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0" r:id="rId4"/>
    <p:sldId id="268" r:id="rId5"/>
    <p:sldId id="258" r:id="rId6"/>
    <p:sldId id="261" r:id="rId7"/>
    <p:sldId id="278" r:id="rId8"/>
    <p:sldId id="259" r:id="rId9"/>
    <p:sldId id="276" r:id="rId10"/>
    <p:sldId id="267" r:id="rId11"/>
    <p:sldId id="277" r:id="rId12"/>
    <p:sldId id="271" r:id="rId13"/>
    <p:sldId id="273" r:id="rId14"/>
    <p:sldId id="260" r:id="rId15"/>
    <p:sldId id="274" r:id="rId16"/>
    <p:sldId id="272" r:id="rId17"/>
    <p:sldId id="262" r:id="rId18"/>
    <p:sldId id="263" r:id="rId19"/>
    <p:sldId id="265" r:id="rId20"/>
    <p:sldId id="266" r:id="rId21"/>
    <p:sldId id="275" r:id="rId22"/>
    <p:sldId id="279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0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DEFB5-3A96-4D59-90A0-D3F26B40853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10278-07C4-4E71-8289-CB3904DD4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33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7B8B7-B002-4E10-BFB7-4BEF33F560E9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4E23-2533-4854-BD3D-FA73D97E3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4E23-2533-4854-BD3D-FA73D97E34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15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996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8057"/>
            <a:ext cx="12192000" cy="691605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58057"/>
            <a:ext cx="12192000" cy="69160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4C1-6A25-4FBF-9B67-C39F5D11328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148-F28C-42E4-9773-953D8963B5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4C1-6A25-4FBF-9B67-C39F5D11328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148-F28C-42E4-9773-953D8963B5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5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2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7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1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6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84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9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60040"/>
            <a:ext cx="12187026" cy="2197960"/>
          </a:xfrm>
          <a:prstGeom prst="rect">
            <a:avLst/>
          </a:prstGeom>
        </p:spPr>
      </p:pic>
      <p:sp>
        <p:nvSpPr>
          <p:cNvPr id="27" name="矩形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44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68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5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0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42684" y="0"/>
            <a:ext cx="159658" cy="6676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4C1-6A25-4FBF-9B67-C39F5D11328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148-F28C-42E4-9773-953D8963B5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4C1-6A25-4FBF-9B67-C39F5D11328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148-F28C-42E4-9773-953D8963B5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4C1-6A25-4FBF-9B67-C39F5D11328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148-F28C-42E4-9773-953D8963B5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4C1-6A25-4FBF-9B67-C39F5D11328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148-F28C-42E4-9773-953D8963B5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4C1-6A25-4FBF-9B67-C39F5D11328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148-F28C-42E4-9773-953D8963B5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4C1-6A25-4FBF-9B67-C39F5D11328B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148-F28C-42E4-9773-953D8963B5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二级</a:t>
            </a:r>
          </a:p>
          <a:p>
            <a:pPr lvl="0"/>
            <a:r>
              <a:rPr lang="zh-CN" altLang="en-US"/>
              <a:t>三级</a:t>
            </a:r>
          </a:p>
          <a:p>
            <a:pPr lvl="0"/>
            <a:r>
              <a:rPr lang="zh-CN" altLang="en-US"/>
              <a:t>四级</a:t>
            </a:r>
          </a:p>
          <a:p>
            <a:pPr lvl="0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D27A-E5E1-4E42-BE31-63A51F97FE6C}" type="datetimeFigureOut">
              <a:rPr lang="zh-CN" altLang="en-US" smtClean="0"/>
              <a:t>2023/4/7</a:t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9DC3-6707-444C-A3D9-C38CCD078577}" type="slidenum">
              <a:rPr lang="zh-CN" altLang="en-US" smtClean="0"/>
              <a:t>‹#›</a:t>
            </a:fld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/>
        </p:nvSpPr>
        <p:spPr>
          <a:xfrm>
            <a:off x="1850571" y="2731034"/>
            <a:ext cx="8763331" cy="1428750"/>
          </a:xfrm>
          <a:prstGeom prst="parallelogram">
            <a:avLst>
              <a:gd name="adj" fmla="val 2449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86698" y="3387292"/>
            <a:ext cx="288607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主题教育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9698119" y="2517377"/>
            <a:ext cx="915783" cy="8793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/>
          <p:cNvSpPr/>
          <p:nvPr/>
        </p:nvSpPr>
        <p:spPr>
          <a:xfrm>
            <a:off x="6346702" y="2081980"/>
            <a:ext cx="1679990" cy="1330612"/>
          </a:xfrm>
          <a:custGeom>
            <a:avLst/>
            <a:gdLst>
              <a:gd name="connsiteX0" fmla="*/ 142818 w 1317421"/>
              <a:gd name="connsiteY0" fmla="*/ 24774 h 1043444"/>
              <a:gd name="connsiteX1" fmla="*/ 588759 w 1317421"/>
              <a:gd name="connsiteY1" fmla="*/ 24774 h 1043444"/>
              <a:gd name="connsiteX2" fmla="*/ 568356 w 1317421"/>
              <a:gd name="connsiteY2" fmla="*/ 166135 h 1043444"/>
              <a:gd name="connsiteX3" fmla="*/ 505692 w 1317421"/>
              <a:gd name="connsiteY3" fmla="*/ 384734 h 1043444"/>
              <a:gd name="connsiteX4" fmla="*/ 558155 w 1317421"/>
              <a:gd name="connsiteY4" fmla="*/ 384734 h 1043444"/>
              <a:gd name="connsiteX5" fmla="*/ 550868 w 1317421"/>
              <a:gd name="connsiteY5" fmla="*/ 510063 h 1043444"/>
              <a:gd name="connsiteX6" fmla="*/ 470716 w 1317421"/>
              <a:gd name="connsiteY6" fmla="*/ 883139 h 1043444"/>
              <a:gd name="connsiteX7" fmla="*/ 250659 w 1317421"/>
              <a:gd name="connsiteY7" fmla="*/ 883139 h 1043444"/>
              <a:gd name="connsiteX8" fmla="*/ 268148 w 1317421"/>
              <a:gd name="connsiteY8" fmla="*/ 759266 h 1043444"/>
              <a:gd name="connsiteX9" fmla="*/ 311867 w 1317421"/>
              <a:gd name="connsiteY9" fmla="*/ 759266 h 1043444"/>
              <a:gd name="connsiteX10" fmla="*/ 364331 w 1317421"/>
              <a:gd name="connsiteY10" fmla="*/ 510063 h 1043444"/>
              <a:gd name="connsiteX11" fmla="*/ 300209 w 1317421"/>
              <a:gd name="connsiteY11" fmla="*/ 510063 h 1043444"/>
              <a:gd name="connsiteX12" fmla="*/ 317697 w 1317421"/>
              <a:gd name="connsiteY12" fmla="*/ 384734 h 1043444"/>
              <a:gd name="connsiteX13" fmla="*/ 380361 w 1317421"/>
              <a:gd name="connsiteY13" fmla="*/ 167592 h 1043444"/>
              <a:gd name="connsiteX14" fmla="*/ 322068 w 1317421"/>
              <a:gd name="connsiteY14" fmla="*/ 167592 h 1043444"/>
              <a:gd name="connsiteX15" fmla="*/ 199653 w 1317421"/>
              <a:gd name="connsiteY15" fmla="*/ 1043444 h 1043444"/>
              <a:gd name="connsiteX16" fmla="*/ 0 w 1317421"/>
              <a:gd name="connsiteY16" fmla="*/ 1043444 h 1043444"/>
              <a:gd name="connsiteX17" fmla="*/ 843791 w 1317421"/>
              <a:gd name="connsiteY17" fmla="*/ 0 h 1043444"/>
              <a:gd name="connsiteX18" fmla="*/ 1119225 w 1317421"/>
              <a:gd name="connsiteY18" fmla="*/ 0 h 1043444"/>
              <a:gd name="connsiteX19" fmla="*/ 1101737 w 1317421"/>
              <a:gd name="connsiteY19" fmla="*/ 131159 h 1043444"/>
              <a:gd name="connsiteX20" fmla="*/ 1317421 w 1317421"/>
              <a:gd name="connsiteY20" fmla="*/ 131159 h 1043444"/>
              <a:gd name="connsiteX21" fmla="*/ 1297019 w 1317421"/>
              <a:gd name="connsiteY21" fmla="*/ 275434 h 1043444"/>
              <a:gd name="connsiteX22" fmla="*/ 907913 w 1317421"/>
              <a:gd name="connsiteY22" fmla="*/ 275434 h 1043444"/>
              <a:gd name="connsiteX23" fmla="*/ 874395 w 1317421"/>
              <a:gd name="connsiteY23" fmla="*/ 384734 h 1043444"/>
              <a:gd name="connsiteX24" fmla="*/ 1244555 w 1317421"/>
              <a:gd name="connsiteY24" fmla="*/ 384734 h 1043444"/>
              <a:gd name="connsiteX25" fmla="*/ 1162945 w 1317421"/>
              <a:gd name="connsiteY25" fmla="*/ 963292 h 1043444"/>
              <a:gd name="connsiteX26" fmla="*/ 1131613 w 1317421"/>
              <a:gd name="connsiteY26" fmla="*/ 1019399 h 1043444"/>
              <a:gd name="connsiteX27" fmla="*/ 1071134 w 1317421"/>
              <a:gd name="connsiteY27" fmla="*/ 1041987 h 1043444"/>
              <a:gd name="connsiteX28" fmla="*/ 848163 w 1317421"/>
              <a:gd name="connsiteY28" fmla="*/ 1041987 h 1043444"/>
              <a:gd name="connsiteX29" fmla="*/ 958919 w 1317421"/>
              <a:gd name="connsiteY29" fmla="*/ 906456 h 1043444"/>
              <a:gd name="connsiteX30" fmla="*/ 1012841 w 1317421"/>
              <a:gd name="connsiteY30" fmla="*/ 520265 h 1043444"/>
              <a:gd name="connsiteX31" fmla="*/ 832132 w 1317421"/>
              <a:gd name="connsiteY31" fmla="*/ 520265 h 1043444"/>
              <a:gd name="connsiteX32" fmla="*/ 668912 w 1317421"/>
              <a:gd name="connsiteY32" fmla="*/ 1041987 h 1043444"/>
              <a:gd name="connsiteX33" fmla="*/ 457600 w 1317421"/>
              <a:gd name="connsiteY33" fmla="*/ 1041987 h 1043444"/>
              <a:gd name="connsiteX34" fmla="*/ 696601 w 1317421"/>
              <a:gd name="connsiteY34" fmla="*/ 275434 h 1043444"/>
              <a:gd name="connsiteX35" fmla="*/ 582930 w 1317421"/>
              <a:gd name="connsiteY35" fmla="*/ 275434 h 1043444"/>
              <a:gd name="connsiteX36" fmla="*/ 603332 w 1317421"/>
              <a:gd name="connsiteY36" fmla="*/ 131159 h 1043444"/>
              <a:gd name="connsiteX37" fmla="*/ 871480 w 1317421"/>
              <a:gd name="connsiteY37" fmla="*/ 131159 h 1043444"/>
              <a:gd name="connsiteX38" fmla="*/ 883139 w 1317421"/>
              <a:gd name="connsiteY38" fmla="*/ 46634 h 10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17421" h="1043444">
                <a:moveTo>
                  <a:pt x="142818" y="24774"/>
                </a:moveTo>
                <a:lnTo>
                  <a:pt x="588759" y="24774"/>
                </a:lnTo>
                <a:lnTo>
                  <a:pt x="568356" y="166135"/>
                </a:lnTo>
                <a:lnTo>
                  <a:pt x="505692" y="384734"/>
                </a:lnTo>
                <a:lnTo>
                  <a:pt x="558155" y="384734"/>
                </a:lnTo>
                <a:lnTo>
                  <a:pt x="550868" y="510063"/>
                </a:lnTo>
                <a:lnTo>
                  <a:pt x="470716" y="883139"/>
                </a:lnTo>
                <a:lnTo>
                  <a:pt x="250659" y="883139"/>
                </a:lnTo>
                <a:lnTo>
                  <a:pt x="268148" y="759266"/>
                </a:lnTo>
                <a:lnTo>
                  <a:pt x="311867" y="759266"/>
                </a:lnTo>
                <a:lnTo>
                  <a:pt x="364331" y="510063"/>
                </a:lnTo>
                <a:lnTo>
                  <a:pt x="300209" y="510063"/>
                </a:lnTo>
                <a:lnTo>
                  <a:pt x="317697" y="384734"/>
                </a:lnTo>
                <a:lnTo>
                  <a:pt x="380361" y="167592"/>
                </a:lnTo>
                <a:lnTo>
                  <a:pt x="322068" y="167592"/>
                </a:lnTo>
                <a:lnTo>
                  <a:pt x="199653" y="1043444"/>
                </a:lnTo>
                <a:lnTo>
                  <a:pt x="0" y="1043444"/>
                </a:lnTo>
                <a:close/>
                <a:moveTo>
                  <a:pt x="843791" y="0"/>
                </a:moveTo>
                <a:lnTo>
                  <a:pt x="1119225" y="0"/>
                </a:lnTo>
                <a:lnTo>
                  <a:pt x="1101737" y="131159"/>
                </a:lnTo>
                <a:lnTo>
                  <a:pt x="1317421" y="131159"/>
                </a:lnTo>
                <a:lnTo>
                  <a:pt x="1297019" y="275434"/>
                </a:lnTo>
                <a:lnTo>
                  <a:pt x="907913" y="275434"/>
                </a:lnTo>
                <a:lnTo>
                  <a:pt x="874395" y="384734"/>
                </a:lnTo>
                <a:lnTo>
                  <a:pt x="1244555" y="384734"/>
                </a:lnTo>
                <a:lnTo>
                  <a:pt x="1162945" y="963292"/>
                </a:lnTo>
                <a:cubicBezTo>
                  <a:pt x="1160030" y="985637"/>
                  <a:pt x="1149586" y="1004340"/>
                  <a:pt x="1131613" y="1019399"/>
                </a:cubicBezTo>
                <a:cubicBezTo>
                  <a:pt x="1113639" y="1034458"/>
                  <a:pt x="1093479" y="1041987"/>
                  <a:pt x="1071134" y="1041987"/>
                </a:cubicBezTo>
                <a:lnTo>
                  <a:pt x="848163" y="1041987"/>
                </a:lnTo>
                <a:lnTo>
                  <a:pt x="958919" y="906456"/>
                </a:lnTo>
                <a:lnTo>
                  <a:pt x="1012841" y="520265"/>
                </a:lnTo>
                <a:lnTo>
                  <a:pt x="832132" y="520265"/>
                </a:lnTo>
                <a:lnTo>
                  <a:pt x="668912" y="1041987"/>
                </a:lnTo>
                <a:lnTo>
                  <a:pt x="457600" y="1041987"/>
                </a:lnTo>
                <a:lnTo>
                  <a:pt x="696601" y="275434"/>
                </a:lnTo>
                <a:lnTo>
                  <a:pt x="582930" y="275434"/>
                </a:lnTo>
                <a:lnTo>
                  <a:pt x="603332" y="131159"/>
                </a:lnTo>
                <a:lnTo>
                  <a:pt x="871480" y="131159"/>
                </a:lnTo>
                <a:lnTo>
                  <a:pt x="883139" y="466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4762015" y="2107763"/>
            <a:ext cx="1595488" cy="1304829"/>
          </a:xfrm>
          <a:custGeom>
            <a:avLst/>
            <a:gdLst>
              <a:gd name="connsiteX0" fmla="*/ 106384 w 1302848"/>
              <a:gd name="connsiteY0" fmla="*/ 632480 h 995354"/>
              <a:gd name="connsiteX1" fmla="*/ 323526 w 1302848"/>
              <a:gd name="connsiteY1" fmla="*/ 632480 h 995354"/>
              <a:gd name="connsiteX2" fmla="*/ 217141 w 1302848"/>
              <a:gd name="connsiteY2" fmla="*/ 993897 h 995354"/>
              <a:gd name="connsiteX3" fmla="*/ 0 w 1302848"/>
              <a:gd name="connsiteY3" fmla="*/ 993897 h 995354"/>
              <a:gd name="connsiteX4" fmla="*/ 995353 w 1302848"/>
              <a:gd name="connsiteY4" fmla="*/ 625194 h 995354"/>
              <a:gd name="connsiteX5" fmla="*/ 1216867 w 1302848"/>
              <a:gd name="connsiteY5" fmla="*/ 625194 h 995354"/>
              <a:gd name="connsiteX6" fmla="*/ 1218324 w 1302848"/>
              <a:gd name="connsiteY6" fmla="*/ 993897 h 995354"/>
              <a:gd name="connsiteX7" fmla="*/ 996811 w 1302848"/>
              <a:gd name="connsiteY7" fmla="*/ 993897 h 995354"/>
              <a:gd name="connsiteX8" fmla="*/ 348300 w 1302848"/>
              <a:gd name="connsiteY8" fmla="*/ 604791 h 995354"/>
              <a:gd name="connsiteX9" fmla="*/ 578558 w 1302848"/>
              <a:gd name="connsiteY9" fmla="*/ 604791 h 995354"/>
              <a:gd name="connsiteX10" fmla="*/ 543582 w 1302848"/>
              <a:gd name="connsiteY10" fmla="*/ 853994 h 995354"/>
              <a:gd name="connsiteX11" fmla="*/ 888968 w 1302848"/>
              <a:gd name="connsiteY11" fmla="*/ 853994 h 995354"/>
              <a:gd name="connsiteX12" fmla="*/ 941431 w 1302848"/>
              <a:gd name="connsiteY12" fmla="*/ 807359 h 995354"/>
              <a:gd name="connsiteX13" fmla="*/ 915199 w 1302848"/>
              <a:gd name="connsiteY13" fmla="*/ 995354 h 995354"/>
              <a:gd name="connsiteX14" fmla="*/ 292922 w 1302848"/>
              <a:gd name="connsiteY14" fmla="*/ 995354 h 995354"/>
              <a:gd name="connsiteX15" fmla="*/ 664540 w 1302848"/>
              <a:gd name="connsiteY15" fmla="*/ 581474 h 995354"/>
              <a:gd name="connsiteX16" fmla="*/ 887510 w 1302848"/>
              <a:gd name="connsiteY16" fmla="*/ 581474 h 995354"/>
              <a:gd name="connsiteX17" fmla="*/ 887510 w 1302848"/>
              <a:gd name="connsiteY17" fmla="*/ 813189 h 995354"/>
              <a:gd name="connsiteX18" fmla="*/ 663082 w 1302848"/>
              <a:gd name="connsiteY18" fmla="*/ 813189 h 995354"/>
              <a:gd name="connsiteX19" fmla="*/ 861279 w 1302848"/>
              <a:gd name="connsiteY19" fmla="*/ 205483 h 995354"/>
              <a:gd name="connsiteX20" fmla="*/ 996810 w 1302848"/>
              <a:gd name="connsiteY20" fmla="*/ 205483 h 995354"/>
              <a:gd name="connsiteX21" fmla="*/ 1002639 w 1302848"/>
              <a:gd name="connsiteY21" fmla="*/ 387649 h 995354"/>
              <a:gd name="connsiteX22" fmla="*/ 865650 w 1302848"/>
              <a:gd name="connsiteY22" fmla="*/ 387649 h 995354"/>
              <a:gd name="connsiteX23" fmla="*/ 167592 w 1302848"/>
              <a:gd name="connsiteY23" fmla="*/ 11659 h 995354"/>
              <a:gd name="connsiteX24" fmla="*/ 610619 w 1302848"/>
              <a:gd name="connsiteY24" fmla="*/ 11659 h 995354"/>
              <a:gd name="connsiteX25" fmla="*/ 591673 w 1302848"/>
              <a:gd name="connsiteY25" fmla="*/ 147190 h 995354"/>
              <a:gd name="connsiteX26" fmla="*/ 488204 w 1302848"/>
              <a:gd name="connsiteY26" fmla="*/ 147190 h 995354"/>
              <a:gd name="connsiteX27" fmla="*/ 456142 w 1302848"/>
              <a:gd name="connsiteY27" fmla="*/ 375990 h 995354"/>
              <a:gd name="connsiteX28" fmla="*/ 566899 w 1302848"/>
              <a:gd name="connsiteY28" fmla="*/ 362874 h 995354"/>
              <a:gd name="connsiteX29" fmla="*/ 547954 w 1302848"/>
              <a:gd name="connsiteY29" fmla="*/ 498405 h 995354"/>
              <a:gd name="connsiteX30" fmla="*/ 71408 w 1302848"/>
              <a:gd name="connsiteY30" fmla="*/ 552326 h 995354"/>
              <a:gd name="connsiteX31" fmla="*/ 90354 w 1302848"/>
              <a:gd name="connsiteY31" fmla="*/ 416795 h 995354"/>
              <a:gd name="connsiteX32" fmla="*/ 214226 w 1302848"/>
              <a:gd name="connsiteY32" fmla="*/ 403679 h 995354"/>
              <a:gd name="connsiteX33" fmla="*/ 249202 w 1302848"/>
              <a:gd name="connsiteY33" fmla="*/ 147190 h 995354"/>
              <a:gd name="connsiteX34" fmla="*/ 148647 w 1302848"/>
              <a:gd name="connsiteY34" fmla="*/ 147190 h 995354"/>
              <a:gd name="connsiteX35" fmla="*/ 670369 w 1302848"/>
              <a:gd name="connsiteY35" fmla="*/ 0 h 995354"/>
              <a:gd name="connsiteX36" fmla="*/ 1269329 w 1302848"/>
              <a:gd name="connsiteY36" fmla="*/ 0 h 995354"/>
              <a:gd name="connsiteX37" fmla="*/ 1208122 w 1302848"/>
              <a:gd name="connsiteY37" fmla="*/ 440112 h 995354"/>
              <a:gd name="connsiteX38" fmla="*/ 1247470 w 1302848"/>
              <a:gd name="connsiteY38" fmla="*/ 440112 h 995354"/>
              <a:gd name="connsiteX39" fmla="*/ 1302848 w 1302848"/>
              <a:gd name="connsiteY39" fmla="*/ 378905 h 995354"/>
              <a:gd name="connsiteX40" fmla="*/ 1278073 w 1302848"/>
              <a:gd name="connsiteY40" fmla="*/ 555241 h 995354"/>
              <a:gd name="connsiteX41" fmla="*/ 988066 w 1302848"/>
              <a:gd name="connsiteY41" fmla="*/ 555241 h 995354"/>
              <a:gd name="connsiteX42" fmla="*/ 1049273 w 1302848"/>
              <a:gd name="connsiteY42" fmla="*/ 125330 h 995354"/>
              <a:gd name="connsiteX43" fmla="*/ 864193 w 1302848"/>
              <a:gd name="connsiteY43" fmla="*/ 125330 h 995354"/>
              <a:gd name="connsiteX44" fmla="*/ 778211 w 1302848"/>
              <a:gd name="connsiteY44" fmla="*/ 552326 h 995354"/>
              <a:gd name="connsiteX45" fmla="*/ 555240 w 1302848"/>
              <a:gd name="connsiteY45" fmla="*/ 552326 h 99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02848" h="995354">
                <a:moveTo>
                  <a:pt x="106384" y="632480"/>
                </a:moveTo>
                <a:lnTo>
                  <a:pt x="323526" y="632480"/>
                </a:lnTo>
                <a:lnTo>
                  <a:pt x="217141" y="993897"/>
                </a:lnTo>
                <a:lnTo>
                  <a:pt x="0" y="993897"/>
                </a:lnTo>
                <a:close/>
                <a:moveTo>
                  <a:pt x="995353" y="625194"/>
                </a:moveTo>
                <a:lnTo>
                  <a:pt x="1216867" y="625194"/>
                </a:lnTo>
                <a:lnTo>
                  <a:pt x="1218324" y="993897"/>
                </a:lnTo>
                <a:lnTo>
                  <a:pt x="996811" y="993897"/>
                </a:lnTo>
                <a:close/>
                <a:moveTo>
                  <a:pt x="348300" y="604791"/>
                </a:moveTo>
                <a:lnTo>
                  <a:pt x="578558" y="604791"/>
                </a:lnTo>
                <a:lnTo>
                  <a:pt x="543582" y="853994"/>
                </a:lnTo>
                <a:lnTo>
                  <a:pt x="888968" y="853994"/>
                </a:lnTo>
                <a:lnTo>
                  <a:pt x="941431" y="807359"/>
                </a:lnTo>
                <a:lnTo>
                  <a:pt x="915199" y="995354"/>
                </a:lnTo>
                <a:lnTo>
                  <a:pt x="292922" y="995354"/>
                </a:lnTo>
                <a:close/>
                <a:moveTo>
                  <a:pt x="664540" y="581474"/>
                </a:moveTo>
                <a:lnTo>
                  <a:pt x="887510" y="581474"/>
                </a:lnTo>
                <a:lnTo>
                  <a:pt x="887510" y="813189"/>
                </a:lnTo>
                <a:lnTo>
                  <a:pt x="663082" y="813189"/>
                </a:lnTo>
                <a:close/>
                <a:moveTo>
                  <a:pt x="861279" y="205483"/>
                </a:moveTo>
                <a:lnTo>
                  <a:pt x="996810" y="205483"/>
                </a:lnTo>
                <a:lnTo>
                  <a:pt x="1002639" y="387649"/>
                </a:lnTo>
                <a:lnTo>
                  <a:pt x="865650" y="387649"/>
                </a:lnTo>
                <a:close/>
                <a:moveTo>
                  <a:pt x="167592" y="11659"/>
                </a:moveTo>
                <a:lnTo>
                  <a:pt x="610619" y="11659"/>
                </a:lnTo>
                <a:lnTo>
                  <a:pt x="591673" y="147190"/>
                </a:lnTo>
                <a:lnTo>
                  <a:pt x="488204" y="147190"/>
                </a:lnTo>
                <a:lnTo>
                  <a:pt x="456142" y="375990"/>
                </a:lnTo>
                <a:lnTo>
                  <a:pt x="566899" y="362874"/>
                </a:lnTo>
                <a:lnTo>
                  <a:pt x="547954" y="498405"/>
                </a:lnTo>
                <a:lnTo>
                  <a:pt x="71408" y="552326"/>
                </a:lnTo>
                <a:lnTo>
                  <a:pt x="90354" y="416795"/>
                </a:lnTo>
                <a:lnTo>
                  <a:pt x="214226" y="403679"/>
                </a:lnTo>
                <a:lnTo>
                  <a:pt x="249202" y="147190"/>
                </a:lnTo>
                <a:lnTo>
                  <a:pt x="148647" y="147190"/>
                </a:lnTo>
                <a:close/>
                <a:moveTo>
                  <a:pt x="670369" y="0"/>
                </a:moveTo>
                <a:lnTo>
                  <a:pt x="1269329" y="0"/>
                </a:lnTo>
                <a:lnTo>
                  <a:pt x="1208122" y="440112"/>
                </a:lnTo>
                <a:lnTo>
                  <a:pt x="1247470" y="440112"/>
                </a:lnTo>
                <a:lnTo>
                  <a:pt x="1302848" y="378905"/>
                </a:lnTo>
                <a:lnTo>
                  <a:pt x="1278073" y="555241"/>
                </a:lnTo>
                <a:lnTo>
                  <a:pt x="988066" y="555241"/>
                </a:lnTo>
                <a:lnTo>
                  <a:pt x="1049273" y="125330"/>
                </a:lnTo>
                <a:lnTo>
                  <a:pt x="864193" y="125330"/>
                </a:lnTo>
                <a:lnTo>
                  <a:pt x="778211" y="552326"/>
                </a:lnTo>
                <a:lnTo>
                  <a:pt x="555240" y="552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7957954" y="2112317"/>
            <a:ext cx="1644358" cy="1300275"/>
          </a:xfrm>
          <a:custGeom>
            <a:avLst/>
            <a:gdLst>
              <a:gd name="connsiteX0" fmla="*/ 988067 w 1323251"/>
              <a:gd name="connsiteY0" fmla="*/ 890426 h 1046361"/>
              <a:gd name="connsiteX1" fmla="*/ 1162946 w 1323251"/>
              <a:gd name="connsiteY1" fmla="*/ 890426 h 1046361"/>
              <a:gd name="connsiteX2" fmla="*/ 1218324 w 1323251"/>
              <a:gd name="connsiteY2" fmla="*/ 1046360 h 1046361"/>
              <a:gd name="connsiteX3" fmla="*/ 1044903 w 1323251"/>
              <a:gd name="connsiteY3" fmla="*/ 1046360 h 1046361"/>
              <a:gd name="connsiteX4" fmla="*/ 546497 w 1323251"/>
              <a:gd name="connsiteY4" fmla="*/ 881683 h 1046361"/>
              <a:gd name="connsiteX5" fmla="*/ 718461 w 1323251"/>
              <a:gd name="connsiteY5" fmla="*/ 881683 h 1046361"/>
              <a:gd name="connsiteX6" fmla="*/ 620820 w 1323251"/>
              <a:gd name="connsiteY6" fmla="*/ 1039074 h 1046361"/>
              <a:gd name="connsiteX7" fmla="*/ 447399 w 1323251"/>
              <a:gd name="connsiteY7" fmla="*/ 1039074 h 1046361"/>
              <a:gd name="connsiteX8" fmla="*/ 776754 w 1323251"/>
              <a:gd name="connsiteY8" fmla="*/ 680572 h 1046361"/>
              <a:gd name="connsiteX9" fmla="*/ 992438 w 1323251"/>
              <a:gd name="connsiteY9" fmla="*/ 680572 h 1046361"/>
              <a:gd name="connsiteX10" fmla="*/ 954548 w 1323251"/>
              <a:gd name="connsiteY10" fmla="*/ 950177 h 1046361"/>
              <a:gd name="connsiteX11" fmla="*/ 918843 w 1323251"/>
              <a:gd name="connsiteY11" fmla="*/ 1019400 h 1046361"/>
              <a:gd name="connsiteX12" fmla="*/ 852535 w 1323251"/>
              <a:gd name="connsiteY12" fmla="*/ 1046361 h 1046361"/>
              <a:gd name="connsiteX13" fmla="*/ 664540 w 1323251"/>
              <a:gd name="connsiteY13" fmla="*/ 1046361 h 1046361"/>
              <a:gd name="connsiteX14" fmla="*/ 737407 w 1323251"/>
              <a:gd name="connsiteY14" fmla="*/ 963293 h 1046361"/>
              <a:gd name="connsiteX15" fmla="*/ 856907 w 1323251"/>
              <a:gd name="connsiteY15" fmla="*/ 505692 h 1046361"/>
              <a:gd name="connsiteX16" fmla="*/ 851078 w 1323251"/>
              <a:gd name="connsiteY16" fmla="*/ 539211 h 1046361"/>
              <a:gd name="connsiteX17" fmla="*/ 966206 w 1323251"/>
              <a:gd name="connsiteY17" fmla="*/ 539211 h 1046361"/>
              <a:gd name="connsiteX18" fmla="*/ 972036 w 1323251"/>
              <a:gd name="connsiteY18" fmla="*/ 505692 h 1046361"/>
              <a:gd name="connsiteX19" fmla="*/ 655796 w 1323251"/>
              <a:gd name="connsiteY19" fmla="*/ 362874 h 1046361"/>
              <a:gd name="connsiteX20" fmla="*/ 877309 w 1323251"/>
              <a:gd name="connsiteY20" fmla="*/ 362874 h 1046361"/>
              <a:gd name="connsiteX21" fmla="*/ 871480 w 1323251"/>
              <a:gd name="connsiteY21" fmla="*/ 403679 h 1046361"/>
              <a:gd name="connsiteX22" fmla="*/ 986609 w 1323251"/>
              <a:gd name="connsiteY22" fmla="*/ 403679 h 1046361"/>
              <a:gd name="connsiteX23" fmla="*/ 992438 w 1323251"/>
              <a:gd name="connsiteY23" fmla="*/ 362874 h 1046361"/>
              <a:gd name="connsiteX24" fmla="*/ 1203750 w 1323251"/>
              <a:gd name="connsiteY24" fmla="*/ 362874 h 1046361"/>
              <a:gd name="connsiteX25" fmla="*/ 1197921 w 1323251"/>
              <a:gd name="connsiteY25" fmla="*/ 403679 h 1046361"/>
              <a:gd name="connsiteX26" fmla="*/ 1266415 w 1323251"/>
              <a:gd name="connsiteY26" fmla="*/ 403679 h 1046361"/>
              <a:gd name="connsiteX27" fmla="*/ 1251841 w 1323251"/>
              <a:gd name="connsiteY27" fmla="*/ 505692 h 1046361"/>
              <a:gd name="connsiteX28" fmla="*/ 1183348 w 1323251"/>
              <a:gd name="connsiteY28" fmla="*/ 505692 h 1046361"/>
              <a:gd name="connsiteX29" fmla="*/ 1177518 w 1323251"/>
              <a:gd name="connsiteY29" fmla="*/ 539211 h 1046361"/>
              <a:gd name="connsiteX30" fmla="*/ 1292647 w 1323251"/>
              <a:gd name="connsiteY30" fmla="*/ 539211 h 1046361"/>
              <a:gd name="connsiteX31" fmla="*/ 1276617 w 1323251"/>
              <a:gd name="connsiteY31" fmla="*/ 645595 h 1046361"/>
              <a:gd name="connsiteX32" fmla="*/ 1192091 w 1323251"/>
              <a:gd name="connsiteY32" fmla="*/ 645595 h 1046361"/>
              <a:gd name="connsiteX33" fmla="*/ 1257671 w 1323251"/>
              <a:gd name="connsiteY33" fmla="*/ 794243 h 1046361"/>
              <a:gd name="connsiteX34" fmla="*/ 1190635 w 1323251"/>
              <a:gd name="connsiteY34" fmla="*/ 794243 h 1046361"/>
              <a:gd name="connsiteX35" fmla="*/ 1167317 w 1323251"/>
              <a:gd name="connsiteY35" fmla="*/ 855450 h 1046361"/>
              <a:gd name="connsiteX36" fmla="*/ 980779 w 1323251"/>
              <a:gd name="connsiteY36" fmla="*/ 855450 h 1046361"/>
              <a:gd name="connsiteX37" fmla="*/ 1025957 w 1323251"/>
              <a:gd name="connsiteY37" fmla="*/ 735950 h 1046361"/>
              <a:gd name="connsiteX38" fmla="*/ 1039073 w 1323251"/>
              <a:gd name="connsiteY38" fmla="*/ 735950 h 1046361"/>
              <a:gd name="connsiteX39" fmla="*/ 998267 w 1323251"/>
              <a:gd name="connsiteY39" fmla="*/ 645595 h 1046361"/>
              <a:gd name="connsiteX40" fmla="*/ 763639 w 1323251"/>
              <a:gd name="connsiteY40" fmla="*/ 645595 h 1046361"/>
              <a:gd name="connsiteX41" fmla="*/ 700973 w 1323251"/>
              <a:gd name="connsiteY41" fmla="*/ 727206 h 1046361"/>
              <a:gd name="connsiteX42" fmla="*/ 717004 w 1323251"/>
              <a:gd name="connsiteY42" fmla="*/ 727206 h 1046361"/>
              <a:gd name="connsiteX43" fmla="*/ 744693 w 1323251"/>
              <a:gd name="connsiteY43" fmla="*/ 846706 h 1046361"/>
              <a:gd name="connsiteX44" fmla="*/ 552326 w 1323251"/>
              <a:gd name="connsiteY44" fmla="*/ 846706 h 1046361"/>
              <a:gd name="connsiteX45" fmla="*/ 540668 w 1323251"/>
              <a:gd name="connsiteY45" fmla="*/ 797157 h 1046361"/>
              <a:gd name="connsiteX46" fmla="*/ 444484 w 1323251"/>
              <a:gd name="connsiteY46" fmla="*/ 797157 h 1046361"/>
              <a:gd name="connsiteX47" fmla="*/ 559613 w 1323251"/>
              <a:gd name="connsiteY47" fmla="*/ 645595 h 1046361"/>
              <a:gd name="connsiteX48" fmla="*/ 479460 w 1323251"/>
              <a:gd name="connsiteY48" fmla="*/ 645595 h 1046361"/>
              <a:gd name="connsiteX49" fmla="*/ 495491 w 1323251"/>
              <a:gd name="connsiteY49" fmla="*/ 539211 h 1046361"/>
              <a:gd name="connsiteX50" fmla="*/ 629564 w 1323251"/>
              <a:gd name="connsiteY50" fmla="*/ 539211 h 1046361"/>
              <a:gd name="connsiteX51" fmla="*/ 635394 w 1323251"/>
              <a:gd name="connsiteY51" fmla="*/ 505692 h 1046361"/>
              <a:gd name="connsiteX52" fmla="*/ 550869 w 1323251"/>
              <a:gd name="connsiteY52" fmla="*/ 505692 h 1046361"/>
              <a:gd name="connsiteX53" fmla="*/ 565442 w 1323251"/>
              <a:gd name="connsiteY53" fmla="*/ 403679 h 1046361"/>
              <a:gd name="connsiteX54" fmla="*/ 649967 w 1323251"/>
              <a:gd name="connsiteY54" fmla="*/ 403679 h 1046361"/>
              <a:gd name="connsiteX55" fmla="*/ 805900 w 1323251"/>
              <a:gd name="connsiteY55" fmla="*/ 205483 h 1046361"/>
              <a:gd name="connsiteX56" fmla="*/ 801529 w 1323251"/>
              <a:gd name="connsiteY56" fmla="*/ 244831 h 1046361"/>
              <a:gd name="connsiteX57" fmla="*/ 1081335 w 1323251"/>
              <a:gd name="connsiteY57" fmla="*/ 244831 h 1046361"/>
              <a:gd name="connsiteX58" fmla="*/ 1085707 w 1323251"/>
              <a:gd name="connsiteY58" fmla="*/ 205483 h 1046361"/>
              <a:gd name="connsiteX59" fmla="*/ 457601 w 1323251"/>
              <a:gd name="connsiteY59" fmla="*/ 103470 h 1046361"/>
              <a:gd name="connsiteX60" fmla="*/ 558157 w 1323251"/>
              <a:gd name="connsiteY60" fmla="*/ 103470 h 1046361"/>
              <a:gd name="connsiteX61" fmla="*/ 480918 w 1323251"/>
              <a:gd name="connsiteY61" fmla="*/ 546497 h 1046361"/>
              <a:gd name="connsiteX62" fmla="*/ 381820 w 1323251"/>
              <a:gd name="connsiteY62" fmla="*/ 546497 h 1046361"/>
              <a:gd name="connsiteX63" fmla="*/ 138447 w 1323251"/>
              <a:gd name="connsiteY63" fmla="*/ 103470 h 1046361"/>
              <a:gd name="connsiteX64" fmla="*/ 233173 w 1323251"/>
              <a:gd name="connsiteY64" fmla="*/ 103470 h 1046361"/>
              <a:gd name="connsiteX65" fmla="*/ 182167 w 1323251"/>
              <a:gd name="connsiteY65" fmla="*/ 546497 h 1046361"/>
              <a:gd name="connsiteX66" fmla="*/ 84526 w 1323251"/>
              <a:gd name="connsiteY66" fmla="*/ 546497 h 1046361"/>
              <a:gd name="connsiteX67" fmla="*/ 823388 w 1323251"/>
              <a:gd name="connsiteY67" fmla="*/ 84525 h 1046361"/>
              <a:gd name="connsiteX68" fmla="*/ 817559 w 1323251"/>
              <a:gd name="connsiteY68" fmla="*/ 128245 h 1046361"/>
              <a:gd name="connsiteX69" fmla="*/ 1097366 w 1323251"/>
              <a:gd name="connsiteY69" fmla="*/ 128245 h 1046361"/>
              <a:gd name="connsiteX70" fmla="*/ 1103195 w 1323251"/>
              <a:gd name="connsiteY70" fmla="*/ 84525 h 1046361"/>
              <a:gd name="connsiteX71" fmla="*/ 613534 w 1323251"/>
              <a:gd name="connsiteY71" fmla="*/ 0 h 1046361"/>
              <a:gd name="connsiteX72" fmla="*/ 1323251 w 1323251"/>
              <a:gd name="connsiteY72" fmla="*/ 0 h 1046361"/>
              <a:gd name="connsiteX73" fmla="*/ 1276617 w 1323251"/>
              <a:gd name="connsiteY73" fmla="*/ 329356 h 1046361"/>
              <a:gd name="connsiteX74" fmla="*/ 566900 w 1323251"/>
              <a:gd name="connsiteY74" fmla="*/ 329356 h 1046361"/>
              <a:gd name="connsiteX75" fmla="*/ 241916 w 1323251"/>
              <a:gd name="connsiteY75" fmla="*/ 0 h 1046361"/>
              <a:gd name="connsiteX76" fmla="*/ 437198 w 1323251"/>
              <a:gd name="connsiteY76" fmla="*/ 0 h 1046361"/>
              <a:gd name="connsiteX77" fmla="*/ 365789 w 1323251"/>
              <a:gd name="connsiteY77" fmla="*/ 507150 h 1046361"/>
              <a:gd name="connsiteX78" fmla="*/ 424082 w 1323251"/>
              <a:gd name="connsiteY78" fmla="*/ 1044902 h 1046361"/>
              <a:gd name="connsiteX79" fmla="*/ 249203 w 1323251"/>
              <a:gd name="connsiteY79" fmla="*/ 1044902 h 1046361"/>
              <a:gd name="connsiteX80" fmla="*/ 239001 w 1323251"/>
              <a:gd name="connsiteY80" fmla="*/ 856908 h 1046361"/>
              <a:gd name="connsiteX81" fmla="*/ 166135 w 1323251"/>
              <a:gd name="connsiteY81" fmla="*/ 1044902 h 1046361"/>
              <a:gd name="connsiteX82" fmla="*/ 0 w 1323251"/>
              <a:gd name="connsiteY82" fmla="*/ 1044902 h 1046361"/>
              <a:gd name="connsiteX83" fmla="*/ 205483 w 1323251"/>
              <a:gd name="connsiteY83" fmla="*/ 505692 h 1046361"/>
              <a:gd name="connsiteX84" fmla="*/ 268148 w 1323251"/>
              <a:gd name="connsiteY84" fmla="*/ 56836 h 104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323251" h="1046361">
                <a:moveTo>
                  <a:pt x="988067" y="890426"/>
                </a:moveTo>
                <a:lnTo>
                  <a:pt x="1162946" y="890426"/>
                </a:lnTo>
                <a:lnTo>
                  <a:pt x="1218324" y="1046360"/>
                </a:lnTo>
                <a:lnTo>
                  <a:pt x="1044903" y="1046360"/>
                </a:lnTo>
                <a:close/>
                <a:moveTo>
                  <a:pt x="546497" y="881683"/>
                </a:moveTo>
                <a:lnTo>
                  <a:pt x="718461" y="881683"/>
                </a:lnTo>
                <a:lnTo>
                  <a:pt x="620820" y="1039074"/>
                </a:lnTo>
                <a:lnTo>
                  <a:pt x="447399" y="1039074"/>
                </a:lnTo>
                <a:close/>
                <a:moveTo>
                  <a:pt x="776754" y="680572"/>
                </a:moveTo>
                <a:lnTo>
                  <a:pt x="992438" y="680572"/>
                </a:lnTo>
                <a:lnTo>
                  <a:pt x="954548" y="950177"/>
                </a:lnTo>
                <a:cubicBezTo>
                  <a:pt x="950662" y="978352"/>
                  <a:pt x="938760" y="1001427"/>
                  <a:pt x="918843" y="1019400"/>
                </a:cubicBezTo>
                <a:cubicBezTo>
                  <a:pt x="898927" y="1037374"/>
                  <a:pt x="876824" y="1046361"/>
                  <a:pt x="852535" y="1046361"/>
                </a:cubicBezTo>
                <a:lnTo>
                  <a:pt x="664540" y="1046361"/>
                </a:lnTo>
                <a:lnTo>
                  <a:pt x="737407" y="963293"/>
                </a:lnTo>
                <a:close/>
                <a:moveTo>
                  <a:pt x="856907" y="505692"/>
                </a:moveTo>
                <a:lnTo>
                  <a:pt x="851078" y="539211"/>
                </a:lnTo>
                <a:lnTo>
                  <a:pt x="966206" y="539211"/>
                </a:lnTo>
                <a:lnTo>
                  <a:pt x="972036" y="505692"/>
                </a:lnTo>
                <a:close/>
                <a:moveTo>
                  <a:pt x="655796" y="362874"/>
                </a:moveTo>
                <a:lnTo>
                  <a:pt x="877309" y="362874"/>
                </a:lnTo>
                <a:lnTo>
                  <a:pt x="871480" y="403679"/>
                </a:lnTo>
                <a:lnTo>
                  <a:pt x="986609" y="403679"/>
                </a:lnTo>
                <a:lnTo>
                  <a:pt x="992438" y="362874"/>
                </a:lnTo>
                <a:lnTo>
                  <a:pt x="1203750" y="362874"/>
                </a:lnTo>
                <a:lnTo>
                  <a:pt x="1197921" y="403679"/>
                </a:lnTo>
                <a:lnTo>
                  <a:pt x="1266415" y="403679"/>
                </a:lnTo>
                <a:lnTo>
                  <a:pt x="1251841" y="505692"/>
                </a:lnTo>
                <a:lnTo>
                  <a:pt x="1183348" y="505692"/>
                </a:lnTo>
                <a:lnTo>
                  <a:pt x="1177518" y="539211"/>
                </a:lnTo>
                <a:lnTo>
                  <a:pt x="1292647" y="539211"/>
                </a:lnTo>
                <a:lnTo>
                  <a:pt x="1276617" y="645595"/>
                </a:lnTo>
                <a:lnTo>
                  <a:pt x="1192091" y="645595"/>
                </a:lnTo>
                <a:lnTo>
                  <a:pt x="1257671" y="794243"/>
                </a:lnTo>
                <a:lnTo>
                  <a:pt x="1190635" y="794243"/>
                </a:lnTo>
                <a:lnTo>
                  <a:pt x="1167317" y="855450"/>
                </a:lnTo>
                <a:lnTo>
                  <a:pt x="980779" y="855450"/>
                </a:lnTo>
                <a:lnTo>
                  <a:pt x="1025957" y="735950"/>
                </a:lnTo>
                <a:lnTo>
                  <a:pt x="1039073" y="735950"/>
                </a:lnTo>
                <a:lnTo>
                  <a:pt x="998267" y="645595"/>
                </a:lnTo>
                <a:lnTo>
                  <a:pt x="763639" y="645595"/>
                </a:lnTo>
                <a:lnTo>
                  <a:pt x="700973" y="727206"/>
                </a:lnTo>
                <a:lnTo>
                  <a:pt x="717004" y="727206"/>
                </a:lnTo>
                <a:lnTo>
                  <a:pt x="744693" y="846706"/>
                </a:lnTo>
                <a:lnTo>
                  <a:pt x="552326" y="846706"/>
                </a:lnTo>
                <a:lnTo>
                  <a:pt x="540668" y="797157"/>
                </a:lnTo>
                <a:lnTo>
                  <a:pt x="444484" y="797157"/>
                </a:lnTo>
                <a:lnTo>
                  <a:pt x="559613" y="645595"/>
                </a:lnTo>
                <a:lnTo>
                  <a:pt x="479460" y="645595"/>
                </a:lnTo>
                <a:lnTo>
                  <a:pt x="495491" y="539211"/>
                </a:lnTo>
                <a:lnTo>
                  <a:pt x="629564" y="539211"/>
                </a:lnTo>
                <a:lnTo>
                  <a:pt x="635394" y="505692"/>
                </a:lnTo>
                <a:lnTo>
                  <a:pt x="550869" y="505692"/>
                </a:lnTo>
                <a:lnTo>
                  <a:pt x="565442" y="403679"/>
                </a:lnTo>
                <a:lnTo>
                  <a:pt x="649967" y="403679"/>
                </a:lnTo>
                <a:close/>
                <a:moveTo>
                  <a:pt x="805900" y="205483"/>
                </a:moveTo>
                <a:lnTo>
                  <a:pt x="801529" y="244831"/>
                </a:lnTo>
                <a:lnTo>
                  <a:pt x="1081335" y="244831"/>
                </a:lnTo>
                <a:lnTo>
                  <a:pt x="1085707" y="205483"/>
                </a:lnTo>
                <a:close/>
                <a:moveTo>
                  <a:pt x="457601" y="103470"/>
                </a:moveTo>
                <a:lnTo>
                  <a:pt x="558157" y="103470"/>
                </a:lnTo>
                <a:lnTo>
                  <a:pt x="480918" y="546497"/>
                </a:lnTo>
                <a:lnTo>
                  <a:pt x="381820" y="546497"/>
                </a:lnTo>
                <a:close/>
                <a:moveTo>
                  <a:pt x="138447" y="103470"/>
                </a:moveTo>
                <a:lnTo>
                  <a:pt x="233173" y="103470"/>
                </a:lnTo>
                <a:lnTo>
                  <a:pt x="182167" y="546497"/>
                </a:lnTo>
                <a:lnTo>
                  <a:pt x="84526" y="546497"/>
                </a:lnTo>
                <a:close/>
                <a:moveTo>
                  <a:pt x="823388" y="84525"/>
                </a:moveTo>
                <a:lnTo>
                  <a:pt x="817559" y="128245"/>
                </a:lnTo>
                <a:lnTo>
                  <a:pt x="1097366" y="128245"/>
                </a:lnTo>
                <a:lnTo>
                  <a:pt x="1103195" y="84525"/>
                </a:lnTo>
                <a:close/>
                <a:moveTo>
                  <a:pt x="613534" y="0"/>
                </a:moveTo>
                <a:lnTo>
                  <a:pt x="1323251" y="0"/>
                </a:lnTo>
                <a:lnTo>
                  <a:pt x="1276617" y="329356"/>
                </a:lnTo>
                <a:lnTo>
                  <a:pt x="566900" y="329356"/>
                </a:lnTo>
                <a:close/>
                <a:moveTo>
                  <a:pt x="241916" y="0"/>
                </a:moveTo>
                <a:lnTo>
                  <a:pt x="437198" y="0"/>
                </a:lnTo>
                <a:lnTo>
                  <a:pt x="365789" y="507150"/>
                </a:lnTo>
                <a:lnTo>
                  <a:pt x="424082" y="1044902"/>
                </a:lnTo>
                <a:lnTo>
                  <a:pt x="249203" y="1044902"/>
                </a:lnTo>
                <a:lnTo>
                  <a:pt x="239001" y="856908"/>
                </a:lnTo>
                <a:lnTo>
                  <a:pt x="166135" y="1044902"/>
                </a:lnTo>
                <a:lnTo>
                  <a:pt x="0" y="1044902"/>
                </a:lnTo>
                <a:lnTo>
                  <a:pt x="205483" y="505692"/>
                </a:lnTo>
                <a:lnTo>
                  <a:pt x="268148" y="56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856" y="2777980"/>
            <a:ext cx="689267" cy="68926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4" name="任意多边形: 形状 53"/>
          <p:cNvSpPr/>
          <p:nvPr/>
        </p:nvSpPr>
        <p:spPr>
          <a:xfrm>
            <a:off x="2437364" y="2107763"/>
            <a:ext cx="2333718" cy="1825822"/>
          </a:xfrm>
          <a:custGeom>
            <a:avLst/>
            <a:gdLst>
              <a:gd name="connsiteX0" fmla="*/ 245409 w 2243733"/>
              <a:gd name="connsiteY0" fmla="*/ 0 h 1755421"/>
              <a:gd name="connsiteX1" fmla="*/ 2243733 w 2243733"/>
              <a:gd name="connsiteY1" fmla="*/ 0 h 1755421"/>
              <a:gd name="connsiteX2" fmla="*/ 2211179 w 2243733"/>
              <a:gd name="connsiteY2" fmla="*/ 237896 h 1755421"/>
              <a:gd name="connsiteX3" fmla="*/ 723704 w 2243733"/>
              <a:gd name="connsiteY3" fmla="*/ 237896 h 1755421"/>
              <a:gd name="connsiteX4" fmla="*/ 691151 w 2243733"/>
              <a:gd name="connsiteY4" fmla="*/ 405676 h 1755421"/>
              <a:gd name="connsiteX5" fmla="*/ 2141063 w 2243733"/>
              <a:gd name="connsiteY5" fmla="*/ 405676 h 1755421"/>
              <a:gd name="connsiteX6" fmla="*/ 2070946 w 2243733"/>
              <a:gd name="connsiteY6" fmla="*/ 904005 h 1755421"/>
              <a:gd name="connsiteX7" fmla="*/ 1620196 w 2243733"/>
              <a:gd name="connsiteY7" fmla="*/ 1272117 h 1755421"/>
              <a:gd name="connsiteX8" fmla="*/ 2090980 w 2243733"/>
              <a:gd name="connsiteY8" fmla="*/ 1755421 h 1755421"/>
              <a:gd name="connsiteX9" fmla="*/ 1570113 w 2243733"/>
              <a:gd name="connsiteY9" fmla="*/ 1755421 h 1755421"/>
              <a:gd name="connsiteX10" fmla="*/ 1329713 w 2243733"/>
              <a:gd name="connsiteY10" fmla="*/ 1510013 h 1755421"/>
              <a:gd name="connsiteX11" fmla="*/ 1031717 w 2243733"/>
              <a:gd name="connsiteY11" fmla="*/ 1755421 h 1755421"/>
              <a:gd name="connsiteX12" fmla="*/ 523371 w 2243733"/>
              <a:gd name="connsiteY12" fmla="*/ 1755421 h 1755421"/>
              <a:gd name="connsiteX13" fmla="*/ 1101834 w 2243733"/>
              <a:gd name="connsiteY13" fmla="*/ 1277126 h 1755421"/>
              <a:gd name="connsiteX14" fmla="*/ 738730 w 2243733"/>
              <a:gd name="connsiteY14" fmla="*/ 904005 h 1755421"/>
              <a:gd name="connsiteX15" fmla="*/ 761267 w 2243733"/>
              <a:gd name="connsiteY15" fmla="*/ 738729 h 1755421"/>
              <a:gd name="connsiteX16" fmla="*/ 1141900 w 2243733"/>
              <a:gd name="connsiteY16" fmla="*/ 738729 h 1755421"/>
              <a:gd name="connsiteX17" fmla="*/ 1136893 w 2243733"/>
              <a:gd name="connsiteY17" fmla="*/ 771283 h 1755421"/>
              <a:gd name="connsiteX18" fmla="*/ 1392317 w 2243733"/>
              <a:gd name="connsiteY18" fmla="*/ 1036726 h 1755421"/>
              <a:gd name="connsiteX19" fmla="*/ 1707842 w 2243733"/>
              <a:gd name="connsiteY19" fmla="*/ 773789 h 1755421"/>
              <a:gd name="connsiteX20" fmla="*/ 1725371 w 2243733"/>
              <a:gd name="connsiteY20" fmla="*/ 643572 h 1755421"/>
              <a:gd name="connsiteX21" fmla="*/ 643572 w 2243733"/>
              <a:gd name="connsiteY21" fmla="*/ 643572 h 1755421"/>
              <a:gd name="connsiteX22" fmla="*/ 428213 w 2243733"/>
              <a:gd name="connsiteY22" fmla="*/ 1755421 h 1755421"/>
              <a:gd name="connsiteX23" fmla="*/ 0 w 2243733"/>
              <a:gd name="connsiteY23" fmla="*/ 1755421 h 1755421"/>
              <a:gd name="connsiteX24" fmla="*/ 27492 w 2243733"/>
              <a:gd name="connsiteY24" fmla="*/ 1613702 h 1755421"/>
              <a:gd name="connsiteX25" fmla="*/ 182939 w 2243733"/>
              <a:gd name="connsiteY25" fmla="*/ 1613702 h 1755421"/>
              <a:gd name="connsiteX26" fmla="*/ 201875 w 2243733"/>
              <a:gd name="connsiteY26" fmla="*/ 1537959 h 1755421"/>
              <a:gd name="connsiteX27" fmla="*/ 42185 w 2243733"/>
              <a:gd name="connsiteY27" fmla="*/ 1537959 h 1755421"/>
              <a:gd name="connsiteX28" fmla="*/ 66103 w 2243733"/>
              <a:gd name="connsiteY28" fmla="*/ 1414661 h 1755421"/>
              <a:gd name="connsiteX29" fmla="*/ 233211 w 2243733"/>
              <a:gd name="connsiteY29" fmla="*/ 1414661 h 1755421"/>
              <a:gd name="connsiteX30" fmla="*/ 252147 w 2243733"/>
              <a:gd name="connsiteY30" fmla="*/ 1338918 h 1755421"/>
              <a:gd name="connsiteX31" fmla="*/ 80796 w 2243733"/>
              <a:gd name="connsiteY31" fmla="*/ 1338918 h 1755421"/>
              <a:gd name="connsiteX32" fmla="*/ 97614 w 2243733"/>
              <a:gd name="connsiteY32" fmla="*/ 1252217 h 1755421"/>
              <a:gd name="connsiteX33" fmla="*/ 284948 w 2243733"/>
              <a:gd name="connsiteY33" fmla="*/ 1252217 h 1755421"/>
              <a:gd name="connsiteX34" fmla="*/ 303884 w 2243733"/>
              <a:gd name="connsiteY34" fmla="*/ 1176474 h 1755421"/>
              <a:gd name="connsiteX35" fmla="*/ 112307 w 2243733"/>
              <a:gd name="connsiteY35" fmla="*/ 1176474 h 1755421"/>
              <a:gd name="connsiteX36" fmla="*/ 131652 w 2243733"/>
              <a:gd name="connsiteY36" fmla="*/ 1076751 h 1755421"/>
              <a:gd name="connsiteX37" fmla="*/ 332828 w 2243733"/>
              <a:gd name="connsiteY37" fmla="*/ 1076751 h 1755421"/>
              <a:gd name="connsiteX38" fmla="*/ 351764 w 2243733"/>
              <a:gd name="connsiteY38" fmla="*/ 1001008 h 1755421"/>
              <a:gd name="connsiteX39" fmla="*/ 146345 w 2243733"/>
              <a:gd name="connsiteY39" fmla="*/ 1001008 h 1755421"/>
              <a:gd name="connsiteX40" fmla="*/ 170263 w 2243733"/>
              <a:gd name="connsiteY40" fmla="*/ 877710 h 1755421"/>
              <a:gd name="connsiteX41" fmla="*/ 383100 w 2243733"/>
              <a:gd name="connsiteY41" fmla="*/ 877710 h 1755421"/>
              <a:gd name="connsiteX42" fmla="*/ 402036 w 2243733"/>
              <a:gd name="connsiteY42" fmla="*/ 801967 h 1755421"/>
              <a:gd name="connsiteX43" fmla="*/ 184956 w 2243733"/>
              <a:gd name="connsiteY43" fmla="*/ 801967 h 1755421"/>
              <a:gd name="connsiteX44" fmla="*/ 201775 w 2243733"/>
              <a:gd name="connsiteY44" fmla="*/ 715266 h 1755421"/>
              <a:gd name="connsiteX45" fmla="*/ 434837 w 2243733"/>
              <a:gd name="connsiteY45" fmla="*/ 715266 h 1755421"/>
              <a:gd name="connsiteX46" fmla="*/ 453773 w 2243733"/>
              <a:gd name="connsiteY46" fmla="*/ 639523 h 1755421"/>
              <a:gd name="connsiteX47" fmla="*/ 216468 w 2243733"/>
              <a:gd name="connsiteY47" fmla="*/ 639523 h 1755421"/>
              <a:gd name="connsiteX48" fmla="*/ 323038 w 2243733"/>
              <a:gd name="connsiteY48" fmla="*/ 90151 h 1755421"/>
              <a:gd name="connsiteX49" fmla="*/ 245409 w 2243733"/>
              <a:gd name="connsiteY49" fmla="*/ 0 h 175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43733" h="1755421">
                <a:moveTo>
                  <a:pt x="245409" y="0"/>
                </a:moveTo>
                <a:lnTo>
                  <a:pt x="2243733" y="0"/>
                </a:lnTo>
                <a:lnTo>
                  <a:pt x="2211179" y="237896"/>
                </a:lnTo>
                <a:lnTo>
                  <a:pt x="723704" y="237896"/>
                </a:lnTo>
                <a:lnTo>
                  <a:pt x="691151" y="405676"/>
                </a:lnTo>
                <a:lnTo>
                  <a:pt x="2141063" y="405676"/>
                </a:lnTo>
                <a:lnTo>
                  <a:pt x="2070946" y="904005"/>
                </a:lnTo>
                <a:lnTo>
                  <a:pt x="1620196" y="1272117"/>
                </a:lnTo>
                <a:lnTo>
                  <a:pt x="2090980" y="1755421"/>
                </a:lnTo>
                <a:lnTo>
                  <a:pt x="1570113" y="1755421"/>
                </a:lnTo>
                <a:lnTo>
                  <a:pt x="1329713" y="1510013"/>
                </a:lnTo>
                <a:lnTo>
                  <a:pt x="1031717" y="1755421"/>
                </a:lnTo>
                <a:lnTo>
                  <a:pt x="523371" y="1755421"/>
                </a:lnTo>
                <a:lnTo>
                  <a:pt x="1101834" y="1277126"/>
                </a:lnTo>
                <a:lnTo>
                  <a:pt x="738730" y="904005"/>
                </a:lnTo>
                <a:lnTo>
                  <a:pt x="761267" y="738729"/>
                </a:lnTo>
                <a:lnTo>
                  <a:pt x="1141900" y="738729"/>
                </a:lnTo>
                <a:lnTo>
                  <a:pt x="1136893" y="771283"/>
                </a:lnTo>
                <a:lnTo>
                  <a:pt x="1392317" y="1036726"/>
                </a:lnTo>
                <a:lnTo>
                  <a:pt x="1707842" y="773789"/>
                </a:lnTo>
                <a:lnTo>
                  <a:pt x="1725371" y="643572"/>
                </a:lnTo>
                <a:lnTo>
                  <a:pt x="643572" y="643572"/>
                </a:lnTo>
                <a:lnTo>
                  <a:pt x="428213" y="1755421"/>
                </a:lnTo>
                <a:lnTo>
                  <a:pt x="0" y="1755421"/>
                </a:lnTo>
                <a:lnTo>
                  <a:pt x="27492" y="1613702"/>
                </a:lnTo>
                <a:lnTo>
                  <a:pt x="182939" y="1613702"/>
                </a:lnTo>
                <a:lnTo>
                  <a:pt x="201875" y="1537959"/>
                </a:lnTo>
                <a:lnTo>
                  <a:pt x="42185" y="1537959"/>
                </a:lnTo>
                <a:lnTo>
                  <a:pt x="66103" y="1414661"/>
                </a:lnTo>
                <a:lnTo>
                  <a:pt x="233211" y="1414661"/>
                </a:lnTo>
                <a:lnTo>
                  <a:pt x="252147" y="1338918"/>
                </a:lnTo>
                <a:lnTo>
                  <a:pt x="80796" y="1338918"/>
                </a:lnTo>
                <a:lnTo>
                  <a:pt x="97614" y="1252217"/>
                </a:lnTo>
                <a:lnTo>
                  <a:pt x="284948" y="1252217"/>
                </a:lnTo>
                <a:lnTo>
                  <a:pt x="303884" y="1176474"/>
                </a:lnTo>
                <a:lnTo>
                  <a:pt x="112307" y="1176474"/>
                </a:lnTo>
                <a:lnTo>
                  <a:pt x="131652" y="1076751"/>
                </a:lnTo>
                <a:lnTo>
                  <a:pt x="332828" y="1076751"/>
                </a:lnTo>
                <a:lnTo>
                  <a:pt x="351764" y="1001008"/>
                </a:lnTo>
                <a:lnTo>
                  <a:pt x="146345" y="1001008"/>
                </a:lnTo>
                <a:lnTo>
                  <a:pt x="170263" y="877710"/>
                </a:lnTo>
                <a:lnTo>
                  <a:pt x="383100" y="877710"/>
                </a:lnTo>
                <a:lnTo>
                  <a:pt x="402036" y="801967"/>
                </a:lnTo>
                <a:lnTo>
                  <a:pt x="184956" y="801967"/>
                </a:lnTo>
                <a:lnTo>
                  <a:pt x="201775" y="715266"/>
                </a:lnTo>
                <a:lnTo>
                  <a:pt x="434837" y="715266"/>
                </a:lnTo>
                <a:lnTo>
                  <a:pt x="453773" y="639523"/>
                </a:lnTo>
                <a:lnTo>
                  <a:pt x="216468" y="639523"/>
                </a:lnTo>
                <a:lnTo>
                  <a:pt x="323038" y="90151"/>
                </a:lnTo>
                <a:lnTo>
                  <a:pt x="2454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8996" y="51658"/>
            <a:ext cx="4879975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i="0">
                <a:latin typeface="优设标题黑" panose="00000500000000000000" pitchFamily="2" charset="-122"/>
                <a:ea typeface="优设标题黑" panose="00000500000000000000" pitchFamily="2" charset="-122"/>
              </a:rPr>
              <a:t>著名的恐怖袭击事件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 bwMode="auto">
          <a:xfrm>
            <a:off x="1515000" y="966245"/>
            <a:ext cx="2181264" cy="24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95322" y="1077279"/>
            <a:ext cx="419678" cy="21631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/>
              <a:t>9·11恐怖袭击事件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 bwMode="auto">
          <a:xfrm>
            <a:off x="4954043" y="966245"/>
            <a:ext cx="2229391" cy="24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34365" y="1077279"/>
            <a:ext cx="419678" cy="21631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/>
              <a:t>3·12孟买爆炸案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71919" y="3442885"/>
            <a:ext cx="212434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▲伤亡2998人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65377" y="3442885"/>
            <a:ext cx="1713682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▲伤亡253人</a:t>
            </a:r>
          </a:p>
        </p:txBody>
      </p:sp>
      <p:sp>
        <p:nvSpPr>
          <p:cNvPr id="10" name="矩形 9"/>
          <p:cNvSpPr/>
          <p:nvPr/>
        </p:nvSpPr>
        <p:spPr>
          <a:xfrm>
            <a:off x="7951980" y="1077279"/>
            <a:ext cx="419678" cy="21631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/>
              <a:t>巴厘岛爆炸案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371658" y="868104"/>
            <a:ext cx="2181264" cy="258932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89524" y="3457430"/>
            <a:ext cx="1713682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▲伤亡202人</a:t>
            </a:r>
          </a:p>
        </p:txBody>
      </p:sp>
      <p:sp>
        <p:nvSpPr>
          <p:cNvPr id="14" name="矩形 13"/>
          <p:cNvSpPr/>
          <p:nvPr/>
        </p:nvSpPr>
        <p:spPr>
          <a:xfrm>
            <a:off x="2351314" y="4136257"/>
            <a:ext cx="732799" cy="18269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/>
              <a:t>马德里地铁连环爆炸案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089874" y="3920685"/>
            <a:ext cx="2229391" cy="24308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438754" y="6369334"/>
            <a:ext cx="1713682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▲伤亡190人</a:t>
            </a:r>
          </a:p>
        </p:txBody>
      </p:sp>
      <p:sp>
        <p:nvSpPr>
          <p:cNvPr id="19" name="矩形 18"/>
          <p:cNvSpPr/>
          <p:nvPr/>
        </p:nvSpPr>
        <p:spPr>
          <a:xfrm>
            <a:off x="6301006" y="4154012"/>
            <a:ext cx="732799" cy="18091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/>
              <a:t>   俄克拉荷马城爆炸案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97419" y="6369334"/>
            <a:ext cx="1713682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▲伤亡165人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23" r="15804" b="308"/>
          <a:stretch>
            <a:fillRect/>
          </a:stretch>
        </p:blipFill>
        <p:spPr>
          <a:xfrm>
            <a:off x="7033805" y="3897990"/>
            <a:ext cx="2229391" cy="24308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023600" y="10744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8310133" y="2701999"/>
            <a:ext cx="387598" cy="387598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616551" y="2505670"/>
            <a:ext cx="628468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如何识别恐怖袭击</a:t>
            </a:r>
          </a:p>
        </p:txBody>
      </p:sp>
      <p:sp>
        <p:nvSpPr>
          <p:cNvPr id="24" name="弧形 23"/>
          <p:cNvSpPr/>
          <p:nvPr/>
        </p:nvSpPr>
        <p:spPr>
          <a:xfrm>
            <a:off x="7728857" y="2143649"/>
            <a:ext cx="1509486" cy="1509486"/>
          </a:xfrm>
          <a:prstGeom prst="arc">
            <a:avLst>
              <a:gd name="adj1" fmla="val 12796495"/>
              <a:gd name="adj2" fmla="val 86423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>
            <a:off x="7950551" y="2362903"/>
            <a:ext cx="1066097" cy="1066097"/>
          </a:xfrm>
          <a:prstGeom prst="arc">
            <a:avLst>
              <a:gd name="adj1" fmla="val 13365153"/>
              <a:gd name="adj2" fmla="val 77258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8901237" y="2890687"/>
            <a:ext cx="740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8483599" y="3262086"/>
            <a:ext cx="0" cy="6838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8483599" y="1875972"/>
            <a:ext cx="0" cy="6838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874612" y="1122477"/>
            <a:ext cx="2984583" cy="1323439"/>
            <a:chOff x="2874612" y="1122477"/>
            <a:chExt cx="2984583" cy="1323439"/>
          </a:xfrm>
        </p:grpSpPr>
        <p:sp>
          <p:nvSpPr>
            <p:cNvPr id="37" name="平行四边形 36"/>
            <p:cNvSpPr/>
            <p:nvPr/>
          </p:nvSpPr>
          <p:spPr>
            <a:xfrm>
              <a:off x="2874612" y="1662940"/>
              <a:ext cx="2984583" cy="754826"/>
            </a:xfrm>
            <a:prstGeom prst="parallelogram">
              <a:avLst>
                <a:gd name="adj" fmla="val 2449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091838" y="1122477"/>
              <a:ext cx="1317990" cy="131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第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50271" y="1338171"/>
              <a:ext cx="1509486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二章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110710" y="2052121"/>
              <a:ext cx="144904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CHAPTER TWO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389708" y="3344332"/>
            <a:ext cx="153543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识别可疑的人员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识别可疑的物品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43602" y="3344331"/>
            <a:ext cx="153543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识别可疑的车辆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其他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9734064" y="1556277"/>
            <a:ext cx="3984170" cy="39841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8996" y="51658"/>
            <a:ext cx="4879975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>
                <a:latin typeface="优设标题黑" panose="00000500000000000000" pitchFamily="2" charset="-122"/>
                <a:ea typeface="优设标题黑" panose="00000500000000000000" pitchFamily="2" charset="-122"/>
              </a:rPr>
              <a:t>如何识别可疑人员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8996" y="1782429"/>
            <a:ext cx="7705536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言行异常，安全检查过程中不愿接受检查，态度恶劣或者试图逃避检查；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8996" y="1212132"/>
            <a:ext cx="7705536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冒用他人身份证件或使用伪造的身份证件；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8996" y="2352726"/>
            <a:ext cx="7705536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衣着反常，穿着宽大、反季的衣物,或腰部突出等；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8996" y="2923023"/>
            <a:ext cx="563944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携带疑似管制刀具、易燃易爆等违禁物品；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8997" y="3493320"/>
            <a:ext cx="7795374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服饰、皮肤或所携带物品上有疑似与恐怖主义相关的标识图案；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8997" y="4063617"/>
            <a:ext cx="9292318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作息时间反常，住所内常传出异常声响、刺激性气味或出现大量火柴棍等非生活垃圾等；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8996" y="4633914"/>
            <a:ext cx="9667626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在标志性建筑、人员密集场所、大型活动现场等地反复出现、打探安保情况等；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8996" y="5204211"/>
            <a:ext cx="9190718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试图获取炸药、武器等，或匿名、大量购买易燃易爆物品、危险化学品及管制刀具等；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8997" y="5774508"/>
            <a:ext cx="520177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疑似公安机关通缉的恐怖活动嫌疑人员。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1349418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1917964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2486509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3055055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623601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4192147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4760693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5329238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897784"/>
            <a:ext cx="537029" cy="218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37029" y="1212132"/>
            <a:ext cx="0" cy="525398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292" y="762504"/>
            <a:ext cx="2377243" cy="60954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36286" y="4369173"/>
            <a:ext cx="12228285" cy="2437169"/>
          </a:xfrm>
          <a:custGeom>
            <a:avLst/>
            <a:gdLst>
              <a:gd name="connsiteX0" fmla="*/ 0 w 12192000"/>
              <a:gd name="connsiteY0" fmla="*/ 0 h 2460171"/>
              <a:gd name="connsiteX1" fmla="*/ 12192000 w 12192000"/>
              <a:gd name="connsiteY1" fmla="*/ 0 h 2460171"/>
              <a:gd name="connsiteX2" fmla="*/ 12192000 w 12192000"/>
              <a:gd name="connsiteY2" fmla="*/ 2460171 h 2460171"/>
              <a:gd name="connsiteX3" fmla="*/ 0 w 12192000"/>
              <a:gd name="connsiteY3" fmla="*/ 2460171 h 2460171"/>
              <a:gd name="connsiteX4" fmla="*/ 0 w 12192000"/>
              <a:gd name="connsiteY4" fmla="*/ 0 h 2460171"/>
              <a:gd name="connsiteX0-1" fmla="*/ 0 w 12192000"/>
              <a:gd name="connsiteY0-2" fmla="*/ 0 h 2460171"/>
              <a:gd name="connsiteX1-3" fmla="*/ 5783942 w 12192000"/>
              <a:gd name="connsiteY1-4" fmla="*/ 732598 h 2460171"/>
              <a:gd name="connsiteX2-5" fmla="*/ 12192000 w 12192000"/>
              <a:gd name="connsiteY2-6" fmla="*/ 0 h 2460171"/>
              <a:gd name="connsiteX3-7" fmla="*/ 12192000 w 12192000"/>
              <a:gd name="connsiteY3-8" fmla="*/ 2460171 h 2460171"/>
              <a:gd name="connsiteX4-9" fmla="*/ 0 w 12192000"/>
              <a:gd name="connsiteY4-10" fmla="*/ 2460171 h 2460171"/>
              <a:gd name="connsiteX5" fmla="*/ 0 w 12192000"/>
              <a:gd name="connsiteY5" fmla="*/ 0 h 2460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2192000" h="2460171">
                <a:moveTo>
                  <a:pt x="0" y="0"/>
                </a:moveTo>
                <a:cubicBezTo>
                  <a:pt x="1901371" y="-124"/>
                  <a:pt x="3882571" y="732722"/>
                  <a:pt x="5783942" y="732598"/>
                </a:cubicBezTo>
                <a:lnTo>
                  <a:pt x="12192000" y="0"/>
                </a:lnTo>
                <a:lnTo>
                  <a:pt x="12192000" y="2460171"/>
                </a:lnTo>
                <a:lnTo>
                  <a:pt x="0" y="24601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8996" y="51658"/>
            <a:ext cx="4879975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>
                <a:latin typeface="优设标题黑" panose="00000500000000000000" pitchFamily="2" charset="-122"/>
                <a:ea typeface="优设标题黑" panose="00000500000000000000" pitchFamily="2" charset="-122"/>
              </a:rPr>
              <a:t>如何识别可疑物品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65198" y="5393996"/>
            <a:ext cx="10261601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重要场所附近出现的无人认领或来历不明的可疑物品，或可疑人员随身携带、藏匿、企图躲避安检的物品，在避免触碰的前提下，我们可以采取看、听、嗅三种方式识别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50569" y="2483073"/>
            <a:ext cx="1985961" cy="132588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通过观察，判断可疑物有无暗藏的爆炸装置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89502" y="1349007"/>
            <a:ext cx="2340428" cy="132588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在寂静环境中，判断可疑物是否会发出异常声响;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98083" y="2367789"/>
            <a:ext cx="2590478" cy="132588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判断可疑物是否散发如臭鸡蛋(黑火药)、氨水（硝铵炸药)等特殊气味。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804683" y="3190248"/>
            <a:ext cx="1784350" cy="1905000"/>
            <a:chOff x="4804683" y="3190248"/>
            <a:chExt cx="1784350" cy="1905000"/>
          </a:xfrm>
        </p:grpSpPr>
        <p:sp>
          <p:nvSpPr>
            <p:cNvPr id="13" name="KSO_Shape"/>
            <p:cNvSpPr/>
            <p:nvPr/>
          </p:nvSpPr>
          <p:spPr bwMode="auto">
            <a:xfrm>
              <a:off x="4804683" y="3190248"/>
              <a:ext cx="1784350" cy="1905000"/>
            </a:xfrm>
            <a:custGeom>
              <a:avLst/>
              <a:gdLst>
                <a:gd name="T0" fmla="*/ 2147483646 w 6314"/>
                <a:gd name="T1" fmla="*/ 2147483646 h 6735"/>
                <a:gd name="T2" fmla="*/ 2147483646 w 6314"/>
                <a:gd name="T3" fmla="*/ 2147483646 h 6735"/>
                <a:gd name="T4" fmla="*/ 2147483646 w 6314"/>
                <a:gd name="T5" fmla="*/ 2147483646 h 6735"/>
                <a:gd name="T6" fmla="*/ 2147483646 w 6314"/>
                <a:gd name="T7" fmla="*/ 2147483646 h 6735"/>
                <a:gd name="T8" fmla="*/ 2147483646 w 6314"/>
                <a:gd name="T9" fmla="*/ 2147483646 h 6735"/>
                <a:gd name="T10" fmla="*/ 2147483646 w 6314"/>
                <a:gd name="T11" fmla="*/ 2147483646 h 6735"/>
                <a:gd name="T12" fmla="*/ 2147483646 w 6314"/>
                <a:gd name="T13" fmla="*/ 1154065688 h 6735"/>
                <a:gd name="T14" fmla="*/ 2147483646 w 6314"/>
                <a:gd name="T15" fmla="*/ 905171710 h 6735"/>
                <a:gd name="T16" fmla="*/ 2147483646 w 6314"/>
                <a:gd name="T17" fmla="*/ 792045258 h 6735"/>
                <a:gd name="T18" fmla="*/ 2147483646 w 6314"/>
                <a:gd name="T19" fmla="*/ 0 h 6735"/>
                <a:gd name="T20" fmla="*/ 2147483646 w 6314"/>
                <a:gd name="T21" fmla="*/ 90485096 h 6735"/>
                <a:gd name="T22" fmla="*/ 2147483646 w 6314"/>
                <a:gd name="T23" fmla="*/ 294176690 h 6735"/>
                <a:gd name="T24" fmla="*/ 2147483646 w 6314"/>
                <a:gd name="T25" fmla="*/ 656277450 h 6735"/>
                <a:gd name="T26" fmla="*/ 2147483646 w 6314"/>
                <a:gd name="T27" fmla="*/ 1131504661 h 6735"/>
                <a:gd name="T28" fmla="*/ 2147483646 w 6314"/>
                <a:gd name="T29" fmla="*/ 1719858042 h 6735"/>
                <a:gd name="T30" fmla="*/ 2147483646 w 6314"/>
                <a:gd name="T31" fmla="*/ 2147483646 h 6735"/>
                <a:gd name="T32" fmla="*/ 2147483646 w 6314"/>
                <a:gd name="T33" fmla="*/ 2147483646 h 6735"/>
                <a:gd name="T34" fmla="*/ 2147483646 w 6314"/>
                <a:gd name="T35" fmla="*/ 2147483646 h 6735"/>
                <a:gd name="T36" fmla="*/ 2147483646 w 6314"/>
                <a:gd name="T37" fmla="*/ 2147483646 h 6735"/>
                <a:gd name="T38" fmla="*/ 2147483646 w 6314"/>
                <a:gd name="T39" fmla="*/ 2147483646 h 6735"/>
                <a:gd name="T40" fmla="*/ 2147483646 w 6314"/>
                <a:gd name="T41" fmla="*/ 2147483646 h 6735"/>
                <a:gd name="T42" fmla="*/ 2147483646 w 6314"/>
                <a:gd name="T43" fmla="*/ 2147483646 h 6735"/>
                <a:gd name="T44" fmla="*/ 2147483646 w 6314"/>
                <a:gd name="T45" fmla="*/ 2147483646 h 6735"/>
                <a:gd name="T46" fmla="*/ 1354493190 w 6314"/>
                <a:gd name="T47" fmla="*/ 2147483646 h 6735"/>
                <a:gd name="T48" fmla="*/ 632123368 w 6314"/>
                <a:gd name="T49" fmla="*/ 2147483646 h 6735"/>
                <a:gd name="T50" fmla="*/ 270898751 w 6314"/>
                <a:gd name="T51" fmla="*/ 2147483646 h 6735"/>
                <a:gd name="T52" fmla="*/ 203173993 w 6314"/>
                <a:gd name="T53" fmla="*/ 2147483646 h 6735"/>
                <a:gd name="T54" fmla="*/ 1173920587 w 6314"/>
                <a:gd name="T55" fmla="*/ 2147483646 h 6735"/>
                <a:gd name="T56" fmla="*/ 2147483646 w 6314"/>
                <a:gd name="T57" fmla="*/ 2147483646 h 6735"/>
                <a:gd name="T58" fmla="*/ 2147483646 w 6314"/>
                <a:gd name="T59" fmla="*/ 2147483646 h 6735"/>
                <a:gd name="T60" fmla="*/ 2147483646 w 6314"/>
                <a:gd name="T61" fmla="*/ 2147483646 h 6735"/>
                <a:gd name="T62" fmla="*/ 2147483646 w 6314"/>
                <a:gd name="T63" fmla="*/ 2147483646 h 6735"/>
                <a:gd name="T64" fmla="*/ 2147483646 w 6314"/>
                <a:gd name="T65" fmla="*/ 2147483646 h 6735"/>
                <a:gd name="T66" fmla="*/ 2147483646 w 6314"/>
                <a:gd name="T67" fmla="*/ 2147483646 h 6735"/>
                <a:gd name="T68" fmla="*/ 2147483646 w 6314"/>
                <a:gd name="T69" fmla="*/ 2147483646 h 6735"/>
                <a:gd name="T70" fmla="*/ 2147483646 w 6314"/>
                <a:gd name="T71" fmla="*/ 2147483646 h 6735"/>
                <a:gd name="T72" fmla="*/ 2147483646 w 6314"/>
                <a:gd name="T73" fmla="*/ 2147483646 h 6735"/>
                <a:gd name="T74" fmla="*/ 2147483646 w 6314"/>
                <a:gd name="T75" fmla="*/ 2147483646 h 6735"/>
                <a:gd name="T76" fmla="*/ 2147483646 w 6314"/>
                <a:gd name="T77" fmla="*/ 2147483646 h 6735"/>
                <a:gd name="T78" fmla="*/ 2147483646 w 6314"/>
                <a:gd name="T79" fmla="*/ 2147483646 h 6735"/>
                <a:gd name="T80" fmla="*/ 2147483646 w 6314"/>
                <a:gd name="T81" fmla="*/ 2147483646 h 6735"/>
                <a:gd name="T82" fmla="*/ 2147483646 w 6314"/>
                <a:gd name="T83" fmla="*/ 2147483646 h 6735"/>
                <a:gd name="T84" fmla="*/ 2147483646 w 6314"/>
                <a:gd name="T85" fmla="*/ 2147483646 h 6735"/>
                <a:gd name="T86" fmla="*/ 2147483646 w 6314"/>
                <a:gd name="T87" fmla="*/ 2147483646 h 6735"/>
                <a:gd name="T88" fmla="*/ 2147483646 w 6314"/>
                <a:gd name="T89" fmla="*/ 2147483646 h 6735"/>
                <a:gd name="T90" fmla="*/ 2147483646 w 6314"/>
                <a:gd name="T91" fmla="*/ 2147483646 h 6735"/>
                <a:gd name="T92" fmla="*/ 2147483646 w 6314"/>
                <a:gd name="T93" fmla="*/ 2147483646 h 6735"/>
                <a:gd name="T94" fmla="*/ 2147483646 w 6314"/>
                <a:gd name="T95" fmla="*/ 2147483646 h 67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14" h="6735">
                  <a:moveTo>
                    <a:pt x="6308" y="2353"/>
                  </a:moveTo>
                  <a:lnTo>
                    <a:pt x="6308" y="2353"/>
                  </a:lnTo>
                  <a:lnTo>
                    <a:pt x="6308" y="2341"/>
                  </a:lnTo>
                  <a:lnTo>
                    <a:pt x="6307" y="2329"/>
                  </a:lnTo>
                  <a:lnTo>
                    <a:pt x="6305" y="2317"/>
                  </a:lnTo>
                  <a:lnTo>
                    <a:pt x="6301" y="2305"/>
                  </a:lnTo>
                  <a:lnTo>
                    <a:pt x="6296" y="2295"/>
                  </a:lnTo>
                  <a:lnTo>
                    <a:pt x="6290" y="2285"/>
                  </a:lnTo>
                  <a:lnTo>
                    <a:pt x="6283" y="2274"/>
                  </a:lnTo>
                  <a:lnTo>
                    <a:pt x="6276" y="2265"/>
                  </a:lnTo>
                  <a:lnTo>
                    <a:pt x="6268" y="2247"/>
                  </a:lnTo>
                  <a:lnTo>
                    <a:pt x="6264" y="2240"/>
                  </a:lnTo>
                  <a:lnTo>
                    <a:pt x="6260" y="2231"/>
                  </a:lnTo>
                  <a:lnTo>
                    <a:pt x="6254" y="2224"/>
                  </a:lnTo>
                  <a:lnTo>
                    <a:pt x="6249" y="2217"/>
                  </a:lnTo>
                  <a:lnTo>
                    <a:pt x="6241" y="2211"/>
                  </a:lnTo>
                  <a:lnTo>
                    <a:pt x="6234" y="2205"/>
                  </a:lnTo>
                  <a:lnTo>
                    <a:pt x="3205" y="57"/>
                  </a:lnTo>
                  <a:lnTo>
                    <a:pt x="3197" y="51"/>
                  </a:lnTo>
                  <a:lnTo>
                    <a:pt x="3188" y="47"/>
                  </a:lnTo>
                  <a:lnTo>
                    <a:pt x="3180" y="43"/>
                  </a:lnTo>
                  <a:lnTo>
                    <a:pt x="3172" y="40"/>
                  </a:lnTo>
                  <a:lnTo>
                    <a:pt x="3162" y="38"/>
                  </a:lnTo>
                  <a:lnTo>
                    <a:pt x="3154" y="36"/>
                  </a:lnTo>
                  <a:lnTo>
                    <a:pt x="3145" y="35"/>
                  </a:lnTo>
                  <a:lnTo>
                    <a:pt x="3135" y="34"/>
                  </a:lnTo>
                  <a:lnTo>
                    <a:pt x="1414" y="0"/>
                  </a:lnTo>
                  <a:lnTo>
                    <a:pt x="1405" y="0"/>
                  </a:lnTo>
                  <a:lnTo>
                    <a:pt x="1394" y="1"/>
                  </a:lnTo>
                  <a:lnTo>
                    <a:pt x="1385" y="4"/>
                  </a:lnTo>
                  <a:lnTo>
                    <a:pt x="1375" y="6"/>
                  </a:lnTo>
                  <a:lnTo>
                    <a:pt x="1366" y="9"/>
                  </a:lnTo>
                  <a:lnTo>
                    <a:pt x="1357" y="13"/>
                  </a:lnTo>
                  <a:lnTo>
                    <a:pt x="1348" y="17"/>
                  </a:lnTo>
                  <a:lnTo>
                    <a:pt x="1340" y="22"/>
                  </a:lnTo>
                  <a:lnTo>
                    <a:pt x="1333" y="29"/>
                  </a:lnTo>
                  <a:lnTo>
                    <a:pt x="1326" y="35"/>
                  </a:lnTo>
                  <a:lnTo>
                    <a:pt x="1318" y="42"/>
                  </a:lnTo>
                  <a:lnTo>
                    <a:pt x="1312" y="50"/>
                  </a:lnTo>
                  <a:lnTo>
                    <a:pt x="1307" y="58"/>
                  </a:lnTo>
                  <a:lnTo>
                    <a:pt x="1302" y="67"/>
                  </a:lnTo>
                  <a:lnTo>
                    <a:pt x="1297" y="76"/>
                  </a:lnTo>
                  <a:lnTo>
                    <a:pt x="1294" y="86"/>
                  </a:lnTo>
                  <a:lnTo>
                    <a:pt x="1291" y="95"/>
                  </a:lnTo>
                  <a:lnTo>
                    <a:pt x="1289" y="104"/>
                  </a:lnTo>
                  <a:lnTo>
                    <a:pt x="1288" y="115"/>
                  </a:lnTo>
                  <a:lnTo>
                    <a:pt x="1288" y="124"/>
                  </a:lnTo>
                  <a:lnTo>
                    <a:pt x="1288" y="135"/>
                  </a:lnTo>
                  <a:lnTo>
                    <a:pt x="1289" y="144"/>
                  </a:lnTo>
                  <a:lnTo>
                    <a:pt x="1291" y="153"/>
                  </a:lnTo>
                  <a:lnTo>
                    <a:pt x="1294" y="163"/>
                  </a:lnTo>
                  <a:lnTo>
                    <a:pt x="1297" y="172"/>
                  </a:lnTo>
                  <a:lnTo>
                    <a:pt x="1302" y="180"/>
                  </a:lnTo>
                  <a:lnTo>
                    <a:pt x="1306" y="189"/>
                  </a:lnTo>
                  <a:lnTo>
                    <a:pt x="1312" y="197"/>
                  </a:lnTo>
                  <a:lnTo>
                    <a:pt x="1318" y="204"/>
                  </a:lnTo>
                  <a:lnTo>
                    <a:pt x="1324" y="212"/>
                  </a:lnTo>
                  <a:lnTo>
                    <a:pt x="1332" y="219"/>
                  </a:lnTo>
                  <a:lnTo>
                    <a:pt x="1340" y="225"/>
                  </a:lnTo>
                  <a:lnTo>
                    <a:pt x="2126" y="783"/>
                  </a:lnTo>
                  <a:lnTo>
                    <a:pt x="1751" y="1053"/>
                  </a:lnTo>
                  <a:lnTo>
                    <a:pt x="1741" y="1057"/>
                  </a:lnTo>
                  <a:lnTo>
                    <a:pt x="1731" y="1061"/>
                  </a:lnTo>
                  <a:lnTo>
                    <a:pt x="1721" y="1066"/>
                  </a:lnTo>
                  <a:lnTo>
                    <a:pt x="1711" y="1072"/>
                  </a:lnTo>
                  <a:lnTo>
                    <a:pt x="60" y="2263"/>
                  </a:lnTo>
                  <a:lnTo>
                    <a:pt x="48" y="2272"/>
                  </a:lnTo>
                  <a:lnTo>
                    <a:pt x="38" y="2282"/>
                  </a:lnTo>
                  <a:lnTo>
                    <a:pt x="28" y="2295"/>
                  </a:lnTo>
                  <a:lnTo>
                    <a:pt x="21" y="2307"/>
                  </a:lnTo>
                  <a:lnTo>
                    <a:pt x="16" y="2321"/>
                  </a:lnTo>
                  <a:lnTo>
                    <a:pt x="12" y="2334"/>
                  </a:lnTo>
                  <a:lnTo>
                    <a:pt x="10" y="2349"/>
                  </a:lnTo>
                  <a:lnTo>
                    <a:pt x="9" y="2365"/>
                  </a:lnTo>
                  <a:lnTo>
                    <a:pt x="9" y="2366"/>
                  </a:lnTo>
                  <a:lnTo>
                    <a:pt x="0" y="2370"/>
                  </a:lnTo>
                  <a:lnTo>
                    <a:pt x="0" y="4463"/>
                  </a:lnTo>
                  <a:lnTo>
                    <a:pt x="52" y="4563"/>
                  </a:lnTo>
                  <a:lnTo>
                    <a:pt x="3082" y="6712"/>
                  </a:lnTo>
                  <a:lnTo>
                    <a:pt x="3088" y="6709"/>
                  </a:lnTo>
                  <a:lnTo>
                    <a:pt x="3095" y="6715"/>
                  </a:lnTo>
                  <a:lnTo>
                    <a:pt x="3104" y="6722"/>
                  </a:lnTo>
                  <a:lnTo>
                    <a:pt x="3118" y="6727"/>
                  </a:lnTo>
                  <a:lnTo>
                    <a:pt x="3131" y="6732"/>
                  </a:lnTo>
                  <a:lnTo>
                    <a:pt x="3146" y="6734"/>
                  </a:lnTo>
                  <a:lnTo>
                    <a:pt x="3161" y="6735"/>
                  </a:lnTo>
                  <a:lnTo>
                    <a:pt x="3171" y="6734"/>
                  </a:lnTo>
                  <a:lnTo>
                    <a:pt x="3180" y="6733"/>
                  </a:lnTo>
                  <a:lnTo>
                    <a:pt x="3189" y="6732"/>
                  </a:lnTo>
                  <a:lnTo>
                    <a:pt x="3198" y="6729"/>
                  </a:lnTo>
                  <a:lnTo>
                    <a:pt x="3207" y="6726"/>
                  </a:lnTo>
                  <a:lnTo>
                    <a:pt x="3215" y="6722"/>
                  </a:lnTo>
                  <a:lnTo>
                    <a:pt x="3224" y="6717"/>
                  </a:lnTo>
                  <a:lnTo>
                    <a:pt x="3232" y="6712"/>
                  </a:lnTo>
                  <a:lnTo>
                    <a:pt x="6261" y="4564"/>
                  </a:lnTo>
                  <a:lnTo>
                    <a:pt x="6273" y="4555"/>
                  </a:lnTo>
                  <a:lnTo>
                    <a:pt x="6284" y="4545"/>
                  </a:lnTo>
                  <a:lnTo>
                    <a:pt x="6292" y="4532"/>
                  </a:lnTo>
                  <a:lnTo>
                    <a:pt x="6301" y="4520"/>
                  </a:lnTo>
                  <a:lnTo>
                    <a:pt x="6306" y="4506"/>
                  </a:lnTo>
                  <a:lnTo>
                    <a:pt x="6311" y="4493"/>
                  </a:lnTo>
                  <a:lnTo>
                    <a:pt x="6313" y="4478"/>
                  </a:lnTo>
                  <a:lnTo>
                    <a:pt x="6314" y="4463"/>
                  </a:lnTo>
                  <a:lnTo>
                    <a:pt x="6314" y="2370"/>
                  </a:lnTo>
                  <a:lnTo>
                    <a:pt x="6313" y="2366"/>
                  </a:lnTo>
                  <a:lnTo>
                    <a:pt x="6311" y="2361"/>
                  </a:lnTo>
                  <a:lnTo>
                    <a:pt x="6309" y="2357"/>
                  </a:lnTo>
                  <a:lnTo>
                    <a:pt x="6308" y="2353"/>
                  </a:lnTo>
                  <a:close/>
                  <a:moveTo>
                    <a:pt x="1811" y="255"/>
                  </a:moveTo>
                  <a:lnTo>
                    <a:pt x="3092" y="281"/>
                  </a:lnTo>
                  <a:lnTo>
                    <a:pt x="5762" y="2174"/>
                  </a:lnTo>
                  <a:lnTo>
                    <a:pt x="4482" y="2149"/>
                  </a:lnTo>
                  <a:lnTo>
                    <a:pt x="1811" y="255"/>
                  </a:lnTo>
                  <a:close/>
                  <a:moveTo>
                    <a:pt x="3029" y="6371"/>
                  </a:moveTo>
                  <a:lnTo>
                    <a:pt x="248" y="4399"/>
                  </a:lnTo>
                  <a:lnTo>
                    <a:pt x="248" y="2610"/>
                  </a:lnTo>
                  <a:lnTo>
                    <a:pt x="3029" y="4582"/>
                  </a:lnTo>
                  <a:lnTo>
                    <a:pt x="3029" y="6371"/>
                  </a:lnTo>
                  <a:close/>
                  <a:moveTo>
                    <a:pt x="3161" y="4360"/>
                  </a:moveTo>
                  <a:lnTo>
                    <a:pt x="345" y="2363"/>
                  </a:lnTo>
                  <a:lnTo>
                    <a:pt x="1697" y="1388"/>
                  </a:lnTo>
                  <a:lnTo>
                    <a:pt x="4513" y="3385"/>
                  </a:lnTo>
                  <a:lnTo>
                    <a:pt x="3161" y="4360"/>
                  </a:lnTo>
                  <a:close/>
                  <a:moveTo>
                    <a:pt x="6065" y="4399"/>
                  </a:moveTo>
                  <a:lnTo>
                    <a:pt x="3285" y="6370"/>
                  </a:lnTo>
                  <a:lnTo>
                    <a:pt x="3285" y="4582"/>
                  </a:lnTo>
                  <a:lnTo>
                    <a:pt x="6065" y="2610"/>
                  </a:lnTo>
                  <a:lnTo>
                    <a:pt x="6065" y="4399"/>
                  </a:lnTo>
                  <a:close/>
                  <a:moveTo>
                    <a:pt x="2637" y="4716"/>
                  </a:moveTo>
                  <a:lnTo>
                    <a:pt x="517" y="3213"/>
                  </a:lnTo>
                  <a:lnTo>
                    <a:pt x="517" y="4183"/>
                  </a:lnTo>
                  <a:lnTo>
                    <a:pt x="2637" y="5686"/>
                  </a:lnTo>
                  <a:lnTo>
                    <a:pt x="2637" y="47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18396908">
              <a:off x="5260349" y="3449340"/>
              <a:ext cx="584518" cy="1188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?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104850" y="2619998"/>
            <a:ext cx="696686" cy="6966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latin typeface="优设标题黑" panose="00000500000000000000" pitchFamily="2" charset="-122"/>
                <a:ea typeface="优设标题黑" panose="00000500000000000000" pitchFamily="2" charset="-122"/>
              </a:rPr>
              <a:t>看</a:t>
            </a:r>
          </a:p>
        </p:txBody>
      </p:sp>
      <p:sp>
        <p:nvSpPr>
          <p:cNvPr id="22" name="矩形 21"/>
          <p:cNvSpPr/>
          <p:nvPr/>
        </p:nvSpPr>
        <p:spPr>
          <a:xfrm>
            <a:off x="4133124" y="1496055"/>
            <a:ext cx="696686" cy="6966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latin typeface="优设标题黑" panose="00000500000000000000" pitchFamily="2" charset="-122"/>
                <a:ea typeface="优设标题黑" panose="00000500000000000000" pitchFamily="2" charset="-122"/>
              </a:rPr>
              <a:t>听</a:t>
            </a:r>
          </a:p>
        </p:txBody>
      </p:sp>
      <p:sp>
        <p:nvSpPr>
          <p:cNvPr id="23" name="矩形 22"/>
          <p:cNvSpPr/>
          <p:nvPr/>
        </p:nvSpPr>
        <p:spPr>
          <a:xfrm>
            <a:off x="7452363" y="2462876"/>
            <a:ext cx="696686" cy="6966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latin typeface="优设标题黑" panose="00000500000000000000" pitchFamily="2" charset="-122"/>
                <a:ea typeface="优设标题黑" panose="00000500000000000000" pitchFamily="2" charset="-122"/>
              </a:rPr>
              <a:t>嗅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7061199" y="-1531257"/>
            <a:ext cx="6045200" cy="553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8996" y="51658"/>
            <a:ext cx="4879975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>
                <a:latin typeface="优设标题黑" panose="00000500000000000000" pitchFamily="2" charset="-122"/>
                <a:ea typeface="优设标题黑" panose="00000500000000000000" pitchFamily="2" charset="-122"/>
              </a:rPr>
              <a:t>如何识别可疑车辆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54052" y="1893856"/>
            <a:ext cx="1828799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1.观察车体，看车漆是否重新涂刷过、车窗门锁是否有撬压损害痕迹、车身是否附有异常导线或绳索。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00285" y="2925237"/>
            <a:ext cx="3374572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2.观察车内人员，看乘车人员是否较多、神色惊慌急促、不愿接受检查、见到警察接近就刻意躲避的。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92294" y="1483525"/>
            <a:ext cx="2647546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3.观察车载物，看车内装载物品是否属于易燃、易爆、易挥发、易辐射等危险品，或是否大量管制刀具、包装异常的物品等。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2" y="4505160"/>
            <a:ext cx="10601863" cy="235326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 flipH="1">
            <a:off x="1603829" y="1908629"/>
            <a:ext cx="0" cy="3891280"/>
          </a:xfrm>
          <a:prstGeom prst="line">
            <a:avLst/>
          </a:prstGeom>
          <a:ln>
            <a:solidFill>
              <a:schemeClr val="accent2"/>
            </a:solidFill>
            <a:prstDash val="lgDash"/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4077120" y="3047275"/>
            <a:ext cx="0" cy="2079896"/>
          </a:xfrm>
          <a:prstGeom prst="line">
            <a:avLst/>
          </a:prstGeom>
          <a:ln>
            <a:solidFill>
              <a:schemeClr val="accent2"/>
            </a:solidFill>
            <a:prstDash val="lgDash"/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8107538" y="1632857"/>
            <a:ext cx="0" cy="2913321"/>
          </a:xfrm>
          <a:prstGeom prst="line">
            <a:avLst/>
          </a:prstGeom>
          <a:ln>
            <a:solidFill>
              <a:schemeClr val="bg1"/>
            </a:solidFill>
            <a:prstDash val="lg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8107538" y="3384174"/>
            <a:ext cx="0" cy="1162003"/>
          </a:xfrm>
          <a:prstGeom prst="line">
            <a:avLst/>
          </a:prstGeom>
          <a:ln>
            <a:solidFill>
              <a:schemeClr val="accent2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7880061" y="2761254"/>
            <a:ext cx="387598" cy="387598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616551" y="2505670"/>
            <a:ext cx="580899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恐怖袭击的应对</a:t>
            </a:r>
          </a:p>
        </p:txBody>
      </p:sp>
      <p:sp>
        <p:nvSpPr>
          <p:cNvPr id="24" name="弧形 23"/>
          <p:cNvSpPr/>
          <p:nvPr/>
        </p:nvSpPr>
        <p:spPr>
          <a:xfrm>
            <a:off x="7298785" y="2202904"/>
            <a:ext cx="1509486" cy="1509486"/>
          </a:xfrm>
          <a:prstGeom prst="arc">
            <a:avLst>
              <a:gd name="adj1" fmla="val 12796495"/>
              <a:gd name="adj2" fmla="val 86423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>
            <a:off x="7520479" y="2422158"/>
            <a:ext cx="1066097" cy="1066097"/>
          </a:xfrm>
          <a:prstGeom prst="arc">
            <a:avLst>
              <a:gd name="adj1" fmla="val 13365153"/>
              <a:gd name="adj2" fmla="val 77258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8471165" y="2949942"/>
            <a:ext cx="740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8053527" y="3321341"/>
            <a:ext cx="0" cy="6838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8053527" y="1935227"/>
            <a:ext cx="0" cy="6838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874612" y="1122477"/>
            <a:ext cx="3039955" cy="1323439"/>
            <a:chOff x="2874612" y="1122477"/>
            <a:chExt cx="3039955" cy="1323439"/>
          </a:xfrm>
        </p:grpSpPr>
        <p:sp>
          <p:nvSpPr>
            <p:cNvPr id="37" name="平行四边形 36"/>
            <p:cNvSpPr/>
            <p:nvPr/>
          </p:nvSpPr>
          <p:spPr>
            <a:xfrm>
              <a:off x="2874612" y="1662940"/>
              <a:ext cx="3039955" cy="754826"/>
            </a:xfrm>
            <a:prstGeom prst="parallelogram">
              <a:avLst>
                <a:gd name="adj" fmla="val 2449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091838" y="1122477"/>
              <a:ext cx="1317990" cy="131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第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50271" y="1338171"/>
              <a:ext cx="1509486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三章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110710" y="2052121"/>
              <a:ext cx="1748485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CHAPTER  THREE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89708" y="3344332"/>
            <a:ext cx="184023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五字要诀，远离危险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46743" y="3344332"/>
            <a:ext cx="138303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具体场景应对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519507" y="5113283"/>
            <a:ext cx="6524233" cy="526166"/>
            <a:chOff x="2315571" y="2581270"/>
            <a:chExt cx="6524233" cy="526166"/>
          </a:xfrm>
        </p:grpSpPr>
        <p:grpSp>
          <p:nvGrpSpPr>
            <p:cNvPr id="34" name="组合 33"/>
            <p:cNvGrpSpPr/>
            <p:nvPr/>
          </p:nvGrpSpPr>
          <p:grpSpPr>
            <a:xfrm>
              <a:off x="2315571" y="2581270"/>
              <a:ext cx="1071349" cy="511791"/>
              <a:chOff x="1884886" y="1736461"/>
              <a:chExt cx="1071349" cy="511791"/>
            </a:xfrm>
          </p:grpSpPr>
          <p:sp>
            <p:nvSpPr>
              <p:cNvPr id="36" name="矩形: 圆顶角 35"/>
              <p:cNvSpPr/>
              <p:nvPr/>
            </p:nvSpPr>
            <p:spPr>
              <a:xfrm>
                <a:off x="1884886" y="1736461"/>
                <a:ext cx="1071349" cy="511791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 记</a:t>
                </a:r>
              </a:p>
            </p:txBody>
          </p:sp>
          <p:sp>
            <p:nvSpPr>
              <p:cNvPr id="37" name="KSO_Shape"/>
              <p:cNvSpPr/>
              <p:nvPr/>
            </p:nvSpPr>
            <p:spPr bwMode="auto">
              <a:xfrm rot="16200000">
                <a:off x="2001036" y="1841188"/>
                <a:ext cx="252127" cy="304162"/>
              </a:xfrm>
              <a:custGeom>
                <a:avLst/>
                <a:gdLst>
                  <a:gd name="T0" fmla="*/ 914966 w 11382375"/>
                  <a:gd name="T1" fmla="*/ 323847 h 13741400"/>
                  <a:gd name="T2" fmla="*/ 1491317 w 11382375"/>
                  <a:gd name="T3" fmla="*/ 900199 h 13741400"/>
                  <a:gd name="T4" fmla="*/ 914966 w 11382375"/>
                  <a:gd name="T5" fmla="*/ 1476342 h 13741400"/>
                  <a:gd name="T6" fmla="*/ 862343 w 11382375"/>
                  <a:gd name="T7" fmla="*/ 1422264 h 13741400"/>
                  <a:gd name="T8" fmla="*/ 1383992 w 11382375"/>
                  <a:gd name="T9" fmla="*/ 900199 h 13741400"/>
                  <a:gd name="T10" fmla="*/ 862343 w 11382375"/>
                  <a:gd name="T11" fmla="*/ 378549 h 13741400"/>
                  <a:gd name="T12" fmla="*/ 81742 w 11382375"/>
                  <a:gd name="T13" fmla="*/ 0 h 13741400"/>
                  <a:gd name="T14" fmla="*/ 982772 w 11382375"/>
                  <a:gd name="T15" fmla="*/ 900199 h 13741400"/>
                  <a:gd name="T16" fmla="*/ 81742 w 11382375"/>
                  <a:gd name="T17" fmla="*/ 1800397 h 13741400"/>
                  <a:gd name="T18" fmla="*/ 0 w 11382375"/>
                  <a:gd name="T19" fmla="*/ 1715951 h 13741400"/>
                  <a:gd name="T20" fmla="*/ 815545 w 11382375"/>
                  <a:gd name="T21" fmla="*/ 900199 h 13741400"/>
                  <a:gd name="T22" fmla="*/ 0 w 11382375"/>
                  <a:gd name="T23" fmla="*/ 85070 h 13741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82375" h="13741400">
                    <a:moveTo>
                      <a:pt x="6983413" y="2471737"/>
                    </a:moveTo>
                    <a:lnTo>
                      <a:pt x="11382375" y="6870700"/>
                    </a:lnTo>
                    <a:lnTo>
                      <a:pt x="6983413" y="11268075"/>
                    </a:lnTo>
                    <a:lnTo>
                      <a:pt x="6581775" y="10855325"/>
                    </a:lnTo>
                    <a:lnTo>
                      <a:pt x="10563225" y="6870700"/>
                    </a:lnTo>
                    <a:lnTo>
                      <a:pt x="6581775" y="2889250"/>
                    </a:lnTo>
                    <a:lnTo>
                      <a:pt x="6983413" y="2471737"/>
                    </a:lnTo>
                    <a:close/>
                    <a:moveTo>
                      <a:pt x="623888" y="0"/>
                    </a:moveTo>
                    <a:lnTo>
                      <a:pt x="7500938" y="6870700"/>
                    </a:lnTo>
                    <a:lnTo>
                      <a:pt x="623888" y="13741400"/>
                    </a:lnTo>
                    <a:lnTo>
                      <a:pt x="0" y="13096875"/>
                    </a:lnTo>
                    <a:lnTo>
                      <a:pt x="6224588" y="6870700"/>
                    </a:lnTo>
                    <a:lnTo>
                      <a:pt x="0" y="649288"/>
                    </a:lnTo>
                    <a:lnTo>
                      <a:pt x="62388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3723565" y="3107436"/>
              <a:ext cx="5116239" cy="0"/>
            </a:xfrm>
            <a:prstGeom prst="line">
              <a:avLst/>
            </a:prstGeom>
            <a:ln w="127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678996" y="51658"/>
            <a:ext cx="4430033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i="0">
                <a:latin typeface="优设标题黑" panose="00000500000000000000" pitchFamily="2" charset="-122"/>
                <a:ea typeface="优设标题黑" panose="00000500000000000000" pitchFamily="2" charset="-122"/>
              </a:rPr>
              <a:t>五字要诀，远离威胁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11673" y="1974576"/>
            <a:ext cx="47548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“宁可信其有，不可信其无”，不要心存侥幸。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11673" y="2743273"/>
            <a:ext cx="2240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尽快从“现场”撤离。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11673" y="3566468"/>
            <a:ext cx="3383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细致观察周围的可疑人、事、物。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11673" y="4398432"/>
            <a:ext cx="2926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迅速报警，让警方了解情况。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11673" y="5244027"/>
            <a:ext cx="4297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用照相或摄像等方式将“现场”记录下来。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519507" y="1825172"/>
            <a:ext cx="8587019" cy="522243"/>
            <a:chOff x="1884886" y="1736461"/>
            <a:chExt cx="8587019" cy="52224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386920" y="2258704"/>
              <a:ext cx="7084985" cy="0"/>
            </a:xfrm>
            <a:prstGeom prst="line">
              <a:avLst/>
            </a:prstGeom>
            <a:ln w="127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884886" y="1736461"/>
              <a:ext cx="1071349" cy="511791"/>
              <a:chOff x="1884886" y="1736461"/>
              <a:chExt cx="1071349" cy="511791"/>
            </a:xfrm>
          </p:grpSpPr>
          <p:sp>
            <p:nvSpPr>
              <p:cNvPr id="2" name="矩形: 圆顶角 1"/>
              <p:cNvSpPr/>
              <p:nvPr/>
            </p:nvSpPr>
            <p:spPr>
              <a:xfrm>
                <a:off x="1884886" y="1736461"/>
                <a:ext cx="1071349" cy="511791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 信</a:t>
                </a:r>
              </a:p>
            </p:txBody>
          </p:sp>
          <p:sp>
            <p:nvSpPr>
              <p:cNvPr id="15" name="KSO_Shape"/>
              <p:cNvSpPr/>
              <p:nvPr/>
            </p:nvSpPr>
            <p:spPr bwMode="auto">
              <a:xfrm rot="16200000">
                <a:off x="2001036" y="1841188"/>
                <a:ext cx="252127" cy="304162"/>
              </a:xfrm>
              <a:custGeom>
                <a:avLst/>
                <a:gdLst>
                  <a:gd name="T0" fmla="*/ 914966 w 11382375"/>
                  <a:gd name="T1" fmla="*/ 323847 h 13741400"/>
                  <a:gd name="T2" fmla="*/ 1491317 w 11382375"/>
                  <a:gd name="T3" fmla="*/ 900199 h 13741400"/>
                  <a:gd name="T4" fmla="*/ 914966 w 11382375"/>
                  <a:gd name="T5" fmla="*/ 1476342 h 13741400"/>
                  <a:gd name="T6" fmla="*/ 862343 w 11382375"/>
                  <a:gd name="T7" fmla="*/ 1422264 h 13741400"/>
                  <a:gd name="T8" fmla="*/ 1383992 w 11382375"/>
                  <a:gd name="T9" fmla="*/ 900199 h 13741400"/>
                  <a:gd name="T10" fmla="*/ 862343 w 11382375"/>
                  <a:gd name="T11" fmla="*/ 378549 h 13741400"/>
                  <a:gd name="T12" fmla="*/ 81742 w 11382375"/>
                  <a:gd name="T13" fmla="*/ 0 h 13741400"/>
                  <a:gd name="T14" fmla="*/ 982772 w 11382375"/>
                  <a:gd name="T15" fmla="*/ 900199 h 13741400"/>
                  <a:gd name="T16" fmla="*/ 81742 w 11382375"/>
                  <a:gd name="T17" fmla="*/ 1800397 h 13741400"/>
                  <a:gd name="T18" fmla="*/ 0 w 11382375"/>
                  <a:gd name="T19" fmla="*/ 1715951 h 13741400"/>
                  <a:gd name="T20" fmla="*/ 815545 w 11382375"/>
                  <a:gd name="T21" fmla="*/ 900199 h 13741400"/>
                  <a:gd name="T22" fmla="*/ 0 w 11382375"/>
                  <a:gd name="T23" fmla="*/ 85070 h 13741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82375" h="13741400">
                    <a:moveTo>
                      <a:pt x="6983413" y="2471737"/>
                    </a:moveTo>
                    <a:lnTo>
                      <a:pt x="11382375" y="6870700"/>
                    </a:lnTo>
                    <a:lnTo>
                      <a:pt x="6983413" y="11268075"/>
                    </a:lnTo>
                    <a:lnTo>
                      <a:pt x="6581775" y="10855325"/>
                    </a:lnTo>
                    <a:lnTo>
                      <a:pt x="10563225" y="6870700"/>
                    </a:lnTo>
                    <a:lnTo>
                      <a:pt x="6581775" y="2889250"/>
                    </a:lnTo>
                    <a:lnTo>
                      <a:pt x="6983413" y="2471737"/>
                    </a:lnTo>
                    <a:close/>
                    <a:moveTo>
                      <a:pt x="623888" y="0"/>
                    </a:moveTo>
                    <a:lnTo>
                      <a:pt x="7500938" y="6870700"/>
                    </a:lnTo>
                    <a:lnTo>
                      <a:pt x="623888" y="13741400"/>
                    </a:lnTo>
                    <a:lnTo>
                      <a:pt x="0" y="13096875"/>
                    </a:lnTo>
                    <a:lnTo>
                      <a:pt x="6224588" y="6870700"/>
                    </a:lnTo>
                    <a:lnTo>
                      <a:pt x="0" y="649288"/>
                    </a:lnTo>
                    <a:lnTo>
                      <a:pt x="62388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519507" y="2644258"/>
            <a:ext cx="8156334" cy="526166"/>
            <a:chOff x="2315571" y="2581270"/>
            <a:chExt cx="8156334" cy="526166"/>
          </a:xfrm>
        </p:grpSpPr>
        <p:grpSp>
          <p:nvGrpSpPr>
            <p:cNvPr id="17" name="组合 16"/>
            <p:cNvGrpSpPr/>
            <p:nvPr/>
          </p:nvGrpSpPr>
          <p:grpSpPr>
            <a:xfrm>
              <a:off x="2315571" y="2581270"/>
              <a:ext cx="1071349" cy="511791"/>
              <a:chOff x="1884886" y="1736461"/>
              <a:chExt cx="1071349" cy="511791"/>
            </a:xfrm>
          </p:grpSpPr>
          <p:sp>
            <p:nvSpPr>
              <p:cNvPr id="18" name="矩形: 圆顶角 17"/>
              <p:cNvSpPr/>
              <p:nvPr/>
            </p:nvSpPr>
            <p:spPr>
              <a:xfrm>
                <a:off x="1884886" y="1736461"/>
                <a:ext cx="1071349" cy="511791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 快</a:t>
                </a:r>
              </a:p>
            </p:txBody>
          </p:sp>
          <p:sp>
            <p:nvSpPr>
              <p:cNvPr id="19" name="KSO_Shape"/>
              <p:cNvSpPr/>
              <p:nvPr/>
            </p:nvSpPr>
            <p:spPr bwMode="auto">
              <a:xfrm rot="16200000">
                <a:off x="2001036" y="1841188"/>
                <a:ext cx="252127" cy="304162"/>
              </a:xfrm>
              <a:custGeom>
                <a:avLst/>
                <a:gdLst>
                  <a:gd name="T0" fmla="*/ 914966 w 11382375"/>
                  <a:gd name="T1" fmla="*/ 323847 h 13741400"/>
                  <a:gd name="T2" fmla="*/ 1491317 w 11382375"/>
                  <a:gd name="T3" fmla="*/ 900199 h 13741400"/>
                  <a:gd name="T4" fmla="*/ 914966 w 11382375"/>
                  <a:gd name="T5" fmla="*/ 1476342 h 13741400"/>
                  <a:gd name="T6" fmla="*/ 862343 w 11382375"/>
                  <a:gd name="T7" fmla="*/ 1422264 h 13741400"/>
                  <a:gd name="T8" fmla="*/ 1383992 w 11382375"/>
                  <a:gd name="T9" fmla="*/ 900199 h 13741400"/>
                  <a:gd name="T10" fmla="*/ 862343 w 11382375"/>
                  <a:gd name="T11" fmla="*/ 378549 h 13741400"/>
                  <a:gd name="T12" fmla="*/ 81742 w 11382375"/>
                  <a:gd name="T13" fmla="*/ 0 h 13741400"/>
                  <a:gd name="T14" fmla="*/ 982772 w 11382375"/>
                  <a:gd name="T15" fmla="*/ 900199 h 13741400"/>
                  <a:gd name="T16" fmla="*/ 81742 w 11382375"/>
                  <a:gd name="T17" fmla="*/ 1800397 h 13741400"/>
                  <a:gd name="T18" fmla="*/ 0 w 11382375"/>
                  <a:gd name="T19" fmla="*/ 1715951 h 13741400"/>
                  <a:gd name="T20" fmla="*/ 815545 w 11382375"/>
                  <a:gd name="T21" fmla="*/ 900199 h 13741400"/>
                  <a:gd name="T22" fmla="*/ 0 w 11382375"/>
                  <a:gd name="T23" fmla="*/ 85070 h 13741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82375" h="13741400">
                    <a:moveTo>
                      <a:pt x="6983413" y="2471737"/>
                    </a:moveTo>
                    <a:lnTo>
                      <a:pt x="11382375" y="6870700"/>
                    </a:lnTo>
                    <a:lnTo>
                      <a:pt x="6983413" y="11268075"/>
                    </a:lnTo>
                    <a:lnTo>
                      <a:pt x="6581775" y="10855325"/>
                    </a:lnTo>
                    <a:lnTo>
                      <a:pt x="10563225" y="6870700"/>
                    </a:lnTo>
                    <a:lnTo>
                      <a:pt x="6581775" y="2889250"/>
                    </a:lnTo>
                    <a:lnTo>
                      <a:pt x="6983413" y="2471737"/>
                    </a:lnTo>
                    <a:close/>
                    <a:moveTo>
                      <a:pt x="623888" y="0"/>
                    </a:moveTo>
                    <a:lnTo>
                      <a:pt x="7500938" y="6870700"/>
                    </a:lnTo>
                    <a:lnTo>
                      <a:pt x="623888" y="13741400"/>
                    </a:lnTo>
                    <a:lnTo>
                      <a:pt x="0" y="13096875"/>
                    </a:lnTo>
                    <a:lnTo>
                      <a:pt x="6224588" y="6870700"/>
                    </a:lnTo>
                    <a:lnTo>
                      <a:pt x="0" y="649288"/>
                    </a:lnTo>
                    <a:lnTo>
                      <a:pt x="62388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3798629" y="3107436"/>
              <a:ext cx="6673276" cy="0"/>
            </a:xfrm>
            <a:prstGeom prst="line">
              <a:avLst/>
            </a:prstGeom>
            <a:ln w="127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2519507" y="3467267"/>
            <a:ext cx="7620660" cy="526166"/>
            <a:chOff x="2315571" y="2581270"/>
            <a:chExt cx="7620660" cy="526166"/>
          </a:xfrm>
        </p:grpSpPr>
        <p:grpSp>
          <p:nvGrpSpPr>
            <p:cNvPr id="24" name="组合 23"/>
            <p:cNvGrpSpPr/>
            <p:nvPr/>
          </p:nvGrpSpPr>
          <p:grpSpPr>
            <a:xfrm>
              <a:off x="2315571" y="2581270"/>
              <a:ext cx="1071349" cy="511791"/>
              <a:chOff x="1884886" y="1736461"/>
              <a:chExt cx="1071349" cy="511791"/>
            </a:xfrm>
          </p:grpSpPr>
          <p:sp>
            <p:nvSpPr>
              <p:cNvPr id="26" name="矩形: 圆顶角 25"/>
              <p:cNvSpPr/>
              <p:nvPr/>
            </p:nvSpPr>
            <p:spPr>
              <a:xfrm>
                <a:off x="1884886" y="1736461"/>
                <a:ext cx="1071349" cy="511791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 细</a:t>
                </a:r>
              </a:p>
            </p:txBody>
          </p:sp>
          <p:sp>
            <p:nvSpPr>
              <p:cNvPr id="27" name="KSO_Shape"/>
              <p:cNvSpPr/>
              <p:nvPr/>
            </p:nvSpPr>
            <p:spPr bwMode="auto">
              <a:xfrm rot="16200000">
                <a:off x="2001036" y="1841188"/>
                <a:ext cx="252127" cy="304162"/>
              </a:xfrm>
              <a:custGeom>
                <a:avLst/>
                <a:gdLst>
                  <a:gd name="T0" fmla="*/ 914966 w 11382375"/>
                  <a:gd name="T1" fmla="*/ 323847 h 13741400"/>
                  <a:gd name="T2" fmla="*/ 1491317 w 11382375"/>
                  <a:gd name="T3" fmla="*/ 900199 h 13741400"/>
                  <a:gd name="T4" fmla="*/ 914966 w 11382375"/>
                  <a:gd name="T5" fmla="*/ 1476342 h 13741400"/>
                  <a:gd name="T6" fmla="*/ 862343 w 11382375"/>
                  <a:gd name="T7" fmla="*/ 1422264 h 13741400"/>
                  <a:gd name="T8" fmla="*/ 1383992 w 11382375"/>
                  <a:gd name="T9" fmla="*/ 900199 h 13741400"/>
                  <a:gd name="T10" fmla="*/ 862343 w 11382375"/>
                  <a:gd name="T11" fmla="*/ 378549 h 13741400"/>
                  <a:gd name="T12" fmla="*/ 81742 w 11382375"/>
                  <a:gd name="T13" fmla="*/ 0 h 13741400"/>
                  <a:gd name="T14" fmla="*/ 982772 w 11382375"/>
                  <a:gd name="T15" fmla="*/ 900199 h 13741400"/>
                  <a:gd name="T16" fmla="*/ 81742 w 11382375"/>
                  <a:gd name="T17" fmla="*/ 1800397 h 13741400"/>
                  <a:gd name="T18" fmla="*/ 0 w 11382375"/>
                  <a:gd name="T19" fmla="*/ 1715951 h 13741400"/>
                  <a:gd name="T20" fmla="*/ 815545 w 11382375"/>
                  <a:gd name="T21" fmla="*/ 900199 h 13741400"/>
                  <a:gd name="T22" fmla="*/ 0 w 11382375"/>
                  <a:gd name="T23" fmla="*/ 85070 h 13741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82375" h="13741400">
                    <a:moveTo>
                      <a:pt x="6983413" y="2471737"/>
                    </a:moveTo>
                    <a:lnTo>
                      <a:pt x="11382375" y="6870700"/>
                    </a:lnTo>
                    <a:lnTo>
                      <a:pt x="6983413" y="11268075"/>
                    </a:lnTo>
                    <a:lnTo>
                      <a:pt x="6581775" y="10855325"/>
                    </a:lnTo>
                    <a:lnTo>
                      <a:pt x="10563225" y="6870700"/>
                    </a:lnTo>
                    <a:lnTo>
                      <a:pt x="6581775" y="2889250"/>
                    </a:lnTo>
                    <a:lnTo>
                      <a:pt x="6983413" y="2471737"/>
                    </a:lnTo>
                    <a:close/>
                    <a:moveTo>
                      <a:pt x="623888" y="0"/>
                    </a:moveTo>
                    <a:lnTo>
                      <a:pt x="7500938" y="6870700"/>
                    </a:lnTo>
                    <a:lnTo>
                      <a:pt x="623888" y="13741400"/>
                    </a:lnTo>
                    <a:lnTo>
                      <a:pt x="0" y="13096875"/>
                    </a:lnTo>
                    <a:lnTo>
                      <a:pt x="6224588" y="6870700"/>
                    </a:lnTo>
                    <a:lnTo>
                      <a:pt x="0" y="649288"/>
                    </a:lnTo>
                    <a:lnTo>
                      <a:pt x="62388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3723565" y="3107436"/>
              <a:ext cx="6212666" cy="0"/>
            </a:xfrm>
            <a:prstGeom prst="line">
              <a:avLst/>
            </a:prstGeom>
            <a:ln w="127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2519507" y="4290276"/>
            <a:ext cx="7143509" cy="526166"/>
            <a:chOff x="2315571" y="2581270"/>
            <a:chExt cx="7143509" cy="526166"/>
          </a:xfrm>
        </p:grpSpPr>
        <p:grpSp>
          <p:nvGrpSpPr>
            <p:cNvPr id="29" name="组合 28"/>
            <p:cNvGrpSpPr/>
            <p:nvPr/>
          </p:nvGrpSpPr>
          <p:grpSpPr>
            <a:xfrm>
              <a:off x="2315571" y="2581270"/>
              <a:ext cx="1071349" cy="511791"/>
              <a:chOff x="1884886" y="1736461"/>
              <a:chExt cx="1071349" cy="511791"/>
            </a:xfrm>
          </p:grpSpPr>
          <p:sp>
            <p:nvSpPr>
              <p:cNvPr id="31" name="矩形: 圆顶角 30"/>
              <p:cNvSpPr/>
              <p:nvPr/>
            </p:nvSpPr>
            <p:spPr>
              <a:xfrm>
                <a:off x="1884886" y="1736461"/>
                <a:ext cx="1071349" cy="511791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 报</a:t>
                </a:r>
              </a:p>
            </p:txBody>
          </p:sp>
          <p:sp>
            <p:nvSpPr>
              <p:cNvPr id="32" name="KSO_Shape"/>
              <p:cNvSpPr/>
              <p:nvPr/>
            </p:nvSpPr>
            <p:spPr bwMode="auto">
              <a:xfrm rot="16200000">
                <a:off x="2001036" y="1841188"/>
                <a:ext cx="252127" cy="304162"/>
              </a:xfrm>
              <a:custGeom>
                <a:avLst/>
                <a:gdLst>
                  <a:gd name="T0" fmla="*/ 914966 w 11382375"/>
                  <a:gd name="T1" fmla="*/ 323847 h 13741400"/>
                  <a:gd name="T2" fmla="*/ 1491317 w 11382375"/>
                  <a:gd name="T3" fmla="*/ 900199 h 13741400"/>
                  <a:gd name="T4" fmla="*/ 914966 w 11382375"/>
                  <a:gd name="T5" fmla="*/ 1476342 h 13741400"/>
                  <a:gd name="T6" fmla="*/ 862343 w 11382375"/>
                  <a:gd name="T7" fmla="*/ 1422264 h 13741400"/>
                  <a:gd name="T8" fmla="*/ 1383992 w 11382375"/>
                  <a:gd name="T9" fmla="*/ 900199 h 13741400"/>
                  <a:gd name="T10" fmla="*/ 862343 w 11382375"/>
                  <a:gd name="T11" fmla="*/ 378549 h 13741400"/>
                  <a:gd name="T12" fmla="*/ 81742 w 11382375"/>
                  <a:gd name="T13" fmla="*/ 0 h 13741400"/>
                  <a:gd name="T14" fmla="*/ 982772 w 11382375"/>
                  <a:gd name="T15" fmla="*/ 900199 h 13741400"/>
                  <a:gd name="T16" fmla="*/ 81742 w 11382375"/>
                  <a:gd name="T17" fmla="*/ 1800397 h 13741400"/>
                  <a:gd name="T18" fmla="*/ 0 w 11382375"/>
                  <a:gd name="T19" fmla="*/ 1715951 h 13741400"/>
                  <a:gd name="T20" fmla="*/ 815545 w 11382375"/>
                  <a:gd name="T21" fmla="*/ 900199 h 13741400"/>
                  <a:gd name="T22" fmla="*/ 0 w 11382375"/>
                  <a:gd name="T23" fmla="*/ 85070 h 13741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82375" h="13741400">
                    <a:moveTo>
                      <a:pt x="6983413" y="2471737"/>
                    </a:moveTo>
                    <a:lnTo>
                      <a:pt x="11382375" y="6870700"/>
                    </a:lnTo>
                    <a:lnTo>
                      <a:pt x="6983413" y="11268075"/>
                    </a:lnTo>
                    <a:lnTo>
                      <a:pt x="6581775" y="10855325"/>
                    </a:lnTo>
                    <a:lnTo>
                      <a:pt x="10563225" y="6870700"/>
                    </a:lnTo>
                    <a:lnTo>
                      <a:pt x="6581775" y="2889250"/>
                    </a:lnTo>
                    <a:lnTo>
                      <a:pt x="6983413" y="2471737"/>
                    </a:lnTo>
                    <a:close/>
                    <a:moveTo>
                      <a:pt x="623888" y="0"/>
                    </a:moveTo>
                    <a:lnTo>
                      <a:pt x="7500938" y="6870700"/>
                    </a:lnTo>
                    <a:lnTo>
                      <a:pt x="623888" y="13741400"/>
                    </a:lnTo>
                    <a:lnTo>
                      <a:pt x="0" y="13096875"/>
                    </a:lnTo>
                    <a:lnTo>
                      <a:pt x="6224588" y="6870700"/>
                    </a:lnTo>
                    <a:lnTo>
                      <a:pt x="0" y="649288"/>
                    </a:lnTo>
                    <a:lnTo>
                      <a:pt x="62388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3723565" y="3107436"/>
              <a:ext cx="5735515" cy="0"/>
            </a:xfrm>
            <a:prstGeom prst="line">
              <a:avLst/>
            </a:prstGeom>
            <a:ln w="127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0" y="949260"/>
            <a:ext cx="8761863" cy="5997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1213" y="967023"/>
            <a:ext cx="8289481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收到恐怖分子传来的威胁信息，应当掌握五字要诀:信、快、细、报、记。</a:t>
            </a:r>
          </a:p>
        </p:txBody>
      </p:sp>
      <p:sp>
        <p:nvSpPr>
          <p:cNvPr id="44" name="矩形 43"/>
          <p:cNvSpPr/>
          <p:nvPr/>
        </p:nvSpPr>
        <p:spPr>
          <a:xfrm>
            <a:off x="0" y="1112293"/>
            <a:ext cx="620973" cy="252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/>
          <p:cNvSpPr/>
          <p:nvPr/>
        </p:nvSpPr>
        <p:spPr>
          <a:xfrm>
            <a:off x="8701220" y="858521"/>
            <a:ext cx="885200" cy="599760"/>
          </a:xfrm>
          <a:custGeom>
            <a:avLst/>
            <a:gdLst>
              <a:gd name="connsiteX0" fmla="*/ 0 w 885200"/>
              <a:gd name="connsiteY0" fmla="*/ 0 h 599760"/>
              <a:gd name="connsiteX1" fmla="*/ 885200 w 885200"/>
              <a:gd name="connsiteY1" fmla="*/ 0 h 599760"/>
              <a:gd name="connsiteX2" fmla="*/ 585320 w 885200"/>
              <a:gd name="connsiteY2" fmla="*/ 299881 h 599760"/>
              <a:gd name="connsiteX3" fmla="*/ 885199 w 885200"/>
              <a:gd name="connsiteY3" fmla="*/ 599760 h 599760"/>
              <a:gd name="connsiteX4" fmla="*/ 0 w 885200"/>
              <a:gd name="connsiteY4" fmla="*/ 599760 h 599760"/>
              <a:gd name="connsiteX5" fmla="*/ 0 w 885200"/>
              <a:gd name="connsiteY5" fmla="*/ 0 h 59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200" h="599760">
                <a:moveTo>
                  <a:pt x="0" y="0"/>
                </a:moveTo>
                <a:lnTo>
                  <a:pt x="885200" y="0"/>
                </a:lnTo>
                <a:lnTo>
                  <a:pt x="585320" y="299881"/>
                </a:lnTo>
                <a:lnTo>
                  <a:pt x="885199" y="599760"/>
                </a:lnTo>
                <a:lnTo>
                  <a:pt x="0" y="599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4" r="-89"/>
          <a:stretch>
            <a:fillRect/>
          </a:stretch>
        </p:blipFill>
        <p:spPr>
          <a:xfrm>
            <a:off x="495300" y="0"/>
            <a:ext cx="11715750" cy="6858000"/>
          </a:xfrm>
          <a:prstGeom prst="rect">
            <a:avLst/>
          </a:prstGeom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2334795"/>
            <a:ext cx="10813143" cy="3280229"/>
          </a:xfrm>
          <a:prstGeom prst="rect">
            <a:avLst/>
          </a:prstGeom>
          <a:solidFill>
            <a:srgbClr val="C55A1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8996" y="51658"/>
            <a:ext cx="6010319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>
                <a:latin typeface="优设标题黑" panose="00000500000000000000" pitchFamily="2" charset="-122"/>
                <a:ea typeface="优设标题黑" panose="00000500000000000000" pitchFamily="2" charset="-122"/>
              </a:rPr>
              <a:t>紧急应对，临危不乱（一）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300" y="2602857"/>
            <a:ext cx="961263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进入影院、酒店等公共场所时，提前找到紧急撤离图，了解安全通道的位置，方便及时撤离。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5300" y="3165398"/>
            <a:ext cx="869823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以最快的速度离开现场，不围观、不停留，不贪恋财物。若无法逃跑，应及时躲避。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5300" y="3727939"/>
            <a:ext cx="709803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保持镇静，不大声叫喊，以免因拥挤、踩踏造成更大的混乱和伤亡。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5300" y="4290480"/>
            <a:ext cx="595503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在保证个人安全的前提下，及时报警、求救并救助他人。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5300" y="4853020"/>
            <a:ext cx="915543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若闻到奇怪的气味，或遇火灾，应迅速用毛巾、衣物等捂住口鼻，避免吸入毒气或烟雾。</a:t>
            </a:r>
          </a:p>
        </p:txBody>
      </p:sp>
      <p:sp>
        <p:nvSpPr>
          <p:cNvPr id="23" name="Freeform 8"/>
          <p:cNvSpPr/>
          <p:nvPr/>
        </p:nvSpPr>
        <p:spPr bwMode="auto">
          <a:xfrm>
            <a:off x="495300" y="1669887"/>
            <a:ext cx="3559950" cy="707886"/>
          </a:xfrm>
          <a:custGeom>
            <a:avLst/>
            <a:gdLst>
              <a:gd name="T0" fmla="*/ 16157 w 17328"/>
              <a:gd name="T1" fmla="*/ 2918 h 3456"/>
              <a:gd name="T2" fmla="*/ 6782 w 17328"/>
              <a:gd name="T3" fmla="*/ 2328 h 3456"/>
              <a:gd name="T4" fmla="*/ 7166 w 17328"/>
              <a:gd name="T5" fmla="*/ 3456 h 3456"/>
              <a:gd name="T6" fmla="*/ 6053 w 17328"/>
              <a:gd name="T7" fmla="*/ 2328 h 3456"/>
              <a:gd name="T8" fmla="*/ 5054 w 17328"/>
              <a:gd name="T9" fmla="*/ 2328 h 3456"/>
              <a:gd name="T10" fmla="*/ 17006 w 17328"/>
              <a:gd name="T11" fmla="*/ 3374 h 3456"/>
              <a:gd name="T12" fmla="*/ 6139 w 17328"/>
              <a:gd name="T13" fmla="*/ 1046 h 3456"/>
              <a:gd name="T14" fmla="*/ 7051 w 17328"/>
              <a:gd name="T15" fmla="*/ 1046 h 3456"/>
              <a:gd name="T16" fmla="*/ 2505 w 17328"/>
              <a:gd name="T17" fmla="*/ 1003 h 3456"/>
              <a:gd name="T18" fmla="*/ 2174 w 17328"/>
              <a:gd name="T19" fmla="*/ 2097 h 3456"/>
              <a:gd name="T20" fmla="*/ 2798 w 17328"/>
              <a:gd name="T21" fmla="*/ 3456 h 3456"/>
              <a:gd name="T22" fmla="*/ 278 w 17328"/>
              <a:gd name="T23" fmla="*/ 2918 h 3456"/>
              <a:gd name="T24" fmla="*/ 14774 w 17328"/>
              <a:gd name="T25" fmla="*/ 960 h 3456"/>
              <a:gd name="T26" fmla="*/ 14995 w 17328"/>
              <a:gd name="T27" fmla="*/ 547 h 3456"/>
              <a:gd name="T28" fmla="*/ 17328 w 17328"/>
              <a:gd name="T29" fmla="*/ 1732 h 3456"/>
              <a:gd name="T30" fmla="*/ 14529 w 17328"/>
              <a:gd name="T31" fmla="*/ 1416 h 3456"/>
              <a:gd name="T32" fmla="*/ 14112 w 17328"/>
              <a:gd name="T33" fmla="*/ 220 h 3456"/>
              <a:gd name="T34" fmla="*/ 12979 w 17328"/>
              <a:gd name="T35" fmla="*/ 91 h 3456"/>
              <a:gd name="T36" fmla="*/ 12917 w 17328"/>
              <a:gd name="T37" fmla="*/ 1185 h 3456"/>
              <a:gd name="T38" fmla="*/ 12273 w 17328"/>
              <a:gd name="T39" fmla="*/ 3456 h 3456"/>
              <a:gd name="T40" fmla="*/ 12077 w 17328"/>
              <a:gd name="T41" fmla="*/ 1641 h 3456"/>
              <a:gd name="T42" fmla="*/ 10829 w 17328"/>
              <a:gd name="T43" fmla="*/ 3456 h 3456"/>
              <a:gd name="T44" fmla="*/ 10689 w 17328"/>
              <a:gd name="T45" fmla="*/ 3456 h 3456"/>
              <a:gd name="T46" fmla="*/ 10574 w 17328"/>
              <a:gd name="T47" fmla="*/ 1641 h 3456"/>
              <a:gd name="T48" fmla="*/ 10742 w 17328"/>
              <a:gd name="T49" fmla="*/ 547 h 3456"/>
              <a:gd name="T50" fmla="*/ 10296 w 17328"/>
              <a:gd name="T51" fmla="*/ 91 h 3456"/>
              <a:gd name="T52" fmla="*/ 10411 w 17328"/>
              <a:gd name="T53" fmla="*/ 1550 h 3456"/>
              <a:gd name="T54" fmla="*/ 10257 w 17328"/>
              <a:gd name="T55" fmla="*/ 2644 h 3456"/>
              <a:gd name="T56" fmla="*/ 8760 w 17328"/>
              <a:gd name="T57" fmla="*/ 2918 h 3456"/>
              <a:gd name="T58" fmla="*/ 8952 w 17328"/>
              <a:gd name="T59" fmla="*/ 1550 h 3456"/>
              <a:gd name="T60" fmla="*/ 9446 w 17328"/>
              <a:gd name="T61" fmla="*/ 273 h 3456"/>
              <a:gd name="T62" fmla="*/ 3225 w 17328"/>
              <a:gd name="T63" fmla="*/ 91 h 3456"/>
              <a:gd name="T64" fmla="*/ 2313 w 17328"/>
              <a:gd name="T65" fmla="*/ 91 h 3456"/>
              <a:gd name="T66" fmla="*/ 912 w 17328"/>
              <a:gd name="T67" fmla="*/ 1641 h 3456"/>
              <a:gd name="T68" fmla="*/ 945 w 17328"/>
              <a:gd name="T69" fmla="*/ 91 h 3456"/>
              <a:gd name="T70" fmla="*/ 6201 w 17328"/>
              <a:gd name="T71" fmla="*/ 595 h 3456"/>
              <a:gd name="T72" fmla="*/ 7017 w 17328"/>
              <a:gd name="T73" fmla="*/ 0 h 3456"/>
              <a:gd name="T74" fmla="*/ 8481 w 17328"/>
              <a:gd name="T75" fmla="*/ 595 h 3456"/>
              <a:gd name="T76" fmla="*/ 7867 w 17328"/>
              <a:gd name="T77" fmla="*/ 1732 h 3456"/>
              <a:gd name="T78" fmla="*/ 4430 w 17328"/>
              <a:gd name="T79" fmla="*/ 2188 h 3456"/>
              <a:gd name="T80" fmla="*/ 5227 w 17328"/>
              <a:gd name="T81" fmla="*/ 1046 h 3456"/>
              <a:gd name="T82" fmla="*/ 5289 w 17328"/>
              <a:gd name="T83" fmla="*/ 59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328" h="3456">
                <a:moveTo>
                  <a:pt x="14227" y="2371"/>
                </a:moveTo>
                <a:lnTo>
                  <a:pt x="14150" y="2918"/>
                </a:lnTo>
                <a:lnTo>
                  <a:pt x="16157" y="2918"/>
                </a:lnTo>
                <a:lnTo>
                  <a:pt x="16233" y="2371"/>
                </a:lnTo>
                <a:lnTo>
                  <a:pt x="14227" y="2371"/>
                </a:lnTo>
                <a:close/>
                <a:moveTo>
                  <a:pt x="6782" y="2328"/>
                </a:moveTo>
                <a:lnTo>
                  <a:pt x="7785" y="2328"/>
                </a:lnTo>
                <a:lnTo>
                  <a:pt x="8165" y="3456"/>
                </a:lnTo>
                <a:lnTo>
                  <a:pt x="7166" y="3456"/>
                </a:lnTo>
                <a:lnTo>
                  <a:pt x="6782" y="2328"/>
                </a:lnTo>
                <a:close/>
                <a:moveTo>
                  <a:pt x="5054" y="2328"/>
                </a:moveTo>
                <a:lnTo>
                  <a:pt x="6053" y="2328"/>
                </a:lnTo>
                <a:lnTo>
                  <a:pt x="5337" y="3456"/>
                </a:lnTo>
                <a:lnTo>
                  <a:pt x="4339" y="3456"/>
                </a:lnTo>
                <a:lnTo>
                  <a:pt x="5054" y="2328"/>
                </a:lnTo>
                <a:close/>
                <a:moveTo>
                  <a:pt x="13382" y="1915"/>
                </a:moveTo>
                <a:lnTo>
                  <a:pt x="17213" y="1915"/>
                </a:lnTo>
                <a:lnTo>
                  <a:pt x="17006" y="3374"/>
                </a:lnTo>
                <a:lnTo>
                  <a:pt x="13176" y="3374"/>
                </a:lnTo>
                <a:lnTo>
                  <a:pt x="13382" y="1915"/>
                </a:lnTo>
                <a:close/>
                <a:moveTo>
                  <a:pt x="6139" y="1046"/>
                </a:moveTo>
                <a:lnTo>
                  <a:pt x="6043" y="1732"/>
                </a:lnTo>
                <a:lnTo>
                  <a:pt x="6955" y="1732"/>
                </a:lnTo>
                <a:lnTo>
                  <a:pt x="7051" y="1046"/>
                </a:lnTo>
                <a:lnTo>
                  <a:pt x="6139" y="1046"/>
                </a:lnTo>
                <a:close/>
                <a:moveTo>
                  <a:pt x="1641" y="1003"/>
                </a:moveTo>
                <a:lnTo>
                  <a:pt x="2505" y="1003"/>
                </a:lnTo>
                <a:lnTo>
                  <a:pt x="1224" y="2870"/>
                </a:lnTo>
                <a:lnTo>
                  <a:pt x="2496" y="2803"/>
                </a:lnTo>
                <a:lnTo>
                  <a:pt x="2174" y="2097"/>
                </a:lnTo>
                <a:lnTo>
                  <a:pt x="2995" y="2097"/>
                </a:lnTo>
                <a:lnTo>
                  <a:pt x="3619" y="3456"/>
                </a:lnTo>
                <a:lnTo>
                  <a:pt x="2798" y="3456"/>
                </a:lnTo>
                <a:lnTo>
                  <a:pt x="2741" y="3331"/>
                </a:lnTo>
                <a:lnTo>
                  <a:pt x="201" y="3456"/>
                </a:lnTo>
                <a:lnTo>
                  <a:pt x="278" y="2918"/>
                </a:lnTo>
                <a:lnTo>
                  <a:pt x="1641" y="1003"/>
                </a:lnTo>
                <a:close/>
                <a:moveTo>
                  <a:pt x="14995" y="547"/>
                </a:moveTo>
                <a:lnTo>
                  <a:pt x="14774" y="960"/>
                </a:lnTo>
                <a:lnTo>
                  <a:pt x="16085" y="960"/>
                </a:lnTo>
                <a:lnTo>
                  <a:pt x="15984" y="547"/>
                </a:lnTo>
                <a:lnTo>
                  <a:pt x="14995" y="547"/>
                </a:lnTo>
                <a:close/>
                <a:moveTo>
                  <a:pt x="14001" y="91"/>
                </a:moveTo>
                <a:lnTo>
                  <a:pt x="16920" y="91"/>
                </a:lnTo>
                <a:lnTo>
                  <a:pt x="17328" y="1732"/>
                </a:lnTo>
                <a:lnTo>
                  <a:pt x="16281" y="1732"/>
                </a:lnTo>
                <a:lnTo>
                  <a:pt x="16200" y="1416"/>
                </a:lnTo>
                <a:lnTo>
                  <a:pt x="14529" y="1416"/>
                </a:lnTo>
                <a:lnTo>
                  <a:pt x="14361" y="1732"/>
                </a:lnTo>
                <a:lnTo>
                  <a:pt x="13315" y="1732"/>
                </a:lnTo>
                <a:lnTo>
                  <a:pt x="14112" y="220"/>
                </a:lnTo>
                <a:lnTo>
                  <a:pt x="14001" y="91"/>
                </a:lnTo>
                <a:close/>
                <a:moveTo>
                  <a:pt x="10805" y="91"/>
                </a:moveTo>
                <a:lnTo>
                  <a:pt x="12979" y="91"/>
                </a:lnTo>
                <a:lnTo>
                  <a:pt x="12893" y="729"/>
                </a:lnTo>
                <a:lnTo>
                  <a:pt x="11923" y="1185"/>
                </a:lnTo>
                <a:lnTo>
                  <a:pt x="12917" y="1185"/>
                </a:lnTo>
                <a:lnTo>
                  <a:pt x="12643" y="3139"/>
                </a:lnTo>
                <a:cubicBezTo>
                  <a:pt x="12630" y="3232"/>
                  <a:pt x="12588" y="3308"/>
                  <a:pt x="12516" y="3367"/>
                </a:cubicBezTo>
                <a:cubicBezTo>
                  <a:pt x="12444" y="3426"/>
                  <a:pt x="12363" y="3456"/>
                  <a:pt x="12273" y="3456"/>
                </a:cubicBezTo>
                <a:lnTo>
                  <a:pt x="11457" y="3456"/>
                </a:lnTo>
                <a:lnTo>
                  <a:pt x="11885" y="3009"/>
                </a:lnTo>
                <a:lnTo>
                  <a:pt x="12077" y="1641"/>
                </a:lnTo>
                <a:lnTo>
                  <a:pt x="11985" y="1641"/>
                </a:lnTo>
                <a:lnTo>
                  <a:pt x="11376" y="3456"/>
                </a:lnTo>
                <a:lnTo>
                  <a:pt x="10829" y="3456"/>
                </a:lnTo>
                <a:lnTo>
                  <a:pt x="11438" y="1641"/>
                </a:lnTo>
                <a:lnTo>
                  <a:pt x="11304" y="1641"/>
                </a:lnTo>
                <a:lnTo>
                  <a:pt x="10689" y="3456"/>
                </a:lnTo>
                <a:lnTo>
                  <a:pt x="10142" y="3456"/>
                </a:lnTo>
                <a:lnTo>
                  <a:pt x="10757" y="1641"/>
                </a:lnTo>
                <a:lnTo>
                  <a:pt x="10574" y="1641"/>
                </a:lnTo>
                <a:lnTo>
                  <a:pt x="10637" y="1185"/>
                </a:lnTo>
                <a:lnTo>
                  <a:pt x="11942" y="547"/>
                </a:lnTo>
                <a:lnTo>
                  <a:pt x="10742" y="547"/>
                </a:lnTo>
                <a:lnTo>
                  <a:pt x="10805" y="91"/>
                </a:lnTo>
                <a:close/>
                <a:moveTo>
                  <a:pt x="9288" y="91"/>
                </a:moveTo>
                <a:lnTo>
                  <a:pt x="10296" y="91"/>
                </a:lnTo>
                <a:lnTo>
                  <a:pt x="10157" y="1094"/>
                </a:lnTo>
                <a:lnTo>
                  <a:pt x="10473" y="1094"/>
                </a:lnTo>
                <a:lnTo>
                  <a:pt x="10411" y="1550"/>
                </a:lnTo>
                <a:lnTo>
                  <a:pt x="10089" y="1550"/>
                </a:lnTo>
                <a:lnTo>
                  <a:pt x="9931" y="2707"/>
                </a:lnTo>
                <a:lnTo>
                  <a:pt x="10257" y="2644"/>
                </a:lnTo>
                <a:lnTo>
                  <a:pt x="10190" y="3100"/>
                </a:lnTo>
                <a:lnTo>
                  <a:pt x="8693" y="3374"/>
                </a:lnTo>
                <a:lnTo>
                  <a:pt x="8760" y="2918"/>
                </a:lnTo>
                <a:lnTo>
                  <a:pt x="9081" y="2860"/>
                </a:lnTo>
                <a:lnTo>
                  <a:pt x="9264" y="1550"/>
                </a:lnTo>
                <a:lnTo>
                  <a:pt x="8952" y="1550"/>
                </a:lnTo>
                <a:lnTo>
                  <a:pt x="9014" y="1094"/>
                </a:lnTo>
                <a:lnTo>
                  <a:pt x="9331" y="1094"/>
                </a:lnTo>
                <a:lnTo>
                  <a:pt x="9446" y="273"/>
                </a:lnTo>
                <a:lnTo>
                  <a:pt x="9288" y="91"/>
                </a:lnTo>
                <a:close/>
                <a:moveTo>
                  <a:pt x="2313" y="91"/>
                </a:moveTo>
                <a:lnTo>
                  <a:pt x="3225" y="91"/>
                </a:lnTo>
                <a:lnTo>
                  <a:pt x="4013" y="1641"/>
                </a:lnTo>
                <a:lnTo>
                  <a:pt x="3101" y="1641"/>
                </a:lnTo>
                <a:lnTo>
                  <a:pt x="2313" y="91"/>
                </a:lnTo>
                <a:close/>
                <a:moveTo>
                  <a:pt x="945" y="91"/>
                </a:moveTo>
                <a:lnTo>
                  <a:pt x="2040" y="91"/>
                </a:lnTo>
                <a:lnTo>
                  <a:pt x="912" y="1641"/>
                </a:lnTo>
                <a:lnTo>
                  <a:pt x="0" y="1641"/>
                </a:lnTo>
                <a:lnTo>
                  <a:pt x="1046" y="206"/>
                </a:lnTo>
                <a:lnTo>
                  <a:pt x="945" y="91"/>
                </a:lnTo>
                <a:close/>
                <a:moveTo>
                  <a:pt x="5193" y="0"/>
                </a:moveTo>
                <a:lnTo>
                  <a:pt x="6288" y="0"/>
                </a:lnTo>
                <a:lnTo>
                  <a:pt x="6201" y="595"/>
                </a:lnTo>
                <a:lnTo>
                  <a:pt x="7113" y="595"/>
                </a:lnTo>
                <a:lnTo>
                  <a:pt x="7171" y="182"/>
                </a:lnTo>
                <a:lnTo>
                  <a:pt x="7017" y="0"/>
                </a:lnTo>
                <a:lnTo>
                  <a:pt x="8112" y="0"/>
                </a:lnTo>
                <a:lnTo>
                  <a:pt x="8025" y="595"/>
                </a:lnTo>
                <a:lnTo>
                  <a:pt x="8481" y="595"/>
                </a:lnTo>
                <a:lnTo>
                  <a:pt x="8419" y="1046"/>
                </a:lnTo>
                <a:lnTo>
                  <a:pt x="7963" y="1046"/>
                </a:lnTo>
                <a:lnTo>
                  <a:pt x="7867" y="1732"/>
                </a:lnTo>
                <a:lnTo>
                  <a:pt x="8505" y="1732"/>
                </a:lnTo>
                <a:lnTo>
                  <a:pt x="8443" y="2188"/>
                </a:lnTo>
                <a:lnTo>
                  <a:pt x="4430" y="2188"/>
                </a:lnTo>
                <a:lnTo>
                  <a:pt x="4493" y="1732"/>
                </a:lnTo>
                <a:lnTo>
                  <a:pt x="5131" y="1732"/>
                </a:lnTo>
                <a:lnTo>
                  <a:pt x="5227" y="1046"/>
                </a:lnTo>
                <a:lnTo>
                  <a:pt x="4771" y="1046"/>
                </a:lnTo>
                <a:lnTo>
                  <a:pt x="4833" y="595"/>
                </a:lnTo>
                <a:lnTo>
                  <a:pt x="5289" y="595"/>
                </a:lnTo>
                <a:lnTo>
                  <a:pt x="5347" y="182"/>
                </a:lnTo>
                <a:lnTo>
                  <a:pt x="5193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39000">
                <a:schemeClr val="accent2">
                  <a:lumMod val="75000"/>
                </a:schemeClr>
              </a:gs>
            </a:gsLst>
            <a:lin ang="5400000" scaled="1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039475" y="2334794"/>
            <a:ext cx="1152525" cy="3280229"/>
          </a:xfrm>
          <a:prstGeom prst="rect">
            <a:avLst/>
          </a:prstGeom>
          <a:solidFill>
            <a:srgbClr val="C55A1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305174"/>
            <a:ext cx="10813143" cy="2809875"/>
          </a:xfrm>
          <a:prstGeom prst="rect">
            <a:avLst/>
          </a:prstGeom>
          <a:solidFill>
            <a:srgbClr val="C55A1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8996" y="51658"/>
            <a:ext cx="6010319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>
                <a:latin typeface="优设标题黑" panose="00000500000000000000" pitchFamily="2" charset="-122"/>
                <a:ea typeface="优设标题黑" panose="00000500000000000000" pitchFamily="2" charset="-122"/>
              </a:rPr>
              <a:t>紧急应对，临危不乱（二）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1963" y="3646775"/>
            <a:ext cx="8989218" cy="2148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遇到爆炸，你可千万别“跑”听到“轰”的爆炸声之后，第一反应不应该是跑，而是立刻趴下。因为爆炸可能不止一次，逃跑的过程中有可能被炸伤。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保持身体伏地的姿势，不但可以防止爆炸伤害，还能避免吸入烟雾和毒气。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确定情况相对安全之后，找到安全逃离的路线，保护好头部，身体伏低，避开柱子、玻璃和墙壁，缓慢逃生。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600501" y="2599058"/>
            <a:ext cx="4205568" cy="829941"/>
          </a:xfrm>
          <a:custGeom>
            <a:avLst/>
            <a:gdLst>
              <a:gd name="T0" fmla="*/ 1721 w 8784"/>
              <a:gd name="T1" fmla="*/ 1726 h 1728"/>
              <a:gd name="T2" fmla="*/ 1023 w 8784"/>
              <a:gd name="T3" fmla="*/ 1714 h 1728"/>
              <a:gd name="T4" fmla="*/ 6262 w 8784"/>
              <a:gd name="T5" fmla="*/ 1157 h 1728"/>
              <a:gd name="T6" fmla="*/ 6420 w 8784"/>
              <a:gd name="T7" fmla="*/ 1728 h 1728"/>
              <a:gd name="T8" fmla="*/ 1635 w 8784"/>
              <a:gd name="T9" fmla="*/ 1123 h 1728"/>
              <a:gd name="T10" fmla="*/ 1095 w 8784"/>
              <a:gd name="T11" fmla="*/ 1726 h 1728"/>
              <a:gd name="T12" fmla="*/ 1402 w 8784"/>
              <a:gd name="T13" fmla="*/ 890 h 1728"/>
              <a:gd name="T14" fmla="*/ 1080 w 8784"/>
              <a:gd name="T15" fmla="*/ 600 h 1728"/>
              <a:gd name="T16" fmla="*/ 1635 w 8784"/>
              <a:gd name="T17" fmla="*/ 600 h 1728"/>
              <a:gd name="T18" fmla="*/ 2062 w 8784"/>
              <a:gd name="T19" fmla="*/ 835 h 1728"/>
              <a:gd name="T20" fmla="*/ 2103 w 8784"/>
              <a:gd name="T21" fmla="*/ 1066 h 1728"/>
              <a:gd name="T22" fmla="*/ 1923 w 8784"/>
              <a:gd name="T23" fmla="*/ 1411 h 1728"/>
              <a:gd name="T24" fmla="*/ 1644 w 8784"/>
              <a:gd name="T25" fmla="*/ 1066 h 1728"/>
              <a:gd name="T26" fmla="*/ 1227 w 8784"/>
              <a:gd name="T27" fmla="*/ 1397 h 1728"/>
              <a:gd name="T28" fmla="*/ 922 w 8784"/>
              <a:gd name="T29" fmla="*/ 1066 h 1728"/>
              <a:gd name="T30" fmla="*/ 1047 w 8784"/>
              <a:gd name="T31" fmla="*/ 835 h 1728"/>
              <a:gd name="T32" fmla="*/ 1080 w 8784"/>
              <a:gd name="T33" fmla="*/ 600 h 1728"/>
              <a:gd name="T34" fmla="*/ 5249 w 8784"/>
              <a:gd name="T35" fmla="*/ 1728 h 1728"/>
              <a:gd name="T36" fmla="*/ 1781 w 8784"/>
              <a:gd name="T37" fmla="*/ 406 h 1728"/>
              <a:gd name="T38" fmla="*/ 3171 w 8784"/>
              <a:gd name="T39" fmla="*/ 173 h 1728"/>
              <a:gd name="T40" fmla="*/ 2415 w 8784"/>
              <a:gd name="T41" fmla="*/ 173 h 1728"/>
              <a:gd name="T42" fmla="*/ 2415 w 8784"/>
              <a:gd name="T43" fmla="*/ 173 h 1728"/>
              <a:gd name="T44" fmla="*/ 629 w 8784"/>
              <a:gd name="T45" fmla="*/ 902 h 1728"/>
              <a:gd name="T46" fmla="*/ 300 w 8784"/>
              <a:gd name="T47" fmla="*/ 902 h 1728"/>
              <a:gd name="T48" fmla="*/ 1347 w 8784"/>
              <a:gd name="T49" fmla="*/ 214 h 1728"/>
              <a:gd name="T50" fmla="*/ 7697 w 8784"/>
              <a:gd name="T51" fmla="*/ 46 h 1728"/>
              <a:gd name="T52" fmla="*/ 8753 w 8784"/>
              <a:gd name="T53" fmla="*/ 593 h 1728"/>
              <a:gd name="T54" fmla="*/ 8023 w 8784"/>
              <a:gd name="T55" fmla="*/ 1728 h 1728"/>
              <a:gd name="T56" fmla="*/ 7983 w 8784"/>
              <a:gd name="T57" fmla="*/ 1728 h 1728"/>
              <a:gd name="T58" fmla="*/ 7639 w 8784"/>
              <a:gd name="T59" fmla="*/ 1728 h 1728"/>
              <a:gd name="T60" fmla="*/ 7613 w 8784"/>
              <a:gd name="T61" fmla="*/ 593 h 1728"/>
              <a:gd name="T62" fmla="*/ 6939 w 8784"/>
              <a:gd name="T63" fmla="*/ 46 h 1728"/>
              <a:gd name="T64" fmla="*/ 7500 w 8784"/>
              <a:gd name="T65" fmla="*/ 775 h 1728"/>
              <a:gd name="T66" fmla="*/ 7390 w 8784"/>
              <a:gd name="T67" fmla="*/ 1550 h 1728"/>
              <a:gd name="T68" fmla="*/ 6927 w 8784"/>
              <a:gd name="T69" fmla="*/ 775 h 1728"/>
              <a:gd name="T70" fmla="*/ 7018 w 8784"/>
              <a:gd name="T71" fmla="*/ 137 h 1728"/>
              <a:gd name="T72" fmla="*/ 6418 w 8784"/>
              <a:gd name="T73" fmla="*/ 1094 h 1728"/>
              <a:gd name="T74" fmla="*/ 5736 w 8784"/>
              <a:gd name="T75" fmla="*/ 408 h 1728"/>
              <a:gd name="T76" fmla="*/ 4685 w 8784"/>
              <a:gd name="T77" fmla="*/ 43 h 1728"/>
              <a:gd name="T78" fmla="*/ 5131 w 8784"/>
              <a:gd name="T79" fmla="*/ 665 h 1728"/>
              <a:gd name="T80" fmla="*/ 5035 w 8784"/>
              <a:gd name="T81" fmla="*/ 1346 h 1728"/>
              <a:gd name="T82" fmla="*/ 4476 w 8784"/>
              <a:gd name="T83" fmla="*/ 1452 h 1728"/>
              <a:gd name="T84" fmla="*/ 4591 w 8784"/>
              <a:gd name="T85" fmla="*/ 665 h 1728"/>
              <a:gd name="T86" fmla="*/ 4685 w 8784"/>
              <a:gd name="T87" fmla="*/ 43 h 1728"/>
              <a:gd name="T88" fmla="*/ 934 w 8784"/>
              <a:gd name="T89" fmla="*/ 545 h 1728"/>
              <a:gd name="T90" fmla="*/ 603 w 8784"/>
              <a:gd name="T91" fmla="*/ 838 h 1728"/>
              <a:gd name="T92" fmla="*/ 274 w 8784"/>
              <a:gd name="T93" fmla="*/ 1723 h 1728"/>
              <a:gd name="T94" fmla="*/ 399 w 8784"/>
              <a:gd name="T95" fmla="*/ 2 h 1728"/>
              <a:gd name="T96" fmla="*/ 4414 w 8784"/>
              <a:gd name="T97" fmla="*/ 182 h 1728"/>
              <a:gd name="T98" fmla="*/ 4267 w 8784"/>
              <a:gd name="T99" fmla="*/ 662 h 1728"/>
              <a:gd name="T100" fmla="*/ 4239 w 8784"/>
              <a:gd name="T101" fmla="*/ 1140 h 1728"/>
              <a:gd name="T102" fmla="*/ 3406 w 8784"/>
              <a:gd name="T103" fmla="*/ 1728 h 1728"/>
              <a:gd name="T104" fmla="*/ 3111 w 8784"/>
              <a:gd name="T105" fmla="*/ 773 h 1728"/>
              <a:gd name="T106" fmla="*/ 2955 w 8784"/>
              <a:gd name="T107" fmla="*/ 0 h 1728"/>
              <a:gd name="T108" fmla="*/ 2662 w 8784"/>
              <a:gd name="T109" fmla="*/ 1301 h 1728"/>
              <a:gd name="T110" fmla="*/ 2640 w 8784"/>
              <a:gd name="T111" fmla="*/ 96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784" h="1728">
                <a:moveTo>
                  <a:pt x="1627" y="1469"/>
                </a:moveTo>
                <a:lnTo>
                  <a:pt x="1915" y="1469"/>
                </a:lnTo>
                <a:lnTo>
                  <a:pt x="2007" y="1726"/>
                </a:lnTo>
                <a:lnTo>
                  <a:pt x="1721" y="1726"/>
                </a:lnTo>
                <a:lnTo>
                  <a:pt x="1627" y="1469"/>
                </a:lnTo>
                <a:close/>
                <a:moveTo>
                  <a:pt x="900" y="1454"/>
                </a:moveTo>
                <a:lnTo>
                  <a:pt x="1183" y="1454"/>
                </a:lnTo>
                <a:lnTo>
                  <a:pt x="1023" y="1714"/>
                </a:lnTo>
                <a:lnTo>
                  <a:pt x="737" y="1714"/>
                </a:lnTo>
                <a:lnTo>
                  <a:pt x="900" y="1454"/>
                </a:lnTo>
                <a:close/>
                <a:moveTo>
                  <a:pt x="5909" y="1157"/>
                </a:moveTo>
                <a:lnTo>
                  <a:pt x="6262" y="1157"/>
                </a:lnTo>
                <a:lnTo>
                  <a:pt x="6192" y="1478"/>
                </a:lnTo>
                <a:lnTo>
                  <a:pt x="6370" y="1478"/>
                </a:lnTo>
                <a:lnTo>
                  <a:pt x="6466" y="1392"/>
                </a:lnTo>
                <a:lnTo>
                  <a:pt x="6420" y="1728"/>
                </a:lnTo>
                <a:lnTo>
                  <a:pt x="5782" y="1728"/>
                </a:lnTo>
                <a:lnTo>
                  <a:pt x="5909" y="1157"/>
                </a:lnTo>
                <a:close/>
                <a:moveTo>
                  <a:pt x="1279" y="1123"/>
                </a:moveTo>
                <a:lnTo>
                  <a:pt x="1635" y="1123"/>
                </a:lnTo>
                <a:lnTo>
                  <a:pt x="1572" y="1567"/>
                </a:lnTo>
                <a:cubicBezTo>
                  <a:pt x="1566" y="1614"/>
                  <a:pt x="1546" y="1652"/>
                  <a:pt x="1513" y="1681"/>
                </a:cubicBezTo>
                <a:cubicBezTo>
                  <a:pt x="1481" y="1711"/>
                  <a:pt x="1444" y="1726"/>
                  <a:pt x="1404" y="1726"/>
                </a:cubicBezTo>
                <a:lnTo>
                  <a:pt x="1095" y="1726"/>
                </a:lnTo>
                <a:lnTo>
                  <a:pt x="1215" y="1589"/>
                </a:lnTo>
                <a:lnTo>
                  <a:pt x="1279" y="1123"/>
                </a:lnTo>
                <a:close/>
                <a:moveTo>
                  <a:pt x="1411" y="835"/>
                </a:moveTo>
                <a:lnTo>
                  <a:pt x="1402" y="890"/>
                </a:lnTo>
                <a:lnTo>
                  <a:pt x="1591" y="890"/>
                </a:lnTo>
                <a:lnTo>
                  <a:pt x="1601" y="835"/>
                </a:lnTo>
                <a:lnTo>
                  <a:pt x="1411" y="835"/>
                </a:lnTo>
                <a:close/>
                <a:moveTo>
                  <a:pt x="1080" y="600"/>
                </a:moveTo>
                <a:lnTo>
                  <a:pt x="1445" y="600"/>
                </a:lnTo>
                <a:lnTo>
                  <a:pt x="1435" y="667"/>
                </a:lnTo>
                <a:lnTo>
                  <a:pt x="1625" y="667"/>
                </a:lnTo>
                <a:lnTo>
                  <a:pt x="1635" y="600"/>
                </a:lnTo>
                <a:lnTo>
                  <a:pt x="1983" y="600"/>
                </a:lnTo>
                <a:lnTo>
                  <a:pt x="1973" y="667"/>
                </a:lnTo>
                <a:lnTo>
                  <a:pt x="2086" y="667"/>
                </a:lnTo>
                <a:lnTo>
                  <a:pt x="2062" y="835"/>
                </a:lnTo>
                <a:lnTo>
                  <a:pt x="1949" y="835"/>
                </a:lnTo>
                <a:lnTo>
                  <a:pt x="1939" y="890"/>
                </a:lnTo>
                <a:lnTo>
                  <a:pt x="2129" y="890"/>
                </a:lnTo>
                <a:lnTo>
                  <a:pt x="2103" y="1066"/>
                </a:lnTo>
                <a:lnTo>
                  <a:pt x="1963" y="1066"/>
                </a:lnTo>
                <a:lnTo>
                  <a:pt x="2071" y="1310"/>
                </a:lnTo>
                <a:lnTo>
                  <a:pt x="1961" y="1310"/>
                </a:lnTo>
                <a:lnTo>
                  <a:pt x="1923" y="1411"/>
                </a:lnTo>
                <a:lnTo>
                  <a:pt x="1615" y="1411"/>
                </a:lnTo>
                <a:lnTo>
                  <a:pt x="1690" y="1214"/>
                </a:lnTo>
                <a:lnTo>
                  <a:pt x="1711" y="1214"/>
                </a:lnTo>
                <a:lnTo>
                  <a:pt x="1644" y="1066"/>
                </a:lnTo>
                <a:lnTo>
                  <a:pt x="1258" y="1066"/>
                </a:lnTo>
                <a:lnTo>
                  <a:pt x="1155" y="1200"/>
                </a:lnTo>
                <a:lnTo>
                  <a:pt x="1181" y="1200"/>
                </a:lnTo>
                <a:lnTo>
                  <a:pt x="1227" y="1397"/>
                </a:lnTo>
                <a:lnTo>
                  <a:pt x="910" y="1397"/>
                </a:lnTo>
                <a:lnTo>
                  <a:pt x="891" y="1315"/>
                </a:lnTo>
                <a:lnTo>
                  <a:pt x="732" y="1315"/>
                </a:lnTo>
                <a:lnTo>
                  <a:pt x="922" y="1066"/>
                </a:lnTo>
                <a:lnTo>
                  <a:pt x="790" y="1066"/>
                </a:lnTo>
                <a:lnTo>
                  <a:pt x="816" y="890"/>
                </a:lnTo>
                <a:lnTo>
                  <a:pt x="1037" y="890"/>
                </a:lnTo>
                <a:lnTo>
                  <a:pt x="1047" y="835"/>
                </a:lnTo>
                <a:lnTo>
                  <a:pt x="907" y="835"/>
                </a:lnTo>
                <a:lnTo>
                  <a:pt x="931" y="667"/>
                </a:lnTo>
                <a:lnTo>
                  <a:pt x="1071" y="667"/>
                </a:lnTo>
                <a:lnTo>
                  <a:pt x="1080" y="600"/>
                </a:lnTo>
                <a:close/>
                <a:moveTo>
                  <a:pt x="5806" y="365"/>
                </a:moveTo>
                <a:lnTo>
                  <a:pt x="6156" y="365"/>
                </a:lnTo>
                <a:lnTo>
                  <a:pt x="5599" y="1728"/>
                </a:lnTo>
                <a:lnTo>
                  <a:pt x="5249" y="1728"/>
                </a:lnTo>
                <a:lnTo>
                  <a:pt x="5806" y="365"/>
                </a:lnTo>
                <a:close/>
                <a:moveTo>
                  <a:pt x="1327" y="341"/>
                </a:moveTo>
                <a:lnTo>
                  <a:pt x="1320" y="406"/>
                </a:lnTo>
                <a:lnTo>
                  <a:pt x="1781" y="406"/>
                </a:lnTo>
                <a:lnTo>
                  <a:pt x="1788" y="341"/>
                </a:lnTo>
                <a:lnTo>
                  <a:pt x="1327" y="341"/>
                </a:lnTo>
                <a:close/>
                <a:moveTo>
                  <a:pt x="2986" y="173"/>
                </a:moveTo>
                <a:lnTo>
                  <a:pt x="3171" y="173"/>
                </a:lnTo>
                <a:lnTo>
                  <a:pt x="3039" y="902"/>
                </a:lnTo>
                <a:lnTo>
                  <a:pt x="2861" y="902"/>
                </a:lnTo>
                <a:lnTo>
                  <a:pt x="2986" y="173"/>
                </a:lnTo>
                <a:close/>
                <a:moveTo>
                  <a:pt x="2415" y="173"/>
                </a:moveTo>
                <a:lnTo>
                  <a:pt x="2585" y="173"/>
                </a:lnTo>
                <a:lnTo>
                  <a:pt x="2501" y="902"/>
                </a:lnTo>
                <a:lnTo>
                  <a:pt x="2326" y="902"/>
                </a:lnTo>
                <a:lnTo>
                  <a:pt x="2415" y="173"/>
                </a:lnTo>
                <a:close/>
                <a:moveTo>
                  <a:pt x="754" y="173"/>
                </a:moveTo>
                <a:lnTo>
                  <a:pt x="919" y="173"/>
                </a:lnTo>
                <a:lnTo>
                  <a:pt x="792" y="902"/>
                </a:lnTo>
                <a:lnTo>
                  <a:pt x="629" y="902"/>
                </a:lnTo>
                <a:lnTo>
                  <a:pt x="754" y="173"/>
                </a:lnTo>
                <a:close/>
                <a:moveTo>
                  <a:pt x="228" y="173"/>
                </a:moveTo>
                <a:lnTo>
                  <a:pt x="384" y="173"/>
                </a:lnTo>
                <a:lnTo>
                  <a:pt x="300" y="902"/>
                </a:lnTo>
                <a:lnTo>
                  <a:pt x="139" y="902"/>
                </a:lnTo>
                <a:lnTo>
                  <a:pt x="228" y="173"/>
                </a:lnTo>
                <a:close/>
                <a:moveTo>
                  <a:pt x="1356" y="142"/>
                </a:moveTo>
                <a:lnTo>
                  <a:pt x="1347" y="214"/>
                </a:lnTo>
                <a:lnTo>
                  <a:pt x="1807" y="214"/>
                </a:lnTo>
                <a:lnTo>
                  <a:pt x="1817" y="142"/>
                </a:lnTo>
                <a:lnTo>
                  <a:pt x="1356" y="142"/>
                </a:lnTo>
                <a:close/>
                <a:moveTo>
                  <a:pt x="7697" y="46"/>
                </a:moveTo>
                <a:lnTo>
                  <a:pt x="8784" y="46"/>
                </a:lnTo>
                <a:lnTo>
                  <a:pt x="8741" y="365"/>
                </a:lnTo>
                <a:lnTo>
                  <a:pt x="8256" y="593"/>
                </a:lnTo>
                <a:lnTo>
                  <a:pt x="8753" y="593"/>
                </a:lnTo>
                <a:lnTo>
                  <a:pt x="8616" y="1570"/>
                </a:lnTo>
                <a:cubicBezTo>
                  <a:pt x="8610" y="1616"/>
                  <a:pt x="8589" y="1654"/>
                  <a:pt x="8553" y="1684"/>
                </a:cubicBezTo>
                <a:cubicBezTo>
                  <a:pt x="8517" y="1713"/>
                  <a:pt x="8476" y="1728"/>
                  <a:pt x="8431" y="1728"/>
                </a:cubicBezTo>
                <a:lnTo>
                  <a:pt x="8023" y="1728"/>
                </a:lnTo>
                <a:lnTo>
                  <a:pt x="8237" y="1505"/>
                </a:lnTo>
                <a:lnTo>
                  <a:pt x="8333" y="821"/>
                </a:lnTo>
                <a:lnTo>
                  <a:pt x="8287" y="821"/>
                </a:lnTo>
                <a:lnTo>
                  <a:pt x="7983" y="1728"/>
                </a:lnTo>
                <a:lnTo>
                  <a:pt x="7709" y="1728"/>
                </a:lnTo>
                <a:lnTo>
                  <a:pt x="8014" y="821"/>
                </a:lnTo>
                <a:lnTo>
                  <a:pt x="7947" y="821"/>
                </a:lnTo>
                <a:lnTo>
                  <a:pt x="7639" y="1728"/>
                </a:lnTo>
                <a:lnTo>
                  <a:pt x="7366" y="1728"/>
                </a:lnTo>
                <a:lnTo>
                  <a:pt x="7673" y="821"/>
                </a:lnTo>
                <a:lnTo>
                  <a:pt x="7582" y="821"/>
                </a:lnTo>
                <a:lnTo>
                  <a:pt x="7613" y="593"/>
                </a:lnTo>
                <a:lnTo>
                  <a:pt x="8266" y="274"/>
                </a:lnTo>
                <a:lnTo>
                  <a:pt x="7666" y="274"/>
                </a:lnTo>
                <a:lnTo>
                  <a:pt x="7697" y="46"/>
                </a:lnTo>
                <a:close/>
                <a:moveTo>
                  <a:pt x="6939" y="46"/>
                </a:moveTo>
                <a:lnTo>
                  <a:pt x="7443" y="46"/>
                </a:lnTo>
                <a:lnTo>
                  <a:pt x="7373" y="547"/>
                </a:lnTo>
                <a:lnTo>
                  <a:pt x="7531" y="547"/>
                </a:lnTo>
                <a:lnTo>
                  <a:pt x="7500" y="775"/>
                </a:lnTo>
                <a:lnTo>
                  <a:pt x="7339" y="775"/>
                </a:lnTo>
                <a:lnTo>
                  <a:pt x="7260" y="1354"/>
                </a:lnTo>
                <a:lnTo>
                  <a:pt x="7423" y="1322"/>
                </a:lnTo>
                <a:lnTo>
                  <a:pt x="7390" y="1550"/>
                </a:lnTo>
                <a:lnTo>
                  <a:pt x="6641" y="1687"/>
                </a:lnTo>
                <a:lnTo>
                  <a:pt x="6675" y="1459"/>
                </a:lnTo>
                <a:lnTo>
                  <a:pt x="6835" y="1430"/>
                </a:lnTo>
                <a:lnTo>
                  <a:pt x="6927" y="775"/>
                </a:lnTo>
                <a:lnTo>
                  <a:pt x="6771" y="775"/>
                </a:lnTo>
                <a:lnTo>
                  <a:pt x="6802" y="547"/>
                </a:lnTo>
                <a:lnTo>
                  <a:pt x="6960" y="547"/>
                </a:lnTo>
                <a:lnTo>
                  <a:pt x="7018" y="137"/>
                </a:lnTo>
                <a:lnTo>
                  <a:pt x="6939" y="46"/>
                </a:lnTo>
                <a:close/>
                <a:moveTo>
                  <a:pt x="5446" y="46"/>
                </a:moveTo>
                <a:lnTo>
                  <a:pt x="6564" y="46"/>
                </a:lnTo>
                <a:lnTo>
                  <a:pt x="6418" y="1094"/>
                </a:lnTo>
                <a:lnTo>
                  <a:pt x="6075" y="1094"/>
                </a:lnTo>
                <a:lnTo>
                  <a:pt x="6192" y="250"/>
                </a:lnTo>
                <a:lnTo>
                  <a:pt x="5758" y="250"/>
                </a:lnTo>
                <a:lnTo>
                  <a:pt x="5736" y="408"/>
                </a:lnTo>
                <a:lnTo>
                  <a:pt x="5458" y="1094"/>
                </a:lnTo>
                <a:lnTo>
                  <a:pt x="5299" y="1094"/>
                </a:lnTo>
                <a:lnTo>
                  <a:pt x="5446" y="46"/>
                </a:lnTo>
                <a:close/>
                <a:moveTo>
                  <a:pt x="4685" y="43"/>
                </a:moveTo>
                <a:lnTo>
                  <a:pt x="5376" y="43"/>
                </a:lnTo>
                <a:lnTo>
                  <a:pt x="5347" y="262"/>
                </a:lnTo>
                <a:lnTo>
                  <a:pt x="5189" y="262"/>
                </a:lnTo>
                <a:lnTo>
                  <a:pt x="5131" y="665"/>
                </a:lnTo>
                <a:lnTo>
                  <a:pt x="5273" y="665"/>
                </a:lnTo>
                <a:lnTo>
                  <a:pt x="5239" y="907"/>
                </a:lnTo>
                <a:lnTo>
                  <a:pt x="5098" y="907"/>
                </a:lnTo>
                <a:lnTo>
                  <a:pt x="5035" y="1346"/>
                </a:lnTo>
                <a:lnTo>
                  <a:pt x="5223" y="1310"/>
                </a:lnTo>
                <a:lnTo>
                  <a:pt x="5191" y="1543"/>
                </a:lnTo>
                <a:lnTo>
                  <a:pt x="4445" y="1680"/>
                </a:lnTo>
                <a:lnTo>
                  <a:pt x="4476" y="1452"/>
                </a:lnTo>
                <a:lnTo>
                  <a:pt x="4647" y="1421"/>
                </a:lnTo>
                <a:lnTo>
                  <a:pt x="4719" y="907"/>
                </a:lnTo>
                <a:lnTo>
                  <a:pt x="4558" y="907"/>
                </a:lnTo>
                <a:lnTo>
                  <a:pt x="4591" y="665"/>
                </a:lnTo>
                <a:lnTo>
                  <a:pt x="4755" y="665"/>
                </a:lnTo>
                <a:lnTo>
                  <a:pt x="4812" y="262"/>
                </a:lnTo>
                <a:lnTo>
                  <a:pt x="4656" y="262"/>
                </a:lnTo>
                <a:lnTo>
                  <a:pt x="4685" y="43"/>
                </a:lnTo>
                <a:close/>
                <a:moveTo>
                  <a:pt x="1011" y="2"/>
                </a:moveTo>
                <a:lnTo>
                  <a:pt x="2179" y="2"/>
                </a:lnTo>
                <a:lnTo>
                  <a:pt x="2103" y="545"/>
                </a:lnTo>
                <a:lnTo>
                  <a:pt x="934" y="545"/>
                </a:lnTo>
                <a:lnTo>
                  <a:pt x="1011" y="2"/>
                </a:lnTo>
                <a:close/>
                <a:moveTo>
                  <a:pt x="399" y="2"/>
                </a:moveTo>
                <a:lnTo>
                  <a:pt x="720" y="2"/>
                </a:lnTo>
                <a:lnTo>
                  <a:pt x="603" y="838"/>
                </a:lnTo>
                <a:lnTo>
                  <a:pt x="699" y="1723"/>
                </a:lnTo>
                <a:lnTo>
                  <a:pt x="411" y="1723"/>
                </a:lnTo>
                <a:lnTo>
                  <a:pt x="394" y="1414"/>
                </a:lnTo>
                <a:lnTo>
                  <a:pt x="274" y="1723"/>
                </a:lnTo>
                <a:lnTo>
                  <a:pt x="0" y="1723"/>
                </a:lnTo>
                <a:lnTo>
                  <a:pt x="339" y="835"/>
                </a:lnTo>
                <a:lnTo>
                  <a:pt x="442" y="96"/>
                </a:lnTo>
                <a:lnTo>
                  <a:pt x="399" y="2"/>
                </a:lnTo>
                <a:close/>
                <a:moveTo>
                  <a:pt x="3295" y="0"/>
                </a:moveTo>
                <a:lnTo>
                  <a:pt x="3711" y="0"/>
                </a:lnTo>
                <a:lnTo>
                  <a:pt x="3653" y="182"/>
                </a:lnTo>
                <a:lnTo>
                  <a:pt x="4414" y="182"/>
                </a:lnTo>
                <a:lnTo>
                  <a:pt x="4383" y="410"/>
                </a:lnTo>
                <a:lnTo>
                  <a:pt x="3982" y="410"/>
                </a:lnTo>
                <a:lnTo>
                  <a:pt x="3943" y="662"/>
                </a:lnTo>
                <a:lnTo>
                  <a:pt x="4267" y="662"/>
                </a:lnTo>
                <a:lnTo>
                  <a:pt x="4236" y="888"/>
                </a:lnTo>
                <a:lnTo>
                  <a:pt x="3907" y="888"/>
                </a:lnTo>
                <a:lnTo>
                  <a:pt x="3869" y="1140"/>
                </a:lnTo>
                <a:lnTo>
                  <a:pt x="4239" y="1140"/>
                </a:lnTo>
                <a:lnTo>
                  <a:pt x="4207" y="1368"/>
                </a:lnTo>
                <a:lnTo>
                  <a:pt x="3835" y="1368"/>
                </a:lnTo>
                <a:lnTo>
                  <a:pt x="3780" y="1728"/>
                </a:lnTo>
                <a:lnTo>
                  <a:pt x="3406" y="1728"/>
                </a:lnTo>
                <a:lnTo>
                  <a:pt x="3607" y="410"/>
                </a:lnTo>
                <a:lnTo>
                  <a:pt x="3581" y="410"/>
                </a:lnTo>
                <a:lnTo>
                  <a:pt x="3468" y="773"/>
                </a:lnTo>
                <a:lnTo>
                  <a:pt x="3111" y="773"/>
                </a:lnTo>
                <a:lnTo>
                  <a:pt x="3336" y="60"/>
                </a:lnTo>
                <a:lnTo>
                  <a:pt x="3295" y="0"/>
                </a:lnTo>
                <a:close/>
                <a:moveTo>
                  <a:pt x="2592" y="0"/>
                </a:moveTo>
                <a:lnTo>
                  <a:pt x="2955" y="0"/>
                </a:lnTo>
                <a:lnTo>
                  <a:pt x="2837" y="840"/>
                </a:lnTo>
                <a:lnTo>
                  <a:pt x="2986" y="1723"/>
                </a:lnTo>
                <a:lnTo>
                  <a:pt x="2712" y="1723"/>
                </a:lnTo>
                <a:lnTo>
                  <a:pt x="2662" y="1301"/>
                </a:lnTo>
                <a:lnTo>
                  <a:pt x="2484" y="1723"/>
                </a:lnTo>
                <a:lnTo>
                  <a:pt x="2184" y="1723"/>
                </a:lnTo>
                <a:lnTo>
                  <a:pt x="2537" y="835"/>
                </a:lnTo>
                <a:lnTo>
                  <a:pt x="2640" y="96"/>
                </a:lnTo>
                <a:lnTo>
                  <a:pt x="2592" y="0"/>
                </a:lnTo>
                <a:close/>
              </a:path>
            </a:pathLst>
          </a:custGeom>
          <a:gradFill>
            <a:gsLst>
              <a:gs pos="100000">
                <a:srgbClr val="5A6364">
                  <a:alpha val="0"/>
                </a:srgbClr>
              </a:gs>
              <a:gs pos="39000">
                <a:schemeClr val="accent2">
                  <a:lumMod val="75000"/>
                </a:schemeClr>
              </a:gs>
            </a:gsLst>
            <a:lin ang="5400000" scaled="1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039475" y="3305174"/>
            <a:ext cx="1152525" cy="2809875"/>
          </a:xfrm>
          <a:prstGeom prst="rect">
            <a:avLst/>
          </a:prstGeom>
          <a:solidFill>
            <a:srgbClr val="C55A1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5"/>
            <a:ext cx="12192000" cy="68103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8996" y="51658"/>
            <a:ext cx="6010319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>
                <a:latin typeface="优设标题黑" panose="00000500000000000000" pitchFamily="2" charset="-122"/>
                <a:ea typeface="优设标题黑" panose="00000500000000000000" pitchFamily="2" charset="-122"/>
              </a:rPr>
              <a:t>紧急应对，临危不乱（三）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3490803"/>
            <a:ext cx="10413242" cy="2176593"/>
          </a:xfrm>
          <a:prstGeom prst="rect">
            <a:avLst/>
          </a:prstGeom>
          <a:solidFill>
            <a:srgbClr val="C55A1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5236" y="3661984"/>
            <a:ext cx="9324407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切忌惊慌。不要大声喊叫，这样会激怒歹徒，导致歹徒情绪失控。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“顺从”歹徒。听从歹徒安排，不要意气用事，想做任何动作之前，先争得歹徒同意，让歹徒放松警惕。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身体尽量下蹲放低。如果狙击手要选择射击歹徒，这样做可有利于减少误伤。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755504" y="2741975"/>
            <a:ext cx="3566401" cy="707885"/>
          </a:xfrm>
          <a:custGeom>
            <a:avLst/>
            <a:gdLst>
              <a:gd name="T0" fmla="*/ 8184 w 8811"/>
              <a:gd name="T1" fmla="*/ 936 h 1728"/>
              <a:gd name="T2" fmla="*/ 8626 w 8811"/>
              <a:gd name="T3" fmla="*/ 1687 h 1728"/>
              <a:gd name="T4" fmla="*/ 7882 w 8811"/>
              <a:gd name="T5" fmla="*/ 1464 h 1728"/>
              <a:gd name="T6" fmla="*/ 7075 w 8811"/>
              <a:gd name="T7" fmla="*/ 1687 h 1728"/>
              <a:gd name="T8" fmla="*/ 7728 w 8811"/>
              <a:gd name="T9" fmla="*/ 936 h 1728"/>
              <a:gd name="T10" fmla="*/ 7315 w 8811"/>
              <a:gd name="T11" fmla="*/ 238 h 1728"/>
              <a:gd name="T12" fmla="*/ 7807 w 8811"/>
              <a:gd name="T13" fmla="*/ 365 h 1728"/>
              <a:gd name="T14" fmla="*/ 2542 w 8811"/>
              <a:gd name="T15" fmla="*/ 91 h 1728"/>
              <a:gd name="T16" fmla="*/ 3012 w 8811"/>
              <a:gd name="T17" fmla="*/ 319 h 1728"/>
              <a:gd name="T18" fmla="*/ 2542 w 8811"/>
              <a:gd name="T19" fmla="*/ 91 h 1728"/>
              <a:gd name="T20" fmla="*/ 2064 w 8811"/>
              <a:gd name="T21" fmla="*/ 24 h 1728"/>
              <a:gd name="T22" fmla="*/ 1632 w 8811"/>
              <a:gd name="T23" fmla="*/ 183 h 1728"/>
              <a:gd name="T24" fmla="*/ 8772 w 8811"/>
              <a:gd name="T25" fmla="*/ 0 h 1728"/>
              <a:gd name="T26" fmla="*/ 8285 w 8811"/>
              <a:gd name="T27" fmla="*/ 216 h 1728"/>
              <a:gd name="T28" fmla="*/ 8811 w 8811"/>
              <a:gd name="T29" fmla="*/ 365 h 1728"/>
              <a:gd name="T30" fmla="*/ 8235 w 8811"/>
              <a:gd name="T31" fmla="*/ 569 h 1728"/>
              <a:gd name="T32" fmla="*/ 8703 w 8811"/>
              <a:gd name="T33" fmla="*/ 660 h 1728"/>
              <a:gd name="T34" fmla="*/ 8371 w 8811"/>
              <a:gd name="T35" fmla="*/ 1368 h 1728"/>
              <a:gd name="T36" fmla="*/ 8307 w 8811"/>
              <a:gd name="T37" fmla="*/ 867 h 1728"/>
              <a:gd name="T38" fmla="*/ 7567 w 8811"/>
              <a:gd name="T39" fmla="*/ 1260 h 1728"/>
              <a:gd name="T40" fmla="*/ 7188 w 8811"/>
              <a:gd name="T41" fmla="*/ 1368 h 1728"/>
              <a:gd name="T42" fmla="*/ 7767 w 8811"/>
              <a:gd name="T43" fmla="*/ 660 h 1728"/>
              <a:gd name="T44" fmla="*/ 7251 w 8811"/>
              <a:gd name="T45" fmla="*/ 569 h 1728"/>
              <a:gd name="T46" fmla="*/ 6612 w 8811"/>
              <a:gd name="T47" fmla="*/ 1728 h 1728"/>
              <a:gd name="T48" fmla="*/ 6850 w 8811"/>
              <a:gd name="T49" fmla="*/ 46 h 1728"/>
              <a:gd name="T50" fmla="*/ 5520 w 8811"/>
              <a:gd name="T51" fmla="*/ 0 h 1728"/>
              <a:gd name="T52" fmla="*/ 5830 w 8811"/>
              <a:gd name="T53" fmla="*/ 370 h 1728"/>
              <a:gd name="T54" fmla="*/ 6051 w 8811"/>
              <a:gd name="T55" fmla="*/ 1728 h 1728"/>
              <a:gd name="T56" fmla="*/ 4956 w 8811"/>
              <a:gd name="T57" fmla="*/ 1728 h 1728"/>
              <a:gd name="T58" fmla="*/ 5571 w 8811"/>
              <a:gd name="T59" fmla="*/ 60 h 1728"/>
              <a:gd name="T60" fmla="*/ 3195 w 8811"/>
              <a:gd name="T61" fmla="*/ 0 h 1728"/>
              <a:gd name="T62" fmla="*/ 3499 w 8811"/>
              <a:gd name="T63" fmla="*/ 411 h 1728"/>
              <a:gd name="T64" fmla="*/ 4159 w 8811"/>
              <a:gd name="T65" fmla="*/ 1570 h 1728"/>
              <a:gd name="T66" fmla="*/ 3972 w 8811"/>
              <a:gd name="T67" fmla="*/ 1728 h 1728"/>
              <a:gd name="T68" fmla="*/ 3711 w 8811"/>
              <a:gd name="T69" fmla="*/ 1507 h 1728"/>
              <a:gd name="T70" fmla="*/ 3365 w 8811"/>
              <a:gd name="T71" fmla="*/ 639 h 1728"/>
              <a:gd name="T72" fmla="*/ 3583 w 8811"/>
              <a:gd name="T73" fmla="*/ 799 h 1728"/>
              <a:gd name="T74" fmla="*/ 3228 w 8811"/>
              <a:gd name="T75" fmla="*/ 1301 h 1728"/>
              <a:gd name="T76" fmla="*/ 2722 w 8811"/>
              <a:gd name="T77" fmla="*/ 1728 h 1728"/>
              <a:gd name="T78" fmla="*/ 2907 w 8811"/>
              <a:gd name="T79" fmla="*/ 639 h 1728"/>
              <a:gd name="T80" fmla="*/ 2407 w 8811"/>
              <a:gd name="T81" fmla="*/ 411 h 1728"/>
              <a:gd name="T82" fmla="*/ 3247 w 8811"/>
              <a:gd name="T83" fmla="*/ 63 h 1728"/>
              <a:gd name="T84" fmla="*/ 1020 w 8811"/>
              <a:gd name="T85" fmla="*/ 0 h 1728"/>
              <a:gd name="T86" fmla="*/ 1539 w 8811"/>
              <a:gd name="T87" fmla="*/ 228 h 1728"/>
              <a:gd name="T88" fmla="*/ 2141 w 8811"/>
              <a:gd name="T89" fmla="*/ 456 h 1728"/>
              <a:gd name="T90" fmla="*/ 1740 w 8811"/>
              <a:gd name="T91" fmla="*/ 951 h 1728"/>
              <a:gd name="T92" fmla="*/ 2007 w 8811"/>
              <a:gd name="T93" fmla="*/ 1095 h 1728"/>
              <a:gd name="T94" fmla="*/ 1884 w 8811"/>
              <a:gd name="T95" fmla="*/ 1459 h 1728"/>
              <a:gd name="T96" fmla="*/ 2059 w 8811"/>
              <a:gd name="T97" fmla="*/ 1368 h 1728"/>
              <a:gd name="T98" fmla="*/ 1551 w 8811"/>
              <a:gd name="T99" fmla="*/ 1728 h 1728"/>
              <a:gd name="T100" fmla="*/ 1114 w 8811"/>
              <a:gd name="T101" fmla="*/ 1596 h 1728"/>
              <a:gd name="T102" fmla="*/ 1387 w 8811"/>
              <a:gd name="T103" fmla="*/ 1150 h 1728"/>
              <a:gd name="T104" fmla="*/ 667 w 8811"/>
              <a:gd name="T105" fmla="*/ 456 h 1728"/>
              <a:gd name="T106" fmla="*/ 1157 w 8811"/>
              <a:gd name="T107" fmla="*/ 639 h 1728"/>
              <a:gd name="T108" fmla="*/ 982 w 8811"/>
              <a:gd name="T109" fmla="*/ 1549 h 1728"/>
              <a:gd name="T110" fmla="*/ 567 w 8811"/>
              <a:gd name="T111" fmla="*/ 1596 h 1728"/>
              <a:gd name="T112" fmla="*/ 761 w 8811"/>
              <a:gd name="T113" fmla="*/ 867 h 1728"/>
              <a:gd name="T114" fmla="*/ 411 w 8811"/>
              <a:gd name="T115" fmla="*/ 1728 h 1728"/>
              <a:gd name="T116" fmla="*/ 286 w 8811"/>
              <a:gd name="T117" fmla="*/ 315 h 1728"/>
              <a:gd name="T118" fmla="*/ 1128 w 8811"/>
              <a:gd name="T119" fmla="*/ 228 h 1728"/>
              <a:gd name="T120" fmla="*/ 1020 w 8811"/>
              <a:gd name="T121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811" h="1728">
                <a:moveTo>
                  <a:pt x="7728" y="936"/>
                </a:moveTo>
                <a:lnTo>
                  <a:pt x="8184" y="936"/>
                </a:lnTo>
                <a:lnTo>
                  <a:pt x="8141" y="1241"/>
                </a:lnTo>
                <a:lnTo>
                  <a:pt x="8626" y="1687"/>
                </a:lnTo>
                <a:lnTo>
                  <a:pt x="8124" y="1687"/>
                </a:lnTo>
                <a:lnTo>
                  <a:pt x="7882" y="1464"/>
                </a:lnTo>
                <a:lnTo>
                  <a:pt x="7577" y="1687"/>
                </a:lnTo>
                <a:lnTo>
                  <a:pt x="7075" y="1687"/>
                </a:lnTo>
                <a:lnTo>
                  <a:pt x="7685" y="1239"/>
                </a:lnTo>
                <a:lnTo>
                  <a:pt x="7728" y="936"/>
                </a:lnTo>
                <a:close/>
                <a:moveTo>
                  <a:pt x="7827" y="226"/>
                </a:moveTo>
                <a:lnTo>
                  <a:pt x="7315" y="238"/>
                </a:lnTo>
                <a:lnTo>
                  <a:pt x="7289" y="365"/>
                </a:lnTo>
                <a:lnTo>
                  <a:pt x="7807" y="365"/>
                </a:lnTo>
                <a:lnTo>
                  <a:pt x="7827" y="226"/>
                </a:lnTo>
                <a:close/>
                <a:moveTo>
                  <a:pt x="2542" y="91"/>
                </a:moveTo>
                <a:lnTo>
                  <a:pt x="2976" y="91"/>
                </a:lnTo>
                <a:lnTo>
                  <a:pt x="3012" y="319"/>
                </a:lnTo>
                <a:lnTo>
                  <a:pt x="2578" y="319"/>
                </a:lnTo>
                <a:lnTo>
                  <a:pt x="2542" y="91"/>
                </a:lnTo>
                <a:close/>
                <a:moveTo>
                  <a:pt x="1608" y="24"/>
                </a:moveTo>
                <a:lnTo>
                  <a:pt x="2064" y="24"/>
                </a:lnTo>
                <a:lnTo>
                  <a:pt x="2088" y="183"/>
                </a:lnTo>
                <a:lnTo>
                  <a:pt x="1632" y="183"/>
                </a:lnTo>
                <a:lnTo>
                  <a:pt x="1608" y="24"/>
                </a:lnTo>
                <a:close/>
                <a:moveTo>
                  <a:pt x="8772" y="0"/>
                </a:moveTo>
                <a:lnTo>
                  <a:pt x="8743" y="204"/>
                </a:lnTo>
                <a:lnTo>
                  <a:pt x="8285" y="216"/>
                </a:lnTo>
                <a:lnTo>
                  <a:pt x="8263" y="365"/>
                </a:lnTo>
                <a:lnTo>
                  <a:pt x="8811" y="365"/>
                </a:lnTo>
                <a:lnTo>
                  <a:pt x="8782" y="569"/>
                </a:lnTo>
                <a:lnTo>
                  <a:pt x="8235" y="569"/>
                </a:lnTo>
                <a:lnTo>
                  <a:pt x="8223" y="660"/>
                </a:lnTo>
                <a:lnTo>
                  <a:pt x="8703" y="660"/>
                </a:lnTo>
                <a:lnTo>
                  <a:pt x="8604" y="1368"/>
                </a:lnTo>
                <a:lnTo>
                  <a:pt x="8371" y="1368"/>
                </a:lnTo>
                <a:lnTo>
                  <a:pt x="8251" y="1260"/>
                </a:lnTo>
                <a:lnTo>
                  <a:pt x="8307" y="867"/>
                </a:lnTo>
                <a:lnTo>
                  <a:pt x="7623" y="867"/>
                </a:lnTo>
                <a:lnTo>
                  <a:pt x="7567" y="1260"/>
                </a:lnTo>
                <a:lnTo>
                  <a:pt x="7421" y="1368"/>
                </a:lnTo>
                <a:lnTo>
                  <a:pt x="7188" y="1368"/>
                </a:lnTo>
                <a:lnTo>
                  <a:pt x="7287" y="660"/>
                </a:lnTo>
                <a:lnTo>
                  <a:pt x="7767" y="660"/>
                </a:lnTo>
                <a:lnTo>
                  <a:pt x="7779" y="569"/>
                </a:lnTo>
                <a:lnTo>
                  <a:pt x="7251" y="569"/>
                </a:lnTo>
                <a:lnTo>
                  <a:pt x="7023" y="1728"/>
                </a:lnTo>
                <a:lnTo>
                  <a:pt x="6612" y="1728"/>
                </a:lnTo>
                <a:lnTo>
                  <a:pt x="6924" y="132"/>
                </a:lnTo>
                <a:lnTo>
                  <a:pt x="6850" y="46"/>
                </a:lnTo>
                <a:lnTo>
                  <a:pt x="8772" y="0"/>
                </a:lnTo>
                <a:close/>
                <a:moveTo>
                  <a:pt x="5520" y="0"/>
                </a:moveTo>
                <a:lnTo>
                  <a:pt x="6067" y="0"/>
                </a:lnTo>
                <a:lnTo>
                  <a:pt x="5830" y="370"/>
                </a:lnTo>
                <a:lnTo>
                  <a:pt x="6507" y="1728"/>
                </a:lnTo>
                <a:lnTo>
                  <a:pt x="6051" y="1728"/>
                </a:lnTo>
                <a:lnTo>
                  <a:pt x="5575" y="763"/>
                </a:lnTo>
                <a:lnTo>
                  <a:pt x="4956" y="1728"/>
                </a:lnTo>
                <a:lnTo>
                  <a:pt x="4500" y="1728"/>
                </a:lnTo>
                <a:lnTo>
                  <a:pt x="5571" y="60"/>
                </a:lnTo>
                <a:lnTo>
                  <a:pt x="5520" y="0"/>
                </a:lnTo>
                <a:close/>
                <a:moveTo>
                  <a:pt x="3195" y="0"/>
                </a:moveTo>
                <a:lnTo>
                  <a:pt x="3742" y="0"/>
                </a:lnTo>
                <a:lnTo>
                  <a:pt x="3499" y="411"/>
                </a:lnTo>
                <a:lnTo>
                  <a:pt x="4323" y="411"/>
                </a:lnTo>
                <a:lnTo>
                  <a:pt x="4159" y="1570"/>
                </a:lnTo>
                <a:cubicBezTo>
                  <a:pt x="4151" y="1616"/>
                  <a:pt x="4130" y="1654"/>
                  <a:pt x="4095" y="1684"/>
                </a:cubicBezTo>
                <a:cubicBezTo>
                  <a:pt x="4059" y="1713"/>
                  <a:pt x="4019" y="1728"/>
                  <a:pt x="3972" y="1728"/>
                </a:cubicBezTo>
                <a:lnTo>
                  <a:pt x="3499" y="1728"/>
                </a:lnTo>
                <a:lnTo>
                  <a:pt x="3711" y="1507"/>
                </a:lnTo>
                <a:lnTo>
                  <a:pt x="3833" y="639"/>
                </a:lnTo>
                <a:lnTo>
                  <a:pt x="3365" y="639"/>
                </a:lnTo>
                <a:lnTo>
                  <a:pt x="3269" y="799"/>
                </a:lnTo>
                <a:lnTo>
                  <a:pt x="3583" y="799"/>
                </a:lnTo>
                <a:lnTo>
                  <a:pt x="3658" y="1301"/>
                </a:lnTo>
                <a:lnTo>
                  <a:pt x="3228" y="1301"/>
                </a:lnTo>
                <a:lnTo>
                  <a:pt x="3175" y="960"/>
                </a:lnTo>
                <a:lnTo>
                  <a:pt x="2722" y="1728"/>
                </a:lnTo>
                <a:lnTo>
                  <a:pt x="2266" y="1728"/>
                </a:lnTo>
                <a:lnTo>
                  <a:pt x="2907" y="639"/>
                </a:lnTo>
                <a:lnTo>
                  <a:pt x="2374" y="639"/>
                </a:lnTo>
                <a:lnTo>
                  <a:pt x="2407" y="411"/>
                </a:lnTo>
                <a:lnTo>
                  <a:pt x="3041" y="411"/>
                </a:lnTo>
                <a:lnTo>
                  <a:pt x="3247" y="63"/>
                </a:lnTo>
                <a:lnTo>
                  <a:pt x="3195" y="0"/>
                </a:lnTo>
                <a:close/>
                <a:moveTo>
                  <a:pt x="1020" y="0"/>
                </a:moveTo>
                <a:lnTo>
                  <a:pt x="1476" y="0"/>
                </a:lnTo>
                <a:lnTo>
                  <a:pt x="1539" y="228"/>
                </a:lnTo>
                <a:lnTo>
                  <a:pt x="2172" y="228"/>
                </a:lnTo>
                <a:lnTo>
                  <a:pt x="2141" y="456"/>
                </a:lnTo>
                <a:lnTo>
                  <a:pt x="1603" y="456"/>
                </a:lnTo>
                <a:lnTo>
                  <a:pt x="1740" y="951"/>
                </a:lnTo>
                <a:lnTo>
                  <a:pt x="2050" y="775"/>
                </a:lnTo>
                <a:lnTo>
                  <a:pt x="2007" y="1095"/>
                </a:lnTo>
                <a:lnTo>
                  <a:pt x="1812" y="1205"/>
                </a:lnTo>
                <a:lnTo>
                  <a:pt x="1884" y="1459"/>
                </a:lnTo>
                <a:lnTo>
                  <a:pt x="1954" y="1459"/>
                </a:lnTo>
                <a:lnTo>
                  <a:pt x="2059" y="1368"/>
                </a:lnTo>
                <a:lnTo>
                  <a:pt x="2007" y="1728"/>
                </a:lnTo>
                <a:lnTo>
                  <a:pt x="1551" y="1728"/>
                </a:lnTo>
                <a:lnTo>
                  <a:pt x="1459" y="1402"/>
                </a:lnTo>
                <a:lnTo>
                  <a:pt x="1114" y="1596"/>
                </a:lnTo>
                <a:lnTo>
                  <a:pt x="1159" y="1277"/>
                </a:lnTo>
                <a:lnTo>
                  <a:pt x="1387" y="1150"/>
                </a:lnTo>
                <a:lnTo>
                  <a:pt x="1193" y="456"/>
                </a:lnTo>
                <a:lnTo>
                  <a:pt x="667" y="456"/>
                </a:lnTo>
                <a:lnTo>
                  <a:pt x="629" y="639"/>
                </a:lnTo>
                <a:lnTo>
                  <a:pt x="1157" y="639"/>
                </a:lnTo>
                <a:lnTo>
                  <a:pt x="1047" y="1433"/>
                </a:lnTo>
                <a:cubicBezTo>
                  <a:pt x="1039" y="1479"/>
                  <a:pt x="1017" y="1518"/>
                  <a:pt x="982" y="1549"/>
                </a:cubicBezTo>
                <a:cubicBezTo>
                  <a:pt x="947" y="1581"/>
                  <a:pt x="906" y="1596"/>
                  <a:pt x="859" y="1596"/>
                </a:cubicBezTo>
                <a:lnTo>
                  <a:pt x="567" y="1596"/>
                </a:lnTo>
                <a:lnTo>
                  <a:pt x="672" y="1505"/>
                </a:lnTo>
                <a:lnTo>
                  <a:pt x="761" y="867"/>
                </a:lnTo>
                <a:lnTo>
                  <a:pt x="583" y="867"/>
                </a:lnTo>
                <a:lnTo>
                  <a:pt x="411" y="1728"/>
                </a:lnTo>
                <a:lnTo>
                  <a:pt x="0" y="1728"/>
                </a:lnTo>
                <a:lnTo>
                  <a:pt x="286" y="315"/>
                </a:lnTo>
                <a:lnTo>
                  <a:pt x="211" y="228"/>
                </a:lnTo>
                <a:lnTo>
                  <a:pt x="1128" y="228"/>
                </a:lnTo>
                <a:lnTo>
                  <a:pt x="1087" y="79"/>
                </a:lnTo>
                <a:lnTo>
                  <a:pt x="1020" y="0"/>
                </a:lnTo>
                <a:close/>
              </a:path>
            </a:pathLst>
          </a:custGeom>
          <a:gradFill>
            <a:gsLst>
              <a:gs pos="100000">
                <a:srgbClr val="D6D6D6">
                  <a:alpha val="0"/>
                </a:srgbClr>
              </a:gs>
              <a:gs pos="39000">
                <a:schemeClr val="accent2">
                  <a:lumMod val="75000"/>
                </a:schemeClr>
              </a:gs>
            </a:gsLst>
            <a:lin ang="5400000" scaled="1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715625" y="3490803"/>
            <a:ext cx="1476375" cy="2176592"/>
          </a:xfrm>
          <a:prstGeom prst="rect">
            <a:avLst/>
          </a:prstGeom>
          <a:solidFill>
            <a:srgbClr val="C55A1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514371" y="1244561"/>
            <a:ext cx="4369118" cy="2560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36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恐怖主义与恐怖袭击</a:t>
            </a: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36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如何识别恐怖袭击</a:t>
            </a: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36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恐怖袭击的应对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611084" y="2111985"/>
            <a:ext cx="3062516" cy="1569660"/>
            <a:chOff x="1328055" y="2497121"/>
            <a:chExt cx="3062516" cy="1569660"/>
          </a:xfrm>
        </p:grpSpPr>
        <p:sp>
          <p:nvSpPr>
            <p:cNvPr id="16" name="平行四边形 15"/>
            <p:cNvSpPr/>
            <p:nvPr/>
          </p:nvSpPr>
          <p:spPr>
            <a:xfrm>
              <a:off x="1328055" y="3056480"/>
              <a:ext cx="3062516" cy="842734"/>
            </a:xfrm>
            <a:prstGeom prst="parallelogram">
              <a:avLst>
                <a:gd name="adj" fmla="val 2449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19251" y="2497121"/>
              <a:ext cx="1317990" cy="155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目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731067" y="2580896"/>
              <a:ext cx="963725" cy="10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录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31066" y="3429000"/>
              <a:ext cx="1343509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CONTENTS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0344" y="3000287"/>
              <a:ext cx="428713" cy="428713"/>
            </a:xfrm>
            <a:prstGeom prst="rect">
              <a:avLst/>
            </a:prstGeom>
            <a:effectLst/>
          </p:spPr>
        </p:pic>
      </p:grpSp>
      <p:sp>
        <p:nvSpPr>
          <p:cNvPr id="2" name="文本框 1"/>
          <p:cNvSpPr txBox="1"/>
          <p:nvPr/>
        </p:nvSpPr>
        <p:spPr>
          <a:xfrm>
            <a:off x="577049" y="1162975"/>
            <a:ext cx="1325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4A4A4A"/>
                </a:solidFill>
              </a:rPr>
              <a:t>https://www.ypppt.com/</a:t>
            </a:r>
            <a:endParaRPr lang="zh-CN" altLang="en-US" sz="700" dirty="0">
              <a:solidFill>
                <a:srgbClr val="4A4A4A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/>
        </p:nvSpPr>
        <p:spPr>
          <a:xfrm>
            <a:off x="1850571" y="2731034"/>
            <a:ext cx="8763331" cy="1428750"/>
          </a:xfrm>
          <a:prstGeom prst="parallelogram">
            <a:avLst>
              <a:gd name="adj" fmla="val 2449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86698" y="3387292"/>
            <a:ext cx="288607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欢迎指正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9698119" y="2517377"/>
            <a:ext cx="915783" cy="8793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8954">
            <a:off x="9343224" y="2774951"/>
            <a:ext cx="689267" cy="68926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688482" y="2218732"/>
            <a:ext cx="1882503" cy="1261625"/>
          </a:xfrm>
          <a:custGeom>
            <a:avLst/>
            <a:gdLst>
              <a:gd name="T0" fmla="*/ 66 w 379"/>
              <a:gd name="T1" fmla="*/ 154 h 254"/>
              <a:gd name="T2" fmla="*/ 124 w 379"/>
              <a:gd name="T3" fmla="*/ 154 h 254"/>
              <a:gd name="T4" fmla="*/ 58 w 379"/>
              <a:gd name="T5" fmla="*/ 254 h 254"/>
              <a:gd name="T6" fmla="*/ 0 w 379"/>
              <a:gd name="T7" fmla="*/ 254 h 254"/>
              <a:gd name="T8" fmla="*/ 66 w 379"/>
              <a:gd name="T9" fmla="*/ 154 h 254"/>
              <a:gd name="T10" fmla="*/ 89 w 379"/>
              <a:gd name="T11" fmla="*/ 80 h 254"/>
              <a:gd name="T12" fmla="*/ 146 w 379"/>
              <a:gd name="T13" fmla="*/ 80 h 254"/>
              <a:gd name="T14" fmla="*/ 130 w 379"/>
              <a:gd name="T15" fmla="*/ 141 h 254"/>
              <a:gd name="T16" fmla="*/ 72 w 379"/>
              <a:gd name="T17" fmla="*/ 141 h 254"/>
              <a:gd name="T18" fmla="*/ 89 w 379"/>
              <a:gd name="T19" fmla="*/ 80 h 254"/>
              <a:gd name="T20" fmla="*/ 125 w 379"/>
              <a:gd name="T21" fmla="*/ 7 h 254"/>
              <a:gd name="T22" fmla="*/ 182 w 379"/>
              <a:gd name="T23" fmla="*/ 7 h 254"/>
              <a:gd name="T24" fmla="*/ 166 w 379"/>
              <a:gd name="T25" fmla="*/ 67 h 254"/>
              <a:gd name="T26" fmla="*/ 108 w 379"/>
              <a:gd name="T27" fmla="*/ 67 h 254"/>
              <a:gd name="T28" fmla="*/ 125 w 379"/>
              <a:gd name="T29" fmla="*/ 7 h 254"/>
              <a:gd name="T30" fmla="*/ 255 w 379"/>
              <a:gd name="T31" fmla="*/ 0 h 254"/>
              <a:gd name="T32" fmla="*/ 336 w 379"/>
              <a:gd name="T33" fmla="*/ 0 h 254"/>
              <a:gd name="T34" fmla="*/ 319 w 379"/>
              <a:gd name="T35" fmla="*/ 35 h 254"/>
              <a:gd name="T36" fmla="*/ 379 w 379"/>
              <a:gd name="T37" fmla="*/ 35 h 254"/>
              <a:gd name="T38" fmla="*/ 361 w 379"/>
              <a:gd name="T39" fmla="*/ 72 h 254"/>
              <a:gd name="T40" fmla="*/ 301 w 379"/>
              <a:gd name="T41" fmla="*/ 72 h 254"/>
              <a:gd name="T42" fmla="*/ 279 w 379"/>
              <a:gd name="T43" fmla="*/ 117 h 254"/>
              <a:gd name="T44" fmla="*/ 334 w 379"/>
              <a:gd name="T45" fmla="*/ 117 h 254"/>
              <a:gd name="T46" fmla="*/ 316 w 379"/>
              <a:gd name="T47" fmla="*/ 154 h 254"/>
              <a:gd name="T48" fmla="*/ 261 w 379"/>
              <a:gd name="T49" fmla="*/ 154 h 254"/>
              <a:gd name="T50" fmla="*/ 234 w 379"/>
              <a:gd name="T51" fmla="*/ 211 h 254"/>
              <a:gd name="T52" fmla="*/ 302 w 379"/>
              <a:gd name="T53" fmla="*/ 211 h 254"/>
              <a:gd name="T54" fmla="*/ 284 w 379"/>
              <a:gd name="T55" fmla="*/ 247 h 254"/>
              <a:gd name="T56" fmla="*/ 85 w 379"/>
              <a:gd name="T57" fmla="*/ 247 h 254"/>
              <a:gd name="T58" fmla="*/ 103 w 379"/>
              <a:gd name="T59" fmla="*/ 211 h 254"/>
              <a:gd name="T60" fmla="*/ 166 w 379"/>
              <a:gd name="T61" fmla="*/ 211 h 254"/>
              <a:gd name="T62" fmla="*/ 194 w 379"/>
              <a:gd name="T63" fmla="*/ 154 h 254"/>
              <a:gd name="T64" fmla="*/ 143 w 379"/>
              <a:gd name="T65" fmla="*/ 154 h 254"/>
              <a:gd name="T66" fmla="*/ 161 w 379"/>
              <a:gd name="T67" fmla="*/ 117 h 254"/>
              <a:gd name="T68" fmla="*/ 212 w 379"/>
              <a:gd name="T69" fmla="*/ 117 h 254"/>
              <a:gd name="T70" fmla="*/ 233 w 379"/>
              <a:gd name="T71" fmla="*/ 72 h 254"/>
              <a:gd name="T72" fmla="*/ 177 w 379"/>
              <a:gd name="T73" fmla="*/ 72 h 254"/>
              <a:gd name="T74" fmla="*/ 194 w 379"/>
              <a:gd name="T75" fmla="*/ 35 h 254"/>
              <a:gd name="T76" fmla="*/ 251 w 379"/>
              <a:gd name="T77" fmla="*/ 35 h 254"/>
              <a:gd name="T78" fmla="*/ 262 w 379"/>
              <a:gd name="T79" fmla="*/ 13 h 254"/>
              <a:gd name="T80" fmla="*/ 255 w 379"/>
              <a:gd name="T81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9" h="254">
                <a:moveTo>
                  <a:pt x="66" y="154"/>
                </a:moveTo>
                <a:lnTo>
                  <a:pt x="124" y="154"/>
                </a:lnTo>
                <a:lnTo>
                  <a:pt x="58" y="254"/>
                </a:lnTo>
                <a:lnTo>
                  <a:pt x="0" y="254"/>
                </a:lnTo>
                <a:lnTo>
                  <a:pt x="66" y="154"/>
                </a:lnTo>
                <a:close/>
                <a:moveTo>
                  <a:pt x="89" y="80"/>
                </a:moveTo>
                <a:lnTo>
                  <a:pt x="146" y="80"/>
                </a:lnTo>
                <a:lnTo>
                  <a:pt x="130" y="141"/>
                </a:lnTo>
                <a:lnTo>
                  <a:pt x="72" y="141"/>
                </a:lnTo>
                <a:lnTo>
                  <a:pt x="89" y="80"/>
                </a:lnTo>
                <a:close/>
                <a:moveTo>
                  <a:pt x="125" y="7"/>
                </a:moveTo>
                <a:lnTo>
                  <a:pt x="182" y="7"/>
                </a:lnTo>
                <a:lnTo>
                  <a:pt x="166" y="67"/>
                </a:lnTo>
                <a:lnTo>
                  <a:pt x="108" y="67"/>
                </a:lnTo>
                <a:lnTo>
                  <a:pt x="125" y="7"/>
                </a:lnTo>
                <a:close/>
                <a:moveTo>
                  <a:pt x="255" y="0"/>
                </a:moveTo>
                <a:lnTo>
                  <a:pt x="336" y="0"/>
                </a:lnTo>
                <a:lnTo>
                  <a:pt x="319" y="35"/>
                </a:lnTo>
                <a:lnTo>
                  <a:pt x="379" y="35"/>
                </a:lnTo>
                <a:lnTo>
                  <a:pt x="361" y="72"/>
                </a:lnTo>
                <a:lnTo>
                  <a:pt x="301" y="72"/>
                </a:lnTo>
                <a:lnTo>
                  <a:pt x="279" y="117"/>
                </a:lnTo>
                <a:lnTo>
                  <a:pt x="334" y="117"/>
                </a:lnTo>
                <a:lnTo>
                  <a:pt x="316" y="154"/>
                </a:lnTo>
                <a:lnTo>
                  <a:pt x="261" y="154"/>
                </a:lnTo>
                <a:lnTo>
                  <a:pt x="234" y="211"/>
                </a:lnTo>
                <a:lnTo>
                  <a:pt x="302" y="211"/>
                </a:lnTo>
                <a:lnTo>
                  <a:pt x="284" y="247"/>
                </a:lnTo>
                <a:lnTo>
                  <a:pt x="85" y="247"/>
                </a:lnTo>
                <a:lnTo>
                  <a:pt x="103" y="211"/>
                </a:lnTo>
                <a:lnTo>
                  <a:pt x="166" y="211"/>
                </a:lnTo>
                <a:lnTo>
                  <a:pt x="194" y="154"/>
                </a:lnTo>
                <a:lnTo>
                  <a:pt x="143" y="154"/>
                </a:lnTo>
                <a:lnTo>
                  <a:pt x="161" y="117"/>
                </a:lnTo>
                <a:lnTo>
                  <a:pt x="212" y="117"/>
                </a:lnTo>
                <a:lnTo>
                  <a:pt x="233" y="72"/>
                </a:lnTo>
                <a:lnTo>
                  <a:pt x="177" y="72"/>
                </a:lnTo>
                <a:lnTo>
                  <a:pt x="194" y="35"/>
                </a:lnTo>
                <a:lnTo>
                  <a:pt x="251" y="35"/>
                </a:lnTo>
                <a:lnTo>
                  <a:pt x="262" y="13"/>
                </a:lnTo>
                <a:lnTo>
                  <a:pt x="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7688482" y="2218732"/>
            <a:ext cx="1882503" cy="1261625"/>
          </a:xfrm>
          <a:custGeom>
            <a:avLst/>
            <a:gdLst>
              <a:gd name="T0" fmla="*/ 66 w 379"/>
              <a:gd name="T1" fmla="*/ 154 h 254"/>
              <a:gd name="T2" fmla="*/ 124 w 379"/>
              <a:gd name="T3" fmla="*/ 154 h 254"/>
              <a:gd name="T4" fmla="*/ 58 w 379"/>
              <a:gd name="T5" fmla="*/ 254 h 254"/>
              <a:gd name="T6" fmla="*/ 0 w 379"/>
              <a:gd name="T7" fmla="*/ 254 h 254"/>
              <a:gd name="T8" fmla="*/ 66 w 379"/>
              <a:gd name="T9" fmla="*/ 154 h 254"/>
              <a:gd name="T10" fmla="*/ 89 w 379"/>
              <a:gd name="T11" fmla="*/ 80 h 254"/>
              <a:gd name="T12" fmla="*/ 146 w 379"/>
              <a:gd name="T13" fmla="*/ 80 h 254"/>
              <a:gd name="T14" fmla="*/ 130 w 379"/>
              <a:gd name="T15" fmla="*/ 141 h 254"/>
              <a:gd name="T16" fmla="*/ 72 w 379"/>
              <a:gd name="T17" fmla="*/ 141 h 254"/>
              <a:gd name="T18" fmla="*/ 89 w 379"/>
              <a:gd name="T19" fmla="*/ 80 h 254"/>
              <a:gd name="T20" fmla="*/ 125 w 379"/>
              <a:gd name="T21" fmla="*/ 7 h 254"/>
              <a:gd name="T22" fmla="*/ 182 w 379"/>
              <a:gd name="T23" fmla="*/ 7 h 254"/>
              <a:gd name="T24" fmla="*/ 166 w 379"/>
              <a:gd name="T25" fmla="*/ 67 h 254"/>
              <a:gd name="T26" fmla="*/ 108 w 379"/>
              <a:gd name="T27" fmla="*/ 67 h 254"/>
              <a:gd name="T28" fmla="*/ 125 w 379"/>
              <a:gd name="T29" fmla="*/ 7 h 254"/>
              <a:gd name="T30" fmla="*/ 255 w 379"/>
              <a:gd name="T31" fmla="*/ 0 h 254"/>
              <a:gd name="T32" fmla="*/ 336 w 379"/>
              <a:gd name="T33" fmla="*/ 0 h 254"/>
              <a:gd name="T34" fmla="*/ 319 w 379"/>
              <a:gd name="T35" fmla="*/ 35 h 254"/>
              <a:gd name="T36" fmla="*/ 379 w 379"/>
              <a:gd name="T37" fmla="*/ 35 h 254"/>
              <a:gd name="T38" fmla="*/ 361 w 379"/>
              <a:gd name="T39" fmla="*/ 72 h 254"/>
              <a:gd name="T40" fmla="*/ 301 w 379"/>
              <a:gd name="T41" fmla="*/ 72 h 254"/>
              <a:gd name="T42" fmla="*/ 279 w 379"/>
              <a:gd name="T43" fmla="*/ 117 h 254"/>
              <a:gd name="T44" fmla="*/ 334 w 379"/>
              <a:gd name="T45" fmla="*/ 117 h 254"/>
              <a:gd name="T46" fmla="*/ 316 w 379"/>
              <a:gd name="T47" fmla="*/ 154 h 254"/>
              <a:gd name="T48" fmla="*/ 261 w 379"/>
              <a:gd name="T49" fmla="*/ 154 h 254"/>
              <a:gd name="T50" fmla="*/ 234 w 379"/>
              <a:gd name="T51" fmla="*/ 211 h 254"/>
              <a:gd name="T52" fmla="*/ 302 w 379"/>
              <a:gd name="T53" fmla="*/ 211 h 254"/>
              <a:gd name="T54" fmla="*/ 284 w 379"/>
              <a:gd name="T55" fmla="*/ 247 h 254"/>
              <a:gd name="T56" fmla="*/ 85 w 379"/>
              <a:gd name="T57" fmla="*/ 247 h 254"/>
              <a:gd name="T58" fmla="*/ 103 w 379"/>
              <a:gd name="T59" fmla="*/ 211 h 254"/>
              <a:gd name="T60" fmla="*/ 166 w 379"/>
              <a:gd name="T61" fmla="*/ 211 h 254"/>
              <a:gd name="T62" fmla="*/ 194 w 379"/>
              <a:gd name="T63" fmla="*/ 154 h 254"/>
              <a:gd name="T64" fmla="*/ 143 w 379"/>
              <a:gd name="T65" fmla="*/ 154 h 254"/>
              <a:gd name="T66" fmla="*/ 161 w 379"/>
              <a:gd name="T67" fmla="*/ 117 h 254"/>
              <a:gd name="T68" fmla="*/ 212 w 379"/>
              <a:gd name="T69" fmla="*/ 117 h 254"/>
              <a:gd name="T70" fmla="*/ 233 w 379"/>
              <a:gd name="T71" fmla="*/ 72 h 254"/>
              <a:gd name="T72" fmla="*/ 177 w 379"/>
              <a:gd name="T73" fmla="*/ 72 h 254"/>
              <a:gd name="T74" fmla="*/ 194 w 379"/>
              <a:gd name="T75" fmla="*/ 35 h 254"/>
              <a:gd name="T76" fmla="*/ 251 w 379"/>
              <a:gd name="T77" fmla="*/ 35 h 254"/>
              <a:gd name="T78" fmla="*/ 262 w 379"/>
              <a:gd name="T79" fmla="*/ 13 h 254"/>
              <a:gd name="T80" fmla="*/ 255 w 379"/>
              <a:gd name="T81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9" h="254">
                <a:moveTo>
                  <a:pt x="66" y="154"/>
                </a:moveTo>
                <a:lnTo>
                  <a:pt x="124" y="154"/>
                </a:lnTo>
                <a:lnTo>
                  <a:pt x="58" y="254"/>
                </a:lnTo>
                <a:lnTo>
                  <a:pt x="0" y="254"/>
                </a:lnTo>
                <a:lnTo>
                  <a:pt x="66" y="154"/>
                </a:lnTo>
                <a:close/>
                <a:moveTo>
                  <a:pt x="89" y="80"/>
                </a:moveTo>
                <a:lnTo>
                  <a:pt x="146" y="80"/>
                </a:lnTo>
                <a:lnTo>
                  <a:pt x="130" y="141"/>
                </a:lnTo>
                <a:lnTo>
                  <a:pt x="72" y="141"/>
                </a:lnTo>
                <a:lnTo>
                  <a:pt x="89" y="80"/>
                </a:lnTo>
                <a:close/>
                <a:moveTo>
                  <a:pt x="125" y="7"/>
                </a:moveTo>
                <a:lnTo>
                  <a:pt x="182" y="7"/>
                </a:lnTo>
                <a:lnTo>
                  <a:pt x="166" y="67"/>
                </a:lnTo>
                <a:lnTo>
                  <a:pt x="108" y="67"/>
                </a:lnTo>
                <a:lnTo>
                  <a:pt x="125" y="7"/>
                </a:lnTo>
                <a:close/>
                <a:moveTo>
                  <a:pt x="255" y="0"/>
                </a:moveTo>
                <a:lnTo>
                  <a:pt x="336" y="0"/>
                </a:lnTo>
                <a:lnTo>
                  <a:pt x="319" y="35"/>
                </a:lnTo>
                <a:lnTo>
                  <a:pt x="379" y="35"/>
                </a:lnTo>
                <a:lnTo>
                  <a:pt x="361" y="72"/>
                </a:lnTo>
                <a:lnTo>
                  <a:pt x="301" y="72"/>
                </a:lnTo>
                <a:lnTo>
                  <a:pt x="279" y="117"/>
                </a:lnTo>
                <a:lnTo>
                  <a:pt x="334" y="117"/>
                </a:lnTo>
                <a:lnTo>
                  <a:pt x="316" y="154"/>
                </a:lnTo>
                <a:lnTo>
                  <a:pt x="261" y="154"/>
                </a:lnTo>
                <a:lnTo>
                  <a:pt x="234" y="211"/>
                </a:lnTo>
                <a:lnTo>
                  <a:pt x="302" y="211"/>
                </a:lnTo>
                <a:lnTo>
                  <a:pt x="284" y="247"/>
                </a:lnTo>
                <a:lnTo>
                  <a:pt x="85" y="247"/>
                </a:lnTo>
                <a:lnTo>
                  <a:pt x="103" y="211"/>
                </a:lnTo>
                <a:lnTo>
                  <a:pt x="166" y="211"/>
                </a:lnTo>
                <a:lnTo>
                  <a:pt x="194" y="154"/>
                </a:lnTo>
                <a:lnTo>
                  <a:pt x="143" y="154"/>
                </a:lnTo>
                <a:lnTo>
                  <a:pt x="161" y="117"/>
                </a:lnTo>
                <a:lnTo>
                  <a:pt x="212" y="117"/>
                </a:lnTo>
                <a:lnTo>
                  <a:pt x="233" y="72"/>
                </a:lnTo>
                <a:lnTo>
                  <a:pt x="177" y="72"/>
                </a:lnTo>
                <a:lnTo>
                  <a:pt x="194" y="35"/>
                </a:lnTo>
                <a:lnTo>
                  <a:pt x="251" y="35"/>
                </a:lnTo>
                <a:lnTo>
                  <a:pt x="262" y="13"/>
                </a:lnTo>
                <a:lnTo>
                  <a:pt x="255" y="0"/>
                </a:lnTo>
                <a:close/>
              </a:path>
            </a:pathLst>
          </a:custGeom>
          <a:solidFill>
            <a:schemeClr val="bg1"/>
          </a:solidFill>
          <a:ln w="1588" cap="flat">
            <a:solidFill>
              <a:srgbClr val="000000"/>
            </a:solidFill>
            <a:prstDash val="solid"/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0"/>
          <p:cNvSpPr/>
          <p:nvPr/>
        </p:nvSpPr>
        <p:spPr bwMode="auto">
          <a:xfrm>
            <a:off x="2424614" y="2233067"/>
            <a:ext cx="2742471" cy="1779092"/>
          </a:xfrm>
          <a:custGeom>
            <a:avLst/>
            <a:gdLst>
              <a:gd name="T0" fmla="*/ 2758 w 6503"/>
              <a:gd name="T1" fmla="*/ 2360 h 4216"/>
              <a:gd name="T2" fmla="*/ 3329 w 6503"/>
              <a:gd name="T3" fmla="*/ 2131 h 4216"/>
              <a:gd name="T4" fmla="*/ 4325 w 6503"/>
              <a:gd name="T5" fmla="*/ 1709 h 4216"/>
              <a:gd name="T6" fmla="*/ 4216 w 6503"/>
              <a:gd name="T7" fmla="*/ 3118 h 4216"/>
              <a:gd name="T8" fmla="*/ 4325 w 6503"/>
              <a:gd name="T9" fmla="*/ 1709 h 4216"/>
              <a:gd name="T10" fmla="*/ 3076 w 6503"/>
              <a:gd name="T11" fmla="*/ 1703 h 4216"/>
              <a:gd name="T12" fmla="*/ 3647 w 6503"/>
              <a:gd name="T13" fmla="*/ 1474 h 4216"/>
              <a:gd name="T14" fmla="*/ 1226 w 6503"/>
              <a:gd name="T15" fmla="*/ 1080 h 4216"/>
              <a:gd name="T16" fmla="*/ 1375 w 6503"/>
              <a:gd name="T17" fmla="*/ 3271 h 4216"/>
              <a:gd name="T18" fmla="*/ 1422 w 6503"/>
              <a:gd name="T19" fmla="*/ 3735 h 4216"/>
              <a:gd name="T20" fmla="*/ 1227 w 6503"/>
              <a:gd name="T21" fmla="*/ 1650 h 4216"/>
              <a:gd name="T22" fmla="*/ 1226 w 6503"/>
              <a:gd name="T23" fmla="*/ 1080 h 4216"/>
              <a:gd name="T24" fmla="*/ 3387 w 6503"/>
              <a:gd name="T25" fmla="*/ 1045 h 4216"/>
              <a:gd name="T26" fmla="*/ 3964 w 6503"/>
              <a:gd name="T27" fmla="*/ 816 h 4216"/>
              <a:gd name="T28" fmla="*/ 1845 w 6503"/>
              <a:gd name="T29" fmla="*/ 106 h 4216"/>
              <a:gd name="T30" fmla="*/ 2545 w 6503"/>
              <a:gd name="T31" fmla="*/ 916 h 4216"/>
              <a:gd name="T32" fmla="*/ 1845 w 6503"/>
              <a:gd name="T33" fmla="*/ 106 h 4216"/>
              <a:gd name="T34" fmla="*/ 4545 w 6503"/>
              <a:gd name="T35" fmla="*/ 6 h 4216"/>
              <a:gd name="T36" fmla="*/ 4921 w 6503"/>
              <a:gd name="T37" fmla="*/ 299 h 4216"/>
              <a:gd name="T38" fmla="*/ 3117 w 6503"/>
              <a:gd name="T39" fmla="*/ 3975 h 4216"/>
              <a:gd name="T40" fmla="*/ 2756 w 6503"/>
              <a:gd name="T41" fmla="*/ 4181 h 4216"/>
              <a:gd name="T42" fmla="*/ 1965 w 6503"/>
              <a:gd name="T43" fmla="*/ 4210 h 4216"/>
              <a:gd name="T44" fmla="*/ 2921 w 6503"/>
              <a:gd name="T45" fmla="*/ 2989 h 4216"/>
              <a:gd name="T46" fmla="*/ 1156 w 6503"/>
              <a:gd name="T47" fmla="*/ 4140 h 4216"/>
              <a:gd name="T48" fmla="*/ 1683 w 6503"/>
              <a:gd name="T49" fmla="*/ 2848 h 4216"/>
              <a:gd name="T50" fmla="*/ 2083 w 6503"/>
              <a:gd name="T51" fmla="*/ 2360 h 4216"/>
              <a:gd name="T52" fmla="*/ 3488 w 6503"/>
              <a:gd name="T53" fmla="*/ 299 h 4216"/>
              <a:gd name="T54" fmla="*/ 3647 w 6503"/>
              <a:gd name="T55" fmla="*/ 6 h 4216"/>
              <a:gd name="T56" fmla="*/ 6503 w 6503"/>
              <a:gd name="T57" fmla="*/ 0 h 4216"/>
              <a:gd name="T58" fmla="*/ 6229 w 6503"/>
              <a:gd name="T59" fmla="*/ 857 h 4216"/>
              <a:gd name="T60" fmla="*/ 5840 w 6503"/>
              <a:gd name="T61" fmla="*/ 1380 h 4216"/>
              <a:gd name="T62" fmla="*/ 4400 w 6503"/>
              <a:gd name="T63" fmla="*/ 4104 h 4216"/>
              <a:gd name="T64" fmla="*/ 3408 w 6503"/>
              <a:gd name="T65" fmla="*/ 4216 h 4216"/>
              <a:gd name="T66" fmla="*/ 5094 w 6503"/>
              <a:gd name="T67" fmla="*/ 1380 h 4216"/>
              <a:gd name="T68" fmla="*/ 4731 w 6503"/>
              <a:gd name="T69" fmla="*/ 857 h 4216"/>
              <a:gd name="T70" fmla="*/ 5677 w 6503"/>
              <a:gd name="T71" fmla="*/ 164 h 4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03" h="4216">
                <a:moveTo>
                  <a:pt x="2866" y="2131"/>
                </a:moveTo>
                <a:lnTo>
                  <a:pt x="2758" y="2360"/>
                </a:lnTo>
                <a:lnTo>
                  <a:pt x="3222" y="2360"/>
                </a:lnTo>
                <a:lnTo>
                  <a:pt x="3329" y="2131"/>
                </a:lnTo>
                <a:lnTo>
                  <a:pt x="2866" y="2131"/>
                </a:lnTo>
                <a:close/>
                <a:moveTo>
                  <a:pt x="4325" y="1709"/>
                </a:moveTo>
                <a:lnTo>
                  <a:pt x="4812" y="1709"/>
                </a:lnTo>
                <a:lnTo>
                  <a:pt x="4216" y="3118"/>
                </a:lnTo>
                <a:lnTo>
                  <a:pt x="3728" y="3118"/>
                </a:lnTo>
                <a:lnTo>
                  <a:pt x="4325" y="1709"/>
                </a:lnTo>
                <a:close/>
                <a:moveTo>
                  <a:pt x="3183" y="1474"/>
                </a:moveTo>
                <a:lnTo>
                  <a:pt x="3076" y="1703"/>
                </a:lnTo>
                <a:lnTo>
                  <a:pt x="3540" y="1703"/>
                </a:lnTo>
                <a:lnTo>
                  <a:pt x="3647" y="1474"/>
                </a:lnTo>
                <a:lnTo>
                  <a:pt x="3183" y="1474"/>
                </a:lnTo>
                <a:close/>
                <a:moveTo>
                  <a:pt x="1226" y="1080"/>
                </a:moveTo>
                <a:lnTo>
                  <a:pt x="2430" y="1080"/>
                </a:lnTo>
                <a:lnTo>
                  <a:pt x="1375" y="3271"/>
                </a:lnTo>
                <a:lnTo>
                  <a:pt x="1716" y="3130"/>
                </a:lnTo>
                <a:lnTo>
                  <a:pt x="1422" y="3735"/>
                </a:lnTo>
                <a:lnTo>
                  <a:pt x="0" y="4204"/>
                </a:lnTo>
                <a:lnTo>
                  <a:pt x="1227" y="1650"/>
                </a:lnTo>
                <a:lnTo>
                  <a:pt x="951" y="1650"/>
                </a:lnTo>
                <a:lnTo>
                  <a:pt x="1226" y="1080"/>
                </a:lnTo>
                <a:close/>
                <a:moveTo>
                  <a:pt x="3500" y="816"/>
                </a:moveTo>
                <a:lnTo>
                  <a:pt x="3387" y="1045"/>
                </a:lnTo>
                <a:lnTo>
                  <a:pt x="3851" y="1045"/>
                </a:lnTo>
                <a:lnTo>
                  <a:pt x="3964" y="816"/>
                </a:lnTo>
                <a:lnTo>
                  <a:pt x="3500" y="816"/>
                </a:lnTo>
                <a:close/>
                <a:moveTo>
                  <a:pt x="1845" y="106"/>
                </a:moveTo>
                <a:lnTo>
                  <a:pt x="2685" y="106"/>
                </a:lnTo>
                <a:lnTo>
                  <a:pt x="2545" y="916"/>
                </a:lnTo>
                <a:lnTo>
                  <a:pt x="1705" y="916"/>
                </a:lnTo>
                <a:lnTo>
                  <a:pt x="1845" y="106"/>
                </a:lnTo>
                <a:close/>
                <a:moveTo>
                  <a:pt x="3647" y="6"/>
                </a:moveTo>
                <a:lnTo>
                  <a:pt x="4545" y="6"/>
                </a:lnTo>
                <a:lnTo>
                  <a:pt x="4222" y="299"/>
                </a:lnTo>
                <a:lnTo>
                  <a:pt x="4921" y="299"/>
                </a:lnTo>
                <a:lnTo>
                  <a:pt x="3230" y="3823"/>
                </a:lnTo>
                <a:cubicBezTo>
                  <a:pt x="3204" y="3877"/>
                  <a:pt x="3166" y="3928"/>
                  <a:pt x="3117" y="3975"/>
                </a:cubicBezTo>
                <a:cubicBezTo>
                  <a:pt x="3068" y="4022"/>
                  <a:pt x="3013" y="4063"/>
                  <a:pt x="2952" y="4099"/>
                </a:cubicBezTo>
                <a:cubicBezTo>
                  <a:pt x="2891" y="4134"/>
                  <a:pt x="2826" y="4161"/>
                  <a:pt x="2756" y="4181"/>
                </a:cubicBezTo>
                <a:cubicBezTo>
                  <a:pt x="2687" y="4200"/>
                  <a:pt x="2617" y="4210"/>
                  <a:pt x="2547" y="4210"/>
                </a:cubicBezTo>
                <a:lnTo>
                  <a:pt x="1965" y="4210"/>
                </a:lnTo>
                <a:lnTo>
                  <a:pt x="2597" y="3664"/>
                </a:lnTo>
                <a:lnTo>
                  <a:pt x="2921" y="2989"/>
                </a:lnTo>
                <a:lnTo>
                  <a:pt x="1872" y="4140"/>
                </a:lnTo>
                <a:lnTo>
                  <a:pt x="1156" y="4140"/>
                </a:lnTo>
                <a:lnTo>
                  <a:pt x="2329" y="2848"/>
                </a:lnTo>
                <a:lnTo>
                  <a:pt x="1683" y="2848"/>
                </a:lnTo>
                <a:lnTo>
                  <a:pt x="1919" y="2360"/>
                </a:lnTo>
                <a:lnTo>
                  <a:pt x="2083" y="2360"/>
                </a:lnTo>
                <a:lnTo>
                  <a:pt x="3077" y="299"/>
                </a:lnTo>
                <a:lnTo>
                  <a:pt x="3488" y="299"/>
                </a:lnTo>
                <a:lnTo>
                  <a:pt x="3693" y="129"/>
                </a:lnTo>
                <a:lnTo>
                  <a:pt x="3647" y="6"/>
                </a:lnTo>
                <a:close/>
                <a:moveTo>
                  <a:pt x="5575" y="0"/>
                </a:moveTo>
                <a:lnTo>
                  <a:pt x="6503" y="0"/>
                </a:lnTo>
                <a:lnTo>
                  <a:pt x="6088" y="857"/>
                </a:lnTo>
                <a:lnTo>
                  <a:pt x="6229" y="857"/>
                </a:lnTo>
                <a:lnTo>
                  <a:pt x="5975" y="1380"/>
                </a:lnTo>
                <a:lnTo>
                  <a:pt x="5840" y="1380"/>
                </a:lnTo>
                <a:lnTo>
                  <a:pt x="4661" y="3828"/>
                </a:lnTo>
                <a:cubicBezTo>
                  <a:pt x="4608" y="3938"/>
                  <a:pt x="4521" y="4030"/>
                  <a:pt x="4400" y="4104"/>
                </a:cubicBezTo>
                <a:cubicBezTo>
                  <a:pt x="4279" y="4179"/>
                  <a:pt x="4156" y="4216"/>
                  <a:pt x="4030" y="4216"/>
                </a:cubicBezTo>
                <a:lnTo>
                  <a:pt x="3408" y="4216"/>
                </a:lnTo>
                <a:lnTo>
                  <a:pt x="3993" y="3670"/>
                </a:lnTo>
                <a:lnTo>
                  <a:pt x="5094" y="1380"/>
                </a:lnTo>
                <a:lnTo>
                  <a:pt x="4477" y="1380"/>
                </a:lnTo>
                <a:lnTo>
                  <a:pt x="4731" y="857"/>
                </a:lnTo>
                <a:lnTo>
                  <a:pt x="5342" y="857"/>
                </a:lnTo>
                <a:lnTo>
                  <a:pt x="5677" y="164"/>
                </a:lnTo>
                <a:lnTo>
                  <a:pt x="55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5"/>
          <p:cNvSpPr/>
          <p:nvPr/>
        </p:nvSpPr>
        <p:spPr bwMode="auto">
          <a:xfrm>
            <a:off x="4757064" y="2213917"/>
            <a:ext cx="1968127" cy="1273497"/>
          </a:xfrm>
          <a:custGeom>
            <a:avLst/>
            <a:gdLst>
              <a:gd name="T0" fmla="*/ 2759 w 6503"/>
              <a:gd name="T1" fmla="*/ 2361 h 4216"/>
              <a:gd name="T2" fmla="*/ 3330 w 6503"/>
              <a:gd name="T3" fmla="*/ 2132 h 4216"/>
              <a:gd name="T4" fmla="*/ 4325 w 6503"/>
              <a:gd name="T5" fmla="*/ 1709 h 4216"/>
              <a:gd name="T6" fmla="*/ 4216 w 6503"/>
              <a:gd name="T7" fmla="*/ 3118 h 4216"/>
              <a:gd name="T8" fmla="*/ 4325 w 6503"/>
              <a:gd name="T9" fmla="*/ 1709 h 4216"/>
              <a:gd name="T10" fmla="*/ 3076 w 6503"/>
              <a:gd name="T11" fmla="*/ 1703 h 4216"/>
              <a:gd name="T12" fmla="*/ 3647 w 6503"/>
              <a:gd name="T13" fmla="*/ 1474 h 4216"/>
              <a:gd name="T14" fmla="*/ 1227 w 6503"/>
              <a:gd name="T15" fmla="*/ 1081 h 4216"/>
              <a:gd name="T16" fmla="*/ 1375 w 6503"/>
              <a:gd name="T17" fmla="*/ 3271 h 4216"/>
              <a:gd name="T18" fmla="*/ 1423 w 6503"/>
              <a:gd name="T19" fmla="*/ 3735 h 4216"/>
              <a:gd name="T20" fmla="*/ 1227 w 6503"/>
              <a:gd name="T21" fmla="*/ 1650 h 4216"/>
              <a:gd name="T22" fmla="*/ 1227 w 6503"/>
              <a:gd name="T23" fmla="*/ 1081 h 4216"/>
              <a:gd name="T24" fmla="*/ 3388 w 6503"/>
              <a:gd name="T25" fmla="*/ 1045 h 4216"/>
              <a:gd name="T26" fmla="*/ 3965 w 6503"/>
              <a:gd name="T27" fmla="*/ 816 h 4216"/>
              <a:gd name="T28" fmla="*/ 1846 w 6503"/>
              <a:gd name="T29" fmla="*/ 106 h 4216"/>
              <a:gd name="T30" fmla="*/ 2545 w 6503"/>
              <a:gd name="T31" fmla="*/ 916 h 4216"/>
              <a:gd name="T32" fmla="*/ 1846 w 6503"/>
              <a:gd name="T33" fmla="*/ 106 h 4216"/>
              <a:gd name="T34" fmla="*/ 4545 w 6503"/>
              <a:gd name="T35" fmla="*/ 6 h 4216"/>
              <a:gd name="T36" fmla="*/ 4921 w 6503"/>
              <a:gd name="T37" fmla="*/ 300 h 4216"/>
              <a:gd name="T38" fmla="*/ 3117 w 6503"/>
              <a:gd name="T39" fmla="*/ 3976 h 4216"/>
              <a:gd name="T40" fmla="*/ 2757 w 6503"/>
              <a:gd name="T41" fmla="*/ 4181 h 4216"/>
              <a:gd name="T42" fmla="*/ 1966 w 6503"/>
              <a:gd name="T43" fmla="*/ 4210 h 4216"/>
              <a:gd name="T44" fmla="*/ 2921 w 6503"/>
              <a:gd name="T45" fmla="*/ 2989 h 4216"/>
              <a:gd name="T46" fmla="*/ 1156 w 6503"/>
              <a:gd name="T47" fmla="*/ 4140 h 4216"/>
              <a:gd name="T48" fmla="*/ 1683 w 6503"/>
              <a:gd name="T49" fmla="*/ 2848 h 4216"/>
              <a:gd name="T50" fmla="*/ 2083 w 6503"/>
              <a:gd name="T51" fmla="*/ 2361 h 4216"/>
              <a:gd name="T52" fmla="*/ 3488 w 6503"/>
              <a:gd name="T53" fmla="*/ 300 h 4216"/>
              <a:gd name="T54" fmla="*/ 3647 w 6503"/>
              <a:gd name="T55" fmla="*/ 6 h 4216"/>
              <a:gd name="T56" fmla="*/ 6503 w 6503"/>
              <a:gd name="T57" fmla="*/ 0 h 4216"/>
              <a:gd name="T58" fmla="*/ 6229 w 6503"/>
              <a:gd name="T59" fmla="*/ 857 h 4216"/>
              <a:gd name="T60" fmla="*/ 5840 w 6503"/>
              <a:gd name="T61" fmla="*/ 1380 h 4216"/>
              <a:gd name="T62" fmla="*/ 4400 w 6503"/>
              <a:gd name="T63" fmla="*/ 4105 h 4216"/>
              <a:gd name="T64" fmla="*/ 3408 w 6503"/>
              <a:gd name="T65" fmla="*/ 4216 h 4216"/>
              <a:gd name="T66" fmla="*/ 5094 w 6503"/>
              <a:gd name="T67" fmla="*/ 1380 h 4216"/>
              <a:gd name="T68" fmla="*/ 4732 w 6503"/>
              <a:gd name="T69" fmla="*/ 857 h 4216"/>
              <a:gd name="T70" fmla="*/ 5678 w 6503"/>
              <a:gd name="T71" fmla="*/ 165 h 4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03" h="4216">
                <a:moveTo>
                  <a:pt x="2866" y="2132"/>
                </a:moveTo>
                <a:lnTo>
                  <a:pt x="2759" y="2361"/>
                </a:lnTo>
                <a:lnTo>
                  <a:pt x="3223" y="2361"/>
                </a:lnTo>
                <a:lnTo>
                  <a:pt x="3330" y="2132"/>
                </a:lnTo>
                <a:lnTo>
                  <a:pt x="2866" y="2132"/>
                </a:lnTo>
                <a:close/>
                <a:moveTo>
                  <a:pt x="4325" y="1709"/>
                </a:moveTo>
                <a:lnTo>
                  <a:pt x="4812" y="1709"/>
                </a:lnTo>
                <a:lnTo>
                  <a:pt x="4216" y="3118"/>
                </a:lnTo>
                <a:lnTo>
                  <a:pt x="3728" y="3118"/>
                </a:lnTo>
                <a:lnTo>
                  <a:pt x="4325" y="1709"/>
                </a:lnTo>
                <a:close/>
                <a:moveTo>
                  <a:pt x="3183" y="1474"/>
                </a:moveTo>
                <a:lnTo>
                  <a:pt x="3076" y="1703"/>
                </a:lnTo>
                <a:lnTo>
                  <a:pt x="3540" y="1703"/>
                </a:lnTo>
                <a:lnTo>
                  <a:pt x="3647" y="1474"/>
                </a:lnTo>
                <a:lnTo>
                  <a:pt x="3183" y="1474"/>
                </a:lnTo>
                <a:close/>
                <a:moveTo>
                  <a:pt x="1227" y="1081"/>
                </a:moveTo>
                <a:lnTo>
                  <a:pt x="2430" y="1081"/>
                </a:lnTo>
                <a:lnTo>
                  <a:pt x="1375" y="3271"/>
                </a:lnTo>
                <a:lnTo>
                  <a:pt x="1716" y="3130"/>
                </a:lnTo>
                <a:lnTo>
                  <a:pt x="1423" y="3735"/>
                </a:lnTo>
                <a:lnTo>
                  <a:pt x="0" y="4205"/>
                </a:lnTo>
                <a:lnTo>
                  <a:pt x="1227" y="1650"/>
                </a:lnTo>
                <a:lnTo>
                  <a:pt x="951" y="1650"/>
                </a:lnTo>
                <a:lnTo>
                  <a:pt x="1227" y="1081"/>
                </a:lnTo>
                <a:close/>
                <a:moveTo>
                  <a:pt x="3501" y="816"/>
                </a:moveTo>
                <a:lnTo>
                  <a:pt x="3388" y="1045"/>
                </a:lnTo>
                <a:lnTo>
                  <a:pt x="3852" y="1045"/>
                </a:lnTo>
                <a:lnTo>
                  <a:pt x="3965" y="816"/>
                </a:lnTo>
                <a:lnTo>
                  <a:pt x="3501" y="816"/>
                </a:lnTo>
                <a:close/>
                <a:moveTo>
                  <a:pt x="1846" y="106"/>
                </a:moveTo>
                <a:lnTo>
                  <a:pt x="2685" y="106"/>
                </a:lnTo>
                <a:lnTo>
                  <a:pt x="2545" y="916"/>
                </a:lnTo>
                <a:lnTo>
                  <a:pt x="1705" y="916"/>
                </a:lnTo>
                <a:lnTo>
                  <a:pt x="1846" y="106"/>
                </a:lnTo>
                <a:close/>
                <a:moveTo>
                  <a:pt x="3647" y="6"/>
                </a:moveTo>
                <a:lnTo>
                  <a:pt x="4545" y="6"/>
                </a:lnTo>
                <a:lnTo>
                  <a:pt x="4222" y="300"/>
                </a:lnTo>
                <a:lnTo>
                  <a:pt x="4921" y="300"/>
                </a:lnTo>
                <a:lnTo>
                  <a:pt x="3231" y="3823"/>
                </a:lnTo>
                <a:cubicBezTo>
                  <a:pt x="3204" y="3878"/>
                  <a:pt x="3166" y="3929"/>
                  <a:pt x="3117" y="3976"/>
                </a:cubicBezTo>
                <a:cubicBezTo>
                  <a:pt x="3068" y="4022"/>
                  <a:pt x="3013" y="4064"/>
                  <a:pt x="2952" y="4099"/>
                </a:cubicBezTo>
                <a:cubicBezTo>
                  <a:pt x="2891" y="4134"/>
                  <a:pt x="2826" y="4161"/>
                  <a:pt x="2757" y="4181"/>
                </a:cubicBezTo>
                <a:cubicBezTo>
                  <a:pt x="2687" y="4201"/>
                  <a:pt x="2617" y="4210"/>
                  <a:pt x="2547" y="4210"/>
                </a:cubicBezTo>
                <a:lnTo>
                  <a:pt x="1966" y="4210"/>
                </a:lnTo>
                <a:lnTo>
                  <a:pt x="2598" y="3664"/>
                </a:lnTo>
                <a:lnTo>
                  <a:pt x="2921" y="2989"/>
                </a:lnTo>
                <a:lnTo>
                  <a:pt x="1872" y="4140"/>
                </a:lnTo>
                <a:lnTo>
                  <a:pt x="1156" y="4140"/>
                </a:lnTo>
                <a:lnTo>
                  <a:pt x="2329" y="2848"/>
                </a:lnTo>
                <a:lnTo>
                  <a:pt x="1683" y="2848"/>
                </a:lnTo>
                <a:lnTo>
                  <a:pt x="1919" y="2361"/>
                </a:lnTo>
                <a:lnTo>
                  <a:pt x="2083" y="2361"/>
                </a:lnTo>
                <a:lnTo>
                  <a:pt x="3077" y="300"/>
                </a:lnTo>
                <a:lnTo>
                  <a:pt x="3488" y="300"/>
                </a:lnTo>
                <a:lnTo>
                  <a:pt x="3693" y="129"/>
                </a:lnTo>
                <a:lnTo>
                  <a:pt x="3647" y="6"/>
                </a:lnTo>
                <a:close/>
                <a:moveTo>
                  <a:pt x="5575" y="0"/>
                </a:moveTo>
                <a:lnTo>
                  <a:pt x="6503" y="0"/>
                </a:lnTo>
                <a:lnTo>
                  <a:pt x="6088" y="857"/>
                </a:lnTo>
                <a:lnTo>
                  <a:pt x="6229" y="857"/>
                </a:lnTo>
                <a:lnTo>
                  <a:pt x="5975" y="1380"/>
                </a:lnTo>
                <a:lnTo>
                  <a:pt x="5840" y="1380"/>
                </a:lnTo>
                <a:lnTo>
                  <a:pt x="4661" y="3829"/>
                </a:lnTo>
                <a:cubicBezTo>
                  <a:pt x="4609" y="3938"/>
                  <a:pt x="4521" y="4030"/>
                  <a:pt x="4400" y="4105"/>
                </a:cubicBezTo>
                <a:cubicBezTo>
                  <a:pt x="4279" y="4179"/>
                  <a:pt x="4156" y="4216"/>
                  <a:pt x="4031" y="4216"/>
                </a:cubicBezTo>
                <a:lnTo>
                  <a:pt x="3408" y="4216"/>
                </a:lnTo>
                <a:lnTo>
                  <a:pt x="3993" y="3670"/>
                </a:lnTo>
                <a:lnTo>
                  <a:pt x="5094" y="1380"/>
                </a:lnTo>
                <a:lnTo>
                  <a:pt x="4478" y="1380"/>
                </a:lnTo>
                <a:lnTo>
                  <a:pt x="4732" y="857"/>
                </a:lnTo>
                <a:lnTo>
                  <a:pt x="5342" y="857"/>
                </a:lnTo>
                <a:lnTo>
                  <a:pt x="5678" y="165"/>
                </a:lnTo>
                <a:lnTo>
                  <a:pt x="55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0"/>
          <p:cNvSpPr/>
          <p:nvPr/>
        </p:nvSpPr>
        <p:spPr bwMode="auto">
          <a:xfrm>
            <a:off x="6220701" y="2218733"/>
            <a:ext cx="1872569" cy="1261625"/>
          </a:xfrm>
          <a:custGeom>
            <a:avLst/>
            <a:gdLst>
              <a:gd name="T0" fmla="*/ 155 w 377"/>
              <a:gd name="T1" fmla="*/ 0 h 254"/>
              <a:gd name="T2" fmla="*/ 223 w 377"/>
              <a:gd name="T3" fmla="*/ 0 h 254"/>
              <a:gd name="T4" fmla="*/ 229 w 377"/>
              <a:gd name="T5" fmla="*/ 43 h 254"/>
              <a:gd name="T6" fmla="*/ 267 w 377"/>
              <a:gd name="T7" fmla="*/ 43 h 254"/>
              <a:gd name="T8" fmla="*/ 315 w 377"/>
              <a:gd name="T9" fmla="*/ 0 h 254"/>
              <a:gd name="T10" fmla="*/ 377 w 377"/>
              <a:gd name="T11" fmla="*/ 0 h 254"/>
              <a:gd name="T12" fmla="*/ 327 w 377"/>
              <a:gd name="T13" fmla="*/ 43 h 254"/>
              <a:gd name="T14" fmla="*/ 376 w 377"/>
              <a:gd name="T15" fmla="*/ 43 h 254"/>
              <a:gd name="T16" fmla="*/ 360 w 377"/>
              <a:gd name="T17" fmla="*/ 77 h 254"/>
              <a:gd name="T18" fmla="*/ 266 w 377"/>
              <a:gd name="T19" fmla="*/ 77 h 254"/>
              <a:gd name="T20" fmla="*/ 242 w 377"/>
              <a:gd name="T21" fmla="*/ 127 h 254"/>
              <a:gd name="T22" fmla="*/ 349 w 377"/>
              <a:gd name="T23" fmla="*/ 127 h 254"/>
              <a:gd name="T24" fmla="*/ 333 w 377"/>
              <a:gd name="T25" fmla="*/ 161 h 254"/>
              <a:gd name="T26" fmla="*/ 234 w 377"/>
              <a:gd name="T27" fmla="*/ 161 h 254"/>
              <a:gd name="T28" fmla="*/ 295 w 377"/>
              <a:gd name="T29" fmla="*/ 254 h 254"/>
              <a:gd name="T30" fmla="*/ 215 w 377"/>
              <a:gd name="T31" fmla="*/ 254 h 254"/>
              <a:gd name="T32" fmla="*/ 177 w 377"/>
              <a:gd name="T33" fmla="*/ 197 h 254"/>
              <a:gd name="T34" fmla="*/ 87 w 377"/>
              <a:gd name="T35" fmla="*/ 254 h 254"/>
              <a:gd name="T36" fmla="*/ 0 w 377"/>
              <a:gd name="T37" fmla="*/ 254 h 254"/>
              <a:gd name="T38" fmla="*/ 152 w 377"/>
              <a:gd name="T39" fmla="*/ 161 h 254"/>
              <a:gd name="T40" fmla="*/ 52 w 377"/>
              <a:gd name="T41" fmla="*/ 161 h 254"/>
              <a:gd name="T42" fmla="*/ 68 w 377"/>
              <a:gd name="T43" fmla="*/ 127 h 254"/>
              <a:gd name="T44" fmla="*/ 175 w 377"/>
              <a:gd name="T45" fmla="*/ 127 h 254"/>
              <a:gd name="T46" fmla="*/ 199 w 377"/>
              <a:gd name="T47" fmla="*/ 77 h 254"/>
              <a:gd name="T48" fmla="*/ 105 w 377"/>
              <a:gd name="T49" fmla="*/ 77 h 254"/>
              <a:gd name="T50" fmla="*/ 121 w 377"/>
              <a:gd name="T51" fmla="*/ 43 h 254"/>
              <a:gd name="T52" fmla="*/ 169 w 377"/>
              <a:gd name="T53" fmla="*/ 43 h 254"/>
              <a:gd name="T54" fmla="*/ 164 w 377"/>
              <a:gd name="T55" fmla="*/ 11 h 254"/>
              <a:gd name="T56" fmla="*/ 155 w 377"/>
              <a:gd name="T5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7" h="254">
                <a:moveTo>
                  <a:pt x="155" y="0"/>
                </a:moveTo>
                <a:lnTo>
                  <a:pt x="223" y="0"/>
                </a:lnTo>
                <a:lnTo>
                  <a:pt x="229" y="43"/>
                </a:lnTo>
                <a:lnTo>
                  <a:pt x="267" y="43"/>
                </a:lnTo>
                <a:lnTo>
                  <a:pt x="315" y="0"/>
                </a:lnTo>
                <a:lnTo>
                  <a:pt x="377" y="0"/>
                </a:lnTo>
                <a:lnTo>
                  <a:pt x="327" y="43"/>
                </a:lnTo>
                <a:lnTo>
                  <a:pt x="376" y="43"/>
                </a:lnTo>
                <a:lnTo>
                  <a:pt x="360" y="77"/>
                </a:lnTo>
                <a:lnTo>
                  <a:pt x="266" y="77"/>
                </a:lnTo>
                <a:lnTo>
                  <a:pt x="242" y="127"/>
                </a:lnTo>
                <a:lnTo>
                  <a:pt x="349" y="127"/>
                </a:lnTo>
                <a:lnTo>
                  <a:pt x="333" y="161"/>
                </a:lnTo>
                <a:lnTo>
                  <a:pt x="234" y="161"/>
                </a:lnTo>
                <a:lnTo>
                  <a:pt x="295" y="254"/>
                </a:lnTo>
                <a:lnTo>
                  <a:pt x="215" y="254"/>
                </a:lnTo>
                <a:lnTo>
                  <a:pt x="177" y="197"/>
                </a:lnTo>
                <a:lnTo>
                  <a:pt x="87" y="254"/>
                </a:lnTo>
                <a:lnTo>
                  <a:pt x="0" y="254"/>
                </a:lnTo>
                <a:lnTo>
                  <a:pt x="152" y="161"/>
                </a:lnTo>
                <a:lnTo>
                  <a:pt x="52" y="161"/>
                </a:lnTo>
                <a:lnTo>
                  <a:pt x="68" y="127"/>
                </a:lnTo>
                <a:lnTo>
                  <a:pt x="175" y="127"/>
                </a:lnTo>
                <a:lnTo>
                  <a:pt x="199" y="77"/>
                </a:lnTo>
                <a:lnTo>
                  <a:pt x="105" y="77"/>
                </a:lnTo>
                <a:lnTo>
                  <a:pt x="121" y="43"/>
                </a:lnTo>
                <a:lnTo>
                  <a:pt x="169" y="43"/>
                </a:lnTo>
                <a:lnTo>
                  <a:pt x="164" y="11"/>
                </a:lnTo>
                <a:lnTo>
                  <a:pt x="1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8310133" y="2701999"/>
            <a:ext cx="387598" cy="387598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616551" y="2505670"/>
            <a:ext cx="628468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恐怖主义与恐怖袭击</a:t>
            </a:r>
          </a:p>
        </p:txBody>
      </p:sp>
      <p:sp>
        <p:nvSpPr>
          <p:cNvPr id="24" name="弧形 23"/>
          <p:cNvSpPr/>
          <p:nvPr/>
        </p:nvSpPr>
        <p:spPr>
          <a:xfrm>
            <a:off x="7728857" y="2143649"/>
            <a:ext cx="1509486" cy="1509486"/>
          </a:xfrm>
          <a:prstGeom prst="arc">
            <a:avLst>
              <a:gd name="adj1" fmla="val 12796495"/>
              <a:gd name="adj2" fmla="val 86423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>
            <a:off x="7950551" y="2362903"/>
            <a:ext cx="1066097" cy="1066097"/>
          </a:xfrm>
          <a:prstGeom prst="arc">
            <a:avLst>
              <a:gd name="adj1" fmla="val 13365153"/>
              <a:gd name="adj2" fmla="val 77258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8901237" y="2890687"/>
            <a:ext cx="740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8483599" y="3262086"/>
            <a:ext cx="0" cy="6838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8483599" y="1875972"/>
            <a:ext cx="0" cy="6838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874612" y="1122477"/>
            <a:ext cx="2984583" cy="1323439"/>
            <a:chOff x="2874612" y="1122477"/>
            <a:chExt cx="2984583" cy="1323439"/>
          </a:xfrm>
        </p:grpSpPr>
        <p:sp>
          <p:nvSpPr>
            <p:cNvPr id="37" name="平行四边形 36"/>
            <p:cNvSpPr/>
            <p:nvPr/>
          </p:nvSpPr>
          <p:spPr>
            <a:xfrm>
              <a:off x="2874612" y="1662940"/>
              <a:ext cx="2984583" cy="754826"/>
            </a:xfrm>
            <a:prstGeom prst="parallelogram">
              <a:avLst>
                <a:gd name="adj" fmla="val 2449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091838" y="1122477"/>
              <a:ext cx="1317990" cy="131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第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50271" y="1338171"/>
              <a:ext cx="1509486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一章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110710" y="2052121"/>
              <a:ext cx="144904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CHAPTER ONE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389708" y="3344332"/>
            <a:ext cx="199263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恐怖主义和恐怖活动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恐怖袭击的方式与特点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430885" y="3344331"/>
            <a:ext cx="184023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臭名昭著的恐怖组织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著名的恐怖袭击事件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78996" y="51658"/>
            <a:ext cx="419054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i="0">
                <a:latin typeface="优设标题黑" panose="00000500000000000000" pitchFamily="2" charset="-122"/>
                <a:ea typeface="优设标题黑" panose="00000500000000000000" pitchFamily="2" charset="-122"/>
              </a:rPr>
              <a:t>什么是恐怖主义？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8996" y="1847379"/>
            <a:ext cx="11055804" cy="196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恐怖主义是指通过暴力、破坏、恐吓等手段，制造社会恐慌、危害公共安全、侵犯人身财产，或者胁迫国家机关、国际组织，以实现其政治、意识形态等目的的主张和行为。</a:t>
            </a:r>
          </a:p>
        </p:txBody>
      </p:sp>
      <p:sp>
        <p:nvSpPr>
          <p:cNvPr id="56" name="矩形 55"/>
          <p:cNvSpPr/>
          <p:nvPr/>
        </p:nvSpPr>
        <p:spPr>
          <a:xfrm>
            <a:off x="0" y="3878943"/>
            <a:ext cx="12192000" cy="17064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0" y="4008364"/>
            <a:ext cx="12205166" cy="1432766"/>
            <a:chOff x="0" y="3627364"/>
            <a:chExt cx="12205166" cy="1432766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7884967" y="3636159"/>
              <a:ext cx="2349367" cy="1422069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0234334" y="3636160"/>
              <a:ext cx="1970832" cy="1423970"/>
            </a:xfrm>
            <a:prstGeom prst="rect">
              <a:avLst/>
            </a:prstGeom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 bwMode="auto">
            <a:xfrm>
              <a:off x="3261049" y="3636160"/>
              <a:ext cx="2129138" cy="1409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5371912" y="3628985"/>
              <a:ext cx="2525912" cy="1423971"/>
            </a:xfrm>
            <a:prstGeom prst="rect">
              <a:avLst/>
            </a:prstGeom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 bwMode="auto">
            <a:xfrm>
              <a:off x="678996" y="3627364"/>
              <a:ext cx="2623155" cy="1427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 bwMode="auto">
            <a:xfrm>
              <a:off x="0" y="3632674"/>
              <a:ext cx="1161232" cy="1427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Freeform 16"/>
          <p:cNvSpPr/>
          <p:nvPr/>
        </p:nvSpPr>
        <p:spPr bwMode="auto">
          <a:xfrm>
            <a:off x="2585583" y="1359512"/>
            <a:ext cx="6911722" cy="619024"/>
          </a:xfrm>
          <a:custGeom>
            <a:avLst/>
            <a:gdLst>
              <a:gd name="T0" fmla="*/ 17520 w 26973"/>
              <a:gd name="T1" fmla="*/ 1106 h 2418"/>
              <a:gd name="T2" fmla="*/ 13434 w 26973"/>
              <a:gd name="T3" fmla="*/ 410 h 2418"/>
              <a:gd name="T4" fmla="*/ 14416 w 26973"/>
              <a:gd name="T5" fmla="*/ 410 h 2418"/>
              <a:gd name="T6" fmla="*/ 10166 w 26973"/>
              <a:gd name="T7" fmla="*/ 1106 h 2418"/>
              <a:gd name="T8" fmla="*/ 10252 w 26973"/>
              <a:gd name="T9" fmla="*/ 410 h 2418"/>
              <a:gd name="T10" fmla="*/ 7856 w 26973"/>
              <a:gd name="T11" fmla="*/ 1106 h 2418"/>
              <a:gd name="T12" fmla="*/ 23730 w 26973"/>
              <a:gd name="T13" fmla="*/ 0 h 2418"/>
              <a:gd name="T14" fmla="*/ 26110 w 26973"/>
              <a:gd name="T15" fmla="*/ 0 h 2418"/>
              <a:gd name="T16" fmla="*/ 25905 w 26973"/>
              <a:gd name="T17" fmla="*/ 2418 h 2418"/>
              <a:gd name="T18" fmla="*/ 24798 w 26973"/>
              <a:gd name="T19" fmla="*/ 2255 h 2418"/>
              <a:gd name="T20" fmla="*/ 23568 w 26973"/>
              <a:gd name="T21" fmla="*/ 2418 h 2418"/>
              <a:gd name="T22" fmla="*/ 20761 w 26973"/>
              <a:gd name="T23" fmla="*/ 0 h 2418"/>
              <a:gd name="T24" fmla="*/ 22277 w 26973"/>
              <a:gd name="T25" fmla="*/ 696 h 2418"/>
              <a:gd name="T26" fmla="*/ 21414 w 26973"/>
              <a:gd name="T27" fmla="*/ 1025 h 2418"/>
              <a:gd name="T28" fmla="*/ 22865 w 26973"/>
              <a:gd name="T29" fmla="*/ 2245 h 2418"/>
              <a:gd name="T30" fmla="*/ 22564 w 26973"/>
              <a:gd name="T31" fmla="*/ 2418 h 2418"/>
              <a:gd name="T32" fmla="*/ 20637 w 26973"/>
              <a:gd name="T33" fmla="*/ 1926 h 2418"/>
              <a:gd name="T34" fmla="*/ 20556 w 26973"/>
              <a:gd name="T35" fmla="*/ 1435 h 2418"/>
              <a:gd name="T36" fmla="*/ 20018 w 26973"/>
              <a:gd name="T37" fmla="*/ 0 h 2418"/>
              <a:gd name="T38" fmla="*/ 19155 w 26973"/>
              <a:gd name="T39" fmla="*/ 162 h 2418"/>
              <a:gd name="T40" fmla="*/ 18460 w 26973"/>
              <a:gd name="T41" fmla="*/ 0 h 2418"/>
              <a:gd name="T42" fmla="*/ 18195 w 26973"/>
              <a:gd name="T43" fmla="*/ 1435 h 2418"/>
              <a:gd name="T44" fmla="*/ 17435 w 26973"/>
              <a:gd name="T45" fmla="*/ 1516 h 2418"/>
              <a:gd name="T46" fmla="*/ 16576 w 26973"/>
              <a:gd name="T47" fmla="*/ 1516 h 2418"/>
              <a:gd name="T48" fmla="*/ 15918 w 26973"/>
              <a:gd name="T49" fmla="*/ 162 h 2418"/>
              <a:gd name="T50" fmla="*/ 14993 w 26973"/>
              <a:gd name="T51" fmla="*/ 0 h 2418"/>
              <a:gd name="T52" fmla="*/ 15241 w 26973"/>
              <a:gd name="T53" fmla="*/ 171 h 2418"/>
              <a:gd name="T54" fmla="*/ 12652 w 26973"/>
              <a:gd name="T55" fmla="*/ 2418 h 2418"/>
              <a:gd name="T56" fmla="*/ 12404 w 26973"/>
              <a:gd name="T57" fmla="*/ 2245 h 2418"/>
              <a:gd name="T58" fmla="*/ 9346 w 26973"/>
              <a:gd name="T59" fmla="*/ 0 h 2418"/>
              <a:gd name="T60" fmla="*/ 11822 w 26973"/>
              <a:gd name="T61" fmla="*/ 1343 h 2418"/>
              <a:gd name="T62" fmla="*/ 11521 w 26973"/>
              <a:gd name="T63" fmla="*/ 1516 h 2418"/>
              <a:gd name="T64" fmla="*/ 10948 w 26973"/>
              <a:gd name="T65" fmla="*/ 2418 h 2418"/>
              <a:gd name="T66" fmla="*/ 9184 w 26973"/>
              <a:gd name="T67" fmla="*/ 2418 h 2418"/>
              <a:gd name="T68" fmla="*/ 6130 w 26973"/>
              <a:gd name="T69" fmla="*/ 0 h 2418"/>
              <a:gd name="T70" fmla="*/ 8606 w 26973"/>
              <a:gd name="T71" fmla="*/ 1343 h 2418"/>
              <a:gd name="T72" fmla="*/ 8305 w 26973"/>
              <a:gd name="T73" fmla="*/ 1516 h 2418"/>
              <a:gd name="T74" fmla="*/ 7732 w 26973"/>
              <a:gd name="T75" fmla="*/ 2418 h 2418"/>
              <a:gd name="T76" fmla="*/ 5968 w 26973"/>
              <a:gd name="T77" fmla="*/ 2418 h 2418"/>
              <a:gd name="T78" fmla="*/ 3261 w 26973"/>
              <a:gd name="T79" fmla="*/ 0 h 2418"/>
              <a:gd name="T80" fmla="*/ 4205 w 26973"/>
              <a:gd name="T81" fmla="*/ 410 h 2418"/>
              <a:gd name="T82" fmla="*/ 5354 w 26973"/>
              <a:gd name="T83" fmla="*/ 1350 h 2418"/>
              <a:gd name="T84" fmla="*/ 5393 w 26973"/>
              <a:gd name="T85" fmla="*/ 2007 h 2418"/>
              <a:gd name="T86" fmla="*/ 3385 w 26973"/>
              <a:gd name="T87" fmla="*/ 162 h 2418"/>
              <a:gd name="T88" fmla="*/ 2666 w 26973"/>
              <a:gd name="T89" fmla="*/ 0 h 2418"/>
              <a:gd name="T90" fmla="*/ 1435 w 26973"/>
              <a:gd name="T91" fmla="*/ 2418 h 2418"/>
              <a:gd name="T92" fmla="*/ 0 w 26973"/>
              <a:gd name="T93" fmla="*/ 410 h 2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73" h="2418">
                <a:moveTo>
                  <a:pt x="16700" y="410"/>
                </a:moveTo>
                <a:lnTo>
                  <a:pt x="16614" y="1106"/>
                </a:lnTo>
                <a:lnTo>
                  <a:pt x="17520" y="1106"/>
                </a:lnTo>
                <a:lnTo>
                  <a:pt x="17601" y="410"/>
                </a:lnTo>
                <a:lnTo>
                  <a:pt x="16700" y="410"/>
                </a:lnTo>
                <a:close/>
                <a:moveTo>
                  <a:pt x="13434" y="410"/>
                </a:moveTo>
                <a:lnTo>
                  <a:pt x="13229" y="2007"/>
                </a:lnTo>
                <a:lnTo>
                  <a:pt x="14173" y="2007"/>
                </a:lnTo>
                <a:lnTo>
                  <a:pt x="14416" y="410"/>
                </a:lnTo>
                <a:lnTo>
                  <a:pt x="13434" y="410"/>
                </a:lnTo>
                <a:close/>
                <a:moveTo>
                  <a:pt x="10252" y="410"/>
                </a:moveTo>
                <a:lnTo>
                  <a:pt x="10166" y="1106"/>
                </a:lnTo>
                <a:lnTo>
                  <a:pt x="11072" y="1106"/>
                </a:lnTo>
                <a:lnTo>
                  <a:pt x="11153" y="410"/>
                </a:lnTo>
                <a:lnTo>
                  <a:pt x="10252" y="410"/>
                </a:lnTo>
                <a:close/>
                <a:moveTo>
                  <a:pt x="7036" y="410"/>
                </a:moveTo>
                <a:lnTo>
                  <a:pt x="6950" y="1106"/>
                </a:lnTo>
                <a:lnTo>
                  <a:pt x="7856" y="1106"/>
                </a:lnTo>
                <a:lnTo>
                  <a:pt x="7937" y="410"/>
                </a:lnTo>
                <a:lnTo>
                  <a:pt x="7036" y="410"/>
                </a:lnTo>
                <a:close/>
                <a:moveTo>
                  <a:pt x="23730" y="0"/>
                </a:moveTo>
                <a:lnTo>
                  <a:pt x="24798" y="0"/>
                </a:lnTo>
                <a:lnTo>
                  <a:pt x="25251" y="1516"/>
                </a:lnTo>
                <a:lnTo>
                  <a:pt x="26110" y="0"/>
                </a:lnTo>
                <a:lnTo>
                  <a:pt x="26973" y="0"/>
                </a:lnTo>
                <a:lnTo>
                  <a:pt x="26644" y="2418"/>
                </a:lnTo>
                <a:lnTo>
                  <a:pt x="25905" y="2418"/>
                </a:lnTo>
                <a:lnTo>
                  <a:pt x="26110" y="1145"/>
                </a:lnTo>
                <a:lnTo>
                  <a:pt x="25456" y="2255"/>
                </a:lnTo>
                <a:lnTo>
                  <a:pt x="24798" y="2255"/>
                </a:lnTo>
                <a:lnTo>
                  <a:pt x="24469" y="1187"/>
                </a:lnTo>
                <a:lnTo>
                  <a:pt x="24307" y="2418"/>
                </a:lnTo>
                <a:lnTo>
                  <a:pt x="23568" y="2418"/>
                </a:lnTo>
                <a:lnTo>
                  <a:pt x="23897" y="162"/>
                </a:lnTo>
                <a:lnTo>
                  <a:pt x="23730" y="0"/>
                </a:lnTo>
                <a:close/>
                <a:moveTo>
                  <a:pt x="20761" y="0"/>
                </a:moveTo>
                <a:lnTo>
                  <a:pt x="23179" y="0"/>
                </a:lnTo>
                <a:lnTo>
                  <a:pt x="23098" y="696"/>
                </a:lnTo>
                <a:lnTo>
                  <a:pt x="22277" y="696"/>
                </a:lnTo>
                <a:lnTo>
                  <a:pt x="22320" y="410"/>
                </a:lnTo>
                <a:lnTo>
                  <a:pt x="21538" y="410"/>
                </a:lnTo>
                <a:lnTo>
                  <a:pt x="21414" y="1025"/>
                </a:lnTo>
                <a:lnTo>
                  <a:pt x="23055" y="1025"/>
                </a:lnTo>
                <a:lnTo>
                  <a:pt x="22893" y="2131"/>
                </a:lnTo>
                <a:cubicBezTo>
                  <a:pt x="22893" y="2171"/>
                  <a:pt x="22883" y="2209"/>
                  <a:pt x="22865" y="2245"/>
                </a:cubicBezTo>
                <a:cubicBezTo>
                  <a:pt x="22846" y="2280"/>
                  <a:pt x="22821" y="2311"/>
                  <a:pt x="22790" y="2336"/>
                </a:cubicBezTo>
                <a:cubicBezTo>
                  <a:pt x="22759" y="2362"/>
                  <a:pt x="22724" y="2382"/>
                  <a:pt x="22685" y="2396"/>
                </a:cubicBezTo>
                <a:cubicBezTo>
                  <a:pt x="22647" y="2410"/>
                  <a:pt x="22606" y="2418"/>
                  <a:pt x="22564" y="2418"/>
                </a:cubicBezTo>
                <a:lnTo>
                  <a:pt x="20432" y="2418"/>
                </a:lnTo>
                <a:lnTo>
                  <a:pt x="20513" y="1760"/>
                </a:lnTo>
                <a:lnTo>
                  <a:pt x="20637" y="1926"/>
                </a:lnTo>
                <a:lnTo>
                  <a:pt x="22115" y="1926"/>
                </a:lnTo>
                <a:lnTo>
                  <a:pt x="22196" y="1435"/>
                </a:lnTo>
                <a:lnTo>
                  <a:pt x="20556" y="1435"/>
                </a:lnTo>
                <a:lnTo>
                  <a:pt x="20761" y="0"/>
                </a:lnTo>
                <a:close/>
                <a:moveTo>
                  <a:pt x="19032" y="0"/>
                </a:moveTo>
                <a:lnTo>
                  <a:pt x="20018" y="0"/>
                </a:lnTo>
                <a:lnTo>
                  <a:pt x="19647" y="2418"/>
                </a:lnTo>
                <a:lnTo>
                  <a:pt x="18869" y="2418"/>
                </a:lnTo>
                <a:lnTo>
                  <a:pt x="19155" y="162"/>
                </a:lnTo>
                <a:lnTo>
                  <a:pt x="19032" y="0"/>
                </a:lnTo>
                <a:close/>
                <a:moveTo>
                  <a:pt x="15794" y="0"/>
                </a:moveTo>
                <a:lnTo>
                  <a:pt x="18460" y="0"/>
                </a:lnTo>
                <a:lnTo>
                  <a:pt x="18298" y="1230"/>
                </a:lnTo>
                <a:cubicBezTo>
                  <a:pt x="18298" y="1270"/>
                  <a:pt x="18288" y="1308"/>
                  <a:pt x="18270" y="1343"/>
                </a:cubicBezTo>
                <a:cubicBezTo>
                  <a:pt x="18251" y="1379"/>
                  <a:pt x="18226" y="1409"/>
                  <a:pt x="18195" y="1435"/>
                </a:cubicBezTo>
                <a:cubicBezTo>
                  <a:pt x="18164" y="1461"/>
                  <a:pt x="18129" y="1481"/>
                  <a:pt x="18090" y="1495"/>
                </a:cubicBezTo>
                <a:cubicBezTo>
                  <a:pt x="18052" y="1509"/>
                  <a:pt x="18011" y="1516"/>
                  <a:pt x="17969" y="1516"/>
                </a:cubicBezTo>
                <a:lnTo>
                  <a:pt x="17435" y="1516"/>
                </a:lnTo>
                <a:lnTo>
                  <a:pt x="18298" y="2418"/>
                </a:lnTo>
                <a:lnTo>
                  <a:pt x="17396" y="2418"/>
                </a:lnTo>
                <a:lnTo>
                  <a:pt x="16576" y="1516"/>
                </a:lnTo>
                <a:lnTo>
                  <a:pt x="16452" y="2418"/>
                </a:lnTo>
                <a:lnTo>
                  <a:pt x="15632" y="2418"/>
                </a:lnTo>
                <a:lnTo>
                  <a:pt x="15918" y="162"/>
                </a:lnTo>
                <a:lnTo>
                  <a:pt x="15794" y="0"/>
                </a:lnTo>
                <a:close/>
                <a:moveTo>
                  <a:pt x="12695" y="0"/>
                </a:moveTo>
                <a:lnTo>
                  <a:pt x="14993" y="0"/>
                </a:lnTo>
                <a:cubicBezTo>
                  <a:pt x="15033" y="0"/>
                  <a:pt x="15070" y="7"/>
                  <a:pt x="15104" y="21"/>
                </a:cubicBezTo>
                <a:cubicBezTo>
                  <a:pt x="15138" y="35"/>
                  <a:pt x="15167" y="55"/>
                  <a:pt x="15192" y="81"/>
                </a:cubicBezTo>
                <a:cubicBezTo>
                  <a:pt x="15216" y="106"/>
                  <a:pt x="15232" y="136"/>
                  <a:pt x="15241" y="171"/>
                </a:cubicBezTo>
                <a:cubicBezTo>
                  <a:pt x="15249" y="205"/>
                  <a:pt x="15248" y="243"/>
                  <a:pt x="15236" y="286"/>
                </a:cubicBezTo>
                <a:lnTo>
                  <a:pt x="14950" y="2418"/>
                </a:lnTo>
                <a:lnTo>
                  <a:pt x="12652" y="2418"/>
                </a:lnTo>
                <a:cubicBezTo>
                  <a:pt x="12612" y="2418"/>
                  <a:pt x="12575" y="2410"/>
                  <a:pt x="12541" y="2396"/>
                </a:cubicBezTo>
                <a:cubicBezTo>
                  <a:pt x="12507" y="2382"/>
                  <a:pt x="12477" y="2362"/>
                  <a:pt x="12453" y="2336"/>
                </a:cubicBezTo>
                <a:cubicBezTo>
                  <a:pt x="12429" y="2311"/>
                  <a:pt x="12413" y="2280"/>
                  <a:pt x="12404" y="2245"/>
                </a:cubicBezTo>
                <a:cubicBezTo>
                  <a:pt x="12396" y="2209"/>
                  <a:pt x="12397" y="2171"/>
                  <a:pt x="12408" y="2131"/>
                </a:cubicBezTo>
                <a:lnTo>
                  <a:pt x="12695" y="0"/>
                </a:lnTo>
                <a:close/>
                <a:moveTo>
                  <a:pt x="9346" y="0"/>
                </a:moveTo>
                <a:lnTo>
                  <a:pt x="12012" y="0"/>
                </a:lnTo>
                <a:lnTo>
                  <a:pt x="11850" y="1230"/>
                </a:lnTo>
                <a:cubicBezTo>
                  <a:pt x="11850" y="1270"/>
                  <a:pt x="11840" y="1308"/>
                  <a:pt x="11822" y="1343"/>
                </a:cubicBezTo>
                <a:cubicBezTo>
                  <a:pt x="11803" y="1379"/>
                  <a:pt x="11778" y="1409"/>
                  <a:pt x="11747" y="1435"/>
                </a:cubicBezTo>
                <a:cubicBezTo>
                  <a:pt x="11716" y="1461"/>
                  <a:pt x="11681" y="1481"/>
                  <a:pt x="11642" y="1495"/>
                </a:cubicBezTo>
                <a:cubicBezTo>
                  <a:pt x="11604" y="1509"/>
                  <a:pt x="11563" y="1516"/>
                  <a:pt x="11521" y="1516"/>
                </a:cubicBezTo>
                <a:lnTo>
                  <a:pt x="10987" y="1516"/>
                </a:lnTo>
                <a:lnTo>
                  <a:pt x="11850" y="2418"/>
                </a:lnTo>
                <a:lnTo>
                  <a:pt x="10948" y="2418"/>
                </a:lnTo>
                <a:lnTo>
                  <a:pt x="10128" y="1516"/>
                </a:lnTo>
                <a:lnTo>
                  <a:pt x="10004" y="2418"/>
                </a:lnTo>
                <a:lnTo>
                  <a:pt x="9184" y="2418"/>
                </a:lnTo>
                <a:lnTo>
                  <a:pt x="9470" y="162"/>
                </a:lnTo>
                <a:lnTo>
                  <a:pt x="9346" y="0"/>
                </a:lnTo>
                <a:close/>
                <a:moveTo>
                  <a:pt x="6130" y="0"/>
                </a:moveTo>
                <a:lnTo>
                  <a:pt x="8796" y="0"/>
                </a:lnTo>
                <a:lnTo>
                  <a:pt x="8634" y="1230"/>
                </a:lnTo>
                <a:cubicBezTo>
                  <a:pt x="8634" y="1270"/>
                  <a:pt x="8624" y="1308"/>
                  <a:pt x="8606" y="1343"/>
                </a:cubicBezTo>
                <a:cubicBezTo>
                  <a:pt x="8587" y="1379"/>
                  <a:pt x="8562" y="1409"/>
                  <a:pt x="8531" y="1435"/>
                </a:cubicBezTo>
                <a:cubicBezTo>
                  <a:pt x="8500" y="1461"/>
                  <a:pt x="8465" y="1481"/>
                  <a:pt x="8426" y="1495"/>
                </a:cubicBezTo>
                <a:cubicBezTo>
                  <a:pt x="8388" y="1509"/>
                  <a:pt x="8347" y="1516"/>
                  <a:pt x="8305" y="1516"/>
                </a:cubicBezTo>
                <a:lnTo>
                  <a:pt x="7771" y="1516"/>
                </a:lnTo>
                <a:lnTo>
                  <a:pt x="8634" y="2418"/>
                </a:lnTo>
                <a:lnTo>
                  <a:pt x="7732" y="2418"/>
                </a:lnTo>
                <a:lnTo>
                  <a:pt x="6912" y="1516"/>
                </a:lnTo>
                <a:lnTo>
                  <a:pt x="6788" y="2418"/>
                </a:lnTo>
                <a:lnTo>
                  <a:pt x="5968" y="2418"/>
                </a:lnTo>
                <a:lnTo>
                  <a:pt x="6254" y="162"/>
                </a:lnTo>
                <a:lnTo>
                  <a:pt x="6130" y="0"/>
                </a:lnTo>
                <a:close/>
                <a:moveTo>
                  <a:pt x="3261" y="0"/>
                </a:moveTo>
                <a:lnTo>
                  <a:pt x="5598" y="0"/>
                </a:lnTo>
                <a:lnTo>
                  <a:pt x="5559" y="410"/>
                </a:lnTo>
                <a:lnTo>
                  <a:pt x="4205" y="410"/>
                </a:lnTo>
                <a:lnTo>
                  <a:pt x="4124" y="939"/>
                </a:lnTo>
                <a:lnTo>
                  <a:pt x="5393" y="939"/>
                </a:lnTo>
                <a:lnTo>
                  <a:pt x="5354" y="1350"/>
                </a:lnTo>
                <a:lnTo>
                  <a:pt x="4038" y="1350"/>
                </a:lnTo>
                <a:lnTo>
                  <a:pt x="3957" y="2007"/>
                </a:lnTo>
                <a:lnTo>
                  <a:pt x="5393" y="2007"/>
                </a:lnTo>
                <a:lnTo>
                  <a:pt x="5354" y="2418"/>
                </a:lnTo>
                <a:lnTo>
                  <a:pt x="3056" y="2418"/>
                </a:lnTo>
                <a:lnTo>
                  <a:pt x="3385" y="162"/>
                </a:lnTo>
                <a:lnTo>
                  <a:pt x="3261" y="0"/>
                </a:lnTo>
                <a:close/>
                <a:moveTo>
                  <a:pt x="43" y="0"/>
                </a:moveTo>
                <a:lnTo>
                  <a:pt x="2666" y="0"/>
                </a:lnTo>
                <a:lnTo>
                  <a:pt x="2584" y="410"/>
                </a:lnTo>
                <a:lnTo>
                  <a:pt x="1721" y="410"/>
                </a:lnTo>
                <a:lnTo>
                  <a:pt x="1435" y="2418"/>
                </a:lnTo>
                <a:lnTo>
                  <a:pt x="615" y="2418"/>
                </a:lnTo>
                <a:lnTo>
                  <a:pt x="901" y="410"/>
                </a:lnTo>
                <a:lnTo>
                  <a:pt x="0" y="410"/>
                </a:lnTo>
                <a:lnTo>
                  <a:pt x="43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6000">
                <a:schemeClr val="accent2">
                  <a:lumMod val="75000"/>
                </a:schemeClr>
              </a:gs>
            </a:gsLst>
            <a:lin ang="16200000" scaled="1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8773104" y="2787726"/>
            <a:ext cx="1533572" cy="1533572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8997" y="51658"/>
            <a:ext cx="5417004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i="0">
                <a:latin typeface="优设标题黑" panose="00000500000000000000" pitchFamily="2" charset="-122"/>
                <a:ea typeface="优设标题黑" panose="00000500000000000000" pitchFamily="2" charset="-122"/>
              </a:rPr>
              <a:t>恐怖主义的传播途径</a:t>
            </a:r>
          </a:p>
        </p:txBody>
      </p:sp>
      <p:sp>
        <p:nvSpPr>
          <p:cNvPr id="11" name="椭圆 10"/>
          <p:cNvSpPr/>
          <p:nvPr/>
        </p:nvSpPr>
        <p:spPr>
          <a:xfrm>
            <a:off x="6339490" y="1113572"/>
            <a:ext cx="3142343" cy="3142343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16127" y="3398032"/>
            <a:ext cx="1472405" cy="147240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921875" y="3340738"/>
            <a:ext cx="2750456" cy="2750456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062883" y="1253321"/>
            <a:ext cx="2043839" cy="204383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987384" y="1700020"/>
            <a:ext cx="2041796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网络上发表的言论、视频、音频；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272899" y="1582211"/>
            <a:ext cx="161034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街头散发的传单、小册子；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37930" y="3809378"/>
            <a:ext cx="19015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展示代表恐怖组织的标识、旗帜；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512988" y="3616169"/>
            <a:ext cx="1076046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举办非法讲经活动等。</a:t>
            </a:r>
          </a:p>
        </p:txBody>
      </p:sp>
      <p:sp>
        <p:nvSpPr>
          <p:cNvPr id="32" name="椭圆 31"/>
          <p:cNvSpPr/>
          <p:nvPr/>
        </p:nvSpPr>
        <p:spPr>
          <a:xfrm>
            <a:off x="5883248" y="1144330"/>
            <a:ext cx="315860" cy="315860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780158" y="3156879"/>
            <a:ext cx="672122" cy="672122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KSO_Shape"/>
          <p:cNvSpPr>
            <a:spLocks noChangeArrowheads="1"/>
          </p:cNvSpPr>
          <p:nvPr/>
        </p:nvSpPr>
        <p:spPr bwMode="auto">
          <a:xfrm>
            <a:off x="9286154" y="3156879"/>
            <a:ext cx="672122" cy="672122"/>
          </a:xfrm>
          <a:custGeom>
            <a:avLst/>
            <a:gdLst>
              <a:gd name="T0" fmla="*/ 338790 w 11012488"/>
              <a:gd name="T1" fmla="*/ 1180643 h 11022013"/>
              <a:gd name="T2" fmla="*/ 645166 w 11012488"/>
              <a:gd name="T3" fmla="*/ 1487020 h 11022013"/>
              <a:gd name="T4" fmla="*/ 338790 w 11012488"/>
              <a:gd name="T5" fmla="*/ 1793396 h 11022013"/>
              <a:gd name="T6" fmla="*/ 32414 w 11012488"/>
              <a:gd name="T7" fmla="*/ 1487020 h 11022013"/>
              <a:gd name="T8" fmla="*/ 338790 w 11012488"/>
              <a:gd name="T9" fmla="*/ 1180643 h 11022013"/>
              <a:gd name="T10" fmla="*/ 188677 w 11012488"/>
              <a:gd name="T11" fmla="*/ 574374 h 11022013"/>
              <a:gd name="T12" fmla="*/ 951002 w 11012488"/>
              <a:gd name="T13" fmla="*/ 883332 h 11022013"/>
              <a:gd name="T14" fmla="*/ 1277625 w 11012488"/>
              <a:gd name="T15" fmla="*/ 1637336 h 11022013"/>
              <a:gd name="T16" fmla="*/ 1114620 w 11012488"/>
              <a:gd name="T17" fmla="*/ 1800397 h 11022013"/>
              <a:gd name="T18" fmla="*/ 951614 w 11012488"/>
              <a:gd name="T19" fmla="*/ 1637336 h 11022013"/>
              <a:gd name="T20" fmla="*/ 188677 w 11012488"/>
              <a:gd name="T21" fmla="*/ 900496 h 11022013"/>
              <a:gd name="T22" fmla="*/ 25672 w 11012488"/>
              <a:gd name="T23" fmla="*/ 737435 h 11022013"/>
              <a:gd name="T24" fmla="*/ 188677 w 11012488"/>
              <a:gd name="T25" fmla="*/ 574374 h 11022013"/>
              <a:gd name="T26" fmla="*/ 162974 w 11012488"/>
              <a:gd name="T27" fmla="*/ 0 h 11022013"/>
              <a:gd name="T28" fmla="*/ 1322785 w 11012488"/>
              <a:gd name="T29" fmla="*/ 476918 h 11022013"/>
              <a:gd name="T30" fmla="*/ 1798840 w 11012488"/>
              <a:gd name="T31" fmla="*/ 1637338 h 11022013"/>
              <a:gd name="T32" fmla="*/ 1635866 w 11012488"/>
              <a:gd name="T33" fmla="*/ 1800397 h 11022013"/>
              <a:gd name="T34" fmla="*/ 1472892 w 11012488"/>
              <a:gd name="T35" fmla="*/ 1637338 h 11022013"/>
              <a:gd name="T36" fmla="*/ 162974 w 11012488"/>
              <a:gd name="T37" fmla="*/ 326119 h 11022013"/>
              <a:gd name="T38" fmla="*/ 0 w 11012488"/>
              <a:gd name="T39" fmla="*/ 163059 h 11022013"/>
              <a:gd name="T40" fmla="*/ 162974 w 11012488"/>
              <a:gd name="T41" fmla="*/ 0 h 110220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012488" h="11022013">
                <a:moveTo>
                  <a:pt x="2074069" y="7227888"/>
                </a:moveTo>
                <a:cubicBezTo>
                  <a:pt x="3109952" y="7227888"/>
                  <a:pt x="3949701" y="8067637"/>
                  <a:pt x="3949701" y="9103520"/>
                </a:cubicBezTo>
                <a:cubicBezTo>
                  <a:pt x="3949701" y="10139403"/>
                  <a:pt x="3109952" y="10979152"/>
                  <a:pt x="2074069" y="10979152"/>
                </a:cubicBezTo>
                <a:cubicBezTo>
                  <a:pt x="1038186" y="10979152"/>
                  <a:pt x="198438" y="10139403"/>
                  <a:pt x="198438" y="9103520"/>
                </a:cubicBezTo>
                <a:cubicBezTo>
                  <a:pt x="198438" y="8067637"/>
                  <a:pt x="1038186" y="7227888"/>
                  <a:pt x="2074069" y="7227888"/>
                </a:cubicBezTo>
                <a:close/>
                <a:moveTo>
                  <a:pt x="1155078" y="3516313"/>
                </a:moveTo>
                <a:cubicBezTo>
                  <a:pt x="2899557" y="3516313"/>
                  <a:pt x="4553998" y="4188073"/>
                  <a:pt x="5822027" y="5407749"/>
                </a:cubicBezTo>
                <a:cubicBezTo>
                  <a:pt x="7112566" y="6646190"/>
                  <a:pt x="7821612" y="8286186"/>
                  <a:pt x="7821612" y="10023755"/>
                </a:cubicBezTo>
                <a:cubicBezTo>
                  <a:pt x="7821612" y="10571671"/>
                  <a:pt x="7375176" y="11022013"/>
                  <a:pt x="6823696" y="11022013"/>
                </a:cubicBezTo>
                <a:cubicBezTo>
                  <a:pt x="6272215" y="11022013"/>
                  <a:pt x="5825778" y="10571671"/>
                  <a:pt x="5825778" y="10023755"/>
                </a:cubicBezTo>
                <a:cubicBezTo>
                  <a:pt x="5825778" y="7576897"/>
                  <a:pt x="3687386" y="5512829"/>
                  <a:pt x="1155078" y="5512829"/>
                </a:cubicBezTo>
                <a:cubicBezTo>
                  <a:pt x="603598" y="5512829"/>
                  <a:pt x="157162" y="5062487"/>
                  <a:pt x="157162" y="4514571"/>
                </a:cubicBezTo>
                <a:cubicBezTo>
                  <a:pt x="157162" y="3962902"/>
                  <a:pt x="603598" y="3516313"/>
                  <a:pt x="1155078" y="3516313"/>
                </a:cubicBezTo>
                <a:close/>
                <a:moveTo>
                  <a:pt x="997726" y="0"/>
                </a:moveTo>
                <a:cubicBezTo>
                  <a:pt x="3694585" y="0"/>
                  <a:pt x="6218905" y="1035776"/>
                  <a:pt x="8098080" y="2919689"/>
                </a:cubicBezTo>
                <a:cubicBezTo>
                  <a:pt x="9977254" y="4799848"/>
                  <a:pt x="11012488" y="7321739"/>
                  <a:pt x="11012488" y="10023765"/>
                </a:cubicBezTo>
                <a:cubicBezTo>
                  <a:pt x="11012488" y="10571675"/>
                  <a:pt x="10566137" y="11022013"/>
                  <a:pt x="10014763" y="11022013"/>
                </a:cubicBezTo>
                <a:cubicBezTo>
                  <a:pt x="9463388" y="11022013"/>
                  <a:pt x="9017037" y="10571675"/>
                  <a:pt x="9017037" y="10023765"/>
                </a:cubicBezTo>
                <a:cubicBezTo>
                  <a:pt x="9017037" y="5524141"/>
                  <a:pt x="5494992" y="1996497"/>
                  <a:pt x="997726" y="1996497"/>
                </a:cubicBezTo>
                <a:cubicBezTo>
                  <a:pt x="446350" y="1996497"/>
                  <a:pt x="0" y="1549912"/>
                  <a:pt x="0" y="998248"/>
                </a:cubicBezTo>
                <a:cubicBezTo>
                  <a:pt x="0" y="450338"/>
                  <a:pt x="446350" y="0"/>
                  <a:pt x="99772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9517743" y="-2559256"/>
            <a:ext cx="5624286" cy="5624286"/>
          </a:xfrm>
          <a:prstGeom prst="ellipse">
            <a:avLst/>
          </a:prstGeom>
          <a:solidFill>
            <a:schemeClr val="accent2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-717322" y="2770188"/>
            <a:ext cx="5624286" cy="56242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668" y="2011872"/>
            <a:ext cx="6250668" cy="48496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8996" y="51658"/>
            <a:ext cx="5126718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i="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哪些属于恐怖活动？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50302" y="1119746"/>
            <a:ext cx="7010231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组织、策划、准备实施、实施造成或者意图造成人员伤亡、重大财产损失、公共设施损坏、社会秩序混乱等严重社会危害的活动。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60235" y="2223097"/>
            <a:ext cx="6900298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宣扬恐怖主义，煽动实施恐怖活动，或者非法持有宣扬恐怖主义的物品，强制他人在公共场所穿戴宣扬恐怖主义的服饰、标志。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68060" y="3318149"/>
            <a:ext cx="4327751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组织、领导、参加恐怖活动组织。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77655" y="4014301"/>
            <a:ext cx="5682878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为恐怖活动组织、恐怖活动人员、实施恐怖活动或者恐怖活动培训提供帮助。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77655" y="5088861"/>
            <a:ext cx="2324781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其他恐怖活动。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124158"/>
            <a:ext cx="12192000" cy="17338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8996" y="51658"/>
            <a:ext cx="3820433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i="0">
                <a:latin typeface="优设标题黑" panose="00000500000000000000" pitchFamily="2" charset="-122"/>
                <a:ea typeface="优设标题黑" panose="00000500000000000000" pitchFamily="2" charset="-122"/>
              </a:rPr>
              <a:t>恐怖袭击的方式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69112" y="5416243"/>
            <a:ext cx="8223974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0" i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此外，恐怖分子有时还会通过利用网络、散布虚假恐怖信息等方式实施破坏活动。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366">
            <a:off x="10993633" y="3163765"/>
            <a:ext cx="610456" cy="610456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cxnSp>
        <p:nvCxnSpPr>
          <p:cNvPr id="9" name="直接连接符 8"/>
          <p:cNvCxnSpPr/>
          <p:nvPr/>
        </p:nvCxnSpPr>
        <p:spPr>
          <a:xfrm flipH="1">
            <a:off x="254000" y="3489373"/>
            <a:ext cx="10613204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83657" y="1873909"/>
            <a:ext cx="1516743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刀斧砍杀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89212" y="2757185"/>
            <a:ext cx="218440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驾车冲撞碾压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16635" y="3949204"/>
            <a:ext cx="1422689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纵火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82911" y="1731675"/>
            <a:ext cx="1422689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爆炸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96000" y="2511687"/>
            <a:ext cx="1422689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劫持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03999" y="3823726"/>
            <a:ext cx="1422689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枪击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83890" y="2058575"/>
            <a:ext cx="1850283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投放危险物质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1683657" y="2344057"/>
            <a:ext cx="0" cy="9942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5282911" y="2191658"/>
            <a:ext cx="0" cy="11466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8483889" y="2532744"/>
            <a:ext cx="0" cy="80554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6538974" y="3546433"/>
            <a:ext cx="0" cy="27729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6096000" y="3002148"/>
            <a:ext cx="0" cy="3361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3316635" y="3546433"/>
            <a:ext cx="0" cy="27729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2589212" y="3126517"/>
            <a:ext cx="0" cy="21176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78996" y="51658"/>
            <a:ext cx="3820433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i="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恐怖袭击的特点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814120" y="1152731"/>
            <a:ext cx="1249782" cy="1115423"/>
            <a:chOff x="1506366" y="1164046"/>
            <a:chExt cx="2319305" cy="2069966"/>
          </a:xfrm>
        </p:grpSpPr>
        <p:sp>
          <p:nvSpPr>
            <p:cNvPr id="22" name="椭圆 21"/>
            <p:cNvSpPr/>
            <p:nvPr/>
          </p:nvSpPr>
          <p:spPr>
            <a:xfrm>
              <a:off x="2494338" y="1990073"/>
              <a:ext cx="387598" cy="38759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/>
            <p:cNvSpPr/>
            <p:nvPr/>
          </p:nvSpPr>
          <p:spPr>
            <a:xfrm>
              <a:off x="2134756" y="1650977"/>
              <a:ext cx="1066097" cy="1066097"/>
            </a:xfrm>
            <a:prstGeom prst="arc">
              <a:avLst>
                <a:gd name="adj1" fmla="val 13365153"/>
                <a:gd name="adj2" fmla="val 13021531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085442" y="2178761"/>
              <a:ext cx="740229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2667804" y="2550160"/>
              <a:ext cx="0" cy="68385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2667804" y="1164046"/>
              <a:ext cx="0" cy="68385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弧形 26"/>
            <p:cNvSpPr/>
            <p:nvPr/>
          </p:nvSpPr>
          <p:spPr>
            <a:xfrm>
              <a:off x="1913061" y="1424018"/>
              <a:ext cx="1509486" cy="1509486"/>
            </a:xfrm>
            <a:prstGeom prst="arc">
              <a:avLst>
                <a:gd name="adj1" fmla="val 8989255"/>
                <a:gd name="adj2" fmla="val 8642369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506366" y="2197796"/>
              <a:ext cx="740229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5062798" y="2088508"/>
            <a:ext cx="1249782" cy="1115423"/>
            <a:chOff x="1506366" y="1164046"/>
            <a:chExt cx="2319305" cy="2069966"/>
          </a:xfrm>
        </p:grpSpPr>
        <p:sp>
          <p:nvSpPr>
            <p:cNvPr id="55" name="椭圆 54"/>
            <p:cNvSpPr/>
            <p:nvPr/>
          </p:nvSpPr>
          <p:spPr>
            <a:xfrm>
              <a:off x="2494338" y="1990073"/>
              <a:ext cx="387598" cy="38759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弧形 55"/>
            <p:cNvSpPr/>
            <p:nvPr/>
          </p:nvSpPr>
          <p:spPr>
            <a:xfrm>
              <a:off x="2134756" y="1650977"/>
              <a:ext cx="1066097" cy="1066097"/>
            </a:xfrm>
            <a:prstGeom prst="arc">
              <a:avLst>
                <a:gd name="adj1" fmla="val 13365153"/>
                <a:gd name="adj2" fmla="val 13021531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3085442" y="2178761"/>
              <a:ext cx="740229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 flipV="1">
              <a:off x="2667804" y="2550160"/>
              <a:ext cx="0" cy="68385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 flipV="1">
              <a:off x="2667804" y="1164046"/>
              <a:ext cx="0" cy="68385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弧形 59"/>
            <p:cNvSpPr/>
            <p:nvPr/>
          </p:nvSpPr>
          <p:spPr>
            <a:xfrm>
              <a:off x="1913061" y="1424018"/>
              <a:ext cx="1509486" cy="1509486"/>
            </a:xfrm>
            <a:prstGeom prst="arc">
              <a:avLst>
                <a:gd name="adj1" fmla="val 8989255"/>
                <a:gd name="adj2" fmla="val 8642369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1506366" y="2197796"/>
              <a:ext cx="740229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/>
          <p:cNvSpPr txBox="1"/>
          <p:nvPr/>
        </p:nvSpPr>
        <p:spPr>
          <a:xfrm>
            <a:off x="3072792" y="1329822"/>
            <a:ext cx="654564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（1）多针对无辜群众不加选择地实施袭击，妄图造成最大伤害。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411013" y="2233808"/>
            <a:ext cx="4949699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（2）恐怖分子多会在袭击现场展示、散发、呼喊象征恐怖组织或恐怖主义思想的标识或口号。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274828" y="3620889"/>
            <a:ext cx="5575293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（3）袭击方式多选择暴力手段，烈度大、破坏性强，极易对人的心理造成恐慌。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618087" y="5189941"/>
            <a:ext cx="391213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（4）常为多人共同作案。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2915384" y="3436521"/>
            <a:ext cx="1249782" cy="1115423"/>
            <a:chOff x="1506366" y="1164046"/>
            <a:chExt cx="2319305" cy="2069966"/>
          </a:xfrm>
        </p:grpSpPr>
        <p:sp>
          <p:nvSpPr>
            <p:cNvPr id="67" name="椭圆 66"/>
            <p:cNvSpPr/>
            <p:nvPr/>
          </p:nvSpPr>
          <p:spPr>
            <a:xfrm>
              <a:off x="2494338" y="1990073"/>
              <a:ext cx="387598" cy="38759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弧形 67"/>
            <p:cNvSpPr/>
            <p:nvPr/>
          </p:nvSpPr>
          <p:spPr>
            <a:xfrm>
              <a:off x="2134756" y="1650977"/>
              <a:ext cx="1066097" cy="1066097"/>
            </a:xfrm>
            <a:prstGeom prst="arc">
              <a:avLst>
                <a:gd name="adj1" fmla="val 13365153"/>
                <a:gd name="adj2" fmla="val 13021531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3085442" y="2178761"/>
              <a:ext cx="740229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 flipV="1">
              <a:off x="2667804" y="2550160"/>
              <a:ext cx="0" cy="68385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 flipV="1">
              <a:off x="2667804" y="1164046"/>
              <a:ext cx="0" cy="68385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弧形 71"/>
            <p:cNvSpPr/>
            <p:nvPr/>
          </p:nvSpPr>
          <p:spPr>
            <a:xfrm>
              <a:off x="1913061" y="1424018"/>
              <a:ext cx="1509486" cy="1509486"/>
            </a:xfrm>
            <a:prstGeom prst="arc">
              <a:avLst>
                <a:gd name="adj1" fmla="val 8989255"/>
                <a:gd name="adj2" fmla="val 8642369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1506366" y="2197796"/>
              <a:ext cx="740229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6007002" y="4875491"/>
            <a:ext cx="1249782" cy="1115423"/>
            <a:chOff x="1506366" y="1164046"/>
            <a:chExt cx="2319305" cy="2069966"/>
          </a:xfrm>
        </p:grpSpPr>
        <p:sp>
          <p:nvSpPr>
            <p:cNvPr id="75" name="椭圆 74"/>
            <p:cNvSpPr/>
            <p:nvPr/>
          </p:nvSpPr>
          <p:spPr>
            <a:xfrm>
              <a:off x="2494338" y="1990073"/>
              <a:ext cx="387598" cy="38759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弧形 75"/>
            <p:cNvSpPr/>
            <p:nvPr/>
          </p:nvSpPr>
          <p:spPr>
            <a:xfrm>
              <a:off x="2134756" y="1650977"/>
              <a:ext cx="1066097" cy="1066097"/>
            </a:xfrm>
            <a:prstGeom prst="arc">
              <a:avLst>
                <a:gd name="adj1" fmla="val 13365153"/>
                <a:gd name="adj2" fmla="val 13021531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3085442" y="2178761"/>
              <a:ext cx="740229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 flipV="1">
              <a:off x="2667804" y="2550160"/>
              <a:ext cx="0" cy="68385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 flipV="1">
              <a:off x="2667804" y="1164046"/>
              <a:ext cx="0" cy="68385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弧形 79"/>
            <p:cNvSpPr/>
            <p:nvPr/>
          </p:nvSpPr>
          <p:spPr>
            <a:xfrm>
              <a:off x="1913061" y="1424018"/>
              <a:ext cx="1509486" cy="1509486"/>
            </a:xfrm>
            <a:prstGeom prst="arc">
              <a:avLst>
                <a:gd name="adj1" fmla="val 8989255"/>
                <a:gd name="adj2" fmla="val 8642369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506366" y="2197796"/>
              <a:ext cx="740229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直角三角形 81"/>
          <p:cNvSpPr/>
          <p:nvPr/>
        </p:nvSpPr>
        <p:spPr>
          <a:xfrm>
            <a:off x="0" y="1935729"/>
            <a:ext cx="4878716" cy="4931329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直角三角形 82"/>
          <p:cNvSpPr/>
          <p:nvPr/>
        </p:nvSpPr>
        <p:spPr>
          <a:xfrm flipH="1" flipV="1">
            <a:off x="9831778" y="-756"/>
            <a:ext cx="2376315" cy="2401941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29473" y="1658153"/>
            <a:ext cx="2264554" cy="376506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8996" y="51658"/>
            <a:ext cx="5119461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i="0">
                <a:latin typeface="优设标题黑" panose="00000500000000000000" pitchFamily="2" charset="-122"/>
                <a:ea typeface="优设标题黑" panose="00000500000000000000" pitchFamily="2" charset="-122"/>
              </a:rPr>
              <a:t>臭名昭著的恐怖组织</a:t>
            </a:r>
          </a:p>
        </p:txBody>
      </p:sp>
      <p:sp>
        <p:nvSpPr>
          <p:cNvPr id="3" name="矩形 2"/>
          <p:cNvSpPr/>
          <p:nvPr/>
        </p:nvSpPr>
        <p:spPr>
          <a:xfrm>
            <a:off x="695305" y="1666360"/>
            <a:ext cx="1917202" cy="1154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2068" y="1678750"/>
            <a:ext cx="1702730" cy="5650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8996" y="2944291"/>
            <a:ext cx="1949820" cy="1215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82068" y="2396551"/>
            <a:ext cx="1702729" cy="12745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69187" y="3779416"/>
            <a:ext cx="1702728" cy="37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0814" y="4268330"/>
            <a:ext cx="3797542" cy="1154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20068" y="1658322"/>
            <a:ext cx="1442958" cy="1245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20068" y="3808998"/>
            <a:ext cx="1451008" cy="16142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05532" y="1658153"/>
            <a:ext cx="1442958" cy="12861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11974" y="3088320"/>
            <a:ext cx="1442958" cy="5827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11973" y="3789464"/>
            <a:ext cx="2848557" cy="629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05531" y="4562633"/>
            <a:ext cx="880730" cy="8605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8124" y="4562632"/>
            <a:ext cx="1851788" cy="8605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818051" y="1673125"/>
            <a:ext cx="1242479" cy="20129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229472" y="1658153"/>
            <a:ext cx="2264553" cy="3765061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58844" y="2087941"/>
            <a:ext cx="12925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基地组织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47561" y="1813621"/>
            <a:ext cx="83534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埃塔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10072" y="2903654"/>
            <a:ext cx="15211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阿布萨耶夫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63026" y="2096322"/>
            <a:ext cx="1671609" cy="36576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奥姆真理教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22122" y="3947894"/>
            <a:ext cx="15211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泰米尔猛虎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87916" y="3795390"/>
            <a:ext cx="835343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东突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53796" y="4746742"/>
            <a:ext cx="17497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伊斯兰祈祷团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15075" y="3277448"/>
            <a:ext cx="10639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共和军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07476" y="4431440"/>
            <a:ext cx="12925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日本赤军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16192" y="2087941"/>
            <a:ext cx="12925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光辉道路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1318" y="3420132"/>
            <a:ext cx="17497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库尔德工人党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38957" y="4845773"/>
            <a:ext cx="12925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博科圣地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08456" y="1903933"/>
            <a:ext cx="457200" cy="155134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伊拉克ISIS</a:t>
            </a:r>
          </a:p>
        </p:txBody>
      </p:sp>
      <p:sp>
        <p:nvSpPr>
          <p:cNvPr id="34" name="矩形 33"/>
          <p:cNvSpPr/>
          <p:nvPr/>
        </p:nvSpPr>
        <p:spPr>
          <a:xfrm>
            <a:off x="4628118" y="3022998"/>
            <a:ext cx="1442958" cy="663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80612" y="3178837"/>
            <a:ext cx="106394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▪ 红色旅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474692" y="1821871"/>
            <a:ext cx="1851788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恐怖组织是一些反社会和反人类的人组织在一起，而恐怖分子就是对恐怖组织的成员的称谓，他们有组织有目的对人民和对社会进行惨无人道的恐怖可怕的行动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135" y="4648289"/>
            <a:ext cx="689267" cy="689267"/>
          </a:xfrm>
          <a:prstGeom prst="rect">
            <a:avLst/>
          </a:prstGeom>
          <a:effectLst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714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714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4459;#42592;#52618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7149;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55A1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1294</Words>
  <Application>Microsoft Office PowerPoint</Application>
  <PresentationFormat>宽屏</PresentationFormat>
  <Paragraphs>145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Meiryo</vt:lpstr>
      <vt:lpstr>等线</vt:lpstr>
      <vt:lpstr>等线 Light</vt:lpstr>
      <vt:lpstr>思源黑体 CN Light</vt:lpstr>
      <vt:lpstr>宋体</vt:lpstr>
      <vt:lpstr>微软雅黑</vt:lpstr>
      <vt:lpstr>优设标题黑</vt:lpstr>
      <vt:lpstr>Arial</vt:lpstr>
      <vt:lpstr>Calibri</vt:lpstr>
      <vt:lpstr>Calibri Light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8</cp:revision>
  <cp:lastPrinted>2021-09-28T12:26:24Z</cp:lastPrinted>
  <dcterms:created xsi:type="dcterms:W3CDTF">2021-09-28T12:26:24Z</dcterms:created>
  <dcterms:modified xsi:type="dcterms:W3CDTF">2023-04-07T08:55:57Z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