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6"/>
  </p:notesMasterIdLst>
  <p:sldIdLst>
    <p:sldId id="256" r:id="rId3"/>
    <p:sldId id="278" r:id="rId4"/>
    <p:sldId id="257" r:id="rId5"/>
    <p:sldId id="260" r:id="rId6"/>
    <p:sldId id="265" r:id="rId7"/>
    <p:sldId id="266" r:id="rId8"/>
    <p:sldId id="267" r:id="rId9"/>
    <p:sldId id="268" r:id="rId10"/>
    <p:sldId id="263" r:id="rId11"/>
    <p:sldId id="261" r:id="rId12"/>
    <p:sldId id="269" r:id="rId13"/>
    <p:sldId id="270" r:id="rId14"/>
    <p:sldId id="271" r:id="rId15"/>
    <p:sldId id="264" r:id="rId16"/>
    <p:sldId id="262" r:id="rId17"/>
    <p:sldId id="272" r:id="rId18"/>
    <p:sldId id="273" r:id="rId19"/>
    <p:sldId id="274" r:id="rId20"/>
    <p:sldId id="275" r:id="rId21"/>
    <p:sldId id="277" r:id="rId22"/>
    <p:sldId id="276" r:id="rId23"/>
    <p:sldId id="279" r:id="rId24"/>
    <p:sldId id="280"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00" autoAdjust="0"/>
  </p:normalViewPr>
  <p:slideViewPr>
    <p:cSldViewPr snapToGrid="0" showGuides="1">
      <p:cViewPr varScale="1">
        <p:scale>
          <a:sx n="108" d="100"/>
          <a:sy n="108" d="100"/>
        </p:scale>
        <p:origin x="678" y="9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62B71-F602-4952-BFA8-6C0D8511B869}" type="datetimeFigureOut">
              <a:rPr lang="zh-CN" altLang="en-US" smtClean="0"/>
              <a:t>2023/4/16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DFF55-23CB-477C-962B-6BDF6BE350F3}" type="slidenum">
              <a:rPr lang="zh-CN" altLang="en-US" smtClean="0"/>
              <a:t>‹#›</a:t>
            </a:fld>
            <a:endParaRPr lang="zh-CN" altLang="en-US"/>
          </a:p>
        </p:txBody>
      </p:sp>
    </p:spTree>
    <p:extLst>
      <p:ext uri="{BB962C8B-B14F-4D97-AF65-F5344CB8AC3E}">
        <p14:creationId xmlns:p14="http://schemas.microsoft.com/office/powerpoint/2010/main" val="28542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30DFF55-23CB-477C-962B-6BDF6BE350F3}" type="slidenum">
              <a:rPr lang="zh-CN" altLang="en-US" smtClean="0"/>
              <a:t>11</a:t>
            </a:fld>
            <a:endParaRPr lang="zh-CN" altLang="en-US"/>
          </a:p>
        </p:txBody>
      </p:sp>
    </p:spTree>
    <p:extLst>
      <p:ext uri="{BB962C8B-B14F-4D97-AF65-F5344CB8AC3E}">
        <p14:creationId xmlns:p14="http://schemas.microsoft.com/office/powerpoint/2010/main" val="359831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7353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9" name="Aichitds1" descr="雪地上&#10;&#10;描述已自动生成"/>
          <p:cNvPicPr>
            <a:picLocks noChangeAspect="1"/>
          </p:cNvPicPr>
          <p:nvPr userDrawn="1"/>
        </p:nvPicPr>
        <p:blipFill>
          <a:blip r:embed="rId2" cstate="email">
            <a:alphaModFix amt="19000"/>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0" name="Aichitds2" descr="地上的食物&#10;&#10;中度可信度描述已自动生成"/>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00138" y="5303157"/>
            <a:ext cx="6191250" cy="1562100"/>
          </a:xfrm>
          <a:prstGeom prst="rect">
            <a:avLst/>
          </a:prstGeom>
        </p:spPr>
      </p:pic>
      <p:pic>
        <p:nvPicPr>
          <p:cNvPr id="11" name="Aichitds3"/>
          <p:cNvPicPr>
            <a:picLocks noChangeAspect="1" noChangeArrowheads="1" noCrop="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5834742"/>
            <a:ext cx="12192000" cy="1037771"/>
          </a:xfrm>
          <a:prstGeom prst="rect">
            <a:avLst/>
          </a:prstGeom>
          <a:noFill/>
          <a:extLst>
            <a:ext uri="{909E8E84-426E-40DD-AFC4-6F175D3DCCD1}">
              <a14:hiddenFill xmlns:a14="http://schemas.microsoft.com/office/drawing/2010/main">
                <a:solidFill>
                  <a:srgbClr val="FFFFFF"/>
                </a:solidFill>
              </a14:hiddenFill>
            </a:ext>
          </a:extLst>
        </p:spPr>
      </p:pic>
      <p:pic>
        <p:nvPicPr>
          <p:cNvPr id="12" name="Aichitds4"/>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6267450" y="3403232"/>
            <a:ext cx="5924549" cy="3788143"/>
          </a:xfrm>
          <a:custGeom>
            <a:avLst/>
            <a:gdLst>
              <a:gd name="connsiteX0" fmla="*/ 0 w 5924549"/>
              <a:gd name="connsiteY0" fmla="*/ 0 h 3788143"/>
              <a:gd name="connsiteX1" fmla="*/ 5924549 w 5924549"/>
              <a:gd name="connsiteY1" fmla="*/ 0 h 3788143"/>
              <a:gd name="connsiteX2" fmla="*/ 5924549 w 5924549"/>
              <a:gd name="connsiteY2" fmla="*/ 3788143 h 3788143"/>
              <a:gd name="connsiteX3" fmla="*/ 0 w 5924549"/>
              <a:gd name="connsiteY3" fmla="*/ 3788143 h 3788143"/>
            </a:gdLst>
            <a:ahLst/>
            <a:cxnLst>
              <a:cxn ang="0">
                <a:pos x="connsiteX0" y="connsiteY0"/>
              </a:cxn>
              <a:cxn ang="0">
                <a:pos x="connsiteX1" y="connsiteY1"/>
              </a:cxn>
              <a:cxn ang="0">
                <a:pos x="connsiteX2" y="connsiteY2"/>
              </a:cxn>
              <a:cxn ang="0">
                <a:pos x="connsiteX3" y="connsiteY3"/>
              </a:cxn>
            </a:cxnLst>
            <a:rect l="l" t="t" r="r" b="b"/>
            <a:pathLst>
              <a:path w="5924549" h="3788143">
                <a:moveTo>
                  <a:pt x="0" y="0"/>
                </a:moveTo>
                <a:lnTo>
                  <a:pt x="5924549" y="0"/>
                </a:lnTo>
                <a:lnTo>
                  <a:pt x="5924549" y="3788143"/>
                </a:lnTo>
                <a:lnTo>
                  <a:pt x="0" y="3788143"/>
                </a:lnTo>
                <a:close/>
              </a:path>
            </a:pathLst>
          </a:custGeom>
        </p:spPr>
      </p:pic>
      <p:pic>
        <p:nvPicPr>
          <p:cNvPr id="13" name="Aichitds5" descr="石头墙上&#10;&#10;中度可信度描述已自动生成"/>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228790" y="3589546"/>
            <a:ext cx="1687040" cy="3268455"/>
          </a:xfrm>
          <a:custGeom>
            <a:avLst/>
            <a:gdLst>
              <a:gd name="connsiteX0" fmla="*/ 0 w 1687040"/>
              <a:gd name="connsiteY0" fmla="*/ 0 h 3268455"/>
              <a:gd name="connsiteX1" fmla="*/ 1687040 w 1687040"/>
              <a:gd name="connsiteY1" fmla="*/ 0 h 3268455"/>
              <a:gd name="connsiteX2" fmla="*/ 1687040 w 1687040"/>
              <a:gd name="connsiteY2" fmla="*/ 3268455 h 3268455"/>
              <a:gd name="connsiteX3" fmla="*/ 0 w 1687040"/>
              <a:gd name="connsiteY3" fmla="*/ 3268455 h 3268455"/>
            </a:gdLst>
            <a:ahLst/>
            <a:cxnLst>
              <a:cxn ang="0">
                <a:pos x="connsiteX0" y="connsiteY0"/>
              </a:cxn>
              <a:cxn ang="0">
                <a:pos x="connsiteX1" y="connsiteY1"/>
              </a:cxn>
              <a:cxn ang="0">
                <a:pos x="connsiteX2" y="connsiteY2"/>
              </a:cxn>
              <a:cxn ang="0">
                <a:pos x="connsiteX3" y="connsiteY3"/>
              </a:cxn>
            </a:cxnLst>
            <a:rect l="l" t="t" r="r" b="b"/>
            <a:pathLst>
              <a:path w="1687040" h="3268455">
                <a:moveTo>
                  <a:pt x="0" y="0"/>
                </a:moveTo>
                <a:lnTo>
                  <a:pt x="1687040" y="0"/>
                </a:lnTo>
                <a:lnTo>
                  <a:pt x="1687040" y="3268455"/>
                </a:lnTo>
                <a:lnTo>
                  <a:pt x="0" y="3268455"/>
                </a:lnTo>
                <a:close/>
              </a:path>
            </a:pathLst>
          </a:custGeom>
        </p:spPr>
      </p:pic>
      <p:pic>
        <p:nvPicPr>
          <p:cNvPr id="14" name="Aichitds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flipH="1" flipV="1">
            <a:off x="0" y="0"/>
            <a:ext cx="2647259" cy="147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617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882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27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9587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717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 name="Aichitds4"/>
          <p:cNvPicPr>
            <a:picLocks noChangeAspect="1"/>
          </p:cNvPicPr>
          <p:nvPr userDrawn="1"/>
        </p:nvPicPr>
        <p:blipFill>
          <a:blip r:embed="rId2" cstate="email">
            <a:extLst>
              <a:ext uri="{28A0092B-C50C-407E-A947-70E740481C1C}">
                <a14:useLocalDpi xmlns:a14="http://schemas.microsoft.com/office/drawing/2010/main"/>
              </a:ext>
            </a:extLst>
          </a:blip>
          <a:srcRect b="14123"/>
          <a:stretch>
            <a:fillRect/>
          </a:stretch>
        </p:blipFill>
        <p:spPr>
          <a:xfrm>
            <a:off x="4862183" y="2435592"/>
            <a:ext cx="7329817" cy="4686668"/>
          </a:xfrm>
          <a:custGeom>
            <a:avLst/>
            <a:gdLst>
              <a:gd name="connsiteX0" fmla="*/ 0 w 5924549"/>
              <a:gd name="connsiteY0" fmla="*/ 0 h 3788143"/>
              <a:gd name="connsiteX1" fmla="*/ 5924549 w 5924549"/>
              <a:gd name="connsiteY1" fmla="*/ 0 h 3788143"/>
              <a:gd name="connsiteX2" fmla="*/ 5924549 w 5924549"/>
              <a:gd name="connsiteY2" fmla="*/ 3788143 h 3788143"/>
              <a:gd name="connsiteX3" fmla="*/ 0 w 5924549"/>
              <a:gd name="connsiteY3" fmla="*/ 3788143 h 3788143"/>
            </a:gdLst>
            <a:ahLst/>
            <a:cxnLst>
              <a:cxn ang="0">
                <a:pos x="connsiteX0" y="connsiteY0"/>
              </a:cxn>
              <a:cxn ang="0">
                <a:pos x="connsiteX1" y="connsiteY1"/>
              </a:cxn>
              <a:cxn ang="0">
                <a:pos x="connsiteX2" y="connsiteY2"/>
              </a:cxn>
              <a:cxn ang="0">
                <a:pos x="connsiteX3" y="connsiteY3"/>
              </a:cxn>
            </a:cxnLst>
            <a:rect l="l" t="t" r="r" b="b"/>
            <a:pathLst>
              <a:path w="5924549" h="3788143">
                <a:moveTo>
                  <a:pt x="0" y="0"/>
                </a:moveTo>
                <a:lnTo>
                  <a:pt x="5924549" y="0"/>
                </a:lnTo>
                <a:lnTo>
                  <a:pt x="5924549" y="3788143"/>
                </a:lnTo>
                <a:lnTo>
                  <a:pt x="0" y="3788143"/>
                </a:lnTo>
                <a:close/>
              </a:path>
            </a:pathLst>
          </a:custGeom>
        </p:spPr>
      </p:pic>
      <p:pic>
        <p:nvPicPr>
          <p:cNvPr id="3" name="Aichitds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0" y="0"/>
            <a:ext cx="2647259" cy="1473200"/>
          </a:xfrm>
          <a:prstGeom prst="rect">
            <a:avLst/>
          </a:prstGeom>
        </p:spPr>
      </p:pic>
      <p:pic>
        <p:nvPicPr>
          <p:cNvPr id="9" name="Aichitds5" descr="石头墙上&#10;&#10;中度可信度描述已自动生成"/>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444689" y="2692400"/>
            <a:ext cx="1940587" cy="4165600"/>
          </a:xfrm>
          <a:custGeom>
            <a:avLst/>
            <a:gdLst>
              <a:gd name="connsiteX0" fmla="*/ 0 w 2198091"/>
              <a:gd name="connsiteY0" fmla="*/ 0 h 4718350"/>
              <a:gd name="connsiteX1" fmla="*/ 2198091 w 2198091"/>
              <a:gd name="connsiteY1" fmla="*/ 0 h 4718350"/>
              <a:gd name="connsiteX2" fmla="*/ 2198091 w 2198091"/>
              <a:gd name="connsiteY2" fmla="*/ 4718350 h 4718350"/>
              <a:gd name="connsiteX3" fmla="*/ 0 w 2198091"/>
              <a:gd name="connsiteY3" fmla="*/ 4718350 h 4718350"/>
            </a:gdLst>
            <a:ahLst/>
            <a:cxnLst>
              <a:cxn ang="0">
                <a:pos x="connsiteX0" y="connsiteY0"/>
              </a:cxn>
              <a:cxn ang="0">
                <a:pos x="connsiteX1" y="connsiteY1"/>
              </a:cxn>
              <a:cxn ang="0">
                <a:pos x="connsiteX2" y="connsiteY2"/>
              </a:cxn>
              <a:cxn ang="0">
                <a:pos x="connsiteX3" y="connsiteY3"/>
              </a:cxn>
            </a:cxnLst>
            <a:rect l="l" t="t" r="r" b="b"/>
            <a:pathLst>
              <a:path w="2198091" h="4718350">
                <a:moveTo>
                  <a:pt x="0" y="0"/>
                </a:moveTo>
                <a:lnTo>
                  <a:pt x="2198091" y="0"/>
                </a:lnTo>
                <a:lnTo>
                  <a:pt x="2198091" y="4718350"/>
                </a:lnTo>
                <a:lnTo>
                  <a:pt x="0" y="4718350"/>
                </a:lnTo>
                <a:close/>
              </a:path>
            </a:pathLst>
          </a:cu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Aichitds2"/>
          <p:cNvSpPr/>
          <p:nvPr userDrawn="1"/>
        </p:nvSpPr>
        <p:spPr>
          <a:xfrm>
            <a:off x="0" y="6778172"/>
            <a:ext cx="12192000" cy="798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Light" panose="00020600040101010101" pitchFamily="18" charset="-122"/>
              <a:ea typeface="阿里巴巴普惠体 Light" panose="00020600040101010101" pitchFamily="18" charset="-122"/>
              <a:cs typeface="+mn-cs"/>
            </a:endParaRPr>
          </a:p>
        </p:txBody>
      </p:sp>
      <p:sp>
        <p:nvSpPr>
          <p:cNvPr id="3" name="Aichitds3"/>
          <p:cNvSpPr txBox="1"/>
          <p:nvPr userDrawn="1"/>
        </p:nvSpPr>
        <p:spPr>
          <a:xfrm>
            <a:off x="2415273" y="400992"/>
            <a:ext cx="963321" cy="185223"/>
          </a:xfrm>
          <a:custGeom>
            <a:avLst/>
            <a:gdLst/>
            <a:ahLst/>
            <a:cxnLst/>
            <a:rect l="l" t="t" r="r" b="b"/>
            <a:pathLst>
              <a:path w="963321" h="185223">
                <a:moveTo>
                  <a:pt x="488462" y="134817"/>
                </a:moveTo>
                <a:lnTo>
                  <a:pt x="488462" y="154819"/>
                </a:lnTo>
                <a:lnTo>
                  <a:pt x="512465" y="154819"/>
                </a:lnTo>
                <a:lnTo>
                  <a:pt x="512465" y="134817"/>
                </a:lnTo>
                <a:close/>
                <a:moveTo>
                  <a:pt x="456057" y="134617"/>
                </a:moveTo>
                <a:lnTo>
                  <a:pt x="457058" y="146818"/>
                </a:lnTo>
                <a:lnTo>
                  <a:pt x="457858" y="158019"/>
                </a:lnTo>
                <a:cubicBezTo>
                  <a:pt x="456257" y="158286"/>
                  <a:pt x="453824" y="158720"/>
                  <a:pt x="450557" y="159320"/>
                </a:cubicBezTo>
                <a:cubicBezTo>
                  <a:pt x="447290" y="159920"/>
                  <a:pt x="443589" y="160620"/>
                  <a:pt x="439455" y="161420"/>
                </a:cubicBezTo>
                <a:cubicBezTo>
                  <a:pt x="435322" y="162220"/>
                  <a:pt x="430921" y="163053"/>
                  <a:pt x="426254" y="163920"/>
                </a:cubicBezTo>
                <a:cubicBezTo>
                  <a:pt x="421587" y="164787"/>
                  <a:pt x="417186" y="165654"/>
                  <a:pt x="413052" y="166521"/>
                </a:cubicBezTo>
                <a:cubicBezTo>
                  <a:pt x="408918" y="167387"/>
                  <a:pt x="405151" y="168221"/>
                  <a:pt x="401751" y="169021"/>
                </a:cubicBezTo>
                <a:cubicBezTo>
                  <a:pt x="398350" y="169821"/>
                  <a:pt x="395850" y="170421"/>
                  <a:pt x="394250" y="170821"/>
                </a:cubicBezTo>
                <a:lnTo>
                  <a:pt x="390449" y="147618"/>
                </a:lnTo>
                <a:cubicBezTo>
                  <a:pt x="391783" y="147485"/>
                  <a:pt x="394150" y="147118"/>
                  <a:pt x="397550" y="146518"/>
                </a:cubicBezTo>
                <a:cubicBezTo>
                  <a:pt x="400951" y="145918"/>
                  <a:pt x="404784" y="145185"/>
                  <a:pt x="409052" y="144318"/>
                </a:cubicBezTo>
                <a:cubicBezTo>
                  <a:pt x="413319" y="143451"/>
                  <a:pt x="417886" y="142518"/>
                  <a:pt x="422753" y="141517"/>
                </a:cubicBezTo>
                <a:cubicBezTo>
                  <a:pt x="427621" y="140517"/>
                  <a:pt x="432255" y="139584"/>
                  <a:pt x="436655" y="138717"/>
                </a:cubicBezTo>
                <a:cubicBezTo>
                  <a:pt x="441056" y="137850"/>
                  <a:pt x="444989" y="137050"/>
                  <a:pt x="448457" y="136317"/>
                </a:cubicBezTo>
                <a:cubicBezTo>
                  <a:pt x="451924" y="135583"/>
                  <a:pt x="454457" y="135017"/>
                  <a:pt x="456057" y="134617"/>
                </a:cubicBezTo>
                <a:close/>
                <a:moveTo>
                  <a:pt x="610477" y="114614"/>
                </a:moveTo>
                <a:lnTo>
                  <a:pt x="633080" y="121815"/>
                </a:lnTo>
                <a:cubicBezTo>
                  <a:pt x="631746" y="125682"/>
                  <a:pt x="630179" y="129749"/>
                  <a:pt x="628379" y="134016"/>
                </a:cubicBezTo>
                <a:cubicBezTo>
                  <a:pt x="626579" y="138284"/>
                  <a:pt x="624645" y="142618"/>
                  <a:pt x="622578" y="147018"/>
                </a:cubicBezTo>
                <a:cubicBezTo>
                  <a:pt x="620511" y="151419"/>
                  <a:pt x="618311" y="155786"/>
                  <a:pt x="615977" y="160120"/>
                </a:cubicBezTo>
                <a:cubicBezTo>
                  <a:pt x="613644" y="164454"/>
                  <a:pt x="611344" y="168487"/>
                  <a:pt x="609077" y="172221"/>
                </a:cubicBezTo>
                <a:lnTo>
                  <a:pt x="587874" y="161820"/>
                </a:lnTo>
                <a:cubicBezTo>
                  <a:pt x="592541" y="154886"/>
                  <a:pt x="596842" y="147285"/>
                  <a:pt x="600776" y="139017"/>
                </a:cubicBezTo>
                <a:cubicBezTo>
                  <a:pt x="604709" y="130749"/>
                  <a:pt x="607943" y="122615"/>
                  <a:pt x="610477" y="114614"/>
                </a:cubicBezTo>
                <a:close/>
                <a:moveTo>
                  <a:pt x="23803" y="113014"/>
                </a:moveTo>
                <a:lnTo>
                  <a:pt x="23803" y="151019"/>
                </a:lnTo>
                <a:lnTo>
                  <a:pt x="51207" y="151019"/>
                </a:lnTo>
                <a:lnTo>
                  <a:pt x="51207" y="113014"/>
                </a:lnTo>
                <a:close/>
                <a:moveTo>
                  <a:pt x="635080" y="112614"/>
                </a:moveTo>
                <a:lnTo>
                  <a:pt x="658683" y="113614"/>
                </a:lnTo>
                <a:lnTo>
                  <a:pt x="658683" y="147618"/>
                </a:lnTo>
                <a:cubicBezTo>
                  <a:pt x="658683" y="151085"/>
                  <a:pt x="659450" y="153452"/>
                  <a:pt x="660983" y="154719"/>
                </a:cubicBezTo>
                <a:cubicBezTo>
                  <a:pt x="662517" y="155986"/>
                  <a:pt x="665017" y="156753"/>
                  <a:pt x="668484" y="157019"/>
                </a:cubicBezTo>
                <a:cubicBezTo>
                  <a:pt x="677418" y="157819"/>
                  <a:pt x="686353" y="157819"/>
                  <a:pt x="695287" y="157019"/>
                </a:cubicBezTo>
                <a:cubicBezTo>
                  <a:pt x="697421" y="156886"/>
                  <a:pt x="699154" y="156686"/>
                  <a:pt x="700488" y="156419"/>
                </a:cubicBezTo>
                <a:cubicBezTo>
                  <a:pt x="701822" y="156153"/>
                  <a:pt x="702922" y="155753"/>
                  <a:pt x="703788" y="155219"/>
                </a:cubicBezTo>
                <a:cubicBezTo>
                  <a:pt x="704655" y="154686"/>
                  <a:pt x="705322" y="153986"/>
                  <a:pt x="705789" y="153119"/>
                </a:cubicBezTo>
                <a:cubicBezTo>
                  <a:pt x="706255" y="152252"/>
                  <a:pt x="706622" y="151085"/>
                  <a:pt x="706889" y="149618"/>
                </a:cubicBezTo>
                <a:cubicBezTo>
                  <a:pt x="707289" y="147618"/>
                  <a:pt x="707622" y="145585"/>
                  <a:pt x="707889" y="143518"/>
                </a:cubicBezTo>
                <a:cubicBezTo>
                  <a:pt x="708156" y="141451"/>
                  <a:pt x="708356" y="139417"/>
                  <a:pt x="708489" y="137417"/>
                </a:cubicBezTo>
                <a:lnTo>
                  <a:pt x="729692" y="144018"/>
                </a:lnTo>
                <a:cubicBezTo>
                  <a:pt x="729692" y="146551"/>
                  <a:pt x="729558" y="149185"/>
                  <a:pt x="729292" y="151919"/>
                </a:cubicBezTo>
                <a:cubicBezTo>
                  <a:pt x="729025" y="154652"/>
                  <a:pt x="728491" y="157753"/>
                  <a:pt x="727691" y="161220"/>
                </a:cubicBezTo>
                <a:cubicBezTo>
                  <a:pt x="726891" y="164954"/>
                  <a:pt x="725858" y="167954"/>
                  <a:pt x="724591" y="170221"/>
                </a:cubicBezTo>
                <a:cubicBezTo>
                  <a:pt x="723324" y="172488"/>
                  <a:pt x="721591" y="174288"/>
                  <a:pt x="719390" y="175622"/>
                </a:cubicBezTo>
                <a:cubicBezTo>
                  <a:pt x="717190" y="176955"/>
                  <a:pt x="714390" y="177889"/>
                  <a:pt x="710989" y="178422"/>
                </a:cubicBezTo>
                <a:cubicBezTo>
                  <a:pt x="707589" y="178955"/>
                  <a:pt x="703355" y="179422"/>
                  <a:pt x="698288" y="179822"/>
                </a:cubicBezTo>
                <a:cubicBezTo>
                  <a:pt x="685753" y="180622"/>
                  <a:pt x="673285" y="180622"/>
                  <a:pt x="660883" y="179822"/>
                </a:cubicBezTo>
                <a:cubicBezTo>
                  <a:pt x="652082" y="179155"/>
                  <a:pt x="645581" y="177155"/>
                  <a:pt x="641381" y="173821"/>
                </a:cubicBezTo>
                <a:cubicBezTo>
                  <a:pt x="637180" y="170488"/>
                  <a:pt x="635080" y="164820"/>
                  <a:pt x="635080" y="156819"/>
                </a:cubicBezTo>
                <a:close/>
                <a:moveTo>
                  <a:pt x="743693" y="111614"/>
                </a:moveTo>
                <a:cubicBezTo>
                  <a:pt x="745694" y="114281"/>
                  <a:pt x="747994" y="117514"/>
                  <a:pt x="750594" y="121315"/>
                </a:cubicBezTo>
                <a:cubicBezTo>
                  <a:pt x="753195" y="125115"/>
                  <a:pt x="755762" y="129083"/>
                  <a:pt x="758295" y="133216"/>
                </a:cubicBezTo>
                <a:cubicBezTo>
                  <a:pt x="760829" y="137350"/>
                  <a:pt x="763229" y="141484"/>
                  <a:pt x="765496" y="145618"/>
                </a:cubicBezTo>
                <a:cubicBezTo>
                  <a:pt x="767763" y="149752"/>
                  <a:pt x="769697" y="153419"/>
                  <a:pt x="771297" y="156619"/>
                </a:cubicBezTo>
                <a:lnTo>
                  <a:pt x="750894" y="169821"/>
                </a:lnTo>
                <a:cubicBezTo>
                  <a:pt x="749161" y="166087"/>
                  <a:pt x="747194" y="162053"/>
                  <a:pt x="744994" y="157719"/>
                </a:cubicBezTo>
                <a:cubicBezTo>
                  <a:pt x="742793" y="153386"/>
                  <a:pt x="740493" y="149085"/>
                  <a:pt x="738093" y="144818"/>
                </a:cubicBezTo>
                <a:cubicBezTo>
                  <a:pt x="735692" y="140551"/>
                  <a:pt x="733292" y="136483"/>
                  <a:pt x="730892" y="132616"/>
                </a:cubicBezTo>
                <a:cubicBezTo>
                  <a:pt x="728491" y="128749"/>
                  <a:pt x="726291" y="125482"/>
                  <a:pt x="724291" y="122815"/>
                </a:cubicBezTo>
                <a:close/>
                <a:moveTo>
                  <a:pt x="273035" y="110814"/>
                </a:moveTo>
                <a:cubicBezTo>
                  <a:pt x="271968" y="111747"/>
                  <a:pt x="270868" y="112614"/>
                  <a:pt x="269734" y="113414"/>
                </a:cubicBezTo>
                <a:cubicBezTo>
                  <a:pt x="268601" y="114214"/>
                  <a:pt x="267501" y="115014"/>
                  <a:pt x="266434" y="115814"/>
                </a:cubicBezTo>
                <a:cubicBezTo>
                  <a:pt x="270168" y="117814"/>
                  <a:pt x="273868" y="119881"/>
                  <a:pt x="277535" y="122015"/>
                </a:cubicBezTo>
                <a:cubicBezTo>
                  <a:pt x="281202" y="124149"/>
                  <a:pt x="284703" y="126149"/>
                  <a:pt x="288036" y="128016"/>
                </a:cubicBezTo>
                <a:lnTo>
                  <a:pt x="274435" y="142418"/>
                </a:lnTo>
                <a:cubicBezTo>
                  <a:pt x="281102" y="139884"/>
                  <a:pt x="287170" y="137317"/>
                  <a:pt x="292637" y="134717"/>
                </a:cubicBezTo>
                <a:cubicBezTo>
                  <a:pt x="298104" y="132116"/>
                  <a:pt x="303105" y="129483"/>
                  <a:pt x="307639" y="126816"/>
                </a:cubicBezTo>
                <a:cubicBezTo>
                  <a:pt x="312173" y="124149"/>
                  <a:pt x="316307" y="121482"/>
                  <a:pt x="320040" y="118815"/>
                </a:cubicBezTo>
                <a:cubicBezTo>
                  <a:pt x="323774" y="116148"/>
                  <a:pt x="327241" y="113481"/>
                  <a:pt x="330442" y="110814"/>
                </a:cubicBezTo>
                <a:close/>
                <a:moveTo>
                  <a:pt x="488462" y="93611"/>
                </a:moveTo>
                <a:lnTo>
                  <a:pt x="488462" y="112614"/>
                </a:lnTo>
                <a:lnTo>
                  <a:pt x="512465" y="112614"/>
                </a:lnTo>
                <a:lnTo>
                  <a:pt x="512465" y="93611"/>
                </a:lnTo>
                <a:close/>
                <a:moveTo>
                  <a:pt x="102213" y="72409"/>
                </a:moveTo>
                <a:cubicBezTo>
                  <a:pt x="106080" y="77476"/>
                  <a:pt x="110548" y="83343"/>
                  <a:pt x="115615" y="90011"/>
                </a:cubicBezTo>
                <a:cubicBezTo>
                  <a:pt x="120682" y="96678"/>
                  <a:pt x="125283" y="103613"/>
                  <a:pt x="129417" y="110814"/>
                </a:cubicBezTo>
                <a:lnTo>
                  <a:pt x="110614" y="127416"/>
                </a:lnTo>
                <a:cubicBezTo>
                  <a:pt x="106480" y="119815"/>
                  <a:pt x="102080" y="112614"/>
                  <a:pt x="97413" y="105813"/>
                </a:cubicBezTo>
                <a:cubicBezTo>
                  <a:pt x="92745" y="99012"/>
                  <a:pt x="88278" y="92811"/>
                  <a:pt x="84011" y="87211"/>
                </a:cubicBezTo>
                <a:close/>
                <a:moveTo>
                  <a:pt x="691287" y="68008"/>
                </a:moveTo>
                <a:lnTo>
                  <a:pt x="691287" y="82410"/>
                </a:lnTo>
                <a:lnTo>
                  <a:pt x="724691" y="82410"/>
                </a:lnTo>
                <a:lnTo>
                  <a:pt x="724691" y="68008"/>
                </a:lnTo>
                <a:close/>
                <a:moveTo>
                  <a:pt x="634680" y="68008"/>
                </a:moveTo>
                <a:lnTo>
                  <a:pt x="634680" y="82410"/>
                </a:lnTo>
                <a:lnTo>
                  <a:pt x="668684" y="82410"/>
                </a:lnTo>
                <a:lnTo>
                  <a:pt x="668684" y="68008"/>
                </a:lnTo>
                <a:close/>
                <a:moveTo>
                  <a:pt x="23803" y="53006"/>
                </a:moveTo>
                <a:lnTo>
                  <a:pt x="23803" y="88211"/>
                </a:lnTo>
                <a:lnTo>
                  <a:pt x="51207" y="88211"/>
                </a:lnTo>
                <a:lnTo>
                  <a:pt x="51207" y="53006"/>
                </a:lnTo>
                <a:close/>
                <a:moveTo>
                  <a:pt x="488462" y="52406"/>
                </a:moveTo>
                <a:lnTo>
                  <a:pt x="488462" y="72209"/>
                </a:lnTo>
                <a:lnTo>
                  <a:pt x="512465" y="72209"/>
                </a:lnTo>
                <a:lnTo>
                  <a:pt x="512465" y="52406"/>
                </a:lnTo>
                <a:close/>
                <a:moveTo>
                  <a:pt x="878310" y="42805"/>
                </a:moveTo>
                <a:lnTo>
                  <a:pt x="878310" y="56807"/>
                </a:lnTo>
                <a:lnTo>
                  <a:pt x="887111" y="56807"/>
                </a:lnTo>
                <a:cubicBezTo>
                  <a:pt x="889778" y="54540"/>
                  <a:pt x="892379" y="52240"/>
                  <a:pt x="894912" y="49906"/>
                </a:cubicBezTo>
                <a:cubicBezTo>
                  <a:pt x="897446" y="47572"/>
                  <a:pt x="899913" y="45205"/>
                  <a:pt x="902313" y="42805"/>
                </a:cubicBezTo>
                <a:close/>
                <a:moveTo>
                  <a:pt x="262033" y="38004"/>
                </a:moveTo>
                <a:cubicBezTo>
                  <a:pt x="261233" y="38671"/>
                  <a:pt x="260433" y="39305"/>
                  <a:pt x="259633" y="39905"/>
                </a:cubicBezTo>
                <a:cubicBezTo>
                  <a:pt x="258833" y="40505"/>
                  <a:pt x="258033" y="41138"/>
                  <a:pt x="257233" y="41805"/>
                </a:cubicBezTo>
                <a:cubicBezTo>
                  <a:pt x="260300" y="43405"/>
                  <a:pt x="263433" y="45039"/>
                  <a:pt x="266634" y="46706"/>
                </a:cubicBezTo>
                <a:cubicBezTo>
                  <a:pt x="269834" y="48372"/>
                  <a:pt x="272768" y="49939"/>
                  <a:pt x="275435" y="51406"/>
                </a:cubicBezTo>
                <a:lnTo>
                  <a:pt x="263433" y="65608"/>
                </a:lnTo>
                <a:cubicBezTo>
                  <a:pt x="274768" y="61341"/>
                  <a:pt x="285169" y="56907"/>
                  <a:pt x="294637" y="52306"/>
                </a:cubicBezTo>
                <a:cubicBezTo>
                  <a:pt x="304105" y="47706"/>
                  <a:pt x="312840" y="42938"/>
                  <a:pt x="320841" y="38004"/>
                </a:cubicBezTo>
                <a:close/>
                <a:moveTo>
                  <a:pt x="691287" y="31404"/>
                </a:moveTo>
                <a:lnTo>
                  <a:pt x="691287" y="45605"/>
                </a:lnTo>
                <a:lnTo>
                  <a:pt x="724691" y="45605"/>
                </a:lnTo>
                <a:lnTo>
                  <a:pt x="724691" y="31404"/>
                </a:lnTo>
                <a:close/>
                <a:moveTo>
                  <a:pt x="634680" y="31404"/>
                </a:moveTo>
                <a:lnTo>
                  <a:pt x="634680" y="45605"/>
                </a:lnTo>
                <a:lnTo>
                  <a:pt x="668684" y="45605"/>
                </a:lnTo>
                <a:lnTo>
                  <a:pt x="668684" y="31404"/>
                </a:lnTo>
                <a:close/>
                <a:moveTo>
                  <a:pt x="610877" y="8601"/>
                </a:moveTo>
                <a:lnTo>
                  <a:pt x="748694" y="8601"/>
                </a:lnTo>
                <a:lnTo>
                  <a:pt x="748694" y="105413"/>
                </a:lnTo>
                <a:lnTo>
                  <a:pt x="687886" y="105413"/>
                </a:lnTo>
                <a:cubicBezTo>
                  <a:pt x="689487" y="107280"/>
                  <a:pt x="691154" y="109380"/>
                  <a:pt x="692887" y="111714"/>
                </a:cubicBezTo>
                <a:cubicBezTo>
                  <a:pt x="694621" y="114047"/>
                  <a:pt x="696354" y="116381"/>
                  <a:pt x="698088" y="118715"/>
                </a:cubicBezTo>
                <a:cubicBezTo>
                  <a:pt x="699821" y="121048"/>
                  <a:pt x="701421" y="123315"/>
                  <a:pt x="702888" y="125515"/>
                </a:cubicBezTo>
                <a:cubicBezTo>
                  <a:pt x="704355" y="127716"/>
                  <a:pt x="705555" y="129616"/>
                  <a:pt x="706489" y="131216"/>
                </a:cubicBezTo>
                <a:lnTo>
                  <a:pt x="687486" y="146218"/>
                </a:lnTo>
                <a:cubicBezTo>
                  <a:pt x="686286" y="144084"/>
                  <a:pt x="684753" y="141517"/>
                  <a:pt x="682886" y="138517"/>
                </a:cubicBezTo>
                <a:cubicBezTo>
                  <a:pt x="681019" y="135517"/>
                  <a:pt x="679019" y="132483"/>
                  <a:pt x="676885" y="129416"/>
                </a:cubicBezTo>
                <a:cubicBezTo>
                  <a:pt x="674751" y="126349"/>
                  <a:pt x="672685" y="123448"/>
                  <a:pt x="670684" y="120715"/>
                </a:cubicBezTo>
                <a:cubicBezTo>
                  <a:pt x="668684" y="117981"/>
                  <a:pt x="666950" y="115747"/>
                  <a:pt x="665484" y="114014"/>
                </a:cubicBezTo>
                <a:lnTo>
                  <a:pt x="677885" y="105413"/>
                </a:lnTo>
                <a:lnTo>
                  <a:pt x="610877" y="105413"/>
                </a:lnTo>
                <a:close/>
                <a:moveTo>
                  <a:pt x="851507" y="4400"/>
                </a:moveTo>
                <a:lnTo>
                  <a:pt x="878310" y="5400"/>
                </a:lnTo>
                <a:lnTo>
                  <a:pt x="878310" y="22002"/>
                </a:lnTo>
                <a:lnTo>
                  <a:pt x="911514" y="22002"/>
                </a:lnTo>
                <a:lnTo>
                  <a:pt x="911514" y="33004"/>
                </a:lnTo>
                <a:cubicBezTo>
                  <a:pt x="915382" y="28737"/>
                  <a:pt x="918949" y="24436"/>
                  <a:pt x="922216" y="20102"/>
                </a:cubicBezTo>
                <a:cubicBezTo>
                  <a:pt x="925483" y="15768"/>
                  <a:pt x="928650" y="11268"/>
                  <a:pt x="931717" y="6601"/>
                </a:cubicBezTo>
                <a:lnTo>
                  <a:pt x="951719" y="20602"/>
                </a:lnTo>
                <a:cubicBezTo>
                  <a:pt x="947452" y="27003"/>
                  <a:pt x="942852" y="33171"/>
                  <a:pt x="937918" y="39105"/>
                </a:cubicBezTo>
                <a:cubicBezTo>
                  <a:pt x="932984" y="45039"/>
                  <a:pt x="927650" y="50939"/>
                  <a:pt x="921916" y="56807"/>
                </a:cubicBezTo>
                <a:lnTo>
                  <a:pt x="963321" y="56807"/>
                </a:lnTo>
                <a:lnTo>
                  <a:pt x="963321" y="78209"/>
                </a:lnTo>
                <a:lnTo>
                  <a:pt x="898113" y="78209"/>
                </a:lnTo>
                <a:cubicBezTo>
                  <a:pt x="896112" y="79810"/>
                  <a:pt x="894112" y="81410"/>
                  <a:pt x="892112" y="83010"/>
                </a:cubicBezTo>
                <a:cubicBezTo>
                  <a:pt x="890112" y="84610"/>
                  <a:pt x="887978" y="86210"/>
                  <a:pt x="885711" y="87811"/>
                </a:cubicBezTo>
                <a:lnTo>
                  <a:pt x="951719" y="87811"/>
                </a:lnTo>
                <a:lnTo>
                  <a:pt x="951719" y="108413"/>
                </a:lnTo>
                <a:lnTo>
                  <a:pt x="863108" y="108413"/>
                </a:lnTo>
                <a:lnTo>
                  <a:pt x="861308" y="117214"/>
                </a:lnTo>
                <a:lnTo>
                  <a:pt x="940118" y="117214"/>
                </a:lnTo>
                <a:cubicBezTo>
                  <a:pt x="939851" y="119215"/>
                  <a:pt x="939485" y="121915"/>
                  <a:pt x="939018" y="125315"/>
                </a:cubicBezTo>
                <a:cubicBezTo>
                  <a:pt x="938551" y="128716"/>
                  <a:pt x="938051" y="132316"/>
                  <a:pt x="937518" y="136117"/>
                </a:cubicBezTo>
                <a:cubicBezTo>
                  <a:pt x="936984" y="139917"/>
                  <a:pt x="936451" y="143684"/>
                  <a:pt x="935917" y="147418"/>
                </a:cubicBezTo>
                <a:cubicBezTo>
                  <a:pt x="935384" y="151152"/>
                  <a:pt x="934917" y="154352"/>
                  <a:pt x="934517" y="157019"/>
                </a:cubicBezTo>
                <a:cubicBezTo>
                  <a:pt x="933717" y="161553"/>
                  <a:pt x="932617" y="165387"/>
                  <a:pt x="931217" y="168521"/>
                </a:cubicBezTo>
                <a:cubicBezTo>
                  <a:pt x="929817" y="171655"/>
                  <a:pt x="927916" y="174221"/>
                  <a:pt x="925516" y="176222"/>
                </a:cubicBezTo>
                <a:cubicBezTo>
                  <a:pt x="923116" y="178222"/>
                  <a:pt x="920115" y="179689"/>
                  <a:pt x="916515" y="180622"/>
                </a:cubicBezTo>
                <a:cubicBezTo>
                  <a:pt x="912915" y="181556"/>
                  <a:pt x="908581" y="182156"/>
                  <a:pt x="903513" y="182423"/>
                </a:cubicBezTo>
                <a:lnTo>
                  <a:pt x="872109" y="184023"/>
                </a:lnTo>
                <a:lnTo>
                  <a:pt x="864909" y="161820"/>
                </a:lnTo>
                <a:lnTo>
                  <a:pt x="892312" y="160220"/>
                </a:lnTo>
                <a:cubicBezTo>
                  <a:pt x="898313" y="159953"/>
                  <a:pt x="902480" y="159320"/>
                  <a:pt x="904814" y="158319"/>
                </a:cubicBezTo>
                <a:cubicBezTo>
                  <a:pt x="907147" y="157319"/>
                  <a:pt x="908847" y="155152"/>
                  <a:pt x="909914" y="151819"/>
                </a:cubicBezTo>
                <a:cubicBezTo>
                  <a:pt x="910047" y="151285"/>
                  <a:pt x="910248" y="150452"/>
                  <a:pt x="910514" y="149318"/>
                </a:cubicBezTo>
                <a:cubicBezTo>
                  <a:pt x="910781" y="148185"/>
                  <a:pt x="911048" y="146951"/>
                  <a:pt x="911314" y="145618"/>
                </a:cubicBezTo>
                <a:cubicBezTo>
                  <a:pt x="911581" y="144284"/>
                  <a:pt x="911814" y="142951"/>
                  <a:pt x="912014" y="141617"/>
                </a:cubicBezTo>
                <a:cubicBezTo>
                  <a:pt x="912215" y="140284"/>
                  <a:pt x="912448" y="139150"/>
                  <a:pt x="912715" y="138217"/>
                </a:cubicBezTo>
                <a:lnTo>
                  <a:pt x="831504" y="138217"/>
                </a:lnTo>
                <a:lnTo>
                  <a:pt x="834705" y="119615"/>
                </a:lnTo>
                <a:cubicBezTo>
                  <a:pt x="828704" y="122682"/>
                  <a:pt x="822570" y="125715"/>
                  <a:pt x="816302" y="128716"/>
                </a:cubicBezTo>
                <a:cubicBezTo>
                  <a:pt x="810035" y="131716"/>
                  <a:pt x="803501" y="134750"/>
                  <a:pt x="796700" y="137817"/>
                </a:cubicBezTo>
                <a:lnTo>
                  <a:pt x="787099" y="113214"/>
                </a:lnTo>
                <a:cubicBezTo>
                  <a:pt x="814169" y="103213"/>
                  <a:pt x="837838" y="91544"/>
                  <a:pt x="858108" y="78209"/>
                </a:cubicBezTo>
                <a:lnTo>
                  <a:pt x="795300" y="78209"/>
                </a:lnTo>
                <a:lnTo>
                  <a:pt x="795300" y="56807"/>
                </a:lnTo>
                <a:lnTo>
                  <a:pt x="851507" y="56807"/>
                </a:lnTo>
                <a:lnTo>
                  <a:pt x="851507" y="42805"/>
                </a:lnTo>
                <a:lnTo>
                  <a:pt x="813102" y="42805"/>
                </a:lnTo>
                <a:lnTo>
                  <a:pt x="813102" y="22002"/>
                </a:lnTo>
                <a:lnTo>
                  <a:pt x="851507" y="22002"/>
                </a:lnTo>
                <a:close/>
                <a:moveTo>
                  <a:pt x="478260" y="3000"/>
                </a:moveTo>
                <a:lnTo>
                  <a:pt x="501063" y="6200"/>
                </a:lnTo>
                <a:cubicBezTo>
                  <a:pt x="499063" y="13801"/>
                  <a:pt x="496663" y="21669"/>
                  <a:pt x="493862" y="29803"/>
                </a:cubicBezTo>
                <a:lnTo>
                  <a:pt x="516665" y="29803"/>
                </a:lnTo>
                <a:lnTo>
                  <a:pt x="511864" y="9201"/>
                </a:lnTo>
                <a:lnTo>
                  <a:pt x="534867" y="8001"/>
                </a:lnTo>
                <a:lnTo>
                  <a:pt x="539468" y="29803"/>
                </a:lnTo>
                <a:lnTo>
                  <a:pt x="565471" y="29803"/>
                </a:lnTo>
                <a:lnTo>
                  <a:pt x="565471" y="52406"/>
                </a:lnTo>
                <a:lnTo>
                  <a:pt x="534867" y="52406"/>
                </a:lnTo>
                <a:lnTo>
                  <a:pt x="534867" y="72209"/>
                </a:lnTo>
                <a:lnTo>
                  <a:pt x="562071" y="72209"/>
                </a:lnTo>
                <a:lnTo>
                  <a:pt x="562071" y="93611"/>
                </a:lnTo>
                <a:lnTo>
                  <a:pt x="534867" y="93611"/>
                </a:lnTo>
                <a:lnTo>
                  <a:pt x="534867" y="112614"/>
                </a:lnTo>
                <a:lnTo>
                  <a:pt x="562071" y="112614"/>
                </a:lnTo>
                <a:lnTo>
                  <a:pt x="562071" y="134817"/>
                </a:lnTo>
                <a:lnTo>
                  <a:pt x="534867" y="134817"/>
                </a:lnTo>
                <a:lnTo>
                  <a:pt x="534867" y="154819"/>
                </a:lnTo>
                <a:lnTo>
                  <a:pt x="568271" y="154819"/>
                </a:lnTo>
                <a:lnTo>
                  <a:pt x="568271" y="177222"/>
                </a:lnTo>
                <a:lnTo>
                  <a:pt x="466259" y="177222"/>
                </a:lnTo>
                <a:lnTo>
                  <a:pt x="466259" y="87811"/>
                </a:lnTo>
                <a:lnTo>
                  <a:pt x="460258" y="97012"/>
                </a:lnTo>
                <a:lnTo>
                  <a:pt x="446656" y="74209"/>
                </a:lnTo>
                <a:cubicBezTo>
                  <a:pt x="454257" y="63808"/>
                  <a:pt x="460625" y="52873"/>
                  <a:pt x="465759" y="41405"/>
                </a:cubicBezTo>
                <a:cubicBezTo>
                  <a:pt x="470893" y="29937"/>
                  <a:pt x="475060" y="17135"/>
                  <a:pt x="478260" y="3000"/>
                </a:cubicBezTo>
                <a:close/>
                <a:moveTo>
                  <a:pt x="421453" y="1000"/>
                </a:moveTo>
                <a:lnTo>
                  <a:pt x="443256" y="9601"/>
                </a:lnTo>
                <a:cubicBezTo>
                  <a:pt x="439522" y="18269"/>
                  <a:pt x="435522" y="26670"/>
                  <a:pt x="431254" y="34804"/>
                </a:cubicBezTo>
                <a:cubicBezTo>
                  <a:pt x="426987" y="42938"/>
                  <a:pt x="423053" y="49606"/>
                  <a:pt x="419453" y="54807"/>
                </a:cubicBezTo>
                <a:cubicBezTo>
                  <a:pt x="420920" y="54673"/>
                  <a:pt x="422520" y="54573"/>
                  <a:pt x="424253" y="54507"/>
                </a:cubicBezTo>
                <a:cubicBezTo>
                  <a:pt x="425987" y="54440"/>
                  <a:pt x="427721" y="54273"/>
                  <a:pt x="429454" y="54006"/>
                </a:cubicBezTo>
                <a:cubicBezTo>
                  <a:pt x="431854" y="49606"/>
                  <a:pt x="434021" y="45439"/>
                  <a:pt x="435955" y="41505"/>
                </a:cubicBezTo>
                <a:cubicBezTo>
                  <a:pt x="437889" y="37571"/>
                  <a:pt x="439589" y="34137"/>
                  <a:pt x="441056" y="31204"/>
                </a:cubicBezTo>
                <a:lnTo>
                  <a:pt x="459858" y="40605"/>
                </a:lnTo>
                <a:cubicBezTo>
                  <a:pt x="457458" y="45539"/>
                  <a:pt x="454657" y="51006"/>
                  <a:pt x="451457" y="57007"/>
                </a:cubicBezTo>
                <a:cubicBezTo>
                  <a:pt x="448256" y="63008"/>
                  <a:pt x="445023" y="68908"/>
                  <a:pt x="441756" y="74709"/>
                </a:cubicBezTo>
                <a:cubicBezTo>
                  <a:pt x="438489" y="80510"/>
                  <a:pt x="435388" y="85877"/>
                  <a:pt x="432455" y="90811"/>
                </a:cubicBezTo>
                <a:cubicBezTo>
                  <a:pt x="429521" y="95745"/>
                  <a:pt x="427054" y="99545"/>
                  <a:pt x="425054" y="102212"/>
                </a:cubicBezTo>
                <a:cubicBezTo>
                  <a:pt x="428787" y="101546"/>
                  <a:pt x="433055" y="100746"/>
                  <a:pt x="437855" y="99812"/>
                </a:cubicBezTo>
                <a:cubicBezTo>
                  <a:pt x="442656" y="98879"/>
                  <a:pt x="446790" y="98079"/>
                  <a:pt x="450257" y="97412"/>
                </a:cubicBezTo>
                <a:lnTo>
                  <a:pt x="450457" y="121015"/>
                </a:lnTo>
                <a:cubicBezTo>
                  <a:pt x="449257" y="121282"/>
                  <a:pt x="447256" y="121682"/>
                  <a:pt x="444456" y="122215"/>
                </a:cubicBezTo>
                <a:cubicBezTo>
                  <a:pt x="441656" y="122748"/>
                  <a:pt x="438489" y="123382"/>
                  <a:pt x="434955" y="124115"/>
                </a:cubicBezTo>
                <a:cubicBezTo>
                  <a:pt x="431421" y="124849"/>
                  <a:pt x="427787" y="125549"/>
                  <a:pt x="424053" y="126215"/>
                </a:cubicBezTo>
                <a:cubicBezTo>
                  <a:pt x="420320" y="126882"/>
                  <a:pt x="416919" y="127482"/>
                  <a:pt x="413852" y="128016"/>
                </a:cubicBezTo>
                <a:cubicBezTo>
                  <a:pt x="411585" y="128416"/>
                  <a:pt x="409385" y="128849"/>
                  <a:pt x="407251" y="129316"/>
                </a:cubicBezTo>
                <a:cubicBezTo>
                  <a:pt x="405118" y="129783"/>
                  <a:pt x="403251" y="130149"/>
                  <a:pt x="401651" y="130416"/>
                </a:cubicBezTo>
                <a:lnTo>
                  <a:pt x="395250" y="104813"/>
                </a:lnTo>
                <a:cubicBezTo>
                  <a:pt x="397650" y="103879"/>
                  <a:pt x="399417" y="102979"/>
                  <a:pt x="400551" y="102112"/>
                </a:cubicBezTo>
                <a:cubicBezTo>
                  <a:pt x="401684" y="101246"/>
                  <a:pt x="403117" y="99612"/>
                  <a:pt x="404851" y="97212"/>
                </a:cubicBezTo>
                <a:cubicBezTo>
                  <a:pt x="406318" y="94945"/>
                  <a:pt x="408118" y="92078"/>
                  <a:pt x="410252" y="88611"/>
                </a:cubicBezTo>
                <a:cubicBezTo>
                  <a:pt x="412385" y="85144"/>
                  <a:pt x="414652" y="81277"/>
                  <a:pt x="417053" y="77009"/>
                </a:cubicBezTo>
                <a:cubicBezTo>
                  <a:pt x="414919" y="77276"/>
                  <a:pt x="412885" y="77509"/>
                  <a:pt x="410952" y="77709"/>
                </a:cubicBezTo>
                <a:cubicBezTo>
                  <a:pt x="409018" y="77909"/>
                  <a:pt x="407318" y="78143"/>
                  <a:pt x="405851" y="78410"/>
                </a:cubicBezTo>
                <a:cubicBezTo>
                  <a:pt x="404118" y="78676"/>
                  <a:pt x="402484" y="78943"/>
                  <a:pt x="400951" y="79210"/>
                </a:cubicBezTo>
                <a:cubicBezTo>
                  <a:pt x="399417" y="79476"/>
                  <a:pt x="397984" y="79743"/>
                  <a:pt x="396650" y="80010"/>
                </a:cubicBezTo>
                <a:lnTo>
                  <a:pt x="390249" y="56207"/>
                </a:lnTo>
                <a:cubicBezTo>
                  <a:pt x="392783" y="55273"/>
                  <a:pt x="394583" y="54206"/>
                  <a:pt x="395650" y="53006"/>
                </a:cubicBezTo>
                <a:cubicBezTo>
                  <a:pt x="396717" y="51806"/>
                  <a:pt x="397584" y="50673"/>
                  <a:pt x="398250" y="49606"/>
                </a:cubicBezTo>
                <a:cubicBezTo>
                  <a:pt x="399184" y="48272"/>
                  <a:pt x="400551" y="45905"/>
                  <a:pt x="402351" y="42505"/>
                </a:cubicBezTo>
                <a:cubicBezTo>
                  <a:pt x="404151" y="39105"/>
                  <a:pt x="406151" y="35104"/>
                  <a:pt x="408351" y="30504"/>
                </a:cubicBezTo>
                <a:cubicBezTo>
                  <a:pt x="410552" y="25903"/>
                  <a:pt x="412785" y="21036"/>
                  <a:pt x="415052" y="15902"/>
                </a:cubicBezTo>
                <a:cubicBezTo>
                  <a:pt x="417319" y="10768"/>
                  <a:pt x="419453" y="5800"/>
                  <a:pt x="421453" y="1000"/>
                </a:cubicBezTo>
                <a:close/>
                <a:moveTo>
                  <a:pt x="269234" y="200"/>
                </a:moveTo>
                <a:lnTo>
                  <a:pt x="290237" y="10801"/>
                </a:lnTo>
                <a:cubicBezTo>
                  <a:pt x="289570" y="11735"/>
                  <a:pt x="288837" y="12635"/>
                  <a:pt x="288036" y="13501"/>
                </a:cubicBezTo>
                <a:cubicBezTo>
                  <a:pt x="287236" y="14368"/>
                  <a:pt x="286436" y="15268"/>
                  <a:pt x="285636" y="16202"/>
                </a:cubicBezTo>
                <a:lnTo>
                  <a:pt x="356645" y="16202"/>
                </a:lnTo>
                <a:lnTo>
                  <a:pt x="356645" y="38004"/>
                </a:lnTo>
                <a:cubicBezTo>
                  <a:pt x="347844" y="44939"/>
                  <a:pt x="338343" y="51606"/>
                  <a:pt x="328141" y="58007"/>
                </a:cubicBezTo>
                <a:cubicBezTo>
                  <a:pt x="317940" y="64408"/>
                  <a:pt x="306505" y="70609"/>
                  <a:pt x="293837" y="76609"/>
                </a:cubicBezTo>
                <a:lnTo>
                  <a:pt x="302838" y="81410"/>
                </a:lnTo>
                <a:lnTo>
                  <a:pt x="296037" y="89211"/>
                </a:lnTo>
                <a:lnTo>
                  <a:pt x="363246" y="89211"/>
                </a:lnTo>
                <a:lnTo>
                  <a:pt x="363246" y="110814"/>
                </a:lnTo>
                <a:cubicBezTo>
                  <a:pt x="357512" y="116414"/>
                  <a:pt x="351678" y="121682"/>
                  <a:pt x="345744" y="126616"/>
                </a:cubicBezTo>
                <a:cubicBezTo>
                  <a:pt x="339810" y="131549"/>
                  <a:pt x="333475" y="136217"/>
                  <a:pt x="326741" y="140617"/>
                </a:cubicBezTo>
                <a:cubicBezTo>
                  <a:pt x="320007" y="145018"/>
                  <a:pt x="312706" y="149218"/>
                  <a:pt x="304839" y="153219"/>
                </a:cubicBezTo>
                <a:cubicBezTo>
                  <a:pt x="296971" y="157219"/>
                  <a:pt x="288170" y="161053"/>
                  <a:pt x="278435" y="164720"/>
                </a:cubicBezTo>
                <a:cubicBezTo>
                  <a:pt x="268701" y="168387"/>
                  <a:pt x="257866" y="171921"/>
                  <a:pt x="245931" y="175322"/>
                </a:cubicBezTo>
                <a:cubicBezTo>
                  <a:pt x="233996" y="178722"/>
                  <a:pt x="220628" y="182022"/>
                  <a:pt x="205826" y="185223"/>
                </a:cubicBezTo>
                <a:lnTo>
                  <a:pt x="194225" y="164420"/>
                </a:lnTo>
                <a:cubicBezTo>
                  <a:pt x="210093" y="161087"/>
                  <a:pt x="224162" y="157753"/>
                  <a:pt x="236430" y="154419"/>
                </a:cubicBezTo>
                <a:cubicBezTo>
                  <a:pt x="248698" y="151085"/>
                  <a:pt x="259633" y="147685"/>
                  <a:pt x="269234" y="144218"/>
                </a:cubicBezTo>
                <a:lnTo>
                  <a:pt x="246431" y="129216"/>
                </a:lnTo>
                <a:cubicBezTo>
                  <a:pt x="241364" y="132283"/>
                  <a:pt x="236030" y="135283"/>
                  <a:pt x="230429" y="138217"/>
                </a:cubicBezTo>
                <a:cubicBezTo>
                  <a:pt x="224829" y="141151"/>
                  <a:pt x="218828" y="144151"/>
                  <a:pt x="212427" y="147218"/>
                </a:cubicBezTo>
                <a:lnTo>
                  <a:pt x="199225" y="127016"/>
                </a:lnTo>
                <a:cubicBezTo>
                  <a:pt x="211494" y="121682"/>
                  <a:pt x="223128" y="115714"/>
                  <a:pt x="234130" y="109113"/>
                </a:cubicBezTo>
                <a:cubicBezTo>
                  <a:pt x="245131" y="102513"/>
                  <a:pt x="254966" y="95745"/>
                  <a:pt x="263633" y="88811"/>
                </a:cubicBezTo>
                <a:cubicBezTo>
                  <a:pt x="247365" y="94945"/>
                  <a:pt x="228496" y="100412"/>
                  <a:pt x="207026" y="105213"/>
                </a:cubicBezTo>
                <a:lnTo>
                  <a:pt x="196225" y="84210"/>
                </a:lnTo>
                <a:cubicBezTo>
                  <a:pt x="207960" y="81943"/>
                  <a:pt x="218861" y="79410"/>
                  <a:pt x="228929" y="76609"/>
                </a:cubicBezTo>
                <a:cubicBezTo>
                  <a:pt x="238997" y="73809"/>
                  <a:pt x="248565" y="70809"/>
                  <a:pt x="257633" y="67608"/>
                </a:cubicBezTo>
                <a:cubicBezTo>
                  <a:pt x="254966" y="65875"/>
                  <a:pt x="251799" y="63874"/>
                  <a:pt x="248131" y="61607"/>
                </a:cubicBezTo>
                <a:cubicBezTo>
                  <a:pt x="244464" y="59340"/>
                  <a:pt x="240831" y="57140"/>
                  <a:pt x="237230" y="55007"/>
                </a:cubicBezTo>
                <a:cubicBezTo>
                  <a:pt x="233363" y="57274"/>
                  <a:pt x="229462" y="59507"/>
                  <a:pt x="225529" y="61707"/>
                </a:cubicBezTo>
                <a:cubicBezTo>
                  <a:pt x="221595" y="63908"/>
                  <a:pt x="217494" y="66008"/>
                  <a:pt x="213227" y="68008"/>
                </a:cubicBezTo>
                <a:lnTo>
                  <a:pt x="199825" y="48606"/>
                </a:lnTo>
                <a:cubicBezTo>
                  <a:pt x="214227" y="41538"/>
                  <a:pt x="227396" y="33804"/>
                  <a:pt x="239330" y="25403"/>
                </a:cubicBezTo>
                <a:cubicBezTo>
                  <a:pt x="251265" y="17002"/>
                  <a:pt x="261233" y="8601"/>
                  <a:pt x="269234" y="200"/>
                </a:cubicBezTo>
                <a:close/>
                <a:moveTo>
                  <a:pt x="96012" y="0"/>
                </a:moveTo>
                <a:lnTo>
                  <a:pt x="121016" y="3200"/>
                </a:lnTo>
                <a:cubicBezTo>
                  <a:pt x="119815" y="7201"/>
                  <a:pt x="118515" y="11334"/>
                  <a:pt x="117115" y="15602"/>
                </a:cubicBezTo>
                <a:cubicBezTo>
                  <a:pt x="115715" y="19869"/>
                  <a:pt x="114215" y="24203"/>
                  <a:pt x="112615" y="28603"/>
                </a:cubicBezTo>
                <a:lnTo>
                  <a:pt x="162621" y="28603"/>
                </a:lnTo>
                <a:cubicBezTo>
                  <a:pt x="162087" y="46606"/>
                  <a:pt x="161554" y="63808"/>
                  <a:pt x="161021" y="80210"/>
                </a:cubicBezTo>
                <a:cubicBezTo>
                  <a:pt x="160754" y="87277"/>
                  <a:pt x="160487" y="94478"/>
                  <a:pt x="160220" y="101812"/>
                </a:cubicBezTo>
                <a:cubicBezTo>
                  <a:pt x="159954" y="109147"/>
                  <a:pt x="159720" y="116248"/>
                  <a:pt x="159520" y="123115"/>
                </a:cubicBezTo>
                <a:cubicBezTo>
                  <a:pt x="159320" y="129983"/>
                  <a:pt x="159087" y="136417"/>
                  <a:pt x="158820" y="142418"/>
                </a:cubicBezTo>
                <a:cubicBezTo>
                  <a:pt x="158554" y="148418"/>
                  <a:pt x="158287" y="153619"/>
                  <a:pt x="158020" y="158019"/>
                </a:cubicBezTo>
                <a:cubicBezTo>
                  <a:pt x="157754" y="162287"/>
                  <a:pt x="157087" y="165787"/>
                  <a:pt x="156020" y="168521"/>
                </a:cubicBezTo>
                <a:cubicBezTo>
                  <a:pt x="154953" y="171254"/>
                  <a:pt x="153420" y="173455"/>
                  <a:pt x="151419" y="175122"/>
                </a:cubicBezTo>
                <a:cubicBezTo>
                  <a:pt x="149419" y="176788"/>
                  <a:pt x="146952" y="177989"/>
                  <a:pt x="144018" y="178722"/>
                </a:cubicBezTo>
                <a:cubicBezTo>
                  <a:pt x="141085" y="179455"/>
                  <a:pt x="137684" y="180022"/>
                  <a:pt x="133817" y="180422"/>
                </a:cubicBezTo>
                <a:lnTo>
                  <a:pt x="112415" y="182423"/>
                </a:lnTo>
                <a:lnTo>
                  <a:pt x="104614" y="156219"/>
                </a:lnTo>
                <a:lnTo>
                  <a:pt x="125216" y="154219"/>
                </a:lnTo>
                <a:cubicBezTo>
                  <a:pt x="126683" y="154086"/>
                  <a:pt x="127950" y="153852"/>
                  <a:pt x="129017" y="153519"/>
                </a:cubicBezTo>
                <a:cubicBezTo>
                  <a:pt x="130083" y="153186"/>
                  <a:pt x="130950" y="152585"/>
                  <a:pt x="131617" y="151719"/>
                </a:cubicBezTo>
                <a:cubicBezTo>
                  <a:pt x="132284" y="150852"/>
                  <a:pt x="132784" y="149652"/>
                  <a:pt x="133117" y="148118"/>
                </a:cubicBezTo>
                <a:cubicBezTo>
                  <a:pt x="133450" y="146585"/>
                  <a:pt x="133684" y="144484"/>
                  <a:pt x="133817" y="141817"/>
                </a:cubicBezTo>
                <a:cubicBezTo>
                  <a:pt x="134217" y="135683"/>
                  <a:pt x="134551" y="128816"/>
                  <a:pt x="134817" y="121215"/>
                </a:cubicBezTo>
                <a:cubicBezTo>
                  <a:pt x="135084" y="113614"/>
                  <a:pt x="135351" y="105846"/>
                  <a:pt x="135617" y="97912"/>
                </a:cubicBezTo>
                <a:cubicBezTo>
                  <a:pt x="135884" y="89978"/>
                  <a:pt x="136084" y="82143"/>
                  <a:pt x="136218" y="74409"/>
                </a:cubicBezTo>
                <a:cubicBezTo>
                  <a:pt x="136351" y="66675"/>
                  <a:pt x="136484" y="59674"/>
                  <a:pt x="136618" y="53406"/>
                </a:cubicBezTo>
                <a:lnTo>
                  <a:pt x="102613" y="53406"/>
                </a:lnTo>
                <a:cubicBezTo>
                  <a:pt x="100746" y="57674"/>
                  <a:pt x="98779" y="61807"/>
                  <a:pt x="96713" y="65808"/>
                </a:cubicBezTo>
                <a:cubicBezTo>
                  <a:pt x="94646" y="69808"/>
                  <a:pt x="92545" y="73609"/>
                  <a:pt x="90412" y="77209"/>
                </a:cubicBezTo>
                <a:lnTo>
                  <a:pt x="74610" y="69008"/>
                </a:lnTo>
                <a:lnTo>
                  <a:pt x="74610" y="176022"/>
                </a:lnTo>
                <a:lnTo>
                  <a:pt x="0" y="176222"/>
                </a:lnTo>
                <a:lnTo>
                  <a:pt x="0" y="28603"/>
                </a:lnTo>
                <a:lnTo>
                  <a:pt x="18803" y="28603"/>
                </a:lnTo>
                <a:lnTo>
                  <a:pt x="27204" y="1600"/>
                </a:lnTo>
                <a:lnTo>
                  <a:pt x="53007" y="4200"/>
                </a:lnTo>
                <a:lnTo>
                  <a:pt x="44806" y="28603"/>
                </a:lnTo>
                <a:lnTo>
                  <a:pt x="74610" y="28603"/>
                </a:lnTo>
                <a:lnTo>
                  <a:pt x="74610" y="53806"/>
                </a:lnTo>
                <a:cubicBezTo>
                  <a:pt x="79144" y="44605"/>
                  <a:pt x="83344" y="35137"/>
                  <a:pt x="87211" y="25403"/>
                </a:cubicBezTo>
                <a:cubicBezTo>
                  <a:pt x="91079" y="15668"/>
                  <a:pt x="94012" y="7201"/>
                  <a:pt x="96012"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rtl="0" eaLnBrk="1" fontAlgn="auto" latinLnBrk="0" hangingPunct="1">
              <a:lnSpc>
                <a:spcPct val="100000"/>
              </a:lnSpc>
              <a:spcBef>
                <a:spcPct val="0"/>
              </a:spcBef>
              <a:spcAft>
                <a:spcPct val="0"/>
              </a:spcAft>
              <a:buClrTx/>
              <a:buSzTx/>
              <a:buFontTx/>
              <a:buNone/>
              <a:defRPr/>
            </a:pPr>
            <a:endParaRPr kumimoji="0" lang="en-US" altLang="zh-CN" sz="1600" b="1" i="0" u="none" strike="noStrike" kern="1200" cap="none" spc="0" normalizeH="0" baseline="0" noProof="0">
              <a:ln>
                <a:noFill/>
              </a:ln>
              <a:solidFill>
                <a:srgbClr val="D74945"/>
              </a:solidFill>
              <a:effectLst/>
              <a:uLnTx/>
              <a:uFillTx/>
              <a:latin typeface="+mj-ea"/>
              <a:ea typeface="+mj-ea"/>
              <a:cs typeface="+mn-cs"/>
            </a:endParaRPr>
          </a:p>
        </p:txBody>
      </p:sp>
      <p:sp>
        <p:nvSpPr>
          <p:cNvPr id="4" name="Aichitds4"/>
          <p:cNvSpPr/>
          <p:nvPr userDrawn="1"/>
        </p:nvSpPr>
        <p:spPr>
          <a:xfrm>
            <a:off x="775833" y="325290"/>
            <a:ext cx="1372572" cy="707457"/>
          </a:xfrm>
          <a:prstGeom prst="parallelogram">
            <a:avLst>
              <a:gd name="adj" fmla="val 18268"/>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Aichitds5"/>
          <p:cNvCxnSpPr/>
          <p:nvPr userDrawn="1"/>
        </p:nvCxnSpPr>
        <p:spPr>
          <a:xfrm flipH="1">
            <a:off x="738837" y="325290"/>
            <a:ext cx="103347" cy="710508"/>
          </a:xfrm>
          <a:prstGeom prst="line">
            <a:avLst/>
          </a:prstGeom>
          <a:ln>
            <a:solidFill>
              <a:srgbClr val="D31813"/>
            </a:solidFill>
          </a:ln>
        </p:spPr>
        <p:style>
          <a:lnRef idx="1">
            <a:schemeClr val="accent1"/>
          </a:lnRef>
          <a:fillRef idx="0">
            <a:schemeClr val="accent1"/>
          </a:fillRef>
          <a:effectRef idx="0">
            <a:schemeClr val="accent1"/>
          </a:effectRef>
          <a:fontRef idx="minor">
            <a:schemeClr val="tx1"/>
          </a:fontRef>
        </p:style>
      </p:cxnSp>
      <p:cxnSp>
        <p:nvCxnSpPr>
          <p:cNvPr id="6" name="Aichitds6"/>
          <p:cNvCxnSpPr/>
          <p:nvPr userDrawn="1"/>
        </p:nvCxnSpPr>
        <p:spPr>
          <a:xfrm flipH="1">
            <a:off x="706541" y="325290"/>
            <a:ext cx="103347" cy="7105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Aichitds7"/>
          <p:cNvCxnSpPr/>
          <p:nvPr userDrawn="1"/>
        </p:nvCxnSpPr>
        <p:spPr>
          <a:xfrm flipH="1">
            <a:off x="2055860" y="325290"/>
            <a:ext cx="103347" cy="710508"/>
          </a:xfrm>
          <a:prstGeom prst="line">
            <a:avLst/>
          </a:prstGeom>
          <a:ln>
            <a:solidFill>
              <a:srgbClr val="D31813"/>
            </a:solidFill>
          </a:ln>
        </p:spPr>
        <p:style>
          <a:lnRef idx="1">
            <a:schemeClr val="accent1"/>
          </a:lnRef>
          <a:fillRef idx="0">
            <a:schemeClr val="accent1"/>
          </a:fillRef>
          <a:effectRef idx="0">
            <a:schemeClr val="accent1"/>
          </a:effectRef>
          <a:fontRef idx="minor">
            <a:schemeClr val="tx1"/>
          </a:fontRef>
        </p:style>
      </p:cxnSp>
      <p:cxnSp>
        <p:nvCxnSpPr>
          <p:cNvPr id="8" name="Aichitds8"/>
          <p:cNvCxnSpPr/>
          <p:nvPr userDrawn="1"/>
        </p:nvCxnSpPr>
        <p:spPr>
          <a:xfrm flipH="1">
            <a:off x="2101074" y="325290"/>
            <a:ext cx="103347" cy="7105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Aichitds9"/>
          <p:cNvCxnSpPr/>
          <p:nvPr userDrawn="1"/>
        </p:nvCxnSpPr>
        <p:spPr>
          <a:xfrm>
            <a:off x="0" y="680544"/>
            <a:ext cx="7582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Aichitds10"/>
          <p:cNvCxnSpPr/>
          <p:nvPr userDrawn="1"/>
        </p:nvCxnSpPr>
        <p:spPr>
          <a:xfrm>
            <a:off x="2159207" y="680544"/>
            <a:ext cx="100327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Aichitds11"/>
          <p:cNvSpPr/>
          <p:nvPr userDrawn="1"/>
        </p:nvSpPr>
        <p:spPr>
          <a:xfrm rot="5727223">
            <a:off x="576907" y="476044"/>
            <a:ext cx="122528" cy="168893"/>
          </a:xfrm>
          <a:prstGeom prst="arc">
            <a:avLst>
              <a:gd name="adj1" fmla="val 15987980"/>
              <a:gd name="adj2" fmla="val 21328136"/>
            </a:avLst>
          </a:prstGeom>
          <a:ln>
            <a:solidFill>
              <a:srgbClr val="D318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Aichitds12"/>
          <p:cNvCxnSpPr/>
          <p:nvPr userDrawn="1"/>
        </p:nvCxnSpPr>
        <p:spPr>
          <a:xfrm flipH="1">
            <a:off x="721210" y="383258"/>
            <a:ext cx="37005" cy="184567"/>
          </a:xfrm>
          <a:prstGeom prst="line">
            <a:avLst/>
          </a:prstGeom>
          <a:ln>
            <a:gradFill>
              <a:gsLst>
                <a:gs pos="0">
                  <a:srgbClr val="D31813">
                    <a:alpha val="0"/>
                  </a:srgbClr>
                </a:gs>
                <a:gs pos="34000">
                  <a:srgbClr val="D31813"/>
                </a:gs>
                <a:gs pos="84000">
                  <a:srgbClr val="D31813"/>
                </a:gs>
                <a:gs pos="68000">
                  <a:srgbClr val="D31813"/>
                </a:gs>
                <a:gs pos="50000">
                  <a:srgbClr val="D31813"/>
                </a:gs>
                <a:gs pos="100000">
                  <a:srgbClr val="D3181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Aichitds13"/>
          <p:cNvCxnSpPr/>
          <p:nvPr userDrawn="1"/>
        </p:nvCxnSpPr>
        <p:spPr>
          <a:xfrm>
            <a:off x="303057" y="621247"/>
            <a:ext cx="335114" cy="0"/>
          </a:xfrm>
          <a:prstGeom prst="line">
            <a:avLst/>
          </a:prstGeom>
          <a:ln>
            <a:gradFill>
              <a:gsLst>
                <a:gs pos="0">
                  <a:srgbClr val="D31813">
                    <a:alpha val="0"/>
                  </a:srgbClr>
                </a:gs>
                <a:gs pos="34000">
                  <a:srgbClr val="D31813"/>
                </a:gs>
                <a:gs pos="84000">
                  <a:srgbClr val="D31813"/>
                </a:gs>
                <a:gs pos="68000">
                  <a:srgbClr val="D31813"/>
                </a:gs>
                <a:gs pos="50000">
                  <a:srgbClr val="D31813"/>
                </a:gs>
                <a:gs pos="100000">
                  <a:srgbClr val="D31813"/>
                </a:gs>
              </a:gsLst>
              <a:lin ang="0" scaled="0"/>
            </a:gradFill>
          </a:ln>
        </p:spPr>
        <p:style>
          <a:lnRef idx="1">
            <a:schemeClr val="accent1"/>
          </a:lnRef>
          <a:fillRef idx="0">
            <a:schemeClr val="accent1"/>
          </a:fillRef>
          <a:effectRef idx="0">
            <a:schemeClr val="accent1"/>
          </a:effectRef>
          <a:fontRef idx="minor">
            <a:schemeClr val="tx1"/>
          </a:fontRef>
        </p:style>
      </p:cxnSp>
      <p:sp>
        <p:nvSpPr>
          <p:cNvPr id="14" name="Aichitds14"/>
          <p:cNvSpPr/>
          <p:nvPr userDrawn="1"/>
        </p:nvSpPr>
        <p:spPr>
          <a:xfrm rot="5727223" flipH="1" flipV="1">
            <a:off x="4325915" y="730379"/>
            <a:ext cx="122527" cy="168893"/>
          </a:xfrm>
          <a:prstGeom prst="arc">
            <a:avLst>
              <a:gd name="adj1" fmla="val 16507791"/>
              <a:gd name="adj2" fmla="val 20714511"/>
            </a:avLst>
          </a:prstGeom>
          <a:ln>
            <a:solidFill>
              <a:srgbClr val="D318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Aichitds15"/>
          <p:cNvCxnSpPr/>
          <p:nvPr userDrawn="1"/>
        </p:nvCxnSpPr>
        <p:spPr>
          <a:xfrm flipV="1">
            <a:off x="4264754" y="797804"/>
            <a:ext cx="37005" cy="184566"/>
          </a:xfrm>
          <a:prstGeom prst="line">
            <a:avLst/>
          </a:prstGeom>
          <a:ln>
            <a:gradFill>
              <a:gsLst>
                <a:gs pos="0">
                  <a:srgbClr val="D31813"/>
                </a:gs>
                <a:gs pos="84000">
                  <a:srgbClr val="D31813"/>
                </a:gs>
                <a:gs pos="68000">
                  <a:srgbClr val="D31813"/>
                </a:gs>
                <a:gs pos="50000">
                  <a:srgbClr val="D31813"/>
                </a:gs>
                <a:gs pos="100000">
                  <a:srgbClr val="D3181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Aichitds16"/>
          <p:cNvCxnSpPr/>
          <p:nvPr userDrawn="1"/>
        </p:nvCxnSpPr>
        <p:spPr>
          <a:xfrm flipH="1">
            <a:off x="4372647" y="752453"/>
            <a:ext cx="3047878" cy="0"/>
          </a:xfrm>
          <a:prstGeom prst="line">
            <a:avLst/>
          </a:prstGeom>
          <a:ln>
            <a:gradFill>
              <a:gsLst>
                <a:gs pos="0">
                  <a:srgbClr val="D31813">
                    <a:alpha val="0"/>
                  </a:srgbClr>
                </a:gs>
                <a:gs pos="34000">
                  <a:srgbClr val="D31813"/>
                </a:gs>
                <a:gs pos="84000">
                  <a:srgbClr val="D31813"/>
                </a:gs>
                <a:gs pos="68000">
                  <a:srgbClr val="D31813"/>
                </a:gs>
                <a:gs pos="50000">
                  <a:srgbClr val="D31813"/>
                </a:gs>
                <a:gs pos="100000">
                  <a:srgbClr val="D3181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Aichitds17"/>
          <p:cNvCxnSpPr/>
          <p:nvPr userDrawn="1"/>
        </p:nvCxnSpPr>
        <p:spPr>
          <a:xfrm>
            <a:off x="2204421" y="1008207"/>
            <a:ext cx="2016624" cy="0"/>
          </a:xfrm>
          <a:prstGeom prst="line">
            <a:avLst/>
          </a:prstGeom>
          <a:ln>
            <a:gradFill>
              <a:gsLst>
                <a:gs pos="0">
                  <a:srgbClr val="D31813">
                    <a:alpha val="0"/>
                  </a:srgbClr>
                </a:gs>
                <a:gs pos="34000">
                  <a:srgbClr val="D31813"/>
                </a:gs>
                <a:gs pos="84000">
                  <a:srgbClr val="D31813"/>
                </a:gs>
                <a:gs pos="68000">
                  <a:srgbClr val="D31813"/>
                </a:gs>
                <a:gs pos="50000">
                  <a:srgbClr val="D31813"/>
                </a:gs>
                <a:gs pos="100000">
                  <a:srgbClr val="D31813"/>
                </a:gs>
              </a:gsLst>
              <a:lin ang="0" scaled="0"/>
            </a:gradFill>
          </a:ln>
        </p:spPr>
        <p:style>
          <a:lnRef idx="1">
            <a:schemeClr val="accent1"/>
          </a:lnRef>
          <a:fillRef idx="0">
            <a:schemeClr val="accent1"/>
          </a:fillRef>
          <a:effectRef idx="0">
            <a:schemeClr val="accent1"/>
          </a:effectRef>
          <a:fontRef idx="minor">
            <a:schemeClr val="tx1"/>
          </a:fontRef>
        </p:style>
      </p:cxnSp>
      <p:sp>
        <p:nvSpPr>
          <p:cNvPr id="18" name="Aichitds18"/>
          <p:cNvSpPr/>
          <p:nvPr userDrawn="1"/>
        </p:nvSpPr>
        <p:spPr>
          <a:xfrm rot="17592982" flipH="1" flipV="1">
            <a:off x="4133088" y="858708"/>
            <a:ext cx="122528" cy="168893"/>
          </a:xfrm>
          <a:prstGeom prst="arc">
            <a:avLst>
              <a:gd name="adj1" fmla="val 16507791"/>
              <a:gd name="adj2" fmla="val 18904524"/>
            </a:avLst>
          </a:prstGeom>
          <a:ln>
            <a:solidFill>
              <a:srgbClr val="D318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Aichitds19"/>
          <p:cNvSpPr/>
          <p:nvPr userDrawn="1"/>
        </p:nvSpPr>
        <p:spPr>
          <a:xfrm>
            <a:off x="2248441" y="732316"/>
            <a:ext cx="2017513" cy="248302"/>
          </a:xfrm>
          <a:prstGeom prst="parallelogram">
            <a:avLst>
              <a:gd name="adj" fmla="val 166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altLang="zh-CN" sz="1000">
              <a:latin typeface="阿里巴巴普惠体" panose="00020600040101010101" pitchFamily="18" charset="-122"/>
              <a:ea typeface="阿里巴巴普惠体" panose="00020600040101010101" pitchFamily="18" charset="-122"/>
              <a:sym typeface="微软雅黑" panose="020B0503020204020204" pitchFamily="34" charset="-122"/>
            </a:endParaRPr>
          </a:p>
        </p:txBody>
      </p:sp>
      <p:sp>
        <p:nvSpPr>
          <p:cNvPr id="20" name="Aichitds20"/>
          <p:cNvSpPr/>
          <p:nvPr userDrawn="1"/>
        </p:nvSpPr>
        <p:spPr>
          <a:xfrm>
            <a:off x="947834" y="449377"/>
            <a:ext cx="1032032" cy="510186"/>
          </a:xfrm>
          <a:custGeom>
            <a:avLst/>
            <a:gdLst>
              <a:gd name="connsiteX0" fmla="*/ 2650936 w 3322918"/>
              <a:gd name="connsiteY0" fmla="*/ 1432750 h 1642687"/>
              <a:gd name="connsiteX1" fmla="*/ 2644500 w 3322918"/>
              <a:gd name="connsiteY1" fmla="*/ 1433627 h 1642687"/>
              <a:gd name="connsiteX2" fmla="*/ 2643323 w 3322918"/>
              <a:gd name="connsiteY2" fmla="*/ 1437132 h 1642687"/>
              <a:gd name="connsiteX3" fmla="*/ 2649731 w 3322918"/>
              <a:gd name="connsiteY3" fmla="*/ 1438885 h 1642687"/>
              <a:gd name="connsiteX4" fmla="*/ 2656768 w 3322918"/>
              <a:gd name="connsiteY4" fmla="*/ 1433627 h 1642687"/>
              <a:gd name="connsiteX5" fmla="*/ 2650936 w 3322918"/>
              <a:gd name="connsiteY5" fmla="*/ 1432750 h 1642687"/>
              <a:gd name="connsiteX6" fmla="*/ 2575738 w 3322918"/>
              <a:gd name="connsiteY6" fmla="*/ 1228573 h 1642687"/>
              <a:gd name="connsiteX7" fmla="*/ 2554077 w 3322918"/>
              <a:gd name="connsiteY7" fmla="*/ 1235583 h 1642687"/>
              <a:gd name="connsiteX8" fmla="*/ 2545602 w 3322918"/>
              <a:gd name="connsiteY8" fmla="*/ 1237336 h 1642687"/>
              <a:gd name="connsiteX9" fmla="*/ 2535921 w 3322918"/>
              <a:gd name="connsiteY9" fmla="*/ 1242593 h 1642687"/>
              <a:gd name="connsiteX10" fmla="*/ 2517766 w 3322918"/>
              <a:gd name="connsiteY10" fmla="*/ 1252233 h 1642687"/>
              <a:gd name="connsiteX11" fmla="*/ 2497282 w 3322918"/>
              <a:gd name="connsiteY11" fmla="*/ 1258367 h 1642687"/>
              <a:gd name="connsiteX12" fmla="*/ 2487314 w 3322918"/>
              <a:gd name="connsiteY12" fmla="*/ 1261872 h 1642687"/>
              <a:gd name="connsiteX13" fmla="*/ 2463791 w 3322918"/>
              <a:gd name="connsiteY13" fmla="*/ 1284656 h 1642687"/>
              <a:gd name="connsiteX14" fmla="*/ 2469541 w 3322918"/>
              <a:gd name="connsiteY14" fmla="*/ 1298677 h 1642687"/>
              <a:gd name="connsiteX15" fmla="*/ 2463106 w 3322918"/>
              <a:gd name="connsiteY15" fmla="*/ 1302182 h 1642687"/>
              <a:gd name="connsiteX16" fmla="*/ 2444813 w 3322918"/>
              <a:gd name="connsiteY16" fmla="*/ 1330223 h 1642687"/>
              <a:gd name="connsiteX17" fmla="*/ 2440678 w 3322918"/>
              <a:gd name="connsiteY17" fmla="*/ 1337234 h 1642687"/>
              <a:gd name="connsiteX18" fmla="*/ 2424494 w 3322918"/>
              <a:gd name="connsiteY18" fmla="*/ 1400327 h 1642687"/>
              <a:gd name="connsiteX19" fmla="*/ 2512836 w 3322918"/>
              <a:gd name="connsiteY19" fmla="*/ 1377544 h 1642687"/>
              <a:gd name="connsiteX20" fmla="*/ 2580175 w 3322918"/>
              <a:gd name="connsiteY20" fmla="*/ 1354760 h 1642687"/>
              <a:gd name="connsiteX21" fmla="*/ 2589540 w 3322918"/>
              <a:gd name="connsiteY21" fmla="*/ 1353007 h 1642687"/>
              <a:gd name="connsiteX22" fmla="*/ 2602465 w 3322918"/>
              <a:gd name="connsiteY22" fmla="*/ 1340739 h 1642687"/>
              <a:gd name="connsiteX23" fmla="*/ 2570973 w 3322918"/>
              <a:gd name="connsiteY23" fmla="*/ 1335481 h 1642687"/>
              <a:gd name="connsiteX24" fmla="*/ 2580038 w 3322918"/>
              <a:gd name="connsiteY24" fmla="*/ 1331976 h 1642687"/>
              <a:gd name="connsiteX25" fmla="*/ 2585624 w 3322918"/>
              <a:gd name="connsiteY25" fmla="*/ 1328471 h 1642687"/>
              <a:gd name="connsiteX26" fmla="*/ 2598234 w 3322918"/>
              <a:gd name="connsiteY26" fmla="*/ 1319708 h 1642687"/>
              <a:gd name="connsiteX27" fmla="*/ 2598029 w 3322918"/>
              <a:gd name="connsiteY27" fmla="*/ 1307440 h 1642687"/>
              <a:gd name="connsiteX28" fmla="*/ 2592853 w 3322918"/>
              <a:gd name="connsiteY28" fmla="*/ 1291666 h 1642687"/>
              <a:gd name="connsiteX29" fmla="*/ 2583159 w 3322918"/>
              <a:gd name="connsiteY29" fmla="*/ 1258367 h 1642687"/>
              <a:gd name="connsiteX30" fmla="*/ 2577984 w 3322918"/>
              <a:gd name="connsiteY30" fmla="*/ 1242593 h 1642687"/>
              <a:gd name="connsiteX31" fmla="*/ 2576888 w 3322918"/>
              <a:gd name="connsiteY31" fmla="*/ 1232954 h 1642687"/>
              <a:gd name="connsiteX32" fmla="*/ 2575738 w 3322918"/>
              <a:gd name="connsiteY32" fmla="*/ 1228573 h 1642687"/>
              <a:gd name="connsiteX33" fmla="*/ 2824525 w 3322918"/>
              <a:gd name="connsiteY33" fmla="*/ 1151458 h 1642687"/>
              <a:gd name="connsiteX34" fmla="*/ 2789432 w 3322918"/>
              <a:gd name="connsiteY34" fmla="*/ 1159345 h 1642687"/>
              <a:gd name="connsiteX35" fmla="*/ 2749026 w 3322918"/>
              <a:gd name="connsiteY35" fmla="*/ 1172489 h 1642687"/>
              <a:gd name="connsiteX36" fmla="*/ 2740264 w 3322918"/>
              <a:gd name="connsiteY36" fmla="*/ 1172489 h 1642687"/>
              <a:gd name="connsiteX37" fmla="*/ 2705184 w 3322918"/>
              <a:gd name="connsiteY37" fmla="*/ 1177747 h 1642687"/>
              <a:gd name="connsiteX38" fmla="*/ 2643706 w 3322918"/>
              <a:gd name="connsiteY38" fmla="*/ 1198778 h 1642687"/>
              <a:gd name="connsiteX39" fmla="*/ 2622620 w 3322918"/>
              <a:gd name="connsiteY39" fmla="*/ 1209294 h 1642687"/>
              <a:gd name="connsiteX40" fmla="*/ 2614898 w 3322918"/>
              <a:gd name="connsiteY40" fmla="*/ 1226820 h 1642687"/>
              <a:gd name="connsiteX41" fmla="*/ 2619266 w 3322918"/>
              <a:gd name="connsiteY41" fmla="*/ 1229449 h 1642687"/>
              <a:gd name="connsiteX42" fmla="*/ 2624236 w 3322918"/>
              <a:gd name="connsiteY42" fmla="*/ 1230325 h 1642687"/>
              <a:gd name="connsiteX43" fmla="*/ 2632944 w 3322918"/>
              <a:gd name="connsiteY43" fmla="*/ 1235583 h 1642687"/>
              <a:gd name="connsiteX44" fmla="*/ 2629302 w 3322918"/>
              <a:gd name="connsiteY44" fmla="*/ 1256614 h 1642687"/>
              <a:gd name="connsiteX45" fmla="*/ 2636518 w 3322918"/>
              <a:gd name="connsiteY45" fmla="*/ 1271511 h 1642687"/>
              <a:gd name="connsiteX46" fmla="*/ 2646061 w 3322918"/>
              <a:gd name="connsiteY46" fmla="*/ 1284656 h 1642687"/>
              <a:gd name="connsiteX47" fmla="*/ 2654687 w 3322918"/>
              <a:gd name="connsiteY47" fmla="*/ 1305687 h 1642687"/>
              <a:gd name="connsiteX48" fmla="*/ 2686316 w 3322918"/>
              <a:gd name="connsiteY48" fmla="*/ 1295171 h 1642687"/>
              <a:gd name="connsiteX49" fmla="*/ 2694833 w 3322918"/>
              <a:gd name="connsiteY49" fmla="*/ 1288161 h 1642687"/>
              <a:gd name="connsiteX50" fmla="*/ 2702144 w 3322918"/>
              <a:gd name="connsiteY50" fmla="*/ 1284656 h 1642687"/>
              <a:gd name="connsiteX51" fmla="*/ 2720506 w 3322918"/>
              <a:gd name="connsiteY51" fmla="*/ 1292542 h 1642687"/>
              <a:gd name="connsiteX52" fmla="*/ 2738264 w 3322918"/>
              <a:gd name="connsiteY52" fmla="*/ 1302182 h 1642687"/>
              <a:gd name="connsiteX53" fmla="*/ 2744933 w 3322918"/>
              <a:gd name="connsiteY53" fmla="*/ 1308316 h 1642687"/>
              <a:gd name="connsiteX54" fmla="*/ 2755161 w 3322918"/>
              <a:gd name="connsiteY54" fmla="*/ 1309192 h 1642687"/>
              <a:gd name="connsiteX55" fmla="*/ 2765704 w 3322918"/>
              <a:gd name="connsiteY55" fmla="*/ 1303934 h 1642687"/>
              <a:gd name="connsiteX56" fmla="*/ 2775096 w 3322918"/>
              <a:gd name="connsiteY56" fmla="*/ 1296924 h 1642687"/>
              <a:gd name="connsiteX57" fmla="*/ 2787146 w 3322918"/>
              <a:gd name="connsiteY57" fmla="*/ 1287285 h 1642687"/>
              <a:gd name="connsiteX58" fmla="*/ 2799222 w 3322918"/>
              <a:gd name="connsiteY58" fmla="*/ 1272388 h 1642687"/>
              <a:gd name="connsiteX59" fmla="*/ 2800386 w 3322918"/>
              <a:gd name="connsiteY59" fmla="*/ 1271511 h 1642687"/>
              <a:gd name="connsiteX60" fmla="*/ 2801550 w 3322918"/>
              <a:gd name="connsiteY60" fmla="*/ 1270635 h 1642687"/>
              <a:gd name="connsiteX61" fmla="*/ 2815050 w 3322918"/>
              <a:gd name="connsiteY61" fmla="*/ 1261872 h 1642687"/>
              <a:gd name="connsiteX62" fmla="*/ 2832111 w 3322918"/>
              <a:gd name="connsiteY62" fmla="*/ 1242593 h 1642687"/>
              <a:gd name="connsiteX63" fmla="*/ 2837971 w 3322918"/>
              <a:gd name="connsiteY63" fmla="*/ 1240841 h 1642687"/>
              <a:gd name="connsiteX64" fmla="*/ 2841504 w 3322918"/>
              <a:gd name="connsiteY64" fmla="*/ 1235583 h 1642687"/>
              <a:gd name="connsiteX65" fmla="*/ 2868614 w 3322918"/>
              <a:gd name="connsiteY65" fmla="*/ 1202284 h 1642687"/>
              <a:gd name="connsiteX66" fmla="*/ 2870380 w 3322918"/>
              <a:gd name="connsiteY66" fmla="*/ 1199655 h 1642687"/>
              <a:gd name="connsiteX67" fmla="*/ 2870997 w 3322918"/>
              <a:gd name="connsiteY67" fmla="*/ 1195273 h 1642687"/>
              <a:gd name="connsiteX68" fmla="*/ 2864561 w 3322918"/>
              <a:gd name="connsiteY68" fmla="*/ 1193521 h 1642687"/>
              <a:gd name="connsiteX69" fmla="*/ 2851718 w 3322918"/>
              <a:gd name="connsiteY69" fmla="*/ 1195273 h 1642687"/>
              <a:gd name="connsiteX70" fmla="*/ 2836109 w 3322918"/>
              <a:gd name="connsiteY70" fmla="*/ 1168984 h 1642687"/>
              <a:gd name="connsiteX71" fmla="*/ 2829701 w 3322918"/>
              <a:gd name="connsiteY71" fmla="*/ 1167232 h 1642687"/>
              <a:gd name="connsiteX72" fmla="*/ 2816748 w 3322918"/>
              <a:gd name="connsiteY72" fmla="*/ 1179500 h 1642687"/>
              <a:gd name="connsiteX73" fmla="*/ 2803850 w 3322918"/>
              <a:gd name="connsiteY73" fmla="*/ 1189139 h 1642687"/>
              <a:gd name="connsiteX74" fmla="*/ 2787419 w 3322918"/>
              <a:gd name="connsiteY74" fmla="*/ 1198778 h 1642687"/>
              <a:gd name="connsiteX75" fmla="*/ 2806575 w 3322918"/>
              <a:gd name="connsiteY75" fmla="*/ 1173366 h 1642687"/>
              <a:gd name="connsiteX76" fmla="*/ 2824525 w 3322918"/>
              <a:gd name="connsiteY76" fmla="*/ 1151458 h 1642687"/>
              <a:gd name="connsiteX77" fmla="*/ 2193644 w 3322918"/>
              <a:gd name="connsiteY77" fmla="*/ 1146200 h 1642687"/>
              <a:gd name="connsiteX78" fmla="*/ 2178911 w 3322918"/>
              <a:gd name="connsiteY78" fmla="*/ 1163726 h 1642687"/>
              <a:gd name="connsiteX79" fmla="*/ 2181814 w 3322918"/>
              <a:gd name="connsiteY79" fmla="*/ 1165479 h 1642687"/>
              <a:gd name="connsiteX80" fmla="*/ 2193644 w 3322918"/>
              <a:gd name="connsiteY80" fmla="*/ 1146200 h 1642687"/>
              <a:gd name="connsiteX81" fmla="*/ 2233735 w 3322918"/>
              <a:gd name="connsiteY81" fmla="*/ 1090117 h 1642687"/>
              <a:gd name="connsiteX82" fmla="*/ 2208979 w 3322918"/>
              <a:gd name="connsiteY82" fmla="*/ 1121664 h 1642687"/>
              <a:gd name="connsiteX83" fmla="*/ 2209554 w 3322918"/>
              <a:gd name="connsiteY83" fmla="*/ 1122540 h 1642687"/>
              <a:gd name="connsiteX84" fmla="*/ 2210129 w 3322918"/>
              <a:gd name="connsiteY84" fmla="*/ 1123417 h 1642687"/>
              <a:gd name="connsiteX85" fmla="*/ 2233735 w 3322918"/>
              <a:gd name="connsiteY85" fmla="*/ 1090117 h 1642687"/>
              <a:gd name="connsiteX86" fmla="*/ 668581 w 3322918"/>
              <a:gd name="connsiteY86" fmla="*/ 1013003 h 1642687"/>
              <a:gd name="connsiteX87" fmla="*/ 667978 w 3322918"/>
              <a:gd name="connsiteY87" fmla="*/ 1014755 h 1642687"/>
              <a:gd name="connsiteX88" fmla="*/ 678467 w 3322918"/>
              <a:gd name="connsiteY88" fmla="*/ 1020013 h 1642687"/>
              <a:gd name="connsiteX89" fmla="*/ 678494 w 3322918"/>
              <a:gd name="connsiteY89" fmla="*/ 1014755 h 1642687"/>
              <a:gd name="connsiteX90" fmla="*/ 731729 w 3322918"/>
              <a:gd name="connsiteY90" fmla="*/ 1002487 h 1642687"/>
              <a:gd name="connsiteX91" fmla="*/ 690160 w 3322918"/>
              <a:gd name="connsiteY91" fmla="*/ 1016508 h 1642687"/>
              <a:gd name="connsiteX92" fmla="*/ 693035 w 3322918"/>
              <a:gd name="connsiteY92" fmla="*/ 1023518 h 1642687"/>
              <a:gd name="connsiteX93" fmla="*/ 687723 w 3322918"/>
              <a:gd name="connsiteY93" fmla="*/ 1034034 h 1642687"/>
              <a:gd name="connsiteX94" fmla="*/ 680137 w 3322918"/>
              <a:gd name="connsiteY94" fmla="*/ 1030529 h 1642687"/>
              <a:gd name="connsiteX95" fmla="*/ 677864 w 3322918"/>
              <a:gd name="connsiteY95" fmla="*/ 1021766 h 1642687"/>
              <a:gd name="connsiteX96" fmla="*/ 664665 w 3322918"/>
              <a:gd name="connsiteY96" fmla="*/ 1029653 h 1642687"/>
              <a:gd name="connsiteX97" fmla="*/ 656806 w 3322918"/>
              <a:gd name="connsiteY97" fmla="*/ 1027024 h 1642687"/>
              <a:gd name="connsiteX98" fmla="*/ 650973 w 3322918"/>
              <a:gd name="connsiteY98" fmla="*/ 1023518 h 1642687"/>
              <a:gd name="connsiteX99" fmla="*/ 632324 w 3322918"/>
              <a:gd name="connsiteY99" fmla="*/ 1016508 h 1642687"/>
              <a:gd name="connsiteX100" fmla="*/ 625314 w 3322918"/>
              <a:gd name="connsiteY100" fmla="*/ 1016508 h 1642687"/>
              <a:gd name="connsiteX101" fmla="*/ 620056 w 3322918"/>
              <a:gd name="connsiteY101" fmla="*/ 1016508 h 1642687"/>
              <a:gd name="connsiteX102" fmla="*/ 590563 w 3322918"/>
              <a:gd name="connsiteY102" fmla="*/ 1062076 h 1642687"/>
              <a:gd name="connsiteX103" fmla="*/ 569888 w 3322918"/>
              <a:gd name="connsiteY103" fmla="*/ 1097128 h 1642687"/>
              <a:gd name="connsiteX104" fmla="*/ 560988 w 3322918"/>
              <a:gd name="connsiteY104" fmla="*/ 1118159 h 1642687"/>
              <a:gd name="connsiteX105" fmla="*/ 547405 w 3322918"/>
              <a:gd name="connsiteY105" fmla="*/ 1137437 h 1642687"/>
              <a:gd name="connsiteX106" fmla="*/ 547323 w 3322918"/>
              <a:gd name="connsiteY106" fmla="*/ 1153211 h 1642687"/>
              <a:gd name="connsiteX107" fmla="*/ 553169 w 3322918"/>
              <a:gd name="connsiteY107" fmla="*/ 1151458 h 1642687"/>
              <a:gd name="connsiteX108" fmla="*/ 552526 w 3322918"/>
              <a:gd name="connsiteY108" fmla="*/ 1158469 h 1642687"/>
              <a:gd name="connsiteX109" fmla="*/ 555401 w 3322918"/>
              <a:gd name="connsiteY109" fmla="*/ 1165479 h 1642687"/>
              <a:gd name="connsiteX110" fmla="*/ 558906 w 3322918"/>
              <a:gd name="connsiteY110" fmla="*/ 1165479 h 1642687"/>
              <a:gd name="connsiteX111" fmla="*/ 566465 w 3322918"/>
              <a:gd name="connsiteY111" fmla="*/ 1174242 h 1642687"/>
              <a:gd name="connsiteX112" fmla="*/ 566122 w 3322918"/>
              <a:gd name="connsiteY112" fmla="*/ 1180376 h 1642687"/>
              <a:gd name="connsiteX113" fmla="*/ 568737 w 3322918"/>
              <a:gd name="connsiteY113" fmla="*/ 1183005 h 1642687"/>
              <a:gd name="connsiteX114" fmla="*/ 583251 w 3322918"/>
              <a:gd name="connsiteY114" fmla="*/ 1197026 h 1642687"/>
              <a:gd name="connsiteX115" fmla="*/ 587277 w 3322918"/>
              <a:gd name="connsiteY115" fmla="*/ 1205789 h 1642687"/>
              <a:gd name="connsiteX116" fmla="*/ 593082 w 3322918"/>
              <a:gd name="connsiteY116" fmla="*/ 1211923 h 1642687"/>
              <a:gd name="connsiteX117" fmla="*/ 598285 w 3322918"/>
              <a:gd name="connsiteY117" fmla="*/ 1219810 h 1642687"/>
              <a:gd name="connsiteX118" fmla="*/ 608144 w 3322918"/>
              <a:gd name="connsiteY118" fmla="*/ 1232078 h 1642687"/>
              <a:gd name="connsiteX119" fmla="*/ 618577 w 3322918"/>
              <a:gd name="connsiteY119" fmla="*/ 1242593 h 1642687"/>
              <a:gd name="connsiteX120" fmla="*/ 625889 w 3322918"/>
              <a:gd name="connsiteY120" fmla="*/ 1244346 h 1642687"/>
              <a:gd name="connsiteX121" fmla="*/ 633200 w 3322918"/>
              <a:gd name="connsiteY121" fmla="*/ 1240841 h 1642687"/>
              <a:gd name="connsiteX122" fmla="*/ 662666 w 3322918"/>
              <a:gd name="connsiteY122" fmla="*/ 1200531 h 1642687"/>
              <a:gd name="connsiteX123" fmla="*/ 698046 w 3322918"/>
              <a:gd name="connsiteY123" fmla="*/ 1153211 h 1642687"/>
              <a:gd name="connsiteX124" fmla="*/ 732249 w 3322918"/>
              <a:gd name="connsiteY124" fmla="*/ 1104138 h 1642687"/>
              <a:gd name="connsiteX125" fmla="*/ 754075 w 3322918"/>
              <a:gd name="connsiteY125" fmla="*/ 1070839 h 1642687"/>
              <a:gd name="connsiteX126" fmla="*/ 760291 w 3322918"/>
              <a:gd name="connsiteY126" fmla="*/ 1057694 h 1642687"/>
              <a:gd name="connsiteX127" fmla="*/ 766507 w 3322918"/>
              <a:gd name="connsiteY127" fmla="*/ 1044550 h 1642687"/>
              <a:gd name="connsiteX128" fmla="*/ 766836 w 3322918"/>
              <a:gd name="connsiteY128" fmla="*/ 1038416 h 1642687"/>
              <a:gd name="connsiteX129" fmla="*/ 761879 w 3322918"/>
              <a:gd name="connsiteY129" fmla="*/ 1037539 h 1642687"/>
              <a:gd name="connsiteX130" fmla="*/ 751679 w 3322918"/>
              <a:gd name="connsiteY130" fmla="*/ 1034034 h 1642687"/>
              <a:gd name="connsiteX131" fmla="*/ 740930 w 3322918"/>
              <a:gd name="connsiteY131" fmla="*/ 1027024 h 1642687"/>
              <a:gd name="connsiteX132" fmla="*/ 726307 w 3322918"/>
              <a:gd name="connsiteY132" fmla="*/ 1028776 h 1642687"/>
              <a:gd name="connsiteX133" fmla="*/ 720132 w 3322918"/>
              <a:gd name="connsiteY133" fmla="*/ 1034034 h 1642687"/>
              <a:gd name="connsiteX134" fmla="*/ 715134 w 3322918"/>
              <a:gd name="connsiteY134" fmla="*/ 1041044 h 1642687"/>
              <a:gd name="connsiteX135" fmla="*/ 715189 w 3322918"/>
              <a:gd name="connsiteY135" fmla="*/ 1030529 h 1642687"/>
              <a:gd name="connsiteX136" fmla="*/ 701196 w 3322918"/>
              <a:gd name="connsiteY136" fmla="*/ 1025271 h 1642687"/>
              <a:gd name="connsiteX137" fmla="*/ 710876 w 3322918"/>
              <a:gd name="connsiteY137" fmla="*/ 1020013 h 1642687"/>
              <a:gd name="connsiteX138" fmla="*/ 719954 w 3322918"/>
              <a:gd name="connsiteY138" fmla="*/ 1016508 h 1642687"/>
              <a:gd name="connsiteX139" fmla="*/ 721706 w 3322918"/>
              <a:gd name="connsiteY139" fmla="*/ 1016508 h 1642687"/>
              <a:gd name="connsiteX140" fmla="*/ 727005 w 3322918"/>
              <a:gd name="connsiteY140" fmla="*/ 1011250 h 1642687"/>
              <a:gd name="connsiteX141" fmla="*/ 731729 w 3322918"/>
              <a:gd name="connsiteY141" fmla="*/ 1002487 h 1642687"/>
              <a:gd name="connsiteX142" fmla="*/ 750460 w 3322918"/>
              <a:gd name="connsiteY142" fmla="*/ 998982 h 1642687"/>
              <a:gd name="connsiteX143" fmla="*/ 735755 w 3322918"/>
              <a:gd name="connsiteY143" fmla="*/ 1011250 h 1642687"/>
              <a:gd name="connsiteX144" fmla="*/ 738685 w 3322918"/>
              <a:gd name="connsiteY144" fmla="*/ 1013003 h 1642687"/>
              <a:gd name="connsiteX145" fmla="*/ 750405 w 3322918"/>
              <a:gd name="connsiteY145" fmla="*/ 1004240 h 1642687"/>
              <a:gd name="connsiteX146" fmla="*/ 751610 w 3322918"/>
              <a:gd name="connsiteY146" fmla="*/ 1000735 h 1642687"/>
              <a:gd name="connsiteX147" fmla="*/ 751035 w 3322918"/>
              <a:gd name="connsiteY147" fmla="*/ 999858 h 1642687"/>
              <a:gd name="connsiteX148" fmla="*/ 750460 w 3322918"/>
              <a:gd name="connsiteY148" fmla="*/ 998982 h 1642687"/>
              <a:gd name="connsiteX149" fmla="*/ 2768551 w 3322918"/>
              <a:gd name="connsiteY149" fmla="*/ 955167 h 1642687"/>
              <a:gd name="connsiteX150" fmla="*/ 2780820 w 3322918"/>
              <a:gd name="connsiteY150" fmla="*/ 955167 h 1642687"/>
              <a:gd name="connsiteX151" fmla="*/ 2775507 w 3322918"/>
              <a:gd name="connsiteY151" fmla="*/ 965683 h 1642687"/>
              <a:gd name="connsiteX152" fmla="*/ 2765019 w 3322918"/>
              <a:gd name="connsiteY152" fmla="*/ 960425 h 1642687"/>
              <a:gd name="connsiteX153" fmla="*/ 2768551 w 3322918"/>
              <a:gd name="connsiteY153" fmla="*/ 955167 h 1642687"/>
              <a:gd name="connsiteX154" fmla="*/ 1015513 w 3322918"/>
              <a:gd name="connsiteY154" fmla="*/ 935888 h 1642687"/>
              <a:gd name="connsiteX155" fmla="*/ 1004395 w 3322918"/>
              <a:gd name="connsiteY155" fmla="*/ 937641 h 1642687"/>
              <a:gd name="connsiteX156" fmla="*/ 1015513 w 3322918"/>
              <a:gd name="connsiteY156" fmla="*/ 935888 h 1642687"/>
              <a:gd name="connsiteX157" fmla="*/ 2849910 w 3322918"/>
              <a:gd name="connsiteY157" fmla="*/ 932383 h 1642687"/>
              <a:gd name="connsiteX158" fmla="*/ 2856332 w 3322918"/>
              <a:gd name="connsiteY158" fmla="*/ 934136 h 1642687"/>
              <a:gd name="connsiteX159" fmla="*/ 2862151 w 3322918"/>
              <a:gd name="connsiteY159" fmla="*/ 937641 h 1642687"/>
              <a:gd name="connsiteX160" fmla="*/ 2851896 w 3322918"/>
              <a:gd name="connsiteY160" fmla="*/ 942023 h 1642687"/>
              <a:gd name="connsiteX161" fmla="*/ 2845146 w 3322918"/>
              <a:gd name="connsiteY161" fmla="*/ 946404 h 1642687"/>
              <a:gd name="connsiteX162" fmla="*/ 2836985 w 3322918"/>
              <a:gd name="connsiteY162" fmla="*/ 944651 h 1642687"/>
              <a:gd name="connsiteX163" fmla="*/ 2835821 w 3322918"/>
              <a:gd name="connsiteY163" fmla="*/ 942899 h 1642687"/>
              <a:gd name="connsiteX164" fmla="*/ 2835260 w 3322918"/>
              <a:gd name="connsiteY164" fmla="*/ 939394 h 1642687"/>
              <a:gd name="connsiteX165" fmla="*/ 2841723 w 3322918"/>
              <a:gd name="connsiteY165" fmla="*/ 935888 h 1642687"/>
              <a:gd name="connsiteX166" fmla="*/ 2484274 w 3322918"/>
              <a:gd name="connsiteY166" fmla="*/ 920115 h 1642687"/>
              <a:gd name="connsiteX167" fmla="*/ 2464339 w 3322918"/>
              <a:gd name="connsiteY167" fmla="*/ 932383 h 1642687"/>
              <a:gd name="connsiteX168" fmla="*/ 2474594 w 3322918"/>
              <a:gd name="connsiteY168" fmla="*/ 928002 h 1642687"/>
              <a:gd name="connsiteX169" fmla="*/ 2484274 w 3322918"/>
              <a:gd name="connsiteY169" fmla="*/ 920115 h 1642687"/>
              <a:gd name="connsiteX170" fmla="*/ 2901996 w 3322918"/>
              <a:gd name="connsiteY170" fmla="*/ 918362 h 1642687"/>
              <a:gd name="connsiteX171" fmla="*/ 2911881 w 3322918"/>
              <a:gd name="connsiteY171" fmla="*/ 925373 h 1642687"/>
              <a:gd name="connsiteX172" fmla="*/ 2897833 w 3322918"/>
              <a:gd name="connsiteY172" fmla="*/ 930631 h 1642687"/>
              <a:gd name="connsiteX173" fmla="*/ 2893150 w 3322918"/>
              <a:gd name="connsiteY173" fmla="*/ 931507 h 1642687"/>
              <a:gd name="connsiteX174" fmla="*/ 2890823 w 3322918"/>
              <a:gd name="connsiteY174" fmla="*/ 930631 h 1642687"/>
              <a:gd name="connsiteX175" fmla="*/ 2889098 w 3322918"/>
              <a:gd name="connsiteY175" fmla="*/ 925373 h 1642687"/>
              <a:gd name="connsiteX176" fmla="*/ 2892041 w 3322918"/>
              <a:gd name="connsiteY176" fmla="*/ 921868 h 1642687"/>
              <a:gd name="connsiteX177" fmla="*/ 2896135 w 3322918"/>
              <a:gd name="connsiteY177" fmla="*/ 920115 h 1642687"/>
              <a:gd name="connsiteX178" fmla="*/ 2901996 w 3322918"/>
              <a:gd name="connsiteY178" fmla="*/ 918362 h 1642687"/>
              <a:gd name="connsiteX179" fmla="*/ 2453576 w 3322918"/>
              <a:gd name="connsiteY179" fmla="*/ 881558 h 1642687"/>
              <a:gd name="connsiteX180" fmla="*/ 2438269 w 3322918"/>
              <a:gd name="connsiteY180" fmla="*/ 900836 h 1642687"/>
              <a:gd name="connsiteX181" fmla="*/ 2428794 w 3322918"/>
              <a:gd name="connsiteY181" fmla="*/ 918362 h 1642687"/>
              <a:gd name="connsiteX182" fmla="*/ 2456479 w 3322918"/>
              <a:gd name="connsiteY182" fmla="*/ 883310 h 1642687"/>
              <a:gd name="connsiteX183" fmla="*/ 2544356 w 3322918"/>
              <a:gd name="connsiteY183" fmla="*/ 846506 h 1642687"/>
              <a:gd name="connsiteX184" fmla="*/ 2538495 w 3322918"/>
              <a:gd name="connsiteY184" fmla="*/ 848258 h 1642687"/>
              <a:gd name="connsiteX185" fmla="*/ 2493284 w 3322918"/>
              <a:gd name="connsiteY185" fmla="*/ 883310 h 1642687"/>
              <a:gd name="connsiteX186" fmla="*/ 2487971 w 3322918"/>
              <a:gd name="connsiteY186" fmla="*/ 893826 h 1642687"/>
              <a:gd name="connsiteX187" fmla="*/ 2491476 w 3322918"/>
              <a:gd name="connsiteY187" fmla="*/ 893826 h 1642687"/>
              <a:gd name="connsiteX188" fmla="*/ 2500869 w 3322918"/>
              <a:gd name="connsiteY188" fmla="*/ 886816 h 1642687"/>
              <a:gd name="connsiteX189" fmla="*/ 2528445 w 3322918"/>
              <a:gd name="connsiteY189" fmla="*/ 867537 h 1642687"/>
              <a:gd name="connsiteX190" fmla="*/ 2544356 w 3322918"/>
              <a:gd name="connsiteY190" fmla="*/ 846506 h 1642687"/>
              <a:gd name="connsiteX191" fmla="*/ 2605395 w 3322918"/>
              <a:gd name="connsiteY191" fmla="*/ 800938 h 1642687"/>
              <a:gd name="connsiteX192" fmla="*/ 2587240 w 3322918"/>
              <a:gd name="connsiteY192" fmla="*/ 807949 h 1642687"/>
              <a:gd name="connsiteX193" fmla="*/ 2557883 w 3322918"/>
              <a:gd name="connsiteY193" fmla="*/ 832485 h 1642687"/>
              <a:gd name="connsiteX194" fmla="*/ 2546711 w 3322918"/>
              <a:gd name="connsiteY194" fmla="*/ 844753 h 1642687"/>
              <a:gd name="connsiteX195" fmla="*/ 2556651 w 3322918"/>
              <a:gd name="connsiteY195" fmla="*/ 841248 h 1642687"/>
              <a:gd name="connsiteX196" fmla="*/ 2601260 w 3322918"/>
              <a:gd name="connsiteY196" fmla="*/ 807949 h 1642687"/>
              <a:gd name="connsiteX197" fmla="*/ 2606573 w 3322918"/>
              <a:gd name="connsiteY197" fmla="*/ 802691 h 1642687"/>
              <a:gd name="connsiteX198" fmla="*/ 575392 w 3322918"/>
              <a:gd name="connsiteY198" fmla="*/ 786917 h 1642687"/>
              <a:gd name="connsiteX199" fmla="*/ 572434 w 3322918"/>
              <a:gd name="connsiteY199" fmla="*/ 795680 h 1642687"/>
              <a:gd name="connsiteX200" fmla="*/ 567752 w 3322918"/>
              <a:gd name="connsiteY200" fmla="*/ 793928 h 1642687"/>
              <a:gd name="connsiteX201" fmla="*/ 569559 w 3322918"/>
              <a:gd name="connsiteY201" fmla="*/ 788670 h 1642687"/>
              <a:gd name="connsiteX202" fmla="*/ 575392 w 3322918"/>
              <a:gd name="connsiteY202" fmla="*/ 786917 h 1642687"/>
              <a:gd name="connsiteX203" fmla="*/ 2877815 w 3322918"/>
              <a:gd name="connsiteY203" fmla="*/ 772897 h 1642687"/>
              <a:gd name="connsiteX204" fmla="*/ 2857962 w 3322918"/>
              <a:gd name="connsiteY204" fmla="*/ 774649 h 1642687"/>
              <a:gd name="connsiteX205" fmla="*/ 2805822 w 3322918"/>
              <a:gd name="connsiteY205" fmla="*/ 793928 h 1642687"/>
              <a:gd name="connsiteX206" fmla="*/ 2702774 w 3322918"/>
              <a:gd name="connsiteY206" fmla="*/ 828980 h 1642687"/>
              <a:gd name="connsiteX207" fmla="*/ 2687576 w 3322918"/>
              <a:gd name="connsiteY207" fmla="*/ 832485 h 1642687"/>
              <a:gd name="connsiteX208" fmla="*/ 2688178 w 3322918"/>
              <a:gd name="connsiteY208" fmla="*/ 830732 h 1642687"/>
              <a:gd name="connsiteX209" fmla="*/ 2699324 w 3322918"/>
              <a:gd name="connsiteY209" fmla="*/ 823722 h 1642687"/>
              <a:gd name="connsiteX210" fmla="*/ 2674787 w 3322918"/>
              <a:gd name="connsiteY210" fmla="*/ 823722 h 1642687"/>
              <a:gd name="connsiteX211" fmla="*/ 2669530 w 3322918"/>
              <a:gd name="connsiteY211" fmla="*/ 823722 h 1642687"/>
              <a:gd name="connsiteX212" fmla="*/ 2654345 w 3322918"/>
              <a:gd name="connsiteY212" fmla="*/ 821969 h 1642687"/>
              <a:gd name="connsiteX213" fmla="*/ 2635628 w 3322918"/>
              <a:gd name="connsiteY213" fmla="*/ 825475 h 1642687"/>
              <a:gd name="connsiteX214" fmla="*/ 2630945 w 3322918"/>
              <a:gd name="connsiteY214" fmla="*/ 826351 h 1642687"/>
              <a:gd name="connsiteX215" fmla="*/ 2626865 w 3322918"/>
              <a:gd name="connsiteY215" fmla="*/ 825475 h 1642687"/>
              <a:gd name="connsiteX216" fmla="*/ 2609311 w 3322918"/>
              <a:gd name="connsiteY216" fmla="*/ 830732 h 1642687"/>
              <a:gd name="connsiteX217" fmla="*/ 2542959 w 3322918"/>
              <a:gd name="connsiteY217" fmla="*/ 881558 h 1642687"/>
              <a:gd name="connsiteX218" fmla="*/ 2548737 w 3322918"/>
              <a:gd name="connsiteY218" fmla="*/ 890321 h 1642687"/>
              <a:gd name="connsiteX219" fmla="*/ 2523543 w 3322918"/>
              <a:gd name="connsiteY219" fmla="*/ 902589 h 1642687"/>
              <a:gd name="connsiteX220" fmla="*/ 2502376 w 3322918"/>
              <a:gd name="connsiteY220" fmla="*/ 923620 h 1642687"/>
              <a:gd name="connsiteX221" fmla="*/ 2520449 w 3322918"/>
              <a:gd name="connsiteY221" fmla="*/ 927125 h 1642687"/>
              <a:gd name="connsiteX222" fmla="*/ 2539207 w 3322918"/>
              <a:gd name="connsiteY222" fmla="*/ 918362 h 1642687"/>
              <a:gd name="connsiteX223" fmla="*/ 2547340 w 3322918"/>
              <a:gd name="connsiteY223" fmla="*/ 925373 h 1642687"/>
              <a:gd name="connsiteX224" fmla="*/ 2545588 w 3322918"/>
              <a:gd name="connsiteY224" fmla="*/ 925373 h 1642687"/>
              <a:gd name="connsiteX225" fmla="*/ 2540590 w 3322918"/>
              <a:gd name="connsiteY225" fmla="*/ 929754 h 1642687"/>
              <a:gd name="connsiteX226" fmla="*/ 2537345 w 3322918"/>
              <a:gd name="connsiteY226" fmla="*/ 934136 h 1642687"/>
              <a:gd name="connsiteX227" fmla="*/ 2546683 w 3322918"/>
              <a:gd name="connsiteY227" fmla="*/ 937641 h 1642687"/>
              <a:gd name="connsiteX228" fmla="*/ 2577135 w 3322918"/>
              <a:gd name="connsiteY228" fmla="*/ 925373 h 1642687"/>
              <a:gd name="connsiteX229" fmla="*/ 2618704 w 3322918"/>
              <a:gd name="connsiteY229" fmla="*/ 911352 h 1642687"/>
              <a:gd name="connsiteX230" fmla="*/ 2656495 w 3322918"/>
              <a:gd name="connsiteY230" fmla="*/ 895579 h 1642687"/>
              <a:gd name="connsiteX231" fmla="*/ 2688425 w 3322918"/>
              <a:gd name="connsiteY231" fmla="*/ 881558 h 1642687"/>
              <a:gd name="connsiteX232" fmla="*/ 2702500 w 3322918"/>
              <a:gd name="connsiteY232" fmla="*/ 873671 h 1642687"/>
              <a:gd name="connsiteX233" fmla="*/ 2710141 w 3322918"/>
              <a:gd name="connsiteY233" fmla="*/ 864032 h 1642687"/>
              <a:gd name="connsiteX234" fmla="*/ 2714591 w 3322918"/>
              <a:gd name="connsiteY234" fmla="*/ 856145 h 1642687"/>
              <a:gd name="connsiteX235" fmla="*/ 2721341 w 3322918"/>
              <a:gd name="connsiteY235" fmla="*/ 851764 h 1642687"/>
              <a:gd name="connsiteX236" fmla="*/ 2776986 w 3322918"/>
              <a:gd name="connsiteY236" fmla="*/ 827227 h 1642687"/>
              <a:gd name="connsiteX237" fmla="*/ 2856702 w 3322918"/>
              <a:gd name="connsiteY237" fmla="*/ 788670 h 1642687"/>
              <a:gd name="connsiteX238" fmla="*/ 2877240 w 3322918"/>
              <a:gd name="connsiteY238" fmla="*/ 774649 h 1642687"/>
              <a:gd name="connsiteX239" fmla="*/ 207127 w 3322918"/>
              <a:gd name="connsiteY239" fmla="*/ 730834 h 1642687"/>
              <a:gd name="connsiteX240" fmla="*/ 196296 w 3322918"/>
              <a:gd name="connsiteY240" fmla="*/ 736968 h 1642687"/>
              <a:gd name="connsiteX241" fmla="*/ 183083 w 3322918"/>
              <a:gd name="connsiteY241" fmla="*/ 744855 h 1642687"/>
              <a:gd name="connsiteX242" fmla="*/ 183658 w 3322918"/>
              <a:gd name="connsiteY242" fmla="*/ 748360 h 1642687"/>
              <a:gd name="connsiteX243" fmla="*/ 205949 w 3322918"/>
              <a:gd name="connsiteY243" fmla="*/ 734339 h 1642687"/>
              <a:gd name="connsiteX244" fmla="*/ 2599645 w 3322918"/>
              <a:gd name="connsiteY244" fmla="*/ 563899 h 1642687"/>
              <a:gd name="connsiteX245" fmla="*/ 2591183 w 3322918"/>
              <a:gd name="connsiteY245" fmla="*/ 564337 h 1642687"/>
              <a:gd name="connsiteX246" fmla="*/ 2578832 w 3322918"/>
              <a:gd name="connsiteY246" fmla="*/ 574853 h 1642687"/>
              <a:gd name="connsiteX247" fmla="*/ 2584666 w 3322918"/>
              <a:gd name="connsiteY247" fmla="*/ 578358 h 1642687"/>
              <a:gd name="connsiteX248" fmla="*/ 2592867 w 3322918"/>
              <a:gd name="connsiteY248" fmla="*/ 574853 h 1642687"/>
              <a:gd name="connsiteX249" fmla="*/ 2601644 w 3322918"/>
              <a:gd name="connsiteY249" fmla="*/ 569595 h 1642687"/>
              <a:gd name="connsiteX250" fmla="*/ 2599645 w 3322918"/>
              <a:gd name="connsiteY250" fmla="*/ 563899 h 1642687"/>
              <a:gd name="connsiteX251" fmla="*/ 2632698 w 3322918"/>
              <a:gd name="connsiteY251" fmla="*/ 555574 h 1642687"/>
              <a:gd name="connsiteX252" fmla="*/ 2616294 w 3322918"/>
              <a:gd name="connsiteY252" fmla="*/ 562585 h 1642687"/>
              <a:gd name="connsiteX253" fmla="*/ 2623277 w 3322918"/>
              <a:gd name="connsiteY253" fmla="*/ 567842 h 1642687"/>
              <a:gd name="connsiteX254" fmla="*/ 2639133 w 3322918"/>
              <a:gd name="connsiteY254" fmla="*/ 557327 h 1642687"/>
              <a:gd name="connsiteX255" fmla="*/ 2632698 w 3322918"/>
              <a:gd name="connsiteY255" fmla="*/ 555574 h 1642687"/>
              <a:gd name="connsiteX256" fmla="*/ 2948433 w 3322918"/>
              <a:gd name="connsiteY256" fmla="*/ 538048 h 1642687"/>
              <a:gd name="connsiteX257" fmla="*/ 2962296 w 3322918"/>
              <a:gd name="connsiteY257" fmla="*/ 539801 h 1642687"/>
              <a:gd name="connsiteX258" fmla="*/ 2976865 w 3322918"/>
              <a:gd name="connsiteY258" fmla="*/ 545935 h 1642687"/>
              <a:gd name="connsiteX259" fmla="*/ 2993158 w 3322918"/>
              <a:gd name="connsiteY259" fmla="*/ 557327 h 1642687"/>
              <a:gd name="connsiteX260" fmla="*/ 3004221 w 3322918"/>
              <a:gd name="connsiteY260" fmla="*/ 560832 h 1642687"/>
              <a:gd name="connsiteX261" fmla="*/ 3025171 w 3322918"/>
              <a:gd name="connsiteY261" fmla="*/ 573976 h 1642687"/>
              <a:gd name="connsiteX262" fmla="*/ 3021474 w 3322918"/>
              <a:gd name="connsiteY262" fmla="*/ 602894 h 1642687"/>
              <a:gd name="connsiteX263" fmla="*/ 3018804 w 3322918"/>
              <a:gd name="connsiteY263" fmla="*/ 610781 h 1642687"/>
              <a:gd name="connsiteX264" fmla="*/ 3024322 w 3322918"/>
              <a:gd name="connsiteY264" fmla="*/ 615163 h 1642687"/>
              <a:gd name="connsiteX265" fmla="*/ 3058716 w 3322918"/>
              <a:gd name="connsiteY265" fmla="*/ 627431 h 1642687"/>
              <a:gd name="connsiteX266" fmla="*/ 3062112 w 3322918"/>
              <a:gd name="connsiteY266" fmla="*/ 643204 h 1642687"/>
              <a:gd name="connsiteX267" fmla="*/ 3057977 w 3322918"/>
              <a:gd name="connsiteY267" fmla="*/ 650215 h 1642687"/>
              <a:gd name="connsiteX268" fmla="*/ 3064823 w 3322918"/>
              <a:gd name="connsiteY268" fmla="*/ 676504 h 1642687"/>
              <a:gd name="connsiteX269" fmla="*/ 3069985 w 3322918"/>
              <a:gd name="connsiteY269" fmla="*/ 689648 h 1642687"/>
              <a:gd name="connsiteX270" fmla="*/ 3060496 w 3322918"/>
              <a:gd name="connsiteY270" fmla="*/ 709803 h 1642687"/>
              <a:gd name="connsiteX271" fmla="*/ 3054664 w 3322918"/>
              <a:gd name="connsiteY271" fmla="*/ 711556 h 1642687"/>
              <a:gd name="connsiteX272" fmla="*/ 3038835 w 3322918"/>
              <a:gd name="connsiteY272" fmla="*/ 716813 h 1642687"/>
              <a:gd name="connsiteX273" fmla="*/ 3029169 w 3322918"/>
              <a:gd name="connsiteY273" fmla="*/ 722071 h 1642687"/>
              <a:gd name="connsiteX274" fmla="*/ 3020679 w 3322918"/>
              <a:gd name="connsiteY274" fmla="*/ 723824 h 1642687"/>
              <a:gd name="connsiteX275" fmla="*/ 3006645 w 3322918"/>
              <a:gd name="connsiteY275" fmla="*/ 729082 h 1642687"/>
              <a:gd name="connsiteX276" fmla="*/ 2986723 w 3322918"/>
              <a:gd name="connsiteY276" fmla="*/ 736092 h 1642687"/>
              <a:gd name="connsiteX277" fmla="*/ 2981451 w 3322918"/>
              <a:gd name="connsiteY277" fmla="*/ 738721 h 1642687"/>
              <a:gd name="connsiteX278" fmla="*/ 2972675 w 3322918"/>
              <a:gd name="connsiteY278" fmla="*/ 741350 h 1642687"/>
              <a:gd name="connsiteX279" fmla="*/ 2973825 w 3322918"/>
              <a:gd name="connsiteY279" fmla="*/ 743102 h 1642687"/>
              <a:gd name="connsiteX280" fmla="*/ 2987791 w 3322918"/>
              <a:gd name="connsiteY280" fmla="*/ 753618 h 1642687"/>
              <a:gd name="connsiteX281" fmla="*/ 3006358 w 3322918"/>
              <a:gd name="connsiteY281" fmla="*/ 771144 h 1642687"/>
              <a:gd name="connsiteX282" fmla="*/ 3026731 w 3322918"/>
              <a:gd name="connsiteY282" fmla="*/ 783412 h 1642687"/>
              <a:gd name="connsiteX283" fmla="*/ 3038835 w 3322918"/>
              <a:gd name="connsiteY283" fmla="*/ 809701 h 1642687"/>
              <a:gd name="connsiteX284" fmla="*/ 3046886 w 3322918"/>
              <a:gd name="connsiteY284" fmla="*/ 827227 h 1642687"/>
              <a:gd name="connsiteX285" fmla="*/ 3072902 w 3322918"/>
              <a:gd name="connsiteY285" fmla="*/ 869290 h 1642687"/>
              <a:gd name="connsiteX286" fmla="*/ 3068027 w 3322918"/>
              <a:gd name="connsiteY286" fmla="*/ 899084 h 1642687"/>
              <a:gd name="connsiteX287" fmla="*/ 3055992 w 3322918"/>
              <a:gd name="connsiteY287" fmla="*/ 911352 h 1642687"/>
              <a:gd name="connsiteX288" fmla="*/ 3041081 w 3322918"/>
              <a:gd name="connsiteY288" fmla="*/ 911352 h 1642687"/>
              <a:gd name="connsiteX289" fmla="*/ 3018900 w 3322918"/>
              <a:gd name="connsiteY289" fmla="*/ 909599 h 1642687"/>
              <a:gd name="connsiteX290" fmla="*/ 3014189 w 3322918"/>
              <a:gd name="connsiteY290" fmla="*/ 913105 h 1642687"/>
              <a:gd name="connsiteX291" fmla="*/ 2999895 w 3322918"/>
              <a:gd name="connsiteY291" fmla="*/ 911352 h 1642687"/>
              <a:gd name="connsiteX292" fmla="*/ 2986750 w 3322918"/>
              <a:gd name="connsiteY292" fmla="*/ 911352 h 1642687"/>
              <a:gd name="connsiteX293" fmla="*/ 2979740 w 3322918"/>
              <a:gd name="connsiteY293" fmla="*/ 911352 h 1642687"/>
              <a:gd name="connsiteX294" fmla="*/ 2949343 w 3322918"/>
              <a:gd name="connsiteY294" fmla="*/ 913105 h 1642687"/>
              <a:gd name="connsiteX295" fmla="*/ 2947590 w 3322918"/>
              <a:gd name="connsiteY295" fmla="*/ 913105 h 1642687"/>
              <a:gd name="connsiteX296" fmla="*/ 2940580 w 3322918"/>
              <a:gd name="connsiteY296" fmla="*/ 913105 h 1642687"/>
              <a:gd name="connsiteX297" fmla="*/ 2929435 w 3322918"/>
              <a:gd name="connsiteY297" fmla="*/ 920115 h 1642687"/>
              <a:gd name="connsiteX298" fmla="*/ 2921849 w 3322918"/>
              <a:gd name="connsiteY298" fmla="*/ 921868 h 1642687"/>
              <a:gd name="connsiteX299" fmla="*/ 2923054 w 3322918"/>
              <a:gd name="connsiteY299" fmla="*/ 913105 h 1642687"/>
              <a:gd name="connsiteX300" fmla="*/ 2925437 w 3322918"/>
              <a:gd name="connsiteY300" fmla="*/ 906094 h 1642687"/>
              <a:gd name="connsiteX301" fmla="*/ 2914921 w 3322918"/>
              <a:gd name="connsiteY301" fmla="*/ 906094 h 1642687"/>
              <a:gd name="connsiteX302" fmla="*/ 2886852 w 3322918"/>
              <a:gd name="connsiteY302" fmla="*/ 911352 h 1642687"/>
              <a:gd name="connsiteX303" fmla="*/ 2869874 w 3322918"/>
              <a:gd name="connsiteY303" fmla="*/ 917486 h 1642687"/>
              <a:gd name="connsiteX304" fmla="*/ 2853498 w 3322918"/>
              <a:gd name="connsiteY304" fmla="*/ 921868 h 1642687"/>
              <a:gd name="connsiteX305" fmla="*/ 2842380 w 3322918"/>
              <a:gd name="connsiteY305" fmla="*/ 923620 h 1642687"/>
              <a:gd name="connsiteX306" fmla="*/ 2835369 w 3322918"/>
              <a:gd name="connsiteY306" fmla="*/ 923620 h 1642687"/>
              <a:gd name="connsiteX307" fmla="*/ 2818966 w 3322918"/>
              <a:gd name="connsiteY307" fmla="*/ 930631 h 1642687"/>
              <a:gd name="connsiteX308" fmla="*/ 2806671 w 3322918"/>
              <a:gd name="connsiteY308" fmla="*/ 935888 h 1642687"/>
              <a:gd name="connsiteX309" fmla="*/ 2792047 w 3322918"/>
              <a:gd name="connsiteY309" fmla="*/ 937641 h 1642687"/>
              <a:gd name="connsiteX310" fmla="*/ 2769811 w 3322918"/>
              <a:gd name="connsiteY310" fmla="*/ 941146 h 1642687"/>
              <a:gd name="connsiteX311" fmla="*/ 2760473 w 3322918"/>
              <a:gd name="connsiteY311" fmla="*/ 942899 h 1642687"/>
              <a:gd name="connsiteX312" fmla="*/ 2741729 w 3322918"/>
              <a:gd name="connsiteY312" fmla="*/ 949033 h 1642687"/>
              <a:gd name="connsiteX313" fmla="*/ 2720054 w 3322918"/>
              <a:gd name="connsiteY313" fmla="*/ 958672 h 1642687"/>
              <a:gd name="connsiteX314" fmla="*/ 2688425 w 3322918"/>
              <a:gd name="connsiteY314" fmla="*/ 969188 h 1642687"/>
              <a:gd name="connsiteX315" fmla="*/ 2671159 w 3322918"/>
              <a:gd name="connsiteY315" fmla="*/ 976198 h 1642687"/>
              <a:gd name="connsiteX316" fmla="*/ 2657974 w 3322918"/>
              <a:gd name="connsiteY316" fmla="*/ 981456 h 1642687"/>
              <a:gd name="connsiteX317" fmla="*/ 2642748 w 3322918"/>
              <a:gd name="connsiteY317" fmla="*/ 987590 h 1642687"/>
              <a:gd name="connsiteX318" fmla="*/ 2631630 w 3322918"/>
              <a:gd name="connsiteY318" fmla="*/ 991972 h 1642687"/>
              <a:gd name="connsiteX319" fmla="*/ 2587103 w 3322918"/>
              <a:gd name="connsiteY319" fmla="*/ 1009498 h 1642687"/>
              <a:gd name="connsiteX320" fmla="*/ 2553146 w 3322918"/>
              <a:gd name="connsiteY320" fmla="*/ 1021766 h 1642687"/>
              <a:gd name="connsiteX321" fmla="*/ 2549915 w 3322918"/>
              <a:gd name="connsiteY321" fmla="*/ 1023518 h 1642687"/>
              <a:gd name="connsiteX322" fmla="*/ 2546683 w 3322918"/>
              <a:gd name="connsiteY322" fmla="*/ 1025271 h 1642687"/>
              <a:gd name="connsiteX323" fmla="*/ 2537345 w 3322918"/>
              <a:gd name="connsiteY323" fmla="*/ 1027024 h 1642687"/>
              <a:gd name="connsiteX324" fmla="*/ 2529144 w 3322918"/>
              <a:gd name="connsiteY324" fmla="*/ 1027900 h 1642687"/>
              <a:gd name="connsiteX325" fmla="*/ 2520340 w 3322918"/>
              <a:gd name="connsiteY325" fmla="*/ 1035787 h 1642687"/>
              <a:gd name="connsiteX326" fmla="*/ 2532005 w 3322918"/>
              <a:gd name="connsiteY326" fmla="*/ 1037539 h 1642687"/>
              <a:gd name="connsiteX327" fmla="*/ 2543123 w 3322918"/>
              <a:gd name="connsiteY327" fmla="*/ 1035787 h 1642687"/>
              <a:gd name="connsiteX328" fmla="*/ 2545739 w 3322918"/>
              <a:gd name="connsiteY328" fmla="*/ 1038416 h 1642687"/>
              <a:gd name="connsiteX329" fmla="*/ 2544246 w 3322918"/>
              <a:gd name="connsiteY329" fmla="*/ 1042797 h 1642687"/>
              <a:gd name="connsiteX330" fmla="*/ 2534853 w 3322918"/>
              <a:gd name="connsiteY330" fmla="*/ 1049807 h 1642687"/>
              <a:gd name="connsiteX331" fmla="*/ 2525187 w 3322918"/>
              <a:gd name="connsiteY331" fmla="*/ 1052436 h 1642687"/>
              <a:gd name="connsiteX332" fmla="*/ 2515547 w 3322918"/>
              <a:gd name="connsiteY332" fmla="*/ 1055065 h 1642687"/>
              <a:gd name="connsiteX333" fmla="*/ 2485698 w 3322918"/>
              <a:gd name="connsiteY333" fmla="*/ 1060323 h 1642687"/>
              <a:gd name="connsiteX334" fmla="*/ 2465270 w 3322918"/>
              <a:gd name="connsiteY334" fmla="*/ 1058570 h 1642687"/>
              <a:gd name="connsiteX335" fmla="*/ 2459464 w 3322918"/>
              <a:gd name="connsiteY335" fmla="*/ 1055065 h 1642687"/>
              <a:gd name="connsiteX336" fmla="*/ 2452481 w 3322918"/>
              <a:gd name="connsiteY336" fmla="*/ 1049807 h 1642687"/>
              <a:gd name="connsiteX337" fmla="*/ 2429807 w 3322918"/>
              <a:gd name="connsiteY337" fmla="*/ 1034034 h 1642687"/>
              <a:gd name="connsiteX338" fmla="*/ 2426329 w 3322918"/>
              <a:gd name="connsiteY338" fmla="*/ 1028776 h 1642687"/>
              <a:gd name="connsiteX339" fmla="*/ 2408940 w 3322918"/>
              <a:gd name="connsiteY339" fmla="*/ 1007745 h 1642687"/>
              <a:gd name="connsiteX340" fmla="*/ 2400232 w 3322918"/>
              <a:gd name="connsiteY340" fmla="*/ 997229 h 1642687"/>
              <a:gd name="connsiteX341" fmla="*/ 2392783 w 3322918"/>
              <a:gd name="connsiteY341" fmla="*/ 977951 h 1642687"/>
              <a:gd name="connsiteX342" fmla="*/ 2390483 w 3322918"/>
              <a:gd name="connsiteY342" fmla="*/ 969188 h 1642687"/>
              <a:gd name="connsiteX343" fmla="*/ 2386772 w 3322918"/>
              <a:gd name="connsiteY343" fmla="*/ 956920 h 1642687"/>
              <a:gd name="connsiteX344" fmla="*/ 2395932 w 3322918"/>
              <a:gd name="connsiteY344" fmla="*/ 942899 h 1642687"/>
              <a:gd name="connsiteX345" fmla="*/ 2397973 w 3322918"/>
              <a:gd name="connsiteY345" fmla="*/ 942023 h 1642687"/>
              <a:gd name="connsiteX346" fmla="*/ 2398862 w 3322918"/>
              <a:gd name="connsiteY346" fmla="*/ 939394 h 1642687"/>
              <a:gd name="connsiteX347" fmla="*/ 2400382 w 3322918"/>
              <a:gd name="connsiteY347" fmla="*/ 932383 h 1642687"/>
              <a:gd name="connsiteX348" fmla="*/ 2406530 w 3322918"/>
              <a:gd name="connsiteY348" fmla="*/ 927125 h 1642687"/>
              <a:gd name="connsiteX349" fmla="*/ 2413020 w 3322918"/>
              <a:gd name="connsiteY349" fmla="*/ 918362 h 1642687"/>
              <a:gd name="connsiteX350" fmla="*/ 2424193 w 3322918"/>
              <a:gd name="connsiteY350" fmla="*/ 906094 h 1642687"/>
              <a:gd name="connsiteX351" fmla="*/ 2456561 w 3322918"/>
              <a:gd name="connsiteY351" fmla="*/ 872795 h 1642687"/>
              <a:gd name="connsiteX352" fmla="*/ 2472965 w 3322918"/>
              <a:gd name="connsiteY352" fmla="*/ 865784 h 1642687"/>
              <a:gd name="connsiteX353" fmla="*/ 2475895 w 3322918"/>
              <a:gd name="connsiteY353" fmla="*/ 862279 h 1642687"/>
              <a:gd name="connsiteX354" fmla="*/ 2480605 w 3322918"/>
              <a:gd name="connsiteY354" fmla="*/ 858774 h 1642687"/>
              <a:gd name="connsiteX355" fmla="*/ 2487067 w 3322918"/>
              <a:gd name="connsiteY355" fmla="*/ 850011 h 1642687"/>
              <a:gd name="connsiteX356" fmla="*/ 2507031 w 3322918"/>
              <a:gd name="connsiteY356" fmla="*/ 837743 h 1642687"/>
              <a:gd name="connsiteX357" fmla="*/ 2508181 w 3322918"/>
              <a:gd name="connsiteY357" fmla="*/ 839495 h 1642687"/>
              <a:gd name="connsiteX358" fmla="*/ 2511166 w 3322918"/>
              <a:gd name="connsiteY358" fmla="*/ 830732 h 1642687"/>
              <a:gd name="connsiteX359" fmla="*/ 2511741 w 3322918"/>
              <a:gd name="connsiteY359" fmla="*/ 831609 h 1642687"/>
              <a:gd name="connsiteX360" fmla="*/ 2512316 w 3322918"/>
              <a:gd name="connsiteY360" fmla="*/ 832485 h 1642687"/>
              <a:gd name="connsiteX361" fmla="*/ 2536989 w 3322918"/>
              <a:gd name="connsiteY361" fmla="*/ 811454 h 1642687"/>
              <a:gd name="connsiteX362" fmla="*/ 2554570 w 3322918"/>
              <a:gd name="connsiteY362" fmla="*/ 800938 h 1642687"/>
              <a:gd name="connsiteX363" fmla="*/ 2566318 w 3322918"/>
              <a:gd name="connsiteY363" fmla="*/ 792175 h 1642687"/>
              <a:gd name="connsiteX364" fmla="*/ 2576313 w 3322918"/>
              <a:gd name="connsiteY364" fmla="*/ 783412 h 1642687"/>
              <a:gd name="connsiteX365" fmla="*/ 2585213 w 3322918"/>
              <a:gd name="connsiteY365" fmla="*/ 762381 h 1642687"/>
              <a:gd name="connsiteX366" fmla="*/ 2591758 w 3322918"/>
              <a:gd name="connsiteY366" fmla="*/ 743102 h 1642687"/>
              <a:gd name="connsiteX367" fmla="*/ 2595619 w 3322918"/>
              <a:gd name="connsiteY367" fmla="*/ 734339 h 1642687"/>
              <a:gd name="connsiteX368" fmla="*/ 2587158 w 3322918"/>
              <a:gd name="connsiteY368" fmla="*/ 730834 h 1642687"/>
              <a:gd name="connsiteX369" fmla="*/ 2582502 w 3322918"/>
              <a:gd name="connsiteY369" fmla="*/ 729082 h 1642687"/>
              <a:gd name="connsiteX370" fmla="*/ 2582557 w 3322918"/>
              <a:gd name="connsiteY370" fmla="*/ 721195 h 1642687"/>
              <a:gd name="connsiteX371" fmla="*/ 2580859 w 3322918"/>
              <a:gd name="connsiteY371" fmla="*/ 713308 h 1642687"/>
              <a:gd name="connsiteX372" fmla="*/ 2576847 w 3322918"/>
              <a:gd name="connsiteY372" fmla="*/ 701916 h 1642687"/>
              <a:gd name="connsiteX373" fmla="*/ 2571658 w 3322918"/>
              <a:gd name="connsiteY373" fmla="*/ 688772 h 1642687"/>
              <a:gd name="connsiteX374" fmla="*/ 2569960 w 3322918"/>
              <a:gd name="connsiteY374" fmla="*/ 683514 h 1642687"/>
              <a:gd name="connsiteX375" fmla="*/ 2574068 w 3322918"/>
              <a:gd name="connsiteY375" fmla="*/ 679133 h 1642687"/>
              <a:gd name="connsiteX376" fmla="*/ 2579353 w 3322918"/>
              <a:gd name="connsiteY376" fmla="*/ 676504 h 1642687"/>
              <a:gd name="connsiteX377" fmla="*/ 2596276 w 3322918"/>
              <a:gd name="connsiteY377" fmla="*/ 678256 h 1642687"/>
              <a:gd name="connsiteX378" fmla="*/ 2597919 w 3322918"/>
              <a:gd name="connsiteY378" fmla="*/ 694030 h 1642687"/>
              <a:gd name="connsiteX379" fmla="*/ 2605532 w 3322918"/>
              <a:gd name="connsiteY379" fmla="*/ 692277 h 1642687"/>
              <a:gd name="connsiteX380" fmla="*/ 2619581 w 3322918"/>
              <a:gd name="connsiteY380" fmla="*/ 687019 h 1642687"/>
              <a:gd name="connsiteX381" fmla="*/ 2632451 w 3322918"/>
              <a:gd name="connsiteY381" fmla="*/ 685267 h 1642687"/>
              <a:gd name="connsiteX382" fmla="*/ 2648854 w 3322918"/>
              <a:gd name="connsiteY382" fmla="*/ 678256 h 1642687"/>
              <a:gd name="connsiteX383" fmla="*/ 2732130 w 3322918"/>
              <a:gd name="connsiteY383" fmla="*/ 629183 h 1642687"/>
              <a:gd name="connsiteX384" fmla="*/ 2765539 w 3322918"/>
              <a:gd name="connsiteY384" fmla="*/ 610781 h 1642687"/>
              <a:gd name="connsiteX385" fmla="*/ 2791910 w 3322918"/>
              <a:gd name="connsiteY385" fmla="*/ 597637 h 1642687"/>
              <a:gd name="connsiteX386" fmla="*/ 2793088 w 3322918"/>
              <a:gd name="connsiteY386" fmla="*/ 599389 h 1642687"/>
              <a:gd name="connsiteX387" fmla="*/ 2757885 w 3322918"/>
              <a:gd name="connsiteY387" fmla="*/ 620420 h 1642687"/>
              <a:gd name="connsiteX388" fmla="*/ 2711565 w 3322918"/>
              <a:gd name="connsiteY388" fmla="*/ 648462 h 1642687"/>
              <a:gd name="connsiteX389" fmla="*/ 2712140 w 3322918"/>
              <a:gd name="connsiteY389" fmla="*/ 649338 h 1642687"/>
              <a:gd name="connsiteX390" fmla="*/ 2712715 w 3322918"/>
              <a:gd name="connsiteY390" fmla="*/ 650215 h 1642687"/>
              <a:gd name="connsiteX391" fmla="*/ 2713591 w 3322918"/>
              <a:gd name="connsiteY391" fmla="*/ 650215 h 1642687"/>
              <a:gd name="connsiteX392" fmla="*/ 2714468 w 3322918"/>
              <a:gd name="connsiteY392" fmla="*/ 650215 h 1642687"/>
              <a:gd name="connsiteX393" fmla="*/ 2745521 w 3322918"/>
              <a:gd name="connsiteY393" fmla="*/ 636194 h 1642687"/>
              <a:gd name="connsiteX394" fmla="*/ 2770715 w 3322918"/>
              <a:gd name="connsiteY394" fmla="*/ 623926 h 1642687"/>
              <a:gd name="connsiteX395" fmla="*/ 2789473 w 3322918"/>
              <a:gd name="connsiteY395" fmla="*/ 615163 h 1642687"/>
              <a:gd name="connsiteX396" fmla="*/ 2825210 w 3322918"/>
              <a:gd name="connsiteY396" fmla="*/ 597637 h 1642687"/>
              <a:gd name="connsiteX397" fmla="*/ 2873297 w 3322918"/>
              <a:gd name="connsiteY397" fmla="*/ 572224 h 1642687"/>
              <a:gd name="connsiteX398" fmla="*/ 2916071 w 3322918"/>
              <a:gd name="connsiteY398" fmla="*/ 552069 h 1642687"/>
              <a:gd name="connsiteX399" fmla="*/ 2934829 w 3322918"/>
              <a:gd name="connsiteY399" fmla="*/ 543306 h 1642687"/>
              <a:gd name="connsiteX400" fmla="*/ 2948433 w 3322918"/>
              <a:gd name="connsiteY400" fmla="*/ 538048 h 1642687"/>
              <a:gd name="connsiteX401" fmla="*/ 1057850 w 3322918"/>
              <a:gd name="connsiteY401" fmla="*/ 532790 h 1642687"/>
              <a:gd name="connsiteX402" fmla="*/ 1051401 w 3322918"/>
              <a:gd name="connsiteY402" fmla="*/ 536295 h 1642687"/>
              <a:gd name="connsiteX403" fmla="*/ 1044952 w 3322918"/>
              <a:gd name="connsiteY403" fmla="*/ 539801 h 1642687"/>
              <a:gd name="connsiteX404" fmla="*/ 1032629 w 3322918"/>
              <a:gd name="connsiteY404" fmla="*/ 550316 h 1642687"/>
              <a:gd name="connsiteX405" fmla="*/ 1020319 w 3322918"/>
              <a:gd name="connsiteY405" fmla="*/ 555574 h 1642687"/>
              <a:gd name="connsiteX406" fmla="*/ 1010365 w 3322918"/>
              <a:gd name="connsiteY406" fmla="*/ 559079 h 1642687"/>
              <a:gd name="connsiteX407" fmla="*/ 980461 w 3322918"/>
              <a:gd name="connsiteY407" fmla="*/ 574853 h 1642687"/>
              <a:gd name="connsiteX408" fmla="*/ 974601 w 3322918"/>
              <a:gd name="connsiteY408" fmla="*/ 579234 h 1642687"/>
              <a:gd name="connsiteX409" fmla="*/ 969316 w 3322918"/>
              <a:gd name="connsiteY409" fmla="*/ 581863 h 1642687"/>
              <a:gd name="connsiteX410" fmla="*/ 942917 w 3322918"/>
              <a:gd name="connsiteY410" fmla="*/ 597637 h 1642687"/>
              <a:gd name="connsiteX411" fmla="*/ 928856 w 3322918"/>
              <a:gd name="connsiteY411" fmla="*/ 605523 h 1642687"/>
              <a:gd name="connsiteX412" fmla="*/ 917724 w 3322918"/>
              <a:gd name="connsiteY412" fmla="*/ 609905 h 1642687"/>
              <a:gd name="connsiteX413" fmla="*/ 892804 w 3322918"/>
              <a:gd name="connsiteY413" fmla="*/ 623926 h 1642687"/>
              <a:gd name="connsiteX414" fmla="*/ 868487 w 3322918"/>
              <a:gd name="connsiteY414" fmla="*/ 636194 h 1642687"/>
              <a:gd name="connsiteX415" fmla="*/ 864379 w 3322918"/>
              <a:gd name="connsiteY415" fmla="*/ 637946 h 1642687"/>
              <a:gd name="connsiteX416" fmla="*/ 857944 w 3322918"/>
              <a:gd name="connsiteY416" fmla="*/ 641452 h 1642687"/>
              <a:gd name="connsiteX417" fmla="*/ 836228 w 3322918"/>
              <a:gd name="connsiteY417" fmla="*/ 653720 h 1642687"/>
              <a:gd name="connsiteX418" fmla="*/ 823357 w 3322918"/>
              <a:gd name="connsiteY418" fmla="*/ 658101 h 1642687"/>
              <a:gd name="connsiteX419" fmla="*/ 808132 w 3322918"/>
              <a:gd name="connsiteY419" fmla="*/ 664235 h 1642687"/>
              <a:gd name="connsiteX420" fmla="*/ 782938 w 3322918"/>
              <a:gd name="connsiteY420" fmla="*/ 676504 h 1642687"/>
              <a:gd name="connsiteX421" fmla="*/ 771190 w 3322918"/>
              <a:gd name="connsiteY421" fmla="*/ 685267 h 1642687"/>
              <a:gd name="connsiteX422" fmla="*/ 761195 w 3322918"/>
              <a:gd name="connsiteY422" fmla="*/ 694030 h 1642687"/>
              <a:gd name="connsiteX423" fmla="*/ 759415 w 3322918"/>
              <a:gd name="connsiteY423" fmla="*/ 699287 h 1642687"/>
              <a:gd name="connsiteX424" fmla="*/ 747201 w 3322918"/>
              <a:gd name="connsiteY424" fmla="*/ 735216 h 1642687"/>
              <a:gd name="connsiteX425" fmla="*/ 733235 w 3322918"/>
              <a:gd name="connsiteY425" fmla="*/ 771144 h 1642687"/>
              <a:gd name="connsiteX426" fmla="*/ 727868 w 3322918"/>
              <a:gd name="connsiteY426" fmla="*/ 786917 h 1642687"/>
              <a:gd name="connsiteX427" fmla="*/ 719571 w 3322918"/>
              <a:gd name="connsiteY427" fmla="*/ 806196 h 1642687"/>
              <a:gd name="connsiteX428" fmla="*/ 697006 w 3322918"/>
              <a:gd name="connsiteY428" fmla="*/ 862279 h 1642687"/>
              <a:gd name="connsiteX429" fmla="*/ 666801 w 3322918"/>
              <a:gd name="connsiteY429" fmla="*/ 925373 h 1642687"/>
              <a:gd name="connsiteX430" fmla="*/ 680575 w 3322918"/>
              <a:gd name="connsiteY430" fmla="*/ 918362 h 1642687"/>
              <a:gd name="connsiteX431" fmla="*/ 692597 w 3322918"/>
              <a:gd name="connsiteY431" fmla="*/ 911352 h 1642687"/>
              <a:gd name="connsiteX432" fmla="*/ 699060 w 3322918"/>
              <a:gd name="connsiteY432" fmla="*/ 907847 h 1642687"/>
              <a:gd name="connsiteX433" fmla="*/ 706700 w 3322918"/>
              <a:gd name="connsiteY433" fmla="*/ 900836 h 1642687"/>
              <a:gd name="connsiteX434" fmla="*/ 711383 w 3322918"/>
              <a:gd name="connsiteY434" fmla="*/ 897331 h 1642687"/>
              <a:gd name="connsiteX435" fmla="*/ 735426 w 3322918"/>
              <a:gd name="connsiteY435" fmla="*/ 883310 h 1642687"/>
              <a:gd name="connsiteX436" fmla="*/ 743669 w 3322918"/>
              <a:gd name="connsiteY436" fmla="*/ 874547 h 1642687"/>
              <a:gd name="connsiteX437" fmla="*/ 765960 w 3322918"/>
              <a:gd name="connsiteY437" fmla="*/ 860527 h 1642687"/>
              <a:gd name="connsiteX438" fmla="*/ 767137 w 3322918"/>
              <a:gd name="connsiteY438" fmla="*/ 859650 h 1642687"/>
              <a:gd name="connsiteX439" fmla="*/ 768315 w 3322918"/>
              <a:gd name="connsiteY439" fmla="*/ 858774 h 1642687"/>
              <a:gd name="connsiteX440" fmla="*/ 788853 w 3322918"/>
              <a:gd name="connsiteY440" fmla="*/ 844753 h 1642687"/>
              <a:gd name="connsiteX441" fmla="*/ 803504 w 3322918"/>
              <a:gd name="connsiteY441" fmla="*/ 837743 h 1642687"/>
              <a:gd name="connsiteX442" fmla="*/ 812896 w 3322918"/>
              <a:gd name="connsiteY442" fmla="*/ 830732 h 1642687"/>
              <a:gd name="connsiteX443" fmla="*/ 816977 w 3322918"/>
              <a:gd name="connsiteY443" fmla="*/ 828980 h 1642687"/>
              <a:gd name="connsiteX444" fmla="*/ 841623 w 3322918"/>
              <a:gd name="connsiteY444" fmla="*/ 813206 h 1642687"/>
              <a:gd name="connsiteX445" fmla="*/ 851303 w 3322918"/>
              <a:gd name="connsiteY445" fmla="*/ 807949 h 1642687"/>
              <a:gd name="connsiteX446" fmla="*/ 854000 w 3322918"/>
              <a:gd name="connsiteY446" fmla="*/ 797433 h 1642687"/>
              <a:gd name="connsiteX447" fmla="*/ 855780 w 3322918"/>
              <a:gd name="connsiteY447" fmla="*/ 792175 h 1642687"/>
              <a:gd name="connsiteX448" fmla="*/ 862873 w 3322918"/>
              <a:gd name="connsiteY448" fmla="*/ 781660 h 1642687"/>
              <a:gd name="connsiteX449" fmla="*/ 865173 w 3322918"/>
              <a:gd name="connsiteY449" fmla="*/ 785165 h 1642687"/>
              <a:gd name="connsiteX450" fmla="*/ 877441 w 3322918"/>
              <a:gd name="connsiteY450" fmla="*/ 785165 h 1642687"/>
              <a:gd name="connsiteX451" fmla="*/ 889107 w 3322918"/>
              <a:gd name="connsiteY451" fmla="*/ 786917 h 1642687"/>
              <a:gd name="connsiteX452" fmla="*/ 899020 w 3322918"/>
              <a:gd name="connsiteY452" fmla="*/ 791299 h 1642687"/>
              <a:gd name="connsiteX453" fmla="*/ 907181 w 3322918"/>
              <a:gd name="connsiteY453" fmla="*/ 795680 h 1642687"/>
              <a:gd name="connsiteX454" fmla="*/ 925501 w 3322918"/>
              <a:gd name="connsiteY454" fmla="*/ 806196 h 1642687"/>
              <a:gd name="connsiteX455" fmla="*/ 942096 w 3322918"/>
              <a:gd name="connsiteY455" fmla="*/ 816712 h 1642687"/>
              <a:gd name="connsiteX456" fmla="*/ 953104 w 3322918"/>
              <a:gd name="connsiteY456" fmla="*/ 830732 h 1642687"/>
              <a:gd name="connsiteX457" fmla="*/ 966359 w 3322918"/>
              <a:gd name="connsiteY457" fmla="*/ 858774 h 1642687"/>
              <a:gd name="connsiteX458" fmla="*/ 972136 w 3322918"/>
              <a:gd name="connsiteY458" fmla="*/ 867537 h 1642687"/>
              <a:gd name="connsiteX459" fmla="*/ 976984 w 3322918"/>
              <a:gd name="connsiteY459" fmla="*/ 884187 h 1642687"/>
              <a:gd name="connsiteX460" fmla="*/ 987143 w 3322918"/>
              <a:gd name="connsiteY460" fmla="*/ 895579 h 1642687"/>
              <a:gd name="connsiteX461" fmla="*/ 994975 w 3322918"/>
              <a:gd name="connsiteY461" fmla="*/ 903465 h 1642687"/>
              <a:gd name="connsiteX462" fmla="*/ 1001917 w 3322918"/>
              <a:gd name="connsiteY462" fmla="*/ 913981 h 1642687"/>
              <a:gd name="connsiteX463" fmla="*/ 996810 w 3322918"/>
              <a:gd name="connsiteY463" fmla="*/ 934136 h 1642687"/>
              <a:gd name="connsiteX464" fmla="*/ 995003 w 3322918"/>
              <a:gd name="connsiteY464" fmla="*/ 944651 h 1642687"/>
              <a:gd name="connsiteX465" fmla="*/ 997248 w 3322918"/>
              <a:gd name="connsiteY465" fmla="*/ 958672 h 1642687"/>
              <a:gd name="connsiteX466" fmla="*/ 1003122 w 3322918"/>
              <a:gd name="connsiteY466" fmla="*/ 954291 h 1642687"/>
              <a:gd name="connsiteX467" fmla="*/ 1007873 w 3322918"/>
              <a:gd name="connsiteY467" fmla="*/ 942899 h 1642687"/>
              <a:gd name="connsiteX468" fmla="*/ 1020771 w 3322918"/>
              <a:gd name="connsiteY468" fmla="*/ 935888 h 1642687"/>
              <a:gd name="connsiteX469" fmla="*/ 1021647 w 3322918"/>
              <a:gd name="connsiteY469" fmla="*/ 933259 h 1642687"/>
              <a:gd name="connsiteX470" fmla="*/ 1023701 w 3322918"/>
              <a:gd name="connsiteY470" fmla="*/ 932383 h 1642687"/>
              <a:gd name="connsiteX471" fmla="*/ 1028685 w 3322918"/>
              <a:gd name="connsiteY471" fmla="*/ 930631 h 1642687"/>
              <a:gd name="connsiteX472" fmla="*/ 1031342 w 3322918"/>
              <a:gd name="connsiteY472" fmla="*/ 925373 h 1642687"/>
              <a:gd name="connsiteX473" fmla="*/ 1036627 w 3322918"/>
              <a:gd name="connsiteY473" fmla="*/ 920115 h 1642687"/>
              <a:gd name="connsiteX474" fmla="*/ 1042514 w 3322918"/>
              <a:gd name="connsiteY474" fmla="*/ 913105 h 1642687"/>
              <a:gd name="connsiteX475" fmla="*/ 1044322 w 3322918"/>
              <a:gd name="connsiteY475" fmla="*/ 907847 h 1642687"/>
              <a:gd name="connsiteX476" fmla="*/ 1051360 w 3322918"/>
              <a:gd name="connsiteY476" fmla="*/ 902589 h 1642687"/>
              <a:gd name="connsiteX477" fmla="*/ 1061642 w 3322918"/>
              <a:gd name="connsiteY477" fmla="*/ 892950 h 1642687"/>
              <a:gd name="connsiteX478" fmla="*/ 1068995 w 3322918"/>
              <a:gd name="connsiteY478" fmla="*/ 886816 h 1642687"/>
              <a:gd name="connsiteX479" fmla="*/ 1074280 w 3322918"/>
              <a:gd name="connsiteY479" fmla="*/ 881558 h 1642687"/>
              <a:gd name="connsiteX480" fmla="*/ 1063299 w 3322918"/>
              <a:gd name="connsiteY480" fmla="*/ 774649 h 1642687"/>
              <a:gd name="connsiteX481" fmla="*/ 1062587 w 3322918"/>
              <a:gd name="connsiteY481" fmla="*/ 704545 h 1642687"/>
              <a:gd name="connsiteX482" fmla="*/ 1061273 w 3322918"/>
              <a:gd name="connsiteY482" fmla="*/ 636194 h 1642687"/>
              <a:gd name="connsiteX483" fmla="*/ 2914866 w 3322918"/>
              <a:gd name="connsiteY483" fmla="*/ 467944 h 1642687"/>
              <a:gd name="connsiteX484" fmla="*/ 2892630 w 3322918"/>
              <a:gd name="connsiteY484" fmla="*/ 471449 h 1642687"/>
              <a:gd name="connsiteX485" fmla="*/ 2885045 w 3322918"/>
              <a:gd name="connsiteY485" fmla="*/ 473202 h 1642687"/>
              <a:gd name="connsiteX486" fmla="*/ 2891124 w 3322918"/>
              <a:gd name="connsiteY486" fmla="*/ 478460 h 1642687"/>
              <a:gd name="connsiteX487" fmla="*/ 2900188 w 3322918"/>
              <a:gd name="connsiteY487" fmla="*/ 480212 h 1642687"/>
              <a:gd name="connsiteX488" fmla="*/ 2914866 w 3322918"/>
              <a:gd name="connsiteY488" fmla="*/ 467944 h 1642687"/>
              <a:gd name="connsiteX489" fmla="*/ 2964624 w 3322918"/>
              <a:gd name="connsiteY489" fmla="*/ 450418 h 1642687"/>
              <a:gd name="connsiteX490" fmla="*/ 2947070 w 3322918"/>
              <a:gd name="connsiteY490" fmla="*/ 455676 h 1642687"/>
              <a:gd name="connsiteX491" fmla="*/ 2947645 w 3322918"/>
              <a:gd name="connsiteY491" fmla="*/ 459181 h 1642687"/>
              <a:gd name="connsiteX492" fmla="*/ 2957873 w 3322918"/>
              <a:gd name="connsiteY492" fmla="*/ 457429 h 1642687"/>
              <a:gd name="connsiteX493" fmla="*/ 2964624 w 3322918"/>
              <a:gd name="connsiteY493" fmla="*/ 450418 h 1642687"/>
              <a:gd name="connsiteX494" fmla="*/ 2553612 w 3322918"/>
              <a:gd name="connsiteY494" fmla="*/ 411861 h 1642687"/>
              <a:gd name="connsiteX495" fmla="*/ 2533703 w 3322918"/>
              <a:gd name="connsiteY495" fmla="*/ 418871 h 1642687"/>
              <a:gd name="connsiteX496" fmla="*/ 2530157 w 3322918"/>
              <a:gd name="connsiteY496" fmla="*/ 424129 h 1642687"/>
              <a:gd name="connsiteX497" fmla="*/ 2531321 w 3322918"/>
              <a:gd name="connsiteY497" fmla="*/ 425882 h 1642687"/>
              <a:gd name="connsiteX498" fmla="*/ 2538331 w 3322918"/>
              <a:gd name="connsiteY498" fmla="*/ 425882 h 1642687"/>
              <a:gd name="connsiteX499" fmla="*/ 2557117 w 3322918"/>
              <a:gd name="connsiteY499" fmla="*/ 411861 h 1642687"/>
              <a:gd name="connsiteX500" fmla="*/ 309986 w 3322918"/>
              <a:gd name="connsiteY500" fmla="*/ 401126 h 1642687"/>
              <a:gd name="connsiteX501" fmla="*/ 304506 w 3322918"/>
              <a:gd name="connsiteY501" fmla="*/ 403098 h 1642687"/>
              <a:gd name="connsiteX502" fmla="*/ 291553 w 3322918"/>
              <a:gd name="connsiteY502" fmla="*/ 415366 h 1642687"/>
              <a:gd name="connsiteX503" fmla="*/ 282173 w 3322918"/>
              <a:gd name="connsiteY503" fmla="*/ 422377 h 1642687"/>
              <a:gd name="connsiteX504" fmla="*/ 286788 w 3322918"/>
              <a:gd name="connsiteY504" fmla="*/ 429387 h 1642687"/>
              <a:gd name="connsiteX505" fmla="*/ 280366 w 3322918"/>
              <a:gd name="connsiteY505" fmla="*/ 430263 h 1642687"/>
              <a:gd name="connsiteX506" fmla="*/ 278627 w 3322918"/>
              <a:gd name="connsiteY506" fmla="*/ 427634 h 1642687"/>
              <a:gd name="connsiteX507" fmla="*/ 245136 w 3322918"/>
              <a:gd name="connsiteY507" fmla="*/ 459181 h 1642687"/>
              <a:gd name="connsiteX508" fmla="*/ 242754 w 3322918"/>
              <a:gd name="connsiteY508" fmla="*/ 466192 h 1642687"/>
              <a:gd name="connsiteX509" fmla="*/ 239194 w 3322918"/>
              <a:gd name="connsiteY509" fmla="*/ 471449 h 1642687"/>
              <a:gd name="connsiteX510" fmla="*/ 230403 w 3322918"/>
              <a:gd name="connsiteY510" fmla="*/ 476707 h 1642687"/>
              <a:gd name="connsiteX511" fmla="*/ 225707 w 3322918"/>
              <a:gd name="connsiteY511" fmla="*/ 480212 h 1642687"/>
              <a:gd name="connsiteX512" fmla="*/ 224516 w 3322918"/>
              <a:gd name="connsiteY512" fmla="*/ 483718 h 1642687"/>
              <a:gd name="connsiteX513" fmla="*/ 217451 w 3322918"/>
              <a:gd name="connsiteY513" fmla="*/ 494233 h 1642687"/>
              <a:gd name="connsiteX514" fmla="*/ 212740 w 3322918"/>
              <a:gd name="connsiteY514" fmla="*/ 497738 h 1642687"/>
              <a:gd name="connsiteX515" fmla="*/ 199213 w 3322918"/>
              <a:gd name="connsiteY515" fmla="*/ 511759 h 1642687"/>
              <a:gd name="connsiteX516" fmla="*/ 189532 w 3322918"/>
              <a:gd name="connsiteY516" fmla="*/ 519646 h 1642687"/>
              <a:gd name="connsiteX517" fmla="*/ 189765 w 3322918"/>
              <a:gd name="connsiteY517" fmla="*/ 529285 h 1642687"/>
              <a:gd name="connsiteX518" fmla="*/ 169802 w 3322918"/>
              <a:gd name="connsiteY518" fmla="*/ 541553 h 1642687"/>
              <a:gd name="connsiteX519" fmla="*/ 163887 w 3322918"/>
              <a:gd name="connsiteY519" fmla="*/ 553822 h 1642687"/>
              <a:gd name="connsiteX520" fmla="*/ 149756 w 3322918"/>
              <a:gd name="connsiteY520" fmla="*/ 569595 h 1642687"/>
              <a:gd name="connsiteX521" fmla="*/ 148579 w 3322918"/>
              <a:gd name="connsiteY521" fmla="*/ 573100 h 1642687"/>
              <a:gd name="connsiteX522" fmla="*/ 137694 w 3322918"/>
              <a:gd name="connsiteY522" fmla="*/ 584492 h 1642687"/>
              <a:gd name="connsiteX523" fmla="*/ 125028 w 3322918"/>
              <a:gd name="connsiteY523" fmla="*/ 601142 h 1642687"/>
              <a:gd name="connsiteX524" fmla="*/ 119688 w 3322918"/>
              <a:gd name="connsiteY524" fmla="*/ 611657 h 1642687"/>
              <a:gd name="connsiteX525" fmla="*/ 115553 w 3322918"/>
              <a:gd name="connsiteY525" fmla="*/ 618668 h 1642687"/>
              <a:gd name="connsiteX526" fmla="*/ 103792 w 3322918"/>
              <a:gd name="connsiteY526" fmla="*/ 632689 h 1642687"/>
              <a:gd name="connsiteX527" fmla="*/ 93728 w 3322918"/>
              <a:gd name="connsiteY527" fmla="*/ 651967 h 1642687"/>
              <a:gd name="connsiteX528" fmla="*/ 90798 w 3322918"/>
              <a:gd name="connsiteY528" fmla="*/ 655472 h 1642687"/>
              <a:gd name="connsiteX529" fmla="*/ 85485 w 3322918"/>
              <a:gd name="connsiteY529" fmla="*/ 663359 h 1642687"/>
              <a:gd name="connsiteX530" fmla="*/ 81898 w 3322918"/>
              <a:gd name="connsiteY530" fmla="*/ 676504 h 1642687"/>
              <a:gd name="connsiteX531" fmla="*/ 91291 w 3322918"/>
              <a:gd name="connsiteY531" fmla="*/ 669493 h 1642687"/>
              <a:gd name="connsiteX532" fmla="*/ 93345 w 3322918"/>
              <a:gd name="connsiteY532" fmla="*/ 665988 h 1642687"/>
              <a:gd name="connsiteX533" fmla="*/ 95426 w 3322918"/>
              <a:gd name="connsiteY533" fmla="*/ 662483 h 1642687"/>
              <a:gd name="connsiteX534" fmla="*/ 100136 w 3322918"/>
              <a:gd name="connsiteY534" fmla="*/ 653720 h 1642687"/>
              <a:gd name="connsiteX535" fmla="*/ 114869 w 3322918"/>
              <a:gd name="connsiteY535" fmla="*/ 636194 h 1642687"/>
              <a:gd name="connsiteX536" fmla="*/ 125494 w 3322918"/>
              <a:gd name="connsiteY536" fmla="*/ 620420 h 1642687"/>
              <a:gd name="connsiteX537" fmla="*/ 130204 w 3322918"/>
              <a:gd name="connsiteY537" fmla="*/ 611657 h 1642687"/>
              <a:gd name="connsiteX538" fmla="*/ 146087 w 3322918"/>
              <a:gd name="connsiteY538" fmla="*/ 595884 h 1642687"/>
              <a:gd name="connsiteX539" fmla="*/ 149044 w 3322918"/>
              <a:gd name="connsiteY539" fmla="*/ 592379 h 1642687"/>
              <a:gd name="connsiteX540" fmla="*/ 157013 w 3322918"/>
              <a:gd name="connsiteY540" fmla="*/ 579234 h 1642687"/>
              <a:gd name="connsiteX541" fmla="*/ 166735 w 3322918"/>
              <a:gd name="connsiteY541" fmla="*/ 566090 h 1642687"/>
              <a:gd name="connsiteX542" fmla="*/ 190833 w 3322918"/>
              <a:gd name="connsiteY542" fmla="*/ 541553 h 1642687"/>
              <a:gd name="connsiteX543" fmla="*/ 209660 w 3322918"/>
              <a:gd name="connsiteY543" fmla="*/ 522275 h 1642687"/>
              <a:gd name="connsiteX544" fmla="*/ 223201 w 3322918"/>
              <a:gd name="connsiteY544" fmla="*/ 508254 h 1642687"/>
              <a:gd name="connsiteX545" fmla="*/ 237304 w 3322918"/>
              <a:gd name="connsiteY545" fmla="*/ 492481 h 1642687"/>
              <a:gd name="connsiteX546" fmla="*/ 250832 w 3322918"/>
              <a:gd name="connsiteY546" fmla="*/ 478460 h 1642687"/>
              <a:gd name="connsiteX547" fmla="*/ 260554 w 3322918"/>
              <a:gd name="connsiteY547" fmla="*/ 467944 h 1642687"/>
              <a:gd name="connsiteX548" fmla="*/ 273753 w 3322918"/>
              <a:gd name="connsiteY548" fmla="*/ 457429 h 1642687"/>
              <a:gd name="connsiteX549" fmla="*/ 277888 w 3322918"/>
              <a:gd name="connsiteY549" fmla="*/ 450418 h 1642687"/>
              <a:gd name="connsiteX550" fmla="*/ 284953 w 3322918"/>
              <a:gd name="connsiteY550" fmla="*/ 445160 h 1642687"/>
              <a:gd name="connsiteX551" fmla="*/ 291689 w 3322918"/>
              <a:gd name="connsiteY551" fmla="*/ 440779 h 1642687"/>
              <a:gd name="connsiteX552" fmla="*/ 296674 w 3322918"/>
              <a:gd name="connsiteY552" fmla="*/ 436397 h 1642687"/>
              <a:gd name="connsiteX553" fmla="*/ 308162 w 3322918"/>
              <a:gd name="connsiteY553" fmla="*/ 423253 h 1642687"/>
              <a:gd name="connsiteX554" fmla="*/ 317267 w 3322918"/>
              <a:gd name="connsiteY554" fmla="*/ 417119 h 1642687"/>
              <a:gd name="connsiteX555" fmla="*/ 322264 w 3322918"/>
              <a:gd name="connsiteY555" fmla="*/ 410108 h 1642687"/>
              <a:gd name="connsiteX556" fmla="*/ 319677 w 3322918"/>
              <a:gd name="connsiteY556" fmla="*/ 404851 h 1642687"/>
              <a:gd name="connsiteX557" fmla="*/ 313556 w 3322918"/>
              <a:gd name="connsiteY557" fmla="*/ 402222 h 1642687"/>
              <a:gd name="connsiteX558" fmla="*/ 309986 w 3322918"/>
              <a:gd name="connsiteY558" fmla="*/ 401126 h 1642687"/>
              <a:gd name="connsiteX559" fmla="*/ 2587787 w 3322918"/>
              <a:gd name="connsiteY559" fmla="*/ 368046 h 1642687"/>
              <a:gd name="connsiteX560" fmla="*/ 2561936 w 3322918"/>
              <a:gd name="connsiteY560" fmla="*/ 387324 h 1642687"/>
              <a:gd name="connsiteX561" fmla="*/ 2561361 w 3322918"/>
              <a:gd name="connsiteY561" fmla="*/ 389077 h 1642687"/>
              <a:gd name="connsiteX562" fmla="*/ 2561307 w 3322918"/>
              <a:gd name="connsiteY562" fmla="*/ 394335 h 1642687"/>
              <a:gd name="connsiteX563" fmla="*/ 2578614 w 3322918"/>
              <a:gd name="connsiteY563" fmla="*/ 384696 h 1642687"/>
              <a:gd name="connsiteX564" fmla="*/ 2593045 w 3322918"/>
              <a:gd name="connsiteY564" fmla="*/ 368046 h 1642687"/>
              <a:gd name="connsiteX565" fmla="*/ 2694148 w 3322918"/>
              <a:gd name="connsiteY565" fmla="*/ 271653 h 1642687"/>
              <a:gd name="connsiteX566" fmla="*/ 2677129 w 3322918"/>
              <a:gd name="connsiteY566" fmla="*/ 283045 h 1642687"/>
              <a:gd name="connsiteX567" fmla="*/ 2660109 w 3322918"/>
              <a:gd name="connsiteY567" fmla="*/ 294437 h 1642687"/>
              <a:gd name="connsiteX568" fmla="*/ 2613145 w 3322918"/>
              <a:gd name="connsiteY568" fmla="*/ 329489 h 1642687"/>
              <a:gd name="connsiteX569" fmla="*/ 2586117 w 3322918"/>
              <a:gd name="connsiteY569" fmla="*/ 352272 h 1642687"/>
              <a:gd name="connsiteX570" fmla="*/ 2580832 w 3322918"/>
              <a:gd name="connsiteY570" fmla="*/ 357530 h 1642687"/>
              <a:gd name="connsiteX571" fmla="*/ 2583734 w 3322918"/>
              <a:gd name="connsiteY571" fmla="*/ 359283 h 1642687"/>
              <a:gd name="connsiteX572" fmla="*/ 2590197 w 3322918"/>
              <a:gd name="connsiteY572" fmla="*/ 355778 h 1642687"/>
              <a:gd name="connsiteX573" fmla="*/ 2607230 w 3322918"/>
              <a:gd name="connsiteY573" fmla="*/ 341757 h 1642687"/>
              <a:gd name="connsiteX574" fmla="*/ 2617486 w 3322918"/>
              <a:gd name="connsiteY574" fmla="*/ 334747 h 1642687"/>
              <a:gd name="connsiteX575" fmla="*/ 2628371 w 3322918"/>
              <a:gd name="connsiteY575" fmla="*/ 325984 h 1642687"/>
              <a:gd name="connsiteX576" fmla="*/ 2657124 w 3322918"/>
              <a:gd name="connsiteY576" fmla="*/ 303200 h 1642687"/>
              <a:gd name="connsiteX577" fmla="*/ 2675910 w 3322918"/>
              <a:gd name="connsiteY577" fmla="*/ 289179 h 1642687"/>
              <a:gd name="connsiteX578" fmla="*/ 2694696 w 3322918"/>
              <a:gd name="connsiteY578" fmla="*/ 275158 h 1642687"/>
              <a:gd name="connsiteX579" fmla="*/ 2828222 w 3322918"/>
              <a:gd name="connsiteY579" fmla="*/ 226524 h 1642687"/>
              <a:gd name="connsiteX580" fmla="*/ 2818857 w 3322918"/>
              <a:gd name="connsiteY580" fmla="*/ 229591 h 1642687"/>
              <a:gd name="connsiteX581" fmla="*/ 2793061 w 3322918"/>
              <a:gd name="connsiteY581" fmla="*/ 243611 h 1642687"/>
              <a:gd name="connsiteX582" fmla="*/ 2765512 w 3322918"/>
              <a:gd name="connsiteY582" fmla="*/ 257632 h 1642687"/>
              <a:gd name="connsiteX583" fmla="*/ 2760802 w 3322918"/>
              <a:gd name="connsiteY583" fmla="*/ 261137 h 1642687"/>
              <a:gd name="connsiteX584" fmla="*/ 2730035 w 3322918"/>
              <a:gd name="connsiteY584" fmla="*/ 276911 h 1642687"/>
              <a:gd name="connsiteX585" fmla="*/ 2686289 w 3322918"/>
              <a:gd name="connsiteY585" fmla="*/ 310210 h 1642687"/>
              <a:gd name="connsiteX586" fmla="*/ 2653400 w 3322918"/>
              <a:gd name="connsiteY586" fmla="*/ 340004 h 1642687"/>
              <a:gd name="connsiteX587" fmla="*/ 2638147 w 3322918"/>
              <a:gd name="connsiteY587" fmla="*/ 348767 h 1642687"/>
              <a:gd name="connsiteX588" fmla="*/ 2599371 w 3322918"/>
              <a:gd name="connsiteY588" fmla="*/ 380314 h 1642687"/>
              <a:gd name="connsiteX589" fmla="*/ 2617499 w 3322918"/>
              <a:gd name="connsiteY589" fmla="*/ 378562 h 1642687"/>
              <a:gd name="connsiteX590" fmla="*/ 2584063 w 3322918"/>
              <a:gd name="connsiteY590" fmla="*/ 399593 h 1642687"/>
              <a:gd name="connsiteX591" fmla="*/ 2571631 w 3322918"/>
              <a:gd name="connsiteY591" fmla="*/ 425882 h 1642687"/>
              <a:gd name="connsiteX592" fmla="*/ 2598549 w 3322918"/>
              <a:gd name="connsiteY592" fmla="*/ 418871 h 1642687"/>
              <a:gd name="connsiteX593" fmla="*/ 2604684 w 3322918"/>
              <a:gd name="connsiteY593" fmla="*/ 418871 h 1642687"/>
              <a:gd name="connsiteX594" fmla="*/ 2603780 w 3322918"/>
              <a:gd name="connsiteY594" fmla="*/ 424129 h 1642687"/>
              <a:gd name="connsiteX595" fmla="*/ 2596085 w 3322918"/>
              <a:gd name="connsiteY595" fmla="*/ 436397 h 1642687"/>
              <a:gd name="connsiteX596" fmla="*/ 2595181 w 3322918"/>
              <a:gd name="connsiteY596" fmla="*/ 441655 h 1642687"/>
              <a:gd name="connsiteX597" fmla="*/ 2594880 w 3322918"/>
              <a:gd name="connsiteY597" fmla="*/ 445160 h 1642687"/>
              <a:gd name="connsiteX598" fmla="*/ 2599535 w 3322918"/>
              <a:gd name="connsiteY598" fmla="*/ 446913 h 1642687"/>
              <a:gd name="connsiteX599" fmla="*/ 2620594 w 3322918"/>
              <a:gd name="connsiteY599" fmla="*/ 441655 h 1642687"/>
              <a:gd name="connsiteX600" fmla="*/ 2697927 w 3322918"/>
              <a:gd name="connsiteY600" fmla="*/ 410108 h 1642687"/>
              <a:gd name="connsiteX601" fmla="*/ 2775809 w 3322918"/>
              <a:gd name="connsiteY601" fmla="*/ 382067 h 1642687"/>
              <a:gd name="connsiteX602" fmla="*/ 2786338 w 3322918"/>
              <a:gd name="connsiteY602" fmla="*/ 379438 h 1642687"/>
              <a:gd name="connsiteX603" fmla="*/ 2797469 w 3322918"/>
              <a:gd name="connsiteY603" fmla="*/ 375056 h 1642687"/>
              <a:gd name="connsiteX604" fmla="*/ 2828523 w 3322918"/>
              <a:gd name="connsiteY604" fmla="*/ 361036 h 1642687"/>
              <a:gd name="connsiteX605" fmla="*/ 2844598 w 3322918"/>
              <a:gd name="connsiteY605" fmla="*/ 357530 h 1642687"/>
              <a:gd name="connsiteX606" fmla="*/ 2855442 w 3322918"/>
              <a:gd name="connsiteY606" fmla="*/ 354025 h 1642687"/>
              <a:gd name="connsiteX607" fmla="*/ 2870654 w 3322918"/>
              <a:gd name="connsiteY607" fmla="*/ 347891 h 1642687"/>
              <a:gd name="connsiteX608" fmla="*/ 2883539 w 3322918"/>
              <a:gd name="connsiteY608" fmla="*/ 343510 h 1642687"/>
              <a:gd name="connsiteX609" fmla="*/ 2916920 w 3322918"/>
              <a:gd name="connsiteY609" fmla="*/ 332994 h 1642687"/>
              <a:gd name="connsiteX610" fmla="*/ 2943264 w 3322918"/>
              <a:gd name="connsiteY610" fmla="*/ 322478 h 1642687"/>
              <a:gd name="connsiteX611" fmla="*/ 2958791 w 3322918"/>
              <a:gd name="connsiteY611" fmla="*/ 315468 h 1642687"/>
              <a:gd name="connsiteX612" fmla="*/ 2971963 w 3322918"/>
              <a:gd name="connsiteY612" fmla="*/ 310210 h 1642687"/>
              <a:gd name="connsiteX613" fmla="*/ 2960379 w 3322918"/>
              <a:gd name="connsiteY613" fmla="*/ 297942 h 1642687"/>
              <a:gd name="connsiteX614" fmla="*/ 2986750 w 3322918"/>
              <a:gd name="connsiteY614" fmla="*/ 282168 h 1642687"/>
              <a:gd name="connsiteX615" fmla="*/ 2998471 w 3322918"/>
              <a:gd name="connsiteY615" fmla="*/ 278663 h 1642687"/>
              <a:gd name="connsiteX616" fmla="*/ 3011916 w 3322918"/>
              <a:gd name="connsiteY616" fmla="*/ 275158 h 1642687"/>
              <a:gd name="connsiteX617" fmla="*/ 3014874 w 3322918"/>
              <a:gd name="connsiteY617" fmla="*/ 271653 h 1642687"/>
              <a:gd name="connsiteX618" fmla="*/ 3044175 w 3322918"/>
              <a:gd name="connsiteY618" fmla="*/ 257632 h 1642687"/>
              <a:gd name="connsiteX619" fmla="*/ 3047188 w 3322918"/>
              <a:gd name="connsiteY619" fmla="*/ 243611 h 1642687"/>
              <a:gd name="connsiteX620" fmla="*/ 3037822 w 3322918"/>
              <a:gd name="connsiteY620" fmla="*/ 245364 h 1642687"/>
              <a:gd name="connsiteX621" fmla="*/ 3024376 w 3322918"/>
              <a:gd name="connsiteY621" fmla="*/ 246240 h 1642687"/>
              <a:gd name="connsiteX622" fmla="*/ 3015038 w 3322918"/>
              <a:gd name="connsiteY622" fmla="*/ 245364 h 1642687"/>
              <a:gd name="connsiteX623" fmla="*/ 2989324 w 3322918"/>
              <a:gd name="connsiteY623" fmla="*/ 248869 h 1642687"/>
              <a:gd name="connsiteX624" fmla="*/ 2954218 w 3322918"/>
              <a:gd name="connsiteY624" fmla="*/ 254127 h 1642687"/>
              <a:gd name="connsiteX625" fmla="*/ 2953067 w 3322918"/>
              <a:gd name="connsiteY625" fmla="*/ 252374 h 1642687"/>
              <a:gd name="connsiteX626" fmla="*/ 2970073 w 3322918"/>
              <a:gd name="connsiteY626" fmla="*/ 243611 h 1642687"/>
              <a:gd name="connsiteX627" fmla="*/ 2957230 w 3322918"/>
              <a:gd name="connsiteY627" fmla="*/ 240106 h 1642687"/>
              <a:gd name="connsiteX628" fmla="*/ 2930393 w 3322918"/>
              <a:gd name="connsiteY628" fmla="*/ 236601 h 1642687"/>
              <a:gd name="connsiteX629" fmla="*/ 2901749 w 3322918"/>
              <a:gd name="connsiteY629" fmla="*/ 238354 h 1642687"/>
              <a:gd name="connsiteX630" fmla="*/ 2884826 w 3322918"/>
              <a:gd name="connsiteY630" fmla="*/ 236601 h 1642687"/>
              <a:gd name="connsiteX631" fmla="*/ 2879266 w 3322918"/>
              <a:gd name="connsiteY631" fmla="*/ 237477 h 1642687"/>
              <a:gd name="connsiteX632" fmla="*/ 2876063 w 3322918"/>
              <a:gd name="connsiteY632" fmla="*/ 236601 h 1642687"/>
              <a:gd name="connsiteX633" fmla="*/ 2861439 w 3322918"/>
              <a:gd name="connsiteY633" fmla="*/ 238354 h 1642687"/>
              <a:gd name="connsiteX634" fmla="*/ 2848624 w 3322918"/>
              <a:gd name="connsiteY634" fmla="*/ 234848 h 1642687"/>
              <a:gd name="connsiteX635" fmla="*/ 2843366 w 3322918"/>
              <a:gd name="connsiteY635" fmla="*/ 232219 h 1642687"/>
              <a:gd name="connsiteX636" fmla="*/ 2835233 w 3322918"/>
              <a:gd name="connsiteY636" fmla="*/ 227838 h 1642687"/>
              <a:gd name="connsiteX637" fmla="*/ 2828222 w 3322918"/>
              <a:gd name="connsiteY637" fmla="*/ 226524 h 1642687"/>
              <a:gd name="connsiteX638" fmla="*/ 199349 w 3322918"/>
              <a:gd name="connsiteY638" fmla="*/ 222580 h 1642687"/>
              <a:gd name="connsiteX639" fmla="*/ 202855 w 3322918"/>
              <a:gd name="connsiteY639" fmla="*/ 222580 h 1642687"/>
              <a:gd name="connsiteX640" fmla="*/ 216876 w 3322918"/>
              <a:gd name="connsiteY640" fmla="*/ 222580 h 1642687"/>
              <a:gd name="connsiteX641" fmla="*/ 215671 w 3322918"/>
              <a:gd name="connsiteY641" fmla="*/ 226085 h 1642687"/>
              <a:gd name="connsiteX642" fmla="*/ 217108 w 3322918"/>
              <a:gd name="connsiteY642" fmla="*/ 232219 h 1642687"/>
              <a:gd name="connsiteX643" fmla="*/ 225556 w 3322918"/>
              <a:gd name="connsiteY643" fmla="*/ 233096 h 1642687"/>
              <a:gd name="connsiteX644" fmla="*/ 229637 w 3322918"/>
              <a:gd name="connsiteY644" fmla="*/ 236601 h 1642687"/>
              <a:gd name="connsiteX645" fmla="*/ 236620 w 3322918"/>
              <a:gd name="connsiteY645" fmla="*/ 241859 h 1642687"/>
              <a:gd name="connsiteX646" fmla="*/ 249408 w 3322918"/>
              <a:gd name="connsiteY646" fmla="*/ 250622 h 1642687"/>
              <a:gd name="connsiteX647" fmla="*/ 269782 w 3322918"/>
              <a:gd name="connsiteY647" fmla="*/ 262890 h 1642687"/>
              <a:gd name="connsiteX648" fmla="*/ 294236 w 3322918"/>
              <a:gd name="connsiteY648" fmla="*/ 273406 h 1642687"/>
              <a:gd name="connsiteX649" fmla="*/ 309695 w 3322918"/>
              <a:gd name="connsiteY649" fmla="*/ 276911 h 1642687"/>
              <a:gd name="connsiteX650" fmla="*/ 329261 w 3322918"/>
              <a:gd name="connsiteY650" fmla="*/ 278663 h 1642687"/>
              <a:gd name="connsiteX651" fmla="*/ 338311 w 3322918"/>
              <a:gd name="connsiteY651" fmla="*/ 277787 h 1642687"/>
              <a:gd name="connsiteX652" fmla="*/ 346212 w 3322918"/>
              <a:gd name="connsiteY652" fmla="*/ 275158 h 1642687"/>
              <a:gd name="connsiteX653" fmla="*/ 356153 w 3322918"/>
              <a:gd name="connsiteY653" fmla="*/ 274282 h 1642687"/>
              <a:gd name="connsiteX654" fmla="*/ 357275 w 3322918"/>
              <a:gd name="connsiteY654" fmla="*/ 283921 h 1642687"/>
              <a:gd name="connsiteX655" fmla="*/ 404760 w 3322918"/>
              <a:gd name="connsiteY655" fmla="*/ 257632 h 1642687"/>
              <a:gd name="connsiteX656" fmla="*/ 408867 w 3322918"/>
              <a:gd name="connsiteY656" fmla="*/ 255880 h 1642687"/>
              <a:gd name="connsiteX657" fmla="*/ 425846 w 3322918"/>
              <a:gd name="connsiteY657" fmla="*/ 247117 h 1642687"/>
              <a:gd name="connsiteX658" fmla="*/ 467470 w 3322918"/>
              <a:gd name="connsiteY658" fmla="*/ 227838 h 1642687"/>
              <a:gd name="connsiteX659" fmla="*/ 484394 w 3322918"/>
              <a:gd name="connsiteY659" fmla="*/ 229591 h 1642687"/>
              <a:gd name="connsiteX660" fmla="*/ 508273 w 3322918"/>
              <a:gd name="connsiteY660" fmla="*/ 239230 h 1642687"/>
              <a:gd name="connsiteX661" fmla="*/ 525169 w 3322918"/>
              <a:gd name="connsiteY661" fmla="*/ 248869 h 1642687"/>
              <a:gd name="connsiteX662" fmla="*/ 542640 w 3322918"/>
              <a:gd name="connsiteY662" fmla="*/ 254127 h 1642687"/>
              <a:gd name="connsiteX663" fmla="*/ 558961 w 3322918"/>
              <a:gd name="connsiteY663" fmla="*/ 262890 h 1642687"/>
              <a:gd name="connsiteX664" fmla="*/ 559399 w 3322918"/>
              <a:gd name="connsiteY664" fmla="*/ 282168 h 1642687"/>
              <a:gd name="connsiteX665" fmla="*/ 575583 w 3322918"/>
              <a:gd name="connsiteY665" fmla="*/ 311963 h 1642687"/>
              <a:gd name="connsiteX666" fmla="*/ 592425 w 3322918"/>
              <a:gd name="connsiteY666" fmla="*/ 324231 h 1642687"/>
              <a:gd name="connsiteX667" fmla="*/ 597601 w 3322918"/>
              <a:gd name="connsiteY667" fmla="*/ 340004 h 1642687"/>
              <a:gd name="connsiteX668" fmla="*/ 605679 w 3322918"/>
              <a:gd name="connsiteY668" fmla="*/ 352272 h 1642687"/>
              <a:gd name="connsiteX669" fmla="*/ 600914 w 3322918"/>
              <a:gd name="connsiteY669" fmla="*/ 366293 h 1642687"/>
              <a:gd name="connsiteX670" fmla="*/ 593219 w 3322918"/>
              <a:gd name="connsiteY670" fmla="*/ 383819 h 1642687"/>
              <a:gd name="connsiteX671" fmla="*/ 591384 w 3322918"/>
              <a:gd name="connsiteY671" fmla="*/ 394335 h 1642687"/>
              <a:gd name="connsiteX672" fmla="*/ 580184 w 3322918"/>
              <a:gd name="connsiteY672" fmla="*/ 411861 h 1642687"/>
              <a:gd name="connsiteX673" fmla="*/ 562631 w 3322918"/>
              <a:gd name="connsiteY673" fmla="*/ 417119 h 1642687"/>
              <a:gd name="connsiteX674" fmla="*/ 549158 w 3322918"/>
              <a:gd name="connsiteY674" fmla="*/ 420624 h 1642687"/>
              <a:gd name="connsiteX675" fmla="*/ 532453 w 3322918"/>
              <a:gd name="connsiteY675" fmla="*/ 428511 h 1642687"/>
              <a:gd name="connsiteX676" fmla="*/ 516954 w 3322918"/>
              <a:gd name="connsiteY676" fmla="*/ 432892 h 1642687"/>
              <a:gd name="connsiteX677" fmla="*/ 477821 w 3322918"/>
              <a:gd name="connsiteY677" fmla="*/ 429387 h 1642687"/>
              <a:gd name="connsiteX678" fmla="*/ 471413 w 3322918"/>
              <a:gd name="connsiteY678" fmla="*/ 427634 h 1642687"/>
              <a:gd name="connsiteX679" fmla="*/ 448657 w 3322918"/>
              <a:gd name="connsiteY679" fmla="*/ 422377 h 1642687"/>
              <a:gd name="connsiteX680" fmla="*/ 438744 w 3322918"/>
              <a:gd name="connsiteY680" fmla="*/ 420624 h 1642687"/>
              <a:gd name="connsiteX681" fmla="*/ 420670 w 3322918"/>
              <a:gd name="connsiteY681" fmla="*/ 417119 h 1642687"/>
              <a:gd name="connsiteX682" fmla="*/ 388548 w 3322918"/>
              <a:gd name="connsiteY682" fmla="*/ 413614 h 1642687"/>
              <a:gd name="connsiteX683" fmla="*/ 367517 w 3322918"/>
              <a:gd name="connsiteY683" fmla="*/ 413614 h 1642687"/>
              <a:gd name="connsiteX684" fmla="*/ 359959 w 3322918"/>
              <a:gd name="connsiteY684" fmla="*/ 410108 h 1642687"/>
              <a:gd name="connsiteX685" fmla="*/ 344131 w 3322918"/>
              <a:gd name="connsiteY685" fmla="*/ 415366 h 1642687"/>
              <a:gd name="connsiteX686" fmla="*/ 339448 w 3322918"/>
              <a:gd name="connsiteY686" fmla="*/ 418871 h 1642687"/>
              <a:gd name="connsiteX687" fmla="*/ 318937 w 3322918"/>
              <a:gd name="connsiteY687" fmla="*/ 427634 h 1642687"/>
              <a:gd name="connsiteX688" fmla="*/ 301302 w 3322918"/>
              <a:gd name="connsiteY688" fmla="*/ 443408 h 1642687"/>
              <a:gd name="connsiteX689" fmla="*/ 300727 w 3322918"/>
              <a:gd name="connsiteY689" fmla="*/ 445160 h 1642687"/>
              <a:gd name="connsiteX690" fmla="*/ 268413 w 3322918"/>
              <a:gd name="connsiteY690" fmla="*/ 473202 h 1642687"/>
              <a:gd name="connsiteX691" fmla="*/ 264305 w 3322918"/>
              <a:gd name="connsiteY691" fmla="*/ 474955 h 1642687"/>
              <a:gd name="connsiteX692" fmla="*/ 202526 w 3322918"/>
              <a:gd name="connsiteY692" fmla="*/ 543306 h 1642687"/>
              <a:gd name="connsiteX693" fmla="*/ 187821 w 3322918"/>
              <a:gd name="connsiteY693" fmla="*/ 558203 h 1642687"/>
              <a:gd name="connsiteX694" fmla="*/ 172513 w 3322918"/>
              <a:gd name="connsiteY694" fmla="*/ 574853 h 1642687"/>
              <a:gd name="connsiteX695" fmla="*/ 157794 w 3322918"/>
              <a:gd name="connsiteY695" fmla="*/ 592379 h 1642687"/>
              <a:gd name="connsiteX696" fmla="*/ 143075 w 3322918"/>
              <a:gd name="connsiteY696" fmla="*/ 609905 h 1642687"/>
              <a:gd name="connsiteX697" fmla="*/ 122427 w 3322918"/>
              <a:gd name="connsiteY697" fmla="*/ 639699 h 1642687"/>
              <a:gd name="connsiteX698" fmla="*/ 107721 w 3322918"/>
              <a:gd name="connsiteY698" fmla="*/ 657225 h 1642687"/>
              <a:gd name="connsiteX699" fmla="*/ 107680 w 3322918"/>
              <a:gd name="connsiteY699" fmla="*/ 662483 h 1642687"/>
              <a:gd name="connsiteX700" fmla="*/ 112349 w 3322918"/>
              <a:gd name="connsiteY700" fmla="*/ 664235 h 1642687"/>
              <a:gd name="connsiteX701" fmla="*/ 117005 w 3322918"/>
              <a:gd name="connsiteY701" fmla="*/ 665988 h 1642687"/>
              <a:gd name="connsiteX702" fmla="*/ 111720 w 3322918"/>
              <a:gd name="connsiteY702" fmla="*/ 671246 h 1642687"/>
              <a:gd name="connsiteX703" fmla="*/ 92331 w 3322918"/>
              <a:gd name="connsiteY703" fmla="*/ 687019 h 1642687"/>
              <a:gd name="connsiteX704" fmla="*/ 89374 w 3322918"/>
              <a:gd name="connsiteY704" fmla="*/ 693153 h 1642687"/>
              <a:gd name="connsiteX705" fmla="*/ 88169 w 3322918"/>
              <a:gd name="connsiteY705" fmla="*/ 699287 h 1642687"/>
              <a:gd name="connsiteX706" fmla="*/ 91072 w 3322918"/>
              <a:gd name="connsiteY706" fmla="*/ 701040 h 1642687"/>
              <a:gd name="connsiteX707" fmla="*/ 98110 w 3322918"/>
              <a:gd name="connsiteY707" fmla="*/ 695782 h 1642687"/>
              <a:gd name="connsiteX708" fmla="*/ 103970 w 3322918"/>
              <a:gd name="connsiteY708" fmla="*/ 694030 h 1642687"/>
              <a:gd name="connsiteX709" fmla="*/ 108050 w 3322918"/>
              <a:gd name="connsiteY709" fmla="*/ 697535 h 1642687"/>
              <a:gd name="connsiteX710" fmla="*/ 107995 w 3322918"/>
              <a:gd name="connsiteY710" fmla="*/ 702793 h 1642687"/>
              <a:gd name="connsiteX711" fmla="*/ 123112 w 3322918"/>
              <a:gd name="connsiteY711" fmla="*/ 715061 h 1642687"/>
              <a:gd name="connsiteX712" fmla="*/ 145348 w 3322918"/>
              <a:gd name="connsiteY712" fmla="*/ 708927 h 1642687"/>
              <a:gd name="connsiteX713" fmla="*/ 159423 w 3322918"/>
              <a:gd name="connsiteY713" fmla="*/ 701040 h 1642687"/>
              <a:gd name="connsiteX714" fmla="*/ 166461 w 3322918"/>
              <a:gd name="connsiteY714" fmla="*/ 695782 h 1642687"/>
              <a:gd name="connsiteX715" fmla="*/ 170569 w 3322918"/>
              <a:gd name="connsiteY715" fmla="*/ 694030 h 1642687"/>
              <a:gd name="connsiteX716" fmla="*/ 175279 w 3322918"/>
              <a:gd name="connsiteY716" fmla="*/ 690524 h 1642687"/>
              <a:gd name="connsiteX717" fmla="*/ 197570 w 3322918"/>
              <a:gd name="connsiteY717" fmla="*/ 676504 h 1642687"/>
              <a:gd name="connsiteX718" fmla="*/ 216903 w 3322918"/>
              <a:gd name="connsiteY718" fmla="*/ 665988 h 1642687"/>
              <a:gd name="connsiteX719" fmla="*/ 236264 w 3322918"/>
              <a:gd name="connsiteY719" fmla="*/ 655472 h 1642687"/>
              <a:gd name="connsiteX720" fmla="*/ 250914 w 3322918"/>
              <a:gd name="connsiteY720" fmla="*/ 645833 h 1642687"/>
              <a:gd name="connsiteX721" fmla="*/ 265620 w 3322918"/>
              <a:gd name="connsiteY721" fmla="*/ 630936 h 1642687"/>
              <a:gd name="connsiteX722" fmla="*/ 281503 w 3322918"/>
              <a:gd name="connsiteY722" fmla="*/ 615163 h 1642687"/>
              <a:gd name="connsiteX723" fmla="*/ 286788 w 3322918"/>
              <a:gd name="connsiteY723" fmla="*/ 609905 h 1642687"/>
              <a:gd name="connsiteX724" fmla="*/ 290813 w 3322918"/>
              <a:gd name="connsiteY724" fmla="*/ 618668 h 1642687"/>
              <a:gd name="connsiteX725" fmla="*/ 314336 w 3322918"/>
              <a:gd name="connsiteY725" fmla="*/ 595884 h 1642687"/>
              <a:gd name="connsiteX726" fmla="*/ 321402 w 3322918"/>
              <a:gd name="connsiteY726" fmla="*/ 587997 h 1642687"/>
              <a:gd name="connsiteX727" fmla="*/ 327262 w 3322918"/>
              <a:gd name="connsiteY727" fmla="*/ 583616 h 1642687"/>
              <a:gd name="connsiteX728" fmla="*/ 353140 w 3322918"/>
              <a:gd name="connsiteY728" fmla="*/ 559079 h 1642687"/>
              <a:gd name="connsiteX729" fmla="*/ 361931 w 3322918"/>
              <a:gd name="connsiteY729" fmla="*/ 553822 h 1642687"/>
              <a:gd name="connsiteX730" fmla="*/ 375349 w 3322918"/>
              <a:gd name="connsiteY730" fmla="*/ 555574 h 1642687"/>
              <a:gd name="connsiteX731" fmla="*/ 388795 w 3322918"/>
              <a:gd name="connsiteY731" fmla="*/ 557327 h 1642687"/>
              <a:gd name="connsiteX732" fmla="*/ 410374 w 3322918"/>
              <a:gd name="connsiteY732" fmla="*/ 560832 h 1642687"/>
              <a:gd name="connsiteX733" fmla="*/ 421957 w 3322918"/>
              <a:gd name="connsiteY733" fmla="*/ 578358 h 1642687"/>
              <a:gd name="connsiteX734" fmla="*/ 425052 w 3322918"/>
              <a:gd name="connsiteY734" fmla="*/ 595008 h 1642687"/>
              <a:gd name="connsiteX735" fmla="*/ 439866 w 3322918"/>
              <a:gd name="connsiteY735" fmla="*/ 608152 h 1642687"/>
              <a:gd name="connsiteX736" fmla="*/ 450273 w 3322918"/>
              <a:gd name="connsiteY736" fmla="*/ 623926 h 1642687"/>
              <a:gd name="connsiteX737" fmla="*/ 454791 w 3322918"/>
              <a:gd name="connsiteY737" fmla="*/ 646709 h 1642687"/>
              <a:gd name="connsiteX738" fmla="*/ 454791 w 3322918"/>
              <a:gd name="connsiteY738" fmla="*/ 649338 h 1642687"/>
              <a:gd name="connsiteX739" fmla="*/ 456516 w 3322918"/>
              <a:gd name="connsiteY739" fmla="*/ 651967 h 1642687"/>
              <a:gd name="connsiteX740" fmla="*/ 454024 w 3322918"/>
              <a:gd name="connsiteY740" fmla="*/ 674751 h 1642687"/>
              <a:gd name="connsiteX741" fmla="*/ 445754 w 3322918"/>
              <a:gd name="connsiteY741" fmla="*/ 688772 h 1642687"/>
              <a:gd name="connsiteX742" fmla="*/ 419246 w 3322918"/>
              <a:gd name="connsiteY742" fmla="*/ 725576 h 1642687"/>
              <a:gd name="connsiteX743" fmla="*/ 410675 w 3322918"/>
              <a:gd name="connsiteY743" fmla="*/ 740474 h 1642687"/>
              <a:gd name="connsiteX744" fmla="*/ 402104 w 3322918"/>
              <a:gd name="connsiteY744" fmla="*/ 755371 h 1642687"/>
              <a:gd name="connsiteX745" fmla="*/ 351059 w 3322918"/>
              <a:gd name="connsiteY745" fmla="*/ 879805 h 1642687"/>
              <a:gd name="connsiteX746" fmla="*/ 353962 w 3322918"/>
              <a:gd name="connsiteY746" fmla="*/ 881558 h 1642687"/>
              <a:gd name="connsiteX747" fmla="*/ 355714 w 3322918"/>
              <a:gd name="connsiteY747" fmla="*/ 881558 h 1642687"/>
              <a:gd name="connsiteX748" fmla="*/ 356276 w 3322918"/>
              <a:gd name="connsiteY748" fmla="*/ 885063 h 1642687"/>
              <a:gd name="connsiteX749" fmla="*/ 356837 w 3322918"/>
              <a:gd name="connsiteY749" fmla="*/ 888568 h 1642687"/>
              <a:gd name="connsiteX750" fmla="*/ 380935 w 3322918"/>
              <a:gd name="connsiteY750" fmla="*/ 864032 h 1642687"/>
              <a:gd name="connsiteX751" fmla="*/ 339092 w 3322918"/>
              <a:gd name="connsiteY751" fmla="*/ 920115 h 1642687"/>
              <a:gd name="connsiteX752" fmla="*/ 318389 w 3322918"/>
              <a:gd name="connsiteY752" fmla="*/ 960425 h 1642687"/>
              <a:gd name="connsiteX753" fmla="*/ 297687 w 3322918"/>
              <a:gd name="connsiteY753" fmla="*/ 1000735 h 1642687"/>
              <a:gd name="connsiteX754" fmla="*/ 292949 w 3322918"/>
              <a:gd name="connsiteY754" fmla="*/ 1009498 h 1642687"/>
              <a:gd name="connsiteX755" fmla="*/ 294099 w 3322918"/>
              <a:gd name="connsiteY755" fmla="*/ 1011250 h 1642687"/>
              <a:gd name="connsiteX756" fmla="*/ 325290 w 3322918"/>
              <a:gd name="connsiteY756" fmla="*/ 976198 h 1642687"/>
              <a:gd name="connsiteX757" fmla="*/ 356481 w 3322918"/>
              <a:gd name="connsiteY757" fmla="*/ 941146 h 1642687"/>
              <a:gd name="connsiteX758" fmla="*/ 367955 w 3322918"/>
              <a:gd name="connsiteY758" fmla="*/ 930631 h 1642687"/>
              <a:gd name="connsiteX759" fmla="*/ 385344 w 3322918"/>
              <a:gd name="connsiteY759" fmla="*/ 907847 h 1642687"/>
              <a:gd name="connsiteX760" fmla="*/ 386809 w 3322918"/>
              <a:gd name="connsiteY760" fmla="*/ 906094 h 1642687"/>
              <a:gd name="connsiteX761" fmla="*/ 388877 w 3322918"/>
              <a:gd name="connsiteY761" fmla="*/ 902589 h 1642687"/>
              <a:gd name="connsiteX762" fmla="*/ 414153 w 3322918"/>
              <a:gd name="connsiteY762" fmla="*/ 879805 h 1642687"/>
              <a:gd name="connsiteX763" fmla="*/ 420588 w 3322918"/>
              <a:gd name="connsiteY763" fmla="*/ 876300 h 1642687"/>
              <a:gd name="connsiteX764" fmla="*/ 429378 w 3322918"/>
              <a:gd name="connsiteY764" fmla="*/ 871042 h 1642687"/>
              <a:gd name="connsiteX765" fmla="*/ 457557 w 3322918"/>
              <a:gd name="connsiteY765" fmla="*/ 850011 h 1642687"/>
              <a:gd name="connsiteX766" fmla="*/ 433431 w 3322918"/>
              <a:gd name="connsiteY766" fmla="*/ 879805 h 1642687"/>
              <a:gd name="connsiteX767" fmla="*/ 432254 w 3322918"/>
              <a:gd name="connsiteY767" fmla="*/ 880682 h 1642687"/>
              <a:gd name="connsiteX768" fmla="*/ 430474 w 3322918"/>
              <a:gd name="connsiteY768" fmla="*/ 883310 h 1642687"/>
              <a:gd name="connsiteX769" fmla="*/ 423408 w 3322918"/>
              <a:gd name="connsiteY769" fmla="*/ 893826 h 1642687"/>
              <a:gd name="connsiteX770" fmla="*/ 421601 w 3322918"/>
              <a:gd name="connsiteY770" fmla="*/ 899084 h 1642687"/>
              <a:gd name="connsiteX771" fmla="*/ 429816 w 3322918"/>
              <a:gd name="connsiteY771" fmla="*/ 895579 h 1642687"/>
              <a:gd name="connsiteX772" fmla="*/ 443358 w 3322918"/>
              <a:gd name="connsiteY772" fmla="*/ 878929 h 1642687"/>
              <a:gd name="connsiteX773" fmla="*/ 455722 w 3322918"/>
              <a:gd name="connsiteY773" fmla="*/ 865784 h 1642687"/>
              <a:gd name="connsiteX774" fmla="*/ 474248 w 3322918"/>
              <a:gd name="connsiteY774" fmla="*/ 844753 h 1642687"/>
              <a:gd name="connsiteX775" fmla="*/ 497483 w 3322918"/>
              <a:gd name="connsiteY775" fmla="*/ 820217 h 1642687"/>
              <a:gd name="connsiteX776" fmla="*/ 541599 w 3322918"/>
              <a:gd name="connsiteY776" fmla="*/ 772897 h 1642687"/>
              <a:gd name="connsiteX777" fmla="*/ 583388 w 3322918"/>
              <a:gd name="connsiteY777" fmla="*/ 727329 h 1642687"/>
              <a:gd name="connsiteX778" fmla="*/ 618084 w 3322918"/>
              <a:gd name="connsiteY778" fmla="*/ 692277 h 1642687"/>
              <a:gd name="connsiteX779" fmla="*/ 579171 w 3322918"/>
              <a:gd name="connsiteY779" fmla="*/ 744855 h 1642687"/>
              <a:gd name="connsiteX780" fmla="*/ 567081 w 3322918"/>
              <a:gd name="connsiteY780" fmla="*/ 762381 h 1642687"/>
              <a:gd name="connsiteX781" fmla="*/ 554991 w 3322918"/>
              <a:gd name="connsiteY781" fmla="*/ 779907 h 1642687"/>
              <a:gd name="connsiteX782" fmla="*/ 554415 w 3322918"/>
              <a:gd name="connsiteY782" fmla="*/ 781660 h 1642687"/>
              <a:gd name="connsiteX783" fmla="*/ 553211 w 3322918"/>
              <a:gd name="connsiteY783" fmla="*/ 785165 h 1642687"/>
              <a:gd name="connsiteX784" fmla="*/ 546132 w 3322918"/>
              <a:gd name="connsiteY784" fmla="*/ 795680 h 1642687"/>
              <a:gd name="connsiteX785" fmla="*/ 537903 w 3322918"/>
              <a:gd name="connsiteY785" fmla="*/ 804443 h 1642687"/>
              <a:gd name="connsiteX786" fmla="*/ 528770 w 3322918"/>
              <a:gd name="connsiteY786" fmla="*/ 815835 h 1642687"/>
              <a:gd name="connsiteX787" fmla="*/ 524895 w 3322918"/>
              <a:gd name="connsiteY787" fmla="*/ 827227 h 1642687"/>
              <a:gd name="connsiteX788" fmla="*/ 523718 w 3322918"/>
              <a:gd name="connsiteY788" fmla="*/ 828104 h 1642687"/>
              <a:gd name="connsiteX789" fmla="*/ 522540 w 3322918"/>
              <a:gd name="connsiteY789" fmla="*/ 828980 h 1642687"/>
              <a:gd name="connsiteX790" fmla="*/ 517830 w 3322918"/>
              <a:gd name="connsiteY790" fmla="*/ 837743 h 1642687"/>
              <a:gd name="connsiteX791" fmla="*/ 514270 w 3322918"/>
              <a:gd name="connsiteY791" fmla="*/ 843001 h 1642687"/>
              <a:gd name="connsiteX792" fmla="*/ 506945 w 3322918"/>
              <a:gd name="connsiteY792" fmla="*/ 849135 h 1642687"/>
              <a:gd name="connsiteX793" fmla="*/ 501345 w 3322918"/>
              <a:gd name="connsiteY793" fmla="*/ 855269 h 1642687"/>
              <a:gd name="connsiteX794" fmla="*/ 496032 w 3322918"/>
              <a:gd name="connsiteY794" fmla="*/ 865784 h 1642687"/>
              <a:gd name="connsiteX795" fmla="*/ 494827 w 3322918"/>
              <a:gd name="connsiteY795" fmla="*/ 869290 h 1642687"/>
              <a:gd name="connsiteX796" fmla="*/ 477766 w 3322918"/>
              <a:gd name="connsiteY796" fmla="*/ 888568 h 1642687"/>
              <a:gd name="connsiteX797" fmla="*/ 475384 w 3322918"/>
              <a:gd name="connsiteY797" fmla="*/ 895579 h 1642687"/>
              <a:gd name="connsiteX798" fmla="*/ 470099 w 3322918"/>
              <a:gd name="connsiteY798" fmla="*/ 900836 h 1642687"/>
              <a:gd name="connsiteX799" fmla="*/ 465389 w 3322918"/>
              <a:gd name="connsiteY799" fmla="*/ 904342 h 1642687"/>
              <a:gd name="connsiteX800" fmla="*/ 465964 w 3322918"/>
              <a:gd name="connsiteY800" fmla="*/ 907847 h 1642687"/>
              <a:gd name="connsiteX801" fmla="*/ 459474 w 3322918"/>
              <a:gd name="connsiteY801" fmla="*/ 916610 h 1642687"/>
              <a:gd name="connsiteX802" fmla="*/ 454736 w 3322918"/>
              <a:gd name="connsiteY802" fmla="*/ 925373 h 1642687"/>
              <a:gd name="connsiteX803" fmla="*/ 451204 w 3322918"/>
              <a:gd name="connsiteY803" fmla="*/ 930631 h 1642687"/>
              <a:gd name="connsiteX804" fmla="*/ 445864 w 3322918"/>
              <a:gd name="connsiteY804" fmla="*/ 941146 h 1642687"/>
              <a:gd name="connsiteX805" fmla="*/ 442331 w 3322918"/>
              <a:gd name="connsiteY805" fmla="*/ 946404 h 1642687"/>
              <a:gd name="connsiteX806" fmla="*/ 431761 w 3322918"/>
              <a:gd name="connsiteY806" fmla="*/ 956920 h 1642687"/>
              <a:gd name="connsiteX807" fmla="*/ 425873 w 3322918"/>
              <a:gd name="connsiteY807" fmla="*/ 963930 h 1642687"/>
              <a:gd name="connsiteX808" fmla="*/ 422916 w 3322918"/>
              <a:gd name="connsiteY808" fmla="*/ 967435 h 1642687"/>
              <a:gd name="connsiteX809" fmla="*/ 416371 w 3322918"/>
              <a:gd name="connsiteY809" fmla="*/ 986714 h 1642687"/>
              <a:gd name="connsiteX810" fmla="*/ 416919 w 3322918"/>
              <a:gd name="connsiteY810" fmla="*/ 990219 h 1642687"/>
              <a:gd name="connsiteX811" fmla="*/ 400461 w 3322918"/>
              <a:gd name="connsiteY811" fmla="*/ 1007745 h 1642687"/>
              <a:gd name="connsiteX812" fmla="*/ 393970 w 3322918"/>
              <a:gd name="connsiteY812" fmla="*/ 1016508 h 1642687"/>
              <a:gd name="connsiteX813" fmla="*/ 391040 w 3322918"/>
              <a:gd name="connsiteY813" fmla="*/ 1020013 h 1642687"/>
              <a:gd name="connsiteX814" fmla="*/ 380744 w 3322918"/>
              <a:gd name="connsiteY814" fmla="*/ 1029653 h 1642687"/>
              <a:gd name="connsiteX815" fmla="*/ 376307 w 3322918"/>
              <a:gd name="connsiteY815" fmla="*/ 1037539 h 1642687"/>
              <a:gd name="connsiteX816" fmla="*/ 362177 w 3322918"/>
              <a:gd name="connsiteY816" fmla="*/ 1053313 h 1642687"/>
              <a:gd name="connsiteX817" fmla="*/ 352154 w 3322918"/>
              <a:gd name="connsiteY817" fmla="*/ 1067333 h 1642687"/>
              <a:gd name="connsiteX818" fmla="*/ 350361 w 3322918"/>
              <a:gd name="connsiteY818" fmla="*/ 1075220 h 1642687"/>
              <a:gd name="connsiteX819" fmla="*/ 347390 w 3322918"/>
              <a:gd name="connsiteY819" fmla="*/ 1081354 h 1642687"/>
              <a:gd name="connsiteX820" fmla="*/ 339763 w 3322918"/>
              <a:gd name="connsiteY820" fmla="*/ 1088365 h 1642687"/>
              <a:gd name="connsiteX821" fmla="*/ 333862 w 3322918"/>
              <a:gd name="connsiteY821" fmla="*/ 1095375 h 1642687"/>
              <a:gd name="connsiteX822" fmla="*/ 334437 w 3322918"/>
              <a:gd name="connsiteY822" fmla="*/ 1098880 h 1642687"/>
              <a:gd name="connsiteX823" fmla="*/ 345555 w 3322918"/>
              <a:gd name="connsiteY823" fmla="*/ 1097128 h 1642687"/>
              <a:gd name="connsiteX824" fmla="*/ 353784 w 3322918"/>
              <a:gd name="connsiteY824" fmla="*/ 1088365 h 1642687"/>
              <a:gd name="connsiteX825" fmla="*/ 359110 w 3322918"/>
              <a:gd name="connsiteY825" fmla="*/ 1077849 h 1642687"/>
              <a:gd name="connsiteX826" fmla="*/ 362067 w 3322918"/>
              <a:gd name="connsiteY826" fmla="*/ 1071715 h 1642687"/>
              <a:gd name="connsiteX827" fmla="*/ 366175 w 3322918"/>
              <a:gd name="connsiteY827" fmla="*/ 1067333 h 1642687"/>
              <a:gd name="connsiteX828" fmla="*/ 386796 w 3322918"/>
              <a:gd name="connsiteY828" fmla="*/ 1042797 h 1642687"/>
              <a:gd name="connsiteX829" fmla="*/ 390328 w 3322918"/>
              <a:gd name="connsiteY829" fmla="*/ 1037539 h 1642687"/>
              <a:gd name="connsiteX830" fmla="*/ 419164 w 3322918"/>
              <a:gd name="connsiteY830" fmla="*/ 1004240 h 1642687"/>
              <a:gd name="connsiteX831" fmla="*/ 423901 w 3322918"/>
              <a:gd name="connsiteY831" fmla="*/ 995477 h 1642687"/>
              <a:gd name="connsiteX832" fmla="*/ 429789 w 3322918"/>
              <a:gd name="connsiteY832" fmla="*/ 988466 h 1642687"/>
              <a:gd name="connsiteX833" fmla="*/ 440414 w 3322918"/>
              <a:gd name="connsiteY833" fmla="*/ 972693 h 1642687"/>
              <a:gd name="connsiteX834" fmla="*/ 446904 w 3322918"/>
              <a:gd name="connsiteY834" fmla="*/ 963930 h 1642687"/>
              <a:gd name="connsiteX835" fmla="*/ 453367 w 3322918"/>
              <a:gd name="connsiteY835" fmla="*/ 955167 h 1642687"/>
              <a:gd name="connsiteX836" fmla="*/ 455722 w 3322918"/>
              <a:gd name="connsiteY836" fmla="*/ 953414 h 1642687"/>
              <a:gd name="connsiteX837" fmla="*/ 469880 w 3322918"/>
              <a:gd name="connsiteY837" fmla="*/ 932383 h 1642687"/>
              <a:gd name="connsiteX838" fmla="*/ 471085 w 3322918"/>
              <a:gd name="connsiteY838" fmla="*/ 928878 h 1642687"/>
              <a:gd name="connsiteX839" fmla="*/ 489925 w 3322918"/>
              <a:gd name="connsiteY839" fmla="*/ 904342 h 1642687"/>
              <a:gd name="connsiteX840" fmla="*/ 490527 w 3322918"/>
              <a:gd name="connsiteY840" fmla="*/ 902589 h 1642687"/>
              <a:gd name="connsiteX841" fmla="*/ 494950 w 3322918"/>
              <a:gd name="connsiteY841" fmla="*/ 894702 h 1642687"/>
              <a:gd name="connsiteX842" fmla="*/ 502330 w 3322918"/>
              <a:gd name="connsiteY842" fmla="*/ 883310 h 1642687"/>
              <a:gd name="connsiteX843" fmla="*/ 507615 w 3322918"/>
              <a:gd name="connsiteY843" fmla="*/ 878053 h 1642687"/>
              <a:gd name="connsiteX844" fmla="*/ 510573 w 3322918"/>
              <a:gd name="connsiteY844" fmla="*/ 874547 h 1642687"/>
              <a:gd name="connsiteX845" fmla="*/ 510600 w 3322918"/>
              <a:gd name="connsiteY845" fmla="*/ 869290 h 1642687"/>
              <a:gd name="connsiteX846" fmla="*/ 517967 w 3322918"/>
              <a:gd name="connsiteY846" fmla="*/ 860527 h 1642687"/>
              <a:gd name="connsiteX847" fmla="*/ 527661 w 3322918"/>
              <a:gd name="connsiteY847" fmla="*/ 850011 h 1642687"/>
              <a:gd name="connsiteX848" fmla="*/ 530618 w 3322918"/>
              <a:gd name="connsiteY848" fmla="*/ 846506 h 1642687"/>
              <a:gd name="connsiteX849" fmla="*/ 533863 w 3322918"/>
              <a:gd name="connsiteY849" fmla="*/ 842124 h 1642687"/>
              <a:gd name="connsiteX850" fmla="*/ 537108 w 3322918"/>
              <a:gd name="connsiteY850" fmla="*/ 837743 h 1642687"/>
              <a:gd name="connsiteX851" fmla="*/ 538286 w 3322918"/>
              <a:gd name="connsiteY851" fmla="*/ 834238 h 1642687"/>
              <a:gd name="connsiteX852" fmla="*/ 543024 w 3322918"/>
              <a:gd name="connsiteY852" fmla="*/ 825475 h 1642687"/>
              <a:gd name="connsiteX853" fmla="*/ 549514 w 3322918"/>
              <a:gd name="connsiteY853" fmla="*/ 816712 h 1642687"/>
              <a:gd name="connsiteX854" fmla="*/ 554799 w 3322918"/>
              <a:gd name="connsiteY854" fmla="*/ 811454 h 1642687"/>
              <a:gd name="connsiteX855" fmla="*/ 555976 w 3322918"/>
              <a:gd name="connsiteY855" fmla="*/ 810578 h 1642687"/>
              <a:gd name="connsiteX856" fmla="*/ 558304 w 3322918"/>
              <a:gd name="connsiteY856" fmla="*/ 811454 h 1642687"/>
              <a:gd name="connsiteX857" fmla="*/ 555922 w 3322918"/>
              <a:gd name="connsiteY857" fmla="*/ 818464 h 1642687"/>
              <a:gd name="connsiteX858" fmla="*/ 542914 w 3322918"/>
              <a:gd name="connsiteY858" fmla="*/ 841248 h 1642687"/>
              <a:gd name="connsiteX859" fmla="*/ 542311 w 3322918"/>
              <a:gd name="connsiteY859" fmla="*/ 843001 h 1642687"/>
              <a:gd name="connsiteX860" fmla="*/ 529646 w 3322918"/>
              <a:gd name="connsiteY860" fmla="*/ 859650 h 1642687"/>
              <a:gd name="connsiteX861" fmla="*/ 521089 w 3322918"/>
              <a:gd name="connsiteY861" fmla="*/ 874547 h 1642687"/>
              <a:gd name="connsiteX862" fmla="*/ 511942 w 3322918"/>
              <a:gd name="connsiteY862" fmla="*/ 888568 h 1642687"/>
              <a:gd name="connsiteX863" fmla="*/ 508081 w 3322918"/>
              <a:gd name="connsiteY863" fmla="*/ 897331 h 1642687"/>
              <a:gd name="connsiteX864" fmla="*/ 495073 w 3322918"/>
              <a:gd name="connsiteY864" fmla="*/ 920115 h 1642687"/>
              <a:gd name="connsiteX865" fmla="*/ 486516 w 3322918"/>
              <a:gd name="connsiteY865" fmla="*/ 935012 h 1642687"/>
              <a:gd name="connsiteX866" fmla="*/ 476206 w 3322918"/>
              <a:gd name="connsiteY866" fmla="*/ 949909 h 1642687"/>
              <a:gd name="connsiteX867" fmla="*/ 463198 w 3322918"/>
              <a:gd name="connsiteY867" fmla="*/ 972693 h 1642687"/>
              <a:gd name="connsiteX868" fmla="*/ 446055 w 3322918"/>
              <a:gd name="connsiteY868" fmla="*/ 1002487 h 1642687"/>
              <a:gd name="connsiteX869" fmla="*/ 427763 w 3322918"/>
              <a:gd name="connsiteY869" fmla="*/ 1030529 h 1642687"/>
              <a:gd name="connsiteX870" fmla="*/ 411578 w 3322918"/>
              <a:gd name="connsiteY870" fmla="*/ 1049807 h 1642687"/>
              <a:gd name="connsiteX871" fmla="*/ 398297 w 3322918"/>
              <a:gd name="connsiteY871" fmla="*/ 1070839 h 1642687"/>
              <a:gd name="connsiteX872" fmla="*/ 390041 w 3322918"/>
              <a:gd name="connsiteY872" fmla="*/ 1082230 h 1642687"/>
              <a:gd name="connsiteX873" fmla="*/ 382387 w 3322918"/>
              <a:gd name="connsiteY873" fmla="*/ 1091870 h 1642687"/>
              <a:gd name="connsiteX874" fmla="*/ 373514 w 3322918"/>
              <a:gd name="connsiteY874" fmla="*/ 1107643 h 1642687"/>
              <a:gd name="connsiteX875" fmla="*/ 370584 w 3322918"/>
              <a:gd name="connsiteY875" fmla="*/ 1111148 h 1642687"/>
              <a:gd name="connsiteX876" fmla="*/ 355262 w 3322918"/>
              <a:gd name="connsiteY876" fmla="*/ 1130427 h 1642687"/>
              <a:gd name="connsiteX877" fmla="*/ 337011 w 3322918"/>
              <a:gd name="connsiteY877" fmla="*/ 1153211 h 1642687"/>
              <a:gd name="connsiteX878" fmla="*/ 328741 w 3322918"/>
              <a:gd name="connsiteY878" fmla="*/ 1164603 h 1642687"/>
              <a:gd name="connsiteX879" fmla="*/ 318143 w 3322918"/>
              <a:gd name="connsiteY879" fmla="*/ 1177747 h 1642687"/>
              <a:gd name="connsiteX880" fmla="*/ 299878 w 3322918"/>
              <a:gd name="connsiteY880" fmla="*/ 1200531 h 1642687"/>
              <a:gd name="connsiteX881" fmla="*/ 291607 w 3322918"/>
              <a:gd name="connsiteY881" fmla="*/ 1214552 h 1642687"/>
              <a:gd name="connsiteX882" fmla="*/ 288677 w 3322918"/>
              <a:gd name="connsiteY882" fmla="*/ 1218057 h 1642687"/>
              <a:gd name="connsiteX883" fmla="*/ 259855 w 3322918"/>
              <a:gd name="connsiteY883" fmla="*/ 1248728 h 1642687"/>
              <a:gd name="connsiteX884" fmla="*/ 240426 w 3322918"/>
              <a:gd name="connsiteY884" fmla="*/ 1272388 h 1642687"/>
              <a:gd name="connsiteX885" fmla="*/ 210933 w 3322918"/>
              <a:gd name="connsiteY885" fmla="*/ 1312697 h 1642687"/>
              <a:gd name="connsiteX886" fmla="*/ 186232 w 3322918"/>
              <a:gd name="connsiteY886" fmla="*/ 1338986 h 1642687"/>
              <a:gd name="connsiteX887" fmla="*/ 170993 w 3322918"/>
              <a:gd name="connsiteY887" fmla="*/ 1347749 h 1642687"/>
              <a:gd name="connsiteX888" fmla="*/ 158684 w 3322918"/>
              <a:gd name="connsiteY888" fmla="*/ 1353007 h 1642687"/>
              <a:gd name="connsiteX889" fmla="*/ 151372 w 3322918"/>
              <a:gd name="connsiteY889" fmla="*/ 1353883 h 1642687"/>
              <a:gd name="connsiteX890" fmla="*/ 147018 w 3322918"/>
              <a:gd name="connsiteY890" fmla="*/ 1351255 h 1642687"/>
              <a:gd name="connsiteX891" fmla="*/ 126617 w 3322918"/>
              <a:gd name="connsiteY891" fmla="*/ 1344244 h 1642687"/>
              <a:gd name="connsiteX892" fmla="*/ 110898 w 3322918"/>
              <a:gd name="connsiteY892" fmla="*/ 1333729 h 1642687"/>
              <a:gd name="connsiteX893" fmla="*/ 107475 w 3322918"/>
              <a:gd name="connsiteY893" fmla="*/ 1323213 h 1642687"/>
              <a:gd name="connsiteX894" fmla="*/ 99944 w 3322918"/>
              <a:gd name="connsiteY894" fmla="*/ 1314450 h 1642687"/>
              <a:gd name="connsiteX895" fmla="*/ 79872 w 3322918"/>
              <a:gd name="connsiteY895" fmla="*/ 1301305 h 1642687"/>
              <a:gd name="connsiteX896" fmla="*/ 63852 w 3322918"/>
              <a:gd name="connsiteY896" fmla="*/ 1291666 h 1642687"/>
              <a:gd name="connsiteX897" fmla="*/ 58648 w 3322918"/>
              <a:gd name="connsiteY897" fmla="*/ 1286408 h 1642687"/>
              <a:gd name="connsiteX898" fmla="*/ 42464 w 3322918"/>
              <a:gd name="connsiteY898" fmla="*/ 1256614 h 1642687"/>
              <a:gd name="connsiteX899" fmla="*/ 41944 w 3322918"/>
              <a:gd name="connsiteY899" fmla="*/ 1247851 h 1642687"/>
              <a:gd name="connsiteX900" fmla="*/ 38247 w 3322918"/>
              <a:gd name="connsiteY900" fmla="*/ 1232954 h 1642687"/>
              <a:gd name="connsiteX901" fmla="*/ 32195 w 3322918"/>
              <a:gd name="connsiteY901" fmla="*/ 1219810 h 1642687"/>
              <a:gd name="connsiteX902" fmla="*/ 38795 w 3322918"/>
              <a:gd name="connsiteY902" fmla="*/ 1195273 h 1642687"/>
              <a:gd name="connsiteX903" fmla="*/ 56485 w 3322918"/>
              <a:gd name="connsiteY903" fmla="*/ 1168984 h 1642687"/>
              <a:gd name="connsiteX904" fmla="*/ 53007 w 3322918"/>
              <a:gd name="connsiteY904" fmla="*/ 1163726 h 1642687"/>
              <a:gd name="connsiteX905" fmla="*/ 47750 w 3322918"/>
              <a:gd name="connsiteY905" fmla="*/ 1163726 h 1642687"/>
              <a:gd name="connsiteX906" fmla="*/ 53637 w 3322918"/>
              <a:gd name="connsiteY906" fmla="*/ 1156716 h 1642687"/>
              <a:gd name="connsiteX907" fmla="*/ 90825 w 3322918"/>
              <a:gd name="connsiteY907" fmla="*/ 1098880 h 1642687"/>
              <a:gd name="connsiteX908" fmla="*/ 124015 w 3322918"/>
              <a:gd name="connsiteY908" fmla="*/ 1027024 h 1642687"/>
              <a:gd name="connsiteX909" fmla="*/ 169583 w 3322918"/>
              <a:gd name="connsiteY909" fmla="*/ 934136 h 1642687"/>
              <a:gd name="connsiteX910" fmla="*/ 203293 w 3322918"/>
              <a:gd name="connsiteY910" fmla="*/ 871042 h 1642687"/>
              <a:gd name="connsiteX911" fmla="*/ 211618 w 3322918"/>
              <a:gd name="connsiteY911" fmla="*/ 851764 h 1642687"/>
              <a:gd name="connsiteX912" fmla="*/ 219422 w 3322918"/>
              <a:gd name="connsiteY912" fmla="*/ 818464 h 1642687"/>
              <a:gd name="connsiteX913" fmla="*/ 217985 w 3322918"/>
              <a:gd name="connsiteY913" fmla="*/ 814959 h 1642687"/>
              <a:gd name="connsiteX914" fmla="*/ 214192 w 3322918"/>
              <a:gd name="connsiteY914" fmla="*/ 813206 h 1642687"/>
              <a:gd name="connsiteX915" fmla="*/ 199076 w 3322918"/>
              <a:gd name="connsiteY915" fmla="*/ 800938 h 1642687"/>
              <a:gd name="connsiteX916" fmla="*/ 202088 w 3322918"/>
              <a:gd name="connsiteY916" fmla="*/ 786917 h 1642687"/>
              <a:gd name="connsiteX917" fmla="*/ 205648 w 3322918"/>
              <a:gd name="connsiteY917" fmla="*/ 781660 h 1642687"/>
              <a:gd name="connsiteX918" fmla="*/ 205675 w 3322918"/>
              <a:gd name="connsiteY918" fmla="*/ 776402 h 1642687"/>
              <a:gd name="connsiteX919" fmla="*/ 200965 w 3322918"/>
              <a:gd name="connsiteY919" fmla="*/ 779907 h 1642687"/>
              <a:gd name="connsiteX920" fmla="*/ 194188 w 3322918"/>
              <a:gd name="connsiteY920" fmla="*/ 789546 h 1642687"/>
              <a:gd name="connsiteX921" fmla="*/ 187410 w 3322918"/>
              <a:gd name="connsiteY921" fmla="*/ 799186 h 1642687"/>
              <a:gd name="connsiteX922" fmla="*/ 173855 w 3322918"/>
              <a:gd name="connsiteY922" fmla="*/ 818464 h 1642687"/>
              <a:gd name="connsiteX923" fmla="*/ 170952 w 3322918"/>
              <a:gd name="connsiteY923" fmla="*/ 816712 h 1642687"/>
              <a:gd name="connsiteX924" fmla="*/ 170979 w 3322918"/>
              <a:gd name="connsiteY924" fmla="*/ 811454 h 1642687"/>
              <a:gd name="connsiteX925" fmla="*/ 178675 w 3322918"/>
              <a:gd name="connsiteY925" fmla="*/ 793928 h 1642687"/>
              <a:gd name="connsiteX926" fmla="*/ 178729 w 3322918"/>
              <a:gd name="connsiteY926" fmla="*/ 788670 h 1642687"/>
              <a:gd name="connsiteX927" fmla="*/ 171116 w 3322918"/>
              <a:gd name="connsiteY927" fmla="*/ 790423 h 1642687"/>
              <a:gd name="connsiteX928" fmla="*/ 155288 w 3322918"/>
              <a:gd name="connsiteY928" fmla="*/ 798309 h 1642687"/>
              <a:gd name="connsiteX929" fmla="*/ 136557 w 3322918"/>
              <a:gd name="connsiteY929" fmla="*/ 804443 h 1642687"/>
              <a:gd name="connsiteX930" fmla="*/ 111391 w 3322918"/>
              <a:gd name="connsiteY930" fmla="*/ 811454 h 1642687"/>
              <a:gd name="connsiteX931" fmla="*/ 118374 w 3322918"/>
              <a:gd name="connsiteY931" fmla="*/ 816712 h 1642687"/>
              <a:gd name="connsiteX932" fmla="*/ 132942 w 3322918"/>
              <a:gd name="connsiteY932" fmla="*/ 820217 h 1642687"/>
              <a:gd name="connsiteX933" fmla="*/ 134668 w 3322918"/>
              <a:gd name="connsiteY933" fmla="*/ 825475 h 1642687"/>
              <a:gd name="connsiteX934" fmla="*/ 128205 w 3322918"/>
              <a:gd name="connsiteY934" fmla="*/ 828980 h 1642687"/>
              <a:gd name="connsiteX935" fmla="*/ 113609 w 3322918"/>
              <a:gd name="connsiteY935" fmla="*/ 830732 h 1642687"/>
              <a:gd name="connsiteX936" fmla="*/ 93153 w 3322918"/>
              <a:gd name="connsiteY936" fmla="*/ 828980 h 1642687"/>
              <a:gd name="connsiteX937" fmla="*/ 64591 w 3322918"/>
              <a:gd name="connsiteY937" fmla="*/ 820217 h 1642687"/>
              <a:gd name="connsiteX938" fmla="*/ 46545 w 3322918"/>
              <a:gd name="connsiteY938" fmla="*/ 811454 h 1642687"/>
              <a:gd name="connsiteX939" fmla="*/ 37261 w 3322918"/>
              <a:gd name="connsiteY939" fmla="*/ 802691 h 1642687"/>
              <a:gd name="connsiteX940" fmla="*/ 24500 w 3322918"/>
              <a:gd name="connsiteY940" fmla="*/ 788670 h 1642687"/>
              <a:gd name="connsiteX941" fmla="*/ 18695 w 3322918"/>
              <a:gd name="connsiteY941" fmla="*/ 779907 h 1642687"/>
              <a:gd name="connsiteX942" fmla="*/ 7741 w 3322918"/>
              <a:gd name="connsiteY942" fmla="*/ 760628 h 1642687"/>
              <a:gd name="connsiteX943" fmla="*/ 2565 w 3322918"/>
              <a:gd name="connsiteY943" fmla="*/ 744855 h 1642687"/>
              <a:gd name="connsiteX944" fmla="*/ 306 w 3322918"/>
              <a:gd name="connsiteY944" fmla="*/ 736092 h 1642687"/>
              <a:gd name="connsiteX945" fmla="*/ 9685 w 3322918"/>
              <a:gd name="connsiteY945" fmla="*/ 729082 h 1642687"/>
              <a:gd name="connsiteX946" fmla="*/ 10918 w 3322918"/>
              <a:gd name="connsiteY946" fmla="*/ 720319 h 1642687"/>
              <a:gd name="connsiteX947" fmla="*/ 13903 w 3322918"/>
              <a:gd name="connsiteY947" fmla="*/ 711556 h 1642687"/>
              <a:gd name="connsiteX948" fmla="*/ 32743 w 3322918"/>
              <a:gd name="connsiteY948" fmla="*/ 687019 h 1642687"/>
              <a:gd name="connsiteX949" fmla="*/ 45148 w 3322918"/>
              <a:gd name="connsiteY949" fmla="*/ 665988 h 1642687"/>
              <a:gd name="connsiteX950" fmla="*/ 45449 w 3322918"/>
              <a:gd name="connsiteY950" fmla="*/ 665112 h 1642687"/>
              <a:gd name="connsiteX951" fmla="*/ 45751 w 3322918"/>
              <a:gd name="connsiteY951" fmla="*/ 664235 h 1642687"/>
              <a:gd name="connsiteX952" fmla="*/ 48708 w 3322918"/>
              <a:gd name="connsiteY952" fmla="*/ 658101 h 1642687"/>
              <a:gd name="connsiteX953" fmla="*/ 56321 w 3322918"/>
              <a:gd name="connsiteY953" fmla="*/ 653720 h 1642687"/>
              <a:gd name="connsiteX954" fmla="*/ 59333 w 3322918"/>
              <a:gd name="connsiteY954" fmla="*/ 639699 h 1642687"/>
              <a:gd name="connsiteX955" fmla="*/ 61374 w 3322918"/>
              <a:gd name="connsiteY955" fmla="*/ 641452 h 1642687"/>
              <a:gd name="connsiteX956" fmla="*/ 61661 w 3322918"/>
              <a:gd name="connsiteY956" fmla="*/ 643204 h 1642687"/>
              <a:gd name="connsiteX957" fmla="*/ 62291 w 3322918"/>
              <a:gd name="connsiteY957" fmla="*/ 636194 h 1642687"/>
              <a:gd name="connsiteX958" fmla="*/ 68151 w 3322918"/>
              <a:gd name="connsiteY958" fmla="*/ 631812 h 1642687"/>
              <a:gd name="connsiteX959" fmla="*/ 73436 w 3322918"/>
              <a:gd name="connsiteY959" fmla="*/ 629183 h 1642687"/>
              <a:gd name="connsiteX960" fmla="*/ 72861 w 3322918"/>
              <a:gd name="connsiteY960" fmla="*/ 628307 h 1642687"/>
              <a:gd name="connsiteX961" fmla="*/ 72286 w 3322918"/>
              <a:gd name="connsiteY961" fmla="*/ 627431 h 1642687"/>
              <a:gd name="connsiteX962" fmla="*/ 78749 w 3322918"/>
              <a:gd name="connsiteY962" fmla="*/ 618668 h 1642687"/>
              <a:gd name="connsiteX963" fmla="*/ 87553 w 3322918"/>
              <a:gd name="connsiteY963" fmla="*/ 613410 h 1642687"/>
              <a:gd name="connsiteX964" fmla="*/ 92277 w 3322918"/>
              <a:gd name="connsiteY964" fmla="*/ 604647 h 1642687"/>
              <a:gd name="connsiteX965" fmla="*/ 89374 w 3322918"/>
              <a:gd name="connsiteY965" fmla="*/ 602894 h 1642687"/>
              <a:gd name="connsiteX966" fmla="*/ 87074 w 3322918"/>
              <a:gd name="connsiteY966" fmla="*/ 599389 h 1642687"/>
              <a:gd name="connsiteX967" fmla="*/ 89401 w 3322918"/>
              <a:gd name="connsiteY967" fmla="*/ 597637 h 1642687"/>
              <a:gd name="connsiteX968" fmla="*/ 95837 w 3322918"/>
              <a:gd name="connsiteY968" fmla="*/ 599389 h 1642687"/>
              <a:gd name="connsiteX969" fmla="*/ 101122 w 3322918"/>
              <a:gd name="connsiteY969" fmla="*/ 594131 h 1642687"/>
              <a:gd name="connsiteX970" fmla="*/ 108776 w 3322918"/>
              <a:gd name="connsiteY970" fmla="*/ 584492 h 1642687"/>
              <a:gd name="connsiteX971" fmla="*/ 119387 w 3322918"/>
              <a:gd name="connsiteY971" fmla="*/ 571347 h 1642687"/>
              <a:gd name="connsiteX972" fmla="*/ 134681 w 3322918"/>
              <a:gd name="connsiteY972" fmla="*/ 554698 h 1642687"/>
              <a:gd name="connsiteX973" fmla="*/ 152906 w 3322918"/>
              <a:gd name="connsiteY973" fmla="*/ 534543 h 1642687"/>
              <a:gd name="connsiteX974" fmla="*/ 195297 w 3322918"/>
              <a:gd name="connsiteY974" fmla="*/ 487223 h 1642687"/>
              <a:gd name="connsiteX975" fmla="*/ 252338 w 3322918"/>
              <a:gd name="connsiteY975" fmla="*/ 427634 h 1642687"/>
              <a:gd name="connsiteX976" fmla="*/ 268509 w 3322918"/>
              <a:gd name="connsiteY976" fmla="*/ 410985 h 1642687"/>
              <a:gd name="connsiteX977" fmla="*/ 284679 w 3322918"/>
              <a:gd name="connsiteY977" fmla="*/ 394335 h 1642687"/>
              <a:gd name="connsiteX978" fmla="*/ 290046 w 3322918"/>
              <a:gd name="connsiteY978" fmla="*/ 378562 h 1642687"/>
              <a:gd name="connsiteX979" fmla="*/ 290649 w 3322918"/>
              <a:gd name="connsiteY979" fmla="*/ 376809 h 1642687"/>
              <a:gd name="connsiteX980" fmla="*/ 293059 w 3322918"/>
              <a:gd name="connsiteY980" fmla="*/ 364541 h 1642687"/>
              <a:gd name="connsiteX981" fmla="*/ 293662 w 3322918"/>
              <a:gd name="connsiteY981" fmla="*/ 362788 h 1642687"/>
              <a:gd name="connsiteX982" fmla="*/ 286090 w 3322918"/>
              <a:gd name="connsiteY982" fmla="*/ 359283 h 1642687"/>
              <a:gd name="connsiteX983" fmla="*/ 282023 w 3322918"/>
              <a:gd name="connsiteY983" fmla="*/ 355778 h 1642687"/>
              <a:gd name="connsiteX984" fmla="*/ 275670 w 3322918"/>
              <a:gd name="connsiteY984" fmla="*/ 343510 h 1642687"/>
              <a:gd name="connsiteX985" fmla="*/ 266989 w 3322918"/>
              <a:gd name="connsiteY985" fmla="*/ 332994 h 1642687"/>
              <a:gd name="connsiteX986" fmla="*/ 258856 w 3322918"/>
              <a:gd name="connsiteY986" fmla="*/ 325984 h 1642687"/>
              <a:gd name="connsiteX987" fmla="*/ 243740 w 3322918"/>
              <a:gd name="connsiteY987" fmla="*/ 313715 h 1642687"/>
              <a:gd name="connsiteX988" fmla="*/ 239659 w 3322918"/>
              <a:gd name="connsiteY988" fmla="*/ 310210 h 1642687"/>
              <a:gd name="connsiteX989" fmla="*/ 226953 w 3322918"/>
              <a:gd name="connsiteY989" fmla="*/ 290932 h 1642687"/>
              <a:gd name="connsiteX990" fmla="*/ 214849 w 3322918"/>
              <a:gd name="connsiteY990" fmla="*/ 264643 h 1642687"/>
              <a:gd name="connsiteX991" fmla="*/ 214863 w 3322918"/>
              <a:gd name="connsiteY991" fmla="*/ 262014 h 1642687"/>
              <a:gd name="connsiteX992" fmla="*/ 212522 w 3322918"/>
              <a:gd name="connsiteY992" fmla="*/ 261137 h 1642687"/>
              <a:gd name="connsiteX993" fmla="*/ 209098 w 3322918"/>
              <a:gd name="connsiteY993" fmla="*/ 250622 h 1642687"/>
              <a:gd name="connsiteX994" fmla="*/ 203320 w 3322918"/>
              <a:gd name="connsiteY994" fmla="*/ 241859 h 1642687"/>
              <a:gd name="connsiteX995" fmla="*/ 200993 w 3322918"/>
              <a:gd name="connsiteY995" fmla="*/ 238354 h 1642687"/>
              <a:gd name="connsiteX996" fmla="*/ 198145 w 3322918"/>
              <a:gd name="connsiteY996" fmla="*/ 226085 h 1642687"/>
              <a:gd name="connsiteX997" fmla="*/ 196994 w 3322918"/>
              <a:gd name="connsiteY997" fmla="*/ 224333 h 1642687"/>
              <a:gd name="connsiteX998" fmla="*/ 199349 w 3322918"/>
              <a:gd name="connsiteY998" fmla="*/ 222580 h 1642687"/>
              <a:gd name="connsiteX999" fmla="*/ 1014692 w 3322918"/>
              <a:gd name="connsiteY999" fmla="*/ 28041 h 1642687"/>
              <a:gd name="connsiteX1000" fmla="*/ 1019648 w 3322918"/>
              <a:gd name="connsiteY1000" fmla="*/ 31547 h 1642687"/>
              <a:gd name="connsiteX1001" fmla="*/ 1029534 w 3322918"/>
              <a:gd name="connsiteY1001" fmla="*/ 38557 h 1642687"/>
              <a:gd name="connsiteX1002" fmla="*/ 1034190 w 3322918"/>
              <a:gd name="connsiteY1002" fmla="*/ 40310 h 1642687"/>
              <a:gd name="connsiteX1003" fmla="*/ 1042610 w 3322918"/>
              <a:gd name="connsiteY1003" fmla="*/ 46444 h 1642687"/>
              <a:gd name="connsiteX1004" fmla="*/ 1052811 w 3322918"/>
              <a:gd name="connsiteY1004" fmla="*/ 52578 h 1642687"/>
              <a:gd name="connsiteX1005" fmla="*/ 1057439 w 3322918"/>
              <a:gd name="connsiteY1005" fmla="*/ 59588 h 1642687"/>
              <a:gd name="connsiteX1006" fmla="*/ 1069625 w 3322918"/>
              <a:gd name="connsiteY1006" fmla="*/ 70104 h 1642687"/>
              <a:gd name="connsiteX1007" fmla="*/ 1076033 w 3322918"/>
              <a:gd name="connsiteY1007" fmla="*/ 71856 h 1642687"/>
              <a:gd name="connsiteX1008" fmla="*/ 1094600 w 3322918"/>
              <a:gd name="connsiteY1008" fmla="*/ 94640 h 1642687"/>
              <a:gd name="connsiteX1009" fmla="*/ 1127433 w 3322918"/>
              <a:gd name="connsiteY1009" fmla="*/ 162992 h 1642687"/>
              <a:gd name="connsiteX1010" fmla="*/ 1148246 w 3322918"/>
              <a:gd name="connsiteY1010" fmla="*/ 199796 h 1642687"/>
              <a:gd name="connsiteX1011" fmla="*/ 1153407 w 3322918"/>
              <a:gd name="connsiteY1011" fmla="*/ 212941 h 1642687"/>
              <a:gd name="connsiteX1012" fmla="*/ 1157419 w 3322918"/>
              <a:gd name="connsiteY1012" fmla="*/ 224333 h 1642687"/>
              <a:gd name="connsiteX1013" fmla="*/ 1162513 w 3322918"/>
              <a:gd name="connsiteY1013" fmla="*/ 250622 h 1642687"/>
              <a:gd name="connsiteX1014" fmla="*/ 1166620 w 3322918"/>
              <a:gd name="connsiteY1014" fmla="*/ 248869 h 1642687"/>
              <a:gd name="connsiteX1015" fmla="*/ 1178313 w 3322918"/>
              <a:gd name="connsiteY1015" fmla="*/ 245364 h 1642687"/>
              <a:gd name="connsiteX1016" fmla="*/ 1220896 w 3322918"/>
              <a:gd name="connsiteY1016" fmla="*/ 254127 h 1642687"/>
              <a:gd name="connsiteX1017" fmla="*/ 1238997 w 3322918"/>
              <a:gd name="connsiteY1017" fmla="*/ 257632 h 1642687"/>
              <a:gd name="connsiteX1018" fmla="*/ 1250115 w 3322918"/>
              <a:gd name="connsiteY1018" fmla="*/ 255880 h 1642687"/>
              <a:gd name="connsiteX1019" fmla="*/ 1271010 w 3322918"/>
              <a:gd name="connsiteY1019" fmla="*/ 276911 h 1642687"/>
              <a:gd name="connsiteX1020" fmla="*/ 1266190 w 3322918"/>
              <a:gd name="connsiteY1020" fmla="*/ 296189 h 1642687"/>
              <a:gd name="connsiteX1021" fmla="*/ 1271393 w 3322918"/>
              <a:gd name="connsiteY1021" fmla="*/ 306705 h 1642687"/>
              <a:gd name="connsiteX1022" fmla="*/ 1283059 w 3322918"/>
              <a:gd name="connsiteY1022" fmla="*/ 308458 h 1642687"/>
              <a:gd name="connsiteX1023" fmla="*/ 1310498 w 3322918"/>
              <a:gd name="connsiteY1023" fmla="*/ 310210 h 1642687"/>
              <a:gd name="connsiteX1024" fmla="*/ 1319179 w 3322918"/>
              <a:gd name="connsiteY1024" fmla="*/ 325984 h 1642687"/>
              <a:gd name="connsiteX1025" fmla="*/ 1332953 w 3322918"/>
              <a:gd name="connsiteY1025" fmla="*/ 362788 h 1642687"/>
              <a:gd name="connsiteX1026" fmla="*/ 1337581 w 3322918"/>
              <a:gd name="connsiteY1026" fmla="*/ 369799 h 1642687"/>
              <a:gd name="connsiteX1027" fmla="*/ 1342209 w 3322918"/>
              <a:gd name="connsiteY1027" fmla="*/ 376809 h 1642687"/>
              <a:gd name="connsiteX1028" fmla="*/ 1340374 w 3322918"/>
              <a:gd name="connsiteY1028" fmla="*/ 387324 h 1642687"/>
              <a:gd name="connsiteX1029" fmla="*/ 1335664 w 3322918"/>
              <a:gd name="connsiteY1029" fmla="*/ 396088 h 1642687"/>
              <a:gd name="connsiteX1030" fmla="*/ 1305651 w 3322918"/>
              <a:gd name="connsiteY1030" fmla="*/ 427634 h 1642687"/>
              <a:gd name="connsiteX1031" fmla="*/ 1291603 w 3322918"/>
              <a:gd name="connsiteY1031" fmla="*/ 432892 h 1642687"/>
              <a:gd name="connsiteX1032" fmla="*/ 1272242 w 3322918"/>
              <a:gd name="connsiteY1032" fmla="*/ 443408 h 1642687"/>
              <a:gd name="connsiteX1033" fmla="*/ 1268162 w 3322918"/>
              <a:gd name="connsiteY1033" fmla="*/ 445160 h 1642687"/>
              <a:gd name="connsiteX1034" fmla="*/ 1266957 w 3322918"/>
              <a:gd name="connsiteY1034" fmla="*/ 448666 h 1642687"/>
              <a:gd name="connsiteX1035" fmla="*/ 1257537 w 3322918"/>
              <a:gd name="connsiteY1035" fmla="*/ 460934 h 1642687"/>
              <a:gd name="connsiteX1036" fmla="*/ 1253415 w 3322918"/>
              <a:gd name="connsiteY1036" fmla="*/ 465315 h 1642687"/>
              <a:gd name="connsiteX1037" fmla="*/ 1250444 w 3322918"/>
              <a:gd name="connsiteY1037" fmla="*/ 471449 h 1642687"/>
              <a:gd name="connsiteX1038" fmla="*/ 1239299 w 3322918"/>
              <a:gd name="connsiteY1038" fmla="*/ 478460 h 1642687"/>
              <a:gd name="connsiteX1039" fmla="*/ 1216515 w 3322918"/>
              <a:gd name="connsiteY1039" fmla="*/ 478460 h 1642687"/>
              <a:gd name="connsiteX1040" fmla="*/ 1210682 w 3322918"/>
              <a:gd name="connsiteY1040" fmla="*/ 480212 h 1642687"/>
              <a:gd name="connsiteX1041" fmla="*/ 1202494 w 3322918"/>
              <a:gd name="connsiteY1041" fmla="*/ 478460 h 1642687"/>
              <a:gd name="connsiteX1042" fmla="*/ 1186693 w 3322918"/>
              <a:gd name="connsiteY1042" fmla="*/ 483718 h 1642687"/>
              <a:gd name="connsiteX1043" fmla="*/ 1190390 w 3322918"/>
              <a:gd name="connsiteY1043" fmla="*/ 632689 h 1642687"/>
              <a:gd name="connsiteX1044" fmla="*/ 1191951 w 3322918"/>
              <a:gd name="connsiteY1044" fmla="*/ 751865 h 1642687"/>
              <a:gd name="connsiteX1045" fmla="*/ 1255510 w 3322918"/>
              <a:gd name="connsiteY1045" fmla="*/ 683514 h 1642687"/>
              <a:gd name="connsiteX1046" fmla="*/ 1256386 w 3322918"/>
              <a:gd name="connsiteY1046" fmla="*/ 680885 h 1642687"/>
              <a:gd name="connsiteX1047" fmla="*/ 1258440 w 3322918"/>
              <a:gd name="connsiteY1047" fmla="*/ 680009 h 1642687"/>
              <a:gd name="connsiteX1048" fmla="*/ 1259043 w 3322918"/>
              <a:gd name="connsiteY1048" fmla="*/ 678256 h 1642687"/>
              <a:gd name="connsiteX1049" fmla="*/ 1263178 w 3322918"/>
              <a:gd name="connsiteY1049" fmla="*/ 671246 h 1642687"/>
              <a:gd name="connsiteX1050" fmla="*/ 1264355 w 3322918"/>
              <a:gd name="connsiteY1050" fmla="*/ 667741 h 1642687"/>
              <a:gd name="connsiteX1051" fmla="*/ 1270818 w 3322918"/>
              <a:gd name="connsiteY1051" fmla="*/ 664235 h 1642687"/>
              <a:gd name="connsiteX1052" fmla="*/ 1276103 w 3322918"/>
              <a:gd name="connsiteY1052" fmla="*/ 658978 h 1642687"/>
              <a:gd name="connsiteX1053" fmla="*/ 1279348 w 3322918"/>
              <a:gd name="connsiteY1053" fmla="*/ 654596 h 1642687"/>
              <a:gd name="connsiteX1054" fmla="*/ 1282593 w 3322918"/>
              <a:gd name="connsiteY1054" fmla="*/ 650215 h 1642687"/>
              <a:gd name="connsiteX1055" fmla="*/ 1283196 w 3322918"/>
              <a:gd name="connsiteY1055" fmla="*/ 648462 h 1642687"/>
              <a:gd name="connsiteX1056" fmla="*/ 1286126 w 3322918"/>
              <a:gd name="connsiteY1056" fmla="*/ 644957 h 1642687"/>
              <a:gd name="connsiteX1057" fmla="*/ 1286728 w 3322918"/>
              <a:gd name="connsiteY1057" fmla="*/ 643204 h 1642687"/>
              <a:gd name="connsiteX1058" fmla="*/ 1300283 w 3322918"/>
              <a:gd name="connsiteY1058" fmla="*/ 623926 h 1642687"/>
              <a:gd name="connsiteX1059" fmla="*/ 1303241 w 3322918"/>
              <a:gd name="connsiteY1059" fmla="*/ 620420 h 1642687"/>
              <a:gd name="connsiteX1060" fmla="*/ 1311210 w 3322918"/>
              <a:gd name="connsiteY1060" fmla="*/ 607276 h 1642687"/>
              <a:gd name="connsiteX1061" fmla="*/ 1318029 w 3322918"/>
              <a:gd name="connsiteY1061" fmla="*/ 592379 h 1642687"/>
              <a:gd name="connsiteX1062" fmla="*/ 1320493 w 3322918"/>
              <a:gd name="connsiteY1062" fmla="*/ 569595 h 1642687"/>
              <a:gd name="connsiteX1063" fmla="*/ 1317673 w 3322918"/>
              <a:gd name="connsiteY1063" fmla="*/ 557327 h 1642687"/>
              <a:gd name="connsiteX1064" fmla="*/ 1316550 w 3322918"/>
              <a:gd name="connsiteY1064" fmla="*/ 550316 h 1642687"/>
              <a:gd name="connsiteX1065" fmla="*/ 1312469 w 3322918"/>
              <a:gd name="connsiteY1065" fmla="*/ 546811 h 1642687"/>
              <a:gd name="connsiteX1066" fmla="*/ 1311922 w 3322918"/>
              <a:gd name="connsiteY1066" fmla="*/ 543306 h 1642687"/>
              <a:gd name="connsiteX1067" fmla="*/ 1316892 w 3322918"/>
              <a:gd name="connsiteY1067" fmla="*/ 541553 h 1642687"/>
              <a:gd name="connsiteX1068" fmla="*/ 1317755 w 3322918"/>
              <a:gd name="connsiteY1068" fmla="*/ 541553 h 1642687"/>
              <a:gd name="connsiteX1069" fmla="*/ 1332378 w 3322918"/>
              <a:gd name="connsiteY1069" fmla="*/ 539801 h 1642687"/>
              <a:gd name="connsiteX1070" fmla="*/ 1335294 w 3322918"/>
              <a:gd name="connsiteY1070" fmla="*/ 541553 h 1642687"/>
              <a:gd name="connsiteX1071" fmla="*/ 1338211 w 3322918"/>
              <a:gd name="connsiteY1071" fmla="*/ 543306 h 1642687"/>
              <a:gd name="connsiteX1072" fmla="*/ 1343989 w 3322918"/>
              <a:gd name="connsiteY1072" fmla="*/ 552069 h 1642687"/>
              <a:gd name="connsiteX1073" fmla="*/ 1349794 w 3322918"/>
              <a:gd name="connsiteY1073" fmla="*/ 555574 h 1642687"/>
              <a:gd name="connsiteX1074" fmla="*/ 1354450 w 3322918"/>
              <a:gd name="connsiteY1074" fmla="*/ 559956 h 1642687"/>
              <a:gd name="connsiteX1075" fmla="*/ 1357928 w 3322918"/>
              <a:gd name="connsiteY1075" fmla="*/ 562585 h 1642687"/>
              <a:gd name="connsiteX1076" fmla="*/ 1367526 w 3322918"/>
              <a:gd name="connsiteY1076" fmla="*/ 570471 h 1642687"/>
              <a:gd name="connsiteX1077" fmla="*/ 1377672 w 3322918"/>
              <a:gd name="connsiteY1077" fmla="*/ 581863 h 1642687"/>
              <a:gd name="connsiteX1078" fmla="*/ 1388625 w 3322918"/>
              <a:gd name="connsiteY1078" fmla="*/ 606400 h 1642687"/>
              <a:gd name="connsiteX1079" fmla="*/ 1391515 w 3322918"/>
              <a:gd name="connsiteY1079" fmla="*/ 610781 h 1642687"/>
              <a:gd name="connsiteX1080" fmla="*/ 1393253 w 3322918"/>
              <a:gd name="connsiteY1080" fmla="*/ 613410 h 1642687"/>
              <a:gd name="connsiteX1081" fmla="*/ 1395554 w 3322918"/>
              <a:gd name="connsiteY1081" fmla="*/ 616915 h 1642687"/>
              <a:gd name="connsiteX1082" fmla="*/ 1421706 w 3322918"/>
              <a:gd name="connsiteY1082" fmla="*/ 637946 h 1642687"/>
              <a:gd name="connsiteX1083" fmla="*/ 1423404 w 3322918"/>
              <a:gd name="connsiteY1083" fmla="*/ 648462 h 1642687"/>
              <a:gd name="connsiteX1084" fmla="*/ 1424198 w 3322918"/>
              <a:gd name="connsiteY1084" fmla="*/ 658978 h 1642687"/>
              <a:gd name="connsiteX1085" fmla="*/ 1417954 w 3322918"/>
              <a:gd name="connsiteY1085" fmla="*/ 674751 h 1642687"/>
              <a:gd name="connsiteX1086" fmla="*/ 1417379 w 3322918"/>
              <a:gd name="connsiteY1086" fmla="*/ 676504 h 1642687"/>
              <a:gd name="connsiteX1087" fmla="*/ 1417297 w 3322918"/>
              <a:gd name="connsiteY1087" fmla="*/ 687019 h 1642687"/>
              <a:gd name="connsiteX1088" fmla="*/ 1413134 w 3322918"/>
              <a:gd name="connsiteY1088" fmla="*/ 699287 h 1642687"/>
              <a:gd name="connsiteX1089" fmla="*/ 1411916 w 3322918"/>
              <a:gd name="connsiteY1089" fmla="*/ 705422 h 1642687"/>
              <a:gd name="connsiteX1090" fmla="*/ 1408972 w 3322918"/>
              <a:gd name="connsiteY1090" fmla="*/ 711556 h 1642687"/>
              <a:gd name="connsiteX1091" fmla="*/ 1405412 w 3322918"/>
              <a:gd name="connsiteY1091" fmla="*/ 716813 h 1642687"/>
              <a:gd name="connsiteX1092" fmla="*/ 1401880 w 3322918"/>
              <a:gd name="connsiteY1092" fmla="*/ 722071 h 1642687"/>
              <a:gd name="connsiteX1093" fmla="*/ 1390597 w 3322918"/>
              <a:gd name="connsiteY1093" fmla="*/ 750113 h 1642687"/>
              <a:gd name="connsiteX1094" fmla="*/ 1389420 w 3322918"/>
              <a:gd name="connsiteY1094" fmla="*/ 753618 h 1642687"/>
              <a:gd name="connsiteX1095" fmla="*/ 1386462 w 3322918"/>
              <a:gd name="connsiteY1095" fmla="*/ 757123 h 1642687"/>
              <a:gd name="connsiteX1096" fmla="*/ 1381779 w 3322918"/>
              <a:gd name="connsiteY1096" fmla="*/ 760628 h 1642687"/>
              <a:gd name="connsiteX1097" fmla="*/ 1376439 w 3322918"/>
              <a:gd name="connsiteY1097" fmla="*/ 771144 h 1642687"/>
              <a:gd name="connsiteX1098" fmla="*/ 1373455 w 3322918"/>
              <a:gd name="connsiteY1098" fmla="*/ 779907 h 1642687"/>
              <a:gd name="connsiteX1099" fmla="*/ 1368758 w 3322918"/>
              <a:gd name="connsiteY1099" fmla="*/ 786041 h 1642687"/>
              <a:gd name="connsiteX1100" fmla="*/ 1362282 w 3322918"/>
              <a:gd name="connsiteY1100" fmla="*/ 792175 h 1642687"/>
              <a:gd name="connsiteX1101" fmla="*/ 1359899 w 3322918"/>
              <a:gd name="connsiteY1101" fmla="*/ 799186 h 1642687"/>
              <a:gd name="connsiteX1102" fmla="*/ 1356394 w 3322918"/>
              <a:gd name="connsiteY1102" fmla="*/ 799186 h 1642687"/>
              <a:gd name="connsiteX1103" fmla="*/ 1353464 w 3322918"/>
              <a:gd name="connsiteY1103" fmla="*/ 802691 h 1642687"/>
              <a:gd name="connsiteX1104" fmla="*/ 1354012 w 3322918"/>
              <a:gd name="connsiteY1104" fmla="*/ 806196 h 1642687"/>
              <a:gd name="connsiteX1105" fmla="*/ 1340511 w 3322918"/>
              <a:gd name="connsiteY1105" fmla="*/ 817588 h 1642687"/>
              <a:gd name="connsiteX1106" fmla="*/ 1332241 w 3322918"/>
              <a:gd name="connsiteY1106" fmla="*/ 828980 h 1642687"/>
              <a:gd name="connsiteX1107" fmla="*/ 1324601 w 3322918"/>
              <a:gd name="connsiteY1107" fmla="*/ 835990 h 1642687"/>
              <a:gd name="connsiteX1108" fmla="*/ 1321068 w 3322918"/>
              <a:gd name="connsiteY1108" fmla="*/ 841248 h 1642687"/>
              <a:gd name="connsiteX1109" fmla="*/ 1315208 w 3322918"/>
              <a:gd name="connsiteY1109" fmla="*/ 843001 h 1642687"/>
              <a:gd name="connsiteX1110" fmla="*/ 1312250 w 3322918"/>
              <a:gd name="connsiteY1110" fmla="*/ 851764 h 1642687"/>
              <a:gd name="connsiteX1111" fmla="*/ 1302255 w 3322918"/>
              <a:gd name="connsiteY1111" fmla="*/ 860527 h 1642687"/>
              <a:gd name="connsiteX1112" fmla="*/ 1299298 w 3322918"/>
              <a:gd name="connsiteY1112" fmla="*/ 864032 h 1642687"/>
              <a:gd name="connsiteX1113" fmla="*/ 1296368 w 3322918"/>
              <a:gd name="connsiteY1113" fmla="*/ 867537 h 1642687"/>
              <a:gd name="connsiteX1114" fmla="*/ 1249814 w 3322918"/>
              <a:gd name="connsiteY1114" fmla="*/ 927125 h 1642687"/>
              <a:gd name="connsiteX1115" fmla="*/ 1234219 w 3322918"/>
              <a:gd name="connsiteY1115" fmla="*/ 944651 h 1642687"/>
              <a:gd name="connsiteX1116" fmla="*/ 1209230 w 3322918"/>
              <a:gd name="connsiteY1116" fmla="*/ 969188 h 1642687"/>
              <a:gd name="connsiteX1117" fmla="*/ 1212215 w 3322918"/>
              <a:gd name="connsiteY1117" fmla="*/ 1006869 h 1642687"/>
              <a:gd name="connsiteX1118" fmla="*/ 1217528 w 3322918"/>
              <a:gd name="connsiteY1118" fmla="*/ 1042797 h 1642687"/>
              <a:gd name="connsiteX1119" fmla="*/ 1229248 w 3322918"/>
              <a:gd name="connsiteY1119" fmla="*/ 1126922 h 1642687"/>
              <a:gd name="connsiteX1120" fmla="*/ 1229810 w 3322918"/>
              <a:gd name="connsiteY1120" fmla="*/ 1130427 h 1642687"/>
              <a:gd name="connsiteX1121" fmla="*/ 1230974 w 3322918"/>
              <a:gd name="connsiteY1121" fmla="*/ 1132180 h 1642687"/>
              <a:gd name="connsiteX1122" fmla="*/ 1237902 w 3322918"/>
              <a:gd name="connsiteY1122" fmla="*/ 1142695 h 1642687"/>
              <a:gd name="connsiteX1123" fmla="*/ 1237820 w 3322918"/>
              <a:gd name="connsiteY1123" fmla="*/ 1155840 h 1642687"/>
              <a:gd name="connsiteX1124" fmla="*/ 1240065 w 3322918"/>
              <a:gd name="connsiteY1124" fmla="*/ 1169860 h 1642687"/>
              <a:gd name="connsiteX1125" fmla="*/ 1249978 w 3322918"/>
              <a:gd name="connsiteY1125" fmla="*/ 1174242 h 1642687"/>
              <a:gd name="connsiteX1126" fmla="*/ 1253401 w 3322918"/>
              <a:gd name="connsiteY1126" fmla="*/ 1184758 h 1642687"/>
              <a:gd name="connsiteX1127" fmla="*/ 1302228 w 3322918"/>
              <a:gd name="connsiteY1127" fmla="*/ 1133932 h 1642687"/>
              <a:gd name="connsiteX1128" fmla="*/ 1331666 w 3322918"/>
              <a:gd name="connsiteY1128" fmla="*/ 1098880 h 1642687"/>
              <a:gd name="connsiteX1129" fmla="*/ 1351711 w 3322918"/>
              <a:gd name="connsiteY1129" fmla="*/ 1070839 h 1642687"/>
              <a:gd name="connsiteX1130" fmla="*/ 1367649 w 3322918"/>
              <a:gd name="connsiteY1130" fmla="*/ 1044550 h 1642687"/>
              <a:gd name="connsiteX1131" fmla="*/ 1391282 w 3322918"/>
              <a:gd name="connsiteY1131" fmla="*/ 1005992 h 1642687"/>
              <a:gd name="connsiteX1132" fmla="*/ 1407192 w 3322918"/>
              <a:gd name="connsiteY1132" fmla="*/ 984961 h 1642687"/>
              <a:gd name="connsiteX1133" fmla="*/ 1418392 w 3322918"/>
              <a:gd name="connsiteY1133" fmla="*/ 967435 h 1642687"/>
              <a:gd name="connsiteX1134" fmla="*/ 1430195 w 3322918"/>
              <a:gd name="connsiteY1134" fmla="*/ 948157 h 1642687"/>
              <a:gd name="connsiteX1135" fmla="*/ 1441683 w 3322918"/>
              <a:gd name="connsiteY1135" fmla="*/ 935012 h 1642687"/>
              <a:gd name="connsiteX1136" fmla="*/ 1448460 w 3322918"/>
              <a:gd name="connsiteY1136" fmla="*/ 925373 h 1642687"/>
              <a:gd name="connsiteX1137" fmla="*/ 1468506 w 3322918"/>
              <a:gd name="connsiteY1137" fmla="*/ 897331 h 1642687"/>
              <a:gd name="connsiteX1138" fmla="*/ 1470888 w 3322918"/>
              <a:gd name="connsiteY1138" fmla="*/ 890321 h 1642687"/>
              <a:gd name="connsiteX1139" fmla="*/ 1475311 w 3322918"/>
              <a:gd name="connsiteY1139" fmla="*/ 885063 h 1642687"/>
              <a:gd name="connsiteX1140" fmla="*/ 1483239 w 3322918"/>
              <a:gd name="connsiteY1140" fmla="*/ 879805 h 1642687"/>
              <a:gd name="connsiteX1141" fmla="*/ 1484402 w 3322918"/>
              <a:gd name="connsiteY1141" fmla="*/ 878929 h 1642687"/>
              <a:gd name="connsiteX1142" fmla="*/ 1486169 w 3322918"/>
              <a:gd name="connsiteY1142" fmla="*/ 876300 h 1642687"/>
              <a:gd name="connsiteX1143" fmla="*/ 1499998 w 3322918"/>
              <a:gd name="connsiteY1143" fmla="*/ 861403 h 1642687"/>
              <a:gd name="connsiteX1144" fmla="*/ 1517962 w 3322918"/>
              <a:gd name="connsiteY1144" fmla="*/ 839495 h 1642687"/>
              <a:gd name="connsiteX1145" fmla="*/ 1507309 w 3322918"/>
              <a:gd name="connsiteY1145" fmla="*/ 860527 h 1642687"/>
              <a:gd name="connsiteX1146" fmla="*/ 1509952 w 3322918"/>
              <a:gd name="connsiteY1146" fmla="*/ 857898 h 1642687"/>
              <a:gd name="connsiteX1147" fmla="*/ 1512594 w 3322918"/>
              <a:gd name="connsiteY1147" fmla="*/ 855269 h 1642687"/>
              <a:gd name="connsiteX1148" fmla="*/ 1532654 w 3322918"/>
              <a:gd name="connsiteY1148" fmla="*/ 824598 h 1642687"/>
              <a:gd name="connsiteX1149" fmla="*/ 1549180 w 3322918"/>
              <a:gd name="connsiteY1149" fmla="*/ 799186 h 1642687"/>
              <a:gd name="connsiteX1150" fmla="*/ 1542389 w 3322918"/>
              <a:gd name="connsiteY1150" fmla="*/ 811454 h 1642687"/>
              <a:gd name="connsiteX1151" fmla="*/ 1540280 w 3322918"/>
              <a:gd name="connsiteY1151" fmla="*/ 820217 h 1642687"/>
              <a:gd name="connsiteX1152" fmla="*/ 1554698 w 3322918"/>
              <a:gd name="connsiteY1152" fmla="*/ 803567 h 1642687"/>
              <a:gd name="connsiteX1153" fmla="*/ 1566213 w 3322918"/>
              <a:gd name="connsiteY1153" fmla="*/ 785165 h 1642687"/>
              <a:gd name="connsiteX1154" fmla="*/ 1587409 w 3322918"/>
              <a:gd name="connsiteY1154" fmla="*/ 758876 h 1642687"/>
              <a:gd name="connsiteX1155" fmla="*/ 1571471 w 3322918"/>
              <a:gd name="connsiteY1155" fmla="*/ 785165 h 1642687"/>
              <a:gd name="connsiteX1156" fmla="*/ 1572019 w 3322918"/>
              <a:gd name="connsiteY1156" fmla="*/ 791299 h 1642687"/>
              <a:gd name="connsiteX1157" fmla="*/ 1571416 w 3322918"/>
              <a:gd name="connsiteY1157" fmla="*/ 795680 h 1642687"/>
              <a:gd name="connsiteX1158" fmla="*/ 1570731 w 3322918"/>
              <a:gd name="connsiteY1158" fmla="*/ 807949 h 1642687"/>
              <a:gd name="connsiteX1159" fmla="*/ 1561914 w 3322918"/>
              <a:gd name="connsiteY1159" fmla="*/ 818464 h 1642687"/>
              <a:gd name="connsiteX1160" fmla="*/ 1559545 w 3322918"/>
              <a:gd name="connsiteY1160" fmla="*/ 822846 h 1642687"/>
              <a:gd name="connsiteX1161" fmla="*/ 1559531 w 3322918"/>
              <a:gd name="connsiteY1161" fmla="*/ 825475 h 1642687"/>
              <a:gd name="connsiteX1162" fmla="*/ 1558860 w 3322918"/>
              <a:gd name="connsiteY1162" fmla="*/ 837743 h 1642687"/>
              <a:gd name="connsiteX1163" fmla="*/ 1552986 w 3322918"/>
              <a:gd name="connsiteY1163" fmla="*/ 844753 h 1642687"/>
              <a:gd name="connsiteX1164" fmla="*/ 1543511 w 3322918"/>
              <a:gd name="connsiteY1164" fmla="*/ 862279 h 1642687"/>
              <a:gd name="connsiteX1165" fmla="*/ 1541115 w 3322918"/>
              <a:gd name="connsiteY1165" fmla="*/ 871919 h 1642687"/>
              <a:gd name="connsiteX1166" fmla="*/ 1536967 w 3322918"/>
              <a:gd name="connsiteY1166" fmla="*/ 881558 h 1642687"/>
              <a:gd name="connsiteX1167" fmla="*/ 1525657 w 3322918"/>
              <a:gd name="connsiteY1167" fmla="*/ 914857 h 1642687"/>
              <a:gd name="connsiteX1168" fmla="*/ 1509664 w 3322918"/>
              <a:gd name="connsiteY1168" fmla="*/ 946404 h 1642687"/>
              <a:gd name="connsiteX1169" fmla="*/ 1509034 w 3322918"/>
              <a:gd name="connsiteY1169" fmla="*/ 953414 h 1642687"/>
              <a:gd name="connsiteX1170" fmla="*/ 1521878 w 3322918"/>
              <a:gd name="connsiteY1170" fmla="*/ 956920 h 1642687"/>
              <a:gd name="connsiteX1171" fmla="*/ 1527163 w 3322918"/>
              <a:gd name="connsiteY1171" fmla="*/ 951662 h 1642687"/>
              <a:gd name="connsiteX1172" fmla="*/ 1521960 w 3322918"/>
              <a:gd name="connsiteY1172" fmla="*/ 941146 h 1642687"/>
              <a:gd name="connsiteX1173" fmla="*/ 1527861 w 3322918"/>
              <a:gd name="connsiteY1173" fmla="*/ 934136 h 1642687"/>
              <a:gd name="connsiteX1174" fmla="*/ 1535488 w 3322918"/>
              <a:gd name="connsiteY1174" fmla="*/ 927125 h 1642687"/>
              <a:gd name="connsiteX1175" fmla="*/ 1529682 w 3322918"/>
              <a:gd name="connsiteY1175" fmla="*/ 923620 h 1642687"/>
              <a:gd name="connsiteX1176" fmla="*/ 1537350 w 3322918"/>
              <a:gd name="connsiteY1176" fmla="*/ 911352 h 1642687"/>
              <a:gd name="connsiteX1177" fmla="*/ 1539733 w 3322918"/>
              <a:gd name="connsiteY1177" fmla="*/ 904342 h 1642687"/>
              <a:gd name="connsiteX1178" fmla="*/ 1539760 w 3322918"/>
              <a:gd name="connsiteY1178" fmla="*/ 899084 h 1642687"/>
              <a:gd name="connsiteX1179" fmla="*/ 1545648 w 3322918"/>
              <a:gd name="connsiteY1179" fmla="*/ 892073 h 1642687"/>
              <a:gd name="connsiteX1180" fmla="*/ 1552083 w 3322918"/>
              <a:gd name="connsiteY1180" fmla="*/ 893826 h 1642687"/>
              <a:gd name="connsiteX1181" fmla="*/ 1543210 w 3322918"/>
              <a:gd name="connsiteY1181" fmla="*/ 909599 h 1642687"/>
              <a:gd name="connsiteX1182" fmla="*/ 1546072 w 3322918"/>
              <a:gd name="connsiteY1182" fmla="*/ 919239 h 1642687"/>
              <a:gd name="connsiteX1183" fmla="*/ 1538418 w 3322918"/>
              <a:gd name="connsiteY1183" fmla="*/ 928878 h 1642687"/>
              <a:gd name="connsiteX1184" fmla="*/ 1538678 w 3322918"/>
              <a:gd name="connsiteY1184" fmla="*/ 933259 h 1642687"/>
              <a:gd name="connsiteX1185" fmla="*/ 1538938 w 3322918"/>
              <a:gd name="connsiteY1185" fmla="*/ 937641 h 1642687"/>
              <a:gd name="connsiteX1186" fmla="*/ 1535926 w 3322918"/>
              <a:gd name="connsiteY1186" fmla="*/ 951662 h 1642687"/>
              <a:gd name="connsiteX1187" fmla="*/ 1537049 w 3322918"/>
              <a:gd name="connsiteY1187" fmla="*/ 958672 h 1642687"/>
              <a:gd name="connsiteX1188" fmla="*/ 1528362 w 3322918"/>
              <a:gd name="connsiteY1188" fmla="*/ 984228 h 1642687"/>
              <a:gd name="connsiteX1189" fmla="*/ 1580771 w 3322918"/>
              <a:gd name="connsiteY1189" fmla="*/ 949909 h 1642687"/>
              <a:gd name="connsiteX1190" fmla="*/ 1655473 w 3322918"/>
              <a:gd name="connsiteY1190" fmla="*/ 893826 h 1642687"/>
              <a:gd name="connsiteX1191" fmla="*/ 1827624 w 3322918"/>
              <a:gd name="connsiteY1191" fmla="*/ 743102 h 1642687"/>
              <a:gd name="connsiteX1192" fmla="*/ 1828542 w 3322918"/>
              <a:gd name="connsiteY1192" fmla="*/ 737845 h 1642687"/>
              <a:gd name="connsiteX1193" fmla="*/ 1831239 w 3322918"/>
              <a:gd name="connsiteY1193" fmla="*/ 727329 h 1642687"/>
              <a:gd name="connsiteX1194" fmla="*/ 1852366 w 3322918"/>
              <a:gd name="connsiteY1194" fmla="*/ 711556 h 1642687"/>
              <a:gd name="connsiteX1195" fmla="*/ 1874096 w 3322918"/>
              <a:gd name="connsiteY1195" fmla="*/ 694030 h 1642687"/>
              <a:gd name="connsiteX1196" fmla="*/ 1912872 w 3322918"/>
              <a:gd name="connsiteY1196" fmla="*/ 662483 h 1642687"/>
              <a:gd name="connsiteX1197" fmla="*/ 1926687 w 3322918"/>
              <a:gd name="connsiteY1197" fmla="*/ 647586 h 1642687"/>
              <a:gd name="connsiteX1198" fmla="*/ 1940503 w 3322918"/>
              <a:gd name="connsiteY1198" fmla="*/ 632689 h 1642687"/>
              <a:gd name="connsiteX1199" fmla="*/ 1941105 w 3322918"/>
              <a:gd name="connsiteY1199" fmla="*/ 630936 h 1642687"/>
              <a:gd name="connsiteX1200" fmla="*/ 2011072 w 3322918"/>
              <a:gd name="connsiteY1200" fmla="*/ 564337 h 1642687"/>
              <a:gd name="connsiteX1201" fmla="*/ 2038703 w 3322918"/>
              <a:gd name="connsiteY1201" fmla="*/ 534543 h 1642687"/>
              <a:gd name="connsiteX1202" fmla="*/ 2076357 w 3322918"/>
              <a:gd name="connsiteY1202" fmla="*/ 495986 h 1642687"/>
              <a:gd name="connsiteX1203" fmla="*/ 2108697 w 3322918"/>
              <a:gd name="connsiteY1203" fmla="*/ 462686 h 1642687"/>
              <a:gd name="connsiteX1204" fmla="*/ 2132823 w 3322918"/>
              <a:gd name="connsiteY1204" fmla="*/ 438150 h 1642687"/>
              <a:gd name="connsiteX1205" fmla="*/ 2156401 w 3322918"/>
              <a:gd name="connsiteY1205" fmla="*/ 404851 h 1642687"/>
              <a:gd name="connsiteX1206" fmla="*/ 2190495 w 3322918"/>
              <a:gd name="connsiteY1206" fmla="*/ 371551 h 1642687"/>
              <a:gd name="connsiteX1207" fmla="*/ 2211677 w 3322918"/>
              <a:gd name="connsiteY1207" fmla="*/ 347891 h 1642687"/>
              <a:gd name="connsiteX1208" fmla="*/ 2227573 w 3322918"/>
              <a:gd name="connsiteY1208" fmla="*/ 329489 h 1642687"/>
              <a:gd name="connsiteX1209" fmla="*/ 2255259 w 3322918"/>
              <a:gd name="connsiteY1209" fmla="*/ 294437 h 1642687"/>
              <a:gd name="connsiteX1210" fmla="*/ 2261735 w 3322918"/>
              <a:gd name="connsiteY1210" fmla="*/ 288303 h 1642687"/>
              <a:gd name="connsiteX1211" fmla="*/ 2267034 w 3322918"/>
              <a:gd name="connsiteY1211" fmla="*/ 280416 h 1642687"/>
              <a:gd name="connsiteX1212" fmla="*/ 2271772 w 3322918"/>
              <a:gd name="connsiteY1212" fmla="*/ 271653 h 1642687"/>
              <a:gd name="connsiteX1213" fmla="*/ 2265692 w 3322918"/>
              <a:gd name="connsiteY1213" fmla="*/ 217322 h 1642687"/>
              <a:gd name="connsiteX1214" fmla="*/ 2266062 w 3322918"/>
              <a:gd name="connsiteY1214" fmla="*/ 205930 h 1642687"/>
              <a:gd name="connsiteX1215" fmla="*/ 2266979 w 3322918"/>
              <a:gd name="connsiteY1215" fmla="*/ 198044 h 1642687"/>
              <a:gd name="connsiteX1216" fmla="*/ 2258846 w 3322918"/>
              <a:gd name="connsiteY1216" fmla="*/ 191033 h 1642687"/>
              <a:gd name="connsiteX1217" fmla="*/ 2254218 w 3322918"/>
              <a:gd name="connsiteY1217" fmla="*/ 184023 h 1642687"/>
              <a:gd name="connsiteX1218" fmla="*/ 2255491 w 3322918"/>
              <a:gd name="connsiteY1218" fmla="*/ 170002 h 1642687"/>
              <a:gd name="connsiteX1219" fmla="*/ 2251480 w 3322918"/>
              <a:gd name="connsiteY1219" fmla="*/ 155981 h 1642687"/>
              <a:gd name="connsiteX1220" fmla="*/ 2250987 w 3322918"/>
              <a:gd name="connsiteY1220" fmla="*/ 141961 h 1642687"/>
              <a:gd name="connsiteX1221" fmla="*/ 2256875 w 3322918"/>
              <a:gd name="connsiteY1221" fmla="*/ 134950 h 1642687"/>
              <a:gd name="connsiteX1222" fmla="*/ 2261557 w 3322918"/>
              <a:gd name="connsiteY1222" fmla="*/ 136703 h 1642687"/>
              <a:gd name="connsiteX1223" fmla="*/ 2263830 w 3322918"/>
              <a:gd name="connsiteY1223" fmla="*/ 145466 h 1642687"/>
              <a:gd name="connsiteX1224" fmla="*/ 2264432 w 3322918"/>
              <a:gd name="connsiteY1224" fmla="*/ 143713 h 1642687"/>
              <a:gd name="connsiteX1225" fmla="*/ 2277249 w 3322918"/>
              <a:gd name="connsiteY1225" fmla="*/ 147218 h 1642687"/>
              <a:gd name="connsiteX1226" fmla="*/ 2280151 w 3322918"/>
              <a:gd name="connsiteY1226" fmla="*/ 148971 h 1642687"/>
              <a:gd name="connsiteX1227" fmla="*/ 2307481 w 3322918"/>
              <a:gd name="connsiteY1227" fmla="*/ 171755 h 1642687"/>
              <a:gd name="connsiteX1228" fmla="*/ 2325760 w 3322918"/>
              <a:gd name="connsiteY1228" fmla="*/ 187528 h 1642687"/>
              <a:gd name="connsiteX1229" fmla="*/ 2345791 w 3322918"/>
              <a:gd name="connsiteY1229" fmla="*/ 208559 h 1642687"/>
              <a:gd name="connsiteX1230" fmla="*/ 2357074 w 3322918"/>
              <a:gd name="connsiteY1230" fmla="*/ 224333 h 1642687"/>
              <a:gd name="connsiteX1231" fmla="*/ 2372437 w 3322918"/>
              <a:gd name="connsiteY1231" fmla="*/ 243611 h 1642687"/>
              <a:gd name="connsiteX1232" fmla="*/ 2375928 w 3322918"/>
              <a:gd name="connsiteY1232" fmla="*/ 246240 h 1642687"/>
              <a:gd name="connsiteX1233" fmla="*/ 2377065 w 3322918"/>
              <a:gd name="connsiteY1233" fmla="*/ 250622 h 1642687"/>
              <a:gd name="connsiteX1234" fmla="*/ 2380405 w 3322918"/>
              <a:gd name="connsiteY1234" fmla="*/ 274282 h 1642687"/>
              <a:gd name="connsiteX1235" fmla="*/ 2387279 w 3322918"/>
              <a:gd name="connsiteY1235" fmla="*/ 297942 h 1642687"/>
              <a:gd name="connsiteX1236" fmla="*/ 2391291 w 3322918"/>
              <a:gd name="connsiteY1236" fmla="*/ 306705 h 1642687"/>
              <a:gd name="connsiteX1237" fmla="*/ 2394180 w 3322918"/>
              <a:gd name="connsiteY1237" fmla="*/ 313715 h 1642687"/>
              <a:gd name="connsiteX1238" fmla="*/ 2400793 w 3322918"/>
              <a:gd name="connsiteY1238" fmla="*/ 327736 h 1642687"/>
              <a:gd name="connsiteX1239" fmla="*/ 2404449 w 3322918"/>
              <a:gd name="connsiteY1239" fmla="*/ 350520 h 1642687"/>
              <a:gd name="connsiteX1240" fmla="*/ 2411980 w 3322918"/>
              <a:gd name="connsiteY1240" fmla="*/ 359283 h 1642687"/>
              <a:gd name="connsiteX1241" fmla="*/ 2422961 w 3322918"/>
              <a:gd name="connsiteY1241" fmla="*/ 378562 h 1642687"/>
              <a:gd name="connsiteX1242" fmla="*/ 2422194 w 3322918"/>
              <a:gd name="connsiteY1242" fmla="*/ 406603 h 1642687"/>
              <a:gd name="connsiteX1243" fmla="*/ 2413897 w 3322918"/>
              <a:gd name="connsiteY1243" fmla="*/ 425882 h 1642687"/>
              <a:gd name="connsiteX1244" fmla="*/ 2412034 w 3322918"/>
              <a:gd name="connsiteY1244" fmla="*/ 441655 h 1642687"/>
              <a:gd name="connsiteX1245" fmla="*/ 2405517 w 3322918"/>
              <a:gd name="connsiteY1245" fmla="*/ 455676 h 1642687"/>
              <a:gd name="connsiteX1246" fmla="*/ 2397137 w 3322918"/>
              <a:gd name="connsiteY1246" fmla="*/ 485470 h 1642687"/>
              <a:gd name="connsiteX1247" fmla="*/ 2359484 w 3322918"/>
              <a:gd name="connsiteY1247" fmla="*/ 529285 h 1642687"/>
              <a:gd name="connsiteX1248" fmla="*/ 2338808 w 3322918"/>
              <a:gd name="connsiteY1248" fmla="*/ 564337 h 1642687"/>
              <a:gd name="connsiteX1249" fmla="*/ 2315915 w 3322918"/>
              <a:gd name="connsiteY1249" fmla="*/ 580111 h 1642687"/>
              <a:gd name="connsiteX1250" fmla="*/ 2291844 w 3322918"/>
              <a:gd name="connsiteY1250" fmla="*/ 599389 h 1642687"/>
              <a:gd name="connsiteX1251" fmla="*/ 2273606 w 3322918"/>
              <a:gd name="connsiteY1251" fmla="*/ 616915 h 1642687"/>
              <a:gd name="connsiteX1252" fmla="*/ 2255396 w 3322918"/>
              <a:gd name="connsiteY1252" fmla="*/ 634441 h 1642687"/>
              <a:gd name="connsiteX1253" fmla="*/ 2228942 w 3322918"/>
              <a:gd name="connsiteY1253" fmla="*/ 658101 h 1642687"/>
              <a:gd name="connsiteX1254" fmla="*/ 2197779 w 3322918"/>
              <a:gd name="connsiteY1254" fmla="*/ 690524 h 1642687"/>
              <a:gd name="connsiteX1255" fmla="*/ 2191919 w 3322918"/>
              <a:gd name="connsiteY1255" fmla="*/ 692277 h 1642687"/>
              <a:gd name="connsiteX1256" fmla="*/ 2201065 w 3322918"/>
              <a:gd name="connsiteY1256" fmla="*/ 722071 h 1642687"/>
              <a:gd name="connsiteX1257" fmla="*/ 2202996 w 3322918"/>
              <a:gd name="connsiteY1257" fmla="*/ 739597 h 1642687"/>
              <a:gd name="connsiteX1258" fmla="*/ 2206679 w 3322918"/>
              <a:gd name="connsiteY1258" fmla="*/ 757123 h 1642687"/>
              <a:gd name="connsiteX1259" fmla="*/ 2207446 w 3322918"/>
              <a:gd name="connsiteY1259" fmla="*/ 775526 h 1642687"/>
              <a:gd name="connsiteX1260" fmla="*/ 2198765 w 3322918"/>
              <a:gd name="connsiteY1260" fmla="*/ 806196 h 1642687"/>
              <a:gd name="connsiteX1261" fmla="*/ 2197587 w 3322918"/>
              <a:gd name="connsiteY1261" fmla="*/ 809701 h 1642687"/>
              <a:gd name="connsiteX1262" fmla="*/ 2195123 w 3322918"/>
              <a:gd name="connsiteY1262" fmla="*/ 827227 h 1642687"/>
              <a:gd name="connsiteX1263" fmla="*/ 2188400 w 3322918"/>
              <a:gd name="connsiteY1263" fmla="*/ 872795 h 1642687"/>
              <a:gd name="connsiteX1264" fmla="*/ 2179432 w 3322918"/>
              <a:gd name="connsiteY1264" fmla="*/ 904342 h 1642687"/>
              <a:gd name="connsiteX1265" fmla="*/ 2171969 w 3322918"/>
              <a:gd name="connsiteY1265" fmla="*/ 928878 h 1642687"/>
              <a:gd name="connsiteX1266" fmla="*/ 2167410 w 3322918"/>
              <a:gd name="connsiteY1266" fmla="*/ 955167 h 1642687"/>
              <a:gd name="connsiteX1267" fmla="*/ 2166752 w 3322918"/>
              <a:gd name="connsiteY1267" fmla="*/ 967435 h 1642687"/>
              <a:gd name="connsiteX1268" fmla="*/ 2157880 w 3322918"/>
              <a:gd name="connsiteY1268" fmla="*/ 983209 h 1642687"/>
              <a:gd name="connsiteX1269" fmla="*/ 2155470 w 3322918"/>
              <a:gd name="connsiteY1269" fmla="*/ 995477 h 1642687"/>
              <a:gd name="connsiteX1270" fmla="*/ 2159523 w 3322918"/>
              <a:gd name="connsiteY1270" fmla="*/ 1001611 h 1642687"/>
              <a:gd name="connsiteX1271" fmla="*/ 2163576 w 3322918"/>
              <a:gd name="connsiteY1271" fmla="*/ 1007745 h 1642687"/>
              <a:gd name="connsiteX1272" fmla="*/ 2162645 w 3322918"/>
              <a:gd name="connsiteY1272" fmla="*/ 1015632 h 1642687"/>
              <a:gd name="connsiteX1273" fmla="*/ 2161714 w 3322918"/>
              <a:gd name="connsiteY1273" fmla="*/ 1023518 h 1642687"/>
              <a:gd name="connsiteX1274" fmla="*/ 2162891 w 3322918"/>
              <a:gd name="connsiteY1274" fmla="*/ 1022642 h 1642687"/>
              <a:gd name="connsiteX1275" fmla="*/ 2164069 w 3322918"/>
              <a:gd name="connsiteY1275" fmla="*/ 1021766 h 1642687"/>
              <a:gd name="connsiteX1276" fmla="*/ 2185470 w 3322918"/>
              <a:gd name="connsiteY1276" fmla="*/ 1007745 h 1642687"/>
              <a:gd name="connsiteX1277" fmla="*/ 2203913 w 3322918"/>
              <a:gd name="connsiteY1277" fmla="*/ 1002487 h 1642687"/>
              <a:gd name="connsiteX1278" fmla="*/ 2213018 w 3322918"/>
              <a:gd name="connsiteY1278" fmla="*/ 996353 h 1642687"/>
              <a:gd name="connsiteX1279" fmla="*/ 2222699 w 3322918"/>
              <a:gd name="connsiteY1279" fmla="*/ 988466 h 1642687"/>
              <a:gd name="connsiteX1280" fmla="*/ 2243867 w 3322918"/>
              <a:gd name="connsiteY1280" fmla="*/ 967435 h 1642687"/>
              <a:gd name="connsiteX1281" fmla="*/ 2251521 w 3322918"/>
              <a:gd name="connsiteY1281" fmla="*/ 960425 h 1642687"/>
              <a:gd name="connsiteX1282" fmla="*/ 2261502 w 3322918"/>
              <a:gd name="connsiteY1282" fmla="*/ 951662 h 1642687"/>
              <a:gd name="connsiteX1283" fmla="*/ 2281466 w 3322918"/>
              <a:gd name="connsiteY1283" fmla="*/ 934136 h 1642687"/>
              <a:gd name="connsiteX1284" fmla="*/ 2282041 w 3322918"/>
              <a:gd name="connsiteY1284" fmla="*/ 937641 h 1642687"/>
              <a:gd name="connsiteX1285" fmla="*/ 2264925 w 3322918"/>
              <a:gd name="connsiteY1285" fmla="*/ 962177 h 1642687"/>
              <a:gd name="connsiteX1286" fmla="*/ 2269033 w 3322918"/>
              <a:gd name="connsiteY1286" fmla="*/ 960425 h 1642687"/>
              <a:gd name="connsiteX1287" fmla="*/ 2271388 w 3322918"/>
              <a:gd name="connsiteY1287" fmla="*/ 958672 h 1642687"/>
              <a:gd name="connsiteX1288" fmla="*/ 2351351 w 3322918"/>
              <a:gd name="connsiteY1288" fmla="*/ 878053 h 1642687"/>
              <a:gd name="connsiteX1289" fmla="*/ 2383431 w 3322918"/>
              <a:gd name="connsiteY1289" fmla="*/ 843001 h 1642687"/>
              <a:gd name="connsiteX1290" fmla="*/ 2405517 w 3322918"/>
              <a:gd name="connsiteY1290" fmla="*/ 816712 h 1642687"/>
              <a:gd name="connsiteX1291" fmla="*/ 2413157 w 3322918"/>
              <a:gd name="connsiteY1291" fmla="*/ 809701 h 1642687"/>
              <a:gd name="connsiteX1292" fmla="*/ 2408420 w 3322918"/>
              <a:gd name="connsiteY1292" fmla="*/ 818464 h 1642687"/>
              <a:gd name="connsiteX1293" fmla="*/ 2368247 w 3322918"/>
              <a:gd name="connsiteY1293" fmla="*/ 885063 h 1642687"/>
              <a:gd name="connsiteX1294" fmla="*/ 2358224 w 3322918"/>
              <a:gd name="connsiteY1294" fmla="*/ 899084 h 1642687"/>
              <a:gd name="connsiteX1295" fmla="*/ 2350557 w 3322918"/>
              <a:gd name="connsiteY1295" fmla="*/ 911352 h 1642687"/>
              <a:gd name="connsiteX1296" fmla="*/ 2335577 w 3322918"/>
              <a:gd name="connsiteY1296" fmla="*/ 924496 h 1642687"/>
              <a:gd name="connsiteX1297" fmla="*/ 2332866 w 3322918"/>
              <a:gd name="connsiteY1297" fmla="*/ 937641 h 1642687"/>
              <a:gd name="connsiteX1298" fmla="*/ 2318188 w 3322918"/>
              <a:gd name="connsiteY1298" fmla="*/ 949909 h 1642687"/>
              <a:gd name="connsiteX1299" fmla="*/ 2317011 w 3322918"/>
              <a:gd name="connsiteY1299" fmla="*/ 950786 h 1642687"/>
              <a:gd name="connsiteX1300" fmla="*/ 2315833 w 3322918"/>
              <a:gd name="connsiteY1300" fmla="*/ 951662 h 1642687"/>
              <a:gd name="connsiteX1301" fmla="*/ 2314053 w 3322918"/>
              <a:gd name="connsiteY1301" fmla="*/ 956920 h 1642687"/>
              <a:gd name="connsiteX1302" fmla="*/ 2289243 w 3322918"/>
              <a:gd name="connsiteY1302" fmla="*/ 998982 h 1642687"/>
              <a:gd name="connsiteX1303" fmla="*/ 2276235 w 3322918"/>
              <a:gd name="connsiteY1303" fmla="*/ 1021766 h 1642687"/>
              <a:gd name="connsiteX1304" fmla="*/ 2267938 w 3322918"/>
              <a:gd name="connsiteY1304" fmla="*/ 1041044 h 1642687"/>
              <a:gd name="connsiteX1305" fmla="*/ 2261448 w 3322918"/>
              <a:gd name="connsiteY1305" fmla="*/ 1049807 h 1642687"/>
              <a:gd name="connsiteX1306" fmla="*/ 2250234 w 3322918"/>
              <a:gd name="connsiteY1306" fmla="*/ 1067333 h 1642687"/>
              <a:gd name="connsiteX1307" fmla="*/ 2236665 w 3322918"/>
              <a:gd name="connsiteY1307" fmla="*/ 1086612 h 1642687"/>
              <a:gd name="connsiteX1308" fmla="*/ 2241649 w 3322918"/>
              <a:gd name="connsiteY1308" fmla="*/ 1084859 h 1642687"/>
              <a:gd name="connsiteX1309" fmla="*/ 2246633 w 3322918"/>
              <a:gd name="connsiteY1309" fmla="*/ 1083107 h 1642687"/>
              <a:gd name="connsiteX1310" fmla="*/ 2272511 w 3322918"/>
              <a:gd name="connsiteY1310" fmla="*/ 1053313 h 1642687"/>
              <a:gd name="connsiteX1311" fmla="*/ 2284916 w 3322918"/>
              <a:gd name="connsiteY1311" fmla="*/ 1032281 h 1642687"/>
              <a:gd name="connsiteX1312" fmla="*/ 2311479 w 3322918"/>
              <a:gd name="connsiteY1312" fmla="*/ 990219 h 1642687"/>
              <a:gd name="connsiteX1313" fmla="*/ 2335659 w 3322918"/>
              <a:gd name="connsiteY1313" fmla="*/ 955167 h 1642687"/>
              <a:gd name="connsiteX1314" fmla="*/ 2361017 w 3322918"/>
              <a:gd name="connsiteY1314" fmla="*/ 921868 h 1642687"/>
              <a:gd name="connsiteX1315" fmla="*/ 2374600 w 3322918"/>
              <a:gd name="connsiteY1315" fmla="*/ 897331 h 1642687"/>
              <a:gd name="connsiteX1316" fmla="*/ 2377475 w 3322918"/>
              <a:gd name="connsiteY1316" fmla="*/ 904342 h 1642687"/>
              <a:gd name="connsiteX1317" fmla="*/ 2365673 w 3322918"/>
              <a:gd name="connsiteY1317" fmla="*/ 923620 h 1642687"/>
              <a:gd name="connsiteX1318" fmla="*/ 2352665 w 3322918"/>
              <a:gd name="connsiteY1318" fmla="*/ 946404 h 1642687"/>
              <a:gd name="connsiteX1319" fmla="*/ 2323117 w 3322918"/>
              <a:gd name="connsiteY1319" fmla="*/ 997229 h 1642687"/>
              <a:gd name="connsiteX1320" fmla="*/ 2304195 w 3322918"/>
              <a:gd name="connsiteY1320" fmla="*/ 1032281 h 1642687"/>
              <a:gd name="connsiteX1321" fmla="*/ 2320516 w 3322918"/>
              <a:gd name="connsiteY1321" fmla="*/ 1041044 h 1642687"/>
              <a:gd name="connsiteX1322" fmla="*/ 2322802 w 3322918"/>
              <a:gd name="connsiteY1322" fmla="*/ 1047179 h 1642687"/>
              <a:gd name="connsiteX1323" fmla="*/ 2326294 w 3322918"/>
              <a:gd name="connsiteY1323" fmla="*/ 1049807 h 1642687"/>
              <a:gd name="connsiteX1324" fmla="*/ 2332154 w 3322918"/>
              <a:gd name="connsiteY1324" fmla="*/ 1048055 h 1642687"/>
              <a:gd name="connsiteX1325" fmla="*/ 2341437 w 3322918"/>
              <a:gd name="connsiteY1325" fmla="*/ 1056818 h 1642687"/>
              <a:gd name="connsiteX1326" fmla="*/ 2361209 w 3322918"/>
              <a:gd name="connsiteY1326" fmla="*/ 1070839 h 1642687"/>
              <a:gd name="connsiteX1327" fmla="*/ 2369630 w 3322918"/>
              <a:gd name="connsiteY1327" fmla="*/ 1076973 h 1642687"/>
              <a:gd name="connsiteX1328" fmla="*/ 2377475 w 3322918"/>
              <a:gd name="connsiteY1328" fmla="*/ 1084859 h 1642687"/>
              <a:gd name="connsiteX1329" fmla="*/ 2390784 w 3322918"/>
              <a:gd name="connsiteY1329" fmla="*/ 1105014 h 1642687"/>
              <a:gd name="connsiteX1330" fmla="*/ 2402258 w 3322918"/>
              <a:gd name="connsiteY1330" fmla="*/ 1135685 h 1642687"/>
              <a:gd name="connsiteX1331" fmla="*/ 2420167 w 3322918"/>
              <a:gd name="connsiteY1331" fmla="*/ 1165479 h 1642687"/>
              <a:gd name="connsiteX1332" fmla="*/ 2419592 w 3322918"/>
              <a:gd name="connsiteY1332" fmla="*/ 1167232 h 1642687"/>
              <a:gd name="connsiteX1333" fmla="*/ 2428273 w 3322918"/>
              <a:gd name="connsiteY1333" fmla="*/ 1177747 h 1642687"/>
              <a:gd name="connsiteX1334" fmla="*/ 2441116 w 3322918"/>
              <a:gd name="connsiteY1334" fmla="*/ 1181252 h 1642687"/>
              <a:gd name="connsiteX1335" fmla="*/ 2459765 w 3322918"/>
              <a:gd name="connsiteY1335" fmla="*/ 1188263 h 1642687"/>
              <a:gd name="connsiteX1336" fmla="*/ 2491969 w 3322918"/>
              <a:gd name="connsiteY1336" fmla="*/ 1175995 h 1642687"/>
              <a:gd name="connsiteX1337" fmla="*/ 2503101 w 3322918"/>
              <a:gd name="connsiteY1337" fmla="*/ 1168984 h 1642687"/>
              <a:gd name="connsiteX1338" fmla="*/ 2511905 w 3322918"/>
              <a:gd name="connsiteY1338" fmla="*/ 1163726 h 1642687"/>
              <a:gd name="connsiteX1339" fmla="*/ 2588691 w 3322918"/>
              <a:gd name="connsiteY1339" fmla="*/ 1123417 h 1642687"/>
              <a:gd name="connsiteX1340" fmla="*/ 2688315 w 3322918"/>
              <a:gd name="connsiteY1340" fmla="*/ 1077849 h 1642687"/>
              <a:gd name="connsiteX1341" fmla="*/ 2726092 w 3322918"/>
              <a:gd name="connsiteY1341" fmla="*/ 1062076 h 1642687"/>
              <a:gd name="connsiteX1342" fmla="*/ 2772687 w 3322918"/>
              <a:gd name="connsiteY1342" fmla="*/ 1041044 h 1642687"/>
              <a:gd name="connsiteX1343" fmla="*/ 2808985 w 3322918"/>
              <a:gd name="connsiteY1343" fmla="*/ 1027024 h 1642687"/>
              <a:gd name="connsiteX1344" fmla="*/ 2847063 w 3322918"/>
              <a:gd name="connsiteY1344" fmla="*/ 1013003 h 1642687"/>
              <a:gd name="connsiteX1345" fmla="*/ 2872516 w 3322918"/>
              <a:gd name="connsiteY1345" fmla="*/ 1005116 h 1642687"/>
              <a:gd name="connsiteX1346" fmla="*/ 2898573 w 3322918"/>
              <a:gd name="connsiteY1346" fmla="*/ 995477 h 1642687"/>
              <a:gd name="connsiteX1347" fmla="*/ 2940717 w 3322918"/>
              <a:gd name="connsiteY1347" fmla="*/ 984961 h 1642687"/>
              <a:gd name="connsiteX1348" fmla="*/ 2957120 w 3322918"/>
              <a:gd name="connsiteY1348" fmla="*/ 977951 h 1642687"/>
              <a:gd name="connsiteX1349" fmla="*/ 2961255 w 3322918"/>
              <a:gd name="connsiteY1349" fmla="*/ 970940 h 1642687"/>
              <a:gd name="connsiteX1350" fmla="*/ 2957805 w 3322918"/>
              <a:gd name="connsiteY1350" fmla="*/ 960425 h 1642687"/>
              <a:gd name="connsiteX1351" fmla="*/ 2966020 w 3322918"/>
              <a:gd name="connsiteY1351" fmla="*/ 956920 h 1642687"/>
              <a:gd name="connsiteX1352" fmla="*/ 2978877 w 3322918"/>
              <a:gd name="connsiteY1352" fmla="*/ 955167 h 1642687"/>
              <a:gd name="connsiteX1353" fmla="*/ 2995267 w 3322918"/>
              <a:gd name="connsiteY1353" fmla="*/ 948157 h 1642687"/>
              <a:gd name="connsiteX1354" fmla="*/ 3028621 w 3322918"/>
              <a:gd name="connsiteY1354" fmla="*/ 942899 h 1642687"/>
              <a:gd name="connsiteX1355" fmla="*/ 3039684 w 3322918"/>
              <a:gd name="connsiteY1355" fmla="*/ 946404 h 1642687"/>
              <a:gd name="connsiteX1356" fmla="*/ 3072861 w 3322918"/>
              <a:gd name="connsiteY1356" fmla="*/ 964806 h 1642687"/>
              <a:gd name="connsiteX1357" fmla="*/ 3099629 w 3322918"/>
              <a:gd name="connsiteY1357" fmla="*/ 981456 h 1642687"/>
              <a:gd name="connsiteX1358" fmla="*/ 3113458 w 3322918"/>
              <a:gd name="connsiteY1358" fmla="*/ 1013003 h 1642687"/>
              <a:gd name="connsiteX1359" fmla="*/ 3123837 w 3322918"/>
              <a:gd name="connsiteY1359" fmla="*/ 1034034 h 1642687"/>
              <a:gd name="connsiteX1360" fmla="*/ 3138213 w 3322918"/>
              <a:gd name="connsiteY1360" fmla="*/ 1069086 h 1642687"/>
              <a:gd name="connsiteX1361" fmla="*/ 3145114 w 3322918"/>
              <a:gd name="connsiteY1361" fmla="*/ 1084859 h 1642687"/>
              <a:gd name="connsiteX1362" fmla="*/ 3162339 w 3322918"/>
              <a:gd name="connsiteY1362" fmla="*/ 1132180 h 1642687"/>
              <a:gd name="connsiteX1363" fmla="*/ 3155794 w 3322918"/>
              <a:gd name="connsiteY1363" fmla="*/ 1148829 h 1642687"/>
              <a:gd name="connsiteX1364" fmla="*/ 3151604 w 3322918"/>
              <a:gd name="connsiteY1364" fmla="*/ 1163726 h 1642687"/>
              <a:gd name="connsiteX1365" fmla="*/ 3145717 w 3322918"/>
              <a:gd name="connsiteY1365" fmla="*/ 1170737 h 1642687"/>
              <a:gd name="connsiteX1366" fmla="*/ 3131641 w 3322918"/>
              <a:gd name="connsiteY1366" fmla="*/ 1181252 h 1642687"/>
              <a:gd name="connsiteX1367" fmla="*/ 3117483 w 3322918"/>
              <a:gd name="connsiteY1367" fmla="*/ 1202284 h 1642687"/>
              <a:gd name="connsiteX1368" fmla="*/ 3087415 w 3322918"/>
              <a:gd name="connsiteY1368" fmla="*/ 1244346 h 1642687"/>
              <a:gd name="connsiteX1369" fmla="*/ 3068027 w 3322918"/>
              <a:gd name="connsiteY1369" fmla="*/ 1260119 h 1642687"/>
              <a:gd name="connsiteX1370" fmla="*/ 3049789 w 3322918"/>
              <a:gd name="connsiteY1370" fmla="*/ 1280274 h 1642687"/>
              <a:gd name="connsiteX1371" fmla="*/ 3028621 w 3322918"/>
              <a:gd name="connsiteY1371" fmla="*/ 1298677 h 1642687"/>
              <a:gd name="connsiteX1372" fmla="*/ 3021597 w 3322918"/>
              <a:gd name="connsiteY1372" fmla="*/ 1303934 h 1642687"/>
              <a:gd name="connsiteX1373" fmla="*/ 3018051 w 3322918"/>
              <a:gd name="connsiteY1373" fmla="*/ 1309192 h 1642687"/>
              <a:gd name="connsiteX1374" fmla="*/ 3008658 w 3322918"/>
              <a:gd name="connsiteY1374" fmla="*/ 1316203 h 1642687"/>
              <a:gd name="connsiteX1375" fmla="*/ 2985217 w 3322918"/>
              <a:gd name="connsiteY1375" fmla="*/ 1328471 h 1642687"/>
              <a:gd name="connsiteX1376" fmla="*/ 2974646 w 3322918"/>
              <a:gd name="connsiteY1376" fmla="*/ 1333729 h 1642687"/>
              <a:gd name="connsiteX1377" fmla="*/ 2961420 w 3322918"/>
              <a:gd name="connsiteY1377" fmla="*/ 1346873 h 1642687"/>
              <a:gd name="connsiteX1378" fmla="*/ 2948193 w 3322918"/>
              <a:gd name="connsiteY1378" fmla="*/ 1360018 h 1642687"/>
              <a:gd name="connsiteX1379" fmla="*/ 2943223 w 3322918"/>
              <a:gd name="connsiteY1379" fmla="*/ 1359141 h 1642687"/>
              <a:gd name="connsiteX1380" fmla="*/ 2937102 w 3322918"/>
              <a:gd name="connsiteY1380" fmla="*/ 1356512 h 1642687"/>
              <a:gd name="connsiteX1381" fmla="*/ 2932995 w 3322918"/>
              <a:gd name="connsiteY1381" fmla="*/ 1360894 h 1642687"/>
              <a:gd name="connsiteX1382" fmla="*/ 2932392 w 3322918"/>
              <a:gd name="connsiteY1382" fmla="*/ 1365275 h 1642687"/>
              <a:gd name="connsiteX1383" fmla="*/ 2916017 w 3322918"/>
              <a:gd name="connsiteY1383" fmla="*/ 1367028 h 1642687"/>
              <a:gd name="connsiteX1384" fmla="*/ 2913032 w 3322918"/>
              <a:gd name="connsiteY1384" fmla="*/ 1375791 h 1642687"/>
              <a:gd name="connsiteX1385" fmla="*/ 2902516 w 3322918"/>
              <a:gd name="connsiteY1385" fmla="*/ 1375791 h 1642687"/>
              <a:gd name="connsiteX1386" fmla="*/ 2893150 w 3322918"/>
              <a:gd name="connsiteY1386" fmla="*/ 1377544 h 1642687"/>
              <a:gd name="connsiteX1387" fmla="*/ 2890220 w 3322918"/>
              <a:gd name="connsiteY1387" fmla="*/ 1381049 h 1642687"/>
              <a:gd name="connsiteX1388" fmla="*/ 2876665 w 3322918"/>
              <a:gd name="connsiteY1388" fmla="*/ 1400327 h 1642687"/>
              <a:gd name="connsiteX1389" fmla="*/ 2864972 w 3322918"/>
              <a:gd name="connsiteY1389" fmla="*/ 1398575 h 1642687"/>
              <a:gd name="connsiteX1390" fmla="*/ 2858537 w 3322918"/>
              <a:gd name="connsiteY1390" fmla="*/ 1402080 h 1642687"/>
              <a:gd name="connsiteX1391" fmla="*/ 2853238 w 3322918"/>
              <a:gd name="connsiteY1391" fmla="*/ 1407338 h 1642687"/>
              <a:gd name="connsiteX1392" fmla="*/ 2846789 w 3322918"/>
              <a:gd name="connsiteY1392" fmla="*/ 1410843 h 1642687"/>
              <a:gd name="connsiteX1393" fmla="*/ 2818610 w 3322918"/>
              <a:gd name="connsiteY1393" fmla="*/ 1431874 h 1642687"/>
              <a:gd name="connsiteX1394" fmla="*/ 2810422 w 3322918"/>
              <a:gd name="connsiteY1394" fmla="*/ 1435379 h 1642687"/>
              <a:gd name="connsiteX1395" fmla="*/ 2802221 w 3322918"/>
              <a:gd name="connsiteY1395" fmla="*/ 1436256 h 1642687"/>
              <a:gd name="connsiteX1396" fmla="*/ 2799564 w 3322918"/>
              <a:gd name="connsiteY1396" fmla="*/ 1441513 h 1642687"/>
              <a:gd name="connsiteX1397" fmla="*/ 2798072 w 3322918"/>
              <a:gd name="connsiteY1397" fmla="*/ 1445895 h 1642687"/>
              <a:gd name="connsiteX1398" fmla="*/ 2789199 w 3322918"/>
              <a:gd name="connsiteY1398" fmla="*/ 1461668 h 1642687"/>
              <a:gd name="connsiteX1399" fmla="*/ 2775754 w 3322918"/>
              <a:gd name="connsiteY1399" fmla="*/ 1465174 h 1642687"/>
              <a:gd name="connsiteX1400" fmla="*/ 2769044 w 3322918"/>
              <a:gd name="connsiteY1400" fmla="*/ 1464297 h 1642687"/>
              <a:gd name="connsiteX1401" fmla="*/ 2761733 w 3322918"/>
              <a:gd name="connsiteY1401" fmla="*/ 1465174 h 1642687"/>
              <a:gd name="connsiteX1402" fmla="*/ 2763376 w 3322918"/>
              <a:gd name="connsiteY1402" fmla="*/ 1480947 h 1642687"/>
              <a:gd name="connsiteX1403" fmla="*/ 2754558 w 3322918"/>
              <a:gd name="connsiteY1403" fmla="*/ 1491463 h 1642687"/>
              <a:gd name="connsiteX1404" fmla="*/ 2740482 w 3322918"/>
              <a:gd name="connsiteY1404" fmla="*/ 1496720 h 1642687"/>
              <a:gd name="connsiteX1405" fmla="*/ 2718876 w 3322918"/>
              <a:gd name="connsiteY1405" fmla="*/ 1498473 h 1642687"/>
              <a:gd name="connsiteX1406" fmla="*/ 2676321 w 3322918"/>
              <a:gd name="connsiteY1406" fmla="*/ 1484452 h 1642687"/>
              <a:gd name="connsiteX1407" fmla="*/ 2656440 w 3322918"/>
              <a:gd name="connsiteY1407" fmla="*/ 1486205 h 1642687"/>
              <a:gd name="connsiteX1408" fmla="*/ 2655290 w 3322918"/>
              <a:gd name="connsiteY1408" fmla="*/ 1484452 h 1642687"/>
              <a:gd name="connsiteX1409" fmla="*/ 2642091 w 3322918"/>
              <a:gd name="connsiteY1409" fmla="*/ 1492339 h 1642687"/>
              <a:gd name="connsiteX1410" fmla="*/ 2628919 w 3322918"/>
              <a:gd name="connsiteY1410" fmla="*/ 1494968 h 1642687"/>
              <a:gd name="connsiteX1411" fmla="*/ 2612830 w 3322918"/>
              <a:gd name="connsiteY1411" fmla="*/ 1498473 h 1642687"/>
              <a:gd name="connsiteX1412" fmla="*/ 2593264 w 3322918"/>
              <a:gd name="connsiteY1412" fmla="*/ 1496720 h 1642687"/>
              <a:gd name="connsiteX1413" fmla="*/ 2586856 w 3322918"/>
              <a:gd name="connsiteY1413" fmla="*/ 1494968 h 1642687"/>
              <a:gd name="connsiteX1414" fmla="*/ 2548299 w 3322918"/>
              <a:gd name="connsiteY1414" fmla="*/ 1494968 h 1642687"/>
              <a:gd name="connsiteX1415" fmla="*/ 2535428 w 3322918"/>
              <a:gd name="connsiteY1415" fmla="*/ 1496720 h 1642687"/>
              <a:gd name="connsiteX1416" fmla="*/ 2520860 w 3322918"/>
              <a:gd name="connsiteY1416" fmla="*/ 1493215 h 1642687"/>
              <a:gd name="connsiteX1417" fmla="*/ 2496926 w 3322918"/>
              <a:gd name="connsiteY1417" fmla="*/ 1491463 h 1642687"/>
              <a:gd name="connsiteX1418" fmla="*/ 2487588 w 3322918"/>
              <a:gd name="connsiteY1418" fmla="*/ 1487957 h 1642687"/>
              <a:gd name="connsiteX1419" fmla="*/ 2482946 w 3322918"/>
              <a:gd name="connsiteY1419" fmla="*/ 1483576 h 1642687"/>
              <a:gd name="connsiteX1420" fmla="*/ 2473019 w 3322918"/>
              <a:gd name="connsiteY1420" fmla="*/ 1484452 h 1642687"/>
              <a:gd name="connsiteX1421" fmla="*/ 2467474 w 3322918"/>
              <a:gd name="connsiteY1421" fmla="*/ 1482700 h 1642687"/>
              <a:gd name="connsiteX1422" fmla="*/ 2463709 w 3322918"/>
              <a:gd name="connsiteY1422" fmla="*/ 1475689 h 1642687"/>
              <a:gd name="connsiteX1423" fmla="*/ 2456178 w 3322918"/>
              <a:gd name="connsiteY1423" fmla="*/ 1466926 h 1642687"/>
              <a:gd name="connsiteX1424" fmla="*/ 2435749 w 3322918"/>
              <a:gd name="connsiteY1424" fmla="*/ 1465174 h 1642687"/>
              <a:gd name="connsiteX1425" fmla="*/ 2408940 w 3322918"/>
              <a:gd name="connsiteY1425" fmla="*/ 1456411 h 1642687"/>
              <a:gd name="connsiteX1426" fmla="*/ 2401163 w 3322918"/>
              <a:gd name="connsiteY1426" fmla="*/ 1484452 h 1642687"/>
              <a:gd name="connsiteX1427" fmla="*/ 2393961 w 3322918"/>
              <a:gd name="connsiteY1427" fmla="*/ 1510741 h 1642687"/>
              <a:gd name="connsiteX1428" fmla="*/ 2393933 w 3322918"/>
              <a:gd name="connsiteY1428" fmla="*/ 1515999 h 1642687"/>
              <a:gd name="connsiteX1429" fmla="*/ 2379228 w 3322918"/>
              <a:gd name="connsiteY1429" fmla="*/ 1533525 h 1642687"/>
              <a:gd name="connsiteX1430" fmla="*/ 2370958 w 3322918"/>
              <a:gd name="connsiteY1430" fmla="*/ 1547546 h 1642687"/>
              <a:gd name="connsiteX1431" fmla="*/ 2358498 w 3322918"/>
              <a:gd name="connsiteY1431" fmla="*/ 1573835 h 1642687"/>
              <a:gd name="connsiteX1432" fmla="*/ 2356691 w 3322918"/>
              <a:gd name="connsiteY1432" fmla="*/ 1584350 h 1642687"/>
              <a:gd name="connsiteX1433" fmla="*/ 2353021 w 3322918"/>
              <a:gd name="connsiteY1433" fmla="*/ 1610639 h 1642687"/>
              <a:gd name="connsiteX1434" fmla="*/ 2348776 w 3322918"/>
              <a:gd name="connsiteY1434" fmla="*/ 1633423 h 1642687"/>
              <a:gd name="connsiteX1435" fmla="*/ 2345244 w 3322918"/>
              <a:gd name="connsiteY1435" fmla="*/ 1638681 h 1642687"/>
              <a:gd name="connsiteX1436" fmla="*/ 2338808 w 3322918"/>
              <a:gd name="connsiteY1436" fmla="*/ 1636928 h 1642687"/>
              <a:gd name="connsiteX1437" fmla="*/ 2320708 w 3322918"/>
              <a:gd name="connsiteY1437" fmla="*/ 1638681 h 1642687"/>
              <a:gd name="connsiteX1438" fmla="*/ 2297321 w 3322918"/>
              <a:gd name="connsiteY1438" fmla="*/ 1640434 h 1642687"/>
              <a:gd name="connsiteX1439" fmla="*/ 2281301 w 3322918"/>
              <a:gd name="connsiteY1439" fmla="*/ 1633423 h 1642687"/>
              <a:gd name="connsiteX1440" fmla="*/ 2267637 w 3322918"/>
              <a:gd name="connsiteY1440" fmla="*/ 1624660 h 1642687"/>
              <a:gd name="connsiteX1441" fmla="*/ 2229161 w 3322918"/>
              <a:gd name="connsiteY1441" fmla="*/ 1608887 h 1642687"/>
              <a:gd name="connsiteX1442" fmla="*/ 2220741 w 3322918"/>
              <a:gd name="connsiteY1442" fmla="*/ 1602753 h 1642687"/>
              <a:gd name="connsiteX1443" fmla="*/ 2212320 w 3322918"/>
              <a:gd name="connsiteY1443" fmla="*/ 1596619 h 1642687"/>
              <a:gd name="connsiteX1444" fmla="*/ 2197806 w 3322918"/>
              <a:gd name="connsiteY1444" fmla="*/ 1582598 h 1642687"/>
              <a:gd name="connsiteX1445" fmla="*/ 2190823 w 3322918"/>
              <a:gd name="connsiteY1445" fmla="*/ 1577340 h 1642687"/>
              <a:gd name="connsiteX1446" fmla="*/ 2174612 w 3322918"/>
              <a:gd name="connsiteY1446" fmla="*/ 1552804 h 1642687"/>
              <a:gd name="connsiteX1447" fmla="*/ 2174639 w 3322918"/>
              <a:gd name="connsiteY1447" fmla="*/ 1550175 h 1642687"/>
              <a:gd name="connsiteX1448" fmla="*/ 2176419 w 3322918"/>
              <a:gd name="connsiteY1448" fmla="*/ 1547546 h 1642687"/>
              <a:gd name="connsiteX1449" fmla="*/ 2183786 w 3322918"/>
              <a:gd name="connsiteY1449" fmla="*/ 1536154 h 1642687"/>
              <a:gd name="connsiteX1450" fmla="*/ 2190604 w 3322918"/>
              <a:gd name="connsiteY1450" fmla="*/ 1521257 h 1642687"/>
              <a:gd name="connsiteX1451" fmla="*/ 2198874 w 3322918"/>
              <a:gd name="connsiteY1451" fmla="*/ 1507236 h 1642687"/>
              <a:gd name="connsiteX1452" fmla="*/ 2207172 w 3322918"/>
              <a:gd name="connsiteY1452" fmla="*/ 1487957 h 1642687"/>
              <a:gd name="connsiteX1453" fmla="*/ 2240991 w 3322918"/>
              <a:gd name="connsiteY1453" fmla="*/ 1409090 h 1642687"/>
              <a:gd name="connsiteX1454" fmla="*/ 2260571 w 3322918"/>
              <a:gd name="connsiteY1454" fmla="*/ 1361770 h 1642687"/>
              <a:gd name="connsiteX1455" fmla="*/ 2269526 w 3322918"/>
              <a:gd name="connsiteY1455" fmla="*/ 1335481 h 1642687"/>
              <a:gd name="connsiteX1456" fmla="*/ 2279056 w 3322918"/>
              <a:gd name="connsiteY1456" fmla="*/ 1307440 h 1642687"/>
              <a:gd name="connsiteX1457" fmla="*/ 2293241 w 3322918"/>
              <a:gd name="connsiteY1457" fmla="*/ 1281151 h 1642687"/>
              <a:gd name="connsiteX1458" fmla="*/ 2299704 w 3322918"/>
              <a:gd name="connsiteY1458" fmla="*/ 1275016 h 1642687"/>
              <a:gd name="connsiteX1459" fmla="*/ 2302059 w 3322918"/>
              <a:gd name="connsiteY1459" fmla="*/ 1270635 h 1642687"/>
              <a:gd name="connsiteX1460" fmla="*/ 2289791 w 3322918"/>
              <a:gd name="connsiteY1460" fmla="*/ 1270635 h 1642687"/>
              <a:gd name="connsiteX1461" fmla="*/ 2297485 w 3322918"/>
              <a:gd name="connsiteY1461" fmla="*/ 1258367 h 1642687"/>
              <a:gd name="connsiteX1462" fmla="*/ 2312821 w 3322918"/>
              <a:gd name="connsiteY1462" fmla="*/ 1233830 h 1642687"/>
              <a:gd name="connsiteX1463" fmla="*/ 2315915 w 3322918"/>
              <a:gd name="connsiteY1463" fmla="*/ 1209294 h 1642687"/>
              <a:gd name="connsiteX1464" fmla="*/ 2323829 w 3322918"/>
              <a:gd name="connsiteY1464" fmla="*/ 1160221 h 1642687"/>
              <a:gd name="connsiteX1465" fmla="*/ 2321666 w 3322918"/>
              <a:gd name="connsiteY1465" fmla="*/ 1130427 h 1642687"/>
              <a:gd name="connsiteX1466" fmla="*/ 2321488 w 3322918"/>
              <a:gd name="connsiteY1466" fmla="*/ 1115530 h 1642687"/>
              <a:gd name="connsiteX1467" fmla="*/ 2317175 w 3322918"/>
              <a:gd name="connsiteY1467" fmla="*/ 1102385 h 1642687"/>
              <a:gd name="connsiteX1468" fmla="*/ 2307508 w 3322918"/>
              <a:gd name="connsiteY1468" fmla="*/ 1063828 h 1642687"/>
              <a:gd name="connsiteX1469" fmla="*/ 2302415 w 3322918"/>
              <a:gd name="connsiteY1469" fmla="*/ 1037539 h 1642687"/>
              <a:gd name="connsiteX1470" fmla="*/ 2286477 w 3322918"/>
              <a:gd name="connsiteY1470" fmla="*/ 1063828 h 1642687"/>
              <a:gd name="connsiteX1471" fmla="*/ 2267856 w 3322918"/>
              <a:gd name="connsiteY1471" fmla="*/ 1095375 h 1642687"/>
              <a:gd name="connsiteX1472" fmla="*/ 2251644 w 3322918"/>
              <a:gd name="connsiteY1472" fmla="*/ 1119911 h 1642687"/>
              <a:gd name="connsiteX1473" fmla="*/ 2216839 w 3322918"/>
              <a:gd name="connsiteY1473" fmla="*/ 1170737 h 1642687"/>
              <a:gd name="connsiteX1474" fmla="*/ 2215058 w 3322918"/>
              <a:gd name="connsiteY1474" fmla="*/ 1175995 h 1642687"/>
              <a:gd name="connsiteX1475" fmla="*/ 2213279 w 3322918"/>
              <a:gd name="connsiteY1475" fmla="*/ 1181252 h 1642687"/>
              <a:gd name="connsiteX1476" fmla="*/ 2203530 w 3322918"/>
              <a:gd name="connsiteY1476" fmla="*/ 1197026 h 1642687"/>
              <a:gd name="connsiteX1477" fmla="*/ 2192028 w 3322918"/>
              <a:gd name="connsiteY1477" fmla="*/ 1212799 h 1642687"/>
              <a:gd name="connsiteX1478" fmla="*/ 2177268 w 3322918"/>
              <a:gd name="connsiteY1478" fmla="*/ 1235583 h 1642687"/>
              <a:gd name="connsiteX1479" fmla="*/ 2127155 w 3322918"/>
              <a:gd name="connsiteY1479" fmla="*/ 1305687 h 1642687"/>
              <a:gd name="connsiteX1480" fmla="*/ 2065978 w 3322918"/>
              <a:gd name="connsiteY1480" fmla="*/ 1372286 h 1642687"/>
              <a:gd name="connsiteX1481" fmla="*/ 2029201 w 3322918"/>
              <a:gd name="connsiteY1481" fmla="*/ 1410843 h 1642687"/>
              <a:gd name="connsiteX1482" fmla="*/ 2010634 w 3322918"/>
              <a:gd name="connsiteY1482" fmla="*/ 1437132 h 1642687"/>
              <a:gd name="connsiteX1483" fmla="*/ 1985824 w 3322918"/>
              <a:gd name="connsiteY1483" fmla="*/ 1479194 h 1642687"/>
              <a:gd name="connsiteX1484" fmla="*/ 1982579 w 3322918"/>
              <a:gd name="connsiteY1484" fmla="*/ 1483576 h 1642687"/>
              <a:gd name="connsiteX1485" fmla="*/ 1979334 w 3322918"/>
              <a:gd name="connsiteY1485" fmla="*/ 1487957 h 1642687"/>
              <a:gd name="connsiteX1486" fmla="*/ 1962040 w 3322918"/>
              <a:gd name="connsiteY1486" fmla="*/ 1497597 h 1642687"/>
              <a:gd name="connsiteX1487" fmla="*/ 1948855 w 3322918"/>
              <a:gd name="connsiteY1487" fmla="*/ 1505483 h 1642687"/>
              <a:gd name="connsiteX1488" fmla="*/ 1939490 w 3322918"/>
              <a:gd name="connsiteY1488" fmla="*/ 1507236 h 1642687"/>
              <a:gd name="connsiteX1489" fmla="*/ 1924949 w 3322918"/>
              <a:gd name="connsiteY1489" fmla="*/ 1498473 h 1642687"/>
              <a:gd name="connsiteX1490" fmla="*/ 1908080 w 3322918"/>
              <a:gd name="connsiteY1490" fmla="*/ 1486205 h 1642687"/>
              <a:gd name="connsiteX1491" fmla="*/ 1900549 w 3322918"/>
              <a:gd name="connsiteY1491" fmla="*/ 1477442 h 1642687"/>
              <a:gd name="connsiteX1492" fmla="*/ 1864593 w 3322918"/>
              <a:gd name="connsiteY1492" fmla="*/ 1433627 h 1642687"/>
              <a:gd name="connsiteX1493" fmla="*/ 1847834 w 3322918"/>
              <a:gd name="connsiteY1493" fmla="*/ 1405585 h 1642687"/>
              <a:gd name="connsiteX1494" fmla="*/ 1845013 w 3322918"/>
              <a:gd name="connsiteY1494" fmla="*/ 1393317 h 1642687"/>
              <a:gd name="connsiteX1495" fmla="*/ 1832444 w 3322918"/>
              <a:gd name="connsiteY1495" fmla="*/ 1347749 h 1642687"/>
              <a:gd name="connsiteX1496" fmla="*/ 1828446 w 3322918"/>
              <a:gd name="connsiteY1496" fmla="*/ 1333729 h 1642687"/>
              <a:gd name="connsiteX1497" fmla="*/ 1826762 w 3322918"/>
              <a:gd name="connsiteY1497" fmla="*/ 1323213 h 1642687"/>
              <a:gd name="connsiteX1498" fmla="*/ 1834443 w 3322918"/>
              <a:gd name="connsiteY1498" fmla="*/ 1310945 h 1642687"/>
              <a:gd name="connsiteX1499" fmla="*/ 1853886 w 3322918"/>
              <a:gd name="connsiteY1499" fmla="*/ 1284656 h 1642687"/>
              <a:gd name="connsiteX1500" fmla="*/ 1881024 w 3322918"/>
              <a:gd name="connsiteY1500" fmla="*/ 1246099 h 1642687"/>
              <a:gd name="connsiteX1501" fmla="*/ 1922347 w 3322918"/>
              <a:gd name="connsiteY1501" fmla="*/ 1181252 h 1642687"/>
              <a:gd name="connsiteX1502" fmla="*/ 1915364 w 3322918"/>
              <a:gd name="connsiteY1502" fmla="*/ 1175995 h 1642687"/>
              <a:gd name="connsiteX1503" fmla="*/ 1927139 w 3322918"/>
              <a:gd name="connsiteY1503" fmla="*/ 1161974 h 1642687"/>
              <a:gd name="connsiteX1504" fmla="*/ 1941311 w 3322918"/>
              <a:gd name="connsiteY1504" fmla="*/ 1138314 h 1642687"/>
              <a:gd name="connsiteX1505" fmla="*/ 1956084 w 3322918"/>
              <a:gd name="connsiteY1505" fmla="*/ 1112901 h 1642687"/>
              <a:gd name="connsiteX1506" fmla="*/ 2004719 w 3322918"/>
              <a:gd name="connsiteY1506" fmla="*/ 1000735 h 1642687"/>
              <a:gd name="connsiteX1507" fmla="*/ 2030296 w 3322918"/>
              <a:gd name="connsiteY1507" fmla="*/ 930631 h 1642687"/>
              <a:gd name="connsiteX1508" fmla="*/ 2069593 w 3322918"/>
              <a:gd name="connsiteY1508" fmla="*/ 814959 h 1642687"/>
              <a:gd name="connsiteX1509" fmla="*/ 2073796 w 3322918"/>
              <a:gd name="connsiteY1509" fmla="*/ 800062 h 1642687"/>
              <a:gd name="connsiteX1510" fmla="*/ 2082107 w 3322918"/>
              <a:gd name="connsiteY1510" fmla="*/ 778154 h 1642687"/>
              <a:gd name="connsiteX1511" fmla="*/ 2075179 w 3322918"/>
              <a:gd name="connsiteY1511" fmla="*/ 767639 h 1642687"/>
              <a:gd name="connsiteX1512" fmla="*/ 2071359 w 3322918"/>
              <a:gd name="connsiteY1512" fmla="*/ 771144 h 1642687"/>
              <a:gd name="connsiteX1513" fmla="*/ 2065184 w 3322918"/>
              <a:gd name="connsiteY1513" fmla="*/ 776402 h 1642687"/>
              <a:gd name="connsiteX1514" fmla="*/ 2058146 w 3322918"/>
              <a:gd name="connsiteY1514" fmla="*/ 781660 h 1642687"/>
              <a:gd name="connsiteX1515" fmla="*/ 2043441 w 3322918"/>
              <a:gd name="connsiteY1515" fmla="*/ 793928 h 1642687"/>
              <a:gd name="connsiteX1516" fmla="*/ 2032377 w 3322918"/>
              <a:gd name="connsiteY1516" fmla="*/ 790423 h 1642687"/>
              <a:gd name="connsiteX1517" fmla="*/ 2021205 w 3322918"/>
              <a:gd name="connsiteY1517" fmla="*/ 802691 h 1642687"/>
              <a:gd name="connsiteX1518" fmla="*/ 2012441 w 3322918"/>
              <a:gd name="connsiteY1518" fmla="*/ 802691 h 1642687"/>
              <a:gd name="connsiteX1519" fmla="*/ 2008854 w 3322918"/>
              <a:gd name="connsiteY1519" fmla="*/ 813206 h 1642687"/>
              <a:gd name="connsiteX1520" fmla="*/ 1997709 w 3322918"/>
              <a:gd name="connsiteY1520" fmla="*/ 820217 h 1642687"/>
              <a:gd name="connsiteX1521" fmla="*/ 1993601 w 3322918"/>
              <a:gd name="connsiteY1521" fmla="*/ 821969 h 1642687"/>
              <a:gd name="connsiteX1522" fmla="*/ 1996668 w 3322918"/>
              <a:gd name="connsiteY1522" fmla="*/ 802691 h 1642687"/>
              <a:gd name="connsiteX1523" fmla="*/ 2000256 w 3322918"/>
              <a:gd name="connsiteY1523" fmla="*/ 786917 h 1642687"/>
              <a:gd name="connsiteX1524" fmla="*/ 1972186 w 3322918"/>
              <a:gd name="connsiteY1524" fmla="*/ 792175 h 1642687"/>
              <a:gd name="connsiteX1525" fmla="*/ 1932370 w 3322918"/>
              <a:gd name="connsiteY1525" fmla="*/ 806196 h 1642687"/>
              <a:gd name="connsiteX1526" fmla="*/ 1881435 w 3322918"/>
              <a:gd name="connsiteY1526" fmla="*/ 824598 h 1642687"/>
              <a:gd name="connsiteX1527" fmla="*/ 1836908 w 3322918"/>
              <a:gd name="connsiteY1527" fmla="*/ 844753 h 1642687"/>
              <a:gd name="connsiteX1528" fmla="*/ 1782960 w 3322918"/>
              <a:gd name="connsiteY1528" fmla="*/ 874547 h 1642687"/>
              <a:gd name="connsiteX1529" fmla="*/ 1770925 w 3322918"/>
              <a:gd name="connsiteY1529" fmla="*/ 881558 h 1642687"/>
              <a:gd name="connsiteX1530" fmla="*/ 1761272 w 3322918"/>
              <a:gd name="connsiteY1530" fmla="*/ 886816 h 1642687"/>
              <a:gd name="connsiteX1531" fmla="*/ 1739556 w 3322918"/>
              <a:gd name="connsiteY1531" fmla="*/ 899084 h 1642687"/>
              <a:gd name="connsiteX1532" fmla="*/ 1733669 w 3322918"/>
              <a:gd name="connsiteY1532" fmla="*/ 906094 h 1642687"/>
              <a:gd name="connsiteX1533" fmla="*/ 1701465 w 3322918"/>
              <a:gd name="connsiteY1533" fmla="*/ 918362 h 1642687"/>
              <a:gd name="connsiteX1534" fmla="*/ 1712692 w 3322918"/>
              <a:gd name="connsiteY1534" fmla="*/ 900836 h 1642687"/>
              <a:gd name="connsiteX1535" fmla="*/ 1724988 w 3322918"/>
              <a:gd name="connsiteY1535" fmla="*/ 895579 h 1642687"/>
              <a:gd name="connsiteX1536" fmla="*/ 1751441 w 3322918"/>
              <a:gd name="connsiteY1536" fmla="*/ 869290 h 1642687"/>
              <a:gd name="connsiteX1537" fmla="*/ 1762354 w 3322918"/>
              <a:gd name="connsiteY1537" fmla="*/ 852640 h 1642687"/>
              <a:gd name="connsiteX1538" fmla="*/ 1775512 w 3322918"/>
              <a:gd name="connsiteY1538" fmla="*/ 850011 h 1642687"/>
              <a:gd name="connsiteX1539" fmla="*/ 1780824 w 3322918"/>
              <a:gd name="connsiteY1539" fmla="*/ 844753 h 1642687"/>
              <a:gd name="connsiteX1540" fmla="*/ 1788410 w 3322918"/>
              <a:gd name="connsiteY1540" fmla="*/ 843001 h 1642687"/>
              <a:gd name="connsiteX1541" fmla="*/ 1797146 w 3322918"/>
              <a:gd name="connsiteY1541" fmla="*/ 848258 h 1642687"/>
              <a:gd name="connsiteX1542" fmla="*/ 1815931 w 3322918"/>
              <a:gd name="connsiteY1542" fmla="*/ 834238 h 1642687"/>
              <a:gd name="connsiteX1543" fmla="*/ 1820066 w 3322918"/>
              <a:gd name="connsiteY1543" fmla="*/ 827227 h 1642687"/>
              <a:gd name="connsiteX1544" fmla="*/ 1794873 w 3322918"/>
              <a:gd name="connsiteY1544" fmla="*/ 839495 h 1642687"/>
              <a:gd name="connsiteX1545" fmla="*/ 1811385 w 3322918"/>
              <a:gd name="connsiteY1545" fmla="*/ 816712 h 1642687"/>
              <a:gd name="connsiteX1546" fmla="*/ 1724549 w 3322918"/>
              <a:gd name="connsiteY1546" fmla="*/ 871042 h 1642687"/>
              <a:gd name="connsiteX1547" fmla="*/ 1549384 w 3322918"/>
              <a:gd name="connsiteY1547" fmla="*/ 976527 h 1642687"/>
              <a:gd name="connsiteX1548" fmla="*/ 1527069 w 3322918"/>
              <a:gd name="connsiteY1548" fmla="*/ 988032 h 1642687"/>
              <a:gd name="connsiteX1549" fmla="*/ 1498327 w 3322918"/>
              <a:gd name="connsiteY1549" fmla="*/ 1072591 h 1642687"/>
              <a:gd name="connsiteX1550" fmla="*/ 1492385 w 3322918"/>
              <a:gd name="connsiteY1550" fmla="*/ 1090117 h 1642687"/>
              <a:gd name="connsiteX1551" fmla="*/ 1489948 w 3322918"/>
              <a:gd name="connsiteY1551" fmla="*/ 1102385 h 1642687"/>
              <a:gd name="connsiteX1552" fmla="*/ 1484608 w 3322918"/>
              <a:gd name="connsiteY1552" fmla="*/ 1118159 h 1642687"/>
              <a:gd name="connsiteX1553" fmla="*/ 1481020 w 3322918"/>
              <a:gd name="connsiteY1553" fmla="*/ 1128674 h 1642687"/>
              <a:gd name="connsiteX1554" fmla="*/ 1477406 w 3322918"/>
              <a:gd name="connsiteY1554" fmla="*/ 1144448 h 1642687"/>
              <a:gd name="connsiteX1555" fmla="*/ 1478583 w 3322918"/>
              <a:gd name="connsiteY1555" fmla="*/ 1146200 h 1642687"/>
              <a:gd name="connsiteX1556" fmla="*/ 1477351 w 3322918"/>
              <a:gd name="connsiteY1556" fmla="*/ 1154963 h 1642687"/>
              <a:gd name="connsiteX1557" fmla="*/ 1471408 w 3322918"/>
              <a:gd name="connsiteY1557" fmla="*/ 1169860 h 1642687"/>
              <a:gd name="connsiteX1558" fmla="*/ 1468369 w 3322918"/>
              <a:gd name="connsiteY1558" fmla="*/ 1186510 h 1642687"/>
              <a:gd name="connsiteX1559" fmla="*/ 1469820 w 3322918"/>
              <a:gd name="connsiteY1559" fmla="*/ 1190015 h 1642687"/>
              <a:gd name="connsiteX1560" fmla="*/ 1470669 w 3322918"/>
              <a:gd name="connsiteY1560" fmla="*/ 1195273 h 1642687"/>
              <a:gd name="connsiteX1561" fmla="*/ 1464699 w 3322918"/>
              <a:gd name="connsiteY1561" fmla="*/ 1212799 h 1642687"/>
              <a:gd name="connsiteX1562" fmla="*/ 1462303 w 3322918"/>
              <a:gd name="connsiteY1562" fmla="*/ 1222438 h 1642687"/>
              <a:gd name="connsiteX1563" fmla="*/ 1458154 w 3322918"/>
              <a:gd name="connsiteY1563" fmla="*/ 1232078 h 1642687"/>
              <a:gd name="connsiteX1564" fmla="*/ 1457552 w 3322918"/>
              <a:gd name="connsiteY1564" fmla="*/ 1233830 h 1642687"/>
              <a:gd name="connsiteX1565" fmla="*/ 1451856 w 3322918"/>
              <a:gd name="connsiteY1565" fmla="*/ 1255738 h 1642687"/>
              <a:gd name="connsiteX1566" fmla="*/ 1446762 w 3322918"/>
              <a:gd name="connsiteY1566" fmla="*/ 1275893 h 1642687"/>
              <a:gd name="connsiteX1567" fmla="*/ 1441970 w 3322918"/>
              <a:gd name="connsiteY1567" fmla="*/ 1295171 h 1642687"/>
              <a:gd name="connsiteX1568" fmla="*/ 1433070 w 3322918"/>
              <a:gd name="connsiteY1568" fmla="*/ 1316203 h 1642687"/>
              <a:gd name="connsiteX1569" fmla="*/ 1411163 w 3322918"/>
              <a:gd name="connsiteY1569" fmla="*/ 1360018 h 1642687"/>
              <a:gd name="connsiteX1570" fmla="*/ 1402865 w 3322918"/>
              <a:gd name="connsiteY1570" fmla="*/ 1376667 h 1642687"/>
              <a:gd name="connsiteX1571" fmla="*/ 1394595 w 3322918"/>
              <a:gd name="connsiteY1571" fmla="*/ 1393317 h 1642687"/>
              <a:gd name="connsiteX1572" fmla="*/ 1389858 w 3322918"/>
              <a:gd name="connsiteY1572" fmla="*/ 1402080 h 1642687"/>
              <a:gd name="connsiteX1573" fmla="*/ 1377370 w 3322918"/>
              <a:gd name="connsiteY1573" fmla="*/ 1433627 h 1642687"/>
              <a:gd name="connsiteX1574" fmla="*/ 1365266 w 3322918"/>
              <a:gd name="connsiteY1574" fmla="*/ 1453782 h 1642687"/>
              <a:gd name="connsiteX1575" fmla="*/ 1354943 w 3322918"/>
              <a:gd name="connsiteY1575" fmla="*/ 1468679 h 1642687"/>
              <a:gd name="connsiteX1576" fmla="*/ 1337197 w 3322918"/>
              <a:gd name="connsiteY1576" fmla="*/ 1505483 h 1642687"/>
              <a:gd name="connsiteX1577" fmla="*/ 1330105 w 3322918"/>
              <a:gd name="connsiteY1577" fmla="*/ 1515999 h 1642687"/>
              <a:gd name="connsiteX1578" fmla="*/ 1324245 w 3322918"/>
              <a:gd name="connsiteY1578" fmla="*/ 1517752 h 1642687"/>
              <a:gd name="connsiteX1579" fmla="*/ 1322574 w 3322918"/>
              <a:gd name="connsiteY1579" fmla="*/ 1507236 h 1642687"/>
              <a:gd name="connsiteX1580" fmla="*/ 1318905 w 3322918"/>
              <a:gd name="connsiteY1580" fmla="*/ 1530896 h 1642687"/>
              <a:gd name="connsiteX1581" fmla="*/ 1317015 w 3322918"/>
              <a:gd name="connsiteY1581" fmla="*/ 1554556 h 1642687"/>
              <a:gd name="connsiteX1582" fmla="*/ 1316098 w 3322918"/>
              <a:gd name="connsiteY1582" fmla="*/ 1559814 h 1642687"/>
              <a:gd name="connsiteX1583" fmla="*/ 1313428 w 3322918"/>
              <a:gd name="connsiteY1583" fmla="*/ 1565072 h 1642687"/>
              <a:gd name="connsiteX1584" fmla="*/ 1314551 w 3322918"/>
              <a:gd name="connsiteY1584" fmla="*/ 1572082 h 1642687"/>
              <a:gd name="connsiteX1585" fmla="*/ 1301050 w 3322918"/>
              <a:gd name="connsiteY1585" fmla="*/ 1580845 h 1642687"/>
              <a:gd name="connsiteX1586" fmla="*/ 1294642 w 3322918"/>
              <a:gd name="connsiteY1586" fmla="*/ 1579093 h 1642687"/>
              <a:gd name="connsiteX1587" fmla="*/ 1278212 w 3322918"/>
              <a:gd name="connsiteY1587" fmla="*/ 1591361 h 1642687"/>
              <a:gd name="connsiteX1588" fmla="*/ 1267806 w 3322918"/>
              <a:gd name="connsiteY1588" fmla="*/ 1575587 h 1642687"/>
              <a:gd name="connsiteX1589" fmla="*/ 1253867 w 3322918"/>
              <a:gd name="connsiteY1589" fmla="*/ 1559814 h 1642687"/>
              <a:gd name="connsiteX1590" fmla="*/ 1242804 w 3322918"/>
              <a:gd name="connsiteY1590" fmla="*/ 1556309 h 1642687"/>
              <a:gd name="connsiteX1591" fmla="*/ 1230056 w 3322918"/>
              <a:gd name="connsiteY1591" fmla="*/ 1539659 h 1642687"/>
              <a:gd name="connsiteX1592" fmla="*/ 1218459 w 3322918"/>
              <a:gd name="connsiteY1592" fmla="*/ 1524762 h 1642687"/>
              <a:gd name="connsiteX1593" fmla="*/ 1202275 w 3322918"/>
              <a:gd name="connsiteY1593" fmla="*/ 1500226 h 1642687"/>
              <a:gd name="connsiteX1594" fmla="*/ 1186666 w 3322918"/>
              <a:gd name="connsiteY1594" fmla="*/ 1473937 h 1642687"/>
              <a:gd name="connsiteX1595" fmla="*/ 1179190 w 3322918"/>
              <a:gd name="connsiteY1595" fmla="*/ 1454658 h 1642687"/>
              <a:gd name="connsiteX1596" fmla="*/ 1169030 w 3322918"/>
              <a:gd name="connsiteY1596" fmla="*/ 1402080 h 1642687"/>
              <a:gd name="connsiteX1597" fmla="*/ 1160459 w 3322918"/>
              <a:gd name="connsiteY1597" fmla="*/ 1370533 h 1642687"/>
              <a:gd name="connsiteX1598" fmla="*/ 1132554 w 3322918"/>
              <a:gd name="connsiteY1598" fmla="*/ 1261872 h 1642687"/>
              <a:gd name="connsiteX1599" fmla="*/ 1097009 w 3322918"/>
              <a:gd name="connsiteY1599" fmla="*/ 1067333 h 1642687"/>
              <a:gd name="connsiteX1600" fmla="*/ 1088219 w 3322918"/>
              <a:gd name="connsiteY1600" fmla="*/ 1072591 h 1642687"/>
              <a:gd name="connsiteX1601" fmla="*/ 1084412 w 3322918"/>
              <a:gd name="connsiteY1601" fmla="*/ 1073467 h 1642687"/>
              <a:gd name="connsiteX1602" fmla="*/ 1080606 w 3322918"/>
              <a:gd name="connsiteY1602" fmla="*/ 1074344 h 1642687"/>
              <a:gd name="connsiteX1603" fmla="*/ 1061820 w 3322918"/>
              <a:gd name="connsiteY1603" fmla="*/ 1088365 h 1642687"/>
              <a:gd name="connsiteX1604" fmla="*/ 1053030 w 3322918"/>
              <a:gd name="connsiteY1604" fmla="*/ 1093622 h 1642687"/>
              <a:gd name="connsiteX1605" fmla="*/ 1041337 w 3322918"/>
              <a:gd name="connsiteY1605" fmla="*/ 1097128 h 1642687"/>
              <a:gd name="connsiteX1606" fmla="*/ 1037777 w 3322918"/>
              <a:gd name="connsiteY1606" fmla="*/ 1102385 h 1642687"/>
              <a:gd name="connsiteX1607" fmla="*/ 1024879 w 3322918"/>
              <a:gd name="connsiteY1607" fmla="*/ 1109396 h 1642687"/>
              <a:gd name="connsiteX1608" fmla="*/ 1009051 w 3322918"/>
              <a:gd name="connsiteY1608" fmla="*/ 1119911 h 1642687"/>
              <a:gd name="connsiteX1609" fmla="*/ 1003793 w 3322918"/>
              <a:gd name="connsiteY1609" fmla="*/ 1119911 h 1642687"/>
              <a:gd name="connsiteX1610" fmla="*/ 986897 w 3322918"/>
              <a:gd name="connsiteY1610" fmla="*/ 1112901 h 1642687"/>
              <a:gd name="connsiteX1611" fmla="*/ 988704 w 3322918"/>
              <a:gd name="connsiteY1611" fmla="*/ 1102385 h 1642687"/>
              <a:gd name="connsiteX1612" fmla="*/ 983994 w 3322918"/>
              <a:gd name="connsiteY1612" fmla="*/ 1111148 h 1642687"/>
              <a:gd name="connsiteX1613" fmla="*/ 986267 w 3322918"/>
              <a:gd name="connsiteY1613" fmla="*/ 1119911 h 1642687"/>
              <a:gd name="connsiteX1614" fmla="*/ 983309 w 3322918"/>
              <a:gd name="connsiteY1614" fmla="*/ 1123417 h 1642687"/>
              <a:gd name="connsiteX1615" fmla="*/ 963401 w 3322918"/>
              <a:gd name="connsiteY1615" fmla="*/ 1130427 h 1642687"/>
              <a:gd name="connsiteX1616" fmla="*/ 956979 w 3322918"/>
              <a:gd name="connsiteY1616" fmla="*/ 1131303 h 1642687"/>
              <a:gd name="connsiteX1617" fmla="*/ 957020 w 3322918"/>
              <a:gd name="connsiteY1617" fmla="*/ 1123417 h 1642687"/>
              <a:gd name="connsiteX1618" fmla="*/ 959403 w 3322918"/>
              <a:gd name="connsiteY1618" fmla="*/ 1116406 h 1642687"/>
              <a:gd name="connsiteX1619" fmla="*/ 955898 w 3322918"/>
              <a:gd name="connsiteY1619" fmla="*/ 1116406 h 1642687"/>
              <a:gd name="connsiteX1620" fmla="*/ 952310 w 3322918"/>
              <a:gd name="connsiteY1620" fmla="*/ 1132180 h 1642687"/>
              <a:gd name="connsiteX1621" fmla="*/ 945875 w 3322918"/>
              <a:gd name="connsiteY1621" fmla="*/ 1133056 h 1642687"/>
              <a:gd name="connsiteX1622" fmla="*/ 940042 w 3322918"/>
              <a:gd name="connsiteY1622" fmla="*/ 1132180 h 1642687"/>
              <a:gd name="connsiteX1623" fmla="*/ 938344 w 3322918"/>
              <a:gd name="connsiteY1623" fmla="*/ 1121664 h 1642687"/>
              <a:gd name="connsiteX1624" fmla="*/ 930759 w 3322918"/>
              <a:gd name="connsiteY1624" fmla="*/ 1120788 h 1642687"/>
              <a:gd name="connsiteX1625" fmla="*/ 926049 w 3322918"/>
              <a:gd name="connsiteY1625" fmla="*/ 1126922 h 1642687"/>
              <a:gd name="connsiteX1626" fmla="*/ 922461 w 3322918"/>
              <a:gd name="connsiteY1626" fmla="*/ 1137437 h 1642687"/>
              <a:gd name="connsiteX1627" fmla="*/ 917792 w 3322918"/>
              <a:gd name="connsiteY1627" fmla="*/ 1138314 h 1642687"/>
              <a:gd name="connsiteX1628" fmla="*/ 914301 w 3322918"/>
              <a:gd name="connsiteY1628" fmla="*/ 1135685 h 1642687"/>
              <a:gd name="connsiteX1629" fmla="*/ 916081 w 3322918"/>
              <a:gd name="connsiteY1629" fmla="*/ 1130427 h 1642687"/>
              <a:gd name="connsiteX1630" fmla="*/ 904442 w 3322918"/>
              <a:gd name="connsiteY1630" fmla="*/ 1123417 h 1642687"/>
              <a:gd name="connsiteX1631" fmla="*/ 896255 w 3322918"/>
              <a:gd name="connsiteY1631" fmla="*/ 1126922 h 1642687"/>
              <a:gd name="connsiteX1632" fmla="*/ 894502 w 3322918"/>
              <a:gd name="connsiteY1632" fmla="*/ 1126922 h 1642687"/>
              <a:gd name="connsiteX1633" fmla="*/ 879194 w 3322918"/>
              <a:gd name="connsiteY1633" fmla="*/ 1146200 h 1642687"/>
              <a:gd name="connsiteX1634" fmla="*/ 876839 w 3322918"/>
              <a:gd name="connsiteY1634" fmla="*/ 1147953 h 1642687"/>
              <a:gd name="connsiteX1635" fmla="*/ 856219 w 3322918"/>
              <a:gd name="connsiteY1635" fmla="*/ 1172489 h 1642687"/>
              <a:gd name="connsiteX1636" fmla="*/ 853288 w 3322918"/>
              <a:gd name="connsiteY1636" fmla="*/ 1175995 h 1642687"/>
              <a:gd name="connsiteX1637" fmla="*/ 847373 w 3322918"/>
              <a:gd name="connsiteY1637" fmla="*/ 1188263 h 1642687"/>
              <a:gd name="connsiteX1638" fmla="*/ 829135 w 3322918"/>
              <a:gd name="connsiteY1638" fmla="*/ 1205789 h 1642687"/>
              <a:gd name="connsiteX1639" fmla="*/ 813225 w 3322918"/>
              <a:gd name="connsiteY1639" fmla="*/ 1226820 h 1642687"/>
              <a:gd name="connsiteX1640" fmla="*/ 809980 w 3322918"/>
              <a:gd name="connsiteY1640" fmla="*/ 1231201 h 1642687"/>
              <a:gd name="connsiteX1641" fmla="*/ 806735 w 3322918"/>
              <a:gd name="connsiteY1641" fmla="*/ 1235583 h 1642687"/>
              <a:gd name="connsiteX1642" fmla="*/ 802600 w 3322918"/>
              <a:gd name="connsiteY1642" fmla="*/ 1242593 h 1642687"/>
              <a:gd name="connsiteX1643" fmla="*/ 795562 w 3322918"/>
              <a:gd name="connsiteY1643" fmla="*/ 1247851 h 1642687"/>
              <a:gd name="connsiteX1644" fmla="*/ 776749 w 3322918"/>
              <a:gd name="connsiteY1644" fmla="*/ 1267130 h 1642687"/>
              <a:gd name="connsiteX1645" fmla="*/ 757936 w 3322918"/>
              <a:gd name="connsiteY1645" fmla="*/ 1286408 h 1642687"/>
              <a:gd name="connsiteX1646" fmla="*/ 752938 w 3322918"/>
              <a:gd name="connsiteY1646" fmla="*/ 1290790 h 1642687"/>
              <a:gd name="connsiteX1647" fmla="*/ 749091 w 3322918"/>
              <a:gd name="connsiteY1647" fmla="*/ 1296924 h 1642687"/>
              <a:gd name="connsiteX1648" fmla="*/ 747913 w 3322918"/>
              <a:gd name="connsiteY1648" fmla="*/ 1297800 h 1642687"/>
              <a:gd name="connsiteX1649" fmla="*/ 746736 w 3322918"/>
              <a:gd name="connsiteY1649" fmla="*/ 1298677 h 1642687"/>
              <a:gd name="connsiteX1650" fmla="*/ 744983 w 3322918"/>
              <a:gd name="connsiteY1650" fmla="*/ 1298677 h 1642687"/>
              <a:gd name="connsiteX1651" fmla="*/ 737370 w 3322918"/>
              <a:gd name="connsiteY1651" fmla="*/ 1303058 h 1642687"/>
              <a:gd name="connsiteX1652" fmla="*/ 728553 w 3322918"/>
              <a:gd name="connsiteY1652" fmla="*/ 1310945 h 1642687"/>
              <a:gd name="connsiteX1653" fmla="*/ 725308 w 3322918"/>
              <a:gd name="connsiteY1653" fmla="*/ 1315326 h 1642687"/>
              <a:gd name="connsiteX1654" fmla="*/ 722063 w 3322918"/>
              <a:gd name="connsiteY1654" fmla="*/ 1319708 h 1642687"/>
              <a:gd name="connsiteX1655" fmla="*/ 697992 w 3322918"/>
              <a:gd name="connsiteY1655" fmla="*/ 1338986 h 1642687"/>
              <a:gd name="connsiteX1656" fmla="*/ 687955 w 3322918"/>
              <a:gd name="connsiteY1656" fmla="*/ 1355636 h 1642687"/>
              <a:gd name="connsiteX1657" fmla="*/ 684354 w 3322918"/>
              <a:gd name="connsiteY1657" fmla="*/ 1368781 h 1642687"/>
              <a:gd name="connsiteX1658" fmla="*/ 677878 w 3322918"/>
              <a:gd name="connsiteY1658" fmla="*/ 1377544 h 1642687"/>
              <a:gd name="connsiteX1659" fmla="*/ 669046 w 3322918"/>
              <a:gd name="connsiteY1659" fmla="*/ 1388059 h 1642687"/>
              <a:gd name="connsiteX1660" fmla="*/ 663186 w 3322918"/>
              <a:gd name="connsiteY1660" fmla="*/ 1389812 h 1642687"/>
              <a:gd name="connsiteX1661" fmla="*/ 653246 w 3322918"/>
              <a:gd name="connsiteY1661" fmla="*/ 1390688 h 1642687"/>
              <a:gd name="connsiteX1662" fmla="*/ 640402 w 3322918"/>
              <a:gd name="connsiteY1662" fmla="*/ 1389812 h 1642687"/>
              <a:gd name="connsiteX1663" fmla="*/ 631092 w 3322918"/>
              <a:gd name="connsiteY1663" fmla="*/ 1386307 h 1642687"/>
              <a:gd name="connsiteX1664" fmla="*/ 589906 w 3322918"/>
              <a:gd name="connsiteY1664" fmla="*/ 1342492 h 1642687"/>
              <a:gd name="connsiteX1665" fmla="*/ 584730 w 3322918"/>
              <a:gd name="connsiteY1665" fmla="*/ 1326718 h 1642687"/>
              <a:gd name="connsiteX1666" fmla="*/ 580075 w 3322918"/>
              <a:gd name="connsiteY1666" fmla="*/ 1324966 h 1642687"/>
              <a:gd name="connsiteX1667" fmla="*/ 559906 w 3322918"/>
              <a:gd name="connsiteY1667" fmla="*/ 1283779 h 1642687"/>
              <a:gd name="connsiteX1668" fmla="*/ 546693 w 3322918"/>
              <a:gd name="connsiteY1668" fmla="*/ 1247851 h 1642687"/>
              <a:gd name="connsiteX1669" fmla="*/ 545064 w 3322918"/>
              <a:gd name="connsiteY1669" fmla="*/ 1229449 h 1642687"/>
              <a:gd name="connsiteX1670" fmla="*/ 544584 w 3322918"/>
              <a:gd name="connsiteY1670" fmla="*/ 1212799 h 1642687"/>
              <a:gd name="connsiteX1671" fmla="*/ 542311 w 3322918"/>
              <a:gd name="connsiteY1671" fmla="*/ 1204036 h 1642687"/>
              <a:gd name="connsiteX1672" fmla="*/ 539135 w 3322918"/>
              <a:gd name="connsiteY1672" fmla="*/ 1197902 h 1642687"/>
              <a:gd name="connsiteX1673" fmla="*/ 539491 w 3322918"/>
              <a:gd name="connsiteY1673" fmla="*/ 1186510 h 1642687"/>
              <a:gd name="connsiteX1674" fmla="*/ 540395 w 3322918"/>
              <a:gd name="connsiteY1674" fmla="*/ 1183881 h 1642687"/>
              <a:gd name="connsiteX1675" fmla="*/ 539546 w 3322918"/>
              <a:gd name="connsiteY1675" fmla="*/ 1181252 h 1642687"/>
              <a:gd name="connsiteX1676" fmla="*/ 539600 w 3322918"/>
              <a:gd name="connsiteY1676" fmla="*/ 1170737 h 1642687"/>
              <a:gd name="connsiteX1677" fmla="*/ 540217 w 3322918"/>
              <a:gd name="connsiteY1677" fmla="*/ 1166355 h 1642687"/>
              <a:gd name="connsiteX1678" fmla="*/ 534972 w 3322918"/>
              <a:gd name="connsiteY1678" fmla="*/ 1163726 h 1642687"/>
              <a:gd name="connsiteX1679" fmla="*/ 531193 w 3322918"/>
              <a:gd name="connsiteY1679" fmla="*/ 1161974 h 1642687"/>
              <a:gd name="connsiteX1680" fmla="*/ 526785 w 3322918"/>
              <a:gd name="connsiteY1680" fmla="*/ 1167232 h 1642687"/>
              <a:gd name="connsiteX1681" fmla="*/ 513517 w 3322918"/>
              <a:gd name="connsiteY1681" fmla="*/ 1185634 h 1642687"/>
              <a:gd name="connsiteX1682" fmla="*/ 500249 w 3322918"/>
              <a:gd name="connsiteY1682" fmla="*/ 1204036 h 1642687"/>
              <a:gd name="connsiteX1683" fmla="*/ 491979 w 3322918"/>
              <a:gd name="connsiteY1683" fmla="*/ 1218057 h 1642687"/>
              <a:gd name="connsiteX1684" fmla="*/ 476671 w 3322918"/>
              <a:gd name="connsiteY1684" fmla="*/ 1234707 h 1642687"/>
              <a:gd name="connsiteX1685" fmla="*/ 465526 w 3322918"/>
              <a:gd name="connsiteY1685" fmla="*/ 1244346 h 1642687"/>
              <a:gd name="connsiteX1686" fmla="*/ 451943 w 3322918"/>
              <a:gd name="connsiteY1686" fmla="*/ 1263625 h 1642687"/>
              <a:gd name="connsiteX1687" fmla="*/ 449615 w 3322918"/>
              <a:gd name="connsiteY1687" fmla="*/ 1265377 h 1642687"/>
              <a:gd name="connsiteX1688" fmla="*/ 436389 w 3322918"/>
              <a:gd name="connsiteY1688" fmla="*/ 1275893 h 1642687"/>
              <a:gd name="connsiteX1689" fmla="*/ 420232 w 3322918"/>
              <a:gd name="connsiteY1689" fmla="*/ 1289914 h 1642687"/>
              <a:gd name="connsiteX1690" fmla="*/ 406430 w 3322918"/>
              <a:gd name="connsiteY1690" fmla="*/ 1302182 h 1642687"/>
              <a:gd name="connsiteX1691" fmla="*/ 393779 w 3322918"/>
              <a:gd name="connsiteY1691" fmla="*/ 1316203 h 1642687"/>
              <a:gd name="connsiteX1692" fmla="*/ 387891 w 3322918"/>
              <a:gd name="connsiteY1692" fmla="*/ 1323213 h 1642687"/>
              <a:gd name="connsiteX1693" fmla="*/ 373843 w 3322918"/>
              <a:gd name="connsiteY1693" fmla="*/ 1328471 h 1642687"/>
              <a:gd name="connsiteX1694" fmla="*/ 368284 w 3322918"/>
              <a:gd name="connsiteY1694" fmla="*/ 1326718 h 1642687"/>
              <a:gd name="connsiteX1695" fmla="*/ 364477 w 3322918"/>
              <a:gd name="connsiteY1695" fmla="*/ 1330223 h 1642687"/>
              <a:gd name="connsiteX1696" fmla="*/ 349799 w 3322918"/>
              <a:gd name="connsiteY1696" fmla="*/ 1339863 h 1642687"/>
              <a:gd name="connsiteX1697" fmla="*/ 333971 w 3322918"/>
              <a:gd name="connsiteY1697" fmla="*/ 1347749 h 1642687"/>
              <a:gd name="connsiteX1698" fmla="*/ 313460 w 3322918"/>
              <a:gd name="connsiteY1698" fmla="*/ 1359141 h 1642687"/>
              <a:gd name="connsiteX1699" fmla="*/ 298180 w 3322918"/>
              <a:gd name="connsiteY1699" fmla="*/ 1370533 h 1642687"/>
              <a:gd name="connsiteX1700" fmla="*/ 282078 w 3322918"/>
              <a:gd name="connsiteY1700" fmla="*/ 1376667 h 1642687"/>
              <a:gd name="connsiteX1701" fmla="*/ 271261 w 3322918"/>
              <a:gd name="connsiteY1701" fmla="*/ 1377544 h 1642687"/>
              <a:gd name="connsiteX1702" fmla="*/ 236757 w 3322918"/>
              <a:gd name="connsiteY1702" fmla="*/ 1386307 h 1642687"/>
              <a:gd name="connsiteX1703" fmla="*/ 150058 w 3322918"/>
              <a:gd name="connsiteY1703" fmla="*/ 1419606 h 1642687"/>
              <a:gd name="connsiteX1704" fmla="*/ 178209 w 3322918"/>
              <a:gd name="connsiteY1704" fmla="*/ 1403833 h 1642687"/>
              <a:gd name="connsiteX1705" fmla="*/ 177059 w 3322918"/>
              <a:gd name="connsiteY1705" fmla="*/ 1402080 h 1642687"/>
              <a:gd name="connsiteX1706" fmla="*/ 143650 w 3322918"/>
              <a:gd name="connsiteY1706" fmla="*/ 1417853 h 1642687"/>
              <a:gd name="connsiteX1707" fmla="*/ 160382 w 3322918"/>
              <a:gd name="connsiteY1707" fmla="*/ 1404709 h 1642687"/>
              <a:gd name="connsiteX1708" fmla="*/ 174786 w 3322918"/>
              <a:gd name="connsiteY1708" fmla="*/ 1393317 h 1642687"/>
              <a:gd name="connsiteX1709" fmla="*/ 194461 w 3322918"/>
              <a:gd name="connsiteY1709" fmla="*/ 1376667 h 1642687"/>
              <a:gd name="connsiteX1710" fmla="*/ 213534 w 3322918"/>
              <a:gd name="connsiteY1710" fmla="*/ 1361770 h 1642687"/>
              <a:gd name="connsiteX1711" fmla="*/ 231170 w 3322918"/>
              <a:gd name="connsiteY1711" fmla="*/ 1345997 h 1642687"/>
              <a:gd name="connsiteX1712" fmla="*/ 249435 w 3322918"/>
              <a:gd name="connsiteY1712" fmla="*/ 1323213 h 1642687"/>
              <a:gd name="connsiteX1713" fmla="*/ 271781 w 3322918"/>
              <a:gd name="connsiteY1713" fmla="*/ 1298677 h 1642687"/>
              <a:gd name="connsiteX1714" fmla="*/ 294757 w 3322918"/>
              <a:gd name="connsiteY1714" fmla="*/ 1272388 h 1642687"/>
              <a:gd name="connsiteX1715" fmla="*/ 321840 w 3322918"/>
              <a:gd name="connsiteY1715" fmla="*/ 1239088 h 1642687"/>
              <a:gd name="connsiteX1716" fmla="*/ 341885 w 3322918"/>
              <a:gd name="connsiteY1716" fmla="*/ 1211047 h 1642687"/>
              <a:gd name="connsiteX1717" fmla="*/ 354550 w 3322918"/>
              <a:gd name="connsiteY1717" fmla="*/ 1194397 h 1642687"/>
              <a:gd name="connsiteX1718" fmla="*/ 365463 w 3322918"/>
              <a:gd name="connsiteY1718" fmla="*/ 1177747 h 1642687"/>
              <a:gd name="connsiteX1719" fmla="*/ 379607 w 3322918"/>
              <a:gd name="connsiteY1719" fmla="*/ 1159345 h 1642687"/>
              <a:gd name="connsiteX1720" fmla="*/ 393751 w 3322918"/>
              <a:gd name="connsiteY1720" fmla="*/ 1140943 h 1642687"/>
              <a:gd name="connsiteX1721" fmla="*/ 416179 w 3322918"/>
              <a:gd name="connsiteY1721" fmla="*/ 1105891 h 1642687"/>
              <a:gd name="connsiteX1722" fmla="*/ 438607 w 3322918"/>
              <a:gd name="connsiteY1722" fmla="*/ 1070839 h 1642687"/>
              <a:gd name="connsiteX1723" fmla="*/ 453928 w 3322918"/>
              <a:gd name="connsiteY1723" fmla="*/ 1048931 h 1642687"/>
              <a:gd name="connsiteX1724" fmla="*/ 470482 w 3322918"/>
              <a:gd name="connsiteY1724" fmla="*/ 1018261 h 1642687"/>
              <a:gd name="connsiteX1725" fmla="*/ 502988 w 3322918"/>
              <a:gd name="connsiteY1725" fmla="*/ 963930 h 1642687"/>
              <a:gd name="connsiteX1726" fmla="*/ 524210 w 3322918"/>
              <a:gd name="connsiteY1726" fmla="*/ 932383 h 1642687"/>
              <a:gd name="connsiteX1727" fmla="*/ 546720 w 3322918"/>
              <a:gd name="connsiteY1727" fmla="*/ 886816 h 1642687"/>
              <a:gd name="connsiteX1728" fmla="*/ 564164 w 3322918"/>
              <a:gd name="connsiteY1728" fmla="*/ 853516 h 1642687"/>
              <a:gd name="connsiteX1729" fmla="*/ 581608 w 3322918"/>
              <a:gd name="connsiteY1729" fmla="*/ 820217 h 1642687"/>
              <a:gd name="connsiteX1730" fmla="*/ 643223 w 3322918"/>
              <a:gd name="connsiteY1730" fmla="*/ 690524 h 1642687"/>
              <a:gd name="connsiteX1731" fmla="*/ 657545 w 3322918"/>
              <a:gd name="connsiteY1731" fmla="*/ 643204 h 1642687"/>
              <a:gd name="connsiteX1732" fmla="*/ 656450 w 3322918"/>
              <a:gd name="connsiteY1732" fmla="*/ 630936 h 1642687"/>
              <a:gd name="connsiteX1733" fmla="*/ 647221 w 3322918"/>
              <a:gd name="connsiteY1733" fmla="*/ 611657 h 1642687"/>
              <a:gd name="connsiteX1734" fmla="*/ 637938 w 3322918"/>
              <a:gd name="connsiteY1734" fmla="*/ 602894 h 1642687"/>
              <a:gd name="connsiteX1735" fmla="*/ 628668 w 3322918"/>
              <a:gd name="connsiteY1735" fmla="*/ 591503 h 1642687"/>
              <a:gd name="connsiteX1736" fmla="*/ 619398 w 3322918"/>
              <a:gd name="connsiteY1736" fmla="*/ 580111 h 1642687"/>
              <a:gd name="connsiteX1737" fmla="*/ 606665 w 3322918"/>
              <a:gd name="connsiteY1737" fmla="*/ 560832 h 1642687"/>
              <a:gd name="connsiteX1738" fmla="*/ 594205 w 3322918"/>
              <a:gd name="connsiteY1738" fmla="*/ 545935 h 1642687"/>
              <a:gd name="connsiteX1739" fmla="*/ 583498 w 3322918"/>
              <a:gd name="connsiteY1739" fmla="*/ 531038 h 1642687"/>
              <a:gd name="connsiteX1740" fmla="*/ 577774 w 3322918"/>
              <a:gd name="connsiteY1740" fmla="*/ 511759 h 1642687"/>
              <a:gd name="connsiteX1741" fmla="*/ 570901 w 3322918"/>
              <a:gd name="connsiteY1741" fmla="*/ 490728 h 1642687"/>
              <a:gd name="connsiteX1742" fmla="*/ 567752 w 3322918"/>
              <a:gd name="connsiteY1742" fmla="*/ 481965 h 1642687"/>
              <a:gd name="connsiteX1743" fmla="*/ 565177 w 3322918"/>
              <a:gd name="connsiteY1743" fmla="*/ 471449 h 1642687"/>
              <a:gd name="connsiteX1744" fmla="*/ 564041 w 3322918"/>
              <a:gd name="connsiteY1744" fmla="*/ 467068 h 1642687"/>
              <a:gd name="connsiteX1745" fmla="*/ 560549 w 3322918"/>
              <a:gd name="connsiteY1745" fmla="*/ 464439 h 1642687"/>
              <a:gd name="connsiteX1746" fmla="*/ 557674 w 3322918"/>
              <a:gd name="connsiteY1746" fmla="*/ 457429 h 1642687"/>
              <a:gd name="connsiteX1747" fmla="*/ 560029 w 3322918"/>
              <a:gd name="connsiteY1747" fmla="*/ 455676 h 1642687"/>
              <a:gd name="connsiteX1748" fmla="*/ 586263 w 3322918"/>
              <a:gd name="connsiteY1748" fmla="*/ 466192 h 1642687"/>
              <a:gd name="connsiteX1749" fmla="*/ 593794 w 3322918"/>
              <a:gd name="connsiteY1749" fmla="*/ 474955 h 1642687"/>
              <a:gd name="connsiteX1750" fmla="*/ 639225 w 3322918"/>
              <a:gd name="connsiteY1750" fmla="*/ 495986 h 1642687"/>
              <a:gd name="connsiteX1751" fmla="*/ 647385 w 3322918"/>
              <a:gd name="connsiteY1751" fmla="*/ 497738 h 1642687"/>
              <a:gd name="connsiteX1752" fmla="*/ 662009 w 3322918"/>
              <a:gd name="connsiteY1752" fmla="*/ 495986 h 1642687"/>
              <a:gd name="connsiteX1753" fmla="*/ 667266 w 3322918"/>
              <a:gd name="connsiteY1753" fmla="*/ 495986 h 1642687"/>
              <a:gd name="connsiteX1754" fmla="*/ 680055 w 3322918"/>
              <a:gd name="connsiteY1754" fmla="*/ 504749 h 1642687"/>
              <a:gd name="connsiteX1755" fmla="*/ 685970 w 3322918"/>
              <a:gd name="connsiteY1755" fmla="*/ 492481 h 1642687"/>
              <a:gd name="connsiteX1756" fmla="*/ 700566 w 3322918"/>
              <a:gd name="connsiteY1756" fmla="*/ 495986 h 1642687"/>
              <a:gd name="connsiteX1757" fmla="*/ 712861 w 3322918"/>
              <a:gd name="connsiteY1757" fmla="*/ 490728 h 1642687"/>
              <a:gd name="connsiteX1758" fmla="*/ 720474 w 3322918"/>
              <a:gd name="connsiteY1758" fmla="*/ 488975 h 1642687"/>
              <a:gd name="connsiteX1759" fmla="*/ 728717 w 3322918"/>
              <a:gd name="connsiteY1759" fmla="*/ 480212 h 1642687"/>
              <a:gd name="connsiteX1760" fmla="*/ 754513 w 3322918"/>
              <a:gd name="connsiteY1760" fmla="*/ 466192 h 1642687"/>
              <a:gd name="connsiteX1761" fmla="*/ 790250 w 3322918"/>
              <a:gd name="connsiteY1761" fmla="*/ 448666 h 1642687"/>
              <a:gd name="connsiteX1762" fmla="*/ 830696 w 3322918"/>
              <a:gd name="connsiteY1762" fmla="*/ 427634 h 1642687"/>
              <a:gd name="connsiteX1763" fmla="*/ 841239 w 3322918"/>
              <a:gd name="connsiteY1763" fmla="*/ 422377 h 1642687"/>
              <a:gd name="connsiteX1764" fmla="*/ 829519 w 3322918"/>
              <a:gd name="connsiteY1764" fmla="*/ 431140 h 1642687"/>
              <a:gd name="connsiteX1765" fmla="*/ 830669 w 3322918"/>
              <a:gd name="connsiteY1765" fmla="*/ 432892 h 1642687"/>
              <a:gd name="connsiteX1766" fmla="*/ 866460 w 3322918"/>
              <a:gd name="connsiteY1766" fmla="*/ 410108 h 1642687"/>
              <a:gd name="connsiteX1767" fmla="*/ 893995 w 3322918"/>
              <a:gd name="connsiteY1767" fmla="*/ 396088 h 1642687"/>
              <a:gd name="connsiteX1768" fmla="*/ 926843 w 3322918"/>
              <a:gd name="connsiteY1768" fmla="*/ 376809 h 1642687"/>
              <a:gd name="connsiteX1769" fmla="*/ 992511 w 3322918"/>
              <a:gd name="connsiteY1769" fmla="*/ 338252 h 1642687"/>
              <a:gd name="connsiteX1770" fmla="*/ 1023017 w 3322918"/>
              <a:gd name="connsiteY1770" fmla="*/ 320726 h 1642687"/>
              <a:gd name="connsiteX1771" fmla="*/ 1055878 w 3322918"/>
              <a:gd name="connsiteY1771" fmla="*/ 296189 h 1642687"/>
              <a:gd name="connsiteX1772" fmla="*/ 1058835 w 3322918"/>
              <a:gd name="connsiteY1772" fmla="*/ 292684 h 1642687"/>
              <a:gd name="connsiteX1773" fmla="*/ 1058603 w 3322918"/>
              <a:gd name="connsiteY1773" fmla="*/ 283045 h 1642687"/>
              <a:gd name="connsiteX1774" fmla="*/ 1060205 w 3322918"/>
              <a:gd name="connsiteY1774" fmla="*/ 262890 h 1642687"/>
              <a:gd name="connsiteX1775" fmla="*/ 1054372 w 3322918"/>
              <a:gd name="connsiteY1775" fmla="*/ 171755 h 1642687"/>
              <a:gd name="connsiteX1776" fmla="*/ 1045335 w 3322918"/>
              <a:gd name="connsiteY1776" fmla="*/ 120929 h 1642687"/>
              <a:gd name="connsiteX1777" fmla="*/ 1036983 w 3322918"/>
              <a:gd name="connsiteY1777" fmla="*/ 104280 h 1642687"/>
              <a:gd name="connsiteX1778" fmla="*/ 1031533 w 3322918"/>
              <a:gd name="connsiteY1778" fmla="*/ 89382 h 1642687"/>
              <a:gd name="connsiteX1779" fmla="*/ 1024030 w 3322918"/>
              <a:gd name="connsiteY1779" fmla="*/ 75362 h 1642687"/>
              <a:gd name="connsiteX1780" fmla="*/ 1017677 w 3322918"/>
              <a:gd name="connsiteY1780" fmla="*/ 63094 h 1642687"/>
              <a:gd name="connsiteX1781" fmla="*/ 1016267 w 3322918"/>
              <a:gd name="connsiteY1781" fmla="*/ 56959 h 1642687"/>
              <a:gd name="connsiteX1782" fmla="*/ 1014829 w 3322918"/>
              <a:gd name="connsiteY1782" fmla="*/ 50825 h 1642687"/>
              <a:gd name="connsiteX1783" fmla="*/ 1007380 w 3322918"/>
              <a:gd name="connsiteY1783" fmla="*/ 31547 h 1642687"/>
              <a:gd name="connsiteX1784" fmla="*/ 1014692 w 3322918"/>
              <a:gd name="connsiteY1784" fmla="*/ 28041 h 1642687"/>
              <a:gd name="connsiteX1785" fmla="*/ 3041738 w 3322918"/>
              <a:gd name="connsiteY1785" fmla="*/ 1752 h 1642687"/>
              <a:gd name="connsiteX1786" fmla="*/ 3070328 w 3322918"/>
              <a:gd name="connsiteY1786" fmla="*/ 10515 h 1642687"/>
              <a:gd name="connsiteX1787" fmla="*/ 3088922 w 3322918"/>
              <a:gd name="connsiteY1787" fmla="*/ 22784 h 1642687"/>
              <a:gd name="connsiteX1788" fmla="*/ 3101162 w 3322918"/>
              <a:gd name="connsiteY1788" fmla="*/ 28041 h 1642687"/>
              <a:gd name="connsiteX1789" fmla="*/ 3116826 w 3322918"/>
              <a:gd name="connsiteY1789" fmla="*/ 43815 h 1642687"/>
              <a:gd name="connsiteX1790" fmla="*/ 3135776 w 3322918"/>
              <a:gd name="connsiteY1790" fmla="*/ 96393 h 1642687"/>
              <a:gd name="connsiteX1791" fmla="*/ 3136310 w 3322918"/>
              <a:gd name="connsiteY1791" fmla="*/ 105156 h 1642687"/>
              <a:gd name="connsiteX1792" fmla="*/ 3143280 w 3322918"/>
              <a:gd name="connsiteY1792" fmla="*/ 110414 h 1642687"/>
              <a:gd name="connsiteX1793" fmla="*/ 3158409 w 3322918"/>
              <a:gd name="connsiteY1793" fmla="*/ 117424 h 1642687"/>
              <a:gd name="connsiteX1794" fmla="*/ 3173567 w 3322918"/>
              <a:gd name="connsiteY1794" fmla="*/ 124435 h 1642687"/>
              <a:gd name="connsiteX1795" fmla="*/ 3181398 w 3322918"/>
              <a:gd name="connsiteY1795" fmla="*/ 132321 h 1642687"/>
              <a:gd name="connsiteX1796" fmla="*/ 3176332 w 3322918"/>
              <a:gd name="connsiteY1796" fmla="*/ 147218 h 1642687"/>
              <a:gd name="connsiteX1797" fmla="*/ 3174552 w 3322918"/>
              <a:gd name="connsiteY1797" fmla="*/ 152476 h 1642687"/>
              <a:gd name="connsiteX1798" fmla="*/ 3175018 w 3322918"/>
              <a:gd name="connsiteY1798" fmla="*/ 169126 h 1642687"/>
              <a:gd name="connsiteX1799" fmla="*/ 3184904 w 3322918"/>
              <a:gd name="connsiteY1799" fmla="*/ 178765 h 1642687"/>
              <a:gd name="connsiteX1800" fmla="*/ 3194817 w 3322918"/>
              <a:gd name="connsiteY1800" fmla="*/ 180518 h 1642687"/>
              <a:gd name="connsiteX1801" fmla="*/ 3175456 w 3322918"/>
              <a:gd name="connsiteY1801" fmla="*/ 191033 h 1642687"/>
              <a:gd name="connsiteX1802" fmla="*/ 3176031 w 3322918"/>
              <a:gd name="connsiteY1802" fmla="*/ 194539 h 1642687"/>
              <a:gd name="connsiteX1803" fmla="*/ 3187149 w 3322918"/>
              <a:gd name="connsiteY1803" fmla="*/ 192786 h 1642687"/>
              <a:gd name="connsiteX1804" fmla="*/ 3196487 w 3322918"/>
              <a:gd name="connsiteY1804" fmla="*/ 191033 h 1642687"/>
              <a:gd name="connsiteX1805" fmla="*/ 3184712 w 3322918"/>
              <a:gd name="connsiteY1805" fmla="*/ 205054 h 1642687"/>
              <a:gd name="connsiteX1806" fmla="*/ 3185889 w 3322918"/>
              <a:gd name="connsiteY1806" fmla="*/ 206807 h 1642687"/>
              <a:gd name="connsiteX1807" fmla="*/ 3209878 w 3322918"/>
              <a:gd name="connsiteY1807" fmla="*/ 198044 h 1642687"/>
              <a:gd name="connsiteX1808" fmla="*/ 3214561 w 3322918"/>
              <a:gd name="connsiteY1808" fmla="*/ 197167 h 1642687"/>
              <a:gd name="connsiteX1809" fmla="*/ 3222147 w 3322918"/>
              <a:gd name="connsiteY1809" fmla="*/ 198044 h 1642687"/>
              <a:gd name="connsiteX1810" fmla="*/ 3238782 w 3322918"/>
              <a:gd name="connsiteY1810" fmla="*/ 203302 h 1642687"/>
              <a:gd name="connsiteX1811" fmla="*/ 3254159 w 3322918"/>
              <a:gd name="connsiteY1811" fmla="*/ 217322 h 1642687"/>
              <a:gd name="connsiteX1812" fmla="*/ 3259992 w 3322918"/>
              <a:gd name="connsiteY1812" fmla="*/ 220828 h 1642687"/>
              <a:gd name="connsiteX1813" fmla="*/ 3270179 w 3322918"/>
              <a:gd name="connsiteY1813" fmla="*/ 224333 h 1642687"/>
              <a:gd name="connsiteX1814" fmla="*/ 3280393 w 3322918"/>
              <a:gd name="connsiteY1814" fmla="*/ 227838 h 1642687"/>
              <a:gd name="connsiteX1815" fmla="*/ 3287814 w 3322918"/>
              <a:gd name="connsiteY1815" fmla="*/ 252374 h 1642687"/>
              <a:gd name="connsiteX1816" fmla="*/ 3293538 w 3322918"/>
              <a:gd name="connsiteY1816" fmla="*/ 271653 h 1642687"/>
              <a:gd name="connsiteX1817" fmla="*/ 3306600 w 3322918"/>
              <a:gd name="connsiteY1817" fmla="*/ 282168 h 1642687"/>
              <a:gd name="connsiteX1818" fmla="*/ 3321415 w 3322918"/>
              <a:gd name="connsiteY1818" fmla="*/ 297942 h 1642687"/>
              <a:gd name="connsiteX1819" fmla="*/ 3322497 w 3322918"/>
              <a:gd name="connsiteY1819" fmla="*/ 310210 h 1642687"/>
              <a:gd name="connsiteX1820" fmla="*/ 3321223 w 3322918"/>
              <a:gd name="connsiteY1820" fmla="*/ 324231 h 1642687"/>
              <a:gd name="connsiteX1821" fmla="*/ 3316404 w 3322918"/>
              <a:gd name="connsiteY1821" fmla="*/ 348767 h 1642687"/>
              <a:gd name="connsiteX1822" fmla="*/ 3309913 w 3322918"/>
              <a:gd name="connsiteY1822" fmla="*/ 357530 h 1642687"/>
              <a:gd name="connsiteX1823" fmla="*/ 3268289 w 3322918"/>
              <a:gd name="connsiteY1823" fmla="*/ 382067 h 1642687"/>
              <a:gd name="connsiteX1824" fmla="*/ 3197966 w 3322918"/>
              <a:gd name="connsiteY1824" fmla="*/ 413614 h 1642687"/>
              <a:gd name="connsiteX1825" fmla="*/ 3192708 w 3322918"/>
              <a:gd name="connsiteY1825" fmla="*/ 413614 h 1642687"/>
              <a:gd name="connsiteX1826" fmla="*/ 3165789 w 3322918"/>
              <a:gd name="connsiteY1826" fmla="*/ 420624 h 1642687"/>
              <a:gd name="connsiteX1827" fmla="*/ 3156424 w 3322918"/>
              <a:gd name="connsiteY1827" fmla="*/ 422377 h 1642687"/>
              <a:gd name="connsiteX1828" fmla="*/ 3124850 w 3322918"/>
              <a:gd name="connsiteY1828" fmla="*/ 427634 h 1642687"/>
              <a:gd name="connsiteX1829" fmla="*/ 3107899 w 3322918"/>
              <a:gd name="connsiteY1829" fmla="*/ 431140 h 1642687"/>
              <a:gd name="connsiteX1830" fmla="*/ 3092071 w 3322918"/>
              <a:gd name="connsiteY1830" fmla="*/ 436397 h 1642687"/>
              <a:gd name="connsiteX1831" fmla="*/ 3085334 w 3322918"/>
              <a:gd name="connsiteY1831" fmla="*/ 440779 h 1642687"/>
              <a:gd name="connsiteX1832" fmla="*/ 3079173 w 3322918"/>
              <a:gd name="connsiteY1832" fmla="*/ 443408 h 1642687"/>
              <a:gd name="connsiteX1833" fmla="*/ 3072162 w 3322918"/>
              <a:gd name="connsiteY1833" fmla="*/ 443408 h 1642687"/>
              <a:gd name="connsiteX1834" fmla="*/ 3051104 w 3322918"/>
              <a:gd name="connsiteY1834" fmla="*/ 448666 h 1642687"/>
              <a:gd name="connsiteX1835" fmla="*/ 3039985 w 3322918"/>
              <a:gd name="connsiteY1835" fmla="*/ 450418 h 1642687"/>
              <a:gd name="connsiteX1836" fmla="*/ 3028895 w 3322918"/>
              <a:gd name="connsiteY1836" fmla="*/ 452171 h 1642687"/>
              <a:gd name="connsiteX1837" fmla="*/ 3020077 w 3322918"/>
              <a:gd name="connsiteY1837" fmla="*/ 457429 h 1642687"/>
              <a:gd name="connsiteX1838" fmla="*/ 3000771 w 3322918"/>
              <a:gd name="connsiteY1838" fmla="*/ 462686 h 1642687"/>
              <a:gd name="connsiteX1839" fmla="*/ 2990831 w 3322918"/>
              <a:gd name="connsiteY1839" fmla="*/ 463563 h 1642687"/>
              <a:gd name="connsiteX1840" fmla="*/ 2975002 w 3322918"/>
              <a:gd name="connsiteY1840" fmla="*/ 471449 h 1642687"/>
              <a:gd name="connsiteX1841" fmla="*/ 2963309 w 3322918"/>
              <a:gd name="connsiteY1841" fmla="*/ 474955 h 1642687"/>
              <a:gd name="connsiteX1842" fmla="*/ 2944866 w 3322918"/>
              <a:gd name="connsiteY1842" fmla="*/ 480212 h 1642687"/>
              <a:gd name="connsiteX1843" fmla="*/ 2925875 w 3322918"/>
              <a:gd name="connsiteY1843" fmla="*/ 481965 h 1642687"/>
              <a:gd name="connsiteX1844" fmla="*/ 2920617 w 3322918"/>
              <a:gd name="connsiteY1844" fmla="*/ 481965 h 1642687"/>
              <a:gd name="connsiteX1845" fmla="*/ 2903639 w 3322918"/>
              <a:gd name="connsiteY1845" fmla="*/ 485470 h 1642687"/>
              <a:gd name="connsiteX1846" fmla="*/ 2888413 w 3322918"/>
              <a:gd name="connsiteY1846" fmla="*/ 494233 h 1642687"/>
              <a:gd name="connsiteX1847" fmla="*/ 2864999 w 3322918"/>
              <a:gd name="connsiteY1847" fmla="*/ 501243 h 1642687"/>
              <a:gd name="connsiteX1848" fmla="*/ 2857085 w 3322918"/>
              <a:gd name="connsiteY1848" fmla="*/ 503872 h 1642687"/>
              <a:gd name="connsiteX1849" fmla="*/ 2850376 w 3322918"/>
              <a:gd name="connsiteY1849" fmla="*/ 502996 h 1642687"/>
              <a:gd name="connsiteX1850" fmla="*/ 2846008 w 3322918"/>
              <a:gd name="connsiteY1850" fmla="*/ 500367 h 1642687"/>
              <a:gd name="connsiteX1851" fmla="*/ 2846926 w 3322918"/>
              <a:gd name="connsiteY1851" fmla="*/ 492481 h 1642687"/>
              <a:gd name="connsiteX1852" fmla="*/ 2847610 w 3322918"/>
              <a:gd name="connsiteY1852" fmla="*/ 480212 h 1642687"/>
              <a:gd name="connsiteX1853" fmla="*/ 2841148 w 3322918"/>
              <a:gd name="connsiteY1853" fmla="*/ 483718 h 1642687"/>
              <a:gd name="connsiteX1854" fmla="*/ 2832960 w 3322918"/>
              <a:gd name="connsiteY1854" fmla="*/ 487223 h 1642687"/>
              <a:gd name="connsiteX1855" fmla="*/ 2836985 w 3322918"/>
              <a:gd name="connsiteY1855" fmla="*/ 495986 h 1642687"/>
              <a:gd name="connsiteX1856" fmla="*/ 2840463 w 3322918"/>
              <a:gd name="connsiteY1856" fmla="*/ 501243 h 1642687"/>
              <a:gd name="connsiteX1857" fmla="*/ 2826360 w 3322918"/>
              <a:gd name="connsiteY1857" fmla="*/ 511759 h 1642687"/>
              <a:gd name="connsiteX1858" fmla="*/ 2813489 w 3322918"/>
              <a:gd name="connsiteY1858" fmla="*/ 513512 h 1642687"/>
              <a:gd name="connsiteX1859" fmla="*/ 2810025 w 3322918"/>
              <a:gd name="connsiteY1859" fmla="*/ 508254 h 1642687"/>
              <a:gd name="connsiteX1860" fmla="*/ 2814174 w 3322918"/>
              <a:gd name="connsiteY1860" fmla="*/ 501243 h 1642687"/>
              <a:gd name="connsiteX1861" fmla="*/ 2818884 w 3322918"/>
              <a:gd name="connsiteY1861" fmla="*/ 492481 h 1642687"/>
              <a:gd name="connsiteX1862" fmla="*/ 2808971 w 3322918"/>
              <a:gd name="connsiteY1862" fmla="*/ 490728 h 1642687"/>
              <a:gd name="connsiteX1863" fmla="*/ 2806616 w 3322918"/>
              <a:gd name="connsiteY1863" fmla="*/ 492481 h 1642687"/>
              <a:gd name="connsiteX1864" fmla="*/ 2793143 w 3322918"/>
              <a:gd name="connsiteY1864" fmla="*/ 501243 h 1642687"/>
              <a:gd name="connsiteX1865" fmla="*/ 2798948 w 3322918"/>
              <a:gd name="connsiteY1865" fmla="*/ 504749 h 1642687"/>
              <a:gd name="connsiteX1866" fmla="*/ 2803604 w 3322918"/>
              <a:gd name="connsiteY1866" fmla="*/ 506501 h 1642687"/>
              <a:gd name="connsiteX1867" fmla="*/ 2804179 w 3322918"/>
              <a:gd name="connsiteY1867" fmla="*/ 510007 h 1642687"/>
              <a:gd name="connsiteX1868" fmla="*/ 2801221 w 3322918"/>
              <a:gd name="connsiteY1868" fmla="*/ 513512 h 1642687"/>
              <a:gd name="connsiteX1869" fmla="*/ 2789501 w 3322918"/>
              <a:gd name="connsiteY1869" fmla="*/ 522275 h 1642687"/>
              <a:gd name="connsiteX1870" fmla="*/ 2779533 w 3322918"/>
              <a:gd name="connsiteY1870" fmla="*/ 525780 h 1642687"/>
              <a:gd name="connsiteX1871" fmla="*/ 2774357 w 3322918"/>
              <a:gd name="connsiteY1871" fmla="*/ 515264 h 1642687"/>
              <a:gd name="connsiteX1872" fmla="*/ 2776164 w 3322918"/>
              <a:gd name="connsiteY1872" fmla="*/ 504749 h 1642687"/>
              <a:gd name="connsiteX1873" fmla="*/ 2769455 w 3322918"/>
              <a:gd name="connsiteY1873" fmla="*/ 503872 h 1642687"/>
              <a:gd name="connsiteX1874" fmla="*/ 2760364 w 3322918"/>
              <a:gd name="connsiteY1874" fmla="*/ 510007 h 1642687"/>
              <a:gd name="connsiteX1875" fmla="*/ 2752121 w 3322918"/>
              <a:gd name="connsiteY1875" fmla="*/ 518770 h 1642687"/>
              <a:gd name="connsiteX1876" fmla="*/ 2755024 w 3322918"/>
              <a:gd name="connsiteY1876" fmla="*/ 520522 h 1642687"/>
              <a:gd name="connsiteX1877" fmla="*/ 2764964 w 3322918"/>
              <a:gd name="connsiteY1877" fmla="*/ 522275 h 1642687"/>
              <a:gd name="connsiteX1878" fmla="*/ 2761993 w 3322918"/>
              <a:gd name="connsiteY1878" fmla="*/ 528409 h 1642687"/>
              <a:gd name="connsiteX1879" fmla="*/ 2753819 w 3322918"/>
              <a:gd name="connsiteY1879" fmla="*/ 529285 h 1642687"/>
              <a:gd name="connsiteX1880" fmla="*/ 2746754 w 3322918"/>
              <a:gd name="connsiteY1880" fmla="*/ 537172 h 1642687"/>
              <a:gd name="connsiteX1881" fmla="*/ 2737416 w 3322918"/>
              <a:gd name="connsiteY1881" fmla="*/ 536295 h 1642687"/>
              <a:gd name="connsiteX1882" fmla="*/ 2722162 w 3322918"/>
              <a:gd name="connsiteY1882" fmla="*/ 545059 h 1642687"/>
              <a:gd name="connsiteX1883" fmla="*/ 2715440 w 3322918"/>
              <a:gd name="connsiteY1883" fmla="*/ 544182 h 1642687"/>
              <a:gd name="connsiteX1884" fmla="*/ 2711044 w 3322918"/>
              <a:gd name="connsiteY1884" fmla="*/ 546811 h 1642687"/>
              <a:gd name="connsiteX1885" fmla="*/ 2704335 w 3322918"/>
              <a:gd name="connsiteY1885" fmla="*/ 545935 h 1642687"/>
              <a:gd name="connsiteX1886" fmla="*/ 2695846 w 3322918"/>
              <a:gd name="connsiteY1886" fmla="*/ 550316 h 1642687"/>
              <a:gd name="connsiteX1887" fmla="*/ 2692313 w 3322918"/>
              <a:gd name="connsiteY1887" fmla="*/ 552945 h 1642687"/>
              <a:gd name="connsiteX1888" fmla="*/ 2689986 w 3322918"/>
              <a:gd name="connsiteY1888" fmla="*/ 552069 h 1642687"/>
              <a:gd name="connsiteX1889" fmla="*/ 2684755 w 3322918"/>
              <a:gd name="connsiteY1889" fmla="*/ 546811 h 1642687"/>
              <a:gd name="connsiteX1890" fmla="*/ 2687110 w 3322918"/>
              <a:gd name="connsiteY1890" fmla="*/ 545059 h 1642687"/>
              <a:gd name="connsiteX1891" fmla="*/ 2691218 w 3322918"/>
              <a:gd name="connsiteY1891" fmla="*/ 543306 h 1642687"/>
              <a:gd name="connsiteX1892" fmla="*/ 2714344 w 3322918"/>
              <a:gd name="connsiteY1892" fmla="*/ 534543 h 1642687"/>
              <a:gd name="connsiteX1893" fmla="*/ 2732788 w 3322918"/>
              <a:gd name="connsiteY1893" fmla="*/ 529285 h 1642687"/>
              <a:gd name="connsiteX1894" fmla="*/ 2729899 w 3322918"/>
              <a:gd name="connsiteY1894" fmla="*/ 522275 h 1642687"/>
              <a:gd name="connsiteX1895" fmla="*/ 2720547 w 3322918"/>
              <a:gd name="connsiteY1895" fmla="*/ 524027 h 1642687"/>
              <a:gd name="connsiteX1896" fmla="*/ 2714686 w 3322918"/>
              <a:gd name="connsiteY1896" fmla="*/ 525780 h 1642687"/>
              <a:gd name="connsiteX1897" fmla="*/ 2708251 w 3322918"/>
              <a:gd name="connsiteY1897" fmla="*/ 526656 h 1642687"/>
              <a:gd name="connsiteX1898" fmla="*/ 2697133 w 3322918"/>
              <a:gd name="connsiteY1898" fmla="*/ 531038 h 1642687"/>
              <a:gd name="connsiteX1899" fmla="*/ 2692998 w 3322918"/>
              <a:gd name="connsiteY1899" fmla="*/ 538048 h 1642687"/>
              <a:gd name="connsiteX1900" fmla="*/ 2689493 w 3322918"/>
              <a:gd name="connsiteY1900" fmla="*/ 538048 h 1642687"/>
              <a:gd name="connsiteX1901" fmla="*/ 2669297 w 3322918"/>
              <a:gd name="connsiteY1901" fmla="*/ 543306 h 1642687"/>
              <a:gd name="connsiteX1902" fmla="*/ 2653784 w 3322918"/>
              <a:gd name="connsiteY1902" fmla="*/ 550316 h 1642687"/>
              <a:gd name="connsiteX1903" fmla="*/ 2662204 w 3322918"/>
              <a:gd name="connsiteY1903" fmla="*/ 556450 h 1642687"/>
              <a:gd name="connsiteX1904" fmla="*/ 2658932 w 3322918"/>
              <a:gd name="connsiteY1904" fmla="*/ 566090 h 1642687"/>
              <a:gd name="connsiteX1905" fmla="*/ 2657727 w 3322918"/>
              <a:gd name="connsiteY1905" fmla="*/ 569595 h 1642687"/>
              <a:gd name="connsiteX1906" fmla="*/ 2639886 w 3322918"/>
              <a:gd name="connsiteY1906" fmla="*/ 575729 h 1642687"/>
              <a:gd name="connsiteX1907" fmla="*/ 2623770 w 3322918"/>
              <a:gd name="connsiteY1907" fmla="*/ 581863 h 1642687"/>
              <a:gd name="connsiteX1908" fmla="*/ 2593935 w 3322918"/>
              <a:gd name="connsiteY1908" fmla="*/ 589750 h 1642687"/>
              <a:gd name="connsiteX1909" fmla="*/ 2569933 w 3322918"/>
              <a:gd name="connsiteY1909" fmla="*/ 595884 h 1642687"/>
              <a:gd name="connsiteX1910" fmla="*/ 2566427 w 3322918"/>
              <a:gd name="connsiteY1910" fmla="*/ 595884 h 1642687"/>
              <a:gd name="connsiteX1911" fmla="*/ 2548354 w 3322918"/>
              <a:gd name="connsiteY1911" fmla="*/ 592379 h 1642687"/>
              <a:gd name="connsiteX1912" fmla="*/ 2526761 w 3322918"/>
              <a:gd name="connsiteY1912" fmla="*/ 588874 h 1642687"/>
              <a:gd name="connsiteX1913" fmla="*/ 2512754 w 3322918"/>
              <a:gd name="connsiteY1913" fmla="*/ 583616 h 1642687"/>
              <a:gd name="connsiteX1914" fmla="*/ 2502841 w 3322918"/>
              <a:gd name="connsiteY1914" fmla="*/ 581863 h 1642687"/>
              <a:gd name="connsiteX1915" fmla="*/ 2483042 w 3322918"/>
              <a:gd name="connsiteY1915" fmla="*/ 573100 h 1642687"/>
              <a:gd name="connsiteX1916" fmla="*/ 2476086 w 3322918"/>
              <a:gd name="connsiteY1916" fmla="*/ 562585 h 1642687"/>
              <a:gd name="connsiteX1917" fmla="*/ 2462148 w 3322918"/>
              <a:gd name="connsiteY1917" fmla="*/ 552069 h 1642687"/>
              <a:gd name="connsiteX1918" fmla="*/ 2450564 w 3322918"/>
              <a:gd name="connsiteY1918" fmla="*/ 534543 h 1642687"/>
              <a:gd name="connsiteX1919" fmla="*/ 2445936 w 3322918"/>
              <a:gd name="connsiteY1919" fmla="*/ 527533 h 1642687"/>
              <a:gd name="connsiteX1920" fmla="*/ 2431505 w 3322918"/>
              <a:gd name="connsiteY1920" fmla="*/ 502996 h 1642687"/>
              <a:gd name="connsiteX1921" fmla="*/ 2426986 w 3322918"/>
              <a:gd name="connsiteY1921" fmla="*/ 480212 h 1642687"/>
              <a:gd name="connsiteX1922" fmla="*/ 2423823 w 3322918"/>
              <a:gd name="connsiteY1922" fmla="*/ 471449 h 1642687"/>
              <a:gd name="connsiteX1923" fmla="*/ 2435284 w 3322918"/>
              <a:gd name="connsiteY1923" fmla="*/ 460934 h 1642687"/>
              <a:gd name="connsiteX1924" fmla="*/ 2445854 w 3322918"/>
              <a:gd name="connsiteY1924" fmla="*/ 450418 h 1642687"/>
              <a:gd name="connsiteX1925" fmla="*/ 2447963 w 3322918"/>
              <a:gd name="connsiteY1925" fmla="*/ 441655 h 1642687"/>
              <a:gd name="connsiteX1926" fmla="*/ 2454727 w 3322918"/>
              <a:gd name="connsiteY1926" fmla="*/ 434645 h 1642687"/>
              <a:gd name="connsiteX1927" fmla="*/ 2468857 w 3322918"/>
              <a:gd name="connsiteY1927" fmla="*/ 418871 h 1642687"/>
              <a:gd name="connsiteX1928" fmla="*/ 2491791 w 3322918"/>
              <a:gd name="connsiteY1928" fmla="*/ 395211 h 1642687"/>
              <a:gd name="connsiteX1929" fmla="*/ 2517081 w 3322918"/>
              <a:gd name="connsiteY1929" fmla="*/ 369799 h 1642687"/>
              <a:gd name="connsiteX1930" fmla="*/ 2547642 w 3322918"/>
              <a:gd name="connsiteY1930" fmla="*/ 341757 h 1642687"/>
              <a:gd name="connsiteX1931" fmla="*/ 2555857 w 3322918"/>
              <a:gd name="connsiteY1931" fmla="*/ 335623 h 1642687"/>
              <a:gd name="connsiteX1932" fmla="*/ 2564072 w 3322918"/>
              <a:gd name="connsiteY1932" fmla="*/ 329489 h 1642687"/>
              <a:gd name="connsiteX1933" fmla="*/ 2577272 w 3322918"/>
              <a:gd name="connsiteY1933" fmla="*/ 321602 h 1642687"/>
              <a:gd name="connsiteX1934" fmla="*/ 2589321 w 3322918"/>
              <a:gd name="connsiteY1934" fmla="*/ 311963 h 1642687"/>
              <a:gd name="connsiteX1935" fmla="*/ 2597550 w 3322918"/>
              <a:gd name="connsiteY1935" fmla="*/ 303200 h 1642687"/>
              <a:gd name="connsiteX1936" fmla="*/ 2609284 w 3322918"/>
              <a:gd name="connsiteY1936" fmla="*/ 294437 h 1642687"/>
              <a:gd name="connsiteX1937" fmla="*/ 2623962 w 3322918"/>
              <a:gd name="connsiteY1937" fmla="*/ 282168 h 1642687"/>
              <a:gd name="connsiteX1938" fmla="*/ 2636915 w 3322918"/>
              <a:gd name="connsiteY1938" fmla="*/ 269900 h 1642687"/>
              <a:gd name="connsiteX1939" fmla="*/ 2645979 w 3322918"/>
              <a:gd name="connsiteY1939" fmla="*/ 266395 h 1642687"/>
              <a:gd name="connsiteX1940" fmla="*/ 2651566 w 3322918"/>
              <a:gd name="connsiteY1940" fmla="*/ 262890 h 1642687"/>
              <a:gd name="connsiteX1941" fmla="*/ 2706115 w 3322918"/>
              <a:gd name="connsiteY1941" fmla="*/ 226085 h 1642687"/>
              <a:gd name="connsiteX1942" fmla="*/ 2726393 w 3322918"/>
              <a:gd name="connsiteY1942" fmla="*/ 210312 h 1642687"/>
              <a:gd name="connsiteX1943" fmla="*/ 2752504 w 3322918"/>
              <a:gd name="connsiteY1943" fmla="*/ 192786 h 1642687"/>
              <a:gd name="connsiteX1944" fmla="*/ 2766868 w 3322918"/>
              <a:gd name="connsiteY1944" fmla="*/ 184023 h 1642687"/>
              <a:gd name="connsiteX1945" fmla="*/ 2780628 w 3322918"/>
              <a:gd name="connsiteY1945" fmla="*/ 177013 h 1642687"/>
              <a:gd name="connsiteX1946" fmla="*/ 2788871 w 3322918"/>
              <a:gd name="connsiteY1946" fmla="*/ 168249 h 1642687"/>
              <a:gd name="connsiteX1947" fmla="*/ 2785995 w 3322918"/>
              <a:gd name="connsiteY1947" fmla="*/ 161239 h 1642687"/>
              <a:gd name="connsiteX1948" fmla="*/ 2777342 w 3322918"/>
              <a:gd name="connsiteY1948" fmla="*/ 145466 h 1642687"/>
              <a:gd name="connsiteX1949" fmla="*/ 2773891 w 3322918"/>
              <a:gd name="connsiteY1949" fmla="*/ 134950 h 1642687"/>
              <a:gd name="connsiteX1950" fmla="*/ 2770989 w 3322918"/>
              <a:gd name="connsiteY1950" fmla="*/ 133198 h 1642687"/>
              <a:gd name="connsiteX1951" fmla="*/ 2758858 w 3322918"/>
              <a:gd name="connsiteY1951" fmla="*/ 112166 h 1642687"/>
              <a:gd name="connsiteX1952" fmla="*/ 2746124 w 3322918"/>
              <a:gd name="connsiteY1952" fmla="*/ 92888 h 1642687"/>
              <a:gd name="connsiteX1953" fmla="*/ 2730049 w 3322918"/>
              <a:gd name="connsiteY1953" fmla="*/ 52578 h 1642687"/>
              <a:gd name="connsiteX1954" fmla="*/ 2725969 w 3322918"/>
              <a:gd name="connsiteY1954" fmla="*/ 49073 h 1642687"/>
              <a:gd name="connsiteX1955" fmla="*/ 2722573 w 3322918"/>
              <a:gd name="connsiteY1955" fmla="*/ 33299 h 1642687"/>
              <a:gd name="connsiteX1956" fmla="*/ 2719972 w 3322918"/>
              <a:gd name="connsiteY1956" fmla="*/ 28041 h 1642687"/>
              <a:gd name="connsiteX1957" fmla="*/ 2717370 w 3322918"/>
              <a:gd name="connsiteY1957" fmla="*/ 22784 h 1642687"/>
              <a:gd name="connsiteX1958" fmla="*/ 2716823 w 3322918"/>
              <a:gd name="connsiteY1958" fmla="*/ 19278 h 1642687"/>
              <a:gd name="connsiteX1959" fmla="*/ 2713920 w 3322918"/>
              <a:gd name="connsiteY1959" fmla="*/ 17526 h 1642687"/>
              <a:gd name="connsiteX1960" fmla="*/ 2715083 w 3322918"/>
              <a:gd name="connsiteY1960" fmla="*/ 16650 h 1642687"/>
              <a:gd name="connsiteX1961" fmla="*/ 2716247 w 3322918"/>
              <a:gd name="connsiteY1961" fmla="*/ 15773 h 1642687"/>
              <a:gd name="connsiteX1962" fmla="*/ 2739524 w 3322918"/>
              <a:gd name="connsiteY1962" fmla="*/ 29794 h 1642687"/>
              <a:gd name="connsiteX1963" fmla="*/ 2740401 w 3322918"/>
              <a:gd name="connsiteY1963" fmla="*/ 29794 h 1642687"/>
              <a:gd name="connsiteX1964" fmla="*/ 2741277 w 3322918"/>
              <a:gd name="connsiteY1964" fmla="*/ 29794 h 1642687"/>
              <a:gd name="connsiteX1965" fmla="*/ 2743029 w 3322918"/>
              <a:gd name="connsiteY1965" fmla="*/ 29794 h 1642687"/>
              <a:gd name="connsiteX1966" fmla="*/ 2758145 w 3322918"/>
              <a:gd name="connsiteY1966" fmla="*/ 42062 h 1642687"/>
              <a:gd name="connsiteX1967" fmla="*/ 2765128 w 3322918"/>
              <a:gd name="connsiteY1967" fmla="*/ 47320 h 1642687"/>
              <a:gd name="connsiteX1968" fmla="*/ 2793690 w 3322918"/>
              <a:gd name="connsiteY1968" fmla="*/ 56083 h 1642687"/>
              <a:gd name="connsiteX1969" fmla="*/ 2833370 w 3322918"/>
              <a:gd name="connsiteY1969" fmla="*/ 63094 h 1642687"/>
              <a:gd name="connsiteX1970" fmla="*/ 2857907 w 3322918"/>
              <a:gd name="connsiteY1970" fmla="*/ 63094 h 1642687"/>
              <a:gd name="connsiteX1971" fmla="*/ 2863165 w 3322918"/>
              <a:gd name="connsiteY1971" fmla="*/ 63094 h 1642687"/>
              <a:gd name="connsiteX1972" fmla="*/ 2878678 w 3322918"/>
              <a:gd name="connsiteY1972" fmla="*/ 58712 h 1642687"/>
              <a:gd name="connsiteX1973" fmla="*/ 2891288 w 3322918"/>
              <a:gd name="connsiteY1973" fmla="*/ 52578 h 1642687"/>
              <a:gd name="connsiteX1974" fmla="*/ 2898874 w 3322918"/>
              <a:gd name="connsiteY1974" fmla="*/ 50825 h 1642687"/>
              <a:gd name="connsiteX1975" fmla="*/ 2900051 w 3322918"/>
              <a:gd name="connsiteY1975" fmla="*/ 52578 h 1642687"/>
              <a:gd name="connsiteX1976" fmla="*/ 2890056 w 3322918"/>
              <a:gd name="connsiteY1976" fmla="*/ 61341 h 1642687"/>
              <a:gd name="connsiteX1977" fmla="*/ 2890631 w 3322918"/>
              <a:gd name="connsiteY1977" fmla="*/ 62217 h 1642687"/>
              <a:gd name="connsiteX1978" fmla="*/ 2891206 w 3322918"/>
              <a:gd name="connsiteY1978" fmla="*/ 63094 h 1642687"/>
              <a:gd name="connsiteX1979" fmla="*/ 2910252 w 3322918"/>
              <a:gd name="connsiteY1979" fmla="*/ 56083 h 1642687"/>
              <a:gd name="connsiteX1980" fmla="*/ 2929270 w 3322918"/>
              <a:gd name="connsiteY1980" fmla="*/ 49073 h 1642687"/>
              <a:gd name="connsiteX1981" fmla="*/ 2966787 w 3322918"/>
              <a:gd name="connsiteY1981" fmla="*/ 31547 h 1642687"/>
              <a:gd name="connsiteX1982" fmla="*/ 3020679 w 3322918"/>
              <a:gd name="connsiteY1982" fmla="*/ 7010 h 1642687"/>
              <a:gd name="connsiteX1983" fmla="*/ 3041738 w 3322918"/>
              <a:gd name="connsiteY1983" fmla="*/ 1752 h 1642687"/>
              <a:gd name="connsiteX1984" fmla="*/ 1710365 w 3322918"/>
              <a:gd name="connsiteY1984" fmla="*/ 0 h 1642687"/>
              <a:gd name="connsiteX1985" fmla="*/ 1688046 w 3322918"/>
              <a:gd name="connsiteY1985" fmla="*/ 19278 h 1642687"/>
              <a:gd name="connsiteX1986" fmla="*/ 1659868 w 3322918"/>
              <a:gd name="connsiteY1986" fmla="*/ 40310 h 1642687"/>
              <a:gd name="connsiteX1987" fmla="*/ 1616409 w 3322918"/>
              <a:gd name="connsiteY1987" fmla="*/ 75362 h 1642687"/>
              <a:gd name="connsiteX1988" fmla="*/ 1623419 w 3322918"/>
              <a:gd name="connsiteY1988" fmla="*/ 75362 h 1642687"/>
              <a:gd name="connsiteX1989" fmla="*/ 1634565 w 3322918"/>
              <a:gd name="connsiteY1989" fmla="*/ 68351 h 1642687"/>
              <a:gd name="connsiteX1990" fmla="*/ 1648065 w 3322918"/>
              <a:gd name="connsiteY1990" fmla="*/ 59588 h 1642687"/>
              <a:gd name="connsiteX1991" fmla="*/ 1628649 w 3322918"/>
              <a:gd name="connsiteY1991" fmla="*/ 80619 h 1642687"/>
              <a:gd name="connsiteX1992" fmla="*/ 1620927 w 3322918"/>
              <a:gd name="connsiteY1992" fmla="*/ 98145 h 1642687"/>
              <a:gd name="connsiteX1993" fmla="*/ 1616053 w 3322918"/>
              <a:gd name="connsiteY1993" fmla="*/ 130569 h 1642687"/>
              <a:gd name="connsiteX1994" fmla="*/ 1623556 w 3322918"/>
              <a:gd name="connsiteY1994" fmla="*/ 141961 h 1642687"/>
              <a:gd name="connsiteX1995" fmla="*/ 1621092 w 3322918"/>
              <a:gd name="connsiteY1995" fmla="*/ 164744 h 1642687"/>
              <a:gd name="connsiteX1996" fmla="*/ 1619832 w 3322918"/>
              <a:gd name="connsiteY1996" fmla="*/ 178765 h 1642687"/>
              <a:gd name="connsiteX1997" fmla="*/ 1617887 w 3322918"/>
              <a:gd name="connsiteY1997" fmla="*/ 205054 h 1642687"/>
              <a:gd name="connsiteX1998" fmla="*/ 1617846 w 3322918"/>
              <a:gd name="connsiteY1998" fmla="*/ 212941 h 1642687"/>
              <a:gd name="connsiteX1999" fmla="*/ 1617805 w 3322918"/>
              <a:gd name="connsiteY1999" fmla="*/ 220828 h 1642687"/>
              <a:gd name="connsiteX2000" fmla="*/ 1629197 w 3322918"/>
              <a:gd name="connsiteY2000" fmla="*/ 264643 h 1642687"/>
              <a:gd name="connsiteX2001" fmla="*/ 1615040 w 3322918"/>
              <a:gd name="connsiteY2001" fmla="*/ 285674 h 1642687"/>
              <a:gd name="connsiteX2002" fmla="*/ 1598828 w 3322918"/>
              <a:gd name="connsiteY2002" fmla="*/ 307581 h 1642687"/>
              <a:gd name="connsiteX2003" fmla="*/ 1589038 w 3322918"/>
              <a:gd name="connsiteY2003" fmla="*/ 331241 h 1642687"/>
              <a:gd name="connsiteX2004" fmla="*/ 1582479 w 3322918"/>
              <a:gd name="connsiteY2004" fmla="*/ 350520 h 1642687"/>
              <a:gd name="connsiteX2005" fmla="*/ 1581247 w 3322918"/>
              <a:gd name="connsiteY2005" fmla="*/ 359283 h 1642687"/>
              <a:gd name="connsiteX2006" fmla="*/ 1559531 w 3322918"/>
              <a:gd name="connsiteY2006" fmla="*/ 376809 h 1642687"/>
              <a:gd name="connsiteX2007" fmla="*/ 1539048 w 3322918"/>
              <a:gd name="connsiteY2007" fmla="*/ 380314 h 1642687"/>
              <a:gd name="connsiteX2008" fmla="*/ 1491235 w 3322918"/>
              <a:gd name="connsiteY2008" fmla="*/ 366293 h 1642687"/>
              <a:gd name="connsiteX2009" fmla="*/ 1456922 w 3322918"/>
              <a:gd name="connsiteY2009" fmla="*/ 343510 h 1642687"/>
              <a:gd name="connsiteX2010" fmla="*/ 1453157 w 3322918"/>
              <a:gd name="connsiteY2010" fmla="*/ 339128 h 1642687"/>
              <a:gd name="connsiteX2011" fmla="*/ 1448789 w 3322918"/>
              <a:gd name="connsiteY2011" fmla="*/ 336499 h 1642687"/>
              <a:gd name="connsiteX2012" fmla="*/ 1440656 w 3322918"/>
              <a:gd name="connsiteY2012" fmla="*/ 329489 h 1642687"/>
              <a:gd name="connsiteX2013" fmla="*/ 1430770 w 3322918"/>
              <a:gd name="connsiteY2013" fmla="*/ 322478 h 1642687"/>
              <a:gd name="connsiteX2014" fmla="*/ 1426717 w 3322918"/>
              <a:gd name="connsiteY2014" fmla="*/ 318973 h 1642687"/>
              <a:gd name="connsiteX2015" fmla="*/ 1400565 w 3322918"/>
              <a:gd name="connsiteY2015" fmla="*/ 297942 h 1642687"/>
              <a:gd name="connsiteX2016" fmla="*/ 1374988 w 3322918"/>
              <a:gd name="connsiteY2016" fmla="*/ 275158 h 1642687"/>
              <a:gd name="connsiteX2017" fmla="*/ 1362282 w 3322918"/>
              <a:gd name="connsiteY2017" fmla="*/ 255880 h 1642687"/>
              <a:gd name="connsiteX2018" fmla="*/ 1348973 w 3322918"/>
              <a:gd name="connsiteY2018" fmla="*/ 233096 h 1642687"/>
              <a:gd name="connsiteX2019" fmla="*/ 1338539 w 3322918"/>
              <a:gd name="connsiteY2019" fmla="*/ 222580 h 1642687"/>
              <a:gd name="connsiteX2020" fmla="*/ 1324656 w 3322918"/>
              <a:gd name="connsiteY2020" fmla="*/ 201549 h 1642687"/>
              <a:gd name="connsiteX2021" fmla="*/ 1323588 w 3322918"/>
              <a:gd name="connsiteY2021" fmla="*/ 184023 h 1642687"/>
              <a:gd name="connsiteX2022" fmla="*/ 1300585 w 3322918"/>
              <a:gd name="connsiteY2022" fmla="*/ 127940 h 1642687"/>
              <a:gd name="connsiteX2023" fmla="*/ 1295094 w 3322918"/>
              <a:gd name="connsiteY2023" fmla="*/ 120929 h 1642687"/>
              <a:gd name="connsiteX2024" fmla="*/ 1293081 w 3322918"/>
              <a:gd name="connsiteY2024" fmla="*/ 113919 h 1642687"/>
              <a:gd name="connsiteX2025" fmla="*/ 1288180 w 3322918"/>
              <a:gd name="connsiteY2025" fmla="*/ 61341 h 1642687"/>
              <a:gd name="connsiteX2026" fmla="*/ 1290069 w 3322918"/>
              <a:gd name="connsiteY2026" fmla="*/ 40310 h 1642687"/>
              <a:gd name="connsiteX2027" fmla="*/ 1309375 w 3322918"/>
              <a:gd name="connsiteY2027" fmla="*/ 35052 h 1642687"/>
              <a:gd name="connsiteX2028" fmla="*/ 1332638 w 3322918"/>
              <a:gd name="connsiteY2028" fmla="*/ 51702 h 1642687"/>
              <a:gd name="connsiteX2029" fmla="*/ 1362336 w 3322918"/>
              <a:gd name="connsiteY2029" fmla="*/ 64846 h 1642687"/>
              <a:gd name="connsiteX2030" fmla="*/ 1391501 w 3322918"/>
              <a:gd name="connsiteY2030" fmla="*/ 74485 h 1642687"/>
              <a:gd name="connsiteX2031" fmla="*/ 1421240 w 3322918"/>
              <a:gd name="connsiteY2031" fmla="*/ 82372 h 1642687"/>
              <a:gd name="connsiteX2032" fmla="*/ 1483101 w 3322918"/>
              <a:gd name="connsiteY2032" fmla="*/ 91135 h 1642687"/>
              <a:gd name="connsiteX2033" fmla="*/ 1502380 w 3322918"/>
              <a:gd name="connsiteY2033" fmla="*/ 91135 h 1642687"/>
              <a:gd name="connsiteX2034" fmla="*/ 1504133 w 3322918"/>
              <a:gd name="connsiteY2034" fmla="*/ 91135 h 1642687"/>
              <a:gd name="connsiteX2035" fmla="*/ 1514539 w 3322918"/>
              <a:gd name="connsiteY2035" fmla="*/ 106908 h 1642687"/>
              <a:gd name="connsiteX2036" fmla="*/ 1520372 w 3322918"/>
              <a:gd name="connsiteY2036" fmla="*/ 110414 h 1642687"/>
              <a:gd name="connsiteX2037" fmla="*/ 1529244 w 3322918"/>
              <a:gd name="connsiteY2037" fmla="*/ 94640 h 1642687"/>
              <a:gd name="connsiteX2038" fmla="*/ 1539705 w 3322918"/>
              <a:gd name="connsiteY2038" fmla="*/ 99898 h 1642687"/>
              <a:gd name="connsiteX2039" fmla="*/ 1564323 w 3322918"/>
              <a:gd name="connsiteY2039" fmla="*/ 89382 h 1642687"/>
              <a:gd name="connsiteX2040" fmla="*/ 1576961 w 3322918"/>
              <a:gd name="connsiteY2040" fmla="*/ 75362 h 1642687"/>
              <a:gd name="connsiteX2041" fmla="*/ 1594885 w 3322918"/>
              <a:gd name="connsiteY2041" fmla="*/ 61341 h 1642687"/>
              <a:gd name="connsiteX2042" fmla="*/ 1664345 w 3322918"/>
              <a:gd name="connsiteY2042" fmla="*/ 24536 h 1642687"/>
              <a:gd name="connsiteX2043" fmla="*/ 1710365 w 3322918"/>
              <a:gd name="connsiteY2043" fmla="*/ 0 h 164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Lst>
            <a:rect l="l" t="t" r="r" b="b"/>
            <a:pathLst>
              <a:path w="3322918" h="1642687">
                <a:moveTo>
                  <a:pt x="2650936" y="1432750"/>
                </a:moveTo>
                <a:cubicBezTo>
                  <a:pt x="2648216" y="1432166"/>
                  <a:pt x="2646070" y="1432458"/>
                  <a:pt x="2644500" y="1433627"/>
                </a:cubicBezTo>
                <a:lnTo>
                  <a:pt x="2643323" y="1437132"/>
                </a:lnTo>
                <a:cubicBezTo>
                  <a:pt x="2644856" y="1439469"/>
                  <a:pt x="2646992" y="1440053"/>
                  <a:pt x="2649731" y="1438885"/>
                </a:cubicBezTo>
                <a:cubicBezTo>
                  <a:pt x="2649731" y="1438885"/>
                  <a:pt x="2652077" y="1437132"/>
                  <a:pt x="2656768" y="1433627"/>
                </a:cubicBezTo>
                <a:cubicBezTo>
                  <a:pt x="2655600" y="1433627"/>
                  <a:pt x="2653656" y="1433335"/>
                  <a:pt x="2650936" y="1432750"/>
                </a:cubicBezTo>
                <a:close/>
                <a:moveTo>
                  <a:pt x="2575738" y="1228573"/>
                </a:moveTo>
                <a:cubicBezTo>
                  <a:pt x="2562466" y="1233246"/>
                  <a:pt x="2555246" y="1235583"/>
                  <a:pt x="2554077" y="1235583"/>
                </a:cubicBezTo>
                <a:cubicBezTo>
                  <a:pt x="2552908" y="1235583"/>
                  <a:pt x="2550084" y="1236167"/>
                  <a:pt x="2545602" y="1237336"/>
                </a:cubicBezTo>
                <a:cubicBezTo>
                  <a:pt x="2541120" y="1238504"/>
                  <a:pt x="2537893" y="1240257"/>
                  <a:pt x="2535921" y="1242593"/>
                </a:cubicBezTo>
                <a:cubicBezTo>
                  <a:pt x="2531631" y="1244930"/>
                  <a:pt x="2525579" y="1248143"/>
                  <a:pt x="2517766" y="1252233"/>
                </a:cubicBezTo>
                <a:cubicBezTo>
                  <a:pt x="2509952" y="1256322"/>
                  <a:pt x="2503124" y="1258367"/>
                  <a:pt x="2497282" y="1258367"/>
                </a:cubicBezTo>
                <a:cubicBezTo>
                  <a:pt x="2493777" y="1258367"/>
                  <a:pt x="2490454" y="1259535"/>
                  <a:pt x="2487314" y="1261872"/>
                </a:cubicBezTo>
                <a:lnTo>
                  <a:pt x="2463791" y="1284656"/>
                </a:lnTo>
                <a:cubicBezTo>
                  <a:pt x="2464156" y="1290498"/>
                  <a:pt x="2466073" y="1295171"/>
                  <a:pt x="2469541" y="1298677"/>
                </a:cubicBezTo>
                <a:cubicBezTo>
                  <a:pt x="2466420" y="1301013"/>
                  <a:pt x="2464275" y="1302182"/>
                  <a:pt x="2463106" y="1302182"/>
                </a:cubicBezTo>
                <a:cubicBezTo>
                  <a:pt x="2450582" y="1311529"/>
                  <a:pt x="2444485" y="1320876"/>
                  <a:pt x="2444813" y="1330223"/>
                </a:cubicBezTo>
                <a:lnTo>
                  <a:pt x="2440678" y="1337234"/>
                </a:lnTo>
                <a:cubicBezTo>
                  <a:pt x="2431149" y="1365275"/>
                  <a:pt x="2425754" y="1386307"/>
                  <a:pt x="2424494" y="1400327"/>
                </a:cubicBezTo>
                <a:cubicBezTo>
                  <a:pt x="2459984" y="1392149"/>
                  <a:pt x="2489432" y="1384554"/>
                  <a:pt x="2512836" y="1377544"/>
                </a:cubicBezTo>
                <a:cubicBezTo>
                  <a:pt x="2537026" y="1371702"/>
                  <a:pt x="2559472" y="1364107"/>
                  <a:pt x="2580175" y="1354760"/>
                </a:cubicBezTo>
                <a:cubicBezTo>
                  <a:pt x="2581343" y="1354760"/>
                  <a:pt x="2584465" y="1354176"/>
                  <a:pt x="2589540" y="1353007"/>
                </a:cubicBezTo>
                <a:cubicBezTo>
                  <a:pt x="2594615" y="1351839"/>
                  <a:pt x="2598924" y="1347749"/>
                  <a:pt x="2602465" y="1340739"/>
                </a:cubicBezTo>
                <a:cubicBezTo>
                  <a:pt x="2594286" y="1340739"/>
                  <a:pt x="2583789" y="1338986"/>
                  <a:pt x="2570973" y="1335481"/>
                </a:cubicBezTo>
                <a:cubicBezTo>
                  <a:pt x="2574862" y="1334313"/>
                  <a:pt x="2577883" y="1333144"/>
                  <a:pt x="2580038" y="1331976"/>
                </a:cubicBezTo>
                <a:cubicBezTo>
                  <a:pt x="2582192" y="1330808"/>
                  <a:pt x="2584054" y="1329639"/>
                  <a:pt x="2585624" y="1328471"/>
                </a:cubicBezTo>
                <a:cubicBezTo>
                  <a:pt x="2592653" y="1324966"/>
                  <a:pt x="2596856" y="1322045"/>
                  <a:pt x="2598234" y="1319708"/>
                </a:cubicBezTo>
                <a:cubicBezTo>
                  <a:pt x="2599613" y="1317371"/>
                  <a:pt x="2599544" y="1313282"/>
                  <a:pt x="2598029" y="1307440"/>
                </a:cubicBezTo>
                <a:lnTo>
                  <a:pt x="2592853" y="1291666"/>
                </a:lnTo>
                <a:cubicBezTo>
                  <a:pt x="2586774" y="1268298"/>
                  <a:pt x="2583543" y="1257198"/>
                  <a:pt x="2583159" y="1258367"/>
                </a:cubicBezTo>
                <a:lnTo>
                  <a:pt x="2577984" y="1242593"/>
                </a:lnTo>
                <a:cubicBezTo>
                  <a:pt x="2578403" y="1237920"/>
                  <a:pt x="2578038" y="1234707"/>
                  <a:pt x="2576888" y="1232954"/>
                </a:cubicBezTo>
                <a:cubicBezTo>
                  <a:pt x="2575738" y="1231201"/>
                  <a:pt x="2575355" y="1229741"/>
                  <a:pt x="2575738" y="1228573"/>
                </a:cubicBezTo>
                <a:close/>
                <a:moveTo>
                  <a:pt x="2824525" y="1151458"/>
                </a:moveTo>
                <a:cubicBezTo>
                  <a:pt x="2816730" y="1153795"/>
                  <a:pt x="2805032" y="1156424"/>
                  <a:pt x="2789432" y="1159345"/>
                </a:cubicBezTo>
                <a:cubicBezTo>
                  <a:pt x="2773832" y="1162266"/>
                  <a:pt x="2760364" y="1166647"/>
                  <a:pt x="2749026" y="1172489"/>
                </a:cubicBezTo>
                <a:lnTo>
                  <a:pt x="2740264" y="1172489"/>
                </a:lnTo>
                <a:cubicBezTo>
                  <a:pt x="2722737" y="1172489"/>
                  <a:pt x="2711044" y="1174242"/>
                  <a:pt x="2705184" y="1177747"/>
                </a:cubicBezTo>
                <a:cubicBezTo>
                  <a:pt x="2686818" y="1187094"/>
                  <a:pt x="2666326" y="1194105"/>
                  <a:pt x="2643706" y="1198778"/>
                </a:cubicBezTo>
                <a:cubicBezTo>
                  <a:pt x="2633574" y="1201115"/>
                  <a:pt x="2626545" y="1204620"/>
                  <a:pt x="2622620" y="1209294"/>
                </a:cubicBezTo>
                <a:cubicBezTo>
                  <a:pt x="2620649" y="1211631"/>
                  <a:pt x="2618074" y="1217473"/>
                  <a:pt x="2614898" y="1226820"/>
                </a:cubicBezTo>
                <a:cubicBezTo>
                  <a:pt x="2615665" y="1227988"/>
                  <a:pt x="2617121" y="1228865"/>
                  <a:pt x="2619266" y="1229449"/>
                </a:cubicBezTo>
                <a:cubicBezTo>
                  <a:pt x="2621411" y="1230033"/>
                  <a:pt x="2623067" y="1230325"/>
                  <a:pt x="2624236" y="1230325"/>
                </a:cubicBezTo>
                <a:cubicBezTo>
                  <a:pt x="2629293" y="1229157"/>
                  <a:pt x="2632196" y="1230909"/>
                  <a:pt x="2632944" y="1235583"/>
                </a:cubicBezTo>
                <a:cubicBezTo>
                  <a:pt x="2632104" y="1244930"/>
                  <a:pt x="2630890" y="1251941"/>
                  <a:pt x="2629302" y="1256614"/>
                </a:cubicBezTo>
                <a:cubicBezTo>
                  <a:pt x="2631621" y="1260119"/>
                  <a:pt x="2634026" y="1265085"/>
                  <a:pt x="2636518" y="1271511"/>
                </a:cubicBezTo>
                <a:cubicBezTo>
                  <a:pt x="2639010" y="1277938"/>
                  <a:pt x="2642191" y="1282319"/>
                  <a:pt x="2646061" y="1284656"/>
                </a:cubicBezTo>
                <a:cubicBezTo>
                  <a:pt x="2648380" y="1288161"/>
                  <a:pt x="2651255" y="1295171"/>
                  <a:pt x="2654687" y="1305687"/>
                </a:cubicBezTo>
                <a:cubicBezTo>
                  <a:pt x="2658996" y="1303350"/>
                  <a:pt x="2669539" y="1299845"/>
                  <a:pt x="2686316" y="1295171"/>
                </a:cubicBezTo>
                <a:cubicBezTo>
                  <a:pt x="2687886" y="1294003"/>
                  <a:pt x="2690725" y="1291666"/>
                  <a:pt x="2694833" y="1288161"/>
                </a:cubicBezTo>
                <a:cubicBezTo>
                  <a:pt x="2698941" y="1284656"/>
                  <a:pt x="2701378" y="1283487"/>
                  <a:pt x="2702144" y="1284656"/>
                </a:cubicBezTo>
                <a:cubicBezTo>
                  <a:pt x="2706033" y="1286993"/>
                  <a:pt x="2712153" y="1289622"/>
                  <a:pt x="2720506" y="1292542"/>
                </a:cubicBezTo>
                <a:cubicBezTo>
                  <a:pt x="2728858" y="1295463"/>
                  <a:pt x="2734778" y="1298677"/>
                  <a:pt x="2738264" y="1302182"/>
                </a:cubicBezTo>
                <a:cubicBezTo>
                  <a:pt x="2739798" y="1304519"/>
                  <a:pt x="2742021" y="1306563"/>
                  <a:pt x="2744933" y="1308316"/>
                </a:cubicBezTo>
                <a:cubicBezTo>
                  <a:pt x="2747844" y="1310069"/>
                  <a:pt x="2751254" y="1310361"/>
                  <a:pt x="2755161" y="1309192"/>
                </a:cubicBezTo>
                <a:cubicBezTo>
                  <a:pt x="2758666" y="1309192"/>
                  <a:pt x="2762180" y="1307440"/>
                  <a:pt x="2765704" y="1303934"/>
                </a:cubicBezTo>
                <a:cubicBezTo>
                  <a:pt x="2769227" y="1300429"/>
                  <a:pt x="2772358" y="1298092"/>
                  <a:pt x="2775096" y="1296924"/>
                </a:cubicBezTo>
                <a:cubicBezTo>
                  <a:pt x="2777068" y="1294587"/>
                  <a:pt x="2781085" y="1291374"/>
                  <a:pt x="2787146" y="1287285"/>
                </a:cubicBezTo>
                <a:cubicBezTo>
                  <a:pt x="2793207" y="1283195"/>
                  <a:pt x="2797232" y="1278230"/>
                  <a:pt x="2799222" y="1272388"/>
                </a:cubicBezTo>
                <a:cubicBezTo>
                  <a:pt x="2799222" y="1272388"/>
                  <a:pt x="2799610" y="1272095"/>
                  <a:pt x="2800386" y="1271511"/>
                </a:cubicBezTo>
                <a:cubicBezTo>
                  <a:pt x="2801162" y="1270927"/>
                  <a:pt x="2801550" y="1270635"/>
                  <a:pt x="2801550" y="1270635"/>
                </a:cubicBezTo>
                <a:lnTo>
                  <a:pt x="2815050" y="1261872"/>
                </a:lnTo>
                <a:cubicBezTo>
                  <a:pt x="2826789" y="1254862"/>
                  <a:pt x="2832476" y="1248435"/>
                  <a:pt x="2832111" y="1242593"/>
                </a:cubicBezTo>
                <a:cubicBezTo>
                  <a:pt x="2832512" y="1241425"/>
                  <a:pt x="2834466" y="1240841"/>
                  <a:pt x="2837971" y="1240841"/>
                </a:cubicBezTo>
                <a:lnTo>
                  <a:pt x="2841504" y="1235583"/>
                </a:lnTo>
                <a:cubicBezTo>
                  <a:pt x="2845465" y="1227404"/>
                  <a:pt x="2854502" y="1216304"/>
                  <a:pt x="2868614" y="1202284"/>
                </a:cubicBezTo>
                <a:cubicBezTo>
                  <a:pt x="2869783" y="1202284"/>
                  <a:pt x="2870371" y="1201407"/>
                  <a:pt x="2870380" y="1199655"/>
                </a:cubicBezTo>
                <a:cubicBezTo>
                  <a:pt x="2870389" y="1197902"/>
                  <a:pt x="2870595" y="1196442"/>
                  <a:pt x="2870997" y="1195273"/>
                </a:cubicBezTo>
                <a:cubicBezTo>
                  <a:pt x="2870211" y="1194105"/>
                  <a:pt x="2868066" y="1193521"/>
                  <a:pt x="2864561" y="1193521"/>
                </a:cubicBezTo>
                <a:cubicBezTo>
                  <a:pt x="2861841" y="1194689"/>
                  <a:pt x="2857560" y="1195273"/>
                  <a:pt x="2851718" y="1195273"/>
                </a:cubicBezTo>
                <a:cubicBezTo>
                  <a:pt x="2836529" y="1195273"/>
                  <a:pt x="2831325" y="1186510"/>
                  <a:pt x="2836109" y="1168984"/>
                </a:cubicBezTo>
                <a:lnTo>
                  <a:pt x="2829701" y="1167232"/>
                </a:lnTo>
                <a:lnTo>
                  <a:pt x="2816748" y="1179500"/>
                </a:lnTo>
                <a:cubicBezTo>
                  <a:pt x="2813626" y="1181837"/>
                  <a:pt x="2809327" y="1185050"/>
                  <a:pt x="2803850" y="1189139"/>
                </a:cubicBezTo>
                <a:cubicBezTo>
                  <a:pt x="2798373" y="1193228"/>
                  <a:pt x="2792896" y="1196442"/>
                  <a:pt x="2787419" y="1198778"/>
                </a:cubicBezTo>
                <a:cubicBezTo>
                  <a:pt x="2790194" y="1190600"/>
                  <a:pt x="2796579" y="1182129"/>
                  <a:pt x="2806575" y="1173366"/>
                </a:cubicBezTo>
                <a:cubicBezTo>
                  <a:pt x="2816570" y="1164603"/>
                  <a:pt x="2822554" y="1157300"/>
                  <a:pt x="2824525" y="1151458"/>
                </a:cubicBezTo>
                <a:close/>
                <a:moveTo>
                  <a:pt x="2193644" y="1146200"/>
                </a:moveTo>
                <a:lnTo>
                  <a:pt x="2178911" y="1163726"/>
                </a:lnTo>
                <a:lnTo>
                  <a:pt x="2181814" y="1165479"/>
                </a:lnTo>
                <a:cubicBezTo>
                  <a:pt x="2192366" y="1161974"/>
                  <a:pt x="2196310" y="1155548"/>
                  <a:pt x="2193644" y="1146200"/>
                </a:cubicBezTo>
                <a:close/>
                <a:moveTo>
                  <a:pt x="2233735" y="1090117"/>
                </a:moveTo>
                <a:lnTo>
                  <a:pt x="2208979" y="1121664"/>
                </a:lnTo>
                <a:cubicBezTo>
                  <a:pt x="2208979" y="1121664"/>
                  <a:pt x="2209171" y="1121956"/>
                  <a:pt x="2209554" y="1122540"/>
                </a:cubicBezTo>
                <a:cubicBezTo>
                  <a:pt x="2209938" y="1123124"/>
                  <a:pt x="2210129" y="1123417"/>
                  <a:pt x="2210129" y="1123417"/>
                </a:cubicBezTo>
                <a:cubicBezTo>
                  <a:pt x="2227363" y="1110564"/>
                  <a:pt x="2235232" y="1099464"/>
                  <a:pt x="2233735" y="1090117"/>
                </a:cubicBezTo>
                <a:close/>
                <a:moveTo>
                  <a:pt x="668581" y="1013003"/>
                </a:moveTo>
                <a:lnTo>
                  <a:pt x="667978" y="1014755"/>
                </a:lnTo>
                <a:cubicBezTo>
                  <a:pt x="667175" y="1017092"/>
                  <a:pt x="670671" y="1018845"/>
                  <a:pt x="678467" y="1020013"/>
                </a:cubicBezTo>
                <a:cubicBezTo>
                  <a:pt x="675345" y="1018845"/>
                  <a:pt x="675354" y="1017092"/>
                  <a:pt x="678494" y="1014755"/>
                </a:cubicBezTo>
                <a:close/>
                <a:moveTo>
                  <a:pt x="731729" y="1002487"/>
                </a:moveTo>
                <a:lnTo>
                  <a:pt x="690160" y="1016508"/>
                </a:lnTo>
                <a:cubicBezTo>
                  <a:pt x="692478" y="1020013"/>
                  <a:pt x="693437" y="1022350"/>
                  <a:pt x="693035" y="1023518"/>
                </a:cubicBezTo>
                <a:lnTo>
                  <a:pt x="687723" y="1034034"/>
                </a:lnTo>
                <a:cubicBezTo>
                  <a:pt x="683049" y="1034034"/>
                  <a:pt x="680520" y="1032866"/>
                  <a:pt x="680137" y="1030529"/>
                </a:cubicBezTo>
                <a:cubicBezTo>
                  <a:pt x="678969" y="1030529"/>
                  <a:pt x="678211" y="1027608"/>
                  <a:pt x="677864" y="1021766"/>
                </a:cubicBezTo>
                <a:cubicBezTo>
                  <a:pt x="671602" y="1026439"/>
                  <a:pt x="667203" y="1029068"/>
                  <a:pt x="664665" y="1029653"/>
                </a:cubicBezTo>
                <a:cubicBezTo>
                  <a:pt x="662127" y="1030237"/>
                  <a:pt x="659508" y="1029360"/>
                  <a:pt x="656806" y="1027024"/>
                </a:cubicBezTo>
                <a:cubicBezTo>
                  <a:pt x="652917" y="1024687"/>
                  <a:pt x="650973" y="1023518"/>
                  <a:pt x="650973" y="1023518"/>
                </a:cubicBezTo>
                <a:cubicBezTo>
                  <a:pt x="642794" y="1023518"/>
                  <a:pt x="636578" y="1021182"/>
                  <a:pt x="632324" y="1016508"/>
                </a:cubicBezTo>
                <a:cubicBezTo>
                  <a:pt x="631557" y="1015340"/>
                  <a:pt x="629220" y="1015340"/>
                  <a:pt x="625314" y="1016508"/>
                </a:cubicBezTo>
                <a:lnTo>
                  <a:pt x="620056" y="1016508"/>
                </a:lnTo>
                <a:lnTo>
                  <a:pt x="590563" y="1062076"/>
                </a:lnTo>
                <a:cubicBezTo>
                  <a:pt x="588573" y="1067918"/>
                  <a:pt x="581681" y="1079602"/>
                  <a:pt x="569888" y="1097128"/>
                </a:cubicBezTo>
                <a:lnTo>
                  <a:pt x="560988" y="1118159"/>
                </a:lnTo>
                <a:cubicBezTo>
                  <a:pt x="554726" y="1122832"/>
                  <a:pt x="550198" y="1129259"/>
                  <a:pt x="547405" y="1137437"/>
                </a:cubicBezTo>
                <a:cubicBezTo>
                  <a:pt x="545817" y="1142111"/>
                  <a:pt x="545789" y="1147369"/>
                  <a:pt x="547323" y="1153211"/>
                </a:cubicBezTo>
                <a:cubicBezTo>
                  <a:pt x="550445" y="1150874"/>
                  <a:pt x="552393" y="1150290"/>
                  <a:pt x="553169" y="1151458"/>
                </a:cubicBezTo>
                <a:cubicBezTo>
                  <a:pt x="553945" y="1152627"/>
                  <a:pt x="553731" y="1154963"/>
                  <a:pt x="552526" y="1158469"/>
                </a:cubicBezTo>
                <a:lnTo>
                  <a:pt x="555401" y="1165479"/>
                </a:lnTo>
                <a:lnTo>
                  <a:pt x="558906" y="1165479"/>
                </a:lnTo>
                <a:cubicBezTo>
                  <a:pt x="563580" y="1165479"/>
                  <a:pt x="566099" y="1168400"/>
                  <a:pt x="566465" y="1174242"/>
                </a:cubicBezTo>
                <a:cubicBezTo>
                  <a:pt x="565661" y="1176579"/>
                  <a:pt x="565547" y="1178624"/>
                  <a:pt x="566122" y="1180376"/>
                </a:cubicBezTo>
                <a:cubicBezTo>
                  <a:pt x="566697" y="1182129"/>
                  <a:pt x="567569" y="1183005"/>
                  <a:pt x="568737" y="1183005"/>
                </a:cubicBezTo>
                <a:cubicBezTo>
                  <a:pt x="576898" y="1186510"/>
                  <a:pt x="581736" y="1191184"/>
                  <a:pt x="583251" y="1197026"/>
                </a:cubicBezTo>
                <a:lnTo>
                  <a:pt x="587277" y="1205789"/>
                </a:lnTo>
                <a:cubicBezTo>
                  <a:pt x="588828" y="1208126"/>
                  <a:pt x="590764" y="1210170"/>
                  <a:pt x="593082" y="1211923"/>
                </a:cubicBezTo>
                <a:cubicBezTo>
                  <a:pt x="595401" y="1213675"/>
                  <a:pt x="597135" y="1216304"/>
                  <a:pt x="598285" y="1219810"/>
                </a:cubicBezTo>
                <a:cubicBezTo>
                  <a:pt x="599417" y="1226820"/>
                  <a:pt x="602703" y="1230909"/>
                  <a:pt x="608144" y="1232078"/>
                </a:cubicBezTo>
                <a:lnTo>
                  <a:pt x="618577" y="1242593"/>
                </a:lnTo>
                <a:cubicBezTo>
                  <a:pt x="619362" y="1243762"/>
                  <a:pt x="621799" y="1244346"/>
                  <a:pt x="625889" y="1244346"/>
                </a:cubicBezTo>
                <a:cubicBezTo>
                  <a:pt x="629978" y="1244346"/>
                  <a:pt x="632415" y="1243178"/>
                  <a:pt x="633200" y="1240841"/>
                </a:cubicBezTo>
                <a:cubicBezTo>
                  <a:pt x="645359" y="1229157"/>
                  <a:pt x="655181" y="1215720"/>
                  <a:pt x="662666" y="1200531"/>
                </a:cubicBezTo>
                <a:cubicBezTo>
                  <a:pt x="673254" y="1190015"/>
                  <a:pt x="685048" y="1174242"/>
                  <a:pt x="698046" y="1153211"/>
                </a:cubicBezTo>
                <a:cubicBezTo>
                  <a:pt x="705897" y="1143864"/>
                  <a:pt x="717298" y="1127506"/>
                  <a:pt x="732249" y="1104138"/>
                </a:cubicBezTo>
                <a:lnTo>
                  <a:pt x="754075" y="1070839"/>
                </a:lnTo>
                <a:cubicBezTo>
                  <a:pt x="756430" y="1067333"/>
                  <a:pt x="758502" y="1062952"/>
                  <a:pt x="760291" y="1057694"/>
                </a:cubicBezTo>
                <a:cubicBezTo>
                  <a:pt x="762080" y="1052436"/>
                  <a:pt x="764152" y="1048055"/>
                  <a:pt x="766507" y="1044550"/>
                </a:cubicBezTo>
                <a:cubicBezTo>
                  <a:pt x="768862" y="1041044"/>
                  <a:pt x="768972" y="1039000"/>
                  <a:pt x="766836" y="1038416"/>
                </a:cubicBezTo>
                <a:cubicBezTo>
                  <a:pt x="764700" y="1037831"/>
                  <a:pt x="763048" y="1037539"/>
                  <a:pt x="761879" y="1037539"/>
                </a:cubicBezTo>
                <a:cubicBezTo>
                  <a:pt x="759944" y="1036371"/>
                  <a:pt x="756544" y="1035202"/>
                  <a:pt x="751679" y="1034034"/>
                </a:cubicBezTo>
                <a:cubicBezTo>
                  <a:pt x="746813" y="1032866"/>
                  <a:pt x="743231" y="1030529"/>
                  <a:pt x="740930" y="1027024"/>
                </a:cubicBezTo>
                <a:cubicBezTo>
                  <a:pt x="737060" y="1021182"/>
                  <a:pt x="732186" y="1021766"/>
                  <a:pt x="726307" y="1028776"/>
                </a:cubicBezTo>
                <a:cubicBezTo>
                  <a:pt x="724737" y="1029945"/>
                  <a:pt x="722679" y="1031697"/>
                  <a:pt x="720132" y="1034034"/>
                </a:cubicBezTo>
                <a:cubicBezTo>
                  <a:pt x="717585" y="1036371"/>
                  <a:pt x="715919" y="1038708"/>
                  <a:pt x="715134" y="1041044"/>
                </a:cubicBezTo>
                <a:cubicBezTo>
                  <a:pt x="713984" y="1037539"/>
                  <a:pt x="714002" y="1034034"/>
                  <a:pt x="715189" y="1030529"/>
                </a:cubicBezTo>
                <a:cubicBezTo>
                  <a:pt x="705057" y="1032866"/>
                  <a:pt x="700392" y="1031113"/>
                  <a:pt x="701196" y="1025271"/>
                </a:cubicBezTo>
                <a:cubicBezTo>
                  <a:pt x="703934" y="1024103"/>
                  <a:pt x="707161" y="1022350"/>
                  <a:pt x="710876" y="1020013"/>
                </a:cubicBezTo>
                <a:cubicBezTo>
                  <a:pt x="714591" y="1017676"/>
                  <a:pt x="717617" y="1016508"/>
                  <a:pt x="719954" y="1016508"/>
                </a:cubicBezTo>
                <a:lnTo>
                  <a:pt x="721706" y="1016508"/>
                </a:lnTo>
                <a:cubicBezTo>
                  <a:pt x="724043" y="1016508"/>
                  <a:pt x="725809" y="1014755"/>
                  <a:pt x="727005" y="1011250"/>
                </a:cubicBezTo>
                <a:cubicBezTo>
                  <a:pt x="728201" y="1007745"/>
                  <a:pt x="729776" y="1004824"/>
                  <a:pt x="731729" y="1002487"/>
                </a:cubicBezTo>
                <a:close/>
                <a:moveTo>
                  <a:pt x="750460" y="998982"/>
                </a:moveTo>
                <a:lnTo>
                  <a:pt x="735755" y="1011250"/>
                </a:lnTo>
                <a:lnTo>
                  <a:pt x="738685" y="1013003"/>
                </a:lnTo>
                <a:cubicBezTo>
                  <a:pt x="746498" y="1007161"/>
                  <a:pt x="750405" y="1004240"/>
                  <a:pt x="750405" y="1004240"/>
                </a:cubicBezTo>
                <a:lnTo>
                  <a:pt x="751610" y="1000735"/>
                </a:lnTo>
                <a:cubicBezTo>
                  <a:pt x="751610" y="1000735"/>
                  <a:pt x="751419" y="1000443"/>
                  <a:pt x="751035" y="999858"/>
                </a:cubicBezTo>
                <a:cubicBezTo>
                  <a:pt x="750652" y="999274"/>
                  <a:pt x="750460" y="998982"/>
                  <a:pt x="750460" y="998982"/>
                </a:cubicBezTo>
                <a:close/>
                <a:moveTo>
                  <a:pt x="2768551" y="955167"/>
                </a:moveTo>
                <a:lnTo>
                  <a:pt x="2780820" y="955167"/>
                </a:lnTo>
                <a:lnTo>
                  <a:pt x="2775507" y="965683"/>
                </a:lnTo>
                <a:cubicBezTo>
                  <a:pt x="2770852" y="962177"/>
                  <a:pt x="2767356" y="960425"/>
                  <a:pt x="2765019" y="960425"/>
                </a:cubicBezTo>
                <a:cubicBezTo>
                  <a:pt x="2765822" y="958088"/>
                  <a:pt x="2766999" y="956335"/>
                  <a:pt x="2768551" y="955167"/>
                </a:cubicBezTo>
                <a:close/>
                <a:moveTo>
                  <a:pt x="1015513" y="935888"/>
                </a:moveTo>
                <a:cubicBezTo>
                  <a:pt x="1011187" y="941730"/>
                  <a:pt x="1007481" y="942315"/>
                  <a:pt x="1004395" y="937641"/>
                </a:cubicBezTo>
                <a:cubicBezTo>
                  <a:pt x="1007134" y="936473"/>
                  <a:pt x="1010840" y="935888"/>
                  <a:pt x="1015513" y="935888"/>
                </a:cubicBezTo>
                <a:close/>
                <a:moveTo>
                  <a:pt x="2849910" y="932383"/>
                </a:moveTo>
                <a:cubicBezTo>
                  <a:pt x="2852247" y="932383"/>
                  <a:pt x="2854388" y="932967"/>
                  <a:pt x="2856332" y="934136"/>
                </a:cubicBezTo>
                <a:cubicBezTo>
                  <a:pt x="2858276" y="935304"/>
                  <a:pt x="2860216" y="936473"/>
                  <a:pt x="2862151" y="937641"/>
                </a:cubicBezTo>
                <a:cubicBezTo>
                  <a:pt x="2858244" y="938809"/>
                  <a:pt x="2854826" y="940270"/>
                  <a:pt x="2851896" y="942023"/>
                </a:cubicBezTo>
                <a:cubicBezTo>
                  <a:pt x="2848966" y="943775"/>
                  <a:pt x="2846716" y="945236"/>
                  <a:pt x="2845146" y="946404"/>
                </a:cubicBezTo>
                <a:cubicBezTo>
                  <a:pt x="2840472" y="946404"/>
                  <a:pt x="2837752" y="945820"/>
                  <a:pt x="2836985" y="944651"/>
                </a:cubicBezTo>
                <a:cubicBezTo>
                  <a:pt x="2835816" y="944651"/>
                  <a:pt x="2835429" y="944067"/>
                  <a:pt x="2835821" y="942899"/>
                </a:cubicBezTo>
                <a:cubicBezTo>
                  <a:pt x="2836214" y="941730"/>
                  <a:pt x="2836027" y="940562"/>
                  <a:pt x="2835260" y="939394"/>
                </a:cubicBezTo>
                <a:lnTo>
                  <a:pt x="2841723" y="935888"/>
                </a:lnTo>
                <a:close/>
                <a:moveTo>
                  <a:pt x="2484274" y="920115"/>
                </a:moveTo>
                <a:cubicBezTo>
                  <a:pt x="2473759" y="920115"/>
                  <a:pt x="2467113" y="924204"/>
                  <a:pt x="2464339" y="932383"/>
                </a:cubicBezTo>
                <a:cubicBezTo>
                  <a:pt x="2467844" y="932383"/>
                  <a:pt x="2471262" y="930923"/>
                  <a:pt x="2474594" y="928002"/>
                </a:cubicBezTo>
                <a:cubicBezTo>
                  <a:pt x="2477926" y="925081"/>
                  <a:pt x="2481152" y="922452"/>
                  <a:pt x="2484274" y="920115"/>
                </a:cubicBezTo>
                <a:close/>
                <a:moveTo>
                  <a:pt x="2901996" y="918362"/>
                </a:moveTo>
                <a:cubicBezTo>
                  <a:pt x="2903164" y="918362"/>
                  <a:pt x="2906459" y="920699"/>
                  <a:pt x="2911881" y="925373"/>
                </a:cubicBezTo>
                <a:lnTo>
                  <a:pt x="2897833" y="930631"/>
                </a:lnTo>
                <a:cubicBezTo>
                  <a:pt x="2896263" y="931799"/>
                  <a:pt x="2894702" y="932091"/>
                  <a:pt x="2893150" y="931507"/>
                </a:cubicBezTo>
                <a:cubicBezTo>
                  <a:pt x="2891599" y="930923"/>
                  <a:pt x="2890823" y="930631"/>
                  <a:pt x="2890823" y="930631"/>
                </a:cubicBezTo>
                <a:cubicBezTo>
                  <a:pt x="2888504" y="927125"/>
                  <a:pt x="2887929" y="925373"/>
                  <a:pt x="2889098" y="925373"/>
                </a:cubicBezTo>
                <a:cubicBezTo>
                  <a:pt x="2889499" y="924204"/>
                  <a:pt x="2890481" y="923036"/>
                  <a:pt x="2892041" y="921868"/>
                </a:cubicBezTo>
                <a:cubicBezTo>
                  <a:pt x="2893602" y="920699"/>
                  <a:pt x="2894967" y="920115"/>
                  <a:pt x="2896135" y="920115"/>
                </a:cubicBezTo>
                <a:cubicBezTo>
                  <a:pt x="2897705" y="918947"/>
                  <a:pt x="2899659" y="918362"/>
                  <a:pt x="2901996" y="918362"/>
                </a:cubicBezTo>
                <a:close/>
                <a:moveTo>
                  <a:pt x="2453576" y="881558"/>
                </a:moveTo>
                <a:cubicBezTo>
                  <a:pt x="2446493" y="892073"/>
                  <a:pt x="2441390" y="898500"/>
                  <a:pt x="2438269" y="900836"/>
                </a:cubicBezTo>
                <a:cubicBezTo>
                  <a:pt x="2431605" y="906678"/>
                  <a:pt x="2428447" y="912520"/>
                  <a:pt x="2428794" y="918362"/>
                </a:cubicBezTo>
                <a:cubicBezTo>
                  <a:pt x="2432317" y="914857"/>
                  <a:pt x="2441546" y="903173"/>
                  <a:pt x="2456479" y="883310"/>
                </a:cubicBezTo>
                <a:close/>
                <a:moveTo>
                  <a:pt x="2544356" y="846506"/>
                </a:moveTo>
                <a:cubicBezTo>
                  <a:pt x="2542019" y="846506"/>
                  <a:pt x="2540065" y="847090"/>
                  <a:pt x="2538495" y="848258"/>
                </a:cubicBezTo>
                <a:cubicBezTo>
                  <a:pt x="2516588" y="864616"/>
                  <a:pt x="2501517" y="876300"/>
                  <a:pt x="2493284" y="883310"/>
                </a:cubicBezTo>
                <a:cubicBezTo>
                  <a:pt x="2491714" y="884479"/>
                  <a:pt x="2489943" y="887984"/>
                  <a:pt x="2487971" y="893826"/>
                </a:cubicBezTo>
                <a:cubicBezTo>
                  <a:pt x="2487971" y="893826"/>
                  <a:pt x="2489140" y="893826"/>
                  <a:pt x="2491476" y="893826"/>
                </a:cubicBezTo>
                <a:lnTo>
                  <a:pt x="2500869" y="886816"/>
                </a:lnTo>
                <a:cubicBezTo>
                  <a:pt x="2514945" y="876300"/>
                  <a:pt x="2524137" y="869874"/>
                  <a:pt x="2528445" y="867537"/>
                </a:cubicBezTo>
                <a:cubicBezTo>
                  <a:pt x="2535875" y="862863"/>
                  <a:pt x="2541179" y="855853"/>
                  <a:pt x="2544356" y="846506"/>
                </a:cubicBezTo>
                <a:close/>
                <a:moveTo>
                  <a:pt x="2605395" y="800938"/>
                </a:moveTo>
                <a:cubicBezTo>
                  <a:pt x="2597600" y="803275"/>
                  <a:pt x="2591548" y="805612"/>
                  <a:pt x="2587240" y="807949"/>
                </a:cubicBezTo>
                <a:lnTo>
                  <a:pt x="2557883" y="832485"/>
                </a:lnTo>
                <a:lnTo>
                  <a:pt x="2546711" y="844753"/>
                </a:lnTo>
                <a:cubicBezTo>
                  <a:pt x="2550216" y="844753"/>
                  <a:pt x="2553529" y="843585"/>
                  <a:pt x="2556651" y="841248"/>
                </a:cubicBezTo>
                <a:cubicBezTo>
                  <a:pt x="2556651" y="841248"/>
                  <a:pt x="2571521" y="830148"/>
                  <a:pt x="2601260" y="807949"/>
                </a:cubicBezTo>
                <a:lnTo>
                  <a:pt x="2606573" y="802691"/>
                </a:lnTo>
                <a:close/>
                <a:moveTo>
                  <a:pt x="575392" y="786917"/>
                </a:moveTo>
                <a:cubicBezTo>
                  <a:pt x="571868" y="790423"/>
                  <a:pt x="570883" y="793344"/>
                  <a:pt x="572434" y="795680"/>
                </a:cubicBezTo>
                <a:cubicBezTo>
                  <a:pt x="570097" y="795680"/>
                  <a:pt x="568537" y="795096"/>
                  <a:pt x="567752" y="793928"/>
                </a:cubicBezTo>
                <a:lnTo>
                  <a:pt x="569559" y="788670"/>
                </a:lnTo>
                <a:cubicBezTo>
                  <a:pt x="569942" y="787502"/>
                  <a:pt x="571887" y="786917"/>
                  <a:pt x="575392" y="786917"/>
                </a:cubicBezTo>
                <a:close/>
                <a:moveTo>
                  <a:pt x="2877815" y="772897"/>
                </a:moveTo>
                <a:cubicBezTo>
                  <a:pt x="2872758" y="774065"/>
                  <a:pt x="2866141" y="774649"/>
                  <a:pt x="2857962" y="774649"/>
                </a:cubicBezTo>
                <a:cubicBezTo>
                  <a:pt x="2836875" y="781660"/>
                  <a:pt x="2819495" y="788086"/>
                  <a:pt x="2805822" y="793928"/>
                </a:cubicBezTo>
                <a:lnTo>
                  <a:pt x="2702774" y="828980"/>
                </a:lnTo>
                <a:lnTo>
                  <a:pt x="2687576" y="832485"/>
                </a:lnTo>
                <a:lnTo>
                  <a:pt x="2688178" y="830732"/>
                </a:lnTo>
                <a:lnTo>
                  <a:pt x="2699324" y="823722"/>
                </a:lnTo>
                <a:cubicBezTo>
                  <a:pt x="2690761" y="821385"/>
                  <a:pt x="2682583" y="821385"/>
                  <a:pt x="2674787" y="823722"/>
                </a:cubicBezTo>
                <a:lnTo>
                  <a:pt x="2669530" y="823722"/>
                </a:lnTo>
                <a:cubicBezTo>
                  <a:pt x="2666025" y="823722"/>
                  <a:pt x="2660963" y="823138"/>
                  <a:pt x="2654345" y="821969"/>
                </a:cubicBezTo>
                <a:cubicBezTo>
                  <a:pt x="2647727" y="820801"/>
                  <a:pt x="2641488" y="821969"/>
                  <a:pt x="2635628" y="825475"/>
                </a:cubicBezTo>
                <a:cubicBezTo>
                  <a:pt x="2634058" y="826643"/>
                  <a:pt x="2632497" y="826935"/>
                  <a:pt x="2630945" y="826351"/>
                </a:cubicBezTo>
                <a:cubicBezTo>
                  <a:pt x="2629393" y="825767"/>
                  <a:pt x="2628033" y="825475"/>
                  <a:pt x="2626865" y="825475"/>
                </a:cubicBezTo>
                <a:cubicBezTo>
                  <a:pt x="2622976" y="823138"/>
                  <a:pt x="2617125" y="824890"/>
                  <a:pt x="2609311" y="830732"/>
                </a:cubicBezTo>
                <a:cubicBezTo>
                  <a:pt x="2589741" y="843585"/>
                  <a:pt x="2567623" y="860527"/>
                  <a:pt x="2542959" y="881558"/>
                </a:cubicBezTo>
                <a:lnTo>
                  <a:pt x="2548737" y="890321"/>
                </a:lnTo>
                <a:cubicBezTo>
                  <a:pt x="2542877" y="893826"/>
                  <a:pt x="2534479" y="897915"/>
                  <a:pt x="2523543" y="902589"/>
                </a:cubicBezTo>
                <a:cubicBezTo>
                  <a:pt x="2512608" y="907263"/>
                  <a:pt x="2505552" y="914273"/>
                  <a:pt x="2502376" y="923620"/>
                </a:cubicBezTo>
                <a:cubicBezTo>
                  <a:pt x="2510919" y="925957"/>
                  <a:pt x="2516944" y="927125"/>
                  <a:pt x="2520449" y="927125"/>
                </a:cubicBezTo>
                <a:cubicBezTo>
                  <a:pt x="2524356" y="925957"/>
                  <a:pt x="2530609" y="923036"/>
                  <a:pt x="2539207" y="918362"/>
                </a:cubicBezTo>
                <a:cubicBezTo>
                  <a:pt x="2547021" y="916026"/>
                  <a:pt x="2549732" y="918362"/>
                  <a:pt x="2547340" y="925373"/>
                </a:cubicBezTo>
                <a:lnTo>
                  <a:pt x="2545588" y="925373"/>
                </a:lnTo>
                <a:cubicBezTo>
                  <a:pt x="2544018" y="926541"/>
                  <a:pt x="2542352" y="928002"/>
                  <a:pt x="2540590" y="929754"/>
                </a:cubicBezTo>
                <a:cubicBezTo>
                  <a:pt x="2538829" y="931507"/>
                  <a:pt x="2537747" y="932967"/>
                  <a:pt x="2537345" y="934136"/>
                </a:cubicBezTo>
                <a:cubicBezTo>
                  <a:pt x="2535757" y="938809"/>
                  <a:pt x="2538870" y="939978"/>
                  <a:pt x="2546683" y="937641"/>
                </a:cubicBezTo>
                <a:cubicBezTo>
                  <a:pt x="2554880" y="934136"/>
                  <a:pt x="2565031" y="930046"/>
                  <a:pt x="2577135" y="925373"/>
                </a:cubicBezTo>
                <a:cubicBezTo>
                  <a:pt x="2589239" y="920699"/>
                  <a:pt x="2603095" y="916026"/>
                  <a:pt x="2618704" y="911352"/>
                </a:cubicBezTo>
                <a:cubicBezTo>
                  <a:pt x="2631977" y="906678"/>
                  <a:pt x="2644574" y="901421"/>
                  <a:pt x="2656495" y="895579"/>
                </a:cubicBezTo>
                <a:cubicBezTo>
                  <a:pt x="2668416" y="889737"/>
                  <a:pt x="2679059" y="885063"/>
                  <a:pt x="2688425" y="881558"/>
                </a:cubicBezTo>
                <a:cubicBezTo>
                  <a:pt x="2694668" y="880389"/>
                  <a:pt x="2699360" y="877760"/>
                  <a:pt x="2702500" y="873671"/>
                </a:cubicBezTo>
                <a:cubicBezTo>
                  <a:pt x="2705641" y="869582"/>
                  <a:pt x="2708187" y="866369"/>
                  <a:pt x="2710141" y="864032"/>
                </a:cubicBezTo>
                <a:cubicBezTo>
                  <a:pt x="2710177" y="860527"/>
                  <a:pt x="2711660" y="857898"/>
                  <a:pt x="2714591" y="856145"/>
                </a:cubicBezTo>
                <a:cubicBezTo>
                  <a:pt x="2717521" y="854392"/>
                  <a:pt x="2719771" y="852932"/>
                  <a:pt x="2721341" y="851764"/>
                </a:cubicBezTo>
                <a:cubicBezTo>
                  <a:pt x="2735781" y="847090"/>
                  <a:pt x="2754330" y="838911"/>
                  <a:pt x="2776986" y="827227"/>
                </a:cubicBezTo>
                <a:lnTo>
                  <a:pt x="2856702" y="788670"/>
                </a:lnTo>
                <a:cubicBezTo>
                  <a:pt x="2865300" y="783996"/>
                  <a:pt x="2872147" y="779323"/>
                  <a:pt x="2877240" y="774649"/>
                </a:cubicBezTo>
                <a:close/>
                <a:moveTo>
                  <a:pt x="207127" y="730834"/>
                </a:moveTo>
                <a:cubicBezTo>
                  <a:pt x="204005" y="733171"/>
                  <a:pt x="200395" y="735216"/>
                  <a:pt x="196296" y="736968"/>
                </a:cubicBezTo>
                <a:cubicBezTo>
                  <a:pt x="192198" y="738721"/>
                  <a:pt x="187793" y="741350"/>
                  <a:pt x="183083" y="744855"/>
                </a:cubicBezTo>
                <a:lnTo>
                  <a:pt x="183658" y="748360"/>
                </a:lnTo>
                <a:lnTo>
                  <a:pt x="205949" y="734339"/>
                </a:lnTo>
                <a:close/>
                <a:moveTo>
                  <a:pt x="2599645" y="563899"/>
                </a:moveTo>
                <a:cubicBezTo>
                  <a:pt x="2597901" y="563023"/>
                  <a:pt x="2595081" y="563169"/>
                  <a:pt x="2591183" y="564337"/>
                </a:cubicBezTo>
                <a:cubicBezTo>
                  <a:pt x="2584921" y="569011"/>
                  <a:pt x="2580804" y="572516"/>
                  <a:pt x="2578832" y="574853"/>
                </a:cubicBezTo>
                <a:lnTo>
                  <a:pt x="2584666" y="578358"/>
                </a:lnTo>
                <a:cubicBezTo>
                  <a:pt x="2587002" y="578358"/>
                  <a:pt x="2589736" y="577190"/>
                  <a:pt x="2592867" y="574853"/>
                </a:cubicBezTo>
                <a:cubicBezTo>
                  <a:pt x="2595998" y="572516"/>
                  <a:pt x="2598924" y="570763"/>
                  <a:pt x="2601644" y="569595"/>
                </a:cubicBezTo>
                <a:cubicBezTo>
                  <a:pt x="2602055" y="566674"/>
                  <a:pt x="2601388" y="564775"/>
                  <a:pt x="2599645" y="563899"/>
                </a:cubicBezTo>
                <a:close/>
                <a:moveTo>
                  <a:pt x="2632698" y="555574"/>
                </a:moveTo>
                <a:cubicBezTo>
                  <a:pt x="2626856" y="555574"/>
                  <a:pt x="2621388" y="557911"/>
                  <a:pt x="2616294" y="562585"/>
                </a:cubicBezTo>
                <a:cubicBezTo>
                  <a:pt x="2618613" y="566090"/>
                  <a:pt x="2620941" y="567842"/>
                  <a:pt x="2623277" y="567842"/>
                </a:cubicBezTo>
                <a:cubicBezTo>
                  <a:pt x="2625614" y="567842"/>
                  <a:pt x="2630899" y="564337"/>
                  <a:pt x="2639133" y="557327"/>
                </a:cubicBezTo>
                <a:cubicBezTo>
                  <a:pt x="2638348" y="556158"/>
                  <a:pt x="2636203" y="555574"/>
                  <a:pt x="2632698" y="555574"/>
                </a:cubicBezTo>
                <a:close/>
                <a:moveTo>
                  <a:pt x="2948433" y="538048"/>
                </a:moveTo>
                <a:cubicBezTo>
                  <a:pt x="2953010" y="537464"/>
                  <a:pt x="2957631" y="538048"/>
                  <a:pt x="2962296" y="539801"/>
                </a:cubicBezTo>
                <a:cubicBezTo>
                  <a:pt x="2965399" y="540969"/>
                  <a:pt x="2970256" y="543014"/>
                  <a:pt x="2976865" y="545935"/>
                </a:cubicBezTo>
                <a:cubicBezTo>
                  <a:pt x="2983473" y="548856"/>
                  <a:pt x="2988905" y="552653"/>
                  <a:pt x="2993158" y="557327"/>
                </a:cubicBezTo>
                <a:cubicBezTo>
                  <a:pt x="2992355" y="559664"/>
                  <a:pt x="2996042" y="560832"/>
                  <a:pt x="3004221" y="560832"/>
                </a:cubicBezTo>
                <a:cubicBezTo>
                  <a:pt x="3015504" y="562000"/>
                  <a:pt x="3022487" y="566382"/>
                  <a:pt x="3025171" y="573976"/>
                </a:cubicBezTo>
                <a:cubicBezTo>
                  <a:pt x="3027854" y="581571"/>
                  <a:pt x="3026622" y="591210"/>
                  <a:pt x="3021474" y="602894"/>
                </a:cubicBezTo>
                <a:cubicBezTo>
                  <a:pt x="3019119" y="606400"/>
                  <a:pt x="3018229" y="609029"/>
                  <a:pt x="3018804" y="610781"/>
                </a:cubicBezTo>
                <a:cubicBezTo>
                  <a:pt x="3019379" y="612534"/>
                  <a:pt x="3021218" y="613994"/>
                  <a:pt x="3024322" y="615163"/>
                </a:cubicBezTo>
                <a:cubicBezTo>
                  <a:pt x="3034034" y="617499"/>
                  <a:pt x="3045499" y="621589"/>
                  <a:pt x="3058716" y="627431"/>
                </a:cubicBezTo>
                <a:cubicBezTo>
                  <a:pt x="3067260" y="629768"/>
                  <a:pt x="3068392" y="635025"/>
                  <a:pt x="3062112" y="643204"/>
                </a:cubicBezTo>
                <a:lnTo>
                  <a:pt x="3057977" y="650215"/>
                </a:lnTo>
                <a:cubicBezTo>
                  <a:pt x="3053997" y="661899"/>
                  <a:pt x="3056279" y="670662"/>
                  <a:pt x="3064823" y="676504"/>
                </a:cubicBezTo>
                <a:cubicBezTo>
                  <a:pt x="3069095" y="677672"/>
                  <a:pt x="3070816" y="682053"/>
                  <a:pt x="3069985" y="689648"/>
                </a:cubicBezTo>
                <a:cubicBezTo>
                  <a:pt x="3069155" y="697243"/>
                  <a:pt x="3065992" y="703961"/>
                  <a:pt x="3060496" y="709803"/>
                </a:cubicBezTo>
                <a:cubicBezTo>
                  <a:pt x="3058944" y="710971"/>
                  <a:pt x="3057000" y="711556"/>
                  <a:pt x="3054664" y="711556"/>
                </a:cubicBezTo>
                <a:cubicBezTo>
                  <a:pt x="3047653" y="711556"/>
                  <a:pt x="3042377" y="713308"/>
                  <a:pt x="3038835" y="716813"/>
                </a:cubicBezTo>
                <a:cubicBezTo>
                  <a:pt x="3036882" y="719150"/>
                  <a:pt x="3033660" y="720903"/>
                  <a:pt x="3029169" y="722071"/>
                </a:cubicBezTo>
                <a:cubicBezTo>
                  <a:pt x="3024678" y="723240"/>
                  <a:pt x="3021848" y="723824"/>
                  <a:pt x="3020679" y="723824"/>
                </a:cubicBezTo>
                <a:cubicBezTo>
                  <a:pt x="3016791" y="724992"/>
                  <a:pt x="3012113" y="726745"/>
                  <a:pt x="3006645" y="729082"/>
                </a:cubicBezTo>
                <a:cubicBezTo>
                  <a:pt x="3001177" y="731418"/>
                  <a:pt x="2994536" y="733755"/>
                  <a:pt x="2986723" y="736092"/>
                </a:cubicBezTo>
                <a:cubicBezTo>
                  <a:pt x="2985554" y="736092"/>
                  <a:pt x="2983798" y="736968"/>
                  <a:pt x="2981451" y="738721"/>
                </a:cubicBezTo>
                <a:cubicBezTo>
                  <a:pt x="2979105" y="740474"/>
                  <a:pt x="2976180" y="741350"/>
                  <a:pt x="2972675" y="741350"/>
                </a:cubicBezTo>
                <a:cubicBezTo>
                  <a:pt x="2972273" y="742518"/>
                  <a:pt x="2972656" y="743102"/>
                  <a:pt x="2973825" y="743102"/>
                </a:cubicBezTo>
                <a:lnTo>
                  <a:pt x="2987791" y="753618"/>
                </a:lnTo>
                <a:lnTo>
                  <a:pt x="3006358" y="771144"/>
                </a:lnTo>
                <a:lnTo>
                  <a:pt x="3026731" y="783412"/>
                </a:lnTo>
                <a:cubicBezTo>
                  <a:pt x="3037594" y="789254"/>
                  <a:pt x="3041629" y="798017"/>
                  <a:pt x="3038835" y="809701"/>
                </a:cubicBezTo>
                <a:cubicBezTo>
                  <a:pt x="3036425" y="820217"/>
                  <a:pt x="3039109" y="826059"/>
                  <a:pt x="3046886" y="827227"/>
                </a:cubicBezTo>
                <a:cubicBezTo>
                  <a:pt x="3058917" y="833069"/>
                  <a:pt x="3067589" y="847090"/>
                  <a:pt x="3072902" y="869290"/>
                </a:cubicBezTo>
                <a:cubicBezTo>
                  <a:pt x="3074033" y="876300"/>
                  <a:pt x="3072409" y="886231"/>
                  <a:pt x="3068027" y="899084"/>
                </a:cubicBezTo>
                <a:cubicBezTo>
                  <a:pt x="3066055" y="904926"/>
                  <a:pt x="3062044" y="909015"/>
                  <a:pt x="3055992" y="911352"/>
                </a:cubicBezTo>
                <a:cubicBezTo>
                  <a:pt x="3049940" y="913689"/>
                  <a:pt x="3044969" y="913689"/>
                  <a:pt x="3041081" y="911352"/>
                </a:cubicBezTo>
                <a:cubicBezTo>
                  <a:pt x="3032920" y="907847"/>
                  <a:pt x="3025526" y="907263"/>
                  <a:pt x="3018900" y="909599"/>
                </a:cubicBezTo>
                <a:lnTo>
                  <a:pt x="3014189" y="913105"/>
                </a:lnTo>
                <a:cubicBezTo>
                  <a:pt x="3011487" y="910768"/>
                  <a:pt x="3006722" y="910184"/>
                  <a:pt x="2999895" y="911352"/>
                </a:cubicBezTo>
                <a:cubicBezTo>
                  <a:pt x="2993067" y="912520"/>
                  <a:pt x="2988686" y="912520"/>
                  <a:pt x="2986750" y="911352"/>
                </a:cubicBezTo>
                <a:lnTo>
                  <a:pt x="2979740" y="911352"/>
                </a:lnTo>
                <a:lnTo>
                  <a:pt x="2949343" y="913105"/>
                </a:lnTo>
                <a:lnTo>
                  <a:pt x="2947590" y="913105"/>
                </a:lnTo>
                <a:cubicBezTo>
                  <a:pt x="2946422" y="913105"/>
                  <a:pt x="2944085" y="913105"/>
                  <a:pt x="2940580" y="913105"/>
                </a:cubicBezTo>
                <a:cubicBezTo>
                  <a:pt x="2937075" y="913105"/>
                  <a:pt x="2933360" y="915441"/>
                  <a:pt x="2929435" y="920115"/>
                </a:cubicBezTo>
                <a:cubicBezTo>
                  <a:pt x="2929051" y="921283"/>
                  <a:pt x="2926523" y="921868"/>
                  <a:pt x="2921849" y="921868"/>
                </a:cubicBezTo>
                <a:cubicBezTo>
                  <a:pt x="2921064" y="920699"/>
                  <a:pt x="2921466" y="917778"/>
                  <a:pt x="2923054" y="913105"/>
                </a:cubicBezTo>
                <a:lnTo>
                  <a:pt x="2925437" y="906094"/>
                </a:lnTo>
                <a:cubicBezTo>
                  <a:pt x="2921566" y="903757"/>
                  <a:pt x="2918061" y="903757"/>
                  <a:pt x="2914921" y="906094"/>
                </a:cubicBezTo>
                <a:cubicBezTo>
                  <a:pt x="2906742" y="906094"/>
                  <a:pt x="2897386" y="907847"/>
                  <a:pt x="2886852" y="911352"/>
                </a:cubicBezTo>
                <a:cubicBezTo>
                  <a:pt x="2882562" y="913689"/>
                  <a:pt x="2876903" y="915733"/>
                  <a:pt x="2869874" y="917486"/>
                </a:cubicBezTo>
                <a:cubicBezTo>
                  <a:pt x="2862845" y="919239"/>
                  <a:pt x="2857386" y="920699"/>
                  <a:pt x="2853498" y="921868"/>
                </a:cubicBezTo>
                <a:lnTo>
                  <a:pt x="2842380" y="923620"/>
                </a:lnTo>
                <a:lnTo>
                  <a:pt x="2835369" y="923620"/>
                </a:lnTo>
                <a:cubicBezTo>
                  <a:pt x="2828359" y="923620"/>
                  <a:pt x="2822891" y="925957"/>
                  <a:pt x="2818966" y="930631"/>
                </a:cubicBezTo>
                <a:cubicBezTo>
                  <a:pt x="2815041" y="935304"/>
                  <a:pt x="2810942" y="937057"/>
                  <a:pt x="2806671" y="935888"/>
                </a:cubicBezTo>
                <a:cubicBezTo>
                  <a:pt x="2804717" y="934720"/>
                  <a:pt x="2799843" y="935304"/>
                  <a:pt x="2792047" y="937641"/>
                </a:cubicBezTo>
                <a:lnTo>
                  <a:pt x="2769811" y="941146"/>
                </a:lnTo>
                <a:cubicBezTo>
                  <a:pt x="2765137" y="941146"/>
                  <a:pt x="2762025" y="941730"/>
                  <a:pt x="2760473" y="942899"/>
                </a:cubicBezTo>
                <a:cubicBezTo>
                  <a:pt x="2756566" y="944067"/>
                  <a:pt x="2750318" y="946112"/>
                  <a:pt x="2741729" y="949033"/>
                </a:cubicBezTo>
                <a:cubicBezTo>
                  <a:pt x="2733139" y="951954"/>
                  <a:pt x="2725914" y="955167"/>
                  <a:pt x="2720054" y="958672"/>
                </a:cubicBezTo>
                <a:cubicBezTo>
                  <a:pt x="2711053" y="964514"/>
                  <a:pt x="2700510" y="968019"/>
                  <a:pt x="2688425" y="969188"/>
                </a:cubicBezTo>
                <a:cubicBezTo>
                  <a:pt x="2681798" y="971525"/>
                  <a:pt x="2676043" y="973861"/>
                  <a:pt x="2671159" y="976198"/>
                </a:cubicBezTo>
                <a:cubicBezTo>
                  <a:pt x="2666276" y="978535"/>
                  <a:pt x="2661880" y="980288"/>
                  <a:pt x="2657974" y="981456"/>
                </a:cubicBezTo>
                <a:cubicBezTo>
                  <a:pt x="2652515" y="983793"/>
                  <a:pt x="2647439" y="985837"/>
                  <a:pt x="2642748" y="987590"/>
                </a:cubicBezTo>
                <a:cubicBezTo>
                  <a:pt x="2638056" y="989343"/>
                  <a:pt x="2634350" y="990803"/>
                  <a:pt x="2631630" y="991972"/>
                </a:cubicBezTo>
                <a:lnTo>
                  <a:pt x="2587103" y="1009498"/>
                </a:lnTo>
                <a:cubicBezTo>
                  <a:pt x="2566035" y="1016508"/>
                  <a:pt x="2554716" y="1020597"/>
                  <a:pt x="2553146" y="1021766"/>
                </a:cubicBezTo>
                <a:cubicBezTo>
                  <a:pt x="2551977" y="1021766"/>
                  <a:pt x="2550900" y="1022350"/>
                  <a:pt x="2549915" y="1023518"/>
                </a:cubicBezTo>
                <a:cubicBezTo>
                  <a:pt x="2548929" y="1024687"/>
                  <a:pt x="2547852" y="1025271"/>
                  <a:pt x="2546683" y="1025271"/>
                </a:cubicBezTo>
                <a:cubicBezTo>
                  <a:pt x="2541225" y="1027608"/>
                  <a:pt x="2538112" y="1028192"/>
                  <a:pt x="2537345" y="1027024"/>
                </a:cubicBezTo>
                <a:cubicBezTo>
                  <a:pt x="2534224" y="1025855"/>
                  <a:pt x="2531490" y="1026147"/>
                  <a:pt x="2529144" y="1027900"/>
                </a:cubicBezTo>
                <a:cubicBezTo>
                  <a:pt x="2526798" y="1029653"/>
                  <a:pt x="2523863" y="1032281"/>
                  <a:pt x="2520340" y="1035787"/>
                </a:cubicBezTo>
                <a:cubicBezTo>
                  <a:pt x="2522658" y="1039292"/>
                  <a:pt x="2526547" y="1039876"/>
                  <a:pt x="2532005" y="1037539"/>
                </a:cubicBezTo>
                <a:cubicBezTo>
                  <a:pt x="2537482" y="1035202"/>
                  <a:pt x="2541188" y="1034618"/>
                  <a:pt x="2543123" y="1035787"/>
                </a:cubicBezTo>
                <a:cubicBezTo>
                  <a:pt x="2544292" y="1035787"/>
                  <a:pt x="2545164" y="1036663"/>
                  <a:pt x="2545739" y="1038416"/>
                </a:cubicBezTo>
                <a:cubicBezTo>
                  <a:pt x="2546314" y="1040168"/>
                  <a:pt x="2545816" y="1041629"/>
                  <a:pt x="2544246" y="1042797"/>
                </a:cubicBezTo>
                <a:cubicBezTo>
                  <a:pt x="2542658" y="1047471"/>
                  <a:pt x="2539527" y="1049807"/>
                  <a:pt x="2534853" y="1049807"/>
                </a:cubicBezTo>
                <a:cubicBezTo>
                  <a:pt x="2532115" y="1050976"/>
                  <a:pt x="2528892" y="1051852"/>
                  <a:pt x="2525187" y="1052436"/>
                </a:cubicBezTo>
                <a:cubicBezTo>
                  <a:pt x="2521481" y="1053020"/>
                  <a:pt x="2518267" y="1053897"/>
                  <a:pt x="2515547" y="1055065"/>
                </a:cubicBezTo>
                <a:cubicBezTo>
                  <a:pt x="2503827" y="1058570"/>
                  <a:pt x="2493877" y="1060323"/>
                  <a:pt x="2485698" y="1060323"/>
                </a:cubicBezTo>
                <a:lnTo>
                  <a:pt x="2465270" y="1058570"/>
                </a:lnTo>
                <a:lnTo>
                  <a:pt x="2459464" y="1055065"/>
                </a:lnTo>
                <a:cubicBezTo>
                  <a:pt x="2457145" y="1051560"/>
                  <a:pt x="2454818" y="1049807"/>
                  <a:pt x="2452481" y="1049807"/>
                </a:cubicBezTo>
                <a:cubicBezTo>
                  <a:pt x="2443535" y="1048639"/>
                  <a:pt x="2435977" y="1043381"/>
                  <a:pt x="2429807" y="1034034"/>
                </a:cubicBezTo>
                <a:lnTo>
                  <a:pt x="2426329" y="1028776"/>
                </a:lnTo>
                <a:cubicBezTo>
                  <a:pt x="2417402" y="1024103"/>
                  <a:pt x="2411605" y="1017092"/>
                  <a:pt x="2408940" y="1007745"/>
                </a:cubicBezTo>
                <a:lnTo>
                  <a:pt x="2400232" y="997229"/>
                </a:lnTo>
                <a:cubicBezTo>
                  <a:pt x="2396033" y="985545"/>
                  <a:pt x="2393550" y="979119"/>
                  <a:pt x="2392783" y="977951"/>
                </a:cubicBezTo>
                <a:cubicBezTo>
                  <a:pt x="2393568" y="975614"/>
                  <a:pt x="2392802" y="972693"/>
                  <a:pt x="2390483" y="969188"/>
                </a:cubicBezTo>
                <a:cubicBezTo>
                  <a:pt x="2387397" y="964514"/>
                  <a:pt x="2386161" y="960425"/>
                  <a:pt x="2386772" y="956920"/>
                </a:cubicBezTo>
                <a:cubicBezTo>
                  <a:pt x="2387384" y="953414"/>
                  <a:pt x="2390437" y="948741"/>
                  <a:pt x="2395932" y="942899"/>
                </a:cubicBezTo>
                <a:cubicBezTo>
                  <a:pt x="2397101" y="942899"/>
                  <a:pt x="2397781" y="942607"/>
                  <a:pt x="2397973" y="942023"/>
                </a:cubicBezTo>
                <a:cubicBezTo>
                  <a:pt x="2398164" y="941438"/>
                  <a:pt x="2398461" y="940562"/>
                  <a:pt x="2398862" y="939394"/>
                </a:cubicBezTo>
                <a:cubicBezTo>
                  <a:pt x="2397329" y="937057"/>
                  <a:pt x="2397836" y="934720"/>
                  <a:pt x="2400382" y="932383"/>
                </a:cubicBezTo>
                <a:cubicBezTo>
                  <a:pt x="2402929" y="930046"/>
                  <a:pt x="2404978" y="928294"/>
                  <a:pt x="2406530" y="927125"/>
                </a:cubicBezTo>
                <a:cubicBezTo>
                  <a:pt x="2408502" y="924789"/>
                  <a:pt x="2410665" y="921868"/>
                  <a:pt x="2413020" y="918362"/>
                </a:cubicBezTo>
                <a:cubicBezTo>
                  <a:pt x="2415375" y="914857"/>
                  <a:pt x="2419099" y="910768"/>
                  <a:pt x="2424193" y="906094"/>
                </a:cubicBezTo>
                <a:lnTo>
                  <a:pt x="2456561" y="872795"/>
                </a:lnTo>
                <a:cubicBezTo>
                  <a:pt x="2459683" y="870458"/>
                  <a:pt x="2465151" y="868121"/>
                  <a:pt x="2472965" y="865784"/>
                </a:cubicBezTo>
                <a:cubicBezTo>
                  <a:pt x="2474516" y="864616"/>
                  <a:pt x="2475493" y="863448"/>
                  <a:pt x="2475895" y="862279"/>
                </a:cubicBezTo>
                <a:cubicBezTo>
                  <a:pt x="2476297" y="861111"/>
                  <a:pt x="2477867" y="859942"/>
                  <a:pt x="2480605" y="858774"/>
                </a:cubicBezTo>
                <a:cubicBezTo>
                  <a:pt x="2484530" y="854100"/>
                  <a:pt x="2486684" y="851179"/>
                  <a:pt x="2487067" y="850011"/>
                </a:cubicBezTo>
                <a:cubicBezTo>
                  <a:pt x="2491778" y="846506"/>
                  <a:pt x="2498432" y="842416"/>
                  <a:pt x="2507031" y="837743"/>
                </a:cubicBezTo>
                <a:lnTo>
                  <a:pt x="2508181" y="839495"/>
                </a:lnTo>
                <a:lnTo>
                  <a:pt x="2511166" y="830732"/>
                </a:lnTo>
                <a:cubicBezTo>
                  <a:pt x="2511166" y="830732"/>
                  <a:pt x="2511358" y="831025"/>
                  <a:pt x="2511741" y="831609"/>
                </a:cubicBezTo>
                <a:cubicBezTo>
                  <a:pt x="2512124" y="832193"/>
                  <a:pt x="2512316" y="832485"/>
                  <a:pt x="2512316" y="832485"/>
                </a:cubicBezTo>
                <a:cubicBezTo>
                  <a:pt x="2518578" y="827811"/>
                  <a:pt x="2526802" y="820801"/>
                  <a:pt x="2536989" y="811454"/>
                </a:cubicBezTo>
                <a:cubicBezTo>
                  <a:pt x="2545588" y="806780"/>
                  <a:pt x="2551448" y="803275"/>
                  <a:pt x="2554570" y="800938"/>
                </a:cubicBezTo>
                <a:cubicBezTo>
                  <a:pt x="2557710" y="798601"/>
                  <a:pt x="2561626" y="795680"/>
                  <a:pt x="2566318" y="792175"/>
                </a:cubicBezTo>
                <a:cubicBezTo>
                  <a:pt x="2571010" y="788670"/>
                  <a:pt x="2574341" y="785749"/>
                  <a:pt x="2576313" y="783412"/>
                </a:cubicBezTo>
                <a:cubicBezTo>
                  <a:pt x="2579070" y="778739"/>
                  <a:pt x="2582037" y="771728"/>
                  <a:pt x="2585213" y="762381"/>
                </a:cubicBezTo>
                <a:cubicBezTo>
                  <a:pt x="2586418" y="755371"/>
                  <a:pt x="2588600" y="748944"/>
                  <a:pt x="2591758" y="743102"/>
                </a:cubicBezTo>
                <a:cubicBezTo>
                  <a:pt x="2594515" y="738429"/>
                  <a:pt x="2595802" y="735508"/>
                  <a:pt x="2595619" y="734339"/>
                </a:cubicBezTo>
                <a:cubicBezTo>
                  <a:pt x="2595436" y="733171"/>
                  <a:pt x="2592616" y="732003"/>
                  <a:pt x="2587158" y="730834"/>
                </a:cubicBezTo>
                <a:cubicBezTo>
                  <a:pt x="2583652" y="730834"/>
                  <a:pt x="2582100" y="730250"/>
                  <a:pt x="2582502" y="729082"/>
                </a:cubicBezTo>
                <a:cubicBezTo>
                  <a:pt x="2582137" y="726745"/>
                  <a:pt x="2582155" y="724116"/>
                  <a:pt x="2582557" y="721195"/>
                </a:cubicBezTo>
                <a:cubicBezTo>
                  <a:pt x="2582959" y="718274"/>
                  <a:pt x="2582392" y="715645"/>
                  <a:pt x="2580859" y="713308"/>
                </a:cubicBezTo>
                <a:cubicBezTo>
                  <a:pt x="2578924" y="712140"/>
                  <a:pt x="2577587" y="708342"/>
                  <a:pt x="2576847" y="701916"/>
                </a:cubicBezTo>
                <a:cubicBezTo>
                  <a:pt x="2576108" y="695490"/>
                  <a:pt x="2574378" y="691109"/>
                  <a:pt x="2571658" y="688772"/>
                </a:cubicBezTo>
                <a:cubicBezTo>
                  <a:pt x="2569321" y="688772"/>
                  <a:pt x="2568755" y="687019"/>
                  <a:pt x="2569960" y="683514"/>
                </a:cubicBezTo>
                <a:cubicBezTo>
                  <a:pt x="2570343" y="682346"/>
                  <a:pt x="2571713" y="680885"/>
                  <a:pt x="2574068" y="679133"/>
                </a:cubicBezTo>
                <a:cubicBezTo>
                  <a:pt x="2576423" y="677380"/>
                  <a:pt x="2578184" y="676504"/>
                  <a:pt x="2579353" y="676504"/>
                </a:cubicBezTo>
                <a:cubicBezTo>
                  <a:pt x="2587532" y="676504"/>
                  <a:pt x="2593173" y="677088"/>
                  <a:pt x="2596276" y="678256"/>
                </a:cubicBezTo>
                <a:cubicBezTo>
                  <a:pt x="2602885" y="679425"/>
                  <a:pt x="2603433" y="684682"/>
                  <a:pt x="2597919" y="694030"/>
                </a:cubicBezTo>
                <a:cubicBezTo>
                  <a:pt x="2599489" y="692861"/>
                  <a:pt x="2602027" y="692277"/>
                  <a:pt x="2605532" y="692277"/>
                </a:cubicBezTo>
                <a:lnTo>
                  <a:pt x="2619581" y="687019"/>
                </a:lnTo>
                <a:cubicBezTo>
                  <a:pt x="2621917" y="687019"/>
                  <a:pt x="2626207" y="686435"/>
                  <a:pt x="2632451" y="685267"/>
                </a:cubicBezTo>
                <a:cubicBezTo>
                  <a:pt x="2638695" y="684098"/>
                  <a:pt x="2644163" y="681761"/>
                  <a:pt x="2648854" y="678256"/>
                </a:cubicBezTo>
                <a:lnTo>
                  <a:pt x="2732130" y="629183"/>
                </a:lnTo>
                <a:cubicBezTo>
                  <a:pt x="2743851" y="622173"/>
                  <a:pt x="2754987" y="616039"/>
                  <a:pt x="2765539" y="610781"/>
                </a:cubicBezTo>
                <a:cubicBezTo>
                  <a:pt x="2776091" y="605523"/>
                  <a:pt x="2784882" y="601142"/>
                  <a:pt x="2791910" y="597637"/>
                </a:cubicBezTo>
                <a:lnTo>
                  <a:pt x="2793088" y="599389"/>
                </a:lnTo>
                <a:cubicBezTo>
                  <a:pt x="2782919" y="605231"/>
                  <a:pt x="2771185" y="612242"/>
                  <a:pt x="2757885" y="620420"/>
                </a:cubicBezTo>
                <a:cubicBezTo>
                  <a:pt x="2744585" y="628599"/>
                  <a:pt x="2729145" y="637946"/>
                  <a:pt x="2711565" y="648462"/>
                </a:cubicBezTo>
                <a:cubicBezTo>
                  <a:pt x="2711565" y="648462"/>
                  <a:pt x="2711756" y="648754"/>
                  <a:pt x="2712140" y="649338"/>
                </a:cubicBezTo>
                <a:cubicBezTo>
                  <a:pt x="2712523" y="649923"/>
                  <a:pt x="2712715" y="650215"/>
                  <a:pt x="2712715" y="650215"/>
                </a:cubicBezTo>
                <a:cubicBezTo>
                  <a:pt x="2712715" y="650215"/>
                  <a:pt x="2713007" y="650215"/>
                  <a:pt x="2713591" y="650215"/>
                </a:cubicBezTo>
                <a:cubicBezTo>
                  <a:pt x="2714175" y="650215"/>
                  <a:pt x="2714468" y="650215"/>
                  <a:pt x="2714468" y="650215"/>
                </a:cubicBezTo>
                <a:cubicBezTo>
                  <a:pt x="2730478" y="644373"/>
                  <a:pt x="2740830" y="639699"/>
                  <a:pt x="2745521" y="636194"/>
                </a:cubicBezTo>
                <a:cubicBezTo>
                  <a:pt x="2759195" y="630352"/>
                  <a:pt x="2767593" y="626262"/>
                  <a:pt x="2770715" y="623926"/>
                </a:cubicBezTo>
                <a:cubicBezTo>
                  <a:pt x="2779314" y="619252"/>
                  <a:pt x="2785566" y="616331"/>
                  <a:pt x="2789473" y="615163"/>
                </a:cubicBezTo>
                <a:lnTo>
                  <a:pt x="2825210" y="597637"/>
                </a:lnTo>
                <a:cubicBezTo>
                  <a:pt x="2838519" y="589458"/>
                  <a:pt x="2854547" y="580987"/>
                  <a:pt x="2873297" y="572224"/>
                </a:cubicBezTo>
                <a:cubicBezTo>
                  <a:pt x="2892046" y="563461"/>
                  <a:pt x="2906304" y="556742"/>
                  <a:pt x="2916071" y="552069"/>
                </a:cubicBezTo>
                <a:lnTo>
                  <a:pt x="2934829" y="543306"/>
                </a:lnTo>
                <a:cubicBezTo>
                  <a:pt x="2939321" y="540385"/>
                  <a:pt x="2943855" y="538632"/>
                  <a:pt x="2948433" y="538048"/>
                </a:cubicBezTo>
                <a:close/>
                <a:moveTo>
                  <a:pt x="1057850" y="532790"/>
                </a:moveTo>
                <a:cubicBezTo>
                  <a:pt x="1056280" y="533959"/>
                  <a:pt x="1054130" y="535127"/>
                  <a:pt x="1051401" y="536295"/>
                </a:cubicBezTo>
                <a:cubicBezTo>
                  <a:pt x="1048671" y="537464"/>
                  <a:pt x="1046522" y="538632"/>
                  <a:pt x="1044952" y="539801"/>
                </a:cubicBezTo>
                <a:cubicBezTo>
                  <a:pt x="1042597" y="543306"/>
                  <a:pt x="1038489" y="546811"/>
                  <a:pt x="1032629" y="550316"/>
                </a:cubicBezTo>
                <a:cubicBezTo>
                  <a:pt x="1028320" y="552653"/>
                  <a:pt x="1024217" y="554406"/>
                  <a:pt x="1020319" y="555574"/>
                </a:cubicBezTo>
                <a:cubicBezTo>
                  <a:pt x="1016422" y="556742"/>
                  <a:pt x="1013104" y="557911"/>
                  <a:pt x="1010365" y="559079"/>
                </a:cubicBezTo>
                <a:lnTo>
                  <a:pt x="980461" y="574853"/>
                </a:lnTo>
                <a:cubicBezTo>
                  <a:pt x="978508" y="577190"/>
                  <a:pt x="976555" y="578650"/>
                  <a:pt x="974601" y="579234"/>
                </a:cubicBezTo>
                <a:cubicBezTo>
                  <a:pt x="972648" y="579818"/>
                  <a:pt x="970886" y="580695"/>
                  <a:pt x="969316" y="581863"/>
                </a:cubicBezTo>
                <a:lnTo>
                  <a:pt x="942917" y="597637"/>
                </a:lnTo>
                <a:cubicBezTo>
                  <a:pt x="938226" y="601142"/>
                  <a:pt x="933538" y="603771"/>
                  <a:pt x="928856" y="605523"/>
                </a:cubicBezTo>
                <a:cubicBezTo>
                  <a:pt x="924173" y="607276"/>
                  <a:pt x="920462" y="608736"/>
                  <a:pt x="917724" y="609905"/>
                </a:cubicBezTo>
                <a:cubicBezTo>
                  <a:pt x="911462" y="614578"/>
                  <a:pt x="903155" y="619252"/>
                  <a:pt x="892804" y="623926"/>
                </a:cubicBezTo>
                <a:cubicBezTo>
                  <a:pt x="882453" y="628599"/>
                  <a:pt x="874347" y="632689"/>
                  <a:pt x="868487" y="636194"/>
                </a:cubicBezTo>
                <a:lnTo>
                  <a:pt x="864379" y="637946"/>
                </a:lnTo>
                <a:lnTo>
                  <a:pt x="857944" y="641452"/>
                </a:lnTo>
                <a:cubicBezTo>
                  <a:pt x="846972" y="649630"/>
                  <a:pt x="839733" y="653720"/>
                  <a:pt x="836228" y="653720"/>
                </a:cubicBezTo>
                <a:cubicBezTo>
                  <a:pt x="833508" y="654888"/>
                  <a:pt x="829218" y="656349"/>
                  <a:pt x="823357" y="658101"/>
                </a:cubicBezTo>
                <a:cubicBezTo>
                  <a:pt x="817497" y="659854"/>
                  <a:pt x="812422" y="661899"/>
                  <a:pt x="808132" y="664235"/>
                </a:cubicBezTo>
                <a:lnTo>
                  <a:pt x="782938" y="676504"/>
                </a:lnTo>
                <a:cubicBezTo>
                  <a:pt x="779798" y="678840"/>
                  <a:pt x="775882" y="681761"/>
                  <a:pt x="771190" y="685267"/>
                </a:cubicBezTo>
                <a:cubicBezTo>
                  <a:pt x="766498" y="688772"/>
                  <a:pt x="763166" y="691693"/>
                  <a:pt x="761195" y="694030"/>
                </a:cubicBezTo>
                <a:lnTo>
                  <a:pt x="759415" y="699287"/>
                </a:lnTo>
                <a:cubicBezTo>
                  <a:pt x="757407" y="708635"/>
                  <a:pt x="753336" y="720611"/>
                  <a:pt x="747201" y="735216"/>
                </a:cubicBezTo>
                <a:cubicBezTo>
                  <a:pt x="741067" y="749821"/>
                  <a:pt x="736412" y="761797"/>
                  <a:pt x="733235" y="771144"/>
                </a:cubicBezTo>
                <a:cubicBezTo>
                  <a:pt x="730478" y="775818"/>
                  <a:pt x="728690" y="781075"/>
                  <a:pt x="727868" y="786917"/>
                </a:cubicBezTo>
                <a:cubicBezTo>
                  <a:pt x="725093" y="795096"/>
                  <a:pt x="722327" y="801522"/>
                  <a:pt x="719571" y="806196"/>
                </a:cubicBezTo>
                <a:lnTo>
                  <a:pt x="697006" y="862279"/>
                </a:lnTo>
                <a:cubicBezTo>
                  <a:pt x="694632" y="869290"/>
                  <a:pt x="684564" y="890321"/>
                  <a:pt x="666801" y="925373"/>
                </a:cubicBezTo>
                <a:cubicBezTo>
                  <a:pt x="670708" y="924204"/>
                  <a:pt x="675299" y="921868"/>
                  <a:pt x="680575" y="918362"/>
                </a:cubicBezTo>
                <a:cubicBezTo>
                  <a:pt x="685851" y="914857"/>
                  <a:pt x="689858" y="912520"/>
                  <a:pt x="692597" y="911352"/>
                </a:cubicBezTo>
                <a:lnTo>
                  <a:pt x="699060" y="907847"/>
                </a:lnTo>
                <a:cubicBezTo>
                  <a:pt x="703751" y="904342"/>
                  <a:pt x="706298" y="902005"/>
                  <a:pt x="706700" y="900836"/>
                </a:cubicBezTo>
                <a:lnTo>
                  <a:pt x="711383" y="897331"/>
                </a:lnTo>
                <a:cubicBezTo>
                  <a:pt x="714121" y="896163"/>
                  <a:pt x="722136" y="891489"/>
                  <a:pt x="735426" y="883310"/>
                </a:cubicBezTo>
                <a:cubicBezTo>
                  <a:pt x="739734" y="880974"/>
                  <a:pt x="742482" y="878053"/>
                  <a:pt x="743669" y="874547"/>
                </a:cubicBezTo>
                <a:cubicBezTo>
                  <a:pt x="753053" y="867537"/>
                  <a:pt x="760483" y="862863"/>
                  <a:pt x="765960" y="860527"/>
                </a:cubicBezTo>
                <a:cubicBezTo>
                  <a:pt x="765960" y="860527"/>
                  <a:pt x="766352" y="860235"/>
                  <a:pt x="767137" y="859650"/>
                </a:cubicBezTo>
                <a:cubicBezTo>
                  <a:pt x="767922" y="859066"/>
                  <a:pt x="768315" y="858774"/>
                  <a:pt x="768315" y="858774"/>
                </a:cubicBezTo>
                <a:cubicBezTo>
                  <a:pt x="779269" y="850595"/>
                  <a:pt x="786115" y="845922"/>
                  <a:pt x="788853" y="844753"/>
                </a:cubicBezTo>
                <a:lnTo>
                  <a:pt x="803504" y="837743"/>
                </a:lnTo>
                <a:cubicBezTo>
                  <a:pt x="803504" y="837743"/>
                  <a:pt x="806635" y="835406"/>
                  <a:pt x="812896" y="830732"/>
                </a:cubicBezTo>
                <a:lnTo>
                  <a:pt x="816977" y="828980"/>
                </a:lnTo>
                <a:cubicBezTo>
                  <a:pt x="820902" y="824306"/>
                  <a:pt x="829117" y="819048"/>
                  <a:pt x="841623" y="813206"/>
                </a:cubicBezTo>
                <a:cubicBezTo>
                  <a:pt x="845128" y="813206"/>
                  <a:pt x="848355" y="811454"/>
                  <a:pt x="851303" y="807949"/>
                </a:cubicBezTo>
                <a:cubicBezTo>
                  <a:pt x="854251" y="804443"/>
                  <a:pt x="855151" y="800938"/>
                  <a:pt x="854000" y="797433"/>
                </a:cubicBezTo>
                <a:lnTo>
                  <a:pt x="855780" y="792175"/>
                </a:lnTo>
                <a:cubicBezTo>
                  <a:pt x="860509" y="785165"/>
                  <a:pt x="862873" y="781660"/>
                  <a:pt x="862873" y="781660"/>
                </a:cubicBezTo>
                <a:lnTo>
                  <a:pt x="865173" y="785165"/>
                </a:lnTo>
                <a:lnTo>
                  <a:pt x="877441" y="785165"/>
                </a:lnTo>
                <a:cubicBezTo>
                  <a:pt x="883685" y="783996"/>
                  <a:pt x="887574" y="784581"/>
                  <a:pt x="889107" y="786917"/>
                </a:cubicBezTo>
                <a:cubicBezTo>
                  <a:pt x="893397" y="788086"/>
                  <a:pt x="896702" y="789546"/>
                  <a:pt x="899020" y="791299"/>
                </a:cubicBezTo>
                <a:cubicBezTo>
                  <a:pt x="901339" y="793052"/>
                  <a:pt x="904059" y="794512"/>
                  <a:pt x="907181" y="795680"/>
                </a:cubicBezTo>
                <a:cubicBezTo>
                  <a:pt x="914155" y="799186"/>
                  <a:pt x="920262" y="802691"/>
                  <a:pt x="925501" y="806196"/>
                </a:cubicBezTo>
                <a:cubicBezTo>
                  <a:pt x="930741" y="809701"/>
                  <a:pt x="936272" y="813206"/>
                  <a:pt x="942096" y="816712"/>
                </a:cubicBezTo>
                <a:lnTo>
                  <a:pt x="953104" y="830732"/>
                </a:lnTo>
                <a:cubicBezTo>
                  <a:pt x="954218" y="837743"/>
                  <a:pt x="958636" y="847090"/>
                  <a:pt x="966359" y="858774"/>
                </a:cubicBezTo>
                <a:cubicBezTo>
                  <a:pt x="971397" y="861111"/>
                  <a:pt x="973323" y="864032"/>
                  <a:pt x="972136" y="867537"/>
                </a:cubicBezTo>
                <a:cubicBezTo>
                  <a:pt x="972082" y="874547"/>
                  <a:pt x="973697" y="880097"/>
                  <a:pt x="976984" y="884187"/>
                </a:cubicBezTo>
                <a:cubicBezTo>
                  <a:pt x="980270" y="888276"/>
                  <a:pt x="983656" y="892073"/>
                  <a:pt x="987143" y="895579"/>
                </a:cubicBezTo>
                <a:cubicBezTo>
                  <a:pt x="988677" y="897915"/>
                  <a:pt x="991287" y="900544"/>
                  <a:pt x="994975" y="903465"/>
                </a:cubicBezTo>
                <a:cubicBezTo>
                  <a:pt x="998663" y="906386"/>
                  <a:pt x="1000977" y="909892"/>
                  <a:pt x="1001917" y="913981"/>
                </a:cubicBezTo>
                <a:cubicBezTo>
                  <a:pt x="1002857" y="918070"/>
                  <a:pt x="1001155" y="924789"/>
                  <a:pt x="996810" y="934136"/>
                </a:cubicBezTo>
                <a:lnTo>
                  <a:pt x="995003" y="944651"/>
                </a:lnTo>
                <a:cubicBezTo>
                  <a:pt x="997686" y="950493"/>
                  <a:pt x="998435" y="955167"/>
                  <a:pt x="997248" y="958672"/>
                </a:cubicBezTo>
                <a:cubicBezTo>
                  <a:pt x="997248" y="958672"/>
                  <a:pt x="999206" y="957212"/>
                  <a:pt x="1003122" y="954291"/>
                </a:cubicBezTo>
                <a:cubicBezTo>
                  <a:pt x="1007038" y="951370"/>
                  <a:pt x="1008622" y="947572"/>
                  <a:pt x="1007873" y="942899"/>
                </a:cubicBezTo>
                <a:cubicBezTo>
                  <a:pt x="1012930" y="941730"/>
                  <a:pt x="1017230" y="939394"/>
                  <a:pt x="1020771" y="935888"/>
                </a:cubicBezTo>
                <a:cubicBezTo>
                  <a:pt x="1021155" y="934720"/>
                  <a:pt x="1021447" y="933844"/>
                  <a:pt x="1021647" y="933259"/>
                </a:cubicBezTo>
                <a:cubicBezTo>
                  <a:pt x="1021848" y="932675"/>
                  <a:pt x="1022533" y="932383"/>
                  <a:pt x="1023701" y="932383"/>
                </a:cubicBezTo>
                <a:cubicBezTo>
                  <a:pt x="1024870" y="932383"/>
                  <a:pt x="1026531" y="931799"/>
                  <a:pt x="1028685" y="930631"/>
                </a:cubicBezTo>
                <a:cubicBezTo>
                  <a:pt x="1030840" y="929462"/>
                  <a:pt x="1031725" y="927710"/>
                  <a:pt x="1031342" y="925373"/>
                </a:cubicBezTo>
                <a:lnTo>
                  <a:pt x="1036627" y="920115"/>
                </a:lnTo>
                <a:lnTo>
                  <a:pt x="1042514" y="913105"/>
                </a:lnTo>
                <a:lnTo>
                  <a:pt x="1044322" y="907847"/>
                </a:lnTo>
                <a:cubicBezTo>
                  <a:pt x="1045508" y="904342"/>
                  <a:pt x="1047854" y="902589"/>
                  <a:pt x="1051360" y="902589"/>
                </a:cubicBezTo>
                <a:cubicBezTo>
                  <a:pt x="1054481" y="900252"/>
                  <a:pt x="1057909" y="897039"/>
                  <a:pt x="1061642" y="892950"/>
                </a:cubicBezTo>
                <a:cubicBezTo>
                  <a:pt x="1065376" y="888860"/>
                  <a:pt x="1067827" y="886816"/>
                  <a:pt x="1068995" y="886816"/>
                </a:cubicBezTo>
                <a:cubicBezTo>
                  <a:pt x="1072117" y="884479"/>
                  <a:pt x="1073879" y="882726"/>
                  <a:pt x="1074280" y="881558"/>
                </a:cubicBezTo>
                <a:cubicBezTo>
                  <a:pt x="1073313" y="850011"/>
                  <a:pt x="1069652" y="814375"/>
                  <a:pt x="1063299" y="774649"/>
                </a:cubicBezTo>
                <a:cubicBezTo>
                  <a:pt x="1064175" y="758292"/>
                  <a:pt x="1063938" y="734924"/>
                  <a:pt x="1062587" y="704545"/>
                </a:cubicBezTo>
                <a:lnTo>
                  <a:pt x="1061273" y="636194"/>
                </a:lnTo>
                <a:close/>
                <a:moveTo>
                  <a:pt x="2914866" y="467944"/>
                </a:moveTo>
                <a:cubicBezTo>
                  <a:pt x="2904351" y="467944"/>
                  <a:pt x="2896938" y="469113"/>
                  <a:pt x="2892630" y="471449"/>
                </a:cubicBezTo>
                <a:lnTo>
                  <a:pt x="2885045" y="473202"/>
                </a:lnTo>
                <a:cubicBezTo>
                  <a:pt x="2885008" y="476707"/>
                  <a:pt x="2887035" y="478460"/>
                  <a:pt x="2891124" y="478460"/>
                </a:cubicBezTo>
                <a:cubicBezTo>
                  <a:pt x="2895213" y="478460"/>
                  <a:pt x="2898235" y="479044"/>
                  <a:pt x="2900188" y="480212"/>
                </a:cubicBezTo>
                <a:cubicBezTo>
                  <a:pt x="2901357" y="480212"/>
                  <a:pt x="2906249" y="476123"/>
                  <a:pt x="2914866" y="467944"/>
                </a:cubicBezTo>
                <a:close/>
                <a:moveTo>
                  <a:pt x="2964624" y="450418"/>
                </a:moveTo>
                <a:lnTo>
                  <a:pt x="2947070" y="455676"/>
                </a:lnTo>
                <a:lnTo>
                  <a:pt x="2947645" y="459181"/>
                </a:lnTo>
                <a:cubicBezTo>
                  <a:pt x="2952319" y="459181"/>
                  <a:pt x="2955728" y="458597"/>
                  <a:pt x="2957873" y="457429"/>
                </a:cubicBezTo>
                <a:cubicBezTo>
                  <a:pt x="2960019" y="456260"/>
                  <a:pt x="2962269" y="453923"/>
                  <a:pt x="2964624" y="450418"/>
                </a:cubicBezTo>
                <a:close/>
                <a:moveTo>
                  <a:pt x="2553612" y="411861"/>
                </a:moveTo>
                <a:cubicBezTo>
                  <a:pt x="2544265" y="411861"/>
                  <a:pt x="2537628" y="414198"/>
                  <a:pt x="2533703" y="418871"/>
                </a:cubicBezTo>
                <a:cubicBezTo>
                  <a:pt x="2532133" y="420040"/>
                  <a:pt x="2530951" y="421792"/>
                  <a:pt x="2530157" y="424129"/>
                </a:cubicBezTo>
                <a:cubicBezTo>
                  <a:pt x="2529363" y="426466"/>
                  <a:pt x="2529751" y="427050"/>
                  <a:pt x="2531321" y="425882"/>
                </a:cubicBezTo>
                <a:lnTo>
                  <a:pt x="2538331" y="425882"/>
                </a:lnTo>
                <a:cubicBezTo>
                  <a:pt x="2550855" y="416535"/>
                  <a:pt x="2557117" y="411861"/>
                  <a:pt x="2557117" y="411861"/>
                </a:cubicBezTo>
                <a:close/>
                <a:moveTo>
                  <a:pt x="309986" y="401126"/>
                </a:moveTo>
                <a:cubicBezTo>
                  <a:pt x="308477" y="401272"/>
                  <a:pt x="306651" y="401930"/>
                  <a:pt x="304506" y="403098"/>
                </a:cubicBezTo>
                <a:cubicBezTo>
                  <a:pt x="300179" y="408940"/>
                  <a:pt x="295861" y="413029"/>
                  <a:pt x="291553" y="415366"/>
                </a:cubicBezTo>
                <a:cubicBezTo>
                  <a:pt x="285693" y="418871"/>
                  <a:pt x="282566" y="421208"/>
                  <a:pt x="282173" y="422377"/>
                </a:cubicBezTo>
                <a:cubicBezTo>
                  <a:pt x="281781" y="423545"/>
                  <a:pt x="283319" y="425882"/>
                  <a:pt x="286788" y="429387"/>
                </a:cubicBezTo>
                <a:cubicBezTo>
                  <a:pt x="283666" y="431724"/>
                  <a:pt x="281526" y="432016"/>
                  <a:pt x="280366" y="430263"/>
                </a:cubicBezTo>
                <a:cubicBezTo>
                  <a:pt x="279207" y="428511"/>
                  <a:pt x="278627" y="427634"/>
                  <a:pt x="278627" y="427634"/>
                </a:cubicBezTo>
                <a:cubicBezTo>
                  <a:pt x="270412" y="434645"/>
                  <a:pt x="259248" y="445160"/>
                  <a:pt x="245136" y="459181"/>
                </a:cubicBezTo>
                <a:cubicBezTo>
                  <a:pt x="241996" y="461518"/>
                  <a:pt x="241202" y="463855"/>
                  <a:pt x="242754" y="466192"/>
                </a:cubicBezTo>
                <a:cubicBezTo>
                  <a:pt x="243521" y="467360"/>
                  <a:pt x="242334" y="469113"/>
                  <a:pt x="239194" y="471449"/>
                </a:cubicBezTo>
                <a:cubicBezTo>
                  <a:pt x="233735" y="473786"/>
                  <a:pt x="230805" y="475539"/>
                  <a:pt x="230403" y="476707"/>
                </a:cubicBezTo>
                <a:cubicBezTo>
                  <a:pt x="228833" y="477876"/>
                  <a:pt x="227268" y="479044"/>
                  <a:pt x="225707" y="480212"/>
                </a:cubicBezTo>
                <a:cubicBezTo>
                  <a:pt x="224146" y="481381"/>
                  <a:pt x="223749" y="482549"/>
                  <a:pt x="224516" y="483718"/>
                </a:cubicBezTo>
                <a:cubicBezTo>
                  <a:pt x="226068" y="486054"/>
                  <a:pt x="223712" y="489560"/>
                  <a:pt x="217451" y="494233"/>
                </a:cubicBezTo>
                <a:cubicBezTo>
                  <a:pt x="215114" y="494233"/>
                  <a:pt x="213544" y="495402"/>
                  <a:pt x="212740" y="497738"/>
                </a:cubicBezTo>
                <a:cubicBezTo>
                  <a:pt x="204123" y="505917"/>
                  <a:pt x="199614" y="510591"/>
                  <a:pt x="199213" y="511759"/>
                </a:cubicBezTo>
                <a:cubicBezTo>
                  <a:pt x="197259" y="514096"/>
                  <a:pt x="194032" y="516725"/>
                  <a:pt x="189532" y="519646"/>
                </a:cubicBezTo>
                <a:cubicBezTo>
                  <a:pt x="185032" y="522567"/>
                  <a:pt x="185110" y="525780"/>
                  <a:pt x="189765" y="529285"/>
                </a:cubicBezTo>
                <a:cubicBezTo>
                  <a:pt x="181933" y="535127"/>
                  <a:pt x="175279" y="539217"/>
                  <a:pt x="169802" y="541553"/>
                </a:cubicBezTo>
                <a:cubicBezTo>
                  <a:pt x="171335" y="547395"/>
                  <a:pt x="169363" y="551485"/>
                  <a:pt x="163887" y="553822"/>
                </a:cubicBezTo>
                <a:cubicBezTo>
                  <a:pt x="154503" y="560832"/>
                  <a:pt x="149793" y="566090"/>
                  <a:pt x="149756" y="569595"/>
                </a:cubicBezTo>
                <a:cubicBezTo>
                  <a:pt x="149756" y="569595"/>
                  <a:pt x="149364" y="570763"/>
                  <a:pt x="148579" y="573100"/>
                </a:cubicBezTo>
                <a:cubicBezTo>
                  <a:pt x="145055" y="576605"/>
                  <a:pt x="141427" y="580403"/>
                  <a:pt x="137694" y="584492"/>
                </a:cubicBezTo>
                <a:cubicBezTo>
                  <a:pt x="133960" y="588582"/>
                  <a:pt x="129738" y="594131"/>
                  <a:pt x="125028" y="601142"/>
                </a:cubicBezTo>
                <a:cubicBezTo>
                  <a:pt x="123458" y="602310"/>
                  <a:pt x="121678" y="605815"/>
                  <a:pt x="119688" y="611657"/>
                </a:cubicBezTo>
                <a:cubicBezTo>
                  <a:pt x="118502" y="615163"/>
                  <a:pt x="117123" y="617499"/>
                  <a:pt x="115553" y="618668"/>
                </a:cubicBezTo>
                <a:cubicBezTo>
                  <a:pt x="113198" y="622173"/>
                  <a:pt x="109278" y="626847"/>
                  <a:pt x="103792" y="632689"/>
                </a:cubicBezTo>
                <a:cubicBezTo>
                  <a:pt x="98306" y="638531"/>
                  <a:pt x="94951" y="644957"/>
                  <a:pt x="93728" y="651967"/>
                </a:cubicBezTo>
                <a:lnTo>
                  <a:pt x="90798" y="655472"/>
                </a:lnTo>
                <a:cubicBezTo>
                  <a:pt x="90396" y="656641"/>
                  <a:pt x="88625" y="659270"/>
                  <a:pt x="85485" y="663359"/>
                </a:cubicBezTo>
                <a:cubicBezTo>
                  <a:pt x="82345" y="667449"/>
                  <a:pt x="81150" y="671830"/>
                  <a:pt x="81898" y="676504"/>
                </a:cubicBezTo>
                <a:lnTo>
                  <a:pt x="91291" y="669493"/>
                </a:lnTo>
                <a:cubicBezTo>
                  <a:pt x="92843" y="668325"/>
                  <a:pt x="93527" y="667156"/>
                  <a:pt x="93345" y="665988"/>
                </a:cubicBezTo>
                <a:cubicBezTo>
                  <a:pt x="93162" y="664820"/>
                  <a:pt x="93856" y="663651"/>
                  <a:pt x="95426" y="662483"/>
                </a:cubicBezTo>
                <a:cubicBezTo>
                  <a:pt x="100884" y="660146"/>
                  <a:pt x="102454" y="657225"/>
                  <a:pt x="100136" y="653720"/>
                </a:cubicBezTo>
                <a:cubicBezTo>
                  <a:pt x="102893" y="649046"/>
                  <a:pt x="107804" y="643204"/>
                  <a:pt x="114869" y="636194"/>
                </a:cubicBezTo>
                <a:lnTo>
                  <a:pt x="125494" y="620420"/>
                </a:lnTo>
                <a:cubicBezTo>
                  <a:pt x="127447" y="618084"/>
                  <a:pt x="129017" y="615163"/>
                  <a:pt x="130204" y="611657"/>
                </a:cubicBezTo>
                <a:cubicBezTo>
                  <a:pt x="130204" y="611657"/>
                  <a:pt x="135498" y="606400"/>
                  <a:pt x="146087" y="595884"/>
                </a:cubicBezTo>
                <a:lnTo>
                  <a:pt x="149044" y="592379"/>
                </a:lnTo>
                <a:cubicBezTo>
                  <a:pt x="151400" y="588874"/>
                  <a:pt x="154056" y="584492"/>
                  <a:pt x="157013" y="579234"/>
                </a:cubicBezTo>
                <a:cubicBezTo>
                  <a:pt x="159971" y="573976"/>
                  <a:pt x="163211" y="569595"/>
                  <a:pt x="166735" y="566090"/>
                </a:cubicBezTo>
                <a:lnTo>
                  <a:pt x="190833" y="541553"/>
                </a:lnTo>
                <a:cubicBezTo>
                  <a:pt x="197898" y="534543"/>
                  <a:pt x="204174" y="528117"/>
                  <a:pt x="209660" y="522275"/>
                </a:cubicBezTo>
                <a:cubicBezTo>
                  <a:pt x="215146" y="516433"/>
                  <a:pt x="219660" y="511759"/>
                  <a:pt x="223201" y="508254"/>
                </a:cubicBezTo>
                <a:cubicBezTo>
                  <a:pt x="227510" y="502412"/>
                  <a:pt x="232211" y="497154"/>
                  <a:pt x="237304" y="492481"/>
                </a:cubicBezTo>
                <a:cubicBezTo>
                  <a:pt x="242398" y="487807"/>
                  <a:pt x="246907" y="483133"/>
                  <a:pt x="250832" y="478460"/>
                </a:cubicBezTo>
                <a:cubicBezTo>
                  <a:pt x="252804" y="476123"/>
                  <a:pt x="256044" y="472618"/>
                  <a:pt x="260554" y="467944"/>
                </a:cubicBezTo>
                <a:cubicBezTo>
                  <a:pt x="265063" y="463271"/>
                  <a:pt x="269463" y="459765"/>
                  <a:pt x="273753" y="457429"/>
                </a:cubicBezTo>
                <a:cubicBezTo>
                  <a:pt x="274921" y="457429"/>
                  <a:pt x="276300" y="455092"/>
                  <a:pt x="277888" y="450418"/>
                </a:cubicBezTo>
                <a:cubicBezTo>
                  <a:pt x="281430" y="446913"/>
                  <a:pt x="283785" y="445160"/>
                  <a:pt x="284953" y="445160"/>
                </a:cubicBezTo>
                <a:cubicBezTo>
                  <a:pt x="286505" y="443992"/>
                  <a:pt x="288750" y="442531"/>
                  <a:pt x="291689" y="440779"/>
                </a:cubicBezTo>
                <a:cubicBezTo>
                  <a:pt x="294629" y="439026"/>
                  <a:pt x="296290" y="437566"/>
                  <a:pt x="296674" y="436397"/>
                </a:cubicBezTo>
                <a:cubicBezTo>
                  <a:pt x="299832" y="430555"/>
                  <a:pt x="303661" y="426174"/>
                  <a:pt x="308162" y="423253"/>
                </a:cubicBezTo>
                <a:cubicBezTo>
                  <a:pt x="312662" y="420332"/>
                  <a:pt x="315696" y="418287"/>
                  <a:pt x="317267" y="417119"/>
                </a:cubicBezTo>
                <a:cubicBezTo>
                  <a:pt x="320389" y="414782"/>
                  <a:pt x="322054" y="412445"/>
                  <a:pt x="322264" y="410108"/>
                </a:cubicBezTo>
                <a:cubicBezTo>
                  <a:pt x="322474" y="407772"/>
                  <a:pt x="321612" y="406019"/>
                  <a:pt x="319677" y="404851"/>
                </a:cubicBezTo>
                <a:cubicBezTo>
                  <a:pt x="317340" y="404851"/>
                  <a:pt x="315300" y="403974"/>
                  <a:pt x="313556" y="402222"/>
                </a:cubicBezTo>
                <a:cubicBezTo>
                  <a:pt x="312684" y="401345"/>
                  <a:pt x="311494" y="400980"/>
                  <a:pt x="309986" y="401126"/>
                </a:cubicBezTo>
                <a:close/>
                <a:moveTo>
                  <a:pt x="2587787" y="368046"/>
                </a:moveTo>
                <a:lnTo>
                  <a:pt x="2561936" y="387324"/>
                </a:lnTo>
                <a:lnTo>
                  <a:pt x="2561361" y="389077"/>
                </a:lnTo>
                <a:lnTo>
                  <a:pt x="2561307" y="394335"/>
                </a:lnTo>
                <a:cubicBezTo>
                  <a:pt x="2567550" y="393167"/>
                  <a:pt x="2573319" y="389953"/>
                  <a:pt x="2578614" y="384696"/>
                </a:cubicBezTo>
                <a:cubicBezTo>
                  <a:pt x="2583908" y="379438"/>
                  <a:pt x="2588718" y="373888"/>
                  <a:pt x="2593045" y="368046"/>
                </a:cubicBezTo>
                <a:close/>
                <a:moveTo>
                  <a:pt x="2694148" y="271653"/>
                </a:moveTo>
                <a:cubicBezTo>
                  <a:pt x="2689457" y="275158"/>
                  <a:pt x="2683783" y="278955"/>
                  <a:pt x="2677129" y="283045"/>
                </a:cubicBezTo>
                <a:cubicBezTo>
                  <a:pt x="2670474" y="287134"/>
                  <a:pt x="2664801" y="290932"/>
                  <a:pt x="2660109" y="294437"/>
                </a:cubicBezTo>
                <a:cubicBezTo>
                  <a:pt x="2660109" y="294437"/>
                  <a:pt x="2644455" y="306121"/>
                  <a:pt x="2613145" y="329489"/>
                </a:cubicBezTo>
                <a:lnTo>
                  <a:pt x="2586117" y="352272"/>
                </a:lnTo>
                <a:lnTo>
                  <a:pt x="2580832" y="357530"/>
                </a:lnTo>
                <a:lnTo>
                  <a:pt x="2583734" y="359283"/>
                </a:lnTo>
                <a:cubicBezTo>
                  <a:pt x="2584903" y="359283"/>
                  <a:pt x="2587057" y="358115"/>
                  <a:pt x="2590197" y="355778"/>
                </a:cubicBezTo>
                <a:lnTo>
                  <a:pt x="2607230" y="341757"/>
                </a:lnTo>
                <a:cubicBezTo>
                  <a:pt x="2610352" y="339420"/>
                  <a:pt x="2613770" y="337083"/>
                  <a:pt x="2617486" y="334747"/>
                </a:cubicBezTo>
                <a:cubicBezTo>
                  <a:pt x="2621201" y="332410"/>
                  <a:pt x="2624829" y="329489"/>
                  <a:pt x="2628371" y="325984"/>
                </a:cubicBezTo>
                <a:cubicBezTo>
                  <a:pt x="2644016" y="314300"/>
                  <a:pt x="2653601" y="306705"/>
                  <a:pt x="2657124" y="303200"/>
                </a:cubicBezTo>
                <a:cubicBezTo>
                  <a:pt x="2663387" y="298526"/>
                  <a:pt x="2669648" y="293853"/>
                  <a:pt x="2675910" y="289179"/>
                </a:cubicBezTo>
                <a:cubicBezTo>
                  <a:pt x="2682172" y="284505"/>
                  <a:pt x="2688434" y="279832"/>
                  <a:pt x="2694696" y="275158"/>
                </a:cubicBezTo>
                <a:close/>
                <a:moveTo>
                  <a:pt x="2828222" y="226524"/>
                </a:moveTo>
                <a:cubicBezTo>
                  <a:pt x="2825493" y="226816"/>
                  <a:pt x="2822371" y="227838"/>
                  <a:pt x="2818857" y="229591"/>
                </a:cubicBezTo>
                <a:cubicBezTo>
                  <a:pt x="2812595" y="234264"/>
                  <a:pt x="2803996" y="238938"/>
                  <a:pt x="2793061" y="243611"/>
                </a:cubicBezTo>
                <a:lnTo>
                  <a:pt x="2765512" y="257632"/>
                </a:lnTo>
                <a:cubicBezTo>
                  <a:pt x="2765512" y="257632"/>
                  <a:pt x="2763942" y="258801"/>
                  <a:pt x="2760802" y="261137"/>
                </a:cubicBezTo>
                <a:cubicBezTo>
                  <a:pt x="2756511" y="263474"/>
                  <a:pt x="2746256" y="268732"/>
                  <a:pt x="2730035" y="276911"/>
                </a:cubicBezTo>
                <a:cubicBezTo>
                  <a:pt x="2713815" y="285090"/>
                  <a:pt x="2699233" y="296189"/>
                  <a:pt x="2686289" y="310210"/>
                </a:cubicBezTo>
                <a:cubicBezTo>
                  <a:pt x="2667887" y="326568"/>
                  <a:pt x="2656924" y="336499"/>
                  <a:pt x="2653400" y="340004"/>
                </a:cubicBezTo>
                <a:cubicBezTo>
                  <a:pt x="2647138" y="344678"/>
                  <a:pt x="2642054" y="347599"/>
                  <a:pt x="2638147" y="348767"/>
                </a:cubicBezTo>
                <a:cubicBezTo>
                  <a:pt x="2617791" y="363957"/>
                  <a:pt x="2604866" y="374472"/>
                  <a:pt x="2599371" y="380314"/>
                </a:cubicBezTo>
                <a:cubicBezTo>
                  <a:pt x="2608718" y="380314"/>
                  <a:pt x="2614761" y="379730"/>
                  <a:pt x="2617499" y="378562"/>
                </a:cubicBezTo>
                <a:cubicBezTo>
                  <a:pt x="2600704" y="386740"/>
                  <a:pt x="2589558" y="393751"/>
                  <a:pt x="2584063" y="399593"/>
                </a:cubicBezTo>
                <a:cubicBezTo>
                  <a:pt x="2571539" y="408940"/>
                  <a:pt x="2567395" y="417703"/>
                  <a:pt x="2571631" y="425882"/>
                </a:cubicBezTo>
                <a:cubicBezTo>
                  <a:pt x="2584099" y="423545"/>
                  <a:pt x="2593073" y="421208"/>
                  <a:pt x="2598549" y="418871"/>
                </a:cubicBezTo>
                <a:cubicBezTo>
                  <a:pt x="2601288" y="417703"/>
                  <a:pt x="2603333" y="417703"/>
                  <a:pt x="2604684" y="418871"/>
                </a:cubicBezTo>
                <a:cubicBezTo>
                  <a:pt x="2606034" y="420040"/>
                  <a:pt x="2605733" y="421792"/>
                  <a:pt x="2603780" y="424129"/>
                </a:cubicBezTo>
                <a:cubicBezTo>
                  <a:pt x="2603378" y="425298"/>
                  <a:pt x="2600813" y="429387"/>
                  <a:pt x="2596085" y="436397"/>
                </a:cubicBezTo>
                <a:cubicBezTo>
                  <a:pt x="2595299" y="438734"/>
                  <a:pt x="2594998" y="440487"/>
                  <a:pt x="2595181" y="441655"/>
                </a:cubicBezTo>
                <a:cubicBezTo>
                  <a:pt x="2595364" y="442824"/>
                  <a:pt x="2595263" y="443992"/>
                  <a:pt x="2594880" y="445160"/>
                </a:cubicBezTo>
                <a:lnTo>
                  <a:pt x="2599535" y="446913"/>
                </a:lnTo>
                <a:cubicBezTo>
                  <a:pt x="2605377" y="446913"/>
                  <a:pt x="2612397" y="445160"/>
                  <a:pt x="2620594" y="441655"/>
                </a:cubicBezTo>
                <a:cubicBezTo>
                  <a:pt x="2644437" y="429971"/>
                  <a:pt x="2670214" y="419455"/>
                  <a:pt x="2697927" y="410108"/>
                </a:cubicBezTo>
                <a:cubicBezTo>
                  <a:pt x="2758045" y="387909"/>
                  <a:pt x="2784005" y="378562"/>
                  <a:pt x="2775809" y="382067"/>
                </a:cubicBezTo>
                <a:cubicBezTo>
                  <a:pt x="2778145" y="382067"/>
                  <a:pt x="2781655" y="381190"/>
                  <a:pt x="2786338" y="379438"/>
                </a:cubicBezTo>
                <a:cubicBezTo>
                  <a:pt x="2791020" y="377685"/>
                  <a:pt x="2794731" y="376225"/>
                  <a:pt x="2797469" y="375056"/>
                </a:cubicBezTo>
                <a:cubicBezTo>
                  <a:pt x="2815434" y="366877"/>
                  <a:pt x="2825785" y="362204"/>
                  <a:pt x="2828523" y="361036"/>
                </a:cubicBezTo>
                <a:cubicBezTo>
                  <a:pt x="2834749" y="359867"/>
                  <a:pt x="2840107" y="358699"/>
                  <a:pt x="2844598" y="357530"/>
                </a:cubicBezTo>
                <a:cubicBezTo>
                  <a:pt x="2849089" y="356362"/>
                  <a:pt x="2852704" y="355194"/>
                  <a:pt x="2855442" y="354025"/>
                </a:cubicBezTo>
                <a:cubicBezTo>
                  <a:pt x="2859732" y="351688"/>
                  <a:pt x="2864803" y="349644"/>
                  <a:pt x="2870654" y="347891"/>
                </a:cubicBezTo>
                <a:cubicBezTo>
                  <a:pt x="2876506" y="346138"/>
                  <a:pt x="2880800" y="344678"/>
                  <a:pt x="2883539" y="343510"/>
                </a:cubicBezTo>
                <a:cubicBezTo>
                  <a:pt x="2889015" y="341173"/>
                  <a:pt x="2900143" y="337668"/>
                  <a:pt x="2916920" y="332994"/>
                </a:cubicBezTo>
                <a:cubicBezTo>
                  <a:pt x="2920042" y="330657"/>
                  <a:pt x="2928823" y="327152"/>
                  <a:pt x="2943264" y="322478"/>
                </a:cubicBezTo>
                <a:cubicBezTo>
                  <a:pt x="2949124" y="318973"/>
                  <a:pt x="2954300" y="316636"/>
                  <a:pt x="2958791" y="315468"/>
                </a:cubicBezTo>
                <a:cubicBezTo>
                  <a:pt x="2963282" y="314300"/>
                  <a:pt x="2967672" y="312547"/>
                  <a:pt x="2971963" y="310210"/>
                </a:cubicBezTo>
                <a:lnTo>
                  <a:pt x="2960379" y="297942"/>
                </a:lnTo>
                <a:cubicBezTo>
                  <a:pt x="2971698" y="292100"/>
                  <a:pt x="2980488" y="286842"/>
                  <a:pt x="2986750" y="282168"/>
                </a:cubicBezTo>
                <a:cubicBezTo>
                  <a:pt x="2990657" y="281000"/>
                  <a:pt x="2994564" y="279832"/>
                  <a:pt x="2998471" y="278663"/>
                </a:cubicBezTo>
                <a:cubicBezTo>
                  <a:pt x="3002378" y="277495"/>
                  <a:pt x="3006859" y="276327"/>
                  <a:pt x="3011916" y="275158"/>
                </a:cubicBezTo>
                <a:cubicBezTo>
                  <a:pt x="3013085" y="275158"/>
                  <a:pt x="3014071" y="273990"/>
                  <a:pt x="3014874" y="271653"/>
                </a:cubicBezTo>
                <a:cubicBezTo>
                  <a:pt x="3021556" y="262306"/>
                  <a:pt x="3031323" y="257632"/>
                  <a:pt x="3044175" y="257632"/>
                </a:cubicBezTo>
                <a:cubicBezTo>
                  <a:pt x="3046950" y="249453"/>
                  <a:pt x="3047954" y="244780"/>
                  <a:pt x="3047188" y="243611"/>
                </a:cubicBezTo>
                <a:cubicBezTo>
                  <a:pt x="3046421" y="242443"/>
                  <a:pt x="3043299" y="243027"/>
                  <a:pt x="3037822" y="245364"/>
                </a:cubicBezTo>
                <a:cubicBezTo>
                  <a:pt x="3032747" y="246532"/>
                  <a:pt x="3028265" y="246824"/>
                  <a:pt x="3024376" y="246240"/>
                </a:cubicBezTo>
                <a:cubicBezTo>
                  <a:pt x="3020488" y="245656"/>
                  <a:pt x="3017375" y="245364"/>
                  <a:pt x="3015038" y="245364"/>
                </a:cubicBezTo>
                <a:lnTo>
                  <a:pt x="2989324" y="248869"/>
                </a:lnTo>
                <a:lnTo>
                  <a:pt x="2954218" y="254127"/>
                </a:lnTo>
                <a:lnTo>
                  <a:pt x="2953067" y="252374"/>
                </a:lnTo>
                <a:cubicBezTo>
                  <a:pt x="2954236" y="252374"/>
                  <a:pt x="2959905" y="249453"/>
                  <a:pt x="2970073" y="243611"/>
                </a:cubicBezTo>
                <a:cubicBezTo>
                  <a:pt x="2963848" y="241275"/>
                  <a:pt x="2959566" y="240106"/>
                  <a:pt x="2957230" y="240106"/>
                </a:cubicBezTo>
                <a:lnTo>
                  <a:pt x="2930393" y="236601"/>
                </a:lnTo>
                <a:cubicBezTo>
                  <a:pt x="2917541" y="236601"/>
                  <a:pt x="2907993" y="237185"/>
                  <a:pt x="2901749" y="238354"/>
                </a:cubicBezTo>
                <a:cubicBezTo>
                  <a:pt x="2895122" y="240690"/>
                  <a:pt x="2889481" y="240106"/>
                  <a:pt x="2884826" y="236601"/>
                </a:cubicBezTo>
                <a:cubicBezTo>
                  <a:pt x="2882087" y="237769"/>
                  <a:pt x="2880234" y="238061"/>
                  <a:pt x="2879266" y="237477"/>
                </a:cubicBezTo>
                <a:cubicBezTo>
                  <a:pt x="2878299" y="236893"/>
                  <a:pt x="2877231" y="236601"/>
                  <a:pt x="2876063" y="236601"/>
                </a:cubicBezTo>
                <a:lnTo>
                  <a:pt x="2861439" y="238354"/>
                </a:lnTo>
                <a:cubicBezTo>
                  <a:pt x="2859103" y="238354"/>
                  <a:pt x="2854831" y="237185"/>
                  <a:pt x="2848624" y="234848"/>
                </a:cubicBezTo>
                <a:cubicBezTo>
                  <a:pt x="2847838" y="233680"/>
                  <a:pt x="2846086" y="232804"/>
                  <a:pt x="2843366" y="232219"/>
                </a:cubicBezTo>
                <a:cubicBezTo>
                  <a:pt x="2840646" y="231635"/>
                  <a:pt x="2837935" y="230175"/>
                  <a:pt x="2835233" y="227838"/>
                </a:cubicBezTo>
                <a:cubicBezTo>
                  <a:pt x="2833288" y="226670"/>
                  <a:pt x="2830951" y="226231"/>
                  <a:pt x="2828222" y="226524"/>
                </a:cubicBezTo>
                <a:close/>
                <a:moveTo>
                  <a:pt x="199349" y="222580"/>
                </a:moveTo>
                <a:lnTo>
                  <a:pt x="202855" y="222580"/>
                </a:lnTo>
                <a:cubicBezTo>
                  <a:pt x="203603" y="227254"/>
                  <a:pt x="208277" y="227254"/>
                  <a:pt x="216876" y="222580"/>
                </a:cubicBezTo>
                <a:lnTo>
                  <a:pt x="215671" y="226085"/>
                </a:lnTo>
                <a:cubicBezTo>
                  <a:pt x="214886" y="228422"/>
                  <a:pt x="215365" y="230467"/>
                  <a:pt x="217108" y="232219"/>
                </a:cubicBezTo>
                <a:cubicBezTo>
                  <a:pt x="218852" y="233972"/>
                  <a:pt x="221668" y="234264"/>
                  <a:pt x="225556" y="233096"/>
                </a:cubicBezTo>
                <a:cubicBezTo>
                  <a:pt x="229061" y="233096"/>
                  <a:pt x="230422" y="234264"/>
                  <a:pt x="229637" y="236601"/>
                </a:cubicBezTo>
                <a:cubicBezTo>
                  <a:pt x="230787" y="240106"/>
                  <a:pt x="233115" y="241859"/>
                  <a:pt x="236620" y="241859"/>
                </a:cubicBezTo>
                <a:cubicBezTo>
                  <a:pt x="242827" y="244196"/>
                  <a:pt x="247090" y="247117"/>
                  <a:pt x="249408" y="250622"/>
                </a:cubicBezTo>
                <a:cubicBezTo>
                  <a:pt x="250923" y="256464"/>
                  <a:pt x="257715" y="260553"/>
                  <a:pt x="269782" y="262890"/>
                </a:cubicBezTo>
                <a:lnTo>
                  <a:pt x="294236" y="273406"/>
                </a:lnTo>
                <a:cubicBezTo>
                  <a:pt x="297340" y="274574"/>
                  <a:pt x="302493" y="275742"/>
                  <a:pt x="309695" y="276911"/>
                </a:cubicBezTo>
                <a:cubicBezTo>
                  <a:pt x="316897" y="278079"/>
                  <a:pt x="323419" y="278663"/>
                  <a:pt x="329261" y="278663"/>
                </a:cubicBezTo>
                <a:cubicBezTo>
                  <a:pt x="331196" y="279832"/>
                  <a:pt x="334213" y="279540"/>
                  <a:pt x="338311" y="277787"/>
                </a:cubicBezTo>
                <a:cubicBezTo>
                  <a:pt x="342410" y="276034"/>
                  <a:pt x="345044" y="275158"/>
                  <a:pt x="346212" y="275158"/>
                </a:cubicBezTo>
                <a:cubicBezTo>
                  <a:pt x="352456" y="273990"/>
                  <a:pt x="355769" y="273698"/>
                  <a:pt x="356153" y="274282"/>
                </a:cubicBezTo>
                <a:cubicBezTo>
                  <a:pt x="356536" y="274866"/>
                  <a:pt x="356910" y="278079"/>
                  <a:pt x="357275" y="283921"/>
                </a:cubicBezTo>
                <a:cubicBezTo>
                  <a:pt x="377594" y="272237"/>
                  <a:pt x="393423" y="263474"/>
                  <a:pt x="404760" y="257632"/>
                </a:cubicBezTo>
                <a:lnTo>
                  <a:pt x="408867" y="255880"/>
                </a:lnTo>
                <a:cubicBezTo>
                  <a:pt x="410036" y="255880"/>
                  <a:pt x="415695" y="252958"/>
                  <a:pt x="425846" y="247117"/>
                </a:cubicBezTo>
                <a:cubicBezTo>
                  <a:pt x="443043" y="237769"/>
                  <a:pt x="456918" y="231343"/>
                  <a:pt x="467470" y="227838"/>
                </a:cubicBezTo>
                <a:cubicBezTo>
                  <a:pt x="472527" y="226669"/>
                  <a:pt x="478168" y="227254"/>
                  <a:pt x="484394" y="229591"/>
                </a:cubicBezTo>
                <a:cubicBezTo>
                  <a:pt x="491769" y="231927"/>
                  <a:pt x="499729" y="235140"/>
                  <a:pt x="508273" y="239230"/>
                </a:cubicBezTo>
                <a:cubicBezTo>
                  <a:pt x="516817" y="243319"/>
                  <a:pt x="522449" y="246532"/>
                  <a:pt x="525169" y="248869"/>
                </a:cubicBezTo>
                <a:cubicBezTo>
                  <a:pt x="534480" y="252374"/>
                  <a:pt x="540303" y="254127"/>
                  <a:pt x="542640" y="254127"/>
                </a:cubicBezTo>
                <a:cubicBezTo>
                  <a:pt x="550436" y="255295"/>
                  <a:pt x="555876" y="258216"/>
                  <a:pt x="558961" y="262890"/>
                </a:cubicBezTo>
                <a:cubicBezTo>
                  <a:pt x="562046" y="267564"/>
                  <a:pt x="562193" y="273990"/>
                  <a:pt x="559399" y="282168"/>
                </a:cubicBezTo>
                <a:cubicBezTo>
                  <a:pt x="553849" y="298526"/>
                  <a:pt x="559244" y="308458"/>
                  <a:pt x="575583" y="311963"/>
                </a:cubicBezTo>
                <a:cubicBezTo>
                  <a:pt x="581426" y="311963"/>
                  <a:pt x="587039" y="316052"/>
                  <a:pt x="592425" y="324231"/>
                </a:cubicBezTo>
                <a:cubicBezTo>
                  <a:pt x="595875" y="334747"/>
                  <a:pt x="597601" y="340004"/>
                  <a:pt x="597601" y="340004"/>
                </a:cubicBezTo>
                <a:cubicBezTo>
                  <a:pt x="603023" y="344678"/>
                  <a:pt x="605715" y="348767"/>
                  <a:pt x="605679" y="352272"/>
                </a:cubicBezTo>
                <a:cubicBezTo>
                  <a:pt x="607997" y="355778"/>
                  <a:pt x="606409" y="360451"/>
                  <a:pt x="600914" y="366293"/>
                </a:cubicBezTo>
                <a:lnTo>
                  <a:pt x="593219" y="383819"/>
                </a:lnTo>
                <a:lnTo>
                  <a:pt x="591384" y="394335"/>
                </a:lnTo>
                <a:cubicBezTo>
                  <a:pt x="589413" y="400177"/>
                  <a:pt x="585679" y="406019"/>
                  <a:pt x="580184" y="411861"/>
                </a:cubicBezTo>
                <a:cubicBezTo>
                  <a:pt x="571951" y="418871"/>
                  <a:pt x="566099" y="420624"/>
                  <a:pt x="562631" y="417119"/>
                </a:cubicBezTo>
                <a:cubicBezTo>
                  <a:pt x="556789" y="417119"/>
                  <a:pt x="552298" y="418287"/>
                  <a:pt x="549158" y="420624"/>
                </a:cubicBezTo>
                <a:cubicBezTo>
                  <a:pt x="547587" y="421792"/>
                  <a:pt x="542019" y="424421"/>
                  <a:pt x="532453" y="428511"/>
                </a:cubicBezTo>
                <a:cubicBezTo>
                  <a:pt x="522887" y="432600"/>
                  <a:pt x="517720" y="434061"/>
                  <a:pt x="516954" y="432892"/>
                </a:cubicBezTo>
                <a:cubicBezTo>
                  <a:pt x="508775" y="432892"/>
                  <a:pt x="495731" y="431724"/>
                  <a:pt x="477821" y="429387"/>
                </a:cubicBezTo>
                <a:cubicBezTo>
                  <a:pt x="474316" y="429387"/>
                  <a:pt x="472180" y="428803"/>
                  <a:pt x="471413" y="427634"/>
                </a:cubicBezTo>
                <a:lnTo>
                  <a:pt x="448657" y="422377"/>
                </a:lnTo>
                <a:cubicBezTo>
                  <a:pt x="443983" y="422377"/>
                  <a:pt x="440679" y="421792"/>
                  <a:pt x="438744" y="420624"/>
                </a:cubicBezTo>
                <a:cubicBezTo>
                  <a:pt x="430200" y="418287"/>
                  <a:pt x="424175" y="417119"/>
                  <a:pt x="420670" y="417119"/>
                </a:cubicBezTo>
                <a:cubicBezTo>
                  <a:pt x="407434" y="414782"/>
                  <a:pt x="396727" y="413614"/>
                  <a:pt x="388548" y="413614"/>
                </a:cubicBezTo>
                <a:lnTo>
                  <a:pt x="367517" y="413614"/>
                </a:lnTo>
                <a:lnTo>
                  <a:pt x="359959" y="410108"/>
                </a:lnTo>
                <a:cubicBezTo>
                  <a:pt x="357622" y="410108"/>
                  <a:pt x="352346" y="411861"/>
                  <a:pt x="344131" y="415366"/>
                </a:cubicBezTo>
                <a:cubicBezTo>
                  <a:pt x="341794" y="415366"/>
                  <a:pt x="340233" y="416535"/>
                  <a:pt x="339448" y="418871"/>
                </a:cubicBezTo>
                <a:cubicBezTo>
                  <a:pt x="332036" y="420040"/>
                  <a:pt x="325199" y="422961"/>
                  <a:pt x="318937" y="427634"/>
                </a:cubicBezTo>
                <a:cubicBezTo>
                  <a:pt x="312675" y="432308"/>
                  <a:pt x="306797" y="437566"/>
                  <a:pt x="301302" y="443408"/>
                </a:cubicBezTo>
                <a:lnTo>
                  <a:pt x="300727" y="445160"/>
                </a:lnTo>
                <a:cubicBezTo>
                  <a:pt x="277614" y="465023"/>
                  <a:pt x="266843" y="474370"/>
                  <a:pt x="268413" y="473202"/>
                </a:cubicBezTo>
                <a:lnTo>
                  <a:pt x="264305" y="474955"/>
                </a:lnTo>
                <a:cubicBezTo>
                  <a:pt x="232138" y="511175"/>
                  <a:pt x="211545" y="533959"/>
                  <a:pt x="202526" y="543306"/>
                </a:cubicBezTo>
                <a:cubicBezTo>
                  <a:pt x="197433" y="547980"/>
                  <a:pt x="192531" y="552945"/>
                  <a:pt x="187821" y="558203"/>
                </a:cubicBezTo>
                <a:cubicBezTo>
                  <a:pt x="183111" y="563461"/>
                  <a:pt x="178008" y="569011"/>
                  <a:pt x="172513" y="574853"/>
                </a:cubicBezTo>
                <a:cubicBezTo>
                  <a:pt x="167018" y="580695"/>
                  <a:pt x="162111" y="586537"/>
                  <a:pt x="157794" y="592379"/>
                </a:cubicBezTo>
                <a:cubicBezTo>
                  <a:pt x="153476" y="598221"/>
                  <a:pt x="148570" y="604063"/>
                  <a:pt x="143075" y="609905"/>
                </a:cubicBezTo>
                <a:lnTo>
                  <a:pt x="122427" y="639699"/>
                </a:lnTo>
                <a:lnTo>
                  <a:pt x="107721" y="657225"/>
                </a:lnTo>
                <a:cubicBezTo>
                  <a:pt x="105750" y="659562"/>
                  <a:pt x="105736" y="661314"/>
                  <a:pt x="107680" y="662483"/>
                </a:cubicBezTo>
                <a:cubicBezTo>
                  <a:pt x="109625" y="663651"/>
                  <a:pt x="111181" y="664235"/>
                  <a:pt x="112349" y="664235"/>
                </a:cubicBezTo>
                <a:lnTo>
                  <a:pt x="117005" y="665988"/>
                </a:lnTo>
                <a:lnTo>
                  <a:pt x="111720" y="671246"/>
                </a:lnTo>
                <a:lnTo>
                  <a:pt x="92331" y="687019"/>
                </a:lnTo>
                <a:cubicBezTo>
                  <a:pt x="90761" y="688188"/>
                  <a:pt x="89775" y="690232"/>
                  <a:pt x="89374" y="693153"/>
                </a:cubicBezTo>
                <a:cubicBezTo>
                  <a:pt x="88972" y="696074"/>
                  <a:pt x="88571" y="698119"/>
                  <a:pt x="88169" y="699287"/>
                </a:cubicBezTo>
                <a:lnTo>
                  <a:pt x="91072" y="701040"/>
                </a:lnTo>
                <a:lnTo>
                  <a:pt x="98110" y="695782"/>
                </a:lnTo>
                <a:cubicBezTo>
                  <a:pt x="99680" y="694614"/>
                  <a:pt x="101633" y="694030"/>
                  <a:pt x="103970" y="694030"/>
                </a:cubicBezTo>
                <a:cubicBezTo>
                  <a:pt x="106306" y="694030"/>
                  <a:pt x="107667" y="695198"/>
                  <a:pt x="108050" y="697535"/>
                </a:cubicBezTo>
                <a:cubicBezTo>
                  <a:pt x="107247" y="699872"/>
                  <a:pt x="107228" y="701624"/>
                  <a:pt x="107995" y="702793"/>
                </a:cubicBezTo>
                <a:cubicBezTo>
                  <a:pt x="104034" y="714477"/>
                  <a:pt x="109072" y="718566"/>
                  <a:pt x="123112" y="715061"/>
                </a:cubicBezTo>
                <a:cubicBezTo>
                  <a:pt x="131290" y="715061"/>
                  <a:pt x="138702" y="713016"/>
                  <a:pt x="145348" y="708927"/>
                </a:cubicBezTo>
                <a:cubicBezTo>
                  <a:pt x="151993" y="704837"/>
                  <a:pt x="156685" y="702208"/>
                  <a:pt x="159423" y="701040"/>
                </a:cubicBezTo>
                <a:lnTo>
                  <a:pt x="166461" y="695782"/>
                </a:lnTo>
                <a:cubicBezTo>
                  <a:pt x="168031" y="694614"/>
                  <a:pt x="169400" y="694030"/>
                  <a:pt x="170569" y="694030"/>
                </a:cubicBezTo>
                <a:cubicBezTo>
                  <a:pt x="171737" y="694030"/>
                  <a:pt x="173307" y="692861"/>
                  <a:pt x="175279" y="690524"/>
                </a:cubicBezTo>
                <a:cubicBezTo>
                  <a:pt x="180737" y="688188"/>
                  <a:pt x="188168" y="683514"/>
                  <a:pt x="197570" y="676504"/>
                </a:cubicBezTo>
                <a:cubicBezTo>
                  <a:pt x="202261" y="672998"/>
                  <a:pt x="208706" y="669493"/>
                  <a:pt x="216903" y="665988"/>
                </a:cubicBezTo>
                <a:cubicBezTo>
                  <a:pt x="225100" y="662483"/>
                  <a:pt x="231554" y="658978"/>
                  <a:pt x="236264" y="655472"/>
                </a:cubicBezTo>
                <a:cubicBezTo>
                  <a:pt x="239386" y="653136"/>
                  <a:pt x="244269" y="649923"/>
                  <a:pt x="250914" y="645833"/>
                </a:cubicBezTo>
                <a:cubicBezTo>
                  <a:pt x="257559" y="641744"/>
                  <a:pt x="262461" y="636778"/>
                  <a:pt x="265620" y="630936"/>
                </a:cubicBezTo>
                <a:cubicBezTo>
                  <a:pt x="265620" y="630936"/>
                  <a:pt x="270914" y="625678"/>
                  <a:pt x="281503" y="615163"/>
                </a:cubicBezTo>
                <a:lnTo>
                  <a:pt x="286788" y="609905"/>
                </a:lnTo>
                <a:lnTo>
                  <a:pt x="290813" y="618668"/>
                </a:lnTo>
                <a:lnTo>
                  <a:pt x="314336" y="595884"/>
                </a:lnTo>
                <a:cubicBezTo>
                  <a:pt x="316692" y="592379"/>
                  <a:pt x="319047" y="589750"/>
                  <a:pt x="321402" y="587997"/>
                </a:cubicBezTo>
                <a:cubicBezTo>
                  <a:pt x="323757" y="586245"/>
                  <a:pt x="325710" y="584784"/>
                  <a:pt x="327262" y="583616"/>
                </a:cubicBezTo>
                <a:lnTo>
                  <a:pt x="353140" y="559079"/>
                </a:lnTo>
                <a:cubicBezTo>
                  <a:pt x="357832" y="555574"/>
                  <a:pt x="360762" y="553822"/>
                  <a:pt x="361931" y="553822"/>
                </a:cubicBezTo>
                <a:cubicBezTo>
                  <a:pt x="365034" y="554990"/>
                  <a:pt x="369507" y="555574"/>
                  <a:pt x="375349" y="555574"/>
                </a:cubicBezTo>
                <a:cubicBezTo>
                  <a:pt x="381191" y="555574"/>
                  <a:pt x="385673" y="556158"/>
                  <a:pt x="388795" y="557327"/>
                </a:cubicBezTo>
                <a:cubicBezTo>
                  <a:pt x="397339" y="559664"/>
                  <a:pt x="404532" y="560832"/>
                  <a:pt x="410374" y="560832"/>
                </a:cubicBezTo>
                <a:cubicBezTo>
                  <a:pt x="421273" y="563169"/>
                  <a:pt x="425134" y="569011"/>
                  <a:pt x="421957" y="578358"/>
                </a:cubicBezTo>
                <a:cubicBezTo>
                  <a:pt x="420734" y="585368"/>
                  <a:pt x="421766" y="590918"/>
                  <a:pt x="425052" y="595008"/>
                </a:cubicBezTo>
                <a:cubicBezTo>
                  <a:pt x="428338" y="599097"/>
                  <a:pt x="433276" y="603479"/>
                  <a:pt x="439866" y="608152"/>
                </a:cubicBezTo>
                <a:cubicBezTo>
                  <a:pt x="444905" y="610489"/>
                  <a:pt x="448374" y="615747"/>
                  <a:pt x="450273" y="623926"/>
                </a:cubicBezTo>
                <a:cubicBezTo>
                  <a:pt x="452956" y="629768"/>
                  <a:pt x="454462" y="637362"/>
                  <a:pt x="454791" y="646709"/>
                </a:cubicBezTo>
                <a:cubicBezTo>
                  <a:pt x="454408" y="647878"/>
                  <a:pt x="454408" y="648754"/>
                  <a:pt x="454791" y="649338"/>
                </a:cubicBezTo>
                <a:cubicBezTo>
                  <a:pt x="455174" y="649923"/>
                  <a:pt x="455749" y="650799"/>
                  <a:pt x="456516" y="651967"/>
                </a:cubicBezTo>
                <a:cubicBezTo>
                  <a:pt x="462322" y="658978"/>
                  <a:pt x="461491" y="666572"/>
                  <a:pt x="454024" y="674751"/>
                </a:cubicBezTo>
                <a:lnTo>
                  <a:pt x="445754" y="688772"/>
                </a:lnTo>
                <a:cubicBezTo>
                  <a:pt x="436352" y="699287"/>
                  <a:pt x="427516" y="711556"/>
                  <a:pt x="419246" y="725576"/>
                </a:cubicBezTo>
                <a:cubicBezTo>
                  <a:pt x="416489" y="730250"/>
                  <a:pt x="413632" y="735216"/>
                  <a:pt x="410675" y="740474"/>
                </a:cubicBezTo>
                <a:cubicBezTo>
                  <a:pt x="407717" y="745731"/>
                  <a:pt x="404860" y="750697"/>
                  <a:pt x="402104" y="755371"/>
                </a:cubicBezTo>
                <a:lnTo>
                  <a:pt x="351059" y="879805"/>
                </a:lnTo>
                <a:cubicBezTo>
                  <a:pt x="350657" y="880974"/>
                  <a:pt x="351625" y="881558"/>
                  <a:pt x="353962" y="881558"/>
                </a:cubicBezTo>
                <a:lnTo>
                  <a:pt x="355714" y="881558"/>
                </a:lnTo>
                <a:cubicBezTo>
                  <a:pt x="356481" y="882726"/>
                  <a:pt x="356668" y="883895"/>
                  <a:pt x="356276" y="885063"/>
                </a:cubicBezTo>
                <a:cubicBezTo>
                  <a:pt x="355883" y="886231"/>
                  <a:pt x="356070" y="887400"/>
                  <a:pt x="356837" y="888568"/>
                </a:cubicBezTo>
                <a:cubicBezTo>
                  <a:pt x="360342" y="888568"/>
                  <a:pt x="368375" y="880389"/>
                  <a:pt x="380935" y="864032"/>
                </a:cubicBezTo>
                <a:cubicBezTo>
                  <a:pt x="352656" y="902589"/>
                  <a:pt x="338709" y="921283"/>
                  <a:pt x="339092" y="920115"/>
                </a:cubicBezTo>
                <a:cubicBezTo>
                  <a:pt x="335970" y="922452"/>
                  <a:pt x="329069" y="935888"/>
                  <a:pt x="318389" y="960425"/>
                </a:cubicBezTo>
                <a:cubicBezTo>
                  <a:pt x="308513" y="982624"/>
                  <a:pt x="301612" y="996061"/>
                  <a:pt x="297687" y="1000735"/>
                </a:cubicBezTo>
                <a:cubicBezTo>
                  <a:pt x="296117" y="1001903"/>
                  <a:pt x="294538" y="1004824"/>
                  <a:pt x="292949" y="1009498"/>
                </a:cubicBezTo>
                <a:lnTo>
                  <a:pt x="294099" y="1011250"/>
                </a:lnTo>
                <a:cubicBezTo>
                  <a:pt x="298006" y="1010082"/>
                  <a:pt x="308403" y="998398"/>
                  <a:pt x="325290" y="976198"/>
                </a:cubicBezTo>
                <a:cubicBezTo>
                  <a:pt x="344532" y="953999"/>
                  <a:pt x="354929" y="942315"/>
                  <a:pt x="356481" y="941146"/>
                </a:cubicBezTo>
                <a:cubicBezTo>
                  <a:pt x="356865" y="943483"/>
                  <a:pt x="360689" y="939978"/>
                  <a:pt x="367955" y="930631"/>
                </a:cubicBezTo>
                <a:cubicBezTo>
                  <a:pt x="375221" y="921283"/>
                  <a:pt x="381018" y="913689"/>
                  <a:pt x="385344" y="907847"/>
                </a:cubicBezTo>
                <a:cubicBezTo>
                  <a:pt x="386513" y="907847"/>
                  <a:pt x="387001" y="907263"/>
                  <a:pt x="386809" y="906094"/>
                </a:cubicBezTo>
                <a:cubicBezTo>
                  <a:pt x="386618" y="904926"/>
                  <a:pt x="387307" y="903757"/>
                  <a:pt x="388877" y="902589"/>
                </a:cubicBezTo>
                <a:cubicBezTo>
                  <a:pt x="407681" y="885063"/>
                  <a:pt x="416106" y="877468"/>
                  <a:pt x="414153" y="879805"/>
                </a:cubicBezTo>
                <a:cubicBezTo>
                  <a:pt x="414938" y="877468"/>
                  <a:pt x="417083" y="876300"/>
                  <a:pt x="420588" y="876300"/>
                </a:cubicBezTo>
                <a:lnTo>
                  <a:pt x="429378" y="871042"/>
                </a:lnTo>
                <a:lnTo>
                  <a:pt x="457557" y="850011"/>
                </a:lnTo>
                <a:lnTo>
                  <a:pt x="433431" y="879805"/>
                </a:lnTo>
                <a:cubicBezTo>
                  <a:pt x="432263" y="879805"/>
                  <a:pt x="431870" y="880097"/>
                  <a:pt x="432254" y="880682"/>
                </a:cubicBezTo>
                <a:cubicBezTo>
                  <a:pt x="432637" y="881266"/>
                  <a:pt x="432044" y="882142"/>
                  <a:pt x="430474" y="883310"/>
                </a:cubicBezTo>
                <a:lnTo>
                  <a:pt x="423408" y="893826"/>
                </a:lnTo>
                <a:lnTo>
                  <a:pt x="421601" y="899084"/>
                </a:lnTo>
                <a:lnTo>
                  <a:pt x="429816" y="895579"/>
                </a:lnTo>
                <a:cubicBezTo>
                  <a:pt x="434143" y="889737"/>
                  <a:pt x="438657" y="884187"/>
                  <a:pt x="443358" y="878929"/>
                </a:cubicBezTo>
                <a:cubicBezTo>
                  <a:pt x="448059" y="873671"/>
                  <a:pt x="452180" y="869290"/>
                  <a:pt x="455722" y="865784"/>
                </a:cubicBezTo>
                <a:cubicBezTo>
                  <a:pt x="461199" y="859942"/>
                  <a:pt x="467374" y="852932"/>
                  <a:pt x="474248" y="844753"/>
                </a:cubicBezTo>
                <a:cubicBezTo>
                  <a:pt x="481121" y="836574"/>
                  <a:pt x="488866" y="828396"/>
                  <a:pt x="497483" y="820217"/>
                </a:cubicBezTo>
                <a:lnTo>
                  <a:pt x="541599" y="772897"/>
                </a:lnTo>
                <a:cubicBezTo>
                  <a:pt x="547898" y="764718"/>
                  <a:pt x="561827" y="749529"/>
                  <a:pt x="583388" y="727329"/>
                </a:cubicBezTo>
                <a:cubicBezTo>
                  <a:pt x="589267" y="720319"/>
                  <a:pt x="600832" y="708635"/>
                  <a:pt x="618084" y="692277"/>
                </a:cubicBezTo>
                <a:lnTo>
                  <a:pt x="579171" y="744855"/>
                </a:lnTo>
                <a:cubicBezTo>
                  <a:pt x="575246" y="749529"/>
                  <a:pt x="571216" y="755371"/>
                  <a:pt x="567081" y="762381"/>
                </a:cubicBezTo>
                <a:cubicBezTo>
                  <a:pt x="562946" y="769391"/>
                  <a:pt x="558916" y="775233"/>
                  <a:pt x="554991" y="779907"/>
                </a:cubicBezTo>
                <a:lnTo>
                  <a:pt x="554415" y="781660"/>
                </a:lnTo>
                <a:lnTo>
                  <a:pt x="553211" y="785165"/>
                </a:lnTo>
                <a:cubicBezTo>
                  <a:pt x="552024" y="788670"/>
                  <a:pt x="549664" y="792175"/>
                  <a:pt x="546132" y="795680"/>
                </a:cubicBezTo>
                <a:cubicBezTo>
                  <a:pt x="542599" y="799186"/>
                  <a:pt x="539856" y="802107"/>
                  <a:pt x="537903" y="804443"/>
                </a:cubicBezTo>
                <a:cubicBezTo>
                  <a:pt x="535548" y="807949"/>
                  <a:pt x="532503" y="811746"/>
                  <a:pt x="528770" y="815835"/>
                </a:cubicBezTo>
                <a:cubicBezTo>
                  <a:pt x="525037" y="819925"/>
                  <a:pt x="523745" y="823722"/>
                  <a:pt x="524895" y="827227"/>
                </a:cubicBezTo>
                <a:cubicBezTo>
                  <a:pt x="524895" y="827227"/>
                  <a:pt x="524503" y="827519"/>
                  <a:pt x="523718" y="828104"/>
                </a:cubicBezTo>
                <a:cubicBezTo>
                  <a:pt x="522932" y="828688"/>
                  <a:pt x="522540" y="828980"/>
                  <a:pt x="522540" y="828980"/>
                </a:cubicBezTo>
                <a:cubicBezTo>
                  <a:pt x="520587" y="831317"/>
                  <a:pt x="519017" y="834238"/>
                  <a:pt x="517830" y="837743"/>
                </a:cubicBezTo>
                <a:lnTo>
                  <a:pt x="514270" y="843001"/>
                </a:lnTo>
                <a:cubicBezTo>
                  <a:pt x="512317" y="845337"/>
                  <a:pt x="509875" y="847382"/>
                  <a:pt x="506945" y="849135"/>
                </a:cubicBezTo>
                <a:cubicBezTo>
                  <a:pt x="504014" y="850887"/>
                  <a:pt x="502148" y="852932"/>
                  <a:pt x="501345" y="855269"/>
                </a:cubicBezTo>
                <a:cubicBezTo>
                  <a:pt x="499391" y="857606"/>
                  <a:pt x="497620" y="861111"/>
                  <a:pt x="496032" y="865784"/>
                </a:cubicBezTo>
                <a:cubicBezTo>
                  <a:pt x="495229" y="868121"/>
                  <a:pt x="494827" y="869290"/>
                  <a:pt x="494827" y="869290"/>
                </a:cubicBezTo>
                <a:lnTo>
                  <a:pt x="477766" y="888568"/>
                </a:lnTo>
                <a:cubicBezTo>
                  <a:pt x="476196" y="889737"/>
                  <a:pt x="475402" y="892073"/>
                  <a:pt x="475384" y="895579"/>
                </a:cubicBezTo>
                <a:lnTo>
                  <a:pt x="470099" y="900836"/>
                </a:lnTo>
                <a:cubicBezTo>
                  <a:pt x="467762" y="900836"/>
                  <a:pt x="466192" y="902005"/>
                  <a:pt x="465389" y="904342"/>
                </a:cubicBezTo>
                <a:lnTo>
                  <a:pt x="465964" y="907847"/>
                </a:lnTo>
                <a:cubicBezTo>
                  <a:pt x="465161" y="910184"/>
                  <a:pt x="462997" y="913105"/>
                  <a:pt x="459474" y="916610"/>
                </a:cubicBezTo>
                <a:cubicBezTo>
                  <a:pt x="455950" y="920115"/>
                  <a:pt x="454371" y="923036"/>
                  <a:pt x="454736" y="925373"/>
                </a:cubicBezTo>
                <a:lnTo>
                  <a:pt x="451204" y="930631"/>
                </a:lnTo>
                <a:cubicBezTo>
                  <a:pt x="449615" y="935304"/>
                  <a:pt x="447836" y="938809"/>
                  <a:pt x="445864" y="941146"/>
                </a:cubicBezTo>
                <a:lnTo>
                  <a:pt x="442331" y="946404"/>
                </a:lnTo>
                <a:lnTo>
                  <a:pt x="431761" y="956920"/>
                </a:lnTo>
                <a:lnTo>
                  <a:pt x="425873" y="963930"/>
                </a:lnTo>
                <a:lnTo>
                  <a:pt x="422916" y="967435"/>
                </a:lnTo>
                <a:cubicBezTo>
                  <a:pt x="419757" y="973277"/>
                  <a:pt x="417576" y="979703"/>
                  <a:pt x="416371" y="986714"/>
                </a:cubicBezTo>
                <a:lnTo>
                  <a:pt x="416919" y="990219"/>
                </a:lnTo>
                <a:cubicBezTo>
                  <a:pt x="415330" y="994893"/>
                  <a:pt x="409844" y="1000735"/>
                  <a:pt x="400461" y="1007745"/>
                </a:cubicBezTo>
                <a:cubicBezTo>
                  <a:pt x="399274" y="1011250"/>
                  <a:pt x="397110" y="1014171"/>
                  <a:pt x="393970" y="1016508"/>
                </a:cubicBezTo>
                <a:cubicBezTo>
                  <a:pt x="392802" y="1016508"/>
                  <a:pt x="391825" y="1017676"/>
                  <a:pt x="391040" y="1020013"/>
                </a:cubicBezTo>
                <a:cubicBezTo>
                  <a:pt x="386732" y="1022350"/>
                  <a:pt x="383299" y="1025563"/>
                  <a:pt x="380744" y="1029653"/>
                </a:cubicBezTo>
                <a:cubicBezTo>
                  <a:pt x="378188" y="1033742"/>
                  <a:pt x="376709" y="1036371"/>
                  <a:pt x="376307" y="1037539"/>
                </a:cubicBezTo>
                <a:cubicBezTo>
                  <a:pt x="374719" y="1042213"/>
                  <a:pt x="370009" y="1047471"/>
                  <a:pt x="362177" y="1053313"/>
                </a:cubicBezTo>
                <a:cubicBezTo>
                  <a:pt x="355148" y="1056818"/>
                  <a:pt x="351808" y="1061491"/>
                  <a:pt x="352154" y="1067333"/>
                </a:cubicBezTo>
                <a:cubicBezTo>
                  <a:pt x="352538" y="1069670"/>
                  <a:pt x="351940" y="1072299"/>
                  <a:pt x="350361" y="1075220"/>
                </a:cubicBezTo>
                <a:cubicBezTo>
                  <a:pt x="348782" y="1078141"/>
                  <a:pt x="347791" y="1080186"/>
                  <a:pt x="347390" y="1081354"/>
                </a:cubicBezTo>
                <a:cubicBezTo>
                  <a:pt x="344267" y="1083691"/>
                  <a:pt x="341725" y="1086028"/>
                  <a:pt x="339763" y="1088365"/>
                </a:cubicBezTo>
                <a:cubicBezTo>
                  <a:pt x="337800" y="1090701"/>
                  <a:pt x="335833" y="1093038"/>
                  <a:pt x="333862" y="1095375"/>
                </a:cubicBezTo>
                <a:lnTo>
                  <a:pt x="334437" y="1098880"/>
                </a:lnTo>
                <a:cubicBezTo>
                  <a:pt x="340279" y="1098880"/>
                  <a:pt x="343985" y="1098296"/>
                  <a:pt x="345555" y="1097128"/>
                </a:cubicBezTo>
                <a:cubicBezTo>
                  <a:pt x="347508" y="1094791"/>
                  <a:pt x="350251" y="1091870"/>
                  <a:pt x="353784" y="1088365"/>
                </a:cubicBezTo>
                <a:cubicBezTo>
                  <a:pt x="357316" y="1084859"/>
                  <a:pt x="359092" y="1081354"/>
                  <a:pt x="359110" y="1077849"/>
                </a:cubicBezTo>
                <a:cubicBezTo>
                  <a:pt x="358727" y="1075512"/>
                  <a:pt x="359713" y="1073467"/>
                  <a:pt x="362067" y="1071715"/>
                </a:cubicBezTo>
                <a:cubicBezTo>
                  <a:pt x="364423" y="1069962"/>
                  <a:pt x="365792" y="1068502"/>
                  <a:pt x="366175" y="1067333"/>
                </a:cubicBezTo>
                <a:cubicBezTo>
                  <a:pt x="378699" y="1057986"/>
                  <a:pt x="385572" y="1049807"/>
                  <a:pt x="386796" y="1042797"/>
                </a:cubicBezTo>
                <a:cubicBezTo>
                  <a:pt x="387581" y="1040460"/>
                  <a:pt x="388758" y="1038708"/>
                  <a:pt x="390328" y="1037539"/>
                </a:cubicBezTo>
                <a:cubicBezTo>
                  <a:pt x="394655" y="1031697"/>
                  <a:pt x="404267" y="1020597"/>
                  <a:pt x="419164" y="1004240"/>
                </a:cubicBezTo>
                <a:cubicBezTo>
                  <a:pt x="421135" y="1001903"/>
                  <a:pt x="422715" y="998982"/>
                  <a:pt x="423901" y="995477"/>
                </a:cubicBezTo>
                <a:lnTo>
                  <a:pt x="429789" y="988466"/>
                </a:lnTo>
                <a:lnTo>
                  <a:pt x="440414" y="972693"/>
                </a:lnTo>
                <a:cubicBezTo>
                  <a:pt x="444339" y="968019"/>
                  <a:pt x="446503" y="965098"/>
                  <a:pt x="446904" y="963930"/>
                </a:cubicBezTo>
                <a:lnTo>
                  <a:pt x="453367" y="955167"/>
                </a:lnTo>
                <a:lnTo>
                  <a:pt x="455722" y="953414"/>
                </a:lnTo>
                <a:lnTo>
                  <a:pt x="469880" y="932383"/>
                </a:lnTo>
                <a:lnTo>
                  <a:pt x="471085" y="928878"/>
                </a:lnTo>
                <a:cubicBezTo>
                  <a:pt x="473841" y="924204"/>
                  <a:pt x="480122" y="916026"/>
                  <a:pt x="489925" y="904342"/>
                </a:cubicBezTo>
                <a:lnTo>
                  <a:pt x="490527" y="902589"/>
                </a:lnTo>
                <a:cubicBezTo>
                  <a:pt x="492481" y="900252"/>
                  <a:pt x="493955" y="897623"/>
                  <a:pt x="494950" y="894702"/>
                </a:cubicBezTo>
                <a:cubicBezTo>
                  <a:pt x="495945" y="891781"/>
                  <a:pt x="498405" y="887984"/>
                  <a:pt x="502330" y="883310"/>
                </a:cubicBezTo>
                <a:cubicBezTo>
                  <a:pt x="502732" y="882142"/>
                  <a:pt x="504494" y="880389"/>
                  <a:pt x="507615" y="878053"/>
                </a:cubicBezTo>
                <a:lnTo>
                  <a:pt x="510573" y="874547"/>
                </a:lnTo>
                <a:cubicBezTo>
                  <a:pt x="509806" y="873379"/>
                  <a:pt x="509815" y="871626"/>
                  <a:pt x="510600" y="869290"/>
                </a:cubicBezTo>
                <a:cubicBezTo>
                  <a:pt x="511404" y="866953"/>
                  <a:pt x="513859" y="864032"/>
                  <a:pt x="517967" y="860527"/>
                </a:cubicBezTo>
                <a:cubicBezTo>
                  <a:pt x="522074" y="857021"/>
                  <a:pt x="525306" y="853516"/>
                  <a:pt x="527661" y="850011"/>
                </a:cubicBezTo>
                <a:lnTo>
                  <a:pt x="530618" y="846506"/>
                </a:lnTo>
                <a:cubicBezTo>
                  <a:pt x="531020" y="845337"/>
                  <a:pt x="532102" y="843877"/>
                  <a:pt x="533863" y="842124"/>
                </a:cubicBezTo>
                <a:cubicBezTo>
                  <a:pt x="535625" y="840372"/>
                  <a:pt x="536707" y="838911"/>
                  <a:pt x="537108" y="837743"/>
                </a:cubicBezTo>
                <a:lnTo>
                  <a:pt x="538286" y="834238"/>
                </a:lnTo>
                <a:cubicBezTo>
                  <a:pt x="539089" y="831901"/>
                  <a:pt x="540668" y="828980"/>
                  <a:pt x="543024" y="825475"/>
                </a:cubicBezTo>
                <a:cubicBezTo>
                  <a:pt x="545379" y="821969"/>
                  <a:pt x="547542" y="819048"/>
                  <a:pt x="549514" y="816712"/>
                </a:cubicBezTo>
                <a:cubicBezTo>
                  <a:pt x="549897" y="815543"/>
                  <a:pt x="551659" y="813791"/>
                  <a:pt x="554799" y="811454"/>
                </a:cubicBezTo>
                <a:cubicBezTo>
                  <a:pt x="555200" y="810285"/>
                  <a:pt x="555593" y="809993"/>
                  <a:pt x="555976" y="810578"/>
                </a:cubicBezTo>
                <a:cubicBezTo>
                  <a:pt x="556360" y="811162"/>
                  <a:pt x="557136" y="811454"/>
                  <a:pt x="558304" y="811454"/>
                </a:cubicBezTo>
                <a:lnTo>
                  <a:pt x="555922" y="818464"/>
                </a:lnTo>
                <a:lnTo>
                  <a:pt x="542914" y="841248"/>
                </a:lnTo>
                <a:cubicBezTo>
                  <a:pt x="542512" y="842416"/>
                  <a:pt x="542311" y="843001"/>
                  <a:pt x="542311" y="843001"/>
                </a:cubicBezTo>
                <a:cubicBezTo>
                  <a:pt x="537620" y="846506"/>
                  <a:pt x="533398" y="852056"/>
                  <a:pt x="529646" y="859650"/>
                </a:cubicBezTo>
                <a:cubicBezTo>
                  <a:pt x="525895" y="867245"/>
                  <a:pt x="523042" y="872211"/>
                  <a:pt x="521089" y="874547"/>
                </a:cubicBezTo>
                <a:cubicBezTo>
                  <a:pt x="516762" y="880389"/>
                  <a:pt x="513713" y="885063"/>
                  <a:pt x="511942" y="888568"/>
                </a:cubicBezTo>
                <a:cubicBezTo>
                  <a:pt x="510171" y="892073"/>
                  <a:pt x="508884" y="894994"/>
                  <a:pt x="508081" y="897331"/>
                </a:cubicBezTo>
                <a:cubicBezTo>
                  <a:pt x="499811" y="911352"/>
                  <a:pt x="495475" y="918947"/>
                  <a:pt x="495073" y="920115"/>
                </a:cubicBezTo>
                <a:cubicBezTo>
                  <a:pt x="492317" y="924789"/>
                  <a:pt x="489464" y="929754"/>
                  <a:pt x="486516" y="935012"/>
                </a:cubicBezTo>
                <a:cubicBezTo>
                  <a:pt x="483567" y="940270"/>
                  <a:pt x="480131" y="945236"/>
                  <a:pt x="476206" y="949909"/>
                </a:cubicBezTo>
                <a:lnTo>
                  <a:pt x="463198" y="972693"/>
                </a:lnTo>
                <a:cubicBezTo>
                  <a:pt x="456516" y="982040"/>
                  <a:pt x="450802" y="991972"/>
                  <a:pt x="446055" y="1002487"/>
                </a:cubicBezTo>
                <a:cubicBezTo>
                  <a:pt x="442112" y="1010666"/>
                  <a:pt x="436014" y="1020013"/>
                  <a:pt x="427763" y="1030529"/>
                </a:cubicBezTo>
                <a:cubicBezTo>
                  <a:pt x="423837" y="1035202"/>
                  <a:pt x="418443" y="1041629"/>
                  <a:pt x="411578" y="1049807"/>
                </a:cubicBezTo>
                <a:cubicBezTo>
                  <a:pt x="404714" y="1057986"/>
                  <a:pt x="400287" y="1064997"/>
                  <a:pt x="398297" y="1070839"/>
                </a:cubicBezTo>
                <a:cubicBezTo>
                  <a:pt x="395540" y="1075512"/>
                  <a:pt x="392788" y="1079310"/>
                  <a:pt x="390041" y="1082230"/>
                </a:cubicBezTo>
                <a:cubicBezTo>
                  <a:pt x="387293" y="1085151"/>
                  <a:pt x="384742" y="1088365"/>
                  <a:pt x="382387" y="1091870"/>
                </a:cubicBezTo>
                <a:cubicBezTo>
                  <a:pt x="378863" y="1095375"/>
                  <a:pt x="375906" y="1100633"/>
                  <a:pt x="373514" y="1107643"/>
                </a:cubicBezTo>
                <a:cubicBezTo>
                  <a:pt x="372346" y="1107643"/>
                  <a:pt x="371369" y="1108812"/>
                  <a:pt x="370584" y="1111148"/>
                </a:cubicBezTo>
                <a:cubicBezTo>
                  <a:pt x="366257" y="1116990"/>
                  <a:pt x="361150" y="1123417"/>
                  <a:pt x="355262" y="1130427"/>
                </a:cubicBezTo>
                <a:cubicBezTo>
                  <a:pt x="349375" y="1137437"/>
                  <a:pt x="343291" y="1145032"/>
                  <a:pt x="337011" y="1153211"/>
                </a:cubicBezTo>
                <a:cubicBezTo>
                  <a:pt x="334638" y="1156716"/>
                  <a:pt x="331881" y="1160513"/>
                  <a:pt x="328741" y="1164603"/>
                </a:cubicBezTo>
                <a:cubicBezTo>
                  <a:pt x="325601" y="1168692"/>
                  <a:pt x="322068" y="1173074"/>
                  <a:pt x="318143" y="1177747"/>
                </a:cubicBezTo>
                <a:cubicBezTo>
                  <a:pt x="317358" y="1180084"/>
                  <a:pt x="311269" y="1187679"/>
                  <a:pt x="299878" y="1200531"/>
                </a:cubicBezTo>
                <a:lnTo>
                  <a:pt x="291607" y="1214552"/>
                </a:lnTo>
                <a:cubicBezTo>
                  <a:pt x="290822" y="1216889"/>
                  <a:pt x="289846" y="1218057"/>
                  <a:pt x="288677" y="1218057"/>
                </a:cubicBezTo>
                <a:cubicBezTo>
                  <a:pt x="278490" y="1227404"/>
                  <a:pt x="268883" y="1237628"/>
                  <a:pt x="259855" y="1248728"/>
                </a:cubicBezTo>
                <a:cubicBezTo>
                  <a:pt x="250828" y="1259827"/>
                  <a:pt x="244351" y="1267714"/>
                  <a:pt x="240426" y="1272388"/>
                </a:cubicBezTo>
                <a:cubicBezTo>
                  <a:pt x="236884" y="1275893"/>
                  <a:pt x="227054" y="1289329"/>
                  <a:pt x="210933" y="1312697"/>
                </a:cubicBezTo>
                <a:lnTo>
                  <a:pt x="186232" y="1338986"/>
                </a:lnTo>
                <a:cubicBezTo>
                  <a:pt x="181541" y="1342492"/>
                  <a:pt x="176461" y="1345413"/>
                  <a:pt x="170993" y="1347749"/>
                </a:cubicBezTo>
                <a:cubicBezTo>
                  <a:pt x="165525" y="1350086"/>
                  <a:pt x="161422" y="1351839"/>
                  <a:pt x="158684" y="1353007"/>
                </a:cubicBezTo>
                <a:cubicBezTo>
                  <a:pt x="155945" y="1354176"/>
                  <a:pt x="153508" y="1354468"/>
                  <a:pt x="151372" y="1353883"/>
                </a:cubicBezTo>
                <a:cubicBezTo>
                  <a:pt x="149236" y="1353299"/>
                  <a:pt x="147785" y="1352423"/>
                  <a:pt x="147018" y="1351255"/>
                </a:cubicBezTo>
                <a:cubicBezTo>
                  <a:pt x="142764" y="1346581"/>
                  <a:pt x="135964" y="1344244"/>
                  <a:pt x="126617" y="1344244"/>
                </a:cubicBezTo>
                <a:cubicBezTo>
                  <a:pt x="120775" y="1344244"/>
                  <a:pt x="115535" y="1340739"/>
                  <a:pt x="110898" y="1333729"/>
                </a:cubicBezTo>
                <a:cubicBezTo>
                  <a:pt x="109364" y="1331392"/>
                  <a:pt x="108224" y="1327887"/>
                  <a:pt x="107475" y="1323213"/>
                </a:cubicBezTo>
                <a:cubicBezTo>
                  <a:pt x="107493" y="1319708"/>
                  <a:pt x="104983" y="1316787"/>
                  <a:pt x="99944" y="1314450"/>
                </a:cubicBezTo>
                <a:cubicBezTo>
                  <a:pt x="92185" y="1309776"/>
                  <a:pt x="85494" y="1305395"/>
                  <a:pt x="79872" y="1301305"/>
                </a:cubicBezTo>
                <a:cubicBezTo>
                  <a:pt x="74249" y="1297216"/>
                  <a:pt x="68909" y="1294003"/>
                  <a:pt x="63852" y="1291666"/>
                </a:cubicBezTo>
                <a:lnTo>
                  <a:pt x="58648" y="1286408"/>
                </a:lnTo>
                <a:lnTo>
                  <a:pt x="42464" y="1256614"/>
                </a:lnTo>
                <a:cubicBezTo>
                  <a:pt x="41716" y="1251941"/>
                  <a:pt x="41543" y="1249020"/>
                  <a:pt x="41944" y="1247851"/>
                </a:cubicBezTo>
                <a:cubicBezTo>
                  <a:pt x="42364" y="1243178"/>
                  <a:pt x="41132" y="1238212"/>
                  <a:pt x="38247" y="1232954"/>
                </a:cubicBezTo>
                <a:cubicBezTo>
                  <a:pt x="35363" y="1227696"/>
                  <a:pt x="33345" y="1223315"/>
                  <a:pt x="32195" y="1219810"/>
                </a:cubicBezTo>
                <a:cubicBezTo>
                  <a:pt x="29913" y="1212799"/>
                  <a:pt x="32113" y="1204620"/>
                  <a:pt x="38795" y="1195273"/>
                </a:cubicBezTo>
                <a:cubicBezTo>
                  <a:pt x="44272" y="1189431"/>
                  <a:pt x="50169" y="1180668"/>
                  <a:pt x="56485" y="1168984"/>
                </a:cubicBezTo>
                <a:cubicBezTo>
                  <a:pt x="60812" y="1163142"/>
                  <a:pt x="59653" y="1161390"/>
                  <a:pt x="53007" y="1163726"/>
                </a:cubicBezTo>
                <a:lnTo>
                  <a:pt x="47750" y="1163726"/>
                </a:lnTo>
                <a:lnTo>
                  <a:pt x="53637" y="1156716"/>
                </a:lnTo>
                <a:cubicBezTo>
                  <a:pt x="68553" y="1140358"/>
                  <a:pt x="80949" y="1121080"/>
                  <a:pt x="90825" y="1098880"/>
                </a:cubicBezTo>
                <a:cubicBezTo>
                  <a:pt x="97160" y="1083691"/>
                  <a:pt x="108224" y="1059739"/>
                  <a:pt x="124015" y="1027024"/>
                </a:cubicBezTo>
                <a:cubicBezTo>
                  <a:pt x="133089" y="1007161"/>
                  <a:pt x="148278" y="976198"/>
                  <a:pt x="169583" y="934136"/>
                </a:cubicBezTo>
                <a:cubicBezTo>
                  <a:pt x="183786" y="906094"/>
                  <a:pt x="195023" y="885063"/>
                  <a:pt x="203293" y="871042"/>
                </a:cubicBezTo>
                <a:cubicBezTo>
                  <a:pt x="205666" y="867537"/>
                  <a:pt x="208441" y="861111"/>
                  <a:pt x="211618" y="851764"/>
                </a:cubicBezTo>
                <a:cubicBezTo>
                  <a:pt x="213589" y="845922"/>
                  <a:pt x="216191" y="834822"/>
                  <a:pt x="219422" y="818464"/>
                </a:cubicBezTo>
                <a:cubicBezTo>
                  <a:pt x="219824" y="817296"/>
                  <a:pt x="219345" y="816127"/>
                  <a:pt x="217985" y="814959"/>
                </a:cubicBezTo>
                <a:cubicBezTo>
                  <a:pt x="216625" y="813791"/>
                  <a:pt x="215360" y="813206"/>
                  <a:pt x="214192" y="813206"/>
                </a:cubicBezTo>
                <a:cubicBezTo>
                  <a:pt x="204480" y="810870"/>
                  <a:pt x="199441" y="806780"/>
                  <a:pt x="199076" y="800938"/>
                </a:cubicBezTo>
                <a:lnTo>
                  <a:pt x="202088" y="786917"/>
                </a:lnTo>
                <a:cubicBezTo>
                  <a:pt x="203658" y="785749"/>
                  <a:pt x="204845" y="783996"/>
                  <a:pt x="205648" y="781660"/>
                </a:cubicBezTo>
                <a:lnTo>
                  <a:pt x="205675" y="776402"/>
                </a:lnTo>
                <a:cubicBezTo>
                  <a:pt x="203338" y="776402"/>
                  <a:pt x="201768" y="777570"/>
                  <a:pt x="200965" y="779907"/>
                </a:cubicBezTo>
                <a:cubicBezTo>
                  <a:pt x="198610" y="783412"/>
                  <a:pt x="196351" y="786625"/>
                  <a:pt x="194188" y="789546"/>
                </a:cubicBezTo>
                <a:cubicBezTo>
                  <a:pt x="192024" y="792467"/>
                  <a:pt x="189765" y="795680"/>
                  <a:pt x="187410" y="799186"/>
                </a:cubicBezTo>
                <a:lnTo>
                  <a:pt x="173855" y="818464"/>
                </a:lnTo>
                <a:lnTo>
                  <a:pt x="170952" y="816712"/>
                </a:lnTo>
                <a:lnTo>
                  <a:pt x="170979" y="811454"/>
                </a:lnTo>
                <a:cubicBezTo>
                  <a:pt x="175690" y="804443"/>
                  <a:pt x="178254" y="798601"/>
                  <a:pt x="178675" y="793928"/>
                </a:cubicBezTo>
                <a:cubicBezTo>
                  <a:pt x="179478" y="791591"/>
                  <a:pt x="179496" y="789838"/>
                  <a:pt x="178729" y="788670"/>
                </a:cubicBezTo>
                <a:lnTo>
                  <a:pt x="171116" y="790423"/>
                </a:lnTo>
                <a:cubicBezTo>
                  <a:pt x="167209" y="791591"/>
                  <a:pt x="161933" y="794220"/>
                  <a:pt x="155288" y="798309"/>
                </a:cubicBezTo>
                <a:cubicBezTo>
                  <a:pt x="148643" y="802399"/>
                  <a:pt x="142399" y="804443"/>
                  <a:pt x="136557" y="804443"/>
                </a:cubicBezTo>
                <a:cubicBezTo>
                  <a:pt x="135389" y="804443"/>
                  <a:pt x="127000" y="806780"/>
                  <a:pt x="111391" y="811454"/>
                </a:cubicBezTo>
                <a:cubicBezTo>
                  <a:pt x="114495" y="812622"/>
                  <a:pt x="116822" y="814375"/>
                  <a:pt x="118374" y="816712"/>
                </a:cubicBezTo>
                <a:cubicBezTo>
                  <a:pt x="125384" y="816712"/>
                  <a:pt x="130240" y="817880"/>
                  <a:pt x="132942" y="820217"/>
                </a:cubicBezTo>
                <a:lnTo>
                  <a:pt x="134668" y="825475"/>
                </a:lnTo>
                <a:cubicBezTo>
                  <a:pt x="132696" y="827811"/>
                  <a:pt x="130542" y="828980"/>
                  <a:pt x="128205" y="828980"/>
                </a:cubicBezTo>
                <a:cubicBezTo>
                  <a:pt x="124316" y="830148"/>
                  <a:pt x="119451" y="830732"/>
                  <a:pt x="113609" y="830732"/>
                </a:cubicBezTo>
                <a:cubicBezTo>
                  <a:pt x="104262" y="830732"/>
                  <a:pt x="97443" y="830148"/>
                  <a:pt x="93153" y="828980"/>
                </a:cubicBezTo>
                <a:cubicBezTo>
                  <a:pt x="83441" y="826643"/>
                  <a:pt x="73920" y="823722"/>
                  <a:pt x="64591" y="820217"/>
                </a:cubicBezTo>
                <a:cubicBezTo>
                  <a:pt x="54076" y="820217"/>
                  <a:pt x="48060" y="817296"/>
                  <a:pt x="46545" y="811454"/>
                </a:cubicBezTo>
                <a:cubicBezTo>
                  <a:pt x="43459" y="806780"/>
                  <a:pt x="40365" y="803859"/>
                  <a:pt x="37261" y="802691"/>
                </a:cubicBezTo>
                <a:cubicBezTo>
                  <a:pt x="29466" y="801522"/>
                  <a:pt x="25212" y="796849"/>
                  <a:pt x="24500" y="788670"/>
                </a:cubicBezTo>
                <a:cubicBezTo>
                  <a:pt x="24518" y="785165"/>
                  <a:pt x="22583" y="782244"/>
                  <a:pt x="18695" y="779907"/>
                </a:cubicBezTo>
                <a:cubicBezTo>
                  <a:pt x="9768" y="775233"/>
                  <a:pt x="6116" y="768807"/>
                  <a:pt x="7741" y="760628"/>
                </a:cubicBezTo>
                <a:cubicBezTo>
                  <a:pt x="8544" y="754786"/>
                  <a:pt x="6819" y="749529"/>
                  <a:pt x="2565" y="744855"/>
                </a:cubicBezTo>
                <a:cubicBezTo>
                  <a:pt x="265" y="741350"/>
                  <a:pt x="-488" y="738429"/>
                  <a:pt x="306" y="736092"/>
                </a:cubicBezTo>
                <a:cubicBezTo>
                  <a:pt x="1100" y="733755"/>
                  <a:pt x="4227" y="731418"/>
                  <a:pt x="9685" y="729082"/>
                </a:cubicBezTo>
                <a:cubicBezTo>
                  <a:pt x="15947" y="724408"/>
                  <a:pt x="16358" y="721487"/>
                  <a:pt x="10918" y="720319"/>
                </a:cubicBezTo>
                <a:cubicBezTo>
                  <a:pt x="8599" y="716813"/>
                  <a:pt x="9594" y="713892"/>
                  <a:pt x="13903" y="711556"/>
                </a:cubicBezTo>
                <a:cubicBezTo>
                  <a:pt x="24455" y="704545"/>
                  <a:pt x="30735" y="696366"/>
                  <a:pt x="32743" y="687019"/>
                </a:cubicBezTo>
                <a:lnTo>
                  <a:pt x="45148" y="665988"/>
                </a:lnTo>
                <a:cubicBezTo>
                  <a:pt x="45148" y="665988"/>
                  <a:pt x="45249" y="665696"/>
                  <a:pt x="45449" y="665112"/>
                </a:cubicBezTo>
                <a:cubicBezTo>
                  <a:pt x="45650" y="664528"/>
                  <a:pt x="45751" y="664235"/>
                  <a:pt x="45751" y="664235"/>
                </a:cubicBezTo>
                <a:cubicBezTo>
                  <a:pt x="45367" y="661899"/>
                  <a:pt x="46353" y="659854"/>
                  <a:pt x="48708" y="658101"/>
                </a:cubicBezTo>
                <a:cubicBezTo>
                  <a:pt x="51063" y="656349"/>
                  <a:pt x="53601" y="654888"/>
                  <a:pt x="56321" y="653720"/>
                </a:cubicBezTo>
                <a:cubicBezTo>
                  <a:pt x="56357" y="650215"/>
                  <a:pt x="57361" y="645541"/>
                  <a:pt x="59333" y="639699"/>
                </a:cubicBezTo>
                <a:cubicBezTo>
                  <a:pt x="60502" y="639699"/>
                  <a:pt x="61182" y="640283"/>
                  <a:pt x="61374" y="641452"/>
                </a:cubicBezTo>
                <a:cubicBezTo>
                  <a:pt x="61565" y="642620"/>
                  <a:pt x="61661" y="643204"/>
                  <a:pt x="61661" y="643204"/>
                </a:cubicBezTo>
                <a:lnTo>
                  <a:pt x="62291" y="636194"/>
                </a:lnTo>
                <a:cubicBezTo>
                  <a:pt x="64244" y="633857"/>
                  <a:pt x="66198" y="632397"/>
                  <a:pt x="68151" y="631812"/>
                </a:cubicBezTo>
                <a:cubicBezTo>
                  <a:pt x="70105" y="631228"/>
                  <a:pt x="71866" y="630352"/>
                  <a:pt x="73436" y="629183"/>
                </a:cubicBezTo>
                <a:cubicBezTo>
                  <a:pt x="73436" y="629183"/>
                  <a:pt x="73244" y="628891"/>
                  <a:pt x="72861" y="628307"/>
                </a:cubicBezTo>
                <a:cubicBezTo>
                  <a:pt x="72478" y="627723"/>
                  <a:pt x="72286" y="627431"/>
                  <a:pt x="72286" y="627431"/>
                </a:cubicBezTo>
                <a:cubicBezTo>
                  <a:pt x="70753" y="621589"/>
                  <a:pt x="72907" y="618668"/>
                  <a:pt x="78749" y="618668"/>
                </a:cubicBezTo>
                <a:cubicBezTo>
                  <a:pt x="81085" y="618668"/>
                  <a:pt x="84020" y="616915"/>
                  <a:pt x="87553" y="613410"/>
                </a:cubicBezTo>
                <a:cubicBezTo>
                  <a:pt x="91085" y="609905"/>
                  <a:pt x="92660" y="606984"/>
                  <a:pt x="92277" y="604647"/>
                </a:cubicBezTo>
                <a:lnTo>
                  <a:pt x="89374" y="602894"/>
                </a:lnTo>
                <a:cubicBezTo>
                  <a:pt x="90177" y="600558"/>
                  <a:pt x="89410" y="599389"/>
                  <a:pt x="87074" y="599389"/>
                </a:cubicBezTo>
                <a:lnTo>
                  <a:pt x="89401" y="597637"/>
                </a:lnTo>
                <a:lnTo>
                  <a:pt x="95837" y="599389"/>
                </a:lnTo>
                <a:cubicBezTo>
                  <a:pt x="98958" y="597052"/>
                  <a:pt x="100720" y="595300"/>
                  <a:pt x="101122" y="594131"/>
                </a:cubicBezTo>
                <a:cubicBezTo>
                  <a:pt x="103075" y="591795"/>
                  <a:pt x="105626" y="588582"/>
                  <a:pt x="108776" y="584492"/>
                </a:cubicBezTo>
                <a:cubicBezTo>
                  <a:pt x="111925" y="580403"/>
                  <a:pt x="115462" y="576021"/>
                  <a:pt x="119387" y="571347"/>
                </a:cubicBezTo>
                <a:cubicBezTo>
                  <a:pt x="124481" y="566674"/>
                  <a:pt x="129579" y="561124"/>
                  <a:pt x="134681" y="554698"/>
                </a:cubicBezTo>
                <a:cubicBezTo>
                  <a:pt x="139784" y="548272"/>
                  <a:pt x="145859" y="541553"/>
                  <a:pt x="152906" y="534543"/>
                </a:cubicBezTo>
                <a:cubicBezTo>
                  <a:pt x="162727" y="522859"/>
                  <a:pt x="176858" y="507086"/>
                  <a:pt x="195297" y="487223"/>
                </a:cubicBezTo>
                <a:cubicBezTo>
                  <a:pt x="199605" y="481381"/>
                  <a:pt x="218619" y="461518"/>
                  <a:pt x="252338" y="427634"/>
                </a:cubicBezTo>
                <a:cubicBezTo>
                  <a:pt x="256263" y="422961"/>
                  <a:pt x="261653" y="417411"/>
                  <a:pt x="268509" y="410985"/>
                </a:cubicBezTo>
                <a:cubicBezTo>
                  <a:pt x="275364" y="404558"/>
                  <a:pt x="280754" y="399009"/>
                  <a:pt x="284679" y="394335"/>
                </a:cubicBezTo>
                <a:cubicBezTo>
                  <a:pt x="292511" y="388493"/>
                  <a:pt x="294300" y="383235"/>
                  <a:pt x="290046" y="378562"/>
                </a:cubicBezTo>
                <a:lnTo>
                  <a:pt x="290649" y="376809"/>
                </a:lnTo>
                <a:cubicBezTo>
                  <a:pt x="292237" y="372135"/>
                  <a:pt x="293041" y="368046"/>
                  <a:pt x="293059" y="364541"/>
                </a:cubicBezTo>
                <a:lnTo>
                  <a:pt x="293662" y="362788"/>
                </a:lnTo>
                <a:cubicBezTo>
                  <a:pt x="290156" y="362788"/>
                  <a:pt x="287632" y="361620"/>
                  <a:pt x="286090" y="359283"/>
                </a:cubicBezTo>
                <a:cubicBezTo>
                  <a:pt x="284547" y="356946"/>
                  <a:pt x="283191" y="355778"/>
                  <a:pt x="282023" y="355778"/>
                </a:cubicBezTo>
                <a:cubicBezTo>
                  <a:pt x="279303" y="353441"/>
                  <a:pt x="277185" y="349351"/>
                  <a:pt x="275670" y="343510"/>
                </a:cubicBezTo>
                <a:cubicBezTo>
                  <a:pt x="276108" y="335331"/>
                  <a:pt x="273215" y="331825"/>
                  <a:pt x="266989" y="332994"/>
                </a:cubicBezTo>
                <a:cubicBezTo>
                  <a:pt x="263484" y="332994"/>
                  <a:pt x="260773" y="330657"/>
                  <a:pt x="258856" y="325984"/>
                </a:cubicBezTo>
                <a:cubicBezTo>
                  <a:pt x="253452" y="317805"/>
                  <a:pt x="248413" y="313715"/>
                  <a:pt x="243740" y="313715"/>
                </a:cubicBezTo>
                <a:cubicBezTo>
                  <a:pt x="242188" y="311379"/>
                  <a:pt x="240828" y="310210"/>
                  <a:pt x="239659" y="310210"/>
                </a:cubicBezTo>
                <a:cubicBezTo>
                  <a:pt x="239659" y="310210"/>
                  <a:pt x="235424" y="303784"/>
                  <a:pt x="226953" y="290932"/>
                </a:cubicBezTo>
                <a:cubicBezTo>
                  <a:pt x="225456" y="281584"/>
                  <a:pt x="221421" y="272821"/>
                  <a:pt x="214849" y="264643"/>
                </a:cubicBezTo>
                <a:cubicBezTo>
                  <a:pt x="215251" y="263474"/>
                  <a:pt x="215255" y="262598"/>
                  <a:pt x="214863" y="262014"/>
                </a:cubicBezTo>
                <a:cubicBezTo>
                  <a:pt x="214470" y="261429"/>
                  <a:pt x="213690" y="261137"/>
                  <a:pt x="212522" y="261137"/>
                </a:cubicBezTo>
                <a:cubicBezTo>
                  <a:pt x="208250" y="259969"/>
                  <a:pt x="207108" y="256464"/>
                  <a:pt x="209098" y="250622"/>
                </a:cubicBezTo>
                <a:cubicBezTo>
                  <a:pt x="207948" y="247117"/>
                  <a:pt x="206022" y="244196"/>
                  <a:pt x="203320" y="241859"/>
                </a:cubicBezTo>
                <a:lnTo>
                  <a:pt x="200993" y="238354"/>
                </a:lnTo>
                <a:cubicBezTo>
                  <a:pt x="203767" y="230175"/>
                  <a:pt x="202818" y="226085"/>
                  <a:pt x="198145" y="226085"/>
                </a:cubicBezTo>
                <a:cubicBezTo>
                  <a:pt x="196976" y="226085"/>
                  <a:pt x="196593" y="225501"/>
                  <a:pt x="196994" y="224333"/>
                </a:cubicBezTo>
                <a:cubicBezTo>
                  <a:pt x="197396" y="223164"/>
                  <a:pt x="198181" y="222580"/>
                  <a:pt x="199349" y="222580"/>
                </a:cubicBezTo>
                <a:close/>
                <a:moveTo>
                  <a:pt x="1014692" y="28041"/>
                </a:moveTo>
                <a:cubicBezTo>
                  <a:pt x="1017613" y="28041"/>
                  <a:pt x="1019265" y="29210"/>
                  <a:pt x="1019648" y="31547"/>
                </a:cubicBezTo>
                <a:cubicBezTo>
                  <a:pt x="1023501" y="37389"/>
                  <a:pt x="1026796" y="39725"/>
                  <a:pt x="1029534" y="38557"/>
                </a:cubicBezTo>
                <a:cubicBezTo>
                  <a:pt x="1033039" y="38557"/>
                  <a:pt x="1034591" y="39141"/>
                  <a:pt x="1034190" y="40310"/>
                </a:cubicBezTo>
                <a:cubicBezTo>
                  <a:pt x="1035723" y="42647"/>
                  <a:pt x="1038530" y="44691"/>
                  <a:pt x="1042610" y="46444"/>
                </a:cubicBezTo>
                <a:cubicBezTo>
                  <a:pt x="1046691" y="48196"/>
                  <a:pt x="1050091" y="50241"/>
                  <a:pt x="1052811" y="52578"/>
                </a:cubicBezTo>
                <a:cubicBezTo>
                  <a:pt x="1052811" y="52578"/>
                  <a:pt x="1054354" y="54915"/>
                  <a:pt x="1057439" y="59588"/>
                </a:cubicBezTo>
                <a:cubicBezTo>
                  <a:pt x="1065563" y="66599"/>
                  <a:pt x="1069625" y="70104"/>
                  <a:pt x="1069625" y="70104"/>
                </a:cubicBezTo>
                <a:cubicBezTo>
                  <a:pt x="1073130" y="70104"/>
                  <a:pt x="1075266" y="70688"/>
                  <a:pt x="1076033" y="71856"/>
                </a:cubicBezTo>
                <a:cubicBezTo>
                  <a:pt x="1081455" y="76530"/>
                  <a:pt x="1087644" y="84125"/>
                  <a:pt x="1094600" y="94640"/>
                </a:cubicBezTo>
                <a:cubicBezTo>
                  <a:pt x="1096516" y="99314"/>
                  <a:pt x="1107461" y="122098"/>
                  <a:pt x="1127433" y="162992"/>
                </a:cubicBezTo>
                <a:cubicBezTo>
                  <a:pt x="1131687" y="167665"/>
                  <a:pt x="1138625" y="179934"/>
                  <a:pt x="1148246" y="199796"/>
                </a:cubicBezTo>
                <a:cubicBezTo>
                  <a:pt x="1151331" y="204470"/>
                  <a:pt x="1153051" y="208851"/>
                  <a:pt x="1153407" y="212941"/>
                </a:cubicBezTo>
                <a:cubicBezTo>
                  <a:pt x="1153763" y="217030"/>
                  <a:pt x="1155101" y="220828"/>
                  <a:pt x="1157419" y="224333"/>
                </a:cubicBezTo>
                <a:cubicBezTo>
                  <a:pt x="1157766" y="230175"/>
                  <a:pt x="1159464" y="238938"/>
                  <a:pt x="1162513" y="250622"/>
                </a:cubicBezTo>
                <a:lnTo>
                  <a:pt x="1166620" y="248869"/>
                </a:lnTo>
                <a:lnTo>
                  <a:pt x="1178313" y="245364"/>
                </a:lnTo>
                <a:cubicBezTo>
                  <a:pt x="1198560" y="247701"/>
                  <a:pt x="1212754" y="250622"/>
                  <a:pt x="1220896" y="254127"/>
                </a:cubicBezTo>
                <a:cubicBezTo>
                  <a:pt x="1224785" y="256464"/>
                  <a:pt x="1230818" y="257632"/>
                  <a:pt x="1238997" y="257632"/>
                </a:cubicBezTo>
                <a:cubicBezTo>
                  <a:pt x="1241736" y="256464"/>
                  <a:pt x="1245442" y="255880"/>
                  <a:pt x="1250115" y="255880"/>
                </a:cubicBezTo>
                <a:cubicBezTo>
                  <a:pt x="1260631" y="255880"/>
                  <a:pt x="1267596" y="262890"/>
                  <a:pt x="1271010" y="276911"/>
                </a:cubicBezTo>
                <a:cubicBezTo>
                  <a:pt x="1271375" y="279248"/>
                  <a:pt x="1269768" y="285674"/>
                  <a:pt x="1266190" y="296189"/>
                </a:cubicBezTo>
                <a:cubicBezTo>
                  <a:pt x="1262648" y="303200"/>
                  <a:pt x="1264383" y="306705"/>
                  <a:pt x="1271393" y="306705"/>
                </a:cubicBezTo>
                <a:lnTo>
                  <a:pt x="1283059" y="308458"/>
                </a:lnTo>
                <a:cubicBezTo>
                  <a:pt x="1288499" y="309626"/>
                  <a:pt x="1297646" y="310210"/>
                  <a:pt x="1310498" y="310210"/>
                </a:cubicBezTo>
                <a:cubicBezTo>
                  <a:pt x="1317490" y="313715"/>
                  <a:pt x="1320384" y="318973"/>
                  <a:pt x="1319179" y="325984"/>
                </a:cubicBezTo>
                <a:cubicBezTo>
                  <a:pt x="1318302" y="338836"/>
                  <a:pt x="1322894" y="351104"/>
                  <a:pt x="1332953" y="362788"/>
                </a:cubicBezTo>
                <a:cubicBezTo>
                  <a:pt x="1334888" y="363957"/>
                  <a:pt x="1336431" y="366293"/>
                  <a:pt x="1337581" y="369799"/>
                </a:cubicBezTo>
                <a:cubicBezTo>
                  <a:pt x="1338731" y="373304"/>
                  <a:pt x="1340274" y="375640"/>
                  <a:pt x="1342209" y="376809"/>
                </a:cubicBezTo>
                <a:cubicBezTo>
                  <a:pt x="1343377" y="376809"/>
                  <a:pt x="1342766" y="380314"/>
                  <a:pt x="1340374" y="387324"/>
                </a:cubicBezTo>
                <a:lnTo>
                  <a:pt x="1335664" y="396088"/>
                </a:lnTo>
                <a:cubicBezTo>
                  <a:pt x="1328909" y="415950"/>
                  <a:pt x="1318905" y="426466"/>
                  <a:pt x="1305651" y="427634"/>
                </a:cubicBezTo>
                <a:lnTo>
                  <a:pt x="1291603" y="432892"/>
                </a:lnTo>
                <a:cubicBezTo>
                  <a:pt x="1284939" y="438734"/>
                  <a:pt x="1278486" y="442239"/>
                  <a:pt x="1272242" y="443408"/>
                </a:cubicBezTo>
                <a:lnTo>
                  <a:pt x="1268162" y="445160"/>
                </a:lnTo>
                <a:lnTo>
                  <a:pt x="1266957" y="448666"/>
                </a:lnTo>
                <a:cubicBezTo>
                  <a:pt x="1266172" y="451002"/>
                  <a:pt x="1263032" y="455092"/>
                  <a:pt x="1257537" y="460934"/>
                </a:cubicBezTo>
                <a:cubicBezTo>
                  <a:pt x="1257135" y="462102"/>
                  <a:pt x="1255761" y="463563"/>
                  <a:pt x="1253415" y="465315"/>
                </a:cubicBezTo>
                <a:cubicBezTo>
                  <a:pt x="1251069" y="467068"/>
                  <a:pt x="1250079" y="469113"/>
                  <a:pt x="1250444" y="471449"/>
                </a:cubicBezTo>
                <a:cubicBezTo>
                  <a:pt x="1248856" y="476123"/>
                  <a:pt x="1245140" y="478460"/>
                  <a:pt x="1239299" y="478460"/>
                </a:cubicBezTo>
                <a:cubicBezTo>
                  <a:pt x="1229586" y="476123"/>
                  <a:pt x="1221992" y="476123"/>
                  <a:pt x="1216515" y="478460"/>
                </a:cubicBezTo>
                <a:cubicBezTo>
                  <a:pt x="1216131" y="479628"/>
                  <a:pt x="1214187" y="480212"/>
                  <a:pt x="1210682" y="480212"/>
                </a:cubicBezTo>
                <a:cubicBezTo>
                  <a:pt x="1208728" y="479044"/>
                  <a:pt x="1205999" y="478460"/>
                  <a:pt x="1202494" y="478460"/>
                </a:cubicBezTo>
                <a:cubicBezTo>
                  <a:pt x="1198989" y="478460"/>
                  <a:pt x="1193722" y="480212"/>
                  <a:pt x="1186693" y="483718"/>
                </a:cubicBezTo>
                <a:lnTo>
                  <a:pt x="1190390" y="632689"/>
                </a:lnTo>
                <a:lnTo>
                  <a:pt x="1191951" y="751865"/>
                </a:lnTo>
                <a:lnTo>
                  <a:pt x="1255510" y="683514"/>
                </a:lnTo>
                <a:cubicBezTo>
                  <a:pt x="1255893" y="682346"/>
                  <a:pt x="1256186" y="681469"/>
                  <a:pt x="1256386" y="680885"/>
                </a:cubicBezTo>
                <a:cubicBezTo>
                  <a:pt x="1256587" y="680301"/>
                  <a:pt x="1257272" y="680009"/>
                  <a:pt x="1258440" y="680009"/>
                </a:cubicBezTo>
                <a:lnTo>
                  <a:pt x="1259043" y="678256"/>
                </a:lnTo>
                <a:lnTo>
                  <a:pt x="1263178" y="671246"/>
                </a:lnTo>
                <a:lnTo>
                  <a:pt x="1264355" y="667741"/>
                </a:lnTo>
                <a:cubicBezTo>
                  <a:pt x="1265524" y="667741"/>
                  <a:pt x="1267678" y="666572"/>
                  <a:pt x="1270818" y="664235"/>
                </a:cubicBezTo>
                <a:cubicBezTo>
                  <a:pt x="1271220" y="663067"/>
                  <a:pt x="1272981" y="661314"/>
                  <a:pt x="1276103" y="658978"/>
                </a:cubicBezTo>
                <a:cubicBezTo>
                  <a:pt x="1277673" y="657809"/>
                  <a:pt x="1278755" y="656349"/>
                  <a:pt x="1279348" y="654596"/>
                </a:cubicBezTo>
                <a:cubicBezTo>
                  <a:pt x="1279942" y="652843"/>
                  <a:pt x="1281023" y="651383"/>
                  <a:pt x="1282593" y="650215"/>
                </a:cubicBezTo>
                <a:lnTo>
                  <a:pt x="1283196" y="648462"/>
                </a:lnTo>
                <a:lnTo>
                  <a:pt x="1286126" y="644957"/>
                </a:lnTo>
                <a:lnTo>
                  <a:pt x="1286728" y="643204"/>
                </a:lnTo>
                <a:cubicBezTo>
                  <a:pt x="1289850" y="640867"/>
                  <a:pt x="1294368" y="634441"/>
                  <a:pt x="1300283" y="623926"/>
                </a:cubicBezTo>
                <a:lnTo>
                  <a:pt x="1303241" y="620420"/>
                </a:lnTo>
                <a:cubicBezTo>
                  <a:pt x="1305596" y="616915"/>
                  <a:pt x="1308252" y="612534"/>
                  <a:pt x="1311210" y="607276"/>
                </a:cubicBezTo>
                <a:cubicBezTo>
                  <a:pt x="1314167" y="602018"/>
                  <a:pt x="1316440" y="597052"/>
                  <a:pt x="1318029" y="592379"/>
                </a:cubicBezTo>
                <a:cubicBezTo>
                  <a:pt x="1321990" y="580695"/>
                  <a:pt x="1322812" y="573100"/>
                  <a:pt x="1320493" y="569595"/>
                </a:cubicBezTo>
                <a:cubicBezTo>
                  <a:pt x="1317408" y="564921"/>
                  <a:pt x="1316468" y="560832"/>
                  <a:pt x="1317673" y="557327"/>
                </a:cubicBezTo>
                <a:lnTo>
                  <a:pt x="1316550" y="550316"/>
                </a:lnTo>
                <a:cubicBezTo>
                  <a:pt x="1315400" y="546811"/>
                  <a:pt x="1314040" y="545643"/>
                  <a:pt x="1312469" y="546811"/>
                </a:cubicBezTo>
                <a:lnTo>
                  <a:pt x="1311922" y="543306"/>
                </a:lnTo>
                <a:cubicBezTo>
                  <a:pt x="1314258" y="543306"/>
                  <a:pt x="1315915" y="542722"/>
                  <a:pt x="1316892" y="541553"/>
                </a:cubicBezTo>
                <a:cubicBezTo>
                  <a:pt x="1317869" y="540385"/>
                  <a:pt x="1318156" y="540385"/>
                  <a:pt x="1317755" y="541553"/>
                </a:cubicBezTo>
                <a:cubicBezTo>
                  <a:pt x="1324765" y="541553"/>
                  <a:pt x="1329640" y="540969"/>
                  <a:pt x="1332378" y="539801"/>
                </a:cubicBezTo>
                <a:cubicBezTo>
                  <a:pt x="1333546" y="539801"/>
                  <a:pt x="1334519" y="540385"/>
                  <a:pt x="1335294" y="541553"/>
                </a:cubicBezTo>
                <a:cubicBezTo>
                  <a:pt x="1336070" y="542722"/>
                  <a:pt x="1337042" y="543306"/>
                  <a:pt x="1338211" y="543306"/>
                </a:cubicBezTo>
                <a:cubicBezTo>
                  <a:pt x="1337389" y="549148"/>
                  <a:pt x="1339315" y="552069"/>
                  <a:pt x="1343989" y="552069"/>
                </a:cubicBezTo>
                <a:lnTo>
                  <a:pt x="1349794" y="555574"/>
                </a:lnTo>
                <a:cubicBezTo>
                  <a:pt x="1351346" y="557911"/>
                  <a:pt x="1352898" y="559371"/>
                  <a:pt x="1354450" y="559956"/>
                </a:cubicBezTo>
                <a:cubicBezTo>
                  <a:pt x="1356002" y="560540"/>
                  <a:pt x="1357161" y="561416"/>
                  <a:pt x="1357928" y="562585"/>
                </a:cubicBezTo>
                <a:cubicBezTo>
                  <a:pt x="1358311" y="564921"/>
                  <a:pt x="1361510" y="567550"/>
                  <a:pt x="1367526" y="570471"/>
                </a:cubicBezTo>
                <a:cubicBezTo>
                  <a:pt x="1373541" y="573392"/>
                  <a:pt x="1376923" y="577190"/>
                  <a:pt x="1377672" y="581863"/>
                </a:cubicBezTo>
                <a:cubicBezTo>
                  <a:pt x="1381907" y="590042"/>
                  <a:pt x="1385559" y="598221"/>
                  <a:pt x="1388625" y="606400"/>
                </a:cubicBezTo>
                <a:cubicBezTo>
                  <a:pt x="1390561" y="607568"/>
                  <a:pt x="1391524" y="609029"/>
                  <a:pt x="1391515" y="610781"/>
                </a:cubicBezTo>
                <a:cubicBezTo>
                  <a:pt x="1391506" y="612534"/>
                  <a:pt x="1392085" y="613410"/>
                  <a:pt x="1393253" y="613410"/>
                </a:cubicBezTo>
                <a:cubicBezTo>
                  <a:pt x="1391665" y="618084"/>
                  <a:pt x="1392432" y="619252"/>
                  <a:pt x="1395554" y="616915"/>
                </a:cubicBezTo>
                <a:cubicBezTo>
                  <a:pt x="1407950" y="628599"/>
                  <a:pt x="1416667" y="635610"/>
                  <a:pt x="1421706" y="637946"/>
                </a:cubicBezTo>
                <a:cubicBezTo>
                  <a:pt x="1424024" y="641452"/>
                  <a:pt x="1424590" y="644957"/>
                  <a:pt x="1423404" y="648462"/>
                </a:cubicBezTo>
                <a:cubicBezTo>
                  <a:pt x="1423002" y="649630"/>
                  <a:pt x="1423267" y="653136"/>
                  <a:pt x="1424198" y="658978"/>
                </a:cubicBezTo>
                <a:cubicBezTo>
                  <a:pt x="1425129" y="664820"/>
                  <a:pt x="1423047" y="670077"/>
                  <a:pt x="1417954" y="674751"/>
                </a:cubicBezTo>
                <a:lnTo>
                  <a:pt x="1417379" y="676504"/>
                </a:lnTo>
                <a:cubicBezTo>
                  <a:pt x="1418913" y="678840"/>
                  <a:pt x="1418885" y="682346"/>
                  <a:pt x="1417297" y="687019"/>
                </a:cubicBezTo>
                <a:cubicBezTo>
                  <a:pt x="1415709" y="691693"/>
                  <a:pt x="1414321" y="695782"/>
                  <a:pt x="1413134" y="699287"/>
                </a:cubicBezTo>
                <a:cubicBezTo>
                  <a:pt x="1413500" y="701624"/>
                  <a:pt x="1413093" y="703669"/>
                  <a:pt x="1411916" y="705422"/>
                </a:cubicBezTo>
                <a:cubicBezTo>
                  <a:pt x="1410738" y="707174"/>
                  <a:pt x="1409757" y="709219"/>
                  <a:pt x="1408972" y="711556"/>
                </a:cubicBezTo>
                <a:lnTo>
                  <a:pt x="1405412" y="716813"/>
                </a:lnTo>
                <a:lnTo>
                  <a:pt x="1401880" y="722071"/>
                </a:lnTo>
                <a:cubicBezTo>
                  <a:pt x="1399123" y="726745"/>
                  <a:pt x="1395362" y="736092"/>
                  <a:pt x="1390597" y="750113"/>
                </a:cubicBezTo>
                <a:lnTo>
                  <a:pt x="1389420" y="753618"/>
                </a:lnTo>
                <a:cubicBezTo>
                  <a:pt x="1387850" y="754786"/>
                  <a:pt x="1386864" y="755955"/>
                  <a:pt x="1386462" y="757123"/>
                </a:cubicBezTo>
                <a:cubicBezTo>
                  <a:pt x="1386061" y="758292"/>
                  <a:pt x="1384500" y="759460"/>
                  <a:pt x="1381779" y="760628"/>
                </a:cubicBezTo>
                <a:cubicBezTo>
                  <a:pt x="1379406" y="764134"/>
                  <a:pt x="1377626" y="767639"/>
                  <a:pt x="1376439" y="771144"/>
                </a:cubicBezTo>
                <a:cubicBezTo>
                  <a:pt x="1375253" y="774649"/>
                  <a:pt x="1374258" y="777570"/>
                  <a:pt x="1373455" y="779907"/>
                </a:cubicBezTo>
                <a:cubicBezTo>
                  <a:pt x="1372669" y="782244"/>
                  <a:pt x="1371104" y="784289"/>
                  <a:pt x="1368758" y="786041"/>
                </a:cubicBezTo>
                <a:cubicBezTo>
                  <a:pt x="1366412" y="787794"/>
                  <a:pt x="1364253" y="789838"/>
                  <a:pt x="1362282" y="792175"/>
                </a:cubicBezTo>
                <a:lnTo>
                  <a:pt x="1359899" y="799186"/>
                </a:lnTo>
                <a:cubicBezTo>
                  <a:pt x="1359132" y="798017"/>
                  <a:pt x="1357964" y="798017"/>
                  <a:pt x="1356394" y="799186"/>
                </a:cubicBezTo>
                <a:cubicBezTo>
                  <a:pt x="1354824" y="800354"/>
                  <a:pt x="1353847" y="801522"/>
                  <a:pt x="1353464" y="802691"/>
                </a:cubicBezTo>
                <a:lnTo>
                  <a:pt x="1354012" y="806196"/>
                </a:lnTo>
                <a:cubicBezTo>
                  <a:pt x="1348553" y="808533"/>
                  <a:pt x="1344053" y="812330"/>
                  <a:pt x="1340511" y="817588"/>
                </a:cubicBezTo>
                <a:cubicBezTo>
                  <a:pt x="1336969" y="822846"/>
                  <a:pt x="1334213" y="826643"/>
                  <a:pt x="1332241" y="828980"/>
                </a:cubicBezTo>
                <a:cubicBezTo>
                  <a:pt x="1330653" y="833653"/>
                  <a:pt x="1328106" y="835990"/>
                  <a:pt x="1324601" y="835990"/>
                </a:cubicBezTo>
                <a:cubicBezTo>
                  <a:pt x="1323816" y="838327"/>
                  <a:pt x="1322638" y="840080"/>
                  <a:pt x="1321068" y="841248"/>
                </a:cubicBezTo>
                <a:cubicBezTo>
                  <a:pt x="1319498" y="842416"/>
                  <a:pt x="1317545" y="843001"/>
                  <a:pt x="1315208" y="843001"/>
                </a:cubicBezTo>
                <a:lnTo>
                  <a:pt x="1312250" y="851764"/>
                </a:lnTo>
                <a:cubicBezTo>
                  <a:pt x="1310662" y="856437"/>
                  <a:pt x="1307330" y="859358"/>
                  <a:pt x="1302255" y="860527"/>
                </a:cubicBezTo>
                <a:cubicBezTo>
                  <a:pt x="1299918" y="860527"/>
                  <a:pt x="1298933" y="861695"/>
                  <a:pt x="1299298" y="864032"/>
                </a:cubicBezTo>
                <a:cubicBezTo>
                  <a:pt x="1297362" y="862863"/>
                  <a:pt x="1296386" y="864032"/>
                  <a:pt x="1296368" y="867537"/>
                </a:cubicBezTo>
                <a:lnTo>
                  <a:pt x="1249814" y="927125"/>
                </a:lnTo>
                <a:cubicBezTo>
                  <a:pt x="1245889" y="931799"/>
                  <a:pt x="1240690" y="937641"/>
                  <a:pt x="1234219" y="944651"/>
                </a:cubicBezTo>
                <a:cubicBezTo>
                  <a:pt x="1227747" y="951662"/>
                  <a:pt x="1219417" y="959841"/>
                  <a:pt x="1209230" y="969188"/>
                </a:cubicBezTo>
                <a:cubicBezTo>
                  <a:pt x="1209176" y="979703"/>
                  <a:pt x="1210171" y="992264"/>
                  <a:pt x="1212215" y="1006869"/>
                </a:cubicBezTo>
                <a:cubicBezTo>
                  <a:pt x="1214260" y="1021474"/>
                  <a:pt x="1216031" y="1033450"/>
                  <a:pt x="1217528" y="1042797"/>
                </a:cubicBezTo>
                <a:lnTo>
                  <a:pt x="1229248" y="1126922"/>
                </a:lnTo>
                <a:cubicBezTo>
                  <a:pt x="1230015" y="1128090"/>
                  <a:pt x="1230202" y="1129259"/>
                  <a:pt x="1229810" y="1130427"/>
                </a:cubicBezTo>
                <a:cubicBezTo>
                  <a:pt x="1229417" y="1131595"/>
                  <a:pt x="1229805" y="1132180"/>
                  <a:pt x="1230974" y="1132180"/>
                </a:cubicBezTo>
                <a:cubicBezTo>
                  <a:pt x="1235647" y="1132180"/>
                  <a:pt x="1237957" y="1135685"/>
                  <a:pt x="1237902" y="1142695"/>
                </a:cubicBezTo>
                <a:cubicBezTo>
                  <a:pt x="1238285" y="1145032"/>
                  <a:pt x="1238258" y="1149414"/>
                  <a:pt x="1237820" y="1155840"/>
                </a:cubicBezTo>
                <a:cubicBezTo>
                  <a:pt x="1237382" y="1162266"/>
                  <a:pt x="1238130" y="1166940"/>
                  <a:pt x="1240065" y="1169860"/>
                </a:cubicBezTo>
                <a:cubicBezTo>
                  <a:pt x="1242000" y="1172781"/>
                  <a:pt x="1245305" y="1174242"/>
                  <a:pt x="1249978" y="1174242"/>
                </a:cubicBezTo>
                <a:lnTo>
                  <a:pt x="1253401" y="1184758"/>
                </a:lnTo>
                <a:cubicBezTo>
                  <a:pt x="1269084" y="1169568"/>
                  <a:pt x="1285359" y="1152627"/>
                  <a:pt x="1302228" y="1133932"/>
                </a:cubicBezTo>
                <a:cubicBezTo>
                  <a:pt x="1319097" y="1115238"/>
                  <a:pt x="1328909" y="1103554"/>
                  <a:pt x="1331666" y="1098880"/>
                </a:cubicBezTo>
                <a:lnTo>
                  <a:pt x="1351711" y="1070839"/>
                </a:lnTo>
                <a:lnTo>
                  <a:pt x="1367649" y="1044550"/>
                </a:lnTo>
                <a:lnTo>
                  <a:pt x="1391282" y="1005992"/>
                </a:lnTo>
                <a:cubicBezTo>
                  <a:pt x="1394823" y="998982"/>
                  <a:pt x="1400127" y="991972"/>
                  <a:pt x="1407192" y="984961"/>
                </a:cubicBezTo>
                <a:cubicBezTo>
                  <a:pt x="1410332" y="979119"/>
                  <a:pt x="1414065" y="973277"/>
                  <a:pt x="1418392" y="967435"/>
                </a:cubicBezTo>
                <a:cubicBezTo>
                  <a:pt x="1422719" y="961593"/>
                  <a:pt x="1426653" y="955167"/>
                  <a:pt x="1430195" y="948157"/>
                </a:cubicBezTo>
                <a:cubicBezTo>
                  <a:pt x="1435288" y="943483"/>
                  <a:pt x="1439118" y="939102"/>
                  <a:pt x="1441683" y="935012"/>
                </a:cubicBezTo>
                <a:cubicBezTo>
                  <a:pt x="1444248" y="930923"/>
                  <a:pt x="1446507" y="927710"/>
                  <a:pt x="1448460" y="925373"/>
                </a:cubicBezTo>
                <a:lnTo>
                  <a:pt x="1468506" y="897331"/>
                </a:lnTo>
                <a:lnTo>
                  <a:pt x="1470888" y="890321"/>
                </a:lnTo>
                <a:cubicBezTo>
                  <a:pt x="1472458" y="889152"/>
                  <a:pt x="1473932" y="887400"/>
                  <a:pt x="1475311" y="885063"/>
                </a:cubicBezTo>
                <a:cubicBezTo>
                  <a:pt x="1476689" y="882726"/>
                  <a:pt x="1479332" y="880974"/>
                  <a:pt x="1483239" y="879805"/>
                </a:cubicBezTo>
                <a:cubicBezTo>
                  <a:pt x="1483239" y="879805"/>
                  <a:pt x="1483626" y="879513"/>
                  <a:pt x="1484402" y="878929"/>
                </a:cubicBezTo>
                <a:cubicBezTo>
                  <a:pt x="1485178" y="878345"/>
                  <a:pt x="1485767" y="877468"/>
                  <a:pt x="1486169" y="876300"/>
                </a:cubicBezTo>
                <a:cubicBezTo>
                  <a:pt x="1486570" y="875132"/>
                  <a:pt x="1491180" y="870166"/>
                  <a:pt x="1499998" y="861403"/>
                </a:cubicBezTo>
                <a:cubicBezTo>
                  <a:pt x="1508816" y="852640"/>
                  <a:pt x="1514804" y="845337"/>
                  <a:pt x="1517962" y="839495"/>
                </a:cubicBezTo>
                <a:lnTo>
                  <a:pt x="1507309" y="860527"/>
                </a:lnTo>
                <a:cubicBezTo>
                  <a:pt x="1507711" y="859358"/>
                  <a:pt x="1508592" y="858482"/>
                  <a:pt x="1509952" y="857898"/>
                </a:cubicBezTo>
                <a:cubicBezTo>
                  <a:pt x="1511312" y="857313"/>
                  <a:pt x="1512193" y="856437"/>
                  <a:pt x="1512594" y="855269"/>
                </a:cubicBezTo>
                <a:cubicBezTo>
                  <a:pt x="1519276" y="845922"/>
                  <a:pt x="1525962" y="835698"/>
                  <a:pt x="1532654" y="824598"/>
                </a:cubicBezTo>
                <a:cubicBezTo>
                  <a:pt x="1539344" y="813499"/>
                  <a:pt x="1544853" y="805028"/>
                  <a:pt x="1549180" y="799186"/>
                </a:cubicBezTo>
                <a:cubicBezTo>
                  <a:pt x="1546825" y="802691"/>
                  <a:pt x="1544561" y="806780"/>
                  <a:pt x="1542389" y="811454"/>
                </a:cubicBezTo>
                <a:cubicBezTo>
                  <a:pt x="1540216" y="816127"/>
                  <a:pt x="1539513" y="819048"/>
                  <a:pt x="1540280" y="820217"/>
                </a:cubicBezTo>
                <a:cubicBezTo>
                  <a:pt x="1542635" y="816712"/>
                  <a:pt x="1547441" y="811162"/>
                  <a:pt x="1554698" y="803567"/>
                </a:cubicBezTo>
                <a:cubicBezTo>
                  <a:pt x="1561955" y="795972"/>
                  <a:pt x="1565793" y="789838"/>
                  <a:pt x="1566213" y="785165"/>
                </a:cubicBezTo>
                <a:lnTo>
                  <a:pt x="1587409" y="758876"/>
                </a:lnTo>
                <a:lnTo>
                  <a:pt x="1571471" y="785165"/>
                </a:lnTo>
                <a:cubicBezTo>
                  <a:pt x="1573406" y="786333"/>
                  <a:pt x="1573589" y="788378"/>
                  <a:pt x="1572019" y="791299"/>
                </a:cubicBezTo>
                <a:cubicBezTo>
                  <a:pt x="1570448" y="794220"/>
                  <a:pt x="1570248" y="795680"/>
                  <a:pt x="1571416" y="795680"/>
                </a:cubicBezTo>
                <a:cubicBezTo>
                  <a:pt x="1575286" y="798017"/>
                  <a:pt x="1575058" y="802107"/>
                  <a:pt x="1570731" y="807949"/>
                </a:cubicBezTo>
                <a:cubicBezTo>
                  <a:pt x="1564470" y="812622"/>
                  <a:pt x="1561530" y="816127"/>
                  <a:pt x="1561914" y="818464"/>
                </a:cubicBezTo>
                <a:cubicBezTo>
                  <a:pt x="1561512" y="819633"/>
                  <a:pt x="1560723" y="821093"/>
                  <a:pt x="1559545" y="822846"/>
                </a:cubicBezTo>
                <a:cubicBezTo>
                  <a:pt x="1558367" y="824598"/>
                  <a:pt x="1558363" y="825475"/>
                  <a:pt x="1559531" y="825475"/>
                </a:cubicBezTo>
                <a:cubicBezTo>
                  <a:pt x="1562617" y="830148"/>
                  <a:pt x="1562393" y="834238"/>
                  <a:pt x="1558860" y="837743"/>
                </a:cubicBezTo>
                <a:cubicBezTo>
                  <a:pt x="1555328" y="841248"/>
                  <a:pt x="1553370" y="843585"/>
                  <a:pt x="1552986" y="844753"/>
                </a:cubicBezTo>
                <a:cubicBezTo>
                  <a:pt x="1549445" y="848258"/>
                  <a:pt x="1546286" y="854100"/>
                  <a:pt x="1543511" y="862279"/>
                </a:cubicBezTo>
                <a:cubicBezTo>
                  <a:pt x="1543895" y="864616"/>
                  <a:pt x="1543096" y="867829"/>
                  <a:pt x="1541115" y="871919"/>
                </a:cubicBezTo>
                <a:cubicBezTo>
                  <a:pt x="1539134" y="876008"/>
                  <a:pt x="1537752" y="879221"/>
                  <a:pt x="1536967" y="881558"/>
                </a:cubicBezTo>
                <a:lnTo>
                  <a:pt x="1525657" y="914857"/>
                </a:lnTo>
                <a:lnTo>
                  <a:pt x="1509664" y="946404"/>
                </a:lnTo>
                <a:cubicBezTo>
                  <a:pt x="1508478" y="949909"/>
                  <a:pt x="1508268" y="952246"/>
                  <a:pt x="1509034" y="953414"/>
                </a:cubicBezTo>
                <a:cubicBezTo>
                  <a:pt x="1508213" y="959256"/>
                  <a:pt x="1512494" y="960425"/>
                  <a:pt x="1521878" y="956920"/>
                </a:cubicBezTo>
                <a:cubicBezTo>
                  <a:pt x="1525000" y="954583"/>
                  <a:pt x="1526762" y="952830"/>
                  <a:pt x="1527163" y="951662"/>
                </a:cubicBezTo>
                <a:cubicBezTo>
                  <a:pt x="1523311" y="945820"/>
                  <a:pt x="1521577" y="942315"/>
                  <a:pt x="1521960" y="941146"/>
                </a:cubicBezTo>
                <a:cubicBezTo>
                  <a:pt x="1522763" y="938809"/>
                  <a:pt x="1524730" y="936473"/>
                  <a:pt x="1527861" y="934136"/>
                </a:cubicBezTo>
                <a:cubicBezTo>
                  <a:pt x="1530992" y="931799"/>
                  <a:pt x="1533534" y="929462"/>
                  <a:pt x="1535488" y="927125"/>
                </a:cubicBezTo>
                <a:lnTo>
                  <a:pt x="1529682" y="923620"/>
                </a:lnTo>
                <a:cubicBezTo>
                  <a:pt x="1529335" y="917778"/>
                  <a:pt x="1531891" y="913689"/>
                  <a:pt x="1537350" y="911352"/>
                </a:cubicBezTo>
                <a:cubicBezTo>
                  <a:pt x="1539687" y="911352"/>
                  <a:pt x="1540481" y="909015"/>
                  <a:pt x="1539733" y="904342"/>
                </a:cubicBezTo>
                <a:lnTo>
                  <a:pt x="1539760" y="899084"/>
                </a:lnTo>
                <a:lnTo>
                  <a:pt x="1545648" y="892073"/>
                </a:lnTo>
                <a:lnTo>
                  <a:pt x="1552083" y="893826"/>
                </a:lnTo>
                <a:cubicBezTo>
                  <a:pt x="1554000" y="898500"/>
                  <a:pt x="1551042" y="903757"/>
                  <a:pt x="1543210" y="909599"/>
                </a:cubicBezTo>
                <a:cubicBezTo>
                  <a:pt x="1545529" y="913105"/>
                  <a:pt x="1546483" y="916318"/>
                  <a:pt x="1546072" y="919239"/>
                </a:cubicBezTo>
                <a:cubicBezTo>
                  <a:pt x="1545661" y="922160"/>
                  <a:pt x="1543110" y="925373"/>
                  <a:pt x="1538418" y="928878"/>
                </a:cubicBezTo>
                <a:cubicBezTo>
                  <a:pt x="1538016" y="930046"/>
                  <a:pt x="1538103" y="931507"/>
                  <a:pt x="1538678" y="933259"/>
                </a:cubicBezTo>
                <a:cubicBezTo>
                  <a:pt x="1539253" y="935012"/>
                  <a:pt x="1539340" y="936473"/>
                  <a:pt x="1538938" y="937641"/>
                </a:cubicBezTo>
                <a:lnTo>
                  <a:pt x="1535926" y="951662"/>
                </a:lnTo>
                <a:lnTo>
                  <a:pt x="1537049" y="958672"/>
                </a:lnTo>
                <a:lnTo>
                  <a:pt x="1528362" y="984228"/>
                </a:lnTo>
                <a:lnTo>
                  <a:pt x="1580771" y="949909"/>
                </a:lnTo>
                <a:cubicBezTo>
                  <a:pt x="1605712" y="932383"/>
                  <a:pt x="1630612" y="913689"/>
                  <a:pt x="1655473" y="893826"/>
                </a:cubicBezTo>
                <a:cubicBezTo>
                  <a:pt x="1705193" y="854100"/>
                  <a:pt x="1762577" y="803859"/>
                  <a:pt x="1827624" y="743102"/>
                </a:cubicBezTo>
                <a:cubicBezTo>
                  <a:pt x="1828026" y="741934"/>
                  <a:pt x="1828332" y="740181"/>
                  <a:pt x="1828542" y="737845"/>
                </a:cubicBezTo>
                <a:cubicBezTo>
                  <a:pt x="1828752" y="735508"/>
                  <a:pt x="1829651" y="732003"/>
                  <a:pt x="1831239" y="727329"/>
                </a:cubicBezTo>
                <a:cubicBezTo>
                  <a:pt x="1837501" y="722655"/>
                  <a:pt x="1844543" y="717398"/>
                  <a:pt x="1852366" y="711556"/>
                </a:cubicBezTo>
                <a:cubicBezTo>
                  <a:pt x="1860189" y="705714"/>
                  <a:pt x="1867432" y="699872"/>
                  <a:pt x="1874096" y="694030"/>
                </a:cubicBezTo>
                <a:lnTo>
                  <a:pt x="1912872" y="662483"/>
                </a:lnTo>
                <a:cubicBezTo>
                  <a:pt x="1917966" y="657809"/>
                  <a:pt x="1922570" y="652843"/>
                  <a:pt x="1926687" y="647586"/>
                </a:cubicBezTo>
                <a:cubicBezTo>
                  <a:pt x="1930804" y="642328"/>
                  <a:pt x="1935409" y="637362"/>
                  <a:pt x="1940503" y="632689"/>
                </a:cubicBezTo>
                <a:lnTo>
                  <a:pt x="1941105" y="630936"/>
                </a:lnTo>
                <a:cubicBezTo>
                  <a:pt x="1971666" y="602894"/>
                  <a:pt x="1994988" y="580695"/>
                  <a:pt x="2011072" y="564337"/>
                </a:cubicBezTo>
                <a:lnTo>
                  <a:pt x="2038703" y="534543"/>
                </a:lnTo>
                <a:cubicBezTo>
                  <a:pt x="2048105" y="527533"/>
                  <a:pt x="2060656" y="514680"/>
                  <a:pt x="2076357" y="495986"/>
                </a:cubicBezTo>
                <a:lnTo>
                  <a:pt x="2108697" y="462686"/>
                </a:lnTo>
                <a:cubicBezTo>
                  <a:pt x="2116548" y="453339"/>
                  <a:pt x="2124590" y="445160"/>
                  <a:pt x="2132823" y="438150"/>
                </a:cubicBezTo>
                <a:cubicBezTo>
                  <a:pt x="2144617" y="420624"/>
                  <a:pt x="2152476" y="409524"/>
                  <a:pt x="2156401" y="404851"/>
                </a:cubicBezTo>
                <a:cubicBezTo>
                  <a:pt x="2162663" y="400177"/>
                  <a:pt x="2174028" y="389077"/>
                  <a:pt x="2190495" y="371551"/>
                </a:cubicBezTo>
                <a:cubicBezTo>
                  <a:pt x="2199112" y="363372"/>
                  <a:pt x="2206172" y="355486"/>
                  <a:pt x="2211677" y="347891"/>
                </a:cubicBezTo>
                <a:cubicBezTo>
                  <a:pt x="2217181" y="340296"/>
                  <a:pt x="2222480" y="334162"/>
                  <a:pt x="2227573" y="329489"/>
                </a:cubicBezTo>
                <a:cubicBezTo>
                  <a:pt x="2243274" y="310794"/>
                  <a:pt x="2252502" y="299110"/>
                  <a:pt x="2255259" y="294437"/>
                </a:cubicBezTo>
                <a:cubicBezTo>
                  <a:pt x="2256829" y="293268"/>
                  <a:pt x="2258987" y="291224"/>
                  <a:pt x="2261735" y="288303"/>
                </a:cubicBezTo>
                <a:cubicBezTo>
                  <a:pt x="2264483" y="285382"/>
                  <a:pt x="2266249" y="282753"/>
                  <a:pt x="2267034" y="280416"/>
                </a:cubicBezTo>
                <a:cubicBezTo>
                  <a:pt x="2270959" y="275742"/>
                  <a:pt x="2272538" y="272821"/>
                  <a:pt x="2271772" y="271653"/>
                </a:cubicBezTo>
                <a:cubicBezTo>
                  <a:pt x="2275806" y="249453"/>
                  <a:pt x="2273780" y="231343"/>
                  <a:pt x="2265692" y="217322"/>
                </a:cubicBezTo>
                <a:cubicBezTo>
                  <a:pt x="2264944" y="212649"/>
                  <a:pt x="2265067" y="208851"/>
                  <a:pt x="2266062" y="205930"/>
                </a:cubicBezTo>
                <a:cubicBezTo>
                  <a:pt x="2267057" y="203009"/>
                  <a:pt x="2267363" y="200380"/>
                  <a:pt x="2266979" y="198044"/>
                </a:cubicBezTo>
                <a:cubicBezTo>
                  <a:pt x="2267399" y="193370"/>
                  <a:pt x="2264688" y="191033"/>
                  <a:pt x="2258846" y="191033"/>
                </a:cubicBezTo>
                <a:cubicBezTo>
                  <a:pt x="2258846" y="191033"/>
                  <a:pt x="2257304" y="188697"/>
                  <a:pt x="2254218" y="184023"/>
                </a:cubicBezTo>
                <a:cubicBezTo>
                  <a:pt x="2254255" y="180518"/>
                  <a:pt x="2254679" y="175844"/>
                  <a:pt x="2255491" y="170002"/>
                </a:cubicBezTo>
                <a:cubicBezTo>
                  <a:pt x="2256304" y="164160"/>
                  <a:pt x="2254967" y="159486"/>
                  <a:pt x="2251480" y="155981"/>
                </a:cubicBezTo>
                <a:cubicBezTo>
                  <a:pt x="2249180" y="152476"/>
                  <a:pt x="2249015" y="147802"/>
                  <a:pt x="2250987" y="141961"/>
                </a:cubicBezTo>
                <a:lnTo>
                  <a:pt x="2256875" y="134950"/>
                </a:lnTo>
                <a:lnTo>
                  <a:pt x="2261557" y="136703"/>
                </a:lnTo>
                <a:cubicBezTo>
                  <a:pt x="2259567" y="142545"/>
                  <a:pt x="2260325" y="145466"/>
                  <a:pt x="2263830" y="145466"/>
                </a:cubicBezTo>
                <a:lnTo>
                  <a:pt x="2264432" y="143713"/>
                </a:lnTo>
                <a:cubicBezTo>
                  <a:pt x="2271060" y="141376"/>
                  <a:pt x="2275332" y="142545"/>
                  <a:pt x="2277249" y="147218"/>
                </a:cubicBezTo>
                <a:lnTo>
                  <a:pt x="2280151" y="148971"/>
                </a:lnTo>
                <a:cubicBezTo>
                  <a:pt x="2291032" y="154813"/>
                  <a:pt x="2300142" y="162408"/>
                  <a:pt x="2307481" y="171755"/>
                </a:cubicBezTo>
                <a:cubicBezTo>
                  <a:pt x="2310949" y="175260"/>
                  <a:pt x="2317042" y="180518"/>
                  <a:pt x="2325760" y="187528"/>
                </a:cubicBezTo>
                <a:cubicBezTo>
                  <a:pt x="2334477" y="194539"/>
                  <a:pt x="2341155" y="201549"/>
                  <a:pt x="2345791" y="208559"/>
                </a:cubicBezTo>
                <a:cubicBezTo>
                  <a:pt x="2348877" y="213233"/>
                  <a:pt x="2352638" y="218491"/>
                  <a:pt x="2357074" y="224333"/>
                </a:cubicBezTo>
                <a:cubicBezTo>
                  <a:pt x="2361510" y="230175"/>
                  <a:pt x="2366631" y="236601"/>
                  <a:pt x="2372437" y="243611"/>
                </a:cubicBezTo>
                <a:cubicBezTo>
                  <a:pt x="2373605" y="243611"/>
                  <a:pt x="2374769" y="244488"/>
                  <a:pt x="2375928" y="246240"/>
                </a:cubicBezTo>
                <a:cubicBezTo>
                  <a:pt x="2377087" y="247993"/>
                  <a:pt x="2377466" y="249453"/>
                  <a:pt x="2377065" y="250622"/>
                </a:cubicBezTo>
                <a:cubicBezTo>
                  <a:pt x="2377412" y="256464"/>
                  <a:pt x="2378525" y="264350"/>
                  <a:pt x="2380405" y="274282"/>
                </a:cubicBezTo>
                <a:cubicBezTo>
                  <a:pt x="2382286" y="284213"/>
                  <a:pt x="2384577" y="292100"/>
                  <a:pt x="2387279" y="297942"/>
                </a:cubicBezTo>
                <a:cubicBezTo>
                  <a:pt x="2388411" y="301447"/>
                  <a:pt x="2389748" y="304368"/>
                  <a:pt x="2391291" y="306705"/>
                </a:cubicBezTo>
                <a:cubicBezTo>
                  <a:pt x="2392833" y="309042"/>
                  <a:pt x="2393796" y="311379"/>
                  <a:pt x="2394180" y="313715"/>
                </a:cubicBezTo>
                <a:cubicBezTo>
                  <a:pt x="2395713" y="316052"/>
                  <a:pt x="2397918" y="320726"/>
                  <a:pt x="2400793" y="327736"/>
                </a:cubicBezTo>
                <a:cubicBezTo>
                  <a:pt x="2403668" y="334747"/>
                  <a:pt x="2404887" y="342341"/>
                  <a:pt x="2404449" y="350520"/>
                </a:cubicBezTo>
                <a:lnTo>
                  <a:pt x="2411980" y="359283"/>
                </a:lnTo>
                <a:lnTo>
                  <a:pt x="2422961" y="378562"/>
                </a:lnTo>
                <a:cubicBezTo>
                  <a:pt x="2426430" y="385572"/>
                  <a:pt x="2426174" y="394919"/>
                  <a:pt x="2422194" y="406603"/>
                </a:cubicBezTo>
                <a:lnTo>
                  <a:pt x="2413897" y="425882"/>
                </a:lnTo>
                <a:lnTo>
                  <a:pt x="2412034" y="441655"/>
                </a:lnTo>
                <a:lnTo>
                  <a:pt x="2405517" y="455676"/>
                </a:lnTo>
                <a:lnTo>
                  <a:pt x="2397137" y="485470"/>
                </a:lnTo>
                <a:cubicBezTo>
                  <a:pt x="2389598" y="507670"/>
                  <a:pt x="2377046" y="522275"/>
                  <a:pt x="2359484" y="529285"/>
                </a:cubicBezTo>
                <a:lnTo>
                  <a:pt x="2338808" y="564337"/>
                </a:lnTo>
                <a:cubicBezTo>
                  <a:pt x="2331743" y="571347"/>
                  <a:pt x="2324112" y="576605"/>
                  <a:pt x="2315915" y="580111"/>
                </a:cubicBezTo>
                <a:cubicBezTo>
                  <a:pt x="2307718" y="583616"/>
                  <a:pt x="2299695" y="590042"/>
                  <a:pt x="2291844" y="599389"/>
                </a:cubicBezTo>
                <a:cubicBezTo>
                  <a:pt x="2286349" y="605231"/>
                  <a:pt x="2280270" y="611073"/>
                  <a:pt x="2273606" y="616915"/>
                </a:cubicBezTo>
                <a:cubicBezTo>
                  <a:pt x="2266943" y="622757"/>
                  <a:pt x="2260873" y="628599"/>
                  <a:pt x="2255396" y="634441"/>
                </a:cubicBezTo>
                <a:cubicBezTo>
                  <a:pt x="2249901" y="640283"/>
                  <a:pt x="2241083" y="648170"/>
                  <a:pt x="2228942" y="658101"/>
                </a:cubicBezTo>
                <a:cubicBezTo>
                  <a:pt x="2216802" y="668033"/>
                  <a:pt x="2206414" y="678840"/>
                  <a:pt x="2197779" y="690524"/>
                </a:cubicBezTo>
                <a:cubicBezTo>
                  <a:pt x="2197378" y="691693"/>
                  <a:pt x="2195424" y="692277"/>
                  <a:pt x="2191919" y="692277"/>
                </a:cubicBezTo>
                <a:cubicBezTo>
                  <a:pt x="2199276" y="698119"/>
                  <a:pt x="2202325" y="708050"/>
                  <a:pt x="2201065" y="722071"/>
                </a:cubicBezTo>
                <a:cubicBezTo>
                  <a:pt x="2200645" y="726745"/>
                  <a:pt x="2201289" y="732587"/>
                  <a:pt x="2202996" y="739597"/>
                </a:cubicBezTo>
                <a:cubicBezTo>
                  <a:pt x="2204703" y="746608"/>
                  <a:pt x="2205930" y="752450"/>
                  <a:pt x="2206679" y="757123"/>
                </a:cubicBezTo>
                <a:cubicBezTo>
                  <a:pt x="2207062" y="759460"/>
                  <a:pt x="2207318" y="765594"/>
                  <a:pt x="2207446" y="775526"/>
                </a:cubicBezTo>
                <a:cubicBezTo>
                  <a:pt x="2207573" y="785457"/>
                  <a:pt x="2204680" y="795680"/>
                  <a:pt x="2198765" y="806196"/>
                </a:cubicBezTo>
                <a:lnTo>
                  <a:pt x="2197587" y="809701"/>
                </a:lnTo>
                <a:cubicBezTo>
                  <a:pt x="2195999" y="814375"/>
                  <a:pt x="2195177" y="820217"/>
                  <a:pt x="2195123" y="827227"/>
                </a:cubicBezTo>
                <a:cubicBezTo>
                  <a:pt x="2195031" y="841248"/>
                  <a:pt x="2192791" y="856437"/>
                  <a:pt x="2188400" y="872795"/>
                </a:cubicBezTo>
                <a:cubicBezTo>
                  <a:pt x="2184009" y="889152"/>
                  <a:pt x="2181020" y="899668"/>
                  <a:pt x="2179432" y="904342"/>
                </a:cubicBezTo>
                <a:cubicBezTo>
                  <a:pt x="2177442" y="910184"/>
                  <a:pt x="2174954" y="918362"/>
                  <a:pt x="2171969" y="928878"/>
                </a:cubicBezTo>
                <a:cubicBezTo>
                  <a:pt x="2168984" y="939394"/>
                  <a:pt x="2167465" y="948157"/>
                  <a:pt x="2167410" y="955167"/>
                </a:cubicBezTo>
                <a:cubicBezTo>
                  <a:pt x="2167373" y="962177"/>
                  <a:pt x="2167154" y="966267"/>
                  <a:pt x="2166752" y="967435"/>
                </a:cubicBezTo>
                <a:cubicBezTo>
                  <a:pt x="2165566" y="970940"/>
                  <a:pt x="2162608" y="976198"/>
                  <a:pt x="2157880" y="983209"/>
                </a:cubicBezTo>
                <a:cubicBezTo>
                  <a:pt x="2155926" y="985545"/>
                  <a:pt x="2155123" y="989635"/>
                  <a:pt x="2155470" y="995477"/>
                </a:cubicBezTo>
                <a:cubicBezTo>
                  <a:pt x="2157022" y="997814"/>
                  <a:pt x="2158373" y="999858"/>
                  <a:pt x="2159523" y="1001611"/>
                </a:cubicBezTo>
                <a:cubicBezTo>
                  <a:pt x="2160673" y="1003363"/>
                  <a:pt x="2162024" y="1005408"/>
                  <a:pt x="2163576" y="1007745"/>
                </a:cubicBezTo>
                <a:cubicBezTo>
                  <a:pt x="2163941" y="1010082"/>
                  <a:pt x="2163631" y="1012711"/>
                  <a:pt x="2162645" y="1015632"/>
                </a:cubicBezTo>
                <a:cubicBezTo>
                  <a:pt x="2161659" y="1018553"/>
                  <a:pt x="2161349" y="1021182"/>
                  <a:pt x="2161714" y="1023518"/>
                </a:cubicBezTo>
                <a:cubicBezTo>
                  <a:pt x="2161714" y="1023518"/>
                  <a:pt x="2162106" y="1023226"/>
                  <a:pt x="2162891" y="1022642"/>
                </a:cubicBezTo>
                <a:cubicBezTo>
                  <a:pt x="2163676" y="1022058"/>
                  <a:pt x="2164069" y="1021766"/>
                  <a:pt x="2164069" y="1021766"/>
                </a:cubicBezTo>
                <a:cubicBezTo>
                  <a:pt x="2169947" y="1014755"/>
                  <a:pt x="2177081" y="1010082"/>
                  <a:pt x="2185470" y="1007745"/>
                </a:cubicBezTo>
                <a:cubicBezTo>
                  <a:pt x="2193859" y="1005408"/>
                  <a:pt x="2200006" y="1003656"/>
                  <a:pt x="2203913" y="1002487"/>
                </a:cubicBezTo>
                <a:cubicBezTo>
                  <a:pt x="2206651" y="1001319"/>
                  <a:pt x="2209687" y="999274"/>
                  <a:pt x="2213018" y="996353"/>
                </a:cubicBezTo>
                <a:cubicBezTo>
                  <a:pt x="2216350" y="993432"/>
                  <a:pt x="2219577" y="990803"/>
                  <a:pt x="2222699" y="988466"/>
                </a:cubicBezTo>
                <a:cubicBezTo>
                  <a:pt x="2228194" y="982624"/>
                  <a:pt x="2235250" y="975614"/>
                  <a:pt x="2243867" y="967435"/>
                </a:cubicBezTo>
                <a:cubicBezTo>
                  <a:pt x="2245839" y="965098"/>
                  <a:pt x="2248390" y="962762"/>
                  <a:pt x="2251521" y="960425"/>
                </a:cubicBezTo>
                <a:cubicBezTo>
                  <a:pt x="2254652" y="958088"/>
                  <a:pt x="2257979" y="955167"/>
                  <a:pt x="2261502" y="951662"/>
                </a:cubicBezTo>
                <a:lnTo>
                  <a:pt x="2281466" y="934136"/>
                </a:lnTo>
                <a:lnTo>
                  <a:pt x="2282041" y="937641"/>
                </a:lnTo>
                <a:cubicBezTo>
                  <a:pt x="2280854" y="941146"/>
                  <a:pt x="2275149" y="949325"/>
                  <a:pt x="2264925" y="962177"/>
                </a:cubicBezTo>
                <a:cubicBezTo>
                  <a:pt x="2266496" y="961009"/>
                  <a:pt x="2267865" y="960425"/>
                  <a:pt x="2269033" y="960425"/>
                </a:cubicBezTo>
                <a:cubicBezTo>
                  <a:pt x="2270202" y="960425"/>
                  <a:pt x="2270987" y="959841"/>
                  <a:pt x="2271388" y="958672"/>
                </a:cubicBezTo>
                <a:cubicBezTo>
                  <a:pt x="2304304" y="927125"/>
                  <a:pt x="2330958" y="900252"/>
                  <a:pt x="2351351" y="878053"/>
                </a:cubicBezTo>
                <a:cubicBezTo>
                  <a:pt x="2361939" y="867537"/>
                  <a:pt x="2372633" y="855853"/>
                  <a:pt x="2383431" y="843001"/>
                </a:cubicBezTo>
                <a:cubicBezTo>
                  <a:pt x="2394230" y="830148"/>
                  <a:pt x="2401592" y="821385"/>
                  <a:pt x="2405517" y="816712"/>
                </a:cubicBezTo>
                <a:lnTo>
                  <a:pt x="2413157" y="809701"/>
                </a:lnTo>
                <a:cubicBezTo>
                  <a:pt x="2411952" y="813206"/>
                  <a:pt x="2410373" y="816127"/>
                  <a:pt x="2408420" y="818464"/>
                </a:cubicBezTo>
                <a:cubicBezTo>
                  <a:pt x="2388721" y="852348"/>
                  <a:pt x="2375330" y="874547"/>
                  <a:pt x="2368247" y="885063"/>
                </a:cubicBezTo>
                <a:lnTo>
                  <a:pt x="2358224" y="899084"/>
                </a:lnTo>
                <a:lnTo>
                  <a:pt x="2350557" y="911352"/>
                </a:lnTo>
                <a:cubicBezTo>
                  <a:pt x="2342724" y="917194"/>
                  <a:pt x="2337731" y="921576"/>
                  <a:pt x="2335577" y="924496"/>
                </a:cubicBezTo>
                <a:cubicBezTo>
                  <a:pt x="2333423" y="927417"/>
                  <a:pt x="2332519" y="931799"/>
                  <a:pt x="2332866" y="937641"/>
                </a:cubicBezTo>
                <a:lnTo>
                  <a:pt x="2318188" y="949909"/>
                </a:lnTo>
                <a:cubicBezTo>
                  <a:pt x="2318188" y="949909"/>
                  <a:pt x="2317795" y="950201"/>
                  <a:pt x="2317011" y="950786"/>
                </a:cubicBezTo>
                <a:cubicBezTo>
                  <a:pt x="2316226" y="951370"/>
                  <a:pt x="2315833" y="951662"/>
                  <a:pt x="2315833" y="951662"/>
                </a:cubicBezTo>
                <a:lnTo>
                  <a:pt x="2314053" y="956920"/>
                </a:lnTo>
                <a:cubicBezTo>
                  <a:pt x="2310073" y="968604"/>
                  <a:pt x="2301803" y="982624"/>
                  <a:pt x="2289243" y="998982"/>
                </a:cubicBezTo>
                <a:cubicBezTo>
                  <a:pt x="2284916" y="1004824"/>
                  <a:pt x="2280580" y="1012419"/>
                  <a:pt x="2276235" y="1021766"/>
                </a:cubicBezTo>
                <a:cubicBezTo>
                  <a:pt x="2271890" y="1031113"/>
                  <a:pt x="2269125" y="1037539"/>
                  <a:pt x="2267938" y="1041044"/>
                </a:cubicBezTo>
                <a:cubicBezTo>
                  <a:pt x="2264013" y="1045718"/>
                  <a:pt x="2261849" y="1048639"/>
                  <a:pt x="2261448" y="1049807"/>
                </a:cubicBezTo>
                <a:cubicBezTo>
                  <a:pt x="2258289" y="1055649"/>
                  <a:pt x="2254551" y="1061491"/>
                  <a:pt x="2250234" y="1067333"/>
                </a:cubicBezTo>
                <a:cubicBezTo>
                  <a:pt x="2245916" y="1073175"/>
                  <a:pt x="2241393" y="1079602"/>
                  <a:pt x="2236665" y="1086612"/>
                </a:cubicBezTo>
                <a:cubicBezTo>
                  <a:pt x="2238235" y="1085444"/>
                  <a:pt x="2239896" y="1084859"/>
                  <a:pt x="2241649" y="1084859"/>
                </a:cubicBezTo>
                <a:cubicBezTo>
                  <a:pt x="2243401" y="1084859"/>
                  <a:pt x="2245063" y="1084275"/>
                  <a:pt x="2246633" y="1083107"/>
                </a:cubicBezTo>
                <a:lnTo>
                  <a:pt x="2272511" y="1053313"/>
                </a:lnTo>
                <a:lnTo>
                  <a:pt x="2284916" y="1032281"/>
                </a:lnTo>
                <a:cubicBezTo>
                  <a:pt x="2289644" y="1025271"/>
                  <a:pt x="2298499" y="1011250"/>
                  <a:pt x="2311479" y="990219"/>
                </a:cubicBezTo>
                <a:lnTo>
                  <a:pt x="2335659" y="955167"/>
                </a:lnTo>
                <a:lnTo>
                  <a:pt x="2361017" y="921868"/>
                </a:lnTo>
                <a:lnTo>
                  <a:pt x="2374600" y="897331"/>
                </a:lnTo>
                <a:cubicBezTo>
                  <a:pt x="2376919" y="900836"/>
                  <a:pt x="2377877" y="903173"/>
                  <a:pt x="2377475" y="904342"/>
                </a:cubicBezTo>
                <a:cubicBezTo>
                  <a:pt x="2374718" y="909015"/>
                  <a:pt x="2370784" y="915441"/>
                  <a:pt x="2365673" y="923620"/>
                </a:cubicBezTo>
                <a:cubicBezTo>
                  <a:pt x="2360561" y="931799"/>
                  <a:pt x="2356225" y="939394"/>
                  <a:pt x="2352665" y="946404"/>
                </a:cubicBezTo>
                <a:cubicBezTo>
                  <a:pt x="2343226" y="960425"/>
                  <a:pt x="2333377" y="977367"/>
                  <a:pt x="2323117" y="997229"/>
                </a:cubicBezTo>
                <a:cubicBezTo>
                  <a:pt x="2316016" y="1011250"/>
                  <a:pt x="2309708" y="1022934"/>
                  <a:pt x="2304195" y="1032281"/>
                </a:cubicBezTo>
                <a:lnTo>
                  <a:pt x="2320516" y="1041044"/>
                </a:lnTo>
                <a:cubicBezTo>
                  <a:pt x="2321282" y="1042213"/>
                  <a:pt x="2322045" y="1044257"/>
                  <a:pt x="2322802" y="1047179"/>
                </a:cubicBezTo>
                <a:cubicBezTo>
                  <a:pt x="2323560" y="1050100"/>
                  <a:pt x="2324724" y="1050976"/>
                  <a:pt x="2326294" y="1049807"/>
                </a:cubicBezTo>
                <a:cubicBezTo>
                  <a:pt x="2327864" y="1048639"/>
                  <a:pt x="2329817" y="1048055"/>
                  <a:pt x="2332154" y="1048055"/>
                </a:cubicBezTo>
                <a:cubicBezTo>
                  <a:pt x="2334491" y="1048055"/>
                  <a:pt x="2337586" y="1050976"/>
                  <a:pt x="2341437" y="1056818"/>
                </a:cubicBezTo>
                <a:cubicBezTo>
                  <a:pt x="2347626" y="1062660"/>
                  <a:pt x="2354217" y="1067333"/>
                  <a:pt x="2361209" y="1070839"/>
                </a:cubicBezTo>
                <a:cubicBezTo>
                  <a:pt x="2363911" y="1073175"/>
                  <a:pt x="2366718" y="1075220"/>
                  <a:pt x="2369630" y="1076973"/>
                </a:cubicBezTo>
                <a:cubicBezTo>
                  <a:pt x="2372541" y="1078725"/>
                  <a:pt x="2375157" y="1081354"/>
                  <a:pt x="2377475" y="1084859"/>
                </a:cubicBezTo>
                <a:cubicBezTo>
                  <a:pt x="2380561" y="1089533"/>
                  <a:pt x="2384997" y="1096251"/>
                  <a:pt x="2390784" y="1105014"/>
                </a:cubicBezTo>
                <a:cubicBezTo>
                  <a:pt x="2396571" y="1113777"/>
                  <a:pt x="2400396" y="1124001"/>
                  <a:pt x="2402258" y="1135685"/>
                </a:cubicBezTo>
                <a:cubicBezTo>
                  <a:pt x="2403755" y="1145032"/>
                  <a:pt x="2409725" y="1154963"/>
                  <a:pt x="2420167" y="1165479"/>
                </a:cubicBezTo>
                <a:lnTo>
                  <a:pt x="2419592" y="1167232"/>
                </a:lnTo>
                <a:cubicBezTo>
                  <a:pt x="2418004" y="1171905"/>
                  <a:pt x="2420898" y="1175410"/>
                  <a:pt x="2428273" y="1177747"/>
                </a:cubicBezTo>
                <a:cubicBezTo>
                  <a:pt x="2434919" y="1175410"/>
                  <a:pt x="2439200" y="1176579"/>
                  <a:pt x="2441116" y="1181252"/>
                </a:cubicBezTo>
                <a:cubicBezTo>
                  <a:pt x="2445370" y="1185926"/>
                  <a:pt x="2451586" y="1188263"/>
                  <a:pt x="2459765" y="1188263"/>
                </a:cubicBezTo>
                <a:cubicBezTo>
                  <a:pt x="2467944" y="1188263"/>
                  <a:pt x="2478679" y="1184173"/>
                  <a:pt x="2491969" y="1175995"/>
                </a:cubicBezTo>
                <a:cubicBezTo>
                  <a:pt x="2496260" y="1173658"/>
                  <a:pt x="2499970" y="1171321"/>
                  <a:pt x="2503101" y="1168984"/>
                </a:cubicBezTo>
                <a:cubicBezTo>
                  <a:pt x="2506232" y="1166647"/>
                  <a:pt x="2509167" y="1164895"/>
                  <a:pt x="2511905" y="1163726"/>
                </a:cubicBezTo>
                <a:cubicBezTo>
                  <a:pt x="2546300" y="1145032"/>
                  <a:pt x="2571895" y="1131595"/>
                  <a:pt x="2588691" y="1123417"/>
                </a:cubicBezTo>
                <a:cubicBezTo>
                  <a:pt x="2619964" y="1107059"/>
                  <a:pt x="2653172" y="1091870"/>
                  <a:pt x="2688315" y="1077849"/>
                </a:cubicBezTo>
                <a:cubicBezTo>
                  <a:pt x="2699251" y="1073175"/>
                  <a:pt x="2711843" y="1067918"/>
                  <a:pt x="2726092" y="1062076"/>
                </a:cubicBezTo>
                <a:cubicBezTo>
                  <a:pt x="2740341" y="1056234"/>
                  <a:pt x="2755873" y="1049223"/>
                  <a:pt x="2772687" y="1041044"/>
                </a:cubicBezTo>
                <a:cubicBezTo>
                  <a:pt x="2782052" y="1037539"/>
                  <a:pt x="2794151" y="1032866"/>
                  <a:pt x="2808985" y="1027024"/>
                </a:cubicBezTo>
                <a:cubicBezTo>
                  <a:pt x="2823818" y="1021182"/>
                  <a:pt x="2836511" y="1016508"/>
                  <a:pt x="2847063" y="1013003"/>
                </a:cubicBezTo>
                <a:cubicBezTo>
                  <a:pt x="2853690" y="1010666"/>
                  <a:pt x="2862174" y="1008037"/>
                  <a:pt x="2872516" y="1005116"/>
                </a:cubicBezTo>
                <a:cubicBezTo>
                  <a:pt x="2882859" y="1002195"/>
                  <a:pt x="2891544" y="998982"/>
                  <a:pt x="2898573" y="995477"/>
                </a:cubicBezTo>
                <a:lnTo>
                  <a:pt x="2940717" y="984961"/>
                </a:lnTo>
                <a:lnTo>
                  <a:pt x="2957120" y="977951"/>
                </a:lnTo>
                <a:cubicBezTo>
                  <a:pt x="2962981" y="974446"/>
                  <a:pt x="2964359" y="972109"/>
                  <a:pt x="2961255" y="970940"/>
                </a:cubicBezTo>
                <a:lnTo>
                  <a:pt x="2957805" y="960425"/>
                </a:lnTo>
                <a:cubicBezTo>
                  <a:pt x="2960945" y="958088"/>
                  <a:pt x="2963684" y="956920"/>
                  <a:pt x="2966020" y="956920"/>
                </a:cubicBezTo>
                <a:cubicBezTo>
                  <a:pt x="2968357" y="956920"/>
                  <a:pt x="2972642" y="956335"/>
                  <a:pt x="2978877" y="955167"/>
                </a:cubicBezTo>
                <a:cubicBezTo>
                  <a:pt x="2985112" y="953999"/>
                  <a:pt x="2990575" y="951662"/>
                  <a:pt x="2995267" y="948157"/>
                </a:cubicBezTo>
                <a:cubicBezTo>
                  <a:pt x="3008539" y="943483"/>
                  <a:pt x="3019657" y="941730"/>
                  <a:pt x="3028621" y="942899"/>
                </a:cubicBezTo>
                <a:cubicBezTo>
                  <a:pt x="3034463" y="942899"/>
                  <a:pt x="3038151" y="944067"/>
                  <a:pt x="3039684" y="946404"/>
                </a:cubicBezTo>
                <a:cubicBezTo>
                  <a:pt x="3051715" y="952246"/>
                  <a:pt x="3062774" y="958380"/>
                  <a:pt x="3072861" y="964806"/>
                </a:cubicBezTo>
                <a:cubicBezTo>
                  <a:pt x="3082947" y="971233"/>
                  <a:pt x="3091870" y="976782"/>
                  <a:pt x="3099629" y="981456"/>
                </a:cubicBezTo>
                <a:cubicBezTo>
                  <a:pt x="3108939" y="988466"/>
                  <a:pt x="3113549" y="998982"/>
                  <a:pt x="3113458" y="1013003"/>
                </a:cubicBezTo>
                <a:cubicBezTo>
                  <a:pt x="3111450" y="1022350"/>
                  <a:pt x="3114909" y="1029360"/>
                  <a:pt x="3123837" y="1034034"/>
                </a:cubicBezTo>
                <a:cubicBezTo>
                  <a:pt x="3136269" y="1038708"/>
                  <a:pt x="3141061" y="1050392"/>
                  <a:pt x="3138213" y="1069086"/>
                </a:cubicBezTo>
                <a:cubicBezTo>
                  <a:pt x="3138177" y="1072591"/>
                  <a:pt x="3140477" y="1077849"/>
                  <a:pt x="3145114" y="1084859"/>
                </a:cubicBezTo>
                <a:cubicBezTo>
                  <a:pt x="3165324" y="1090701"/>
                  <a:pt x="3171066" y="1106475"/>
                  <a:pt x="3162339" y="1132180"/>
                </a:cubicBezTo>
                <a:cubicBezTo>
                  <a:pt x="3159181" y="1138022"/>
                  <a:pt x="3156999" y="1143571"/>
                  <a:pt x="3155794" y="1148829"/>
                </a:cubicBezTo>
                <a:cubicBezTo>
                  <a:pt x="3154589" y="1154087"/>
                  <a:pt x="3153193" y="1159053"/>
                  <a:pt x="3151604" y="1163726"/>
                </a:cubicBezTo>
                <a:cubicBezTo>
                  <a:pt x="3150016" y="1168400"/>
                  <a:pt x="3148053" y="1170737"/>
                  <a:pt x="3145717" y="1170737"/>
                </a:cubicBezTo>
                <a:cubicBezTo>
                  <a:pt x="3140642" y="1171905"/>
                  <a:pt x="3135949" y="1175410"/>
                  <a:pt x="3131641" y="1181252"/>
                </a:cubicBezTo>
                <a:lnTo>
                  <a:pt x="3117483" y="1202284"/>
                </a:lnTo>
                <a:cubicBezTo>
                  <a:pt x="3103335" y="1219810"/>
                  <a:pt x="3093312" y="1233830"/>
                  <a:pt x="3087415" y="1244346"/>
                </a:cubicBezTo>
                <a:lnTo>
                  <a:pt x="3068027" y="1260119"/>
                </a:lnTo>
                <a:cubicBezTo>
                  <a:pt x="3062934" y="1264793"/>
                  <a:pt x="3056854" y="1271511"/>
                  <a:pt x="3049789" y="1280274"/>
                </a:cubicBezTo>
                <a:cubicBezTo>
                  <a:pt x="3042724" y="1289037"/>
                  <a:pt x="3035668" y="1295171"/>
                  <a:pt x="3028621" y="1298677"/>
                </a:cubicBezTo>
                <a:cubicBezTo>
                  <a:pt x="3025901" y="1299845"/>
                  <a:pt x="3023560" y="1301598"/>
                  <a:pt x="3021597" y="1303934"/>
                </a:cubicBezTo>
                <a:cubicBezTo>
                  <a:pt x="3019634" y="1306271"/>
                  <a:pt x="3018452" y="1308024"/>
                  <a:pt x="3018051" y="1309192"/>
                </a:cubicBezTo>
                <a:cubicBezTo>
                  <a:pt x="3017248" y="1311529"/>
                  <a:pt x="3014116" y="1313866"/>
                  <a:pt x="3008658" y="1316203"/>
                </a:cubicBezTo>
                <a:cubicBezTo>
                  <a:pt x="2997722" y="1320876"/>
                  <a:pt x="2989909" y="1324966"/>
                  <a:pt x="2985217" y="1328471"/>
                </a:cubicBezTo>
                <a:lnTo>
                  <a:pt x="2974646" y="1333729"/>
                </a:lnTo>
                <a:cubicBezTo>
                  <a:pt x="2969553" y="1338402"/>
                  <a:pt x="2965144" y="1342784"/>
                  <a:pt x="2961420" y="1346873"/>
                </a:cubicBezTo>
                <a:cubicBezTo>
                  <a:pt x="2957695" y="1350962"/>
                  <a:pt x="2953287" y="1355344"/>
                  <a:pt x="2948193" y="1360018"/>
                </a:cubicBezTo>
                <a:cubicBezTo>
                  <a:pt x="2946623" y="1361186"/>
                  <a:pt x="2944967" y="1360894"/>
                  <a:pt x="2943223" y="1359141"/>
                </a:cubicBezTo>
                <a:cubicBezTo>
                  <a:pt x="2941479" y="1357389"/>
                  <a:pt x="2939439" y="1356512"/>
                  <a:pt x="2937102" y="1356512"/>
                </a:cubicBezTo>
                <a:cubicBezTo>
                  <a:pt x="2936719" y="1357681"/>
                  <a:pt x="2935350" y="1359141"/>
                  <a:pt x="2932995" y="1360894"/>
                </a:cubicBezTo>
                <a:cubicBezTo>
                  <a:pt x="2930640" y="1362646"/>
                  <a:pt x="2930439" y="1364107"/>
                  <a:pt x="2932392" y="1365275"/>
                </a:cubicBezTo>
                <a:lnTo>
                  <a:pt x="2916017" y="1367028"/>
                </a:lnTo>
                <a:cubicBezTo>
                  <a:pt x="2915597" y="1371702"/>
                  <a:pt x="2914602" y="1374623"/>
                  <a:pt x="2913032" y="1375791"/>
                </a:cubicBezTo>
                <a:cubicBezTo>
                  <a:pt x="2911462" y="1376959"/>
                  <a:pt x="2907956" y="1376959"/>
                  <a:pt x="2902516" y="1375791"/>
                </a:cubicBezTo>
                <a:cubicBezTo>
                  <a:pt x="2901749" y="1374623"/>
                  <a:pt x="2898627" y="1375207"/>
                  <a:pt x="2893150" y="1377544"/>
                </a:cubicBezTo>
                <a:cubicBezTo>
                  <a:pt x="2892365" y="1379880"/>
                  <a:pt x="2891389" y="1381049"/>
                  <a:pt x="2890220" y="1381049"/>
                </a:cubicBezTo>
                <a:cubicBezTo>
                  <a:pt x="2877350" y="1384554"/>
                  <a:pt x="2872831" y="1390980"/>
                  <a:pt x="2876665" y="1400327"/>
                </a:cubicBezTo>
                <a:lnTo>
                  <a:pt x="2864972" y="1398575"/>
                </a:lnTo>
                <a:cubicBezTo>
                  <a:pt x="2860682" y="1400912"/>
                  <a:pt x="2858537" y="1402080"/>
                  <a:pt x="2858537" y="1402080"/>
                </a:cubicBezTo>
                <a:cubicBezTo>
                  <a:pt x="2857733" y="1404417"/>
                  <a:pt x="2855967" y="1406169"/>
                  <a:pt x="2853238" y="1407338"/>
                </a:cubicBezTo>
                <a:cubicBezTo>
                  <a:pt x="2850508" y="1408506"/>
                  <a:pt x="2848358" y="1409675"/>
                  <a:pt x="2846789" y="1410843"/>
                </a:cubicBezTo>
                <a:cubicBezTo>
                  <a:pt x="2833498" y="1419022"/>
                  <a:pt x="2824106" y="1426032"/>
                  <a:pt x="2818610" y="1431874"/>
                </a:cubicBezTo>
                <a:lnTo>
                  <a:pt x="2810422" y="1435379"/>
                </a:lnTo>
                <a:cubicBezTo>
                  <a:pt x="2806132" y="1434211"/>
                  <a:pt x="2803398" y="1434503"/>
                  <a:pt x="2802221" y="1436256"/>
                </a:cubicBezTo>
                <a:cubicBezTo>
                  <a:pt x="2801043" y="1438008"/>
                  <a:pt x="2800158" y="1439761"/>
                  <a:pt x="2799564" y="1441513"/>
                </a:cubicBezTo>
                <a:cubicBezTo>
                  <a:pt x="2798971" y="1443266"/>
                  <a:pt x="2798474" y="1444727"/>
                  <a:pt x="2798072" y="1445895"/>
                </a:cubicBezTo>
                <a:cubicBezTo>
                  <a:pt x="2796082" y="1451737"/>
                  <a:pt x="2793124" y="1456995"/>
                  <a:pt x="2789199" y="1461668"/>
                </a:cubicBezTo>
                <a:cubicBezTo>
                  <a:pt x="2785275" y="1466342"/>
                  <a:pt x="2780792" y="1467510"/>
                  <a:pt x="2775754" y="1465174"/>
                </a:cubicBezTo>
                <a:cubicBezTo>
                  <a:pt x="2773818" y="1464005"/>
                  <a:pt x="2771582" y="1463713"/>
                  <a:pt x="2769044" y="1464297"/>
                </a:cubicBezTo>
                <a:cubicBezTo>
                  <a:pt x="2766507" y="1464881"/>
                  <a:pt x="2764069" y="1465174"/>
                  <a:pt x="2761733" y="1465174"/>
                </a:cubicBezTo>
                <a:lnTo>
                  <a:pt x="2763376" y="1480947"/>
                </a:lnTo>
                <a:cubicBezTo>
                  <a:pt x="2764124" y="1485621"/>
                  <a:pt x="2761185" y="1489126"/>
                  <a:pt x="2754558" y="1491463"/>
                </a:cubicBezTo>
                <a:lnTo>
                  <a:pt x="2740482" y="1496720"/>
                </a:lnTo>
                <a:cubicBezTo>
                  <a:pt x="2730715" y="1501394"/>
                  <a:pt x="2723513" y="1501978"/>
                  <a:pt x="2718876" y="1498473"/>
                </a:cubicBezTo>
                <a:cubicBezTo>
                  <a:pt x="2709201" y="1489126"/>
                  <a:pt x="2695015" y="1484452"/>
                  <a:pt x="2676321" y="1484452"/>
                </a:cubicBezTo>
                <a:lnTo>
                  <a:pt x="2656440" y="1486205"/>
                </a:lnTo>
                <a:lnTo>
                  <a:pt x="2655290" y="1484452"/>
                </a:lnTo>
                <a:cubicBezTo>
                  <a:pt x="2652533" y="1489126"/>
                  <a:pt x="2648133" y="1491755"/>
                  <a:pt x="2642091" y="1492339"/>
                </a:cubicBezTo>
                <a:cubicBezTo>
                  <a:pt x="2636048" y="1492923"/>
                  <a:pt x="2631657" y="1493799"/>
                  <a:pt x="2628919" y="1494968"/>
                </a:cubicBezTo>
                <a:cubicBezTo>
                  <a:pt x="2626582" y="1494968"/>
                  <a:pt x="2621219" y="1496136"/>
                  <a:pt x="2612830" y="1498473"/>
                </a:cubicBezTo>
                <a:cubicBezTo>
                  <a:pt x="2604442" y="1500810"/>
                  <a:pt x="2597919" y="1500226"/>
                  <a:pt x="2593264" y="1496720"/>
                </a:cubicBezTo>
                <a:lnTo>
                  <a:pt x="2586856" y="1494968"/>
                </a:lnTo>
                <a:lnTo>
                  <a:pt x="2548299" y="1494968"/>
                </a:lnTo>
                <a:lnTo>
                  <a:pt x="2535428" y="1496720"/>
                </a:lnTo>
                <a:cubicBezTo>
                  <a:pt x="2531923" y="1496720"/>
                  <a:pt x="2527067" y="1495552"/>
                  <a:pt x="2520860" y="1493215"/>
                </a:cubicBezTo>
                <a:cubicBezTo>
                  <a:pt x="2514251" y="1492047"/>
                  <a:pt x="2506273" y="1491463"/>
                  <a:pt x="2496926" y="1491463"/>
                </a:cubicBezTo>
                <a:cubicBezTo>
                  <a:pt x="2494589" y="1491463"/>
                  <a:pt x="2491476" y="1490294"/>
                  <a:pt x="2487588" y="1487957"/>
                </a:cubicBezTo>
                <a:cubicBezTo>
                  <a:pt x="2486419" y="1487957"/>
                  <a:pt x="2484872" y="1486497"/>
                  <a:pt x="2482946" y="1483576"/>
                </a:cubicBezTo>
                <a:cubicBezTo>
                  <a:pt x="2481020" y="1480655"/>
                  <a:pt x="2477711" y="1480947"/>
                  <a:pt x="2473019" y="1484452"/>
                </a:cubicBezTo>
                <a:cubicBezTo>
                  <a:pt x="2471449" y="1485621"/>
                  <a:pt x="2469601" y="1485036"/>
                  <a:pt x="2467474" y="1482700"/>
                </a:cubicBezTo>
                <a:cubicBezTo>
                  <a:pt x="2465347" y="1480363"/>
                  <a:pt x="2464092" y="1478026"/>
                  <a:pt x="2463709" y="1475689"/>
                </a:cubicBezTo>
                <a:cubicBezTo>
                  <a:pt x="2464530" y="1469847"/>
                  <a:pt x="2462020" y="1466926"/>
                  <a:pt x="2456178" y="1466926"/>
                </a:cubicBezTo>
                <a:cubicBezTo>
                  <a:pt x="2450737" y="1465758"/>
                  <a:pt x="2443928" y="1465174"/>
                  <a:pt x="2435749" y="1465174"/>
                </a:cubicBezTo>
                <a:cubicBezTo>
                  <a:pt x="2431477" y="1464005"/>
                  <a:pt x="2422541" y="1461084"/>
                  <a:pt x="2408940" y="1456411"/>
                </a:cubicBezTo>
                <a:cubicBezTo>
                  <a:pt x="2404960" y="1468095"/>
                  <a:pt x="2402368" y="1477442"/>
                  <a:pt x="2401163" y="1484452"/>
                </a:cubicBezTo>
                <a:lnTo>
                  <a:pt x="2393961" y="1510741"/>
                </a:lnTo>
                <a:lnTo>
                  <a:pt x="2393933" y="1515999"/>
                </a:lnTo>
                <a:cubicBezTo>
                  <a:pt x="2384166" y="1520673"/>
                  <a:pt x="2379264" y="1526515"/>
                  <a:pt x="2379228" y="1533525"/>
                </a:cubicBezTo>
                <a:lnTo>
                  <a:pt x="2370958" y="1547546"/>
                </a:lnTo>
                <a:cubicBezTo>
                  <a:pt x="2368968" y="1553388"/>
                  <a:pt x="2364814" y="1562151"/>
                  <a:pt x="2358498" y="1573835"/>
                </a:cubicBezTo>
                <a:cubicBezTo>
                  <a:pt x="2356544" y="1576172"/>
                  <a:pt x="2355942" y="1579677"/>
                  <a:pt x="2356691" y="1584350"/>
                </a:cubicBezTo>
                <a:cubicBezTo>
                  <a:pt x="2354299" y="1591361"/>
                  <a:pt x="2353076" y="1600124"/>
                  <a:pt x="2353021" y="1610639"/>
                </a:cubicBezTo>
                <a:cubicBezTo>
                  <a:pt x="2350228" y="1618818"/>
                  <a:pt x="2348813" y="1626413"/>
                  <a:pt x="2348776" y="1633423"/>
                </a:cubicBezTo>
                <a:cubicBezTo>
                  <a:pt x="2347590" y="1636928"/>
                  <a:pt x="2346412" y="1638681"/>
                  <a:pt x="2345244" y="1638681"/>
                </a:cubicBezTo>
                <a:cubicBezTo>
                  <a:pt x="2341739" y="1638681"/>
                  <a:pt x="2339594" y="1638097"/>
                  <a:pt x="2338808" y="1636928"/>
                </a:cubicBezTo>
                <a:cubicBezTo>
                  <a:pt x="2333003" y="1633423"/>
                  <a:pt x="2326969" y="1634007"/>
                  <a:pt x="2320708" y="1638681"/>
                </a:cubicBezTo>
                <a:cubicBezTo>
                  <a:pt x="2313277" y="1643355"/>
                  <a:pt x="2305482" y="1643939"/>
                  <a:pt x="2297321" y="1640434"/>
                </a:cubicBezTo>
                <a:cubicBezTo>
                  <a:pt x="2291881" y="1639265"/>
                  <a:pt x="2286541" y="1636928"/>
                  <a:pt x="2281301" y="1633423"/>
                </a:cubicBezTo>
                <a:cubicBezTo>
                  <a:pt x="2276062" y="1629918"/>
                  <a:pt x="2271507" y="1626997"/>
                  <a:pt x="2267637" y="1624660"/>
                </a:cubicBezTo>
                <a:cubicBezTo>
                  <a:pt x="2245108" y="1615313"/>
                  <a:pt x="2232283" y="1610055"/>
                  <a:pt x="2229161" y="1608887"/>
                </a:cubicBezTo>
                <a:cubicBezTo>
                  <a:pt x="2227226" y="1607718"/>
                  <a:pt x="2224420" y="1605674"/>
                  <a:pt x="2220741" y="1602753"/>
                </a:cubicBezTo>
                <a:cubicBezTo>
                  <a:pt x="2217062" y="1599832"/>
                  <a:pt x="2214255" y="1597787"/>
                  <a:pt x="2212320" y="1596619"/>
                </a:cubicBezTo>
                <a:cubicBezTo>
                  <a:pt x="2208450" y="1590777"/>
                  <a:pt x="2203612" y="1586103"/>
                  <a:pt x="2197806" y="1582598"/>
                </a:cubicBezTo>
                <a:cubicBezTo>
                  <a:pt x="2196255" y="1580261"/>
                  <a:pt x="2193927" y="1578508"/>
                  <a:pt x="2190823" y="1577340"/>
                </a:cubicBezTo>
                <a:cubicBezTo>
                  <a:pt x="2186588" y="1569161"/>
                  <a:pt x="2181184" y="1560982"/>
                  <a:pt x="2174612" y="1552804"/>
                </a:cubicBezTo>
                <a:cubicBezTo>
                  <a:pt x="2175014" y="1551635"/>
                  <a:pt x="2175023" y="1550759"/>
                  <a:pt x="2174639" y="1550175"/>
                </a:cubicBezTo>
                <a:cubicBezTo>
                  <a:pt x="2174256" y="1549590"/>
                  <a:pt x="2174849" y="1548714"/>
                  <a:pt x="2176419" y="1547546"/>
                </a:cubicBezTo>
                <a:cubicBezTo>
                  <a:pt x="2178373" y="1545209"/>
                  <a:pt x="2180828" y="1541412"/>
                  <a:pt x="2183786" y="1536154"/>
                </a:cubicBezTo>
                <a:cubicBezTo>
                  <a:pt x="2186743" y="1530896"/>
                  <a:pt x="2189016" y="1525930"/>
                  <a:pt x="2190604" y="1521257"/>
                </a:cubicBezTo>
                <a:lnTo>
                  <a:pt x="2198874" y="1507236"/>
                </a:lnTo>
                <a:lnTo>
                  <a:pt x="2207172" y="1487957"/>
                </a:lnTo>
                <a:cubicBezTo>
                  <a:pt x="2222215" y="1450569"/>
                  <a:pt x="2233488" y="1424280"/>
                  <a:pt x="2240991" y="1409090"/>
                </a:cubicBezTo>
                <a:cubicBezTo>
                  <a:pt x="2251270" y="1385722"/>
                  <a:pt x="2257796" y="1369949"/>
                  <a:pt x="2260571" y="1361770"/>
                </a:cubicBezTo>
                <a:cubicBezTo>
                  <a:pt x="2264533" y="1353591"/>
                  <a:pt x="2267518" y="1344828"/>
                  <a:pt x="2269526" y="1335481"/>
                </a:cubicBezTo>
                <a:cubicBezTo>
                  <a:pt x="2271534" y="1326134"/>
                  <a:pt x="2274711" y="1316787"/>
                  <a:pt x="2279056" y="1307440"/>
                </a:cubicBezTo>
                <a:cubicBezTo>
                  <a:pt x="2281027" y="1301598"/>
                  <a:pt x="2285756" y="1292835"/>
                  <a:pt x="2293241" y="1281151"/>
                </a:cubicBezTo>
                <a:cubicBezTo>
                  <a:pt x="2296363" y="1278814"/>
                  <a:pt x="2298517" y="1276769"/>
                  <a:pt x="2299704" y="1275016"/>
                </a:cubicBezTo>
                <a:cubicBezTo>
                  <a:pt x="2300890" y="1273264"/>
                  <a:pt x="2301675" y="1271803"/>
                  <a:pt x="2302059" y="1270635"/>
                </a:cubicBezTo>
                <a:lnTo>
                  <a:pt x="2289791" y="1270635"/>
                </a:lnTo>
                <a:cubicBezTo>
                  <a:pt x="2290995" y="1267130"/>
                  <a:pt x="2293560" y="1263040"/>
                  <a:pt x="2297485" y="1258367"/>
                </a:cubicBezTo>
                <a:cubicBezTo>
                  <a:pt x="2304934" y="1250188"/>
                  <a:pt x="2310046" y="1242009"/>
                  <a:pt x="2312821" y="1233830"/>
                </a:cubicBezTo>
                <a:cubicBezTo>
                  <a:pt x="2315596" y="1225652"/>
                  <a:pt x="2316627" y="1217473"/>
                  <a:pt x="2315915" y="1209294"/>
                </a:cubicBezTo>
                <a:cubicBezTo>
                  <a:pt x="2321903" y="1184758"/>
                  <a:pt x="2324541" y="1168400"/>
                  <a:pt x="2323829" y="1160221"/>
                </a:cubicBezTo>
                <a:lnTo>
                  <a:pt x="2321666" y="1130427"/>
                </a:lnTo>
                <a:cubicBezTo>
                  <a:pt x="2321703" y="1126922"/>
                  <a:pt x="2321643" y="1121956"/>
                  <a:pt x="2321488" y="1115530"/>
                </a:cubicBezTo>
                <a:cubicBezTo>
                  <a:pt x="2321333" y="1109104"/>
                  <a:pt x="2319895" y="1104722"/>
                  <a:pt x="2317175" y="1102385"/>
                </a:cubicBezTo>
                <a:cubicBezTo>
                  <a:pt x="2312556" y="1095375"/>
                  <a:pt x="2309334" y="1082523"/>
                  <a:pt x="2307508" y="1063828"/>
                </a:cubicBezTo>
                <a:cubicBezTo>
                  <a:pt x="2307161" y="1057986"/>
                  <a:pt x="2305464" y="1049223"/>
                  <a:pt x="2302415" y="1037539"/>
                </a:cubicBezTo>
                <a:cubicBezTo>
                  <a:pt x="2298088" y="1043381"/>
                  <a:pt x="2292776" y="1052144"/>
                  <a:pt x="2286477" y="1063828"/>
                </a:cubicBezTo>
                <a:cubicBezTo>
                  <a:pt x="2280160" y="1075512"/>
                  <a:pt x="2273953" y="1086028"/>
                  <a:pt x="2267856" y="1095375"/>
                </a:cubicBezTo>
                <a:cubicBezTo>
                  <a:pt x="2261758" y="1104722"/>
                  <a:pt x="2256354" y="1112901"/>
                  <a:pt x="2251644" y="1119911"/>
                </a:cubicBezTo>
                <a:lnTo>
                  <a:pt x="2216839" y="1170737"/>
                </a:lnTo>
                <a:lnTo>
                  <a:pt x="2215058" y="1175995"/>
                </a:lnTo>
                <a:lnTo>
                  <a:pt x="2213279" y="1181252"/>
                </a:lnTo>
                <a:cubicBezTo>
                  <a:pt x="2211690" y="1185926"/>
                  <a:pt x="2208441" y="1191184"/>
                  <a:pt x="2203530" y="1197026"/>
                </a:cubicBezTo>
                <a:cubicBezTo>
                  <a:pt x="2198619" y="1202868"/>
                  <a:pt x="2194785" y="1208126"/>
                  <a:pt x="2192028" y="1212799"/>
                </a:cubicBezTo>
                <a:lnTo>
                  <a:pt x="2177268" y="1235583"/>
                </a:lnTo>
                <a:cubicBezTo>
                  <a:pt x="2150157" y="1274140"/>
                  <a:pt x="2133453" y="1297508"/>
                  <a:pt x="2127155" y="1305687"/>
                </a:cubicBezTo>
                <a:cubicBezTo>
                  <a:pt x="2100482" y="1336065"/>
                  <a:pt x="2080090" y="1358265"/>
                  <a:pt x="2065978" y="1372286"/>
                </a:cubicBezTo>
                <a:cubicBezTo>
                  <a:pt x="2051482" y="1383970"/>
                  <a:pt x="2039224" y="1396822"/>
                  <a:pt x="2029201" y="1410843"/>
                </a:cubicBezTo>
                <a:cubicBezTo>
                  <a:pt x="2019178" y="1424864"/>
                  <a:pt x="2012989" y="1433627"/>
                  <a:pt x="2010634" y="1437132"/>
                </a:cubicBezTo>
                <a:lnTo>
                  <a:pt x="1985824" y="1479194"/>
                </a:lnTo>
                <a:cubicBezTo>
                  <a:pt x="1984254" y="1480363"/>
                  <a:pt x="1983172" y="1481823"/>
                  <a:pt x="1982579" y="1483576"/>
                </a:cubicBezTo>
                <a:cubicBezTo>
                  <a:pt x="1981985" y="1485329"/>
                  <a:pt x="1980904" y="1486789"/>
                  <a:pt x="1979334" y="1487957"/>
                </a:cubicBezTo>
                <a:cubicBezTo>
                  <a:pt x="1972305" y="1491463"/>
                  <a:pt x="1966541" y="1494676"/>
                  <a:pt x="1962040" y="1497597"/>
                </a:cubicBezTo>
                <a:cubicBezTo>
                  <a:pt x="1957540" y="1500518"/>
                  <a:pt x="1953145" y="1503147"/>
                  <a:pt x="1948855" y="1505483"/>
                </a:cubicBezTo>
                <a:cubicBezTo>
                  <a:pt x="1946116" y="1506652"/>
                  <a:pt x="1942995" y="1507236"/>
                  <a:pt x="1939490" y="1507236"/>
                </a:cubicBezTo>
                <a:cubicBezTo>
                  <a:pt x="1933647" y="1507236"/>
                  <a:pt x="1928800" y="1504315"/>
                  <a:pt x="1924949" y="1498473"/>
                </a:cubicBezTo>
                <a:cubicBezTo>
                  <a:pt x="1921461" y="1494968"/>
                  <a:pt x="1915839" y="1490878"/>
                  <a:pt x="1908080" y="1486205"/>
                </a:cubicBezTo>
                <a:cubicBezTo>
                  <a:pt x="1903023" y="1483868"/>
                  <a:pt x="1900512" y="1480947"/>
                  <a:pt x="1900549" y="1477442"/>
                </a:cubicBezTo>
                <a:cubicBezTo>
                  <a:pt x="1894397" y="1464589"/>
                  <a:pt x="1882411" y="1449984"/>
                  <a:pt x="1864593" y="1433627"/>
                </a:cubicBezTo>
                <a:cubicBezTo>
                  <a:pt x="1855301" y="1426616"/>
                  <a:pt x="1849714" y="1417269"/>
                  <a:pt x="1847834" y="1405585"/>
                </a:cubicBezTo>
                <a:lnTo>
                  <a:pt x="1845013" y="1393317"/>
                </a:lnTo>
                <a:cubicBezTo>
                  <a:pt x="1834954" y="1381633"/>
                  <a:pt x="1830764" y="1366444"/>
                  <a:pt x="1832444" y="1347749"/>
                </a:cubicBezTo>
                <a:cubicBezTo>
                  <a:pt x="1831330" y="1340739"/>
                  <a:pt x="1829998" y="1336065"/>
                  <a:pt x="1828446" y="1333729"/>
                </a:cubicBezTo>
                <a:cubicBezTo>
                  <a:pt x="1826529" y="1329055"/>
                  <a:pt x="1825968" y="1325550"/>
                  <a:pt x="1826762" y="1323213"/>
                </a:cubicBezTo>
                <a:cubicBezTo>
                  <a:pt x="1827556" y="1320876"/>
                  <a:pt x="1830116" y="1316787"/>
                  <a:pt x="1834443" y="1310945"/>
                </a:cubicBezTo>
                <a:lnTo>
                  <a:pt x="1853886" y="1284656"/>
                </a:lnTo>
                <a:cubicBezTo>
                  <a:pt x="1870006" y="1261288"/>
                  <a:pt x="1879052" y="1248435"/>
                  <a:pt x="1881024" y="1246099"/>
                </a:cubicBezTo>
                <a:cubicBezTo>
                  <a:pt x="1890061" y="1233246"/>
                  <a:pt x="1903835" y="1211631"/>
                  <a:pt x="1922347" y="1181252"/>
                </a:cubicBezTo>
                <a:cubicBezTo>
                  <a:pt x="1918458" y="1178916"/>
                  <a:pt x="1916131" y="1177163"/>
                  <a:pt x="1915364" y="1175995"/>
                </a:cubicBezTo>
                <a:lnTo>
                  <a:pt x="1927139" y="1161974"/>
                </a:lnTo>
                <a:cubicBezTo>
                  <a:pt x="1930298" y="1156132"/>
                  <a:pt x="1935021" y="1148245"/>
                  <a:pt x="1941311" y="1138314"/>
                </a:cubicBezTo>
                <a:cubicBezTo>
                  <a:pt x="1947600" y="1128382"/>
                  <a:pt x="1952524" y="1119911"/>
                  <a:pt x="1956084" y="1112901"/>
                </a:cubicBezTo>
                <a:cubicBezTo>
                  <a:pt x="1972661" y="1077849"/>
                  <a:pt x="1988873" y="1040460"/>
                  <a:pt x="2004719" y="1000735"/>
                </a:cubicBezTo>
                <a:cubicBezTo>
                  <a:pt x="2011054" y="985545"/>
                  <a:pt x="2019580" y="962177"/>
                  <a:pt x="2030296" y="930631"/>
                </a:cubicBezTo>
                <a:lnTo>
                  <a:pt x="2069593" y="814959"/>
                </a:lnTo>
                <a:cubicBezTo>
                  <a:pt x="2070797" y="811454"/>
                  <a:pt x="2072199" y="806488"/>
                  <a:pt x="2073796" y="800062"/>
                </a:cubicBezTo>
                <a:cubicBezTo>
                  <a:pt x="2075394" y="793636"/>
                  <a:pt x="2078164" y="786333"/>
                  <a:pt x="2082107" y="778154"/>
                </a:cubicBezTo>
                <a:cubicBezTo>
                  <a:pt x="2084499" y="771144"/>
                  <a:pt x="2082190" y="767639"/>
                  <a:pt x="2075179" y="767639"/>
                </a:cubicBezTo>
                <a:cubicBezTo>
                  <a:pt x="2074011" y="767639"/>
                  <a:pt x="2072737" y="768807"/>
                  <a:pt x="2071359" y="771144"/>
                </a:cubicBezTo>
                <a:cubicBezTo>
                  <a:pt x="2069981" y="773481"/>
                  <a:pt x="2067922" y="775233"/>
                  <a:pt x="2065184" y="776402"/>
                </a:cubicBezTo>
                <a:cubicBezTo>
                  <a:pt x="2062829" y="779907"/>
                  <a:pt x="2060483" y="781660"/>
                  <a:pt x="2058146" y="781660"/>
                </a:cubicBezTo>
                <a:cubicBezTo>
                  <a:pt x="2051902" y="782828"/>
                  <a:pt x="2047001" y="786917"/>
                  <a:pt x="2043441" y="793928"/>
                </a:cubicBezTo>
                <a:cubicBezTo>
                  <a:pt x="2037234" y="791591"/>
                  <a:pt x="2033546" y="790423"/>
                  <a:pt x="2032377" y="790423"/>
                </a:cubicBezTo>
                <a:cubicBezTo>
                  <a:pt x="2028872" y="790423"/>
                  <a:pt x="2025148" y="794512"/>
                  <a:pt x="2021205" y="802691"/>
                </a:cubicBezTo>
                <a:lnTo>
                  <a:pt x="2012441" y="802691"/>
                </a:lnTo>
                <a:lnTo>
                  <a:pt x="2008854" y="813206"/>
                </a:lnTo>
                <a:cubicBezTo>
                  <a:pt x="2006901" y="815543"/>
                  <a:pt x="2003186" y="817880"/>
                  <a:pt x="1997709" y="820217"/>
                </a:cubicBezTo>
                <a:lnTo>
                  <a:pt x="1993601" y="821969"/>
                </a:lnTo>
                <a:cubicBezTo>
                  <a:pt x="1991264" y="821969"/>
                  <a:pt x="1992287" y="815543"/>
                  <a:pt x="1996668" y="802691"/>
                </a:cubicBezTo>
                <a:lnTo>
                  <a:pt x="2000256" y="786917"/>
                </a:lnTo>
                <a:lnTo>
                  <a:pt x="1972186" y="792175"/>
                </a:lnTo>
                <a:cubicBezTo>
                  <a:pt x="1958512" y="798017"/>
                  <a:pt x="1945240" y="802691"/>
                  <a:pt x="1932370" y="806196"/>
                </a:cubicBezTo>
                <a:cubicBezTo>
                  <a:pt x="1921836" y="809701"/>
                  <a:pt x="1904858" y="815835"/>
                  <a:pt x="1881435" y="824598"/>
                </a:cubicBezTo>
                <a:cubicBezTo>
                  <a:pt x="1858012" y="833361"/>
                  <a:pt x="1843170" y="840080"/>
                  <a:pt x="1836908" y="844753"/>
                </a:cubicBezTo>
                <a:cubicBezTo>
                  <a:pt x="1821664" y="851764"/>
                  <a:pt x="1803681" y="861695"/>
                  <a:pt x="1782960" y="874547"/>
                </a:cubicBezTo>
                <a:cubicBezTo>
                  <a:pt x="1779820" y="876884"/>
                  <a:pt x="1775809" y="879221"/>
                  <a:pt x="1770925" y="881558"/>
                </a:cubicBezTo>
                <a:cubicBezTo>
                  <a:pt x="1766041" y="883895"/>
                  <a:pt x="1762824" y="885647"/>
                  <a:pt x="1761272" y="886816"/>
                </a:cubicBezTo>
                <a:cubicBezTo>
                  <a:pt x="1750337" y="891489"/>
                  <a:pt x="1743098" y="895579"/>
                  <a:pt x="1739556" y="899084"/>
                </a:cubicBezTo>
                <a:lnTo>
                  <a:pt x="1733669" y="906094"/>
                </a:lnTo>
                <a:cubicBezTo>
                  <a:pt x="1720031" y="908431"/>
                  <a:pt x="1709297" y="912520"/>
                  <a:pt x="1701465" y="918362"/>
                </a:cubicBezTo>
                <a:cubicBezTo>
                  <a:pt x="1705024" y="911352"/>
                  <a:pt x="1708767" y="905510"/>
                  <a:pt x="1712692" y="900836"/>
                </a:cubicBezTo>
                <a:cubicBezTo>
                  <a:pt x="1716617" y="896163"/>
                  <a:pt x="1720716" y="894410"/>
                  <a:pt x="1724988" y="895579"/>
                </a:cubicBezTo>
                <a:cubicBezTo>
                  <a:pt x="1734737" y="894410"/>
                  <a:pt x="1743554" y="885647"/>
                  <a:pt x="1751441" y="869290"/>
                </a:cubicBezTo>
                <a:cubicBezTo>
                  <a:pt x="1755384" y="861111"/>
                  <a:pt x="1759022" y="855561"/>
                  <a:pt x="1762354" y="852640"/>
                </a:cubicBezTo>
                <a:cubicBezTo>
                  <a:pt x="1765685" y="849719"/>
                  <a:pt x="1770072" y="848843"/>
                  <a:pt x="1775512" y="850011"/>
                </a:cubicBezTo>
                <a:lnTo>
                  <a:pt x="1780824" y="844753"/>
                </a:lnTo>
                <a:lnTo>
                  <a:pt x="1788410" y="843001"/>
                </a:lnTo>
                <a:lnTo>
                  <a:pt x="1797146" y="848258"/>
                </a:lnTo>
                <a:cubicBezTo>
                  <a:pt x="1801819" y="848258"/>
                  <a:pt x="1808081" y="843585"/>
                  <a:pt x="1815931" y="834238"/>
                </a:cubicBezTo>
                <a:cubicBezTo>
                  <a:pt x="1819071" y="831901"/>
                  <a:pt x="1820450" y="829564"/>
                  <a:pt x="1820066" y="827227"/>
                </a:cubicBezTo>
                <a:cubicBezTo>
                  <a:pt x="1816944" y="829564"/>
                  <a:pt x="1808547" y="833653"/>
                  <a:pt x="1794873" y="839495"/>
                </a:cubicBezTo>
                <a:cubicBezTo>
                  <a:pt x="1801171" y="827811"/>
                  <a:pt x="1806675" y="820217"/>
                  <a:pt x="1811385" y="816712"/>
                </a:cubicBezTo>
                <a:lnTo>
                  <a:pt x="1724549" y="871042"/>
                </a:lnTo>
                <a:cubicBezTo>
                  <a:pt x="1655034" y="915733"/>
                  <a:pt x="1596646" y="950895"/>
                  <a:pt x="1549384" y="976527"/>
                </a:cubicBezTo>
                <a:lnTo>
                  <a:pt x="1527069" y="988032"/>
                </a:lnTo>
                <a:lnTo>
                  <a:pt x="1498327" y="1072591"/>
                </a:lnTo>
                <a:cubicBezTo>
                  <a:pt x="1497122" y="1079602"/>
                  <a:pt x="1495142" y="1085444"/>
                  <a:pt x="1492385" y="1090117"/>
                </a:cubicBezTo>
                <a:lnTo>
                  <a:pt x="1489948" y="1102385"/>
                </a:lnTo>
                <a:lnTo>
                  <a:pt x="1484608" y="1118159"/>
                </a:lnTo>
                <a:cubicBezTo>
                  <a:pt x="1482234" y="1121664"/>
                  <a:pt x="1481039" y="1125169"/>
                  <a:pt x="1481020" y="1128674"/>
                </a:cubicBezTo>
                <a:cubicBezTo>
                  <a:pt x="1481404" y="1131011"/>
                  <a:pt x="1480199" y="1136269"/>
                  <a:pt x="1477406" y="1144448"/>
                </a:cubicBezTo>
                <a:lnTo>
                  <a:pt x="1478583" y="1146200"/>
                </a:lnTo>
                <a:lnTo>
                  <a:pt x="1477351" y="1154963"/>
                </a:lnTo>
                <a:cubicBezTo>
                  <a:pt x="1476164" y="1158469"/>
                  <a:pt x="1474183" y="1163434"/>
                  <a:pt x="1471408" y="1169860"/>
                </a:cubicBezTo>
                <a:cubicBezTo>
                  <a:pt x="1468633" y="1176287"/>
                  <a:pt x="1467620" y="1181837"/>
                  <a:pt x="1468369" y="1186510"/>
                </a:cubicBezTo>
                <a:cubicBezTo>
                  <a:pt x="1469154" y="1187679"/>
                  <a:pt x="1469637" y="1188847"/>
                  <a:pt x="1469820" y="1190015"/>
                </a:cubicBezTo>
                <a:cubicBezTo>
                  <a:pt x="1470003" y="1191184"/>
                  <a:pt x="1470286" y="1192936"/>
                  <a:pt x="1470669" y="1195273"/>
                </a:cubicBezTo>
                <a:cubicBezTo>
                  <a:pt x="1465575" y="1199947"/>
                  <a:pt x="1463585" y="1205789"/>
                  <a:pt x="1464699" y="1212799"/>
                </a:cubicBezTo>
                <a:cubicBezTo>
                  <a:pt x="1463512" y="1216304"/>
                  <a:pt x="1462714" y="1219518"/>
                  <a:pt x="1462303" y="1222438"/>
                </a:cubicBezTo>
                <a:cubicBezTo>
                  <a:pt x="1461892" y="1225359"/>
                  <a:pt x="1460509" y="1228573"/>
                  <a:pt x="1458154" y="1232078"/>
                </a:cubicBezTo>
                <a:lnTo>
                  <a:pt x="1457552" y="1233830"/>
                </a:lnTo>
                <a:cubicBezTo>
                  <a:pt x="1456730" y="1239672"/>
                  <a:pt x="1454832" y="1246975"/>
                  <a:pt x="1451856" y="1255738"/>
                </a:cubicBezTo>
                <a:cubicBezTo>
                  <a:pt x="1448880" y="1264501"/>
                  <a:pt x="1447182" y="1271219"/>
                  <a:pt x="1446762" y="1275893"/>
                </a:cubicBezTo>
                <a:cubicBezTo>
                  <a:pt x="1446343" y="1280566"/>
                  <a:pt x="1444745" y="1286993"/>
                  <a:pt x="1441970" y="1295171"/>
                </a:cubicBezTo>
                <a:cubicBezTo>
                  <a:pt x="1438794" y="1304519"/>
                  <a:pt x="1435827" y="1311529"/>
                  <a:pt x="1433070" y="1316203"/>
                </a:cubicBezTo>
                <a:cubicBezTo>
                  <a:pt x="1421697" y="1329055"/>
                  <a:pt x="1414394" y="1343660"/>
                  <a:pt x="1411163" y="1360018"/>
                </a:cubicBezTo>
                <a:cubicBezTo>
                  <a:pt x="1408005" y="1365860"/>
                  <a:pt x="1405239" y="1371409"/>
                  <a:pt x="1402865" y="1376667"/>
                </a:cubicBezTo>
                <a:cubicBezTo>
                  <a:pt x="1400492" y="1381925"/>
                  <a:pt x="1397735" y="1387475"/>
                  <a:pt x="1394595" y="1393317"/>
                </a:cubicBezTo>
                <a:cubicBezTo>
                  <a:pt x="1390670" y="1397991"/>
                  <a:pt x="1389091" y="1400912"/>
                  <a:pt x="1389858" y="1402080"/>
                </a:cubicBezTo>
                <a:cubicBezTo>
                  <a:pt x="1386298" y="1409090"/>
                  <a:pt x="1382135" y="1419606"/>
                  <a:pt x="1377370" y="1433627"/>
                </a:cubicBezTo>
                <a:cubicBezTo>
                  <a:pt x="1373427" y="1441806"/>
                  <a:pt x="1369393" y="1448524"/>
                  <a:pt x="1365266" y="1453782"/>
                </a:cubicBezTo>
                <a:cubicBezTo>
                  <a:pt x="1361141" y="1459040"/>
                  <a:pt x="1357699" y="1464005"/>
                  <a:pt x="1354943" y="1468679"/>
                </a:cubicBezTo>
                <a:lnTo>
                  <a:pt x="1337197" y="1505483"/>
                </a:lnTo>
                <a:cubicBezTo>
                  <a:pt x="1330936" y="1510157"/>
                  <a:pt x="1328572" y="1513662"/>
                  <a:pt x="1330105" y="1515999"/>
                </a:cubicBezTo>
                <a:lnTo>
                  <a:pt x="1324245" y="1517752"/>
                </a:lnTo>
                <a:lnTo>
                  <a:pt x="1322574" y="1507236"/>
                </a:lnTo>
                <a:cubicBezTo>
                  <a:pt x="1320183" y="1514246"/>
                  <a:pt x="1318960" y="1522133"/>
                  <a:pt x="1318905" y="1530896"/>
                </a:cubicBezTo>
                <a:cubicBezTo>
                  <a:pt x="1318850" y="1539659"/>
                  <a:pt x="1318220" y="1547546"/>
                  <a:pt x="1317015" y="1554556"/>
                </a:cubicBezTo>
                <a:cubicBezTo>
                  <a:pt x="1317782" y="1555725"/>
                  <a:pt x="1317476" y="1557477"/>
                  <a:pt x="1316098" y="1559814"/>
                </a:cubicBezTo>
                <a:cubicBezTo>
                  <a:pt x="1314720" y="1562151"/>
                  <a:pt x="1313830" y="1563903"/>
                  <a:pt x="1313428" y="1565072"/>
                </a:cubicBezTo>
                <a:lnTo>
                  <a:pt x="1314551" y="1572082"/>
                </a:lnTo>
                <a:cubicBezTo>
                  <a:pt x="1311776" y="1580261"/>
                  <a:pt x="1307275" y="1583182"/>
                  <a:pt x="1301050" y="1580845"/>
                </a:cubicBezTo>
                <a:cubicBezTo>
                  <a:pt x="1300283" y="1579677"/>
                  <a:pt x="1298148" y="1579093"/>
                  <a:pt x="1294642" y="1579093"/>
                </a:cubicBezTo>
                <a:cubicBezTo>
                  <a:pt x="1291137" y="1579093"/>
                  <a:pt x="1285660" y="1583182"/>
                  <a:pt x="1278212" y="1591361"/>
                </a:cubicBezTo>
                <a:cubicBezTo>
                  <a:pt x="1278212" y="1591361"/>
                  <a:pt x="1274743" y="1586103"/>
                  <a:pt x="1267806" y="1575587"/>
                </a:cubicBezTo>
                <a:cubicBezTo>
                  <a:pt x="1262402" y="1567409"/>
                  <a:pt x="1257756" y="1562151"/>
                  <a:pt x="1253867" y="1559814"/>
                </a:cubicBezTo>
                <a:cubicBezTo>
                  <a:pt x="1246492" y="1557477"/>
                  <a:pt x="1242804" y="1556309"/>
                  <a:pt x="1242804" y="1556309"/>
                </a:cubicBezTo>
                <a:cubicBezTo>
                  <a:pt x="1238952" y="1550467"/>
                  <a:pt x="1234703" y="1544917"/>
                  <a:pt x="1230056" y="1539659"/>
                </a:cubicBezTo>
                <a:cubicBezTo>
                  <a:pt x="1225410" y="1534401"/>
                  <a:pt x="1221544" y="1529436"/>
                  <a:pt x="1218459" y="1524762"/>
                </a:cubicBezTo>
                <a:cubicBezTo>
                  <a:pt x="1215009" y="1517752"/>
                  <a:pt x="1209614" y="1509573"/>
                  <a:pt x="1202275" y="1500226"/>
                </a:cubicBezTo>
                <a:cubicBezTo>
                  <a:pt x="1194936" y="1490878"/>
                  <a:pt x="1189733" y="1482115"/>
                  <a:pt x="1186666" y="1473937"/>
                </a:cubicBezTo>
                <a:cubicBezTo>
                  <a:pt x="1185899" y="1472768"/>
                  <a:pt x="1183407" y="1466342"/>
                  <a:pt x="1179190" y="1454658"/>
                </a:cubicBezTo>
                <a:lnTo>
                  <a:pt x="1169030" y="1402080"/>
                </a:lnTo>
                <a:cubicBezTo>
                  <a:pt x="1164448" y="1388059"/>
                  <a:pt x="1161591" y="1377544"/>
                  <a:pt x="1160459" y="1370533"/>
                </a:cubicBezTo>
                <a:cubicBezTo>
                  <a:pt x="1147899" y="1328471"/>
                  <a:pt x="1138597" y="1292250"/>
                  <a:pt x="1132554" y="1261872"/>
                </a:cubicBezTo>
                <a:cubicBezTo>
                  <a:pt x="1119300" y="1204620"/>
                  <a:pt x="1107452" y="1139774"/>
                  <a:pt x="1097009" y="1067333"/>
                </a:cubicBezTo>
                <a:lnTo>
                  <a:pt x="1088219" y="1072591"/>
                </a:lnTo>
                <a:cubicBezTo>
                  <a:pt x="1086649" y="1073760"/>
                  <a:pt x="1085380" y="1074052"/>
                  <a:pt x="1084412" y="1073467"/>
                </a:cubicBezTo>
                <a:cubicBezTo>
                  <a:pt x="1083445" y="1072883"/>
                  <a:pt x="1082176" y="1073175"/>
                  <a:pt x="1080606" y="1074344"/>
                </a:cubicBezTo>
                <a:cubicBezTo>
                  <a:pt x="1073176" y="1079017"/>
                  <a:pt x="1066914" y="1083691"/>
                  <a:pt x="1061820" y="1088365"/>
                </a:cubicBezTo>
                <a:cubicBezTo>
                  <a:pt x="1057129" y="1091870"/>
                  <a:pt x="1054198" y="1093622"/>
                  <a:pt x="1053030" y="1093622"/>
                </a:cubicBezTo>
                <a:cubicBezTo>
                  <a:pt x="1051077" y="1095959"/>
                  <a:pt x="1047179" y="1097128"/>
                  <a:pt x="1041337" y="1097128"/>
                </a:cubicBezTo>
                <a:lnTo>
                  <a:pt x="1037777" y="1102385"/>
                </a:lnTo>
                <a:cubicBezTo>
                  <a:pt x="1036189" y="1107059"/>
                  <a:pt x="1031889" y="1109396"/>
                  <a:pt x="1024879" y="1109396"/>
                </a:cubicBezTo>
                <a:cubicBezTo>
                  <a:pt x="1017065" y="1115238"/>
                  <a:pt x="1011789" y="1118743"/>
                  <a:pt x="1009051" y="1119911"/>
                </a:cubicBezTo>
                <a:lnTo>
                  <a:pt x="1003793" y="1119911"/>
                </a:lnTo>
                <a:cubicBezTo>
                  <a:pt x="995614" y="1119911"/>
                  <a:pt x="989982" y="1117575"/>
                  <a:pt x="986897" y="1112901"/>
                </a:cubicBezTo>
                <a:cubicBezTo>
                  <a:pt x="988887" y="1107059"/>
                  <a:pt x="989489" y="1103554"/>
                  <a:pt x="988704" y="1102385"/>
                </a:cubicBezTo>
                <a:lnTo>
                  <a:pt x="983994" y="1111148"/>
                </a:lnTo>
                <a:cubicBezTo>
                  <a:pt x="983957" y="1114654"/>
                  <a:pt x="984715" y="1117575"/>
                  <a:pt x="986267" y="1119911"/>
                </a:cubicBezTo>
                <a:cubicBezTo>
                  <a:pt x="985464" y="1122248"/>
                  <a:pt x="984478" y="1123417"/>
                  <a:pt x="983309" y="1123417"/>
                </a:cubicBezTo>
                <a:cubicBezTo>
                  <a:pt x="975130" y="1123417"/>
                  <a:pt x="968494" y="1125753"/>
                  <a:pt x="963401" y="1130427"/>
                </a:cubicBezTo>
                <a:cubicBezTo>
                  <a:pt x="960279" y="1132764"/>
                  <a:pt x="958139" y="1133056"/>
                  <a:pt x="956979" y="1131303"/>
                </a:cubicBezTo>
                <a:cubicBezTo>
                  <a:pt x="955820" y="1129551"/>
                  <a:pt x="955834" y="1126922"/>
                  <a:pt x="957020" y="1123417"/>
                </a:cubicBezTo>
                <a:lnTo>
                  <a:pt x="959403" y="1116406"/>
                </a:lnTo>
                <a:lnTo>
                  <a:pt x="955898" y="1116406"/>
                </a:lnTo>
                <a:cubicBezTo>
                  <a:pt x="953524" y="1123417"/>
                  <a:pt x="952329" y="1128674"/>
                  <a:pt x="952310" y="1132180"/>
                </a:cubicBezTo>
                <a:cubicBezTo>
                  <a:pt x="951142" y="1132180"/>
                  <a:pt x="948997" y="1132472"/>
                  <a:pt x="945875" y="1133056"/>
                </a:cubicBezTo>
                <a:cubicBezTo>
                  <a:pt x="942753" y="1133640"/>
                  <a:pt x="940809" y="1133348"/>
                  <a:pt x="940042" y="1132180"/>
                </a:cubicBezTo>
                <a:cubicBezTo>
                  <a:pt x="942014" y="1126338"/>
                  <a:pt x="941448" y="1122832"/>
                  <a:pt x="938344" y="1121664"/>
                </a:cubicBezTo>
                <a:cubicBezTo>
                  <a:pt x="936026" y="1118159"/>
                  <a:pt x="933497" y="1117867"/>
                  <a:pt x="930759" y="1120788"/>
                </a:cubicBezTo>
                <a:cubicBezTo>
                  <a:pt x="928020" y="1123709"/>
                  <a:pt x="926450" y="1125753"/>
                  <a:pt x="926049" y="1126922"/>
                </a:cubicBezTo>
                <a:lnTo>
                  <a:pt x="922461" y="1137437"/>
                </a:lnTo>
                <a:cubicBezTo>
                  <a:pt x="920508" y="1139774"/>
                  <a:pt x="918952" y="1140066"/>
                  <a:pt x="917792" y="1138314"/>
                </a:cubicBezTo>
                <a:cubicBezTo>
                  <a:pt x="916633" y="1136561"/>
                  <a:pt x="915469" y="1135685"/>
                  <a:pt x="914301" y="1135685"/>
                </a:cubicBezTo>
                <a:lnTo>
                  <a:pt x="916081" y="1130427"/>
                </a:lnTo>
                <a:cubicBezTo>
                  <a:pt x="914164" y="1125753"/>
                  <a:pt x="910284" y="1123417"/>
                  <a:pt x="904442" y="1123417"/>
                </a:cubicBezTo>
                <a:cubicBezTo>
                  <a:pt x="902489" y="1125753"/>
                  <a:pt x="899760" y="1126922"/>
                  <a:pt x="896255" y="1126922"/>
                </a:cubicBezTo>
                <a:lnTo>
                  <a:pt x="894502" y="1126922"/>
                </a:lnTo>
                <a:cubicBezTo>
                  <a:pt x="887839" y="1132764"/>
                  <a:pt x="882736" y="1139190"/>
                  <a:pt x="879194" y="1146200"/>
                </a:cubicBezTo>
                <a:cubicBezTo>
                  <a:pt x="878026" y="1146200"/>
                  <a:pt x="877241" y="1146785"/>
                  <a:pt x="876839" y="1147953"/>
                </a:cubicBezTo>
                <a:cubicBezTo>
                  <a:pt x="872859" y="1159637"/>
                  <a:pt x="865986" y="1167816"/>
                  <a:pt x="856219" y="1172489"/>
                </a:cubicBezTo>
                <a:lnTo>
                  <a:pt x="853288" y="1175995"/>
                </a:lnTo>
                <a:cubicBezTo>
                  <a:pt x="851298" y="1181837"/>
                  <a:pt x="849327" y="1185926"/>
                  <a:pt x="847373" y="1188263"/>
                </a:cubicBezTo>
                <a:cubicBezTo>
                  <a:pt x="837971" y="1195273"/>
                  <a:pt x="831892" y="1201115"/>
                  <a:pt x="829135" y="1205789"/>
                </a:cubicBezTo>
                <a:cubicBezTo>
                  <a:pt x="827145" y="1211631"/>
                  <a:pt x="821842" y="1218641"/>
                  <a:pt x="813225" y="1226820"/>
                </a:cubicBezTo>
                <a:cubicBezTo>
                  <a:pt x="811655" y="1227988"/>
                  <a:pt x="810573" y="1229449"/>
                  <a:pt x="809980" y="1231201"/>
                </a:cubicBezTo>
                <a:cubicBezTo>
                  <a:pt x="809387" y="1232954"/>
                  <a:pt x="808305" y="1234415"/>
                  <a:pt x="806735" y="1235583"/>
                </a:cubicBezTo>
                <a:cubicBezTo>
                  <a:pt x="805548" y="1239088"/>
                  <a:pt x="804170" y="1241425"/>
                  <a:pt x="802600" y="1242593"/>
                </a:cubicBezTo>
                <a:lnTo>
                  <a:pt x="795562" y="1247851"/>
                </a:lnTo>
                <a:cubicBezTo>
                  <a:pt x="785375" y="1257198"/>
                  <a:pt x="779104" y="1263625"/>
                  <a:pt x="776749" y="1267130"/>
                </a:cubicBezTo>
                <a:cubicBezTo>
                  <a:pt x="766964" y="1275309"/>
                  <a:pt x="760693" y="1281735"/>
                  <a:pt x="757936" y="1286408"/>
                </a:cubicBezTo>
                <a:cubicBezTo>
                  <a:pt x="756366" y="1287577"/>
                  <a:pt x="754700" y="1289037"/>
                  <a:pt x="752938" y="1290790"/>
                </a:cubicBezTo>
                <a:cubicBezTo>
                  <a:pt x="751177" y="1292542"/>
                  <a:pt x="749894" y="1294587"/>
                  <a:pt x="749091" y="1296924"/>
                </a:cubicBezTo>
                <a:cubicBezTo>
                  <a:pt x="749091" y="1296924"/>
                  <a:pt x="748698" y="1297216"/>
                  <a:pt x="747913" y="1297800"/>
                </a:cubicBezTo>
                <a:cubicBezTo>
                  <a:pt x="747128" y="1298385"/>
                  <a:pt x="746736" y="1298677"/>
                  <a:pt x="746736" y="1298677"/>
                </a:cubicBezTo>
                <a:lnTo>
                  <a:pt x="744983" y="1298677"/>
                </a:lnTo>
                <a:cubicBezTo>
                  <a:pt x="742646" y="1298677"/>
                  <a:pt x="740109" y="1300137"/>
                  <a:pt x="737370" y="1303058"/>
                </a:cubicBezTo>
                <a:cubicBezTo>
                  <a:pt x="734632" y="1305979"/>
                  <a:pt x="731693" y="1308608"/>
                  <a:pt x="728553" y="1310945"/>
                </a:cubicBezTo>
                <a:cubicBezTo>
                  <a:pt x="726983" y="1312113"/>
                  <a:pt x="725901" y="1313574"/>
                  <a:pt x="725308" y="1315326"/>
                </a:cubicBezTo>
                <a:cubicBezTo>
                  <a:pt x="724714" y="1317079"/>
                  <a:pt x="723633" y="1318539"/>
                  <a:pt x="722063" y="1319708"/>
                </a:cubicBezTo>
                <a:cubicBezTo>
                  <a:pt x="718174" y="1320876"/>
                  <a:pt x="710150" y="1327302"/>
                  <a:pt x="697992" y="1338986"/>
                </a:cubicBezTo>
                <a:cubicBezTo>
                  <a:pt x="692898" y="1343660"/>
                  <a:pt x="689553" y="1349210"/>
                  <a:pt x="687955" y="1355636"/>
                </a:cubicBezTo>
                <a:cubicBezTo>
                  <a:pt x="686358" y="1362062"/>
                  <a:pt x="685157" y="1366444"/>
                  <a:pt x="684354" y="1368781"/>
                </a:cubicBezTo>
                <a:cubicBezTo>
                  <a:pt x="683569" y="1371117"/>
                  <a:pt x="681410" y="1374038"/>
                  <a:pt x="677878" y="1377544"/>
                </a:cubicBezTo>
                <a:cubicBezTo>
                  <a:pt x="674345" y="1381049"/>
                  <a:pt x="671401" y="1384554"/>
                  <a:pt x="669046" y="1388059"/>
                </a:cubicBezTo>
                <a:cubicBezTo>
                  <a:pt x="667476" y="1389228"/>
                  <a:pt x="665523" y="1389812"/>
                  <a:pt x="663186" y="1389812"/>
                </a:cubicBezTo>
                <a:cubicBezTo>
                  <a:pt x="660849" y="1389812"/>
                  <a:pt x="657536" y="1390104"/>
                  <a:pt x="653246" y="1390688"/>
                </a:cubicBezTo>
                <a:cubicBezTo>
                  <a:pt x="648955" y="1391272"/>
                  <a:pt x="644674" y="1390980"/>
                  <a:pt x="640402" y="1389812"/>
                </a:cubicBezTo>
                <a:cubicBezTo>
                  <a:pt x="636495" y="1390980"/>
                  <a:pt x="633392" y="1389812"/>
                  <a:pt x="631092" y="1386307"/>
                </a:cubicBezTo>
                <a:lnTo>
                  <a:pt x="589906" y="1342492"/>
                </a:lnTo>
                <a:cubicBezTo>
                  <a:pt x="589906" y="1342492"/>
                  <a:pt x="588180" y="1337234"/>
                  <a:pt x="584730" y="1326718"/>
                </a:cubicBezTo>
                <a:lnTo>
                  <a:pt x="580075" y="1324966"/>
                </a:lnTo>
                <a:cubicBezTo>
                  <a:pt x="571969" y="1314450"/>
                  <a:pt x="565246" y="1300721"/>
                  <a:pt x="559906" y="1283779"/>
                </a:cubicBezTo>
                <a:cubicBezTo>
                  <a:pt x="554566" y="1266838"/>
                  <a:pt x="550162" y="1254862"/>
                  <a:pt x="546693" y="1247851"/>
                </a:cubicBezTo>
                <a:cubicBezTo>
                  <a:pt x="545178" y="1242009"/>
                  <a:pt x="544635" y="1235875"/>
                  <a:pt x="545064" y="1229449"/>
                </a:cubicBezTo>
                <a:cubicBezTo>
                  <a:pt x="545493" y="1223023"/>
                  <a:pt x="545333" y="1217473"/>
                  <a:pt x="544584" y="1212799"/>
                </a:cubicBezTo>
                <a:cubicBezTo>
                  <a:pt x="542266" y="1209294"/>
                  <a:pt x="541508" y="1206373"/>
                  <a:pt x="542311" y="1204036"/>
                </a:cubicBezTo>
                <a:cubicBezTo>
                  <a:pt x="541545" y="1202868"/>
                  <a:pt x="540486" y="1200823"/>
                  <a:pt x="539135" y="1197902"/>
                </a:cubicBezTo>
                <a:cubicBezTo>
                  <a:pt x="537784" y="1194981"/>
                  <a:pt x="537903" y="1191184"/>
                  <a:pt x="539491" y="1186510"/>
                </a:cubicBezTo>
                <a:cubicBezTo>
                  <a:pt x="541061" y="1185342"/>
                  <a:pt x="541362" y="1184465"/>
                  <a:pt x="540395" y="1183881"/>
                </a:cubicBezTo>
                <a:cubicBezTo>
                  <a:pt x="539427" y="1183297"/>
                  <a:pt x="539144" y="1182421"/>
                  <a:pt x="539546" y="1181252"/>
                </a:cubicBezTo>
                <a:cubicBezTo>
                  <a:pt x="533320" y="1178916"/>
                  <a:pt x="533338" y="1175410"/>
                  <a:pt x="539600" y="1170737"/>
                </a:cubicBezTo>
                <a:cubicBezTo>
                  <a:pt x="541170" y="1169568"/>
                  <a:pt x="541376" y="1168108"/>
                  <a:pt x="540217" y="1166355"/>
                </a:cubicBezTo>
                <a:cubicBezTo>
                  <a:pt x="539057" y="1164603"/>
                  <a:pt x="537309" y="1163726"/>
                  <a:pt x="534972" y="1163726"/>
                </a:cubicBezTo>
                <a:cubicBezTo>
                  <a:pt x="534206" y="1162558"/>
                  <a:pt x="532946" y="1161974"/>
                  <a:pt x="531193" y="1161974"/>
                </a:cubicBezTo>
                <a:cubicBezTo>
                  <a:pt x="529441" y="1161974"/>
                  <a:pt x="527971" y="1163726"/>
                  <a:pt x="526785" y="1167232"/>
                </a:cubicBezTo>
                <a:cubicBezTo>
                  <a:pt x="522458" y="1173074"/>
                  <a:pt x="518035" y="1179208"/>
                  <a:pt x="513517" y="1185634"/>
                </a:cubicBezTo>
                <a:cubicBezTo>
                  <a:pt x="508998" y="1192060"/>
                  <a:pt x="504576" y="1198194"/>
                  <a:pt x="500249" y="1204036"/>
                </a:cubicBezTo>
                <a:cubicBezTo>
                  <a:pt x="495521" y="1211047"/>
                  <a:pt x="492764" y="1215720"/>
                  <a:pt x="491979" y="1218057"/>
                </a:cubicBezTo>
                <a:cubicBezTo>
                  <a:pt x="487652" y="1223899"/>
                  <a:pt x="482549" y="1229449"/>
                  <a:pt x="476671" y="1234707"/>
                </a:cubicBezTo>
                <a:cubicBezTo>
                  <a:pt x="470793" y="1239965"/>
                  <a:pt x="467077" y="1243178"/>
                  <a:pt x="465526" y="1244346"/>
                </a:cubicBezTo>
                <a:lnTo>
                  <a:pt x="451943" y="1263625"/>
                </a:lnTo>
                <a:lnTo>
                  <a:pt x="449615" y="1265377"/>
                </a:lnTo>
                <a:cubicBezTo>
                  <a:pt x="446475" y="1267714"/>
                  <a:pt x="442066" y="1271219"/>
                  <a:pt x="436389" y="1275893"/>
                </a:cubicBezTo>
                <a:cubicBezTo>
                  <a:pt x="430711" y="1280566"/>
                  <a:pt x="425325" y="1285240"/>
                  <a:pt x="420232" y="1289914"/>
                </a:cubicBezTo>
                <a:cubicBezTo>
                  <a:pt x="416709" y="1293419"/>
                  <a:pt x="412108" y="1297508"/>
                  <a:pt x="406430" y="1302182"/>
                </a:cubicBezTo>
                <a:cubicBezTo>
                  <a:pt x="400753" y="1306855"/>
                  <a:pt x="396535" y="1311529"/>
                  <a:pt x="393779" y="1316203"/>
                </a:cubicBezTo>
                <a:cubicBezTo>
                  <a:pt x="393779" y="1316203"/>
                  <a:pt x="391816" y="1318539"/>
                  <a:pt x="387891" y="1323213"/>
                </a:cubicBezTo>
                <a:cubicBezTo>
                  <a:pt x="382797" y="1327887"/>
                  <a:pt x="378115" y="1329639"/>
                  <a:pt x="373843" y="1328471"/>
                </a:cubicBezTo>
                <a:cubicBezTo>
                  <a:pt x="371889" y="1327302"/>
                  <a:pt x="370036" y="1326718"/>
                  <a:pt x="368284" y="1326718"/>
                </a:cubicBezTo>
                <a:cubicBezTo>
                  <a:pt x="366531" y="1326718"/>
                  <a:pt x="365262" y="1327887"/>
                  <a:pt x="364477" y="1330223"/>
                </a:cubicBezTo>
                <a:cubicBezTo>
                  <a:pt x="360169" y="1332560"/>
                  <a:pt x="355276" y="1335773"/>
                  <a:pt x="349799" y="1339863"/>
                </a:cubicBezTo>
                <a:cubicBezTo>
                  <a:pt x="344323" y="1343952"/>
                  <a:pt x="339046" y="1346581"/>
                  <a:pt x="333971" y="1347749"/>
                </a:cubicBezTo>
                <a:cubicBezTo>
                  <a:pt x="327344" y="1350086"/>
                  <a:pt x="320507" y="1353883"/>
                  <a:pt x="313460" y="1359141"/>
                </a:cubicBezTo>
                <a:cubicBezTo>
                  <a:pt x="306413" y="1364399"/>
                  <a:pt x="301320" y="1368196"/>
                  <a:pt x="298180" y="1370533"/>
                </a:cubicBezTo>
                <a:cubicBezTo>
                  <a:pt x="292319" y="1374038"/>
                  <a:pt x="286952" y="1376083"/>
                  <a:pt x="282078" y="1376667"/>
                </a:cubicBezTo>
                <a:cubicBezTo>
                  <a:pt x="277203" y="1377252"/>
                  <a:pt x="273598" y="1377544"/>
                  <a:pt x="271261" y="1377544"/>
                </a:cubicBezTo>
                <a:cubicBezTo>
                  <a:pt x="260727" y="1381049"/>
                  <a:pt x="249226" y="1383970"/>
                  <a:pt x="236757" y="1386307"/>
                </a:cubicBezTo>
                <a:cubicBezTo>
                  <a:pt x="218774" y="1394485"/>
                  <a:pt x="189875" y="1405585"/>
                  <a:pt x="150058" y="1419606"/>
                </a:cubicBezTo>
                <a:cubicBezTo>
                  <a:pt x="160993" y="1414932"/>
                  <a:pt x="170377" y="1409675"/>
                  <a:pt x="178209" y="1403833"/>
                </a:cubicBezTo>
                <a:lnTo>
                  <a:pt x="177059" y="1402080"/>
                </a:lnTo>
                <a:cubicBezTo>
                  <a:pt x="166488" y="1409090"/>
                  <a:pt x="155352" y="1414348"/>
                  <a:pt x="143650" y="1417853"/>
                </a:cubicBezTo>
                <a:cubicBezTo>
                  <a:pt x="149912" y="1413180"/>
                  <a:pt x="155489" y="1408798"/>
                  <a:pt x="160382" y="1404709"/>
                </a:cubicBezTo>
                <a:cubicBezTo>
                  <a:pt x="165274" y="1400619"/>
                  <a:pt x="170076" y="1396822"/>
                  <a:pt x="174786" y="1393317"/>
                </a:cubicBezTo>
                <a:cubicBezTo>
                  <a:pt x="181048" y="1388643"/>
                  <a:pt x="187606" y="1383093"/>
                  <a:pt x="194461" y="1376667"/>
                </a:cubicBezTo>
                <a:cubicBezTo>
                  <a:pt x="201317" y="1370241"/>
                  <a:pt x="207674" y="1365275"/>
                  <a:pt x="213534" y="1361770"/>
                </a:cubicBezTo>
                <a:lnTo>
                  <a:pt x="231170" y="1345997"/>
                </a:lnTo>
                <a:cubicBezTo>
                  <a:pt x="233142" y="1343660"/>
                  <a:pt x="239230" y="1336065"/>
                  <a:pt x="249435" y="1323213"/>
                </a:cubicBezTo>
                <a:lnTo>
                  <a:pt x="271781" y="1298677"/>
                </a:lnTo>
                <a:lnTo>
                  <a:pt x="294757" y="1272388"/>
                </a:lnTo>
                <a:lnTo>
                  <a:pt x="321840" y="1239088"/>
                </a:lnTo>
                <a:cubicBezTo>
                  <a:pt x="330858" y="1229741"/>
                  <a:pt x="337540" y="1220394"/>
                  <a:pt x="341885" y="1211047"/>
                </a:cubicBezTo>
                <a:cubicBezTo>
                  <a:pt x="345810" y="1206373"/>
                  <a:pt x="350032" y="1200823"/>
                  <a:pt x="354550" y="1194397"/>
                </a:cubicBezTo>
                <a:cubicBezTo>
                  <a:pt x="359069" y="1187971"/>
                  <a:pt x="362706" y="1182421"/>
                  <a:pt x="365463" y="1177747"/>
                </a:cubicBezTo>
                <a:cubicBezTo>
                  <a:pt x="369388" y="1173074"/>
                  <a:pt x="374103" y="1166940"/>
                  <a:pt x="379607" y="1159345"/>
                </a:cubicBezTo>
                <a:cubicBezTo>
                  <a:pt x="385111" y="1151750"/>
                  <a:pt x="389826" y="1145616"/>
                  <a:pt x="393751" y="1140943"/>
                </a:cubicBezTo>
                <a:cubicBezTo>
                  <a:pt x="403171" y="1130427"/>
                  <a:pt x="410648" y="1118743"/>
                  <a:pt x="416179" y="1105891"/>
                </a:cubicBezTo>
                <a:cubicBezTo>
                  <a:pt x="428739" y="1089533"/>
                  <a:pt x="436215" y="1077849"/>
                  <a:pt x="438607" y="1070839"/>
                </a:cubicBezTo>
                <a:cubicBezTo>
                  <a:pt x="440962" y="1067333"/>
                  <a:pt x="446069" y="1060031"/>
                  <a:pt x="453928" y="1048931"/>
                </a:cubicBezTo>
                <a:cubicBezTo>
                  <a:pt x="461788" y="1037831"/>
                  <a:pt x="467306" y="1027608"/>
                  <a:pt x="470482" y="1018261"/>
                </a:cubicBezTo>
                <a:cubicBezTo>
                  <a:pt x="483481" y="997229"/>
                  <a:pt x="494316" y="979119"/>
                  <a:pt x="502988" y="963930"/>
                </a:cubicBezTo>
                <a:cubicBezTo>
                  <a:pt x="517136" y="942899"/>
                  <a:pt x="524210" y="932383"/>
                  <a:pt x="524210" y="932383"/>
                </a:cubicBezTo>
                <a:cubicBezTo>
                  <a:pt x="533704" y="911352"/>
                  <a:pt x="541207" y="896163"/>
                  <a:pt x="546720" y="886816"/>
                </a:cubicBezTo>
                <a:cubicBezTo>
                  <a:pt x="551065" y="877468"/>
                  <a:pt x="556880" y="866369"/>
                  <a:pt x="564164" y="853516"/>
                </a:cubicBezTo>
                <a:cubicBezTo>
                  <a:pt x="571449" y="840664"/>
                  <a:pt x="577263" y="829564"/>
                  <a:pt x="581608" y="820217"/>
                </a:cubicBezTo>
                <a:cubicBezTo>
                  <a:pt x="604465" y="780491"/>
                  <a:pt x="625003" y="737260"/>
                  <a:pt x="643223" y="690524"/>
                </a:cubicBezTo>
                <a:cubicBezTo>
                  <a:pt x="650361" y="669493"/>
                  <a:pt x="655135" y="653720"/>
                  <a:pt x="657545" y="643204"/>
                </a:cubicBezTo>
                <a:cubicBezTo>
                  <a:pt x="659133" y="638531"/>
                  <a:pt x="658768" y="634441"/>
                  <a:pt x="656450" y="630936"/>
                </a:cubicBezTo>
                <a:cubicBezTo>
                  <a:pt x="651046" y="622757"/>
                  <a:pt x="647969" y="616331"/>
                  <a:pt x="647221" y="611657"/>
                </a:cubicBezTo>
                <a:cubicBezTo>
                  <a:pt x="646089" y="608152"/>
                  <a:pt x="642995" y="605231"/>
                  <a:pt x="637938" y="602894"/>
                </a:cubicBezTo>
                <a:cubicBezTo>
                  <a:pt x="634451" y="599389"/>
                  <a:pt x="631361" y="595592"/>
                  <a:pt x="628668" y="591503"/>
                </a:cubicBezTo>
                <a:cubicBezTo>
                  <a:pt x="625975" y="587413"/>
                  <a:pt x="622885" y="583616"/>
                  <a:pt x="619398" y="580111"/>
                </a:cubicBezTo>
                <a:cubicBezTo>
                  <a:pt x="615930" y="573100"/>
                  <a:pt x="611685" y="566674"/>
                  <a:pt x="606665" y="560832"/>
                </a:cubicBezTo>
                <a:cubicBezTo>
                  <a:pt x="603579" y="556158"/>
                  <a:pt x="599426" y="551193"/>
                  <a:pt x="594205" y="545935"/>
                </a:cubicBezTo>
                <a:cubicBezTo>
                  <a:pt x="588984" y="540677"/>
                  <a:pt x="585415" y="535711"/>
                  <a:pt x="583498" y="531038"/>
                </a:cubicBezTo>
                <a:cubicBezTo>
                  <a:pt x="583918" y="526364"/>
                  <a:pt x="582010" y="519938"/>
                  <a:pt x="577774" y="511759"/>
                </a:cubicBezTo>
                <a:cubicBezTo>
                  <a:pt x="573539" y="503580"/>
                  <a:pt x="571248" y="496570"/>
                  <a:pt x="570901" y="490728"/>
                </a:cubicBezTo>
                <a:cubicBezTo>
                  <a:pt x="570536" y="488391"/>
                  <a:pt x="569486" y="485470"/>
                  <a:pt x="567752" y="481965"/>
                </a:cubicBezTo>
                <a:cubicBezTo>
                  <a:pt x="566017" y="478460"/>
                  <a:pt x="565159" y="474955"/>
                  <a:pt x="565177" y="471449"/>
                </a:cubicBezTo>
                <a:cubicBezTo>
                  <a:pt x="565579" y="470281"/>
                  <a:pt x="565200" y="468820"/>
                  <a:pt x="564041" y="467068"/>
                </a:cubicBezTo>
                <a:cubicBezTo>
                  <a:pt x="562882" y="465315"/>
                  <a:pt x="561718" y="464439"/>
                  <a:pt x="560549" y="464439"/>
                </a:cubicBezTo>
                <a:lnTo>
                  <a:pt x="557674" y="457429"/>
                </a:lnTo>
                <a:lnTo>
                  <a:pt x="560029" y="455676"/>
                </a:lnTo>
                <a:lnTo>
                  <a:pt x="586263" y="466192"/>
                </a:lnTo>
                <a:cubicBezTo>
                  <a:pt x="589349" y="470865"/>
                  <a:pt x="591859" y="473786"/>
                  <a:pt x="593794" y="474955"/>
                </a:cubicBezTo>
                <a:cubicBezTo>
                  <a:pt x="605405" y="485470"/>
                  <a:pt x="620549" y="492481"/>
                  <a:pt x="639225" y="495986"/>
                </a:cubicBezTo>
                <a:cubicBezTo>
                  <a:pt x="641160" y="497154"/>
                  <a:pt x="643880" y="497738"/>
                  <a:pt x="647385" y="497738"/>
                </a:cubicBezTo>
                <a:lnTo>
                  <a:pt x="662009" y="495986"/>
                </a:lnTo>
                <a:lnTo>
                  <a:pt x="667266" y="495986"/>
                </a:lnTo>
                <a:cubicBezTo>
                  <a:pt x="673108" y="495986"/>
                  <a:pt x="677371" y="498907"/>
                  <a:pt x="680055" y="504749"/>
                </a:cubicBezTo>
                <a:cubicBezTo>
                  <a:pt x="682045" y="498907"/>
                  <a:pt x="684017" y="494817"/>
                  <a:pt x="685970" y="492481"/>
                </a:cubicBezTo>
                <a:cubicBezTo>
                  <a:pt x="691812" y="492481"/>
                  <a:pt x="696677" y="493649"/>
                  <a:pt x="700566" y="495986"/>
                </a:cubicBezTo>
                <a:cubicBezTo>
                  <a:pt x="704893" y="490144"/>
                  <a:pt x="708991" y="488391"/>
                  <a:pt x="712861" y="490728"/>
                </a:cubicBezTo>
                <a:cubicBezTo>
                  <a:pt x="717535" y="490728"/>
                  <a:pt x="720073" y="490144"/>
                  <a:pt x="720474" y="488975"/>
                </a:cubicBezTo>
                <a:cubicBezTo>
                  <a:pt x="722063" y="484302"/>
                  <a:pt x="724810" y="481381"/>
                  <a:pt x="728717" y="480212"/>
                </a:cubicBezTo>
                <a:cubicBezTo>
                  <a:pt x="732606" y="479044"/>
                  <a:pt x="741204" y="474370"/>
                  <a:pt x="754513" y="466192"/>
                </a:cubicBezTo>
                <a:cubicBezTo>
                  <a:pt x="762728" y="459181"/>
                  <a:pt x="774640" y="453339"/>
                  <a:pt x="790250" y="448666"/>
                </a:cubicBezTo>
                <a:cubicBezTo>
                  <a:pt x="808999" y="441655"/>
                  <a:pt x="822481" y="434645"/>
                  <a:pt x="830696" y="427634"/>
                </a:cubicBezTo>
                <a:lnTo>
                  <a:pt x="841239" y="422377"/>
                </a:lnTo>
                <a:cubicBezTo>
                  <a:pt x="841239" y="422377"/>
                  <a:pt x="837332" y="425298"/>
                  <a:pt x="829519" y="431140"/>
                </a:cubicBezTo>
                <a:cubicBezTo>
                  <a:pt x="829117" y="432308"/>
                  <a:pt x="829500" y="432892"/>
                  <a:pt x="830669" y="432892"/>
                </a:cubicBezTo>
                <a:cubicBezTo>
                  <a:pt x="852960" y="418871"/>
                  <a:pt x="864890" y="411277"/>
                  <a:pt x="866460" y="410108"/>
                </a:cubicBezTo>
                <a:cubicBezTo>
                  <a:pt x="871152" y="406603"/>
                  <a:pt x="880331" y="401929"/>
                  <a:pt x="893995" y="396088"/>
                </a:cubicBezTo>
                <a:cubicBezTo>
                  <a:pt x="907660" y="390246"/>
                  <a:pt x="918609" y="383819"/>
                  <a:pt x="926843" y="376809"/>
                </a:cubicBezTo>
                <a:lnTo>
                  <a:pt x="992511" y="338252"/>
                </a:lnTo>
                <a:cubicBezTo>
                  <a:pt x="996819" y="335915"/>
                  <a:pt x="1006988" y="330073"/>
                  <a:pt x="1023017" y="320726"/>
                </a:cubicBezTo>
                <a:cubicBezTo>
                  <a:pt x="1039046" y="311379"/>
                  <a:pt x="1049999" y="303200"/>
                  <a:pt x="1055878" y="296189"/>
                </a:cubicBezTo>
                <a:cubicBezTo>
                  <a:pt x="1057046" y="296189"/>
                  <a:pt x="1058032" y="295021"/>
                  <a:pt x="1058835" y="292684"/>
                </a:cubicBezTo>
                <a:cubicBezTo>
                  <a:pt x="1059237" y="291516"/>
                  <a:pt x="1059160" y="288303"/>
                  <a:pt x="1058603" y="283045"/>
                </a:cubicBezTo>
                <a:cubicBezTo>
                  <a:pt x="1058046" y="277787"/>
                  <a:pt x="1058580" y="271069"/>
                  <a:pt x="1060205" y="262890"/>
                </a:cubicBezTo>
                <a:cubicBezTo>
                  <a:pt x="1060771" y="233680"/>
                  <a:pt x="1058826" y="203302"/>
                  <a:pt x="1054372" y="171755"/>
                </a:cubicBezTo>
                <a:cubicBezTo>
                  <a:pt x="1053295" y="157734"/>
                  <a:pt x="1050282" y="140792"/>
                  <a:pt x="1045335" y="120929"/>
                </a:cubicBezTo>
                <a:cubicBezTo>
                  <a:pt x="1042250" y="116256"/>
                  <a:pt x="1039466" y="110706"/>
                  <a:pt x="1036983" y="104280"/>
                </a:cubicBezTo>
                <a:cubicBezTo>
                  <a:pt x="1034500" y="97853"/>
                  <a:pt x="1032683" y="92888"/>
                  <a:pt x="1031533" y="89382"/>
                </a:cubicBezTo>
                <a:cubicBezTo>
                  <a:pt x="1029616" y="84709"/>
                  <a:pt x="1027115" y="80035"/>
                  <a:pt x="1024030" y="75362"/>
                </a:cubicBezTo>
                <a:cubicBezTo>
                  <a:pt x="1020945" y="70688"/>
                  <a:pt x="1018827" y="66599"/>
                  <a:pt x="1017677" y="63094"/>
                </a:cubicBezTo>
                <a:cubicBezTo>
                  <a:pt x="1017312" y="60757"/>
                  <a:pt x="1016841" y="58712"/>
                  <a:pt x="1016267" y="56959"/>
                </a:cubicBezTo>
                <a:cubicBezTo>
                  <a:pt x="1015691" y="55207"/>
                  <a:pt x="1015212" y="53162"/>
                  <a:pt x="1014829" y="50825"/>
                </a:cubicBezTo>
                <a:cubicBezTo>
                  <a:pt x="1013332" y="41478"/>
                  <a:pt x="1010849" y="35052"/>
                  <a:pt x="1007380" y="31547"/>
                </a:cubicBezTo>
                <a:cubicBezTo>
                  <a:pt x="1009334" y="29210"/>
                  <a:pt x="1011771" y="28041"/>
                  <a:pt x="1014692" y="28041"/>
                </a:cubicBezTo>
                <a:close/>
                <a:moveTo>
                  <a:pt x="3041738" y="1752"/>
                </a:moveTo>
                <a:cubicBezTo>
                  <a:pt x="3051085" y="1752"/>
                  <a:pt x="3060615" y="4674"/>
                  <a:pt x="3070328" y="10515"/>
                </a:cubicBezTo>
                <a:lnTo>
                  <a:pt x="3088922" y="22784"/>
                </a:lnTo>
                <a:cubicBezTo>
                  <a:pt x="3092043" y="23952"/>
                  <a:pt x="3096124" y="25705"/>
                  <a:pt x="3101162" y="28041"/>
                </a:cubicBezTo>
                <a:cubicBezTo>
                  <a:pt x="3101162" y="28041"/>
                  <a:pt x="3106384" y="33299"/>
                  <a:pt x="3116826" y="43815"/>
                </a:cubicBezTo>
                <a:cubicBezTo>
                  <a:pt x="3131979" y="50825"/>
                  <a:pt x="3138296" y="68351"/>
                  <a:pt x="3135776" y="96393"/>
                </a:cubicBezTo>
                <a:cubicBezTo>
                  <a:pt x="3134590" y="99898"/>
                  <a:pt x="3134768" y="102819"/>
                  <a:pt x="3136310" y="105156"/>
                </a:cubicBezTo>
                <a:cubicBezTo>
                  <a:pt x="3137853" y="107493"/>
                  <a:pt x="3140176" y="109245"/>
                  <a:pt x="3143280" y="110414"/>
                </a:cubicBezTo>
                <a:cubicBezTo>
                  <a:pt x="3148318" y="112751"/>
                  <a:pt x="3153361" y="115087"/>
                  <a:pt x="3158409" y="117424"/>
                </a:cubicBezTo>
                <a:cubicBezTo>
                  <a:pt x="3163457" y="119761"/>
                  <a:pt x="3168509" y="122098"/>
                  <a:pt x="3173567" y="124435"/>
                </a:cubicBezTo>
                <a:cubicBezTo>
                  <a:pt x="3178605" y="126771"/>
                  <a:pt x="3181216" y="129400"/>
                  <a:pt x="3181398" y="132321"/>
                </a:cubicBezTo>
                <a:cubicBezTo>
                  <a:pt x="3181581" y="135242"/>
                  <a:pt x="3179892" y="140208"/>
                  <a:pt x="3176332" y="147218"/>
                </a:cubicBezTo>
                <a:lnTo>
                  <a:pt x="3174552" y="152476"/>
                </a:lnTo>
                <a:cubicBezTo>
                  <a:pt x="3172562" y="158318"/>
                  <a:pt x="3172718" y="163868"/>
                  <a:pt x="3175018" y="169126"/>
                </a:cubicBezTo>
                <a:cubicBezTo>
                  <a:pt x="3177318" y="174384"/>
                  <a:pt x="3180613" y="177597"/>
                  <a:pt x="3184904" y="178765"/>
                </a:cubicBezTo>
                <a:lnTo>
                  <a:pt x="3194817" y="180518"/>
                </a:lnTo>
                <a:lnTo>
                  <a:pt x="3175456" y="191033"/>
                </a:lnTo>
                <a:lnTo>
                  <a:pt x="3176031" y="194539"/>
                </a:lnTo>
                <a:cubicBezTo>
                  <a:pt x="3177601" y="193370"/>
                  <a:pt x="3181307" y="192786"/>
                  <a:pt x="3187149" y="192786"/>
                </a:cubicBezTo>
                <a:cubicBezTo>
                  <a:pt x="3189869" y="191617"/>
                  <a:pt x="3192982" y="191033"/>
                  <a:pt x="3196487" y="191033"/>
                </a:cubicBezTo>
                <a:lnTo>
                  <a:pt x="3184712" y="205054"/>
                </a:lnTo>
                <a:cubicBezTo>
                  <a:pt x="3185880" y="205054"/>
                  <a:pt x="3186273" y="205638"/>
                  <a:pt x="3185889" y="206807"/>
                </a:cubicBezTo>
                <a:lnTo>
                  <a:pt x="3209878" y="198044"/>
                </a:lnTo>
                <a:cubicBezTo>
                  <a:pt x="3211047" y="198044"/>
                  <a:pt x="3212608" y="197752"/>
                  <a:pt x="3214561" y="197167"/>
                </a:cubicBezTo>
                <a:cubicBezTo>
                  <a:pt x="3216514" y="196583"/>
                  <a:pt x="3219043" y="196875"/>
                  <a:pt x="3222147" y="198044"/>
                </a:cubicBezTo>
                <a:cubicBezTo>
                  <a:pt x="3225268" y="199212"/>
                  <a:pt x="3230814" y="200965"/>
                  <a:pt x="3238782" y="203302"/>
                </a:cubicBezTo>
                <a:cubicBezTo>
                  <a:pt x="3246751" y="205638"/>
                  <a:pt x="3251877" y="210312"/>
                  <a:pt x="3254159" y="217322"/>
                </a:cubicBezTo>
                <a:lnTo>
                  <a:pt x="3259992" y="220828"/>
                </a:lnTo>
                <a:cubicBezTo>
                  <a:pt x="3263095" y="221996"/>
                  <a:pt x="3266491" y="223164"/>
                  <a:pt x="3270179" y="224333"/>
                </a:cubicBezTo>
                <a:cubicBezTo>
                  <a:pt x="3273866" y="225501"/>
                  <a:pt x="3277271" y="226669"/>
                  <a:pt x="3280393" y="227838"/>
                </a:cubicBezTo>
                <a:cubicBezTo>
                  <a:pt x="3288919" y="233680"/>
                  <a:pt x="3291392" y="241859"/>
                  <a:pt x="3287814" y="252374"/>
                </a:cubicBezTo>
                <a:cubicBezTo>
                  <a:pt x="3287376" y="260553"/>
                  <a:pt x="3289284" y="266979"/>
                  <a:pt x="3293538" y="271653"/>
                </a:cubicBezTo>
                <a:cubicBezTo>
                  <a:pt x="3296239" y="273990"/>
                  <a:pt x="3300593" y="277495"/>
                  <a:pt x="3306600" y="282168"/>
                </a:cubicBezTo>
                <a:cubicBezTo>
                  <a:pt x="3312606" y="286842"/>
                  <a:pt x="3317544" y="292100"/>
                  <a:pt x="3321415" y="297942"/>
                </a:cubicBezTo>
                <a:cubicBezTo>
                  <a:pt x="3322948" y="300279"/>
                  <a:pt x="3323309" y="304368"/>
                  <a:pt x="3322497" y="310210"/>
                </a:cubicBezTo>
                <a:cubicBezTo>
                  <a:pt x="3321684" y="316052"/>
                  <a:pt x="3321260" y="320726"/>
                  <a:pt x="3321223" y="324231"/>
                </a:cubicBezTo>
                <a:lnTo>
                  <a:pt x="3316404" y="348767"/>
                </a:lnTo>
                <a:cubicBezTo>
                  <a:pt x="3315216" y="352272"/>
                  <a:pt x="3313053" y="355194"/>
                  <a:pt x="3309913" y="357530"/>
                </a:cubicBezTo>
                <a:cubicBezTo>
                  <a:pt x="3293483" y="368046"/>
                  <a:pt x="3279608" y="376225"/>
                  <a:pt x="3268289" y="382067"/>
                </a:cubicBezTo>
                <a:cubicBezTo>
                  <a:pt x="3251475" y="390246"/>
                  <a:pt x="3228034" y="400761"/>
                  <a:pt x="3197966" y="413614"/>
                </a:cubicBezTo>
                <a:lnTo>
                  <a:pt x="3192708" y="413614"/>
                </a:lnTo>
                <a:cubicBezTo>
                  <a:pt x="3188801" y="414782"/>
                  <a:pt x="3179828" y="417119"/>
                  <a:pt x="3165789" y="420624"/>
                </a:cubicBezTo>
                <a:cubicBezTo>
                  <a:pt x="3163051" y="421792"/>
                  <a:pt x="3159929" y="422377"/>
                  <a:pt x="3156424" y="422377"/>
                </a:cubicBezTo>
                <a:cubicBezTo>
                  <a:pt x="3147077" y="422377"/>
                  <a:pt x="3136552" y="424129"/>
                  <a:pt x="3124850" y="427634"/>
                </a:cubicBezTo>
                <a:cubicBezTo>
                  <a:pt x="3120559" y="429971"/>
                  <a:pt x="3114909" y="431140"/>
                  <a:pt x="3107899" y="431140"/>
                </a:cubicBezTo>
                <a:lnTo>
                  <a:pt x="3092071" y="436397"/>
                </a:lnTo>
                <a:cubicBezTo>
                  <a:pt x="3090519" y="437566"/>
                  <a:pt x="3088273" y="439026"/>
                  <a:pt x="3085334" y="440779"/>
                </a:cubicBezTo>
                <a:cubicBezTo>
                  <a:pt x="3082395" y="442531"/>
                  <a:pt x="3080341" y="443408"/>
                  <a:pt x="3079173" y="443408"/>
                </a:cubicBezTo>
                <a:lnTo>
                  <a:pt x="3072162" y="443408"/>
                </a:lnTo>
                <a:cubicBezTo>
                  <a:pt x="3065152" y="443408"/>
                  <a:pt x="3058132" y="445160"/>
                  <a:pt x="3051104" y="448666"/>
                </a:cubicBezTo>
                <a:cubicBezTo>
                  <a:pt x="3048365" y="449834"/>
                  <a:pt x="3044659" y="450418"/>
                  <a:pt x="3039985" y="450418"/>
                </a:cubicBezTo>
                <a:cubicBezTo>
                  <a:pt x="3035312" y="450418"/>
                  <a:pt x="3031615" y="451002"/>
                  <a:pt x="3028895" y="452171"/>
                </a:cubicBezTo>
                <a:cubicBezTo>
                  <a:pt x="3024185" y="455676"/>
                  <a:pt x="3021246" y="457429"/>
                  <a:pt x="3020077" y="457429"/>
                </a:cubicBezTo>
                <a:lnTo>
                  <a:pt x="3000771" y="462686"/>
                </a:lnTo>
                <a:cubicBezTo>
                  <a:pt x="2999602" y="462686"/>
                  <a:pt x="2996289" y="462978"/>
                  <a:pt x="2990831" y="463563"/>
                </a:cubicBezTo>
                <a:cubicBezTo>
                  <a:pt x="2985372" y="464147"/>
                  <a:pt x="2980096" y="466776"/>
                  <a:pt x="2975002" y="471449"/>
                </a:cubicBezTo>
                <a:cubicBezTo>
                  <a:pt x="2971881" y="473786"/>
                  <a:pt x="2967983" y="474955"/>
                  <a:pt x="2963309" y="474955"/>
                </a:cubicBezTo>
                <a:cubicBezTo>
                  <a:pt x="2958234" y="476123"/>
                  <a:pt x="2952086" y="477876"/>
                  <a:pt x="2944866" y="480212"/>
                </a:cubicBezTo>
                <a:cubicBezTo>
                  <a:pt x="2937645" y="482549"/>
                  <a:pt x="2931315" y="483133"/>
                  <a:pt x="2925875" y="481965"/>
                </a:cubicBezTo>
                <a:lnTo>
                  <a:pt x="2920617" y="481965"/>
                </a:lnTo>
                <a:cubicBezTo>
                  <a:pt x="2917112" y="481965"/>
                  <a:pt x="2911452" y="483133"/>
                  <a:pt x="2903639" y="485470"/>
                </a:cubicBezTo>
                <a:cubicBezTo>
                  <a:pt x="2902452" y="488975"/>
                  <a:pt x="2897377" y="491896"/>
                  <a:pt x="2888413" y="494233"/>
                </a:cubicBezTo>
                <a:cubicBezTo>
                  <a:pt x="2883739" y="494233"/>
                  <a:pt x="2875935" y="496570"/>
                  <a:pt x="2864999" y="501243"/>
                </a:cubicBezTo>
                <a:cubicBezTo>
                  <a:pt x="2862261" y="502412"/>
                  <a:pt x="2859623" y="503288"/>
                  <a:pt x="2857085" y="503872"/>
                </a:cubicBezTo>
                <a:cubicBezTo>
                  <a:pt x="2854547" y="504457"/>
                  <a:pt x="2852311" y="504165"/>
                  <a:pt x="2850376" y="502996"/>
                </a:cubicBezTo>
                <a:cubicBezTo>
                  <a:pt x="2848039" y="502996"/>
                  <a:pt x="2846583" y="502120"/>
                  <a:pt x="2846008" y="500367"/>
                </a:cubicBezTo>
                <a:cubicBezTo>
                  <a:pt x="2845433" y="498615"/>
                  <a:pt x="2845739" y="495986"/>
                  <a:pt x="2846926" y="492481"/>
                </a:cubicBezTo>
                <a:cubicBezTo>
                  <a:pt x="2847327" y="491312"/>
                  <a:pt x="2847556" y="487223"/>
                  <a:pt x="2847610" y="480212"/>
                </a:cubicBezTo>
                <a:cubicBezTo>
                  <a:pt x="2843703" y="481381"/>
                  <a:pt x="2841549" y="482549"/>
                  <a:pt x="2841148" y="483718"/>
                </a:cubicBezTo>
                <a:lnTo>
                  <a:pt x="2832960" y="487223"/>
                </a:lnTo>
                <a:lnTo>
                  <a:pt x="2836985" y="495986"/>
                </a:lnTo>
                <a:cubicBezTo>
                  <a:pt x="2836985" y="495986"/>
                  <a:pt x="2838144" y="497738"/>
                  <a:pt x="2840463" y="501243"/>
                </a:cubicBezTo>
                <a:cubicBezTo>
                  <a:pt x="2834986" y="503580"/>
                  <a:pt x="2830285" y="507086"/>
                  <a:pt x="2826360" y="511759"/>
                </a:cubicBezTo>
                <a:cubicBezTo>
                  <a:pt x="2820098" y="516433"/>
                  <a:pt x="2815808" y="517017"/>
                  <a:pt x="2813489" y="513512"/>
                </a:cubicBezTo>
                <a:cubicBezTo>
                  <a:pt x="2811554" y="512343"/>
                  <a:pt x="2810399" y="510591"/>
                  <a:pt x="2810025" y="508254"/>
                </a:cubicBezTo>
                <a:cubicBezTo>
                  <a:pt x="2809651" y="505917"/>
                  <a:pt x="2811034" y="503580"/>
                  <a:pt x="2814174" y="501243"/>
                </a:cubicBezTo>
                <a:cubicBezTo>
                  <a:pt x="2815726" y="500075"/>
                  <a:pt x="2817296" y="497154"/>
                  <a:pt x="2818884" y="492481"/>
                </a:cubicBezTo>
                <a:lnTo>
                  <a:pt x="2808971" y="490728"/>
                </a:lnTo>
                <a:lnTo>
                  <a:pt x="2806616" y="492481"/>
                </a:lnTo>
                <a:cubicBezTo>
                  <a:pt x="2803896" y="493649"/>
                  <a:pt x="2799405" y="496570"/>
                  <a:pt x="2793143" y="501243"/>
                </a:cubicBezTo>
                <a:cubicBezTo>
                  <a:pt x="2794676" y="503580"/>
                  <a:pt x="2796612" y="504749"/>
                  <a:pt x="2798948" y="504749"/>
                </a:cubicBezTo>
                <a:cubicBezTo>
                  <a:pt x="2801285" y="504749"/>
                  <a:pt x="2802837" y="505333"/>
                  <a:pt x="2803604" y="506501"/>
                </a:cubicBezTo>
                <a:lnTo>
                  <a:pt x="2804179" y="510007"/>
                </a:lnTo>
                <a:cubicBezTo>
                  <a:pt x="2803375" y="512343"/>
                  <a:pt x="2802390" y="513512"/>
                  <a:pt x="2801221" y="513512"/>
                </a:cubicBezTo>
                <a:cubicBezTo>
                  <a:pt x="2797296" y="518185"/>
                  <a:pt x="2793389" y="521106"/>
                  <a:pt x="2789501" y="522275"/>
                </a:cubicBezTo>
                <a:cubicBezTo>
                  <a:pt x="2784791" y="525780"/>
                  <a:pt x="2781468" y="526948"/>
                  <a:pt x="2779533" y="525780"/>
                </a:cubicBezTo>
                <a:cubicBezTo>
                  <a:pt x="2774877" y="522275"/>
                  <a:pt x="2773152" y="518770"/>
                  <a:pt x="2774357" y="515264"/>
                </a:cubicBezTo>
                <a:cubicBezTo>
                  <a:pt x="2775945" y="510591"/>
                  <a:pt x="2776548" y="507086"/>
                  <a:pt x="2776164" y="504749"/>
                </a:cubicBezTo>
                <a:cubicBezTo>
                  <a:pt x="2776183" y="501243"/>
                  <a:pt x="2773946" y="500951"/>
                  <a:pt x="2769455" y="503872"/>
                </a:cubicBezTo>
                <a:cubicBezTo>
                  <a:pt x="2764964" y="506793"/>
                  <a:pt x="2761933" y="508838"/>
                  <a:pt x="2760364" y="510007"/>
                </a:cubicBezTo>
                <a:cubicBezTo>
                  <a:pt x="2760364" y="510007"/>
                  <a:pt x="2757616" y="512928"/>
                  <a:pt x="2752121" y="518770"/>
                </a:cubicBezTo>
                <a:lnTo>
                  <a:pt x="2755024" y="520522"/>
                </a:lnTo>
                <a:cubicBezTo>
                  <a:pt x="2756977" y="521690"/>
                  <a:pt x="2760291" y="522275"/>
                  <a:pt x="2764964" y="522275"/>
                </a:cubicBezTo>
                <a:cubicBezTo>
                  <a:pt x="2764928" y="525780"/>
                  <a:pt x="2763937" y="527825"/>
                  <a:pt x="2761993" y="528409"/>
                </a:cubicBezTo>
                <a:cubicBezTo>
                  <a:pt x="2760049" y="528993"/>
                  <a:pt x="2757324" y="529285"/>
                  <a:pt x="2753819" y="529285"/>
                </a:cubicBezTo>
                <a:cubicBezTo>
                  <a:pt x="2751062" y="533959"/>
                  <a:pt x="2748707" y="536588"/>
                  <a:pt x="2746754" y="537172"/>
                </a:cubicBezTo>
                <a:cubicBezTo>
                  <a:pt x="2744800" y="537756"/>
                  <a:pt x="2741687" y="537464"/>
                  <a:pt x="2737416" y="536295"/>
                </a:cubicBezTo>
                <a:cubicBezTo>
                  <a:pt x="2733454" y="544474"/>
                  <a:pt x="2728370" y="547395"/>
                  <a:pt x="2722162" y="545059"/>
                </a:cubicBezTo>
                <a:cubicBezTo>
                  <a:pt x="2719442" y="542722"/>
                  <a:pt x="2717201" y="542430"/>
                  <a:pt x="2715440" y="544182"/>
                </a:cubicBezTo>
                <a:cubicBezTo>
                  <a:pt x="2713678" y="545935"/>
                  <a:pt x="2712213" y="546811"/>
                  <a:pt x="2711044" y="546811"/>
                </a:cubicBezTo>
                <a:cubicBezTo>
                  <a:pt x="2709876" y="546811"/>
                  <a:pt x="2707640" y="546519"/>
                  <a:pt x="2704335" y="545935"/>
                </a:cubicBezTo>
                <a:cubicBezTo>
                  <a:pt x="2701031" y="545351"/>
                  <a:pt x="2698201" y="546811"/>
                  <a:pt x="2695846" y="550316"/>
                </a:cubicBezTo>
                <a:cubicBezTo>
                  <a:pt x="2695444" y="551485"/>
                  <a:pt x="2694267" y="552361"/>
                  <a:pt x="2692313" y="552945"/>
                </a:cubicBezTo>
                <a:cubicBezTo>
                  <a:pt x="2690360" y="553529"/>
                  <a:pt x="2689584" y="553237"/>
                  <a:pt x="2689986" y="552069"/>
                </a:cubicBezTo>
                <a:cubicBezTo>
                  <a:pt x="2688817" y="552069"/>
                  <a:pt x="2687074" y="550316"/>
                  <a:pt x="2684755" y="546811"/>
                </a:cubicBezTo>
                <a:cubicBezTo>
                  <a:pt x="2685157" y="545643"/>
                  <a:pt x="2685942" y="545059"/>
                  <a:pt x="2687110" y="545059"/>
                </a:cubicBezTo>
                <a:cubicBezTo>
                  <a:pt x="2688279" y="545059"/>
                  <a:pt x="2689648" y="544474"/>
                  <a:pt x="2691218" y="543306"/>
                </a:cubicBezTo>
                <a:cubicBezTo>
                  <a:pt x="2697480" y="538632"/>
                  <a:pt x="2705189" y="535711"/>
                  <a:pt x="2714344" y="534543"/>
                </a:cubicBezTo>
                <a:cubicBezTo>
                  <a:pt x="2723500" y="533375"/>
                  <a:pt x="2729647" y="531622"/>
                  <a:pt x="2732788" y="529285"/>
                </a:cubicBezTo>
                <a:cubicBezTo>
                  <a:pt x="2733974" y="525780"/>
                  <a:pt x="2733011" y="523443"/>
                  <a:pt x="2729899" y="522275"/>
                </a:cubicBezTo>
                <a:cubicBezTo>
                  <a:pt x="2726786" y="521106"/>
                  <a:pt x="2723669" y="521690"/>
                  <a:pt x="2720547" y="524027"/>
                </a:cubicBezTo>
                <a:lnTo>
                  <a:pt x="2714686" y="525780"/>
                </a:lnTo>
                <a:cubicBezTo>
                  <a:pt x="2713518" y="525780"/>
                  <a:pt x="2711373" y="526072"/>
                  <a:pt x="2708251" y="526656"/>
                </a:cubicBezTo>
                <a:cubicBezTo>
                  <a:pt x="2705129" y="527240"/>
                  <a:pt x="2701424" y="528701"/>
                  <a:pt x="2697133" y="531038"/>
                </a:cubicBezTo>
                <a:cubicBezTo>
                  <a:pt x="2695947" y="534543"/>
                  <a:pt x="2694568" y="536880"/>
                  <a:pt x="2692998" y="538048"/>
                </a:cubicBezTo>
                <a:lnTo>
                  <a:pt x="2689493" y="538048"/>
                </a:lnTo>
                <a:cubicBezTo>
                  <a:pt x="2683651" y="538048"/>
                  <a:pt x="2676919" y="539801"/>
                  <a:pt x="2669297" y="543306"/>
                </a:cubicBezTo>
                <a:cubicBezTo>
                  <a:pt x="2661675" y="546811"/>
                  <a:pt x="2656504" y="549148"/>
                  <a:pt x="2653784" y="550316"/>
                </a:cubicBezTo>
                <a:cubicBezTo>
                  <a:pt x="2658822" y="552653"/>
                  <a:pt x="2661629" y="554698"/>
                  <a:pt x="2662204" y="556450"/>
                </a:cubicBezTo>
                <a:cubicBezTo>
                  <a:pt x="2662779" y="558203"/>
                  <a:pt x="2661689" y="561416"/>
                  <a:pt x="2658932" y="566090"/>
                </a:cubicBezTo>
                <a:lnTo>
                  <a:pt x="2657727" y="569595"/>
                </a:lnTo>
                <a:cubicBezTo>
                  <a:pt x="2652670" y="570763"/>
                  <a:pt x="2646723" y="572808"/>
                  <a:pt x="2639886" y="575729"/>
                </a:cubicBezTo>
                <a:cubicBezTo>
                  <a:pt x="2633049" y="578650"/>
                  <a:pt x="2627677" y="580695"/>
                  <a:pt x="2623770" y="581863"/>
                </a:cubicBezTo>
                <a:cubicBezTo>
                  <a:pt x="2612470" y="584200"/>
                  <a:pt x="2602525" y="586829"/>
                  <a:pt x="2593935" y="589750"/>
                </a:cubicBezTo>
                <a:cubicBezTo>
                  <a:pt x="2585345" y="592671"/>
                  <a:pt x="2577345" y="594716"/>
                  <a:pt x="2569933" y="595884"/>
                </a:cubicBezTo>
                <a:lnTo>
                  <a:pt x="2566427" y="595884"/>
                </a:lnTo>
                <a:cubicBezTo>
                  <a:pt x="2560586" y="595884"/>
                  <a:pt x="2554561" y="594716"/>
                  <a:pt x="2548354" y="592379"/>
                </a:cubicBezTo>
                <a:cubicBezTo>
                  <a:pt x="2541343" y="592379"/>
                  <a:pt x="2534146" y="591210"/>
                  <a:pt x="2526761" y="588874"/>
                </a:cubicBezTo>
                <a:cubicBezTo>
                  <a:pt x="2519377" y="586537"/>
                  <a:pt x="2514707" y="584784"/>
                  <a:pt x="2512754" y="583616"/>
                </a:cubicBezTo>
                <a:cubicBezTo>
                  <a:pt x="2508080" y="583616"/>
                  <a:pt x="2504776" y="583032"/>
                  <a:pt x="2502841" y="581863"/>
                </a:cubicBezTo>
                <a:cubicBezTo>
                  <a:pt x="2498186" y="578358"/>
                  <a:pt x="2491586" y="575437"/>
                  <a:pt x="2483042" y="573100"/>
                </a:cubicBezTo>
                <a:cubicBezTo>
                  <a:pt x="2483042" y="573100"/>
                  <a:pt x="2480723" y="569595"/>
                  <a:pt x="2476086" y="562585"/>
                </a:cubicBezTo>
                <a:cubicBezTo>
                  <a:pt x="2468729" y="556742"/>
                  <a:pt x="2464083" y="553237"/>
                  <a:pt x="2462148" y="552069"/>
                </a:cubicBezTo>
                <a:cubicBezTo>
                  <a:pt x="2454790" y="546227"/>
                  <a:pt x="2450929" y="540385"/>
                  <a:pt x="2450564" y="534543"/>
                </a:cubicBezTo>
                <a:cubicBezTo>
                  <a:pt x="2447479" y="529869"/>
                  <a:pt x="2445936" y="527533"/>
                  <a:pt x="2445936" y="527533"/>
                </a:cubicBezTo>
                <a:cubicBezTo>
                  <a:pt x="2437794" y="524027"/>
                  <a:pt x="2432984" y="515849"/>
                  <a:pt x="2431505" y="502996"/>
                </a:cubicBezTo>
                <a:cubicBezTo>
                  <a:pt x="2431176" y="493649"/>
                  <a:pt x="2429670" y="486054"/>
                  <a:pt x="2426986" y="480212"/>
                </a:cubicBezTo>
                <a:cubicBezTo>
                  <a:pt x="2423500" y="476707"/>
                  <a:pt x="2422445" y="473786"/>
                  <a:pt x="2423823" y="471449"/>
                </a:cubicBezTo>
                <a:cubicBezTo>
                  <a:pt x="2425201" y="469113"/>
                  <a:pt x="2429022" y="465607"/>
                  <a:pt x="2435284" y="460934"/>
                </a:cubicBezTo>
                <a:lnTo>
                  <a:pt x="2445854" y="450418"/>
                </a:lnTo>
                <a:cubicBezTo>
                  <a:pt x="2444321" y="448081"/>
                  <a:pt x="2445023" y="445160"/>
                  <a:pt x="2447963" y="441655"/>
                </a:cubicBezTo>
                <a:cubicBezTo>
                  <a:pt x="2450902" y="438150"/>
                  <a:pt x="2453157" y="435813"/>
                  <a:pt x="2454727" y="434645"/>
                </a:cubicBezTo>
                <a:cubicBezTo>
                  <a:pt x="2460988" y="429971"/>
                  <a:pt x="2465699" y="424713"/>
                  <a:pt x="2468857" y="418871"/>
                </a:cubicBezTo>
                <a:cubicBezTo>
                  <a:pt x="2475904" y="411861"/>
                  <a:pt x="2483549" y="403974"/>
                  <a:pt x="2491791" y="395211"/>
                </a:cubicBezTo>
                <a:cubicBezTo>
                  <a:pt x="2500034" y="386448"/>
                  <a:pt x="2508464" y="377977"/>
                  <a:pt x="2517081" y="369799"/>
                </a:cubicBezTo>
                <a:cubicBezTo>
                  <a:pt x="2533147" y="353441"/>
                  <a:pt x="2543333" y="344094"/>
                  <a:pt x="2547642" y="341757"/>
                </a:cubicBezTo>
                <a:cubicBezTo>
                  <a:pt x="2550764" y="339420"/>
                  <a:pt x="2553502" y="337375"/>
                  <a:pt x="2555857" y="335623"/>
                </a:cubicBezTo>
                <a:cubicBezTo>
                  <a:pt x="2558212" y="333870"/>
                  <a:pt x="2560951" y="331825"/>
                  <a:pt x="2564072" y="329489"/>
                </a:cubicBezTo>
                <a:cubicBezTo>
                  <a:pt x="2567979" y="328320"/>
                  <a:pt x="2572379" y="325691"/>
                  <a:pt x="2577272" y="321602"/>
                </a:cubicBezTo>
                <a:cubicBezTo>
                  <a:pt x="2582165" y="317513"/>
                  <a:pt x="2586181" y="314300"/>
                  <a:pt x="2589321" y="311963"/>
                </a:cubicBezTo>
                <a:cubicBezTo>
                  <a:pt x="2591274" y="309626"/>
                  <a:pt x="2594017" y="306705"/>
                  <a:pt x="2597550" y="303200"/>
                </a:cubicBezTo>
                <a:cubicBezTo>
                  <a:pt x="2601082" y="299695"/>
                  <a:pt x="2604994" y="296773"/>
                  <a:pt x="2609284" y="294437"/>
                </a:cubicBezTo>
                <a:cubicBezTo>
                  <a:pt x="2612023" y="293268"/>
                  <a:pt x="2616915" y="289179"/>
                  <a:pt x="2623962" y="282168"/>
                </a:cubicBezTo>
                <a:lnTo>
                  <a:pt x="2636915" y="269900"/>
                </a:lnTo>
                <a:cubicBezTo>
                  <a:pt x="2640803" y="268732"/>
                  <a:pt x="2643825" y="267564"/>
                  <a:pt x="2645979" y="266395"/>
                </a:cubicBezTo>
                <a:cubicBezTo>
                  <a:pt x="2648133" y="265227"/>
                  <a:pt x="2649996" y="264058"/>
                  <a:pt x="2651566" y="262890"/>
                </a:cubicBezTo>
                <a:cubicBezTo>
                  <a:pt x="2687932" y="238354"/>
                  <a:pt x="2706115" y="226085"/>
                  <a:pt x="2706115" y="226085"/>
                </a:cubicBezTo>
                <a:cubicBezTo>
                  <a:pt x="2710825" y="222580"/>
                  <a:pt x="2717584" y="217322"/>
                  <a:pt x="2726393" y="210312"/>
                </a:cubicBezTo>
                <a:cubicBezTo>
                  <a:pt x="2735202" y="203302"/>
                  <a:pt x="2743906" y="197460"/>
                  <a:pt x="2752504" y="192786"/>
                </a:cubicBezTo>
                <a:cubicBezTo>
                  <a:pt x="2757196" y="189281"/>
                  <a:pt x="2761984" y="186360"/>
                  <a:pt x="2766868" y="184023"/>
                </a:cubicBezTo>
                <a:cubicBezTo>
                  <a:pt x="2771751" y="181686"/>
                  <a:pt x="2776338" y="179349"/>
                  <a:pt x="2780628" y="177013"/>
                </a:cubicBezTo>
                <a:cubicBezTo>
                  <a:pt x="2784936" y="174676"/>
                  <a:pt x="2787684" y="171755"/>
                  <a:pt x="2788871" y="168249"/>
                </a:cubicBezTo>
                <a:cubicBezTo>
                  <a:pt x="2790057" y="164744"/>
                  <a:pt x="2789099" y="162408"/>
                  <a:pt x="2785995" y="161239"/>
                </a:cubicBezTo>
                <a:cubicBezTo>
                  <a:pt x="2780172" y="157734"/>
                  <a:pt x="2777287" y="152476"/>
                  <a:pt x="2777342" y="145466"/>
                </a:cubicBezTo>
                <a:lnTo>
                  <a:pt x="2773891" y="134950"/>
                </a:lnTo>
                <a:lnTo>
                  <a:pt x="2770989" y="133198"/>
                </a:lnTo>
                <a:cubicBezTo>
                  <a:pt x="2769474" y="127356"/>
                  <a:pt x="2765430" y="120345"/>
                  <a:pt x="2758858" y="112166"/>
                </a:cubicBezTo>
                <a:cubicBezTo>
                  <a:pt x="2752285" y="103987"/>
                  <a:pt x="2748041" y="97561"/>
                  <a:pt x="2746124" y="92888"/>
                </a:cubicBezTo>
                <a:cubicBezTo>
                  <a:pt x="2736904" y="75362"/>
                  <a:pt x="2731546" y="61925"/>
                  <a:pt x="2730049" y="52578"/>
                </a:cubicBezTo>
                <a:cubicBezTo>
                  <a:pt x="2728497" y="50241"/>
                  <a:pt x="2727137" y="49073"/>
                  <a:pt x="2725969" y="49073"/>
                </a:cubicBezTo>
                <a:cubicBezTo>
                  <a:pt x="2721314" y="45567"/>
                  <a:pt x="2720182" y="40310"/>
                  <a:pt x="2722573" y="33299"/>
                </a:cubicBezTo>
                <a:cubicBezTo>
                  <a:pt x="2722190" y="30962"/>
                  <a:pt x="2721323" y="29210"/>
                  <a:pt x="2719972" y="28041"/>
                </a:cubicBezTo>
                <a:cubicBezTo>
                  <a:pt x="2718621" y="26873"/>
                  <a:pt x="2717754" y="25120"/>
                  <a:pt x="2717370" y="22784"/>
                </a:cubicBezTo>
                <a:cubicBezTo>
                  <a:pt x="2717772" y="21615"/>
                  <a:pt x="2717589" y="20447"/>
                  <a:pt x="2716823" y="19278"/>
                </a:cubicBezTo>
                <a:cubicBezTo>
                  <a:pt x="2716056" y="18110"/>
                  <a:pt x="2715088" y="17526"/>
                  <a:pt x="2713920" y="17526"/>
                </a:cubicBezTo>
                <a:cubicBezTo>
                  <a:pt x="2713920" y="17526"/>
                  <a:pt x="2714308" y="17234"/>
                  <a:pt x="2715083" y="16650"/>
                </a:cubicBezTo>
                <a:cubicBezTo>
                  <a:pt x="2715859" y="16065"/>
                  <a:pt x="2716247" y="15773"/>
                  <a:pt x="2716247" y="15773"/>
                </a:cubicBezTo>
                <a:lnTo>
                  <a:pt x="2739524" y="29794"/>
                </a:lnTo>
                <a:cubicBezTo>
                  <a:pt x="2739524" y="29794"/>
                  <a:pt x="2739816" y="29794"/>
                  <a:pt x="2740401" y="29794"/>
                </a:cubicBezTo>
                <a:cubicBezTo>
                  <a:pt x="2740984" y="29794"/>
                  <a:pt x="2741277" y="29794"/>
                  <a:pt x="2741277" y="29794"/>
                </a:cubicBezTo>
                <a:lnTo>
                  <a:pt x="2743029" y="29794"/>
                </a:lnTo>
                <a:cubicBezTo>
                  <a:pt x="2747703" y="29794"/>
                  <a:pt x="2752742" y="33883"/>
                  <a:pt x="2758145" y="42062"/>
                </a:cubicBezTo>
                <a:cubicBezTo>
                  <a:pt x="2758912" y="43231"/>
                  <a:pt x="2761240" y="44983"/>
                  <a:pt x="2765128" y="47320"/>
                </a:cubicBezTo>
                <a:lnTo>
                  <a:pt x="2793690" y="56083"/>
                </a:lnTo>
                <a:cubicBezTo>
                  <a:pt x="2804954" y="60757"/>
                  <a:pt x="2818181" y="63094"/>
                  <a:pt x="2833370" y="63094"/>
                </a:cubicBezTo>
                <a:cubicBezTo>
                  <a:pt x="2841184" y="60757"/>
                  <a:pt x="2849363" y="60757"/>
                  <a:pt x="2857907" y="63094"/>
                </a:cubicBezTo>
                <a:lnTo>
                  <a:pt x="2863165" y="63094"/>
                </a:lnTo>
                <a:cubicBezTo>
                  <a:pt x="2867838" y="63094"/>
                  <a:pt x="2873009" y="61633"/>
                  <a:pt x="2878678" y="58712"/>
                </a:cubicBezTo>
                <a:cubicBezTo>
                  <a:pt x="2884346" y="55791"/>
                  <a:pt x="2888550" y="53746"/>
                  <a:pt x="2891288" y="52578"/>
                </a:cubicBezTo>
                <a:cubicBezTo>
                  <a:pt x="2894793" y="52578"/>
                  <a:pt x="2897322" y="51994"/>
                  <a:pt x="2898874" y="50825"/>
                </a:cubicBezTo>
                <a:lnTo>
                  <a:pt x="2900051" y="52578"/>
                </a:lnTo>
                <a:lnTo>
                  <a:pt x="2890056" y="61341"/>
                </a:lnTo>
                <a:cubicBezTo>
                  <a:pt x="2890056" y="61341"/>
                  <a:pt x="2890248" y="61633"/>
                  <a:pt x="2890631" y="62217"/>
                </a:cubicBezTo>
                <a:cubicBezTo>
                  <a:pt x="2891015" y="62801"/>
                  <a:pt x="2891206" y="63094"/>
                  <a:pt x="2891206" y="63094"/>
                </a:cubicBezTo>
                <a:cubicBezTo>
                  <a:pt x="2897852" y="60757"/>
                  <a:pt x="2904200" y="58420"/>
                  <a:pt x="2910252" y="56083"/>
                </a:cubicBezTo>
                <a:cubicBezTo>
                  <a:pt x="2916304" y="53746"/>
                  <a:pt x="2922643" y="51409"/>
                  <a:pt x="2929270" y="49073"/>
                </a:cubicBezTo>
                <a:lnTo>
                  <a:pt x="2966787" y="31547"/>
                </a:lnTo>
                <a:lnTo>
                  <a:pt x="3020679" y="7010"/>
                </a:lnTo>
                <a:cubicBezTo>
                  <a:pt x="3028877" y="3505"/>
                  <a:pt x="3035896" y="1752"/>
                  <a:pt x="3041738" y="1752"/>
                </a:cubicBezTo>
                <a:close/>
                <a:moveTo>
                  <a:pt x="1710365" y="0"/>
                </a:moveTo>
                <a:cubicBezTo>
                  <a:pt x="1709579" y="2337"/>
                  <a:pt x="1702140" y="8763"/>
                  <a:pt x="1688046" y="19278"/>
                </a:cubicBezTo>
                <a:cubicBezTo>
                  <a:pt x="1673953" y="29794"/>
                  <a:pt x="1664559" y="36804"/>
                  <a:pt x="1659868" y="40310"/>
                </a:cubicBezTo>
                <a:cubicBezTo>
                  <a:pt x="1626221" y="63678"/>
                  <a:pt x="1611735" y="75362"/>
                  <a:pt x="1616409" y="75362"/>
                </a:cubicBezTo>
                <a:lnTo>
                  <a:pt x="1623419" y="75362"/>
                </a:lnTo>
                <a:cubicBezTo>
                  <a:pt x="1626158" y="74193"/>
                  <a:pt x="1629873" y="71856"/>
                  <a:pt x="1634565" y="68351"/>
                </a:cubicBezTo>
                <a:cubicBezTo>
                  <a:pt x="1639256" y="64846"/>
                  <a:pt x="1643756" y="61925"/>
                  <a:pt x="1648065" y="59588"/>
                </a:cubicBezTo>
                <a:lnTo>
                  <a:pt x="1628649" y="80619"/>
                </a:lnTo>
                <a:cubicBezTo>
                  <a:pt x="1625893" y="85293"/>
                  <a:pt x="1623319" y="91135"/>
                  <a:pt x="1620927" y="98145"/>
                </a:cubicBezTo>
                <a:cubicBezTo>
                  <a:pt x="1616564" y="110998"/>
                  <a:pt x="1614939" y="121806"/>
                  <a:pt x="1616053" y="130569"/>
                </a:cubicBezTo>
                <a:cubicBezTo>
                  <a:pt x="1617166" y="139332"/>
                  <a:pt x="1619667" y="143129"/>
                  <a:pt x="1623556" y="141961"/>
                </a:cubicBezTo>
                <a:cubicBezTo>
                  <a:pt x="1624688" y="148971"/>
                  <a:pt x="1623866" y="156565"/>
                  <a:pt x="1621092" y="164744"/>
                </a:cubicBezTo>
                <a:cubicBezTo>
                  <a:pt x="1619102" y="170586"/>
                  <a:pt x="1618681" y="175260"/>
                  <a:pt x="1619832" y="178765"/>
                </a:cubicBezTo>
                <a:cubicBezTo>
                  <a:pt x="1621712" y="186944"/>
                  <a:pt x="1621064" y="195707"/>
                  <a:pt x="1617887" y="205054"/>
                </a:cubicBezTo>
                <a:cubicBezTo>
                  <a:pt x="1617103" y="207391"/>
                  <a:pt x="1617089" y="210020"/>
                  <a:pt x="1617846" y="212941"/>
                </a:cubicBezTo>
                <a:cubicBezTo>
                  <a:pt x="1618604" y="215862"/>
                  <a:pt x="1618590" y="218491"/>
                  <a:pt x="1617805" y="220828"/>
                </a:cubicBezTo>
                <a:cubicBezTo>
                  <a:pt x="1630567" y="234848"/>
                  <a:pt x="1634364" y="249453"/>
                  <a:pt x="1629197" y="264643"/>
                </a:cubicBezTo>
                <a:cubicBezTo>
                  <a:pt x="1626422" y="272821"/>
                  <a:pt x="1621703" y="279832"/>
                  <a:pt x="1615040" y="285674"/>
                </a:cubicBezTo>
                <a:cubicBezTo>
                  <a:pt x="1607974" y="292684"/>
                  <a:pt x="1602570" y="299987"/>
                  <a:pt x="1598828" y="307581"/>
                </a:cubicBezTo>
                <a:cubicBezTo>
                  <a:pt x="1595086" y="315176"/>
                  <a:pt x="1591822" y="323063"/>
                  <a:pt x="1589038" y="331241"/>
                </a:cubicBezTo>
                <a:cubicBezTo>
                  <a:pt x="1586254" y="339420"/>
                  <a:pt x="1584068" y="345846"/>
                  <a:pt x="1582479" y="350520"/>
                </a:cubicBezTo>
                <a:lnTo>
                  <a:pt x="1581247" y="359283"/>
                </a:lnTo>
                <a:cubicBezTo>
                  <a:pt x="1578472" y="367462"/>
                  <a:pt x="1571234" y="373304"/>
                  <a:pt x="1559531" y="376809"/>
                </a:cubicBezTo>
                <a:cubicBezTo>
                  <a:pt x="1551718" y="379146"/>
                  <a:pt x="1544890" y="380314"/>
                  <a:pt x="1539048" y="380314"/>
                </a:cubicBezTo>
                <a:cubicBezTo>
                  <a:pt x="1527364" y="380314"/>
                  <a:pt x="1511426" y="375640"/>
                  <a:pt x="1491235" y="366293"/>
                </a:cubicBezTo>
                <a:cubicBezTo>
                  <a:pt x="1474183" y="354609"/>
                  <a:pt x="1462746" y="347015"/>
                  <a:pt x="1456922" y="343510"/>
                </a:cubicBezTo>
                <a:cubicBezTo>
                  <a:pt x="1454987" y="342341"/>
                  <a:pt x="1453732" y="340881"/>
                  <a:pt x="1453157" y="339128"/>
                </a:cubicBezTo>
                <a:cubicBezTo>
                  <a:pt x="1452582" y="337375"/>
                  <a:pt x="1451126" y="336499"/>
                  <a:pt x="1448789" y="336499"/>
                </a:cubicBezTo>
                <a:cubicBezTo>
                  <a:pt x="1446452" y="336499"/>
                  <a:pt x="1443741" y="334162"/>
                  <a:pt x="1440656" y="329489"/>
                </a:cubicBezTo>
                <a:cubicBezTo>
                  <a:pt x="1437570" y="324815"/>
                  <a:pt x="1434275" y="322478"/>
                  <a:pt x="1430770" y="322478"/>
                </a:cubicBezTo>
                <a:cubicBezTo>
                  <a:pt x="1429601" y="322478"/>
                  <a:pt x="1428251" y="321310"/>
                  <a:pt x="1426717" y="318973"/>
                </a:cubicBezTo>
                <a:cubicBezTo>
                  <a:pt x="1418958" y="314300"/>
                  <a:pt x="1410241" y="307289"/>
                  <a:pt x="1400565" y="297942"/>
                </a:cubicBezTo>
                <a:cubicBezTo>
                  <a:pt x="1390889" y="288595"/>
                  <a:pt x="1382364" y="281000"/>
                  <a:pt x="1374988" y="275158"/>
                </a:cubicBezTo>
                <a:cubicBezTo>
                  <a:pt x="1366517" y="262306"/>
                  <a:pt x="1362282" y="255880"/>
                  <a:pt x="1362282" y="255880"/>
                </a:cubicBezTo>
                <a:lnTo>
                  <a:pt x="1348973" y="233096"/>
                </a:lnTo>
                <a:cubicBezTo>
                  <a:pt x="1349028" y="226085"/>
                  <a:pt x="1345550" y="222580"/>
                  <a:pt x="1338539" y="222580"/>
                </a:cubicBezTo>
                <a:cubicBezTo>
                  <a:pt x="1329612" y="217906"/>
                  <a:pt x="1324984" y="210896"/>
                  <a:pt x="1324656" y="201549"/>
                </a:cubicBezTo>
                <a:cubicBezTo>
                  <a:pt x="1324327" y="192202"/>
                  <a:pt x="1323971" y="186360"/>
                  <a:pt x="1323588" y="184023"/>
                </a:cubicBezTo>
                <a:cubicBezTo>
                  <a:pt x="1312798" y="167665"/>
                  <a:pt x="1305131" y="148971"/>
                  <a:pt x="1300585" y="127940"/>
                </a:cubicBezTo>
                <a:cubicBezTo>
                  <a:pt x="1300220" y="125603"/>
                  <a:pt x="1298389" y="123266"/>
                  <a:pt x="1295094" y="120929"/>
                </a:cubicBezTo>
                <a:cubicBezTo>
                  <a:pt x="1291799" y="118592"/>
                  <a:pt x="1291128" y="116256"/>
                  <a:pt x="1293081" y="113919"/>
                </a:cubicBezTo>
                <a:cubicBezTo>
                  <a:pt x="1298321" y="88214"/>
                  <a:pt x="1296687" y="70688"/>
                  <a:pt x="1288180" y="61341"/>
                </a:cubicBezTo>
                <a:cubicBezTo>
                  <a:pt x="1286263" y="56667"/>
                  <a:pt x="1286893" y="49657"/>
                  <a:pt x="1290069" y="40310"/>
                </a:cubicBezTo>
                <a:cubicBezTo>
                  <a:pt x="1297098" y="36804"/>
                  <a:pt x="1303533" y="35052"/>
                  <a:pt x="1309375" y="35052"/>
                </a:cubicBezTo>
                <a:cubicBezTo>
                  <a:pt x="1315199" y="38557"/>
                  <a:pt x="1322953" y="44107"/>
                  <a:pt x="1332638" y="51702"/>
                </a:cubicBezTo>
                <a:cubicBezTo>
                  <a:pt x="1342323" y="59296"/>
                  <a:pt x="1352222" y="63678"/>
                  <a:pt x="1362336" y="64846"/>
                </a:cubicBezTo>
                <a:cubicBezTo>
                  <a:pt x="1369730" y="67183"/>
                  <a:pt x="1379452" y="70396"/>
                  <a:pt x="1391501" y="74485"/>
                </a:cubicBezTo>
                <a:cubicBezTo>
                  <a:pt x="1403550" y="78575"/>
                  <a:pt x="1413463" y="81204"/>
                  <a:pt x="1421240" y="82372"/>
                </a:cubicBezTo>
                <a:lnTo>
                  <a:pt x="1483101" y="91135"/>
                </a:lnTo>
                <a:lnTo>
                  <a:pt x="1502380" y="91135"/>
                </a:lnTo>
                <a:lnTo>
                  <a:pt x="1504133" y="91135"/>
                </a:lnTo>
                <a:cubicBezTo>
                  <a:pt x="1512312" y="91135"/>
                  <a:pt x="1515780" y="96393"/>
                  <a:pt x="1514539" y="106908"/>
                </a:cubicBezTo>
                <a:cubicBezTo>
                  <a:pt x="1516876" y="106908"/>
                  <a:pt x="1518820" y="108077"/>
                  <a:pt x="1520372" y="110414"/>
                </a:cubicBezTo>
                <a:lnTo>
                  <a:pt x="1529244" y="94640"/>
                </a:lnTo>
                <a:cubicBezTo>
                  <a:pt x="1532713" y="98145"/>
                  <a:pt x="1536200" y="99898"/>
                  <a:pt x="1539705" y="99898"/>
                </a:cubicBezTo>
                <a:cubicBezTo>
                  <a:pt x="1543210" y="99898"/>
                  <a:pt x="1551416" y="96393"/>
                  <a:pt x="1564323" y="89382"/>
                </a:cubicBezTo>
                <a:cubicBezTo>
                  <a:pt x="1566277" y="87046"/>
                  <a:pt x="1570490" y="82372"/>
                  <a:pt x="1576961" y="75362"/>
                </a:cubicBezTo>
                <a:cubicBezTo>
                  <a:pt x="1583433" y="68351"/>
                  <a:pt x="1589408" y="63678"/>
                  <a:pt x="1594885" y="61341"/>
                </a:cubicBezTo>
                <a:cubicBezTo>
                  <a:pt x="1619111" y="48488"/>
                  <a:pt x="1642264" y="36220"/>
                  <a:pt x="1664345" y="24536"/>
                </a:cubicBezTo>
                <a:cubicBezTo>
                  <a:pt x="1686426" y="12852"/>
                  <a:pt x="1701766" y="4674"/>
                  <a:pt x="1710365" y="0"/>
                </a:cubicBezTo>
                <a:close/>
              </a:path>
            </a:pathLst>
          </a:custGeom>
          <a:blipFill>
            <a:blip r:embed="rId2" cstate="email">
              <a:extLst>
                <a:ext uri="{28A0092B-C50C-407E-A947-70E740481C1C}">
                  <a14:useLocalDpi xmlns:a14="http://schemas.microsoft.com/office/drawing/2010/main"/>
                </a:ext>
              </a:extLst>
            </a:blip>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100" b="1" i="1">
              <a:solidFill>
                <a:schemeClr val="bg1"/>
              </a:solidFill>
              <a:latin typeface="+mj-ea"/>
              <a:ea typeface="+mj-ea"/>
            </a:endParaRPr>
          </a:p>
        </p:txBody>
      </p:sp>
      <p:sp>
        <p:nvSpPr>
          <p:cNvPr id="21" name="Aichitds21"/>
          <p:cNvSpPr txBox="1"/>
          <p:nvPr userDrawn="1"/>
        </p:nvSpPr>
        <p:spPr>
          <a:xfrm>
            <a:off x="2210044" y="750449"/>
            <a:ext cx="2049062" cy="215444"/>
          </a:xfrm>
          <a:prstGeom prst="rect">
            <a:avLst/>
          </a:prstGeom>
          <a:noFill/>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800" b="0" i="1"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浅谈诚信在社会经济发展中的重要作用</a:t>
            </a:r>
            <a:endParaRPr kumimoji="0" lang="en-US" altLang="zh-CN" sz="800" b="0" i="1" u="none" strike="noStrike" kern="1200" cap="none" spc="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992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188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39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459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562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347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104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chitds1"/>
          <p:cNvSpPr txBox="1"/>
          <p:nvPr/>
        </p:nvSpPr>
        <p:spPr>
          <a:xfrm>
            <a:off x="5330890" y="1314581"/>
            <a:ext cx="4960775" cy="338554"/>
          </a:xfrm>
          <a:prstGeom prst="rect">
            <a:avLst/>
          </a:prstGeom>
          <a:noFill/>
        </p:spPr>
        <p:txBody>
          <a:bodyPr wrap="square" rtlCol="0">
            <a:spAutoFit/>
          </a:bodyPr>
          <a:lstStyle/>
          <a:p>
            <a:pPr algn="dist"/>
            <a:r>
              <a:rPr lang="en-US" altLang="zh-CN" sz="1600" b="1">
                <a:latin typeface="+mj-ea"/>
                <a:ea typeface="+mj-ea"/>
              </a:rPr>
              <a:t>【</a:t>
            </a:r>
            <a:r>
              <a:rPr lang="zh-CN" altLang="en-US" sz="1600" b="1">
                <a:latin typeface="+mj-ea"/>
                <a:ea typeface="+mj-ea"/>
              </a:rPr>
              <a:t>浅谈诚信在社会经济发展中的重要作用</a:t>
            </a:r>
            <a:r>
              <a:rPr lang="en-US" altLang="zh-CN" sz="1600" b="1">
                <a:latin typeface="+mj-ea"/>
                <a:ea typeface="+mj-ea"/>
              </a:rPr>
              <a:t>】</a:t>
            </a:r>
            <a:endParaRPr lang="zh-CN" altLang="en-US" sz="1600">
              <a:effectLst/>
              <a:latin typeface="+mn-ea"/>
            </a:endParaRPr>
          </a:p>
        </p:txBody>
      </p:sp>
      <p:grpSp>
        <p:nvGrpSpPr>
          <p:cNvPr id="5" name="Aichitds2"/>
          <p:cNvGrpSpPr/>
          <p:nvPr/>
        </p:nvGrpSpPr>
        <p:grpSpPr>
          <a:xfrm>
            <a:off x="1745064" y="3101467"/>
            <a:ext cx="8701872" cy="68580"/>
            <a:chOff x="1758462" y="4770120"/>
            <a:chExt cx="8701872" cy="68580"/>
          </a:xfrm>
        </p:grpSpPr>
        <p:cxnSp>
          <p:nvCxnSpPr>
            <p:cNvPr id="6" name="Aichitds2-1"/>
            <p:cNvCxnSpPr/>
            <p:nvPr/>
          </p:nvCxnSpPr>
          <p:spPr>
            <a:xfrm>
              <a:off x="1758462" y="4804410"/>
              <a:ext cx="8701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ichitds2-2"/>
            <p:cNvSpPr/>
            <p:nvPr/>
          </p:nvSpPr>
          <p:spPr>
            <a:xfrm>
              <a:off x="3705288" y="4770120"/>
              <a:ext cx="4808220" cy="685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Aichitds4"/>
          <p:cNvSpPr/>
          <p:nvPr/>
        </p:nvSpPr>
        <p:spPr>
          <a:xfrm>
            <a:off x="1725930" y="764540"/>
            <a:ext cx="9444990" cy="2214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zh-CN" altLang="en-US" sz="13800" dirty="0">
                <a:blipFill>
                  <a:blip r:embed="rId2"/>
                  <a:stretch>
                    <a:fillRect/>
                  </a:stretch>
                </a:blipFill>
                <a:latin typeface="演示镇魂行楷" panose="00000500000000000000" pitchFamily="2" charset="-122"/>
                <a:ea typeface="演示镇魂行楷" panose="00000500000000000000" pitchFamily="2" charset="-122"/>
              </a:rPr>
              <a:t>诚信</a:t>
            </a:r>
            <a:r>
              <a:rPr lang="zh-CN" altLang="en-US" sz="8000" b="1" dirty="0">
                <a:blipFill>
                  <a:blip r:embed="rId2"/>
                  <a:stretch>
                    <a:fillRect/>
                  </a:stretch>
                </a:blipFill>
                <a:latin typeface="+mj-ea"/>
                <a:ea typeface="+mj-ea"/>
              </a:rPr>
              <a:t>的多维思考</a:t>
            </a:r>
            <a:endParaRPr lang="zh-CN" altLang="en-US" sz="9600" b="1" dirty="0">
              <a:blipFill>
                <a:blip r:embed="rId2"/>
                <a:stretch>
                  <a:fillRect/>
                </a:stretch>
              </a:blip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ppt_w"/>
                                          </p:val>
                                        </p:tav>
                                        <p:tav tm="100000">
                                          <p:val>
                                            <p:strVal val="#ppt_w"/>
                                          </p:val>
                                        </p:tav>
                                      </p:tavLst>
                                    </p:anim>
                                    <p:anim calcmode="lin" valueType="num">
                                      <p:cBhvr>
                                        <p:cTn id="8"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ichitds1"/>
          <p:cNvSpPr>
            <a:spLocks noChangeShapeType="1"/>
          </p:cNvSpPr>
          <p:nvPr/>
        </p:nvSpPr>
        <p:spPr bwMode="auto">
          <a:xfrm flipH="1">
            <a:off x="1796445" y="2062812"/>
            <a:ext cx="8808054"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阿里巴巴普惠体" panose="00020600040101010101" pitchFamily="18" charset="-122"/>
              <a:ea typeface="阿里巴巴普惠体" panose="00020600040101010101" pitchFamily="18" charset="-122"/>
              <a:cs typeface="+mn-cs"/>
            </a:endParaRPr>
          </a:p>
        </p:txBody>
      </p:sp>
      <p:sp>
        <p:nvSpPr>
          <p:cNvPr id="2" name="Aichitds2"/>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02</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要深刻把握新时代讲诚信的价值逻辑</a:t>
            </a:r>
            <a:endParaRPr lang="zh-CN" altLang="en-US" sz="1800" kern="0">
              <a:solidFill>
                <a:srgbClr val="C00000"/>
              </a:solidFill>
              <a:latin typeface="+mj-ea"/>
              <a:ea typeface="+mj-ea"/>
              <a:sym typeface="字魂58号-创中黑-Regular" panose="00000500000000000000" pitchFamily="2" charset="-122"/>
            </a:endParaRPr>
          </a:p>
        </p:txBody>
      </p:sp>
      <p:sp>
        <p:nvSpPr>
          <p:cNvPr id="34" name="Aichitds3"/>
          <p:cNvSpPr txBox="1">
            <a:spLocks noChangeArrowheads="1"/>
          </p:cNvSpPr>
          <p:nvPr/>
        </p:nvSpPr>
        <p:spPr bwMode="auto">
          <a:xfrm>
            <a:off x="2905251" y="1540689"/>
            <a:ext cx="8098856"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7930" rtl="0" eaLnBrk="0" fontAlgn="auto" latinLnBrk="0" hangingPunct="0">
              <a:lnSpc>
                <a:spcPct val="100000"/>
              </a:lnSpc>
              <a:spcBef>
                <a:spcPct val="0"/>
              </a:spcBef>
              <a:spcAft>
                <a:spcPct val="0"/>
              </a:spcAft>
              <a:buClrTx/>
              <a:buSzTx/>
              <a:buFontTx/>
              <a:buNone/>
              <a:defRPr/>
            </a:pPr>
            <a:r>
              <a:rPr kumimoji="0" lang="zh-CN" altLang="en-US" sz="2200"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是一种极为宝贵的品格，是一个人、一个企业安身立命的根本</a:t>
            </a:r>
          </a:p>
        </p:txBody>
      </p:sp>
      <p:sp>
        <p:nvSpPr>
          <p:cNvPr id="42" name="Aichitds4"/>
          <p:cNvSpPr txBox="1"/>
          <p:nvPr/>
        </p:nvSpPr>
        <p:spPr>
          <a:xfrm>
            <a:off x="2076241" y="1429934"/>
            <a:ext cx="7733106" cy="584775"/>
          </a:xfrm>
          <a:prstGeom prst="rect">
            <a:avLst/>
          </a:prstGeom>
          <a:noFill/>
          <a:effectLst/>
        </p:spPr>
        <p:txBody>
          <a:bodyPr wrap="square" rtlCol="0">
            <a:spAutoFit/>
          </a:bodyPr>
          <a:lstStyle/>
          <a:p>
            <a:pPr lvl="0">
              <a:defRPr/>
            </a:pPr>
            <a:r>
              <a:rPr lang="zh-CN" altLang="en-US" sz="3200" b="1">
                <a:solidFill>
                  <a:srgbClr val="C00000"/>
                </a:solidFill>
                <a:latin typeface="阿里巴巴普惠体" panose="00020600040101010101" pitchFamily="18" charset="-122"/>
                <a:ea typeface="阿里巴巴普惠体" panose="00020600040101010101" pitchFamily="18" charset="-122"/>
              </a:rPr>
              <a:t>诚信</a:t>
            </a:r>
          </a:p>
        </p:txBody>
      </p:sp>
      <p:grpSp>
        <p:nvGrpSpPr>
          <p:cNvPr id="49" name="Aichitds5"/>
          <p:cNvGrpSpPr/>
          <p:nvPr/>
        </p:nvGrpSpPr>
        <p:grpSpPr>
          <a:xfrm>
            <a:off x="4622800" y="3113251"/>
            <a:ext cx="7037615" cy="2686660"/>
            <a:chOff x="-767554" y="2530195"/>
            <a:chExt cx="11773140" cy="3754614"/>
          </a:xfrm>
        </p:grpSpPr>
        <p:sp>
          <p:nvSpPr>
            <p:cNvPr id="50" name="Aichitds5-1"/>
            <p:cNvSpPr/>
            <p:nvPr/>
          </p:nvSpPr>
          <p:spPr>
            <a:xfrm>
              <a:off x="-767554" y="2530195"/>
              <a:ext cx="11773140" cy="3754614"/>
            </a:xfrm>
            <a:prstGeom prst="roundRect">
              <a:avLst>
                <a:gd name="adj" fmla="val 0"/>
              </a:avLst>
            </a:prstGeom>
            <a:solidFill>
              <a:srgbClr val="C00000"/>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1" name="Aichitds5-2"/>
            <p:cNvSpPr/>
            <p:nvPr/>
          </p:nvSpPr>
          <p:spPr>
            <a:xfrm>
              <a:off x="1274746" y="2699658"/>
              <a:ext cx="9475711" cy="3396343"/>
            </a:xfrm>
            <a:prstGeom prst="roundRect">
              <a:avLst>
                <a:gd name="adj" fmla="val 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285"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52" name="Aichitds6"/>
          <p:cNvSpPr txBox="1"/>
          <p:nvPr/>
        </p:nvSpPr>
        <p:spPr>
          <a:xfrm>
            <a:off x="6096000" y="3429000"/>
            <a:ext cx="5238661" cy="1999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30000"/>
              </a:lnSpc>
              <a:spcBef>
                <a:spcPct val="0"/>
              </a:spcBef>
              <a:buNone/>
              <a:defRPr/>
            </a:pPr>
            <a:r>
              <a:rPr lang="zh-CN" altLang="en-US" sz="1800">
                <a:sym typeface="+mn-ea"/>
              </a:rPr>
              <a:t>诚信也是一种责任，是国家友好交往的关键所在。共产党人的入党宣誓，就是普通党员对党做出的庄严承诺。党的十八大以来，习近平总书记还注重从制度层面推进诚信文化建设，以制度的力量培育诚信习惯和诚信文化。  　　</a:t>
            </a:r>
          </a:p>
        </p:txBody>
      </p:sp>
      <p:pic>
        <p:nvPicPr>
          <p:cNvPr id="53" name="Aichitds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59" y="2751913"/>
            <a:ext cx="5264762" cy="3407588"/>
          </a:xfrm>
          <a:prstGeom prst="rect">
            <a:avLst/>
          </a:prstGeom>
        </p:spPr>
      </p:pic>
      <p:grpSp>
        <p:nvGrpSpPr>
          <p:cNvPr id="43" name="Aichitds8"/>
          <p:cNvGrpSpPr>
            <a:grpSpLocks noChangeAspect="1"/>
          </p:cNvGrpSpPr>
          <p:nvPr/>
        </p:nvGrpSpPr>
        <p:grpSpPr>
          <a:xfrm>
            <a:off x="1374737" y="1412851"/>
            <a:ext cx="560194" cy="672065"/>
            <a:chOff x="5636" y="2402"/>
            <a:chExt cx="666" cy="799"/>
          </a:xfrm>
        </p:grpSpPr>
        <p:sp>
          <p:nvSpPr>
            <p:cNvPr id="44" name="Aichitds8-1"/>
            <p:cNvSpPr>
              <a:spLocks noChangeAspect="1" noChangeArrowheads="1" noTextEdit="1"/>
            </p:cNvSpPr>
            <p:nvPr/>
          </p:nvSpPr>
          <p:spPr bwMode="auto">
            <a:xfrm>
              <a:off x="5636" y="2402"/>
              <a:ext cx="66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5" name="Aichitds8-2"/>
            <p:cNvSpPr/>
            <p:nvPr/>
          </p:nvSpPr>
          <p:spPr bwMode="auto">
            <a:xfrm>
              <a:off x="5805" y="2401"/>
              <a:ext cx="331" cy="386"/>
            </a:xfrm>
            <a:custGeom>
              <a:avLst/>
              <a:gdLst>
                <a:gd name="T0" fmla="*/ 26 w 243"/>
                <a:gd name="T1" fmla="*/ 184 h 284"/>
                <a:gd name="T2" fmla="*/ 123 w 243"/>
                <a:gd name="T3" fmla="*/ 284 h 284"/>
                <a:gd name="T4" fmla="*/ 219 w 243"/>
                <a:gd name="T5" fmla="*/ 183 h 284"/>
                <a:gd name="T6" fmla="*/ 241 w 243"/>
                <a:gd name="T7" fmla="*/ 137 h 284"/>
                <a:gd name="T8" fmla="*/ 226 w 243"/>
                <a:gd name="T9" fmla="*/ 117 h 284"/>
                <a:gd name="T10" fmla="*/ 123 w 243"/>
                <a:gd name="T11" fmla="*/ 0 h 284"/>
                <a:gd name="T12" fmla="*/ 19 w 243"/>
                <a:gd name="T13" fmla="*/ 116 h 284"/>
                <a:gd name="T14" fmla="*/ 2 w 243"/>
                <a:gd name="T15" fmla="*/ 137 h 284"/>
                <a:gd name="T16" fmla="*/ 26 w 243"/>
                <a:gd name="T17" fmla="*/ 1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84">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6" name="Aichitds8-3"/>
            <p:cNvSpPr>
              <a:spLocks noEditPoints="1"/>
            </p:cNvSpPr>
            <p:nvPr/>
          </p:nvSpPr>
          <p:spPr bwMode="auto">
            <a:xfrm>
              <a:off x="5637" y="2777"/>
              <a:ext cx="665" cy="423"/>
            </a:xfrm>
            <a:custGeom>
              <a:avLst/>
              <a:gdLst>
                <a:gd name="T0" fmla="*/ 487 w 488"/>
                <a:gd name="T1" fmla="*/ 190 h 311"/>
                <a:gd name="T2" fmla="*/ 487 w 488"/>
                <a:gd name="T3" fmla="*/ 176 h 311"/>
                <a:gd name="T4" fmla="*/ 469 w 488"/>
                <a:gd name="T5" fmla="*/ 99 h 311"/>
                <a:gd name="T6" fmla="*/ 445 w 488"/>
                <a:gd name="T7" fmla="*/ 66 h 311"/>
                <a:gd name="T8" fmla="*/ 340 w 488"/>
                <a:gd name="T9" fmla="*/ 22 h 311"/>
                <a:gd name="T10" fmla="*/ 311 w 488"/>
                <a:gd name="T11" fmla="*/ 0 h 311"/>
                <a:gd name="T12" fmla="*/ 307 w 488"/>
                <a:gd name="T13" fmla="*/ 4 h 311"/>
                <a:gd name="T14" fmla="*/ 250 w 488"/>
                <a:gd name="T15" fmla="*/ 60 h 311"/>
                <a:gd name="T16" fmla="*/ 192 w 488"/>
                <a:gd name="T17" fmla="*/ 24 h 311"/>
                <a:gd name="T18" fmla="*/ 182 w 488"/>
                <a:gd name="T19" fmla="*/ 6 h 311"/>
                <a:gd name="T20" fmla="*/ 181 w 488"/>
                <a:gd name="T21" fmla="*/ 4 h 311"/>
                <a:gd name="T22" fmla="*/ 177 w 488"/>
                <a:gd name="T23" fmla="*/ 0 h 311"/>
                <a:gd name="T24" fmla="*/ 149 w 488"/>
                <a:gd name="T25" fmla="*/ 22 h 311"/>
                <a:gd name="T26" fmla="*/ 44 w 488"/>
                <a:gd name="T27" fmla="*/ 66 h 311"/>
                <a:gd name="T28" fmla="*/ 20 w 488"/>
                <a:gd name="T29" fmla="*/ 99 h 311"/>
                <a:gd name="T30" fmla="*/ 1 w 488"/>
                <a:gd name="T31" fmla="*/ 181 h 311"/>
                <a:gd name="T32" fmla="*/ 5 w 488"/>
                <a:gd name="T33" fmla="*/ 295 h 311"/>
                <a:gd name="T34" fmla="*/ 243 w 488"/>
                <a:gd name="T35" fmla="*/ 311 h 311"/>
                <a:gd name="T36" fmla="*/ 245 w 488"/>
                <a:gd name="T37" fmla="*/ 311 h 311"/>
                <a:gd name="T38" fmla="*/ 484 w 488"/>
                <a:gd name="T39" fmla="*/ 295 h 311"/>
                <a:gd name="T40" fmla="*/ 488 w 488"/>
                <a:gd name="T41" fmla="*/ 218 h 311"/>
                <a:gd name="T42" fmla="*/ 185 w 488"/>
                <a:gd name="T43" fmla="*/ 35 h 311"/>
                <a:gd name="T44" fmla="*/ 194 w 488"/>
                <a:gd name="T45" fmla="*/ 112 h 311"/>
                <a:gd name="T46" fmla="*/ 176 w 488"/>
                <a:gd name="T47" fmla="*/ 20 h 311"/>
                <a:gd name="T48" fmla="*/ 106 w 488"/>
                <a:gd name="T49" fmla="*/ 292 h 311"/>
                <a:gd name="T50" fmla="*/ 103 w 488"/>
                <a:gd name="T51" fmla="*/ 161 h 311"/>
                <a:gd name="T52" fmla="*/ 95 w 488"/>
                <a:gd name="T53" fmla="*/ 290 h 311"/>
                <a:gd name="T54" fmla="*/ 19 w 488"/>
                <a:gd name="T55" fmla="*/ 217 h 311"/>
                <a:gd name="T56" fmla="*/ 19 w 488"/>
                <a:gd name="T57" fmla="*/ 181 h 311"/>
                <a:gd name="T58" fmla="*/ 36 w 488"/>
                <a:gd name="T59" fmla="*/ 105 h 311"/>
                <a:gd name="T60" fmla="*/ 144 w 488"/>
                <a:gd name="T61" fmla="*/ 45 h 311"/>
                <a:gd name="T62" fmla="*/ 193 w 488"/>
                <a:gd name="T63" fmla="*/ 133 h 311"/>
                <a:gd name="T64" fmla="*/ 230 w 488"/>
                <a:gd name="T65" fmla="*/ 114 h 311"/>
                <a:gd name="T66" fmla="*/ 303 w 488"/>
                <a:gd name="T67" fmla="*/ 35 h 311"/>
                <a:gd name="T68" fmla="*/ 330 w 488"/>
                <a:gd name="T69" fmla="*/ 35 h 311"/>
                <a:gd name="T70" fmla="*/ 263 w 488"/>
                <a:gd name="T71" fmla="*/ 67 h 311"/>
                <a:gd name="T72" fmla="*/ 387 w 488"/>
                <a:gd name="T73" fmla="*/ 290 h 311"/>
                <a:gd name="T74" fmla="*/ 380 w 488"/>
                <a:gd name="T75" fmla="*/ 161 h 311"/>
                <a:gd name="T76" fmla="*/ 377 w 488"/>
                <a:gd name="T77" fmla="*/ 292 h 311"/>
                <a:gd name="T78" fmla="*/ 258 w 488"/>
                <a:gd name="T79" fmla="*/ 114 h 311"/>
                <a:gd name="T80" fmla="*/ 294 w 488"/>
                <a:gd name="T81" fmla="*/ 132 h 311"/>
                <a:gd name="T82" fmla="*/ 343 w 488"/>
                <a:gd name="T83" fmla="*/ 40 h 311"/>
                <a:gd name="T84" fmla="*/ 453 w 488"/>
                <a:gd name="T85" fmla="*/ 105 h 311"/>
                <a:gd name="T86" fmla="*/ 469 w 488"/>
                <a:gd name="T87" fmla="*/ 176 h 311"/>
                <a:gd name="T88" fmla="*/ 471 w 488"/>
                <a:gd name="T89" fmla="*/ 2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311">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300" fill="hold"/>
                                        <p:tgtEl>
                                          <p:spTgt spid="34"/>
                                        </p:tgtEl>
                                        <p:attrNameLst>
                                          <p:attrName>ppt_w</p:attrName>
                                        </p:attrNameLst>
                                      </p:cBhvr>
                                      <p:tavLst>
                                        <p:tav tm="0">
                                          <p:val>
                                            <p:strVal val="4*#ppt_w"/>
                                          </p:val>
                                        </p:tav>
                                        <p:tav tm="100000">
                                          <p:val>
                                            <p:strVal val="#ppt_w"/>
                                          </p:val>
                                        </p:tav>
                                      </p:tavLst>
                                    </p:anim>
                                    <p:anim calcmode="lin" valueType="num">
                                      <p:cBhvr>
                                        <p:cTn id="8" dur="300" fill="hold"/>
                                        <p:tgtEl>
                                          <p:spTgt spid="3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par>
                          <p:cTn id="13" fill="hold" nodeType="afterGroup">
                            <p:stCondLst>
                              <p:cond delay="800"/>
                            </p:stCondLst>
                            <p:childTnLst>
                              <p:par>
                                <p:cTn id="14" presetID="53"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300"/>
                            </p:stCondLst>
                            <p:childTnLst>
                              <p:par>
                                <p:cTn id="24" presetID="22" presetClass="entr" presetSubtype="4"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down)">
                                      <p:cBhvr>
                                        <p:cTn id="26" dur="500"/>
                                        <p:tgtEl>
                                          <p:spTgt spid="49"/>
                                        </p:tgtEl>
                                      </p:cBhvr>
                                    </p:animEffect>
                                  </p:childTnLst>
                                </p:cTn>
                              </p:par>
                            </p:childTnLst>
                          </p:cTn>
                        </p:par>
                        <p:par>
                          <p:cTn id="27" fill="hold" nodeType="afterGroup">
                            <p:stCondLst>
                              <p:cond delay="1800"/>
                            </p:stCondLst>
                            <p:childTnLst>
                              <p:par>
                                <p:cTn id="28" presetID="22" presetClass="entr" presetSubtype="1"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par>
                                <p:cTn id="31" presetID="42"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4" grpId="0"/>
      <p:bldP spid="42"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02</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要深刻把握新时代讲诚信的价值逻辑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7" name="Aichitds2"/>
          <p:cNvGrpSpPr/>
          <p:nvPr/>
        </p:nvGrpSpPr>
        <p:grpSpPr>
          <a:xfrm>
            <a:off x="1296085" y="2483566"/>
            <a:ext cx="9420447" cy="818840"/>
            <a:chOff x="1590716" y="2633986"/>
            <a:chExt cx="9420447" cy="818840"/>
          </a:xfrm>
        </p:grpSpPr>
        <p:sp>
          <p:nvSpPr>
            <p:cNvPr id="8" name="Aichitds2-1"/>
            <p:cNvSpPr/>
            <p:nvPr/>
          </p:nvSpPr>
          <p:spPr>
            <a:xfrm>
              <a:off x="2293081" y="2633986"/>
              <a:ext cx="8718082" cy="710259"/>
            </a:xfrm>
            <a:prstGeom prst="rect">
              <a:avLst/>
            </a:prstGeom>
          </p:spPr>
          <p:txBody>
            <a:bodyPr wrap="square">
              <a:spAutoFit/>
            </a:bodyPr>
            <a:lstStyle/>
            <a:p>
              <a:pPr algn="just">
                <a:lnSpc>
                  <a:spcPct val="130000"/>
                </a:lnSpc>
                <a:defRPr/>
              </a:pPr>
              <a:r>
                <a:rPr lang="zh-CN" altLang="en-US" sz="1600"/>
                <a:t>在中华民族的价值观里，言而有信主要体现为一诺千金，就是要强调一言为重百金轻宁失千金，不失诚信。这就告诉我们，</a:t>
              </a:r>
              <a:r>
                <a:rPr lang="zh-CN" altLang="en-US" sz="1600">
                  <a:solidFill>
                    <a:srgbClr val="C00000"/>
                  </a:solidFill>
                </a:rPr>
                <a:t>做人要永远有底线，要把诚信作为自己立身处世最基本的原则。  　　</a:t>
              </a:r>
              <a:endParaRPr lang="en-US" altLang="zh-CN" sz="1600">
                <a:solidFill>
                  <a:srgbClr val="C00000"/>
                </a:solidFill>
              </a:endParaRPr>
            </a:p>
          </p:txBody>
        </p:sp>
        <p:cxnSp>
          <p:nvCxnSpPr>
            <p:cNvPr id="9" name="Aichitds2-2"/>
            <p:cNvCxnSpPr/>
            <p:nvPr/>
          </p:nvCxnSpPr>
          <p:spPr>
            <a:xfrm>
              <a:off x="1590716" y="3452826"/>
              <a:ext cx="9420447"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 name="Aichitds3"/>
          <p:cNvGrpSpPr/>
          <p:nvPr/>
        </p:nvGrpSpPr>
        <p:grpSpPr>
          <a:xfrm>
            <a:off x="1296085" y="4494635"/>
            <a:ext cx="9420447" cy="1267433"/>
            <a:chOff x="1590716" y="2525632"/>
            <a:chExt cx="9420447" cy="1267433"/>
          </a:xfrm>
        </p:grpSpPr>
        <p:sp>
          <p:nvSpPr>
            <p:cNvPr id="15" name="Aichitds3-1"/>
            <p:cNvSpPr/>
            <p:nvPr/>
          </p:nvSpPr>
          <p:spPr>
            <a:xfrm>
              <a:off x="3002803" y="2525632"/>
              <a:ext cx="8008359" cy="1030347"/>
            </a:xfrm>
            <a:prstGeom prst="rect">
              <a:avLst/>
            </a:prstGeom>
          </p:spPr>
          <p:txBody>
            <a:bodyPr wrap="square">
              <a:spAutoFit/>
            </a:bodyPr>
            <a:lstStyle/>
            <a:p>
              <a:pPr marR="0" lvl="0" indent="0" algn="just" fontAlgn="auto">
                <a:lnSpc>
                  <a:spcPct val="130000"/>
                </a:lnSpc>
                <a:spcBef>
                  <a:spcPct val="0"/>
                </a:spcBef>
                <a:spcAft>
                  <a:spcPct val="0"/>
                </a:spcAft>
                <a:buClrTx/>
                <a:buSzTx/>
                <a:buFontTx/>
                <a:buNone/>
                <a:defRPr/>
              </a:pPr>
              <a:r>
                <a:rPr lang="zh-CN" altLang="en-US" sz="1600"/>
                <a:t>一些百年老店、老字号企业，之所以能够长盛不衰、兴旺发达，它的秘诀就在于无论遇到什么风浪挫折，它都能够</a:t>
              </a:r>
              <a:r>
                <a:rPr lang="zh-CN" altLang="en-US" sz="1600">
                  <a:solidFill>
                    <a:srgbClr val="C00000"/>
                  </a:solidFill>
                </a:rPr>
                <a:t>坚守诚信立企的原则</a:t>
              </a:r>
              <a:r>
                <a:rPr lang="zh-CN" altLang="en-US" sz="1600"/>
                <a:t>。他们就像爱惜羽毛和保护眼睛一样，爱护企业的诚信声誉，这就是他们所以取得成功的制胜法宝，不二法门。  　　</a:t>
              </a:r>
            </a:p>
          </p:txBody>
        </p:sp>
        <p:cxnSp>
          <p:nvCxnSpPr>
            <p:cNvPr id="16" name="Aichitds3-2"/>
            <p:cNvCxnSpPr/>
            <p:nvPr/>
          </p:nvCxnSpPr>
          <p:spPr>
            <a:xfrm>
              <a:off x="1590716" y="3793065"/>
              <a:ext cx="9420447"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7" name="Aichitds4"/>
          <p:cNvGrpSpPr/>
          <p:nvPr/>
        </p:nvGrpSpPr>
        <p:grpSpPr>
          <a:xfrm>
            <a:off x="1296085" y="1828106"/>
            <a:ext cx="6956575" cy="461665"/>
            <a:chOff x="1791185" y="2269666"/>
            <a:chExt cx="6956575" cy="461665"/>
          </a:xfrm>
        </p:grpSpPr>
        <p:sp>
          <p:nvSpPr>
            <p:cNvPr id="18" name="Aichitds4-1"/>
            <p:cNvSpPr/>
            <p:nvPr/>
          </p:nvSpPr>
          <p:spPr>
            <a:xfrm>
              <a:off x="2888330" y="2283955"/>
              <a:ext cx="5859430" cy="415498"/>
            </a:xfrm>
            <a:prstGeom prst="roundRect">
              <a:avLst>
                <a:gd name="adj" fmla="val 50000"/>
              </a:avLst>
            </a:prstGeom>
            <a:solidFill>
              <a:srgbClr val="C00000"/>
            </a:solid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kumimoji="0" lang="zh-CN" altLang="en-US" sz="2000" b="1" i="0" u="none" strike="noStrike" kern="1200" cap="none" spc="0" normalizeH="0" baseline="0" noProof="0" dirty="0">
                  <a:ln>
                    <a:noFill/>
                  </a:ln>
                  <a:solidFill>
                    <a:schemeClr val="bg1"/>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      诚信是人际交往的前提</a:t>
              </a:r>
            </a:p>
          </p:txBody>
        </p:sp>
        <p:grpSp>
          <p:nvGrpSpPr>
            <p:cNvPr id="19" name="组合 18"/>
            <p:cNvGrpSpPr/>
            <p:nvPr/>
          </p:nvGrpSpPr>
          <p:grpSpPr>
            <a:xfrm>
              <a:off x="1791185" y="2269666"/>
              <a:ext cx="1535913" cy="461665"/>
              <a:chOff x="3396119" y="1621357"/>
              <a:chExt cx="1535913" cy="461665"/>
            </a:xfrm>
          </p:grpSpPr>
          <p:sp>
            <p:nvSpPr>
              <p:cNvPr id="21" name="Aichitds4-2"/>
              <p:cNvSpPr/>
              <p:nvPr/>
            </p:nvSpPr>
            <p:spPr>
              <a:xfrm>
                <a:off x="3396119" y="1621357"/>
                <a:ext cx="1415772" cy="461665"/>
              </a:xfrm>
              <a:prstGeom prst="rect">
                <a:avLst/>
              </a:prstGeom>
              <a:solidFill>
                <a:schemeClr val="accent1">
                  <a:lumMod val="50000"/>
                </a:schemeClr>
              </a:solidFill>
            </p:spPr>
            <p:txBody>
              <a:bodyPr wrap="non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第一方面</a:t>
                </a:r>
              </a:p>
            </p:txBody>
          </p:sp>
          <p:sp>
            <p:nvSpPr>
              <p:cNvPr id="22" name="Aichitds4-3"/>
              <p:cNvSpPr/>
              <p:nvPr/>
            </p:nvSpPr>
            <p:spPr>
              <a:xfrm rot="5400000">
                <a:off x="4798301" y="1775972"/>
                <a:ext cx="143637" cy="12382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grpSp>
        <p:nvGrpSpPr>
          <p:cNvPr id="25" name="Aichitds5"/>
          <p:cNvGrpSpPr/>
          <p:nvPr/>
        </p:nvGrpSpPr>
        <p:grpSpPr>
          <a:xfrm>
            <a:off x="1296085" y="3893903"/>
            <a:ext cx="6956575" cy="461665"/>
            <a:chOff x="1791185" y="2269666"/>
            <a:chExt cx="6956575" cy="461665"/>
          </a:xfrm>
        </p:grpSpPr>
        <p:sp>
          <p:nvSpPr>
            <p:cNvPr id="26" name="Aichitds5-1"/>
            <p:cNvSpPr/>
            <p:nvPr/>
          </p:nvSpPr>
          <p:spPr>
            <a:xfrm>
              <a:off x="2888330" y="2283955"/>
              <a:ext cx="5859430" cy="415498"/>
            </a:xfrm>
            <a:prstGeom prst="roundRect">
              <a:avLst>
                <a:gd name="adj" fmla="val 50000"/>
              </a:avLst>
            </a:prstGeom>
            <a:solidFill>
              <a:srgbClr val="C00000"/>
            </a:solid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kumimoji="0" lang="zh-CN" altLang="en-US" sz="2000" b="1" i="0" u="none" strike="noStrike" kern="1200" cap="none" spc="0" normalizeH="0" baseline="0" noProof="0" dirty="0">
                  <a:ln>
                    <a:noFill/>
                  </a:ln>
                  <a:solidFill>
                    <a:schemeClr val="bg1"/>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      诚信是企业经营的基石</a:t>
              </a:r>
            </a:p>
          </p:txBody>
        </p:sp>
        <p:grpSp>
          <p:nvGrpSpPr>
            <p:cNvPr id="27" name="组合 26"/>
            <p:cNvGrpSpPr/>
            <p:nvPr/>
          </p:nvGrpSpPr>
          <p:grpSpPr>
            <a:xfrm>
              <a:off x="1791185" y="2269666"/>
              <a:ext cx="1535913" cy="461665"/>
              <a:chOff x="3396119" y="1621357"/>
              <a:chExt cx="1535913" cy="461665"/>
            </a:xfrm>
          </p:grpSpPr>
          <p:sp>
            <p:nvSpPr>
              <p:cNvPr id="28" name="Aichitds5-2"/>
              <p:cNvSpPr/>
              <p:nvPr/>
            </p:nvSpPr>
            <p:spPr>
              <a:xfrm>
                <a:off x="3396119" y="1621357"/>
                <a:ext cx="1415772" cy="461665"/>
              </a:xfrm>
              <a:prstGeom prst="rect">
                <a:avLst/>
              </a:prstGeom>
              <a:solidFill>
                <a:schemeClr val="accent1">
                  <a:lumMod val="50000"/>
                </a:schemeClr>
              </a:solidFill>
            </p:spPr>
            <p:txBody>
              <a:bodyPr wrap="non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第</a:t>
                </a:r>
                <a:r>
                  <a:rPr lang="zh-CN" altLang="en-US" sz="2400">
                    <a:solidFill>
                      <a:srgbClr val="FFFF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二</a:t>
                </a: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方面</a:t>
                </a:r>
              </a:p>
            </p:txBody>
          </p:sp>
          <p:sp>
            <p:nvSpPr>
              <p:cNvPr id="29" name="Aichitds5-3"/>
              <p:cNvSpPr/>
              <p:nvPr/>
            </p:nvSpPr>
            <p:spPr>
              <a:xfrm rot="5400000">
                <a:off x="4798301" y="1775972"/>
                <a:ext cx="143637" cy="12382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grpSp>
        <p:nvGrpSpPr>
          <p:cNvPr id="32" name="Aichitds6"/>
          <p:cNvGrpSpPr/>
          <p:nvPr/>
        </p:nvGrpSpPr>
        <p:grpSpPr>
          <a:xfrm>
            <a:off x="1218116" y="2483566"/>
            <a:ext cx="756460" cy="756458"/>
            <a:chOff x="980800" y="1786411"/>
            <a:chExt cx="944787" cy="944787"/>
          </a:xfrm>
        </p:grpSpPr>
        <p:sp>
          <p:nvSpPr>
            <p:cNvPr id="30" name="Aichitds6-1"/>
            <p:cNvSpPr/>
            <p:nvPr/>
          </p:nvSpPr>
          <p:spPr>
            <a:xfrm>
              <a:off x="980800" y="1786411"/>
              <a:ext cx="944787" cy="944787"/>
            </a:xfrm>
            <a:prstGeom prst="blockArc">
              <a:avLst>
                <a:gd name="adj1" fmla="val 2374726"/>
                <a:gd name="adj2" fmla="val 19218652"/>
                <a:gd name="adj3" fmla="val 2868"/>
              </a:avLst>
            </a:prstGeom>
            <a:solidFill>
              <a:srgbClr val="C00000"/>
            </a:solidFill>
            <a:ln w="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31" name="Aichitds6-2"/>
            <p:cNvSpPr/>
            <p:nvPr/>
          </p:nvSpPr>
          <p:spPr bwMode="auto">
            <a:xfrm flipH="1">
              <a:off x="1338165" y="1968019"/>
              <a:ext cx="259876" cy="590627"/>
            </a:xfrm>
            <a:custGeom>
              <a:avLst/>
              <a:gdLst/>
              <a:ahLst/>
              <a:cxnLst/>
              <a:rect l="0" t="0" r="r" b="b"/>
              <a:pathLst>
                <a:path w="1397000" h="3173413">
                  <a:moveTo>
                    <a:pt x="389979" y="723900"/>
                  </a:moveTo>
                  <a:lnTo>
                    <a:pt x="405857" y="724218"/>
                  </a:lnTo>
                  <a:lnTo>
                    <a:pt x="419513" y="724852"/>
                  </a:lnTo>
                  <a:lnTo>
                    <a:pt x="423959" y="724535"/>
                  </a:lnTo>
                  <a:lnTo>
                    <a:pt x="428405" y="724535"/>
                  </a:lnTo>
                  <a:lnTo>
                    <a:pt x="969230" y="724535"/>
                  </a:lnTo>
                  <a:lnTo>
                    <a:pt x="973677" y="724535"/>
                  </a:lnTo>
                  <a:lnTo>
                    <a:pt x="978123" y="724852"/>
                  </a:lnTo>
                  <a:lnTo>
                    <a:pt x="991461" y="724218"/>
                  </a:lnTo>
                  <a:lnTo>
                    <a:pt x="1007339" y="723900"/>
                  </a:lnTo>
                  <a:lnTo>
                    <a:pt x="1023853" y="724218"/>
                  </a:lnTo>
                  <a:lnTo>
                    <a:pt x="1041637" y="725170"/>
                  </a:lnTo>
                  <a:lnTo>
                    <a:pt x="1051164" y="725805"/>
                  </a:lnTo>
                  <a:lnTo>
                    <a:pt x="1061009" y="727074"/>
                  </a:lnTo>
                  <a:lnTo>
                    <a:pt x="1071171" y="728344"/>
                  </a:lnTo>
                  <a:lnTo>
                    <a:pt x="1082286" y="729931"/>
                  </a:lnTo>
                  <a:lnTo>
                    <a:pt x="1093084" y="731835"/>
                  </a:lnTo>
                  <a:lnTo>
                    <a:pt x="1104199" y="734057"/>
                  </a:lnTo>
                  <a:lnTo>
                    <a:pt x="1115631" y="736914"/>
                  </a:lnTo>
                  <a:lnTo>
                    <a:pt x="1127064" y="739771"/>
                  </a:lnTo>
                  <a:lnTo>
                    <a:pt x="1139132" y="743263"/>
                  </a:lnTo>
                  <a:lnTo>
                    <a:pt x="1151199" y="747389"/>
                  </a:lnTo>
                  <a:lnTo>
                    <a:pt x="1163585" y="751833"/>
                  </a:lnTo>
                  <a:lnTo>
                    <a:pt x="1175652" y="756912"/>
                  </a:lnTo>
                  <a:lnTo>
                    <a:pt x="1188355" y="762308"/>
                  </a:lnTo>
                  <a:lnTo>
                    <a:pt x="1201058" y="768656"/>
                  </a:lnTo>
                  <a:lnTo>
                    <a:pt x="1213443" y="775639"/>
                  </a:lnTo>
                  <a:lnTo>
                    <a:pt x="1225829" y="782940"/>
                  </a:lnTo>
                  <a:lnTo>
                    <a:pt x="1238214" y="791193"/>
                  </a:lnTo>
                  <a:lnTo>
                    <a:pt x="1250917" y="800080"/>
                  </a:lnTo>
                  <a:lnTo>
                    <a:pt x="1262985" y="809920"/>
                  </a:lnTo>
                  <a:lnTo>
                    <a:pt x="1274735" y="820713"/>
                  </a:lnTo>
                  <a:lnTo>
                    <a:pt x="1286167" y="831822"/>
                  </a:lnTo>
                  <a:lnTo>
                    <a:pt x="1291884" y="837536"/>
                  </a:lnTo>
                  <a:lnTo>
                    <a:pt x="1297600" y="843567"/>
                  </a:lnTo>
                  <a:lnTo>
                    <a:pt x="1303316" y="849598"/>
                  </a:lnTo>
                  <a:lnTo>
                    <a:pt x="1308715" y="855946"/>
                  </a:lnTo>
                  <a:lnTo>
                    <a:pt x="1313796" y="862612"/>
                  </a:lnTo>
                  <a:lnTo>
                    <a:pt x="1318877" y="869277"/>
                  </a:lnTo>
                  <a:lnTo>
                    <a:pt x="1323959" y="876578"/>
                  </a:lnTo>
                  <a:lnTo>
                    <a:pt x="1328722" y="883879"/>
                  </a:lnTo>
                  <a:lnTo>
                    <a:pt x="1333486" y="891179"/>
                  </a:lnTo>
                  <a:lnTo>
                    <a:pt x="1337932" y="898480"/>
                  </a:lnTo>
                  <a:lnTo>
                    <a:pt x="1342378" y="906098"/>
                  </a:lnTo>
                  <a:lnTo>
                    <a:pt x="1346824" y="914033"/>
                  </a:lnTo>
                  <a:lnTo>
                    <a:pt x="1350952" y="922286"/>
                  </a:lnTo>
                  <a:lnTo>
                    <a:pt x="1355081" y="930539"/>
                  </a:lnTo>
                  <a:lnTo>
                    <a:pt x="1360162" y="941966"/>
                  </a:lnTo>
                  <a:lnTo>
                    <a:pt x="1364925" y="953393"/>
                  </a:lnTo>
                  <a:lnTo>
                    <a:pt x="1369054" y="965138"/>
                  </a:lnTo>
                  <a:lnTo>
                    <a:pt x="1373182" y="977199"/>
                  </a:lnTo>
                  <a:lnTo>
                    <a:pt x="1376993" y="989579"/>
                  </a:lnTo>
                  <a:lnTo>
                    <a:pt x="1380486" y="1002275"/>
                  </a:lnTo>
                  <a:lnTo>
                    <a:pt x="1383662" y="1014972"/>
                  </a:lnTo>
                  <a:lnTo>
                    <a:pt x="1386520" y="1028304"/>
                  </a:lnTo>
                  <a:lnTo>
                    <a:pt x="1389061" y="1041953"/>
                  </a:lnTo>
                  <a:lnTo>
                    <a:pt x="1390966" y="1055284"/>
                  </a:lnTo>
                  <a:lnTo>
                    <a:pt x="1392872" y="1069251"/>
                  </a:lnTo>
                  <a:lnTo>
                    <a:pt x="1394460" y="1083534"/>
                  </a:lnTo>
                  <a:lnTo>
                    <a:pt x="1395730" y="1098136"/>
                  </a:lnTo>
                  <a:lnTo>
                    <a:pt x="1396365" y="1113054"/>
                  </a:lnTo>
                  <a:lnTo>
                    <a:pt x="1397000" y="1127973"/>
                  </a:lnTo>
                  <a:lnTo>
                    <a:pt x="1397000" y="1143209"/>
                  </a:lnTo>
                  <a:lnTo>
                    <a:pt x="1397000" y="1159397"/>
                  </a:lnTo>
                  <a:lnTo>
                    <a:pt x="1396365" y="1175903"/>
                  </a:lnTo>
                  <a:lnTo>
                    <a:pt x="1395412" y="1192726"/>
                  </a:lnTo>
                  <a:lnTo>
                    <a:pt x="1394142" y="1210184"/>
                  </a:lnTo>
                  <a:lnTo>
                    <a:pt x="1392554" y="1227642"/>
                  </a:lnTo>
                  <a:lnTo>
                    <a:pt x="1390331" y="1245417"/>
                  </a:lnTo>
                  <a:lnTo>
                    <a:pt x="1388108" y="1263828"/>
                  </a:lnTo>
                  <a:lnTo>
                    <a:pt x="1385250" y="1282238"/>
                  </a:lnTo>
                  <a:lnTo>
                    <a:pt x="1382074" y="1301283"/>
                  </a:lnTo>
                  <a:lnTo>
                    <a:pt x="1378263" y="1320646"/>
                  </a:lnTo>
                  <a:lnTo>
                    <a:pt x="1374453" y="1340325"/>
                  </a:lnTo>
                  <a:lnTo>
                    <a:pt x="1370007" y="1360323"/>
                  </a:lnTo>
                  <a:lnTo>
                    <a:pt x="1365243" y="1380955"/>
                  </a:lnTo>
                  <a:lnTo>
                    <a:pt x="1359844" y="1401904"/>
                  </a:lnTo>
                  <a:lnTo>
                    <a:pt x="1354446" y="1423171"/>
                  </a:lnTo>
                  <a:lnTo>
                    <a:pt x="1347777" y="1445073"/>
                  </a:lnTo>
                  <a:lnTo>
                    <a:pt x="1341425" y="1466975"/>
                  </a:lnTo>
                  <a:lnTo>
                    <a:pt x="1334438" y="1489829"/>
                  </a:lnTo>
                  <a:lnTo>
                    <a:pt x="1326817" y="1512683"/>
                  </a:lnTo>
                  <a:lnTo>
                    <a:pt x="1319195" y="1536172"/>
                  </a:lnTo>
                  <a:lnTo>
                    <a:pt x="1310621" y="1560296"/>
                  </a:lnTo>
                  <a:lnTo>
                    <a:pt x="1302046" y="1584737"/>
                  </a:lnTo>
                  <a:lnTo>
                    <a:pt x="1292201" y="1609813"/>
                  </a:lnTo>
                  <a:lnTo>
                    <a:pt x="1282357" y="1634889"/>
                  </a:lnTo>
                  <a:lnTo>
                    <a:pt x="1272194" y="1660917"/>
                  </a:lnTo>
                  <a:lnTo>
                    <a:pt x="1261397" y="1687263"/>
                  </a:lnTo>
                  <a:lnTo>
                    <a:pt x="1250282" y="1714244"/>
                  </a:lnTo>
                  <a:lnTo>
                    <a:pt x="1237897" y="1741541"/>
                  </a:lnTo>
                  <a:lnTo>
                    <a:pt x="1225829" y="1769474"/>
                  </a:lnTo>
                  <a:lnTo>
                    <a:pt x="1212808" y="1797724"/>
                  </a:lnTo>
                  <a:lnTo>
                    <a:pt x="1199470" y="1826927"/>
                  </a:lnTo>
                  <a:lnTo>
                    <a:pt x="1185180" y="1856447"/>
                  </a:lnTo>
                  <a:lnTo>
                    <a:pt x="1182957" y="1861208"/>
                  </a:lnTo>
                  <a:lnTo>
                    <a:pt x="1180416" y="1865652"/>
                  </a:lnTo>
                  <a:lnTo>
                    <a:pt x="1177558" y="1870096"/>
                  </a:lnTo>
                  <a:lnTo>
                    <a:pt x="1174382" y="1874540"/>
                  </a:lnTo>
                  <a:lnTo>
                    <a:pt x="1171206" y="1878666"/>
                  </a:lnTo>
                  <a:lnTo>
                    <a:pt x="1168031" y="1882792"/>
                  </a:lnTo>
                  <a:lnTo>
                    <a:pt x="1164537" y="1886284"/>
                  </a:lnTo>
                  <a:lnTo>
                    <a:pt x="1160726" y="1889776"/>
                  </a:lnTo>
                  <a:lnTo>
                    <a:pt x="1156916" y="1893267"/>
                  </a:lnTo>
                  <a:lnTo>
                    <a:pt x="1153105" y="1896441"/>
                  </a:lnTo>
                  <a:lnTo>
                    <a:pt x="1148976" y="1899298"/>
                  </a:lnTo>
                  <a:lnTo>
                    <a:pt x="1144848" y="1902155"/>
                  </a:lnTo>
                  <a:lnTo>
                    <a:pt x="1140719" y="1904694"/>
                  </a:lnTo>
                  <a:lnTo>
                    <a:pt x="1136273" y="1907234"/>
                  </a:lnTo>
                  <a:lnTo>
                    <a:pt x="1131510" y="1909456"/>
                  </a:lnTo>
                  <a:lnTo>
                    <a:pt x="1126746" y="1911360"/>
                  </a:lnTo>
                  <a:lnTo>
                    <a:pt x="1105151" y="1731702"/>
                  </a:lnTo>
                  <a:lnTo>
                    <a:pt x="1105151" y="1469197"/>
                  </a:lnTo>
                  <a:lnTo>
                    <a:pt x="1114043" y="1442851"/>
                  </a:lnTo>
                  <a:lnTo>
                    <a:pt x="1122300" y="1416823"/>
                  </a:lnTo>
                  <a:lnTo>
                    <a:pt x="1129922" y="1391747"/>
                  </a:lnTo>
                  <a:lnTo>
                    <a:pt x="1137226" y="1367623"/>
                  </a:lnTo>
                  <a:lnTo>
                    <a:pt x="1143260" y="1344452"/>
                  </a:lnTo>
                  <a:lnTo>
                    <a:pt x="1148976" y="1322233"/>
                  </a:lnTo>
                  <a:lnTo>
                    <a:pt x="1153740" y="1300331"/>
                  </a:lnTo>
                  <a:lnTo>
                    <a:pt x="1158186" y="1280016"/>
                  </a:lnTo>
                  <a:lnTo>
                    <a:pt x="1161997" y="1259701"/>
                  </a:lnTo>
                  <a:lnTo>
                    <a:pt x="1165172" y="1240656"/>
                  </a:lnTo>
                  <a:lnTo>
                    <a:pt x="1167713" y="1222563"/>
                  </a:lnTo>
                  <a:lnTo>
                    <a:pt x="1169936" y="1205105"/>
                  </a:lnTo>
                  <a:lnTo>
                    <a:pt x="1171524" y="1188282"/>
                  </a:lnTo>
                  <a:lnTo>
                    <a:pt x="1172477" y="1172729"/>
                  </a:lnTo>
                  <a:lnTo>
                    <a:pt x="1173112" y="1157493"/>
                  </a:lnTo>
                  <a:lnTo>
                    <a:pt x="1173112" y="1143209"/>
                  </a:lnTo>
                  <a:lnTo>
                    <a:pt x="1173112" y="1132734"/>
                  </a:lnTo>
                  <a:lnTo>
                    <a:pt x="1172794" y="1122894"/>
                  </a:lnTo>
                  <a:lnTo>
                    <a:pt x="1172159" y="1113372"/>
                  </a:lnTo>
                  <a:lnTo>
                    <a:pt x="1171524" y="1104484"/>
                  </a:lnTo>
                  <a:lnTo>
                    <a:pt x="1170571" y="1095596"/>
                  </a:lnTo>
                  <a:lnTo>
                    <a:pt x="1169619" y="1087343"/>
                  </a:lnTo>
                  <a:lnTo>
                    <a:pt x="1168348" y="1079726"/>
                  </a:lnTo>
                  <a:lnTo>
                    <a:pt x="1166760" y="1072107"/>
                  </a:lnTo>
                  <a:lnTo>
                    <a:pt x="1165490" y="1065124"/>
                  </a:lnTo>
                  <a:lnTo>
                    <a:pt x="1163902" y="1058459"/>
                  </a:lnTo>
                  <a:lnTo>
                    <a:pt x="1161997" y="1052110"/>
                  </a:lnTo>
                  <a:lnTo>
                    <a:pt x="1160091" y="1046079"/>
                  </a:lnTo>
                  <a:lnTo>
                    <a:pt x="1156280" y="1034970"/>
                  </a:lnTo>
                  <a:lnTo>
                    <a:pt x="1152152" y="1025130"/>
                  </a:lnTo>
                  <a:lnTo>
                    <a:pt x="1147706" y="1016559"/>
                  </a:lnTo>
                  <a:lnTo>
                    <a:pt x="1143260" y="1008941"/>
                  </a:lnTo>
                  <a:lnTo>
                    <a:pt x="1138496" y="1001958"/>
                  </a:lnTo>
                  <a:lnTo>
                    <a:pt x="1133733" y="995927"/>
                  </a:lnTo>
                  <a:lnTo>
                    <a:pt x="1128334" y="990531"/>
                  </a:lnTo>
                  <a:lnTo>
                    <a:pt x="1123253" y="985135"/>
                  </a:lnTo>
                  <a:lnTo>
                    <a:pt x="1117854" y="980374"/>
                  </a:lnTo>
                  <a:lnTo>
                    <a:pt x="1112456" y="976247"/>
                  </a:lnTo>
                  <a:lnTo>
                    <a:pt x="1108645" y="973390"/>
                  </a:lnTo>
                  <a:lnTo>
                    <a:pt x="1104516" y="970851"/>
                  </a:lnTo>
                  <a:lnTo>
                    <a:pt x="1100388" y="968629"/>
                  </a:lnTo>
                  <a:lnTo>
                    <a:pt x="1095942" y="966407"/>
                  </a:lnTo>
                  <a:lnTo>
                    <a:pt x="1086732" y="962281"/>
                  </a:lnTo>
                  <a:lnTo>
                    <a:pt x="1076887" y="958789"/>
                  </a:lnTo>
                  <a:lnTo>
                    <a:pt x="1076887" y="1218437"/>
                  </a:lnTo>
                  <a:lnTo>
                    <a:pt x="1076887" y="1545377"/>
                  </a:lnTo>
                  <a:lnTo>
                    <a:pt x="1076887" y="1733289"/>
                  </a:lnTo>
                  <a:lnTo>
                    <a:pt x="1099753" y="1918661"/>
                  </a:lnTo>
                  <a:lnTo>
                    <a:pt x="1228052" y="2979788"/>
                  </a:lnTo>
                  <a:lnTo>
                    <a:pt x="1228687" y="2988676"/>
                  </a:lnTo>
                  <a:lnTo>
                    <a:pt x="1229005" y="2997564"/>
                  </a:lnTo>
                  <a:lnTo>
                    <a:pt x="1229005" y="3006134"/>
                  </a:lnTo>
                  <a:lnTo>
                    <a:pt x="1228687" y="3014704"/>
                  </a:lnTo>
                  <a:lnTo>
                    <a:pt x="1227734" y="3023275"/>
                  </a:lnTo>
                  <a:lnTo>
                    <a:pt x="1226464" y="3031527"/>
                  </a:lnTo>
                  <a:lnTo>
                    <a:pt x="1224558" y="3040098"/>
                  </a:lnTo>
                  <a:lnTo>
                    <a:pt x="1222653" y="3048351"/>
                  </a:lnTo>
                  <a:lnTo>
                    <a:pt x="1220112" y="3056286"/>
                  </a:lnTo>
                  <a:lnTo>
                    <a:pt x="1217254" y="3063904"/>
                  </a:lnTo>
                  <a:lnTo>
                    <a:pt x="1213761" y="3071522"/>
                  </a:lnTo>
                  <a:lnTo>
                    <a:pt x="1210268" y="3079140"/>
                  </a:lnTo>
                  <a:lnTo>
                    <a:pt x="1206457" y="3086441"/>
                  </a:lnTo>
                  <a:lnTo>
                    <a:pt x="1202011" y="3093741"/>
                  </a:lnTo>
                  <a:lnTo>
                    <a:pt x="1197565" y="3100724"/>
                  </a:lnTo>
                  <a:lnTo>
                    <a:pt x="1192484" y="3107073"/>
                  </a:lnTo>
                  <a:lnTo>
                    <a:pt x="1187085" y="3113739"/>
                  </a:lnTo>
                  <a:lnTo>
                    <a:pt x="1181369" y="3119770"/>
                  </a:lnTo>
                  <a:lnTo>
                    <a:pt x="1175652" y="3125483"/>
                  </a:lnTo>
                  <a:lnTo>
                    <a:pt x="1169301" y="3131197"/>
                  </a:lnTo>
                  <a:lnTo>
                    <a:pt x="1162949" y="3136275"/>
                  </a:lnTo>
                  <a:lnTo>
                    <a:pt x="1156280" y="3141354"/>
                  </a:lnTo>
                  <a:lnTo>
                    <a:pt x="1149611" y="3146433"/>
                  </a:lnTo>
                  <a:lnTo>
                    <a:pt x="1142307" y="3150559"/>
                  </a:lnTo>
                  <a:lnTo>
                    <a:pt x="1135003" y="3154685"/>
                  </a:lnTo>
                  <a:lnTo>
                    <a:pt x="1127064" y="3158177"/>
                  </a:lnTo>
                  <a:lnTo>
                    <a:pt x="1119125" y="3161669"/>
                  </a:lnTo>
                  <a:lnTo>
                    <a:pt x="1111185" y="3164525"/>
                  </a:lnTo>
                  <a:lnTo>
                    <a:pt x="1102928" y="3167065"/>
                  </a:lnTo>
                  <a:lnTo>
                    <a:pt x="1094671" y="3169287"/>
                  </a:lnTo>
                  <a:lnTo>
                    <a:pt x="1085779" y="3170874"/>
                  </a:lnTo>
                  <a:lnTo>
                    <a:pt x="1076887" y="3172143"/>
                  </a:lnTo>
                  <a:lnTo>
                    <a:pt x="1067995" y="3173096"/>
                  </a:lnTo>
                  <a:lnTo>
                    <a:pt x="1059421" y="3173413"/>
                  </a:lnTo>
                  <a:lnTo>
                    <a:pt x="1050529" y="3173413"/>
                  </a:lnTo>
                  <a:lnTo>
                    <a:pt x="1041955" y="3172778"/>
                  </a:lnTo>
                  <a:lnTo>
                    <a:pt x="1033380" y="3171826"/>
                  </a:lnTo>
                  <a:lnTo>
                    <a:pt x="1025123" y="3170556"/>
                  </a:lnTo>
                  <a:lnTo>
                    <a:pt x="1016549" y="3168969"/>
                  </a:lnTo>
                  <a:lnTo>
                    <a:pt x="1008292" y="3166747"/>
                  </a:lnTo>
                  <a:lnTo>
                    <a:pt x="1000353" y="3164208"/>
                  </a:lnTo>
                  <a:lnTo>
                    <a:pt x="992731" y="3161351"/>
                  </a:lnTo>
                  <a:lnTo>
                    <a:pt x="985109" y="3158177"/>
                  </a:lnTo>
                  <a:lnTo>
                    <a:pt x="977487" y="3154368"/>
                  </a:lnTo>
                  <a:lnTo>
                    <a:pt x="970183" y="3150559"/>
                  </a:lnTo>
                  <a:lnTo>
                    <a:pt x="962879" y="3146433"/>
                  </a:lnTo>
                  <a:lnTo>
                    <a:pt x="955892" y="3141354"/>
                  </a:lnTo>
                  <a:lnTo>
                    <a:pt x="949541" y="3136275"/>
                  </a:lnTo>
                  <a:lnTo>
                    <a:pt x="943190" y="3131197"/>
                  </a:lnTo>
                  <a:lnTo>
                    <a:pt x="936838" y="3125483"/>
                  </a:lnTo>
                  <a:lnTo>
                    <a:pt x="931122" y="3119770"/>
                  </a:lnTo>
                  <a:lnTo>
                    <a:pt x="925406" y="3113739"/>
                  </a:lnTo>
                  <a:lnTo>
                    <a:pt x="920324" y="3107390"/>
                  </a:lnTo>
                  <a:lnTo>
                    <a:pt x="915243" y="3100724"/>
                  </a:lnTo>
                  <a:lnTo>
                    <a:pt x="910162" y="3093741"/>
                  </a:lnTo>
                  <a:lnTo>
                    <a:pt x="906034" y="3086123"/>
                  </a:lnTo>
                  <a:lnTo>
                    <a:pt x="901905" y="3078823"/>
                  </a:lnTo>
                  <a:lnTo>
                    <a:pt x="898412" y="3071205"/>
                  </a:lnTo>
                  <a:lnTo>
                    <a:pt x="894919" y="3063587"/>
                  </a:lnTo>
                  <a:lnTo>
                    <a:pt x="892060" y="3055334"/>
                  </a:lnTo>
                  <a:lnTo>
                    <a:pt x="889520" y="3047081"/>
                  </a:lnTo>
                  <a:lnTo>
                    <a:pt x="887614" y="3038828"/>
                  </a:lnTo>
                  <a:lnTo>
                    <a:pt x="885709" y="3029940"/>
                  </a:lnTo>
                  <a:lnTo>
                    <a:pt x="884439" y="3021053"/>
                  </a:lnTo>
                  <a:lnTo>
                    <a:pt x="748518" y="1897076"/>
                  </a:lnTo>
                  <a:lnTo>
                    <a:pt x="649118" y="1897076"/>
                  </a:lnTo>
                  <a:lnTo>
                    <a:pt x="512879" y="3021053"/>
                  </a:lnTo>
                  <a:lnTo>
                    <a:pt x="511609" y="3029940"/>
                  </a:lnTo>
                  <a:lnTo>
                    <a:pt x="510021" y="3038828"/>
                  </a:lnTo>
                  <a:lnTo>
                    <a:pt x="507798" y="3047081"/>
                  </a:lnTo>
                  <a:lnTo>
                    <a:pt x="505258" y="3055334"/>
                  </a:lnTo>
                  <a:lnTo>
                    <a:pt x="502399" y="3063587"/>
                  </a:lnTo>
                  <a:lnTo>
                    <a:pt x="498906" y="3071205"/>
                  </a:lnTo>
                  <a:lnTo>
                    <a:pt x="495413" y="3078823"/>
                  </a:lnTo>
                  <a:lnTo>
                    <a:pt x="491284" y="3086123"/>
                  </a:lnTo>
                  <a:lnTo>
                    <a:pt x="487156" y="3093741"/>
                  </a:lnTo>
                  <a:lnTo>
                    <a:pt x="482392" y="3100724"/>
                  </a:lnTo>
                  <a:lnTo>
                    <a:pt x="477311" y="3107390"/>
                  </a:lnTo>
                  <a:lnTo>
                    <a:pt x="472230" y="3113739"/>
                  </a:lnTo>
                  <a:lnTo>
                    <a:pt x="466196" y="3119770"/>
                  </a:lnTo>
                  <a:lnTo>
                    <a:pt x="460480" y="3125483"/>
                  </a:lnTo>
                  <a:lnTo>
                    <a:pt x="454446" y="3131197"/>
                  </a:lnTo>
                  <a:lnTo>
                    <a:pt x="447777" y="3136275"/>
                  </a:lnTo>
                  <a:lnTo>
                    <a:pt x="441426" y="3141354"/>
                  </a:lnTo>
                  <a:lnTo>
                    <a:pt x="434439" y="3146433"/>
                  </a:lnTo>
                  <a:lnTo>
                    <a:pt x="427452" y="3150559"/>
                  </a:lnTo>
                  <a:lnTo>
                    <a:pt x="420148" y="3154368"/>
                  </a:lnTo>
                  <a:lnTo>
                    <a:pt x="412209" y="3158177"/>
                  </a:lnTo>
                  <a:lnTo>
                    <a:pt x="404587" y="3161351"/>
                  </a:lnTo>
                  <a:lnTo>
                    <a:pt x="396965" y="3164208"/>
                  </a:lnTo>
                  <a:lnTo>
                    <a:pt x="389026" y="3166747"/>
                  </a:lnTo>
                  <a:lnTo>
                    <a:pt x="380769" y="3168969"/>
                  </a:lnTo>
                  <a:lnTo>
                    <a:pt x="372512" y="3170556"/>
                  </a:lnTo>
                  <a:lnTo>
                    <a:pt x="364256" y="3171826"/>
                  </a:lnTo>
                  <a:lnTo>
                    <a:pt x="355363" y="3172778"/>
                  </a:lnTo>
                  <a:lnTo>
                    <a:pt x="346789" y="3173413"/>
                  </a:lnTo>
                  <a:lnTo>
                    <a:pt x="338215" y="3173413"/>
                  </a:lnTo>
                  <a:lnTo>
                    <a:pt x="329323" y="3173096"/>
                  </a:lnTo>
                  <a:lnTo>
                    <a:pt x="320431" y="3172143"/>
                  </a:lnTo>
                  <a:lnTo>
                    <a:pt x="311856" y="3170874"/>
                  </a:lnTo>
                  <a:lnTo>
                    <a:pt x="302964" y="3169287"/>
                  </a:lnTo>
                  <a:lnTo>
                    <a:pt x="294390" y="3167065"/>
                  </a:lnTo>
                  <a:lnTo>
                    <a:pt x="286133" y="3164525"/>
                  </a:lnTo>
                  <a:lnTo>
                    <a:pt x="278193" y="3161669"/>
                  </a:lnTo>
                  <a:lnTo>
                    <a:pt x="270254" y="3158177"/>
                  </a:lnTo>
                  <a:lnTo>
                    <a:pt x="262632" y="3154685"/>
                  </a:lnTo>
                  <a:lnTo>
                    <a:pt x="255328" y="3150559"/>
                  </a:lnTo>
                  <a:lnTo>
                    <a:pt x="248024" y="3146433"/>
                  </a:lnTo>
                  <a:lnTo>
                    <a:pt x="241038" y="3141354"/>
                  </a:lnTo>
                  <a:lnTo>
                    <a:pt x="234369" y="3136275"/>
                  </a:lnTo>
                  <a:lnTo>
                    <a:pt x="228017" y="3131197"/>
                  </a:lnTo>
                  <a:lnTo>
                    <a:pt x="221666" y="3125483"/>
                  </a:lnTo>
                  <a:lnTo>
                    <a:pt x="215949" y="3119770"/>
                  </a:lnTo>
                  <a:lnTo>
                    <a:pt x="210551" y="3113739"/>
                  </a:lnTo>
                  <a:lnTo>
                    <a:pt x="205152" y="3107073"/>
                  </a:lnTo>
                  <a:lnTo>
                    <a:pt x="200071" y="3100724"/>
                  </a:lnTo>
                  <a:lnTo>
                    <a:pt x="195625" y="3093741"/>
                  </a:lnTo>
                  <a:lnTo>
                    <a:pt x="190861" y="3086441"/>
                  </a:lnTo>
                  <a:lnTo>
                    <a:pt x="187050" y="3079140"/>
                  </a:lnTo>
                  <a:lnTo>
                    <a:pt x="183557" y="3071522"/>
                  </a:lnTo>
                  <a:lnTo>
                    <a:pt x="180064" y="3063904"/>
                  </a:lnTo>
                  <a:lnTo>
                    <a:pt x="177206" y="3056286"/>
                  </a:lnTo>
                  <a:lnTo>
                    <a:pt x="174665" y="3048351"/>
                  </a:lnTo>
                  <a:lnTo>
                    <a:pt x="172760" y="3040098"/>
                  </a:lnTo>
                  <a:lnTo>
                    <a:pt x="170854" y="3031527"/>
                  </a:lnTo>
                  <a:lnTo>
                    <a:pt x="169584" y="3023275"/>
                  </a:lnTo>
                  <a:lnTo>
                    <a:pt x="168631" y="3014704"/>
                  </a:lnTo>
                  <a:lnTo>
                    <a:pt x="168313" y="3006134"/>
                  </a:lnTo>
                  <a:lnTo>
                    <a:pt x="168313" y="2997564"/>
                  </a:lnTo>
                  <a:lnTo>
                    <a:pt x="168631" y="2988676"/>
                  </a:lnTo>
                  <a:lnTo>
                    <a:pt x="169584" y="2979788"/>
                  </a:lnTo>
                  <a:lnTo>
                    <a:pt x="297565" y="1918661"/>
                  </a:lnTo>
                  <a:lnTo>
                    <a:pt x="320431" y="1733289"/>
                  </a:lnTo>
                  <a:lnTo>
                    <a:pt x="320431" y="1545695"/>
                  </a:lnTo>
                  <a:lnTo>
                    <a:pt x="320431" y="1218437"/>
                  </a:lnTo>
                  <a:lnTo>
                    <a:pt x="320431" y="958472"/>
                  </a:lnTo>
                  <a:lnTo>
                    <a:pt x="315032" y="960376"/>
                  </a:lnTo>
                  <a:lnTo>
                    <a:pt x="309633" y="962598"/>
                  </a:lnTo>
                  <a:lnTo>
                    <a:pt x="299788" y="967360"/>
                  </a:lnTo>
                  <a:lnTo>
                    <a:pt x="295025" y="969899"/>
                  </a:lnTo>
                  <a:lnTo>
                    <a:pt x="290579" y="972438"/>
                  </a:lnTo>
                  <a:lnTo>
                    <a:pt x="286450" y="975295"/>
                  </a:lnTo>
                  <a:lnTo>
                    <a:pt x="282004" y="978152"/>
                  </a:lnTo>
                  <a:lnTo>
                    <a:pt x="277876" y="981326"/>
                  </a:lnTo>
                  <a:lnTo>
                    <a:pt x="274065" y="984817"/>
                  </a:lnTo>
                  <a:lnTo>
                    <a:pt x="270254" y="988944"/>
                  </a:lnTo>
                  <a:lnTo>
                    <a:pt x="266443" y="993070"/>
                  </a:lnTo>
                  <a:lnTo>
                    <a:pt x="262632" y="997514"/>
                  </a:lnTo>
                  <a:lnTo>
                    <a:pt x="259139" y="1002275"/>
                  </a:lnTo>
                  <a:lnTo>
                    <a:pt x="255646" y="1007354"/>
                  </a:lnTo>
                  <a:lnTo>
                    <a:pt x="252153" y="1012750"/>
                  </a:lnTo>
                  <a:lnTo>
                    <a:pt x="248342" y="1018781"/>
                  </a:lnTo>
                  <a:lnTo>
                    <a:pt x="245166" y="1025130"/>
                  </a:lnTo>
                  <a:lnTo>
                    <a:pt x="241038" y="1034970"/>
                  </a:lnTo>
                  <a:lnTo>
                    <a:pt x="236909" y="1046079"/>
                  </a:lnTo>
                  <a:lnTo>
                    <a:pt x="235321" y="1052110"/>
                  </a:lnTo>
                  <a:lnTo>
                    <a:pt x="233416" y="1058459"/>
                  </a:lnTo>
                  <a:lnTo>
                    <a:pt x="231828" y="1065124"/>
                  </a:lnTo>
                  <a:lnTo>
                    <a:pt x="230240" y="1072107"/>
                  </a:lnTo>
                  <a:lnTo>
                    <a:pt x="228970" y="1079726"/>
                  </a:lnTo>
                  <a:lnTo>
                    <a:pt x="227699" y="1087343"/>
                  </a:lnTo>
                  <a:lnTo>
                    <a:pt x="226747" y="1095596"/>
                  </a:lnTo>
                  <a:lnTo>
                    <a:pt x="225794" y="1104484"/>
                  </a:lnTo>
                  <a:lnTo>
                    <a:pt x="225159" y="1113372"/>
                  </a:lnTo>
                  <a:lnTo>
                    <a:pt x="224524" y="1122894"/>
                  </a:lnTo>
                  <a:lnTo>
                    <a:pt x="224206" y="1132734"/>
                  </a:lnTo>
                  <a:lnTo>
                    <a:pt x="223889" y="1143209"/>
                  </a:lnTo>
                  <a:lnTo>
                    <a:pt x="224206" y="1157493"/>
                  </a:lnTo>
                  <a:lnTo>
                    <a:pt x="224841" y="1172729"/>
                  </a:lnTo>
                  <a:lnTo>
                    <a:pt x="225794" y="1188282"/>
                  </a:lnTo>
                  <a:lnTo>
                    <a:pt x="227382" y="1205105"/>
                  </a:lnTo>
                  <a:lnTo>
                    <a:pt x="229605" y="1222563"/>
                  </a:lnTo>
                  <a:lnTo>
                    <a:pt x="232146" y="1240974"/>
                  </a:lnTo>
                  <a:lnTo>
                    <a:pt x="235321" y="1260019"/>
                  </a:lnTo>
                  <a:lnTo>
                    <a:pt x="239132" y="1280016"/>
                  </a:lnTo>
                  <a:lnTo>
                    <a:pt x="243578" y="1300648"/>
                  </a:lnTo>
                  <a:lnTo>
                    <a:pt x="248342" y="1322233"/>
                  </a:lnTo>
                  <a:lnTo>
                    <a:pt x="254376" y="1344769"/>
                  </a:lnTo>
                  <a:lnTo>
                    <a:pt x="260409" y="1367941"/>
                  </a:lnTo>
                  <a:lnTo>
                    <a:pt x="267396" y="1392065"/>
                  </a:lnTo>
                  <a:lnTo>
                    <a:pt x="275018" y="1416823"/>
                  </a:lnTo>
                  <a:lnTo>
                    <a:pt x="283275" y="1442851"/>
                  </a:lnTo>
                  <a:lnTo>
                    <a:pt x="292167" y="1469514"/>
                  </a:lnTo>
                  <a:lnTo>
                    <a:pt x="292167" y="1731384"/>
                  </a:lnTo>
                  <a:lnTo>
                    <a:pt x="270572" y="1911360"/>
                  </a:lnTo>
                  <a:lnTo>
                    <a:pt x="266126" y="1909456"/>
                  </a:lnTo>
                  <a:lnTo>
                    <a:pt x="261362" y="1907234"/>
                  </a:lnTo>
                  <a:lnTo>
                    <a:pt x="257234" y="1904694"/>
                  </a:lnTo>
                  <a:lnTo>
                    <a:pt x="252788" y="1902155"/>
                  </a:lnTo>
                  <a:lnTo>
                    <a:pt x="248342" y="1899298"/>
                  </a:lnTo>
                  <a:lnTo>
                    <a:pt x="244213" y="1896441"/>
                  </a:lnTo>
                  <a:lnTo>
                    <a:pt x="240402" y="1893267"/>
                  </a:lnTo>
                  <a:lnTo>
                    <a:pt x="236592" y="1889776"/>
                  </a:lnTo>
                  <a:lnTo>
                    <a:pt x="232781" y="1886284"/>
                  </a:lnTo>
                  <a:lnTo>
                    <a:pt x="229287" y="1882792"/>
                  </a:lnTo>
                  <a:lnTo>
                    <a:pt x="226112" y="1878666"/>
                  </a:lnTo>
                  <a:lnTo>
                    <a:pt x="222936" y="1874540"/>
                  </a:lnTo>
                  <a:lnTo>
                    <a:pt x="219760" y="1870096"/>
                  </a:lnTo>
                  <a:lnTo>
                    <a:pt x="216902" y="1865652"/>
                  </a:lnTo>
                  <a:lnTo>
                    <a:pt x="214361" y="1861208"/>
                  </a:lnTo>
                  <a:lnTo>
                    <a:pt x="212138" y="1856447"/>
                  </a:lnTo>
                  <a:lnTo>
                    <a:pt x="198165" y="1826927"/>
                  </a:lnTo>
                  <a:lnTo>
                    <a:pt x="184510" y="1797724"/>
                  </a:lnTo>
                  <a:lnTo>
                    <a:pt x="171489" y="1769474"/>
                  </a:lnTo>
                  <a:lnTo>
                    <a:pt x="159421" y="1741541"/>
                  </a:lnTo>
                  <a:lnTo>
                    <a:pt x="147354" y="1714244"/>
                  </a:lnTo>
                  <a:lnTo>
                    <a:pt x="135921" y="1687263"/>
                  </a:lnTo>
                  <a:lnTo>
                    <a:pt x="125124" y="1660917"/>
                  </a:lnTo>
                  <a:lnTo>
                    <a:pt x="114961" y="1634889"/>
                  </a:lnTo>
                  <a:lnTo>
                    <a:pt x="105117" y="1609813"/>
                  </a:lnTo>
                  <a:lnTo>
                    <a:pt x="95589" y="1584737"/>
                  </a:lnTo>
                  <a:lnTo>
                    <a:pt x="87015" y="1560296"/>
                  </a:lnTo>
                  <a:lnTo>
                    <a:pt x="78123" y="1536172"/>
                  </a:lnTo>
                  <a:lnTo>
                    <a:pt x="70184" y="1512683"/>
                  </a:lnTo>
                  <a:lnTo>
                    <a:pt x="62880" y="1489829"/>
                  </a:lnTo>
                  <a:lnTo>
                    <a:pt x="55893" y="1466975"/>
                  </a:lnTo>
                  <a:lnTo>
                    <a:pt x="49224" y="1445073"/>
                  </a:lnTo>
                  <a:lnTo>
                    <a:pt x="43190" y="1423171"/>
                  </a:lnTo>
                  <a:lnTo>
                    <a:pt x="37474" y="1401904"/>
                  </a:lnTo>
                  <a:lnTo>
                    <a:pt x="32393" y="1380955"/>
                  </a:lnTo>
                  <a:lnTo>
                    <a:pt x="27311" y="1360323"/>
                  </a:lnTo>
                  <a:lnTo>
                    <a:pt x="22865" y="1340325"/>
                  </a:lnTo>
                  <a:lnTo>
                    <a:pt x="18737" y="1320646"/>
                  </a:lnTo>
                  <a:lnTo>
                    <a:pt x="15244" y="1301283"/>
                  </a:lnTo>
                  <a:lnTo>
                    <a:pt x="12068" y="1282238"/>
                  </a:lnTo>
                  <a:lnTo>
                    <a:pt x="9210" y="1263828"/>
                  </a:lnTo>
                  <a:lnTo>
                    <a:pt x="6987" y="1245417"/>
                  </a:lnTo>
                  <a:lnTo>
                    <a:pt x="4764" y="1227642"/>
                  </a:lnTo>
                  <a:lnTo>
                    <a:pt x="3176" y="1210184"/>
                  </a:lnTo>
                  <a:lnTo>
                    <a:pt x="1906" y="1192726"/>
                  </a:lnTo>
                  <a:lnTo>
                    <a:pt x="953" y="1175903"/>
                  </a:lnTo>
                  <a:lnTo>
                    <a:pt x="318" y="1159397"/>
                  </a:lnTo>
                  <a:lnTo>
                    <a:pt x="0" y="1143209"/>
                  </a:lnTo>
                  <a:lnTo>
                    <a:pt x="318" y="1127973"/>
                  </a:lnTo>
                  <a:lnTo>
                    <a:pt x="953" y="1113054"/>
                  </a:lnTo>
                  <a:lnTo>
                    <a:pt x="1588" y="1098136"/>
                  </a:lnTo>
                  <a:lnTo>
                    <a:pt x="2858" y="1083534"/>
                  </a:lnTo>
                  <a:lnTo>
                    <a:pt x="4446" y="1069251"/>
                  </a:lnTo>
                  <a:lnTo>
                    <a:pt x="6034" y="1055284"/>
                  </a:lnTo>
                  <a:lnTo>
                    <a:pt x="8257" y="1041953"/>
                  </a:lnTo>
                  <a:lnTo>
                    <a:pt x="10798" y="1028304"/>
                  </a:lnTo>
                  <a:lnTo>
                    <a:pt x="13656" y="1014972"/>
                  </a:lnTo>
                  <a:lnTo>
                    <a:pt x="16832" y="1002275"/>
                  </a:lnTo>
                  <a:lnTo>
                    <a:pt x="20325" y="989579"/>
                  </a:lnTo>
                  <a:lnTo>
                    <a:pt x="23818" y="977199"/>
                  </a:lnTo>
                  <a:lnTo>
                    <a:pt x="27947" y="965138"/>
                  </a:lnTo>
                  <a:lnTo>
                    <a:pt x="32710" y="953393"/>
                  </a:lnTo>
                  <a:lnTo>
                    <a:pt x="37474" y="941966"/>
                  </a:lnTo>
                  <a:lnTo>
                    <a:pt x="42555" y="930539"/>
                  </a:lnTo>
                  <a:lnTo>
                    <a:pt x="47636" y="919429"/>
                  </a:lnTo>
                  <a:lnTo>
                    <a:pt x="53352" y="908955"/>
                  </a:lnTo>
                  <a:lnTo>
                    <a:pt x="59069" y="898797"/>
                  </a:lnTo>
                  <a:lnTo>
                    <a:pt x="65420" y="888640"/>
                  </a:lnTo>
                  <a:lnTo>
                    <a:pt x="71772" y="879117"/>
                  </a:lnTo>
                  <a:lnTo>
                    <a:pt x="78441" y="869595"/>
                  </a:lnTo>
                  <a:lnTo>
                    <a:pt x="85427" y="860390"/>
                  </a:lnTo>
                  <a:lnTo>
                    <a:pt x="92414" y="851819"/>
                  </a:lnTo>
                  <a:lnTo>
                    <a:pt x="99718" y="843567"/>
                  </a:lnTo>
                  <a:lnTo>
                    <a:pt x="107340" y="835314"/>
                  </a:lnTo>
                  <a:lnTo>
                    <a:pt x="114961" y="827696"/>
                  </a:lnTo>
                  <a:lnTo>
                    <a:pt x="122583" y="820078"/>
                  </a:lnTo>
                  <a:lnTo>
                    <a:pt x="130522" y="813094"/>
                  </a:lnTo>
                  <a:lnTo>
                    <a:pt x="138462" y="806429"/>
                  </a:lnTo>
                  <a:lnTo>
                    <a:pt x="146719" y="800080"/>
                  </a:lnTo>
                  <a:lnTo>
                    <a:pt x="154975" y="794049"/>
                  </a:lnTo>
                  <a:lnTo>
                    <a:pt x="163232" y="788653"/>
                  </a:lnTo>
                  <a:lnTo>
                    <a:pt x="171489" y="783257"/>
                  </a:lnTo>
                  <a:lnTo>
                    <a:pt x="179746" y="778179"/>
                  </a:lnTo>
                  <a:lnTo>
                    <a:pt x="188321" y="773417"/>
                  </a:lnTo>
                  <a:lnTo>
                    <a:pt x="196895" y="768973"/>
                  </a:lnTo>
                  <a:lnTo>
                    <a:pt x="205152" y="764530"/>
                  </a:lnTo>
                  <a:lnTo>
                    <a:pt x="213409" y="760403"/>
                  </a:lnTo>
                  <a:lnTo>
                    <a:pt x="221666" y="756912"/>
                  </a:lnTo>
                  <a:lnTo>
                    <a:pt x="229605" y="753420"/>
                  </a:lnTo>
                  <a:lnTo>
                    <a:pt x="237862" y="750246"/>
                  </a:lnTo>
                  <a:lnTo>
                    <a:pt x="245801" y="747389"/>
                  </a:lnTo>
                  <a:lnTo>
                    <a:pt x="254376" y="744532"/>
                  </a:lnTo>
                  <a:lnTo>
                    <a:pt x="269937" y="739771"/>
                  </a:lnTo>
                  <a:lnTo>
                    <a:pt x="285498" y="735645"/>
                  </a:lnTo>
                  <a:lnTo>
                    <a:pt x="300424" y="732470"/>
                  </a:lnTo>
                  <a:lnTo>
                    <a:pt x="315349" y="729931"/>
                  </a:lnTo>
                  <a:lnTo>
                    <a:pt x="329323" y="727709"/>
                  </a:lnTo>
                  <a:lnTo>
                    <a:pt x="342978" y="726439"/>
                  </a:lnTo>
                  <a:lnTo>
                    <a:pt x="355681" y="725170"/>
                  </a:lnTo>
                  <a:lnTo>
                    <a:pt x="368066" y="724535"/>
                  </a:lnTo>
                  <a:lnTo>
                    <a:pt x="379499" y="724218"/>
                  </a:lnTo>
                  <a:lnTo>
                    <a:pt x="389979" y="723900"/>
                  </a:lnTo>
                  <a:close/>
                  <a:moveTo>
                    <a:pt x="691663" y="0"/>
                  </a:moveTo>
                  <a:lnTo>
                    <a:pt x="699930" y="0"/>
                  </a:lnTo>
                  <a:lnTo>
                    <a:pt x="707562" y="0"/>
                  </a:lnTo>
                  <a:lnTo>
                    <a:pt x="715511" y="318"/>
                  </a:lnTo>
                  <a:lnTo>
                    <a:pt x="723143" y="954"/>
                  </a:lnTo>
                  <a:lnTo>
                    <a:pt x="731092" y="1590"/>
                  </a:lnTo>
                  <a:lnTo>
                    <a:pt x="739042" y="2544"/>
                  </a:lnTo>
                  <a:lnTo>
                    <a:pt x="746991" y="3498"/>
                  </a:lnTo>
                  <a:lnTo>
                    <a:pt x="754941" y="4770"/>
                  </a:lnTo>
                  <a:lnTo>
                    <a:pt x="762890" y="6360"/>
                  </a:lnTo>
                  <a:lnTo>
                    <a:pt x="770840" y="8268"/>
                  </a:lnTo>
                  <a:lnTo>
                    <a:pt x="778789" y="10175"/>
                  </a:lnTo>
                  <a:lnTo>
                    <a:pt x="786421" y="12083"/>
                  </a:lnTo>
                  <a:lnTo>
                    <a:pt x="794053" y="14627"/>
                  </a:lnTo>
                  <a:lnTo>
                    <a:pt x="801684" y="16853"/>
                  </a:lnTo>
                  <a:lnTo>
                    <a:pt x="809634" y="19715"/>
                  </a:lnTo>
                  <a:lnTo>
                    <a:pt x="816947" y="22577"/>
                  </a:lnTo>
                  <a:lnTo>
                    <a:pt x="824261" y="25438"/>
                  </a:lnTo>
                  <a:lnTo>
                    <a:pt x="831256" y="28618"/>
                  </a:lnTo>
                  <a:lnTo>
                    <a:pt x="838252" y="32116"/>
                  </a:lnTo>
                  <a:lnTo>
                    <a:pt x="845247" y="35614"/>
                  </a:lnTo>
                  <a:lnTo>
                    <a:pt x="851925" y="39112"/>
                  </a:lnTo>
                  <a:lnTo>
                    <a:pt x="858921" y="42927"/>
                  </a:lnTo>
                  <a:lnTo>
                    <a:pt x="872276" y="51513"/>
                  </a:lnTo>
                  <a:lnTo>
                    <a:pt x="884677" y="60098"/>
                  </a:lnTo>
                  <a:lnTo>
                    <a:pt x="896760" y="69320"/>
                  </a:lnTo>
                  <a:lnTo>
                    <a:pt x="908526" y="79177"/>
                  </a:lnTo>
                  <a:lnTo>
                    <a:pt x="919655" y="89353"/>
                  </a:lnTo>
                  <a:lnTo>
                    <a:pt x="930466" y="100482"/>
                  </a:lnTo>
                  <a:lnTo>
                    <a:pt x="940324" y="111929"/>
                  </a:lnTo>
                  <a:lnTo>
                    <a:pt x="949863" y="123695"/>
                  </a:lnTo>
                  <a:lnTo>
                    <a:pt x="958449" y="135778"/>
                  </a:lnTo>
                  <a:lnTo>
                    <a:pt x="966716" y="148497"/>
                  </a:lnTo>
                  <a:lnTo>
                    <a:pt x="974666" y="161534"/>
                  </a:lnTo>
                  <a:lnTo>
                    <a:pt x="981661" y="174889"/>
                  </a:lnTo>
                  <a:lnTo>
                    <a:pt x="988021" y="188563"/>
                  </a:lnTo>
                  <a:lnTo>
                    <a:pt x="993744" y="202554"/>
                  </a:lnTo>
                  <a:lnTo>
                    <a:pt x="998832" y="217181"/>
                  </a:lnTo>
                  <a:lnTo>
                    <a:pt x="1003284" y="231490"/>
                  </a:lnTo>
                  <a:lnTo>
                    <a:pt x="1007100" y="246435"/>
                  </a:lnTo>
                  <a:lnTo>
                    <a:pt x="1009961" y="261380"/>
                  </a:lnTo>
                  <a:lnTo>
                    <a:pt x="1012187" y="276643"/>
                  </a:lnTo>
                  <a:lnTo>
                    <a:pt x="1013777" y="291906"/>
                  </a:lnTo>
                  <a:lnTo>
                    <a:pt x="1014095" y="299856"/>
                  </a:lnTo>
                  <a:lnTo>
                    <a:pt x="1014413" y="307488"/>
                  </a:lnTo>
                  <a:lnTo>
                    <a:pt x="1014413" y="315119"/>
                  </a:lnTo>
                  <a:lnTo>
                    <a:pt x="1014413" y="323387"/>
                  </a:lnTo>
                  <a:lnTo>
                    <a:pt x="1014095" y="331018"/>
                  </a:lnTo>
                  <a:lnTo>
                    <a:pt x="1013459" y="338968"/>
                  </a:lnTo>
                  <a:lnTo>
                    <a:pt x="1012823" y="346917"/>
                  </a:lnTo>
                  <a:lnTo>
                    <a:pt x="1011869" y="354867"/>
                  </a:lnTo>
                  <a:lnTo>
                    <a:pt x="1010915" y="362498"/>
                  </a:lnTo>
                  <a:lnTo>
                    <a:pt x="1009644" y="370448"/>
                  </a:lnTo>
                  <a:lnTo>
                    <a:pt x="1008054" y="378715"/>
                  </a:lnTo>
                  <a:lnTo>
                    <a:pt x="1006146" y="386665"/>
                  </a:lnTo>
                  <a:lnTo>
                    <a:pt x="1004238" y="394614"/>
                  </a:lnTo>
                  <a:lnTo>
                    <a:pt x="1002330" y="402246"/>
                  </a:lnTo>
                  <a:lnTo>
                    <a:pt x="999786" y="409877"/>
                  </a:lnTo>
                  <a:lnTo>
                    <a:pt x="997560" y="417509"/>
                  </a:lnTo>
                  <a:lnTo>
                    <a:pt x="994698" y="424822"/>
                  </a:lnTo>
                  <a:lnTo>
                    <a:pt x="991837" y="432136"/>
                  </a:lnTo>
                  <a:lnTo>
                    <a:pt x="988975" y="439767"/>
                  </a:lnTo>
                  <a:lnTo>
                    <a:pt x="985795" y="447081"/>
                  </a:lnTo>
                  <a:lnTo>
                    <a:pt x="982297" y="454077"/>
                  </a:lnTo>
                  <a:lnTo>
                    <a:pt x="978799" y="461072"/>
                  </a:lnTo>
                  <a:lnTo>
                    <a:pt x="975302" y="467750"/>
                  </a:lnTo>
                  <a:lnTo>
                    <a:pt x="971486" y="474427"/>
                  </a:lnTo>
                  <a:lnTo>
                    <a:pt x="962900" y="487465"/>
                  </a:lnTo>
                  <a:lnTo>
                    <a:pt x="954315" y="500502"/>
                  </a:lnTo>
                  <a:lnTo>
                    <a:pt x="945093" y="512585"/>
                  </a:lnTo>
                  <a:lnTo>
                    <a:pt x="935236" y="524032"/>
                  </a:lnTo>
                  <a:lnTo>
                    <a:pt x="925061" y="535162"/>
                  </a:lnTo>
                  <a:lnTo>
                    <a:pt x="914249" y="545973"/>
                  </a:lnTo>
                  <a:lnTo>
                    <a:pt x="902484" y="556148"/>
                  </a:lnTo>
                  <a:lnTo>
                    <a:pt x="890719" y="565370"/>
                  </a:lnTo>
                  <a:lnTo>
                    <a:pt x="878635" y="574273"/>
                  </a:lnTo>
                  <a:lnTo>
                    <a:pt x="865916" y="582541"/>
                  </a:lnTo>
                  <a:lnTo>
                    <a:pt x="852879" y="590172"/>
                  </a:lnTo>
                  <a:lnTo>
                    <a:pt x="839524" y="597168"/>
                  </a:lnTo>
                  <a:lnTo>
                    <a:pt x="825851" y="603846"/>
                  </a:lnTo>
                  <a:lnTo>
                    <a:pt x="811859" y="609569"/>
                  </a:lnTo>
                  <a:lnTo>
                    <a:pt x="797232" y="614657"/>
                  </a:lnTo>
                  <a:lnTo>
                    <a:pt x="782923" y="619109"/>
                  </a:lnTo>
                  <a:lnTo>
                    <a:pt x="767978" y="622606"/>
                  </a:lnTo>
                  <a:lnTo>
                    <a:pt x="753033" y="625786"/>
                  </a:lnTo>
                  <a:lnTo>
                    <a:pt x="737770" y="628012"/>
                  </a:lnTo>
                  <a:lnTo>
                    <a:pt x="722507" y="629602"/>
                  </a:lnTo>
                  <a:lnTo>
                    <a:pt x="714557" y="629920"/>
                  </a:lnTo>
                  <a:lnTo>
                    <a:pt x="706926" y="630238"/>
                  </a:lnTo>
                  <a:lnTo>
                    <a:pt x="699294" y="630238"/>
                  </a:lnTo>
                  <a:lnTo>
                    <a:pt x="691027" y="630238"/>
                  </a:lnTo>
                  <a:lnTo>
                    <a:pt x="683395" y="629920"/>
                  </a:lnTo>
                  <a:lnTo>
                    <a:pt x="675446" y="629284"/>
                  </a:lnTo>
                  <a:lnTo>
                    <a:pt x="667496" y="628648"/>
                  </a:lnTo>
                  <a:lnTo>
                    <a:pt x="659547" y="627694"/>
                  </a:lnTo>
                  <a:lnTo>
                    <a:pt x="651915" y="626740"/>
                  </a:lnTo>
                  <a:lnTo>
                    <a:pt x="643966" y="625150"/>
                  </a:lnTo>
                  <a:lnTo>
                    <a:pt x="635698" y="623878"/>
                  </a:lnTo>
                  <a:lnTo>
                    <a:pt x="627749" y="621970"/>
                  </a:lnTo>
                  <a:lnTo>
                    <a:pt x="619799" y="620063"/>
                  </a:lnTo>
                  <a:lnTo>
                    <a:pt x="612167" y="617837"/>
                  </a:lnTo>
                  <a:lnTo>
                    <a:pt x="604536" y="615611"/>
                  </a:lnTo>
                  <a:lnTo>
                    <a:pt x="596904" y="613067"/>
                  </a:lnTo>
                  <a:lnTo>
                    <a:pt x="589591" y="610523"/>
                  </a:lnTo>
                  <a:lnTo>
                    <a:pt x="582277" y="607661"/>
                  </a:lnTo>
                  <a:lnTo>
                    <a:pt x="574646" y="604800"/>
                  </a:lnTo>
                  <a:lnTo>
                    <a:pt x="567332" y="601620"/>
                  </a:lnTo>
                  <a:lnTo>
                    <a:pt x="560337" y="597804"/>
                  </a:lnTo>
                  <a:lnTo>
                    <a:pt x="553341" y="594306"/>
                  </a:lnTo>
                  <a:lnTo>
                    <a:pt x="546663" y="590808"/>
                  </a:lnTo>
                  <a:lnTo>
                    <a:pt x="539986" y="586993"/>
                  </a:lnTo>
                  <a:lnTo>
                    <a:pt x="526949" y="578725"/>
                  </a:lnTo>
                  <a:lnTo>
                    <a:pt x="513911" y="570140"/>
                  </a:lnTo>
                  <a:lnTo>
                    <a:pt x="501828" y="560918"/>
                  </a:lnTo>
                  <a:lnTo>
                    <a:pt x="490381" y="551061"/>
                  </a:lnTo>
                  <a:lnTo>
                    <a:pt x="479252" y="540249"/>
                  </a:lnTo>
                  <a:lnTo>
                    <a:pt x="468440" y="529438"/>
                  </a:lnTo>
                  <a:lnTo>
                    <a:pt x="458265" y="518309"/>
                  </a:lnTo>
                  <a:lnTo>
                    <a:pt x="449043" y="506544"/>
                  </a:lnTo>
                  <a:lnTo>
                    <a:pt x="440140" y="494460"/>
                  </a:lnTo>
                  <a:lnTo>
                    <a:pt x="431872" y="481423"/>
                  </a:lnTo>
                  <a:lnTo>
                    <a:pt x="424241" y="468386"/>
                  </a:lnTo>
                  <a:lnTo>
                    <a:pt x="417245" y="455031"/>
                  </a:lnTo>
                  <a:lnTo>
                    <a:pt x="410568" y="441675"/>
                  </a:lnTo>
                  <a:lnTo>
                    <a:pt x="404844" y="427366"/>
                  </a:lnTo>
                  <a:lnTo>
                    <a:pt x="399756" y="413057"/>
                  </a:lnTo>
                  <a:lnTo>
                    <a:pt x="395305" y="398430"/>
                  </a:lnTo>
                  <a:lnTo>
                    <a:pt x="391489" y="383803"/>
                  </a:lnTo>
                  <a:lnTo>
                    <a:pt x="388627" y="368540"/>
                  </a:lnTo>
                  <a:lnTo>
                    <a:pt x="386401" y="353277"/>
                  </a:lnTo>
                  <a:lnTo>
                    <a:pt x="384811" y="338014"/>
                  </a:lnTo>
                  <a:lnTo>
                    <a:pt x="384493" y="330382"/>
                  </a:lnTo>
                  <a:lnTo>
                    <a:pt x="384175" y="322751"/>
                  </a:lnTo>
                  <a:lnTo>
                    <a:pt x="384175" y="314483"/>
                  </a:lnTo>
                  <a:lnTo>
                    <a:pt x="384175" y="306851"/>
                  </a:lnTo>
                  <a:lnTo>
                    <a:pt x="384493" y="298902"/>
                  </a:lnTo>
                  <a:lnTo>
                    <a:pt x="385129" y="291270"/>
                  </a:lnTo>
                  <a:lnTo>
                    <a:pt x="385765" y="283321"/>
                  </a:lnTo>
                  <a:lnTo>
                    <a:pt x="386719" y="275371"/>
                  </a:lnTo>
                  <a:lnTo>
                    <a:pt x="387673" y="267422"/>
                  </a:lnTo>
                  <a:lnTo>
                    <a:pt x="389263" y="259472"/>
                  </a:lnTo>
                  <a:lnTo>
                    <a:pt x="390535" y="251523"/>
                  </a:lnTo>
                  <a:lnTo>
                    <a:pt x="392443" y="243573"/>
                  </a:lnTo>
                  <a:lnTo>
                    <a:pt x="394351" y="235624"/>
                  </a:lnTo>
                  <a:lnTo>
                    <a:pt x="396577" y="227992"/>
                  </a:lnTo>
                  <a:lnTo>
                    <a:pt x="398802" y="220361"/>
                  </a:lnTo>
                  <a:lnTo>
                    <a:pt x="401346" y="212729"/>
                  </a:lnTo>
                  <a:lnTo>
                    <a:pt x="403890" y="204780"/>
                  </a:lnTo>
                  <a:lnTo>
                    <a:pt x="406752" y="197466"/>
                  </a:lnTo>
                  <a:lnTo>
                    <a:pt x="409614" y="190153"/>
                  </a:lnTo>
                  <a:lnTo>
                    <a:pt x="412794" y="183157"/>
                  </a:lnTo>
                  <a:lnTo>
                    <a:pt x="416609" y="176161"/>
                  </a:lnTo>
                  <a:lnTo>
                    <a:pt x="420107" y="169166"/>
                  </a:lnTo>
                  <a:lnTo>
                    <a:pt x="423605" y="162488"/>
                  </a:lnTo>
                  <a:lnTo>
                    <a:pt x="427421" y="155811"/>
                  </a:lnTo>
                  <a:lnTo>
                    <a:pt x="435688" y="142137"/>
                  </a:lnTo>
                  <a:lnTo>
                    <a:pt x="444274" y="129736"/>
                  </a:lnTo>
                  <a:lnTo>
                    <a:pt x="453495" y="117653"/>
                  </a:lnTo>
                  <a:lnTo>
                    <a:pt x="463352" y="105888"/>
                  </a:lnTo>
                  <a:lnTo>
                    <a:pt x="474164" y="94758"/>
                  </a:lnTo>
                  <a:lnTo>
                    <a:pt x="484975" y="83947"/>
                  </a:lnTo>
                  <a:lnTo>
                    <a:pt x="496104" y="74090"/>
                  </a:lnTo>
                  <a:lnTo>
                    <a:pt x="507870" y="64550"/>
                  </a:lnTo>
                  <a:lnTo>
                    <a:pt x="519953" y="55965"/>
                  </a:lnTo>
                  <a:lnTo>
                    <a:pt x="532990" y="47697"/>
                  </a:lnTo>
                  <a:lnTo>
                    <a:pt x="546027" y="39748"/>
                  </a:lnTo>
                  <a:lnTo>
                    <a:pt x="559383" y="32752"/>
                  </a:lnTo>
                  <a:lnTo>
                    <a:pt x="572738" y="26392"/>
                  </a:lnTo>
                  <a:lnTo>
                    <a:pt x="587047" y="20669"/>
                  </a:lnTo>
                  <a:lnTo>
                    <a:pt x="601356" y="15581"/>
                  </a:lnTo>
                  <a:lnTo>
                    <a:pt x="615983" y="11129"/>
                  </a:lnTo>
                  <a:lnTo>
                    <a:pt x="630610" y="7314"/>
                  </a:lnTo>
                  <a:lnTo>
                    <a:pt x="645873" y="4452"/>
                  </a:lnTo>
                  <a:lnTo>
                    <a:pt x="661137" y="2226"/>
                  </a:lnTo>
                  <a:lnTo>
                    <a:pt x="676400" y="636"/>
                  </a:lnTo>
                  <a:lnTo>
                    <a:pt x="684031" y="318"/>
                  </a:lnTo>
                  <a:lnTo>
                    <a:pt x="691663" y="0"/>
                  </a:lnTo>
                  <a:close/>
                </a:path>
              </a:pathLst>
            </a:custGeom>
            <a:solidFill>
              <a:srgbClr val="C00000"/>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pic>
        <p:nvPicPr>
          <p:cNvPr id="34" name="Aichitds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6642" y="4428219"/>
            <a:ext cx="1383954" cy="129628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4"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02</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要深刻把握新时代讲诚信的价值逻辑</a:t>
            </a:r>
            <a:endParaRPr lang="zh-CN" altLang="en-US" sz="1800" kern="0">
              <a:solidFill>
                <a:srgbClr val="C00000"/>
              </a:solidFill>
              <a:latin typeface="+mj-ea"/>
              <a:ea typeface="+mj-ea"/>
              <a:sym typeface="字魂58号-创中黑-Regular" panose="00000500000000000000" pitchFamily="2" charset="-122"/>
            </a:endParaRPr>
          </a:p>
        </p:txBody>
      </p:sp>
      <p:sp>
        <p:nvSpPr>
          <p:cNvPr id="7" name="Aichitds2"/>
          <p:cNvSpPr txBox="1"/>
          <p:nvPr/>
        </p:nvSpPr>
        <p:spPr>
          <a:xfrm>
            <a:off x="4966254" y="2286954"/>
            <a:ext cx="6831785" cy="861774"/>
          </a:xfrm>
          <a:prstGeom prst="rect">
            <a:avLst/>
          </a:prstGeom>
          <a:noFill/>
        </p:spPr>
        <p:txBody>
          <a:bodyPr wrap="square" rtlCol="0">
            <a:spAutoFit/>
          </a:bodyPr>
          <a:lstStyle>
            <a:defPPr>
              <a:defRPr lang="zh-CN"/>
            </a:defPPr>
            <a:lvl1pPr algn="ctr">
              <a:defRPr kumimoji="1" sz="3200" b="1">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诚信</a:t>
            </a:r>
            <a:endParaRPr kumimoji="1" lang="en-US" altLang="zh-CN"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不仅关乎领导干部的声望，而且关乎领导集体的凝聚力、战斗力</a:t>
            </a:r>
            <a:endParaRPr kumimoji="1" lang="en-US" altLang="zh-CN" sz="1800"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endParaRPr>
          </a:p>
        </p:txBody>
      </p:sp>
      <p:pic>
        <p:nvPicPr>
          <p:cNvPr id="19" name="Aichitds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0512" y="2317902"/>
            <a:ext cx="875742" cy="874120"/>
          </a:xfrm>
          <a:prstGeom prst="ellipse">
            <a:avLst/>
          </a:prstGeom>
        </p:spPr>
      </p:pic>
      <p:sp>
        <p:nvSpPr>
          <p:cNvPr id="20" name="Aichitds4"/>
          <p:cNvSpPr txBox="1"/>
          <p:nvPr/>
        </p:nvSpPr>
        <p:spPr>
          <a:xfrm>
            <a:off x="3978649" y="5176713"/>
            <a:ext cx="7525996" cy="738664"/>
          </a:xfrm>
          <a:prstGeom prst="rect">
            <a:avLst/>
          </a:prstGeom>
          <a:noFill/>
        </p:spPr>
        <p:txBody>
          <a:bodyPr wrap="square" rtlCol="0">
            <a:spAutoFit/>
          </a:bodyPr>
          <a:lstStyle>
            <a:defPPr>
              <a:defRPr lang="zh-CN"/>
            </a:defPPr>
            <a:lvl1pPr algn="ctr">
              <a:defRPr kumimoji="1" sz="3200" b="1">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100"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杨善洲用诚实守信兑现了他当初给百姓的朴实承诺，为新时代广大党员干部树起了一座脚踏实地、求真务实的不朽丰碑。</a:t>
            </a:r>
            <a:endParaRPr kumimoji="1" lang="en-US" altLang="zh-CN" sz="2100"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endParaRPr>
          </a:p>
        </p:txBody>
      </p:sp>
      <p:grpSp>
        <p:nvGrpSpPr>
          <p:cNvPr id="21" name="Aichitds5"/>
          <p:cNvGrpSpPr/>
          <p:nvPr/>
        </p:nvGrpSpPr>
        <p:grpSpPr>
          <a:xfrm>
            <a:off x="1296085" y="1678816"/>
            <a:ext cx="6956575" cy="461665"/>
            <a:chOff x="1791185" y="2269666"/>
            <a:chExt cx="6956575" cy="461665"/>
          </a:xfrm>
        </p:grpSpPr>
        <p:sp>
          <p:nvSpPr>
            <p:cNvPr id="22" name="Aichitds5-1"/>
            <p:cNvSpPr/>
            <p:nvPr/>
          </p:nvSpPr>
          <p:spPr>
            <a:xfrm>
              <a:off x="2888330" y="2283955"/>
              <a:ext cx="5859430" cy="415498"/>
            </a:xfrm>
            <a:prstGeom prst="roundRect">
              <a:avLst>
                <a:gd name="adj" fmla="val 50000"/>
              </a:avLst>
            </a:prstGeom>
            <a:solidFill>
              <a:srgbClr val="C00000"/>
            </a:solid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kumimoji="0" lang="zh-CN" altLang="en-US" sz="2000" b="1" i="0" u="none" strike="noStrike" kern="1200" cap="none" spc="0" normalizeH="0" baseline="0" noProof="0" dirty="0">
                  <a:ln>
                    <a:noFill/>
                  </a:ln>
                  <a:solidFill>
                    <a:schemeClr val="bg1"/>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      诚信是为官为政的根本</a:t>
              </a:r>
            </a:p>
          </p:txBody>
        </p:sp>
        <p:grpSp>
          <p:nvGrpSpPr>
            <p:cNvPr id="23" name="组合 22"/>
            <p:cNvGrpSpPr/>
            <p:nvPr/>
          </p:nvGrpSpPr>
          <p:grpSpPr>
            <a:xfrm>
              <a:off x="1791185" y="2269666"/>
              <a:ext cx="1535913" cy="461665"/>
              <a:chOff x="3396119" y="1621357"/>
              <a:chExt cx="1535913" cy="461665"/>
            </a:xfrm>
          </p:grpSpPr>
          <p:sp>
            <p:nvSpPr>
              <p:cNvPr id="24" name="Aichitds5-2"/>
              <p:cNvSpPr/>
              <p:nvPr/>
            </p:nvSpPr>
            <p:spPr>
              <a:xfrm>
                <a:off x="3396119" y="1621357"/>
                <a:ext cx="1415772" cy="461665"/>
              </a:xfrm>
              <a:prstGeom prst="rect">
                <a:avLst/>
              </a:prstGeom>
              <a:solidFill>
                <a:schemeClr val="accent1">
                  <a:lumMod val="50000"/>
                </a:schemeClr>
              </a:solidFill>
            </p:spPr>
            <p:txBody>
              <a:bodyPr wrap="non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第</a:t>
                </a:r>
                <a:r>
                  <a:rPr lang="zh-CN" altLang="en-US" sz="2400">
                    <a:solidFill>
                      <a:srgbClr val="FFFF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三</a:t>
                </a: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方面</a:t>
                </a:r>
              </a:p>
            </p:txBody>
          </p:sp>
          <p:sp>
            <p:nvSpPr>
              <p:cNvPr id="25" name="Aichitds5-3"/>
              <p:cNvSpPr/>
              <p:nvPr/>
            </p:nvSpPr>
            <p:spPr>
              <a:xfrm rot="5400000">
                <a:off x="4798301" y="1775972"/>
                <a:ext cx="143637" cy="12382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pic>
        <p:nvPicPr>
          <p:cNvPr id="26" name="Aichitds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961" y="2566902"/>
            <a:ext cx="3393288" cy="3635665"/>
          </a:xfrm>
          <a:prstGeom prst="rect">
            <a:avLst/>
          </a:prstGeom>
        </p:spPr>
      </p:pic>
      <p:sp>
        <p:nvSpPr>
          <p:cNvPr id="28" name="Aichitds7"/>
          <p:cNvSpPr/>
          <p:nvPr/>
        </p:nvSpPr>
        <p:spPr>
          <a:xfrm>
            <a:off x="3909527" y="3258464"/>
            <a:ext cx="7595118" cy="1867819"/>
          </a:xfrm>
          <a:prstGeom prst="rect">
            <a:avLst/>
          </a:prstGeom>
        </p:spPr>
        <p:txBody>
          <a:bodyPr wrap="square">
            <a:spAutoFit/>
          </a:bodyPr>
          <a:lstStyle/>
          <a:p>
            <a:pPr marR="0" lvl="0" indent="457200" algn="just" fontAlgn="auto">
              <a:lnSpc>
                <a:spcPct val="130000"/>
              </a:lnSpc>
              <a:spcAft>
                <a:spcPct val="0"/>
              </a:spcAft>
              <a:buClrTx/>
              <a:buSzTx/>
              <a:defRPr/>
            </a:pPr>
            <a:r>
              <a:rPr lang="zh-CN" altLang="en-US"/>
              <a:t>原云南保山地委书记杨善洲，为了践行我要回到家乡施甸种树，为百姓造一片绿洲的朴实诺言，他从领导岗位上退下来之后，主动放弃了进城安享晚年的机会，走进了大亮山，带领乡亲们植树造林。在极度恶劣的环境中，这一种就是</a:t>
            </a:r>
            <a:r>
              <a:rPr lang="en-US" altLang="zh-CN"/>
              <a:t>22</a:t>
            </a:r>
            <a:r>
              <a:rPr lang="zh-CN" altLang="en-US"/>
              <a:t>年，把</a:t>
            </a:r>
            <a:r>
              <a:rPr lang="en-US" altLang="zh-CN"/>
              <a:t>5.6</a:t>
            </a:r>
            <a:r>
              <a:rPr lang="zh-CN" altLang="en-US"/>
              <a:t>万亩荒山变成了绿洲，将价值</a:t>
            </a:r>
            <a:r>
              <a:rPr lang="en-US" altLang="zh-CN"/>
              <a:t>3</a:t>
            </a:r>
            <a:r>
              <a:rPr lang="zh-CN" altLang="en-US"/>
              <a:t>亿元的林场经营管理权无偿移交给了国家。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02</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要深刻把握新时代讲诚信的价值逻辑</a:t>
            </a:r>
            <a:endParaRPr lang="zh-CN" altLang="en-US" sz="1800" kern="0">
              <a:solidFill>
                <a:srgbClr val="C00000"/>
              </a:solidFill>
              <a:latin typeface="+mj-ea"/>
              <a:ea typeface="+mj-ea"/>
              <a:sym typeface="字魂58号-创中黑-Regular" panose="00000500000000000000" pitchFamily="2" charset="-122"/>
            </a:endParaRPr>
          </a:p>
        </p:txBody>
      </p:sp>
      <p:sp>
        <p:nvSpPr>
          <p:cNvPr id="7" name="Aichitds2"/>
          <p:cNvSpPr txBox="1"/>
          <p:nvPr/>
        </p:nvSpPr>
        <p:spPr>
          <a:xfrm>
            <a:off x="1296085" y="2529955"/>
            <a:ext cx="9379003" cy="907941"/>
          </a:xfrm>
          <a:prstGeom prst="rect">
            <a:avLst/>
          </a:prstGeom>
          <a:noFill/>
        </p:spPr>
        <p:txBody>
          <a:bodyPr wrap="square" rtlCol="0">
            <a:spAutoFit/>
          </a:bodyPr>
          <a:lstStyle>
            <a:defPPr>
              <a:defRPr lang="zh-CN"/>
            </a:defPPr>
            <a:lvl1pPr algn="ctr">
              <a:defRPr kumimoji="1" sz="3200" b="1">
                <a:gradFill>
                  <a:gsLst>
                    <a:gs pos="0">
                      <a:srgbClr val="FE8468"/>
                    </a:gs>
                    <a:gs pos="99000">
                      <a:srgbClr val="CF1C0C"/>
                    </a:gs>
                  </a:gsLst>
                  <a:lin ang="5400000" scaled="1"/>
                </a:gra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l">
              <a:defRPr/>
            </a:pPr>
            <a:r>
              <a:rPr lang="zh-CN" altLang="en-US">
                <a:solidFill>
                  <a:srgbClr val="C00000"/>
                </a:solidFill>
                <a:effectLst/>
                <a:latin typeface="阿里巴巴普惠体" panose="00020600040101010101" pitchFamily="18" charset="-122"/>
                <a:ea typeface="阿里巴巴普惠体" panose="00020600040101010101" pitchFamily="18" charset="-122"/>
                <a:sym typeface="微软雅黑" panose="020B0503020204020204" pitchFamily="34" charset="-122"/>
              </a:rPr>
              <a:t>在国际合作和交往中</a:t>
            </a:r>
            <a:endParaRPr lang="en-US" altLang="zh-CN">
              <a:solidFill>
                <a:srgbClr val="C00000"/>
              </a:solidFill>
              <a:effectLst/>
              <a:latin typeface="阿里巴巴普惠体" panose="00020600040101010101" pitchFamily="18" charset="-122"/>
              <a:ea typeface="阿里巴巴普惠体" panose="00020600040101010101" pitchFamily="18" charset="-122"/>
              <a:sym typeface="微软雅黑" panose="020B0503020204020204" pitchFamily="34" charset="-122"/>
            </a:endParaRPr>
          </a:p>
          <a:p>
            <a:pPr algn="l">
              <a:defRPr/>
            </a:pPr>
            <a:r>
              <a:rPr lang="zh-CN" altLang="en-US" sz="2100">
                <a:solidFill>
                  <a:srgbClr val="C00000"/>
                </a:solidFill>
                <a:effectLst/>
                <a:latin typeface="阿里巴巴普惠体" panose="00020600040101010101" pitchFamily="18" charset="-122"/>
                <a:ea typeface="阿里巴巴普惠体" panose="00020600040101010101" pitchFamily="18" charset="-122"/>
                <a:sym typeface="微软雅黑" panose="020B0503020204020204" pitchFamily="34" charset="-122"/>
              </a:rPr>
              <a:t>我国始终信守一个诚字，以诚相交，真诚相待，巩固政治与战略互信。</a:t>
            </a:r>
            <a:endParaRPr lang="en-US" altLang="zh-CN" sz="2100">
              <a:solidFill>
                <a:srgbClr val="C00000"/>
              </a:solidFill>
              <a:effectLst/>
              <a:latin typeface="阿里巴巴普惠体" panose="00020600040101010101" pitchFamily="18" charset="-122"/>
              <a:ea typeface="阿里巴巴普惠体" panose="00020600040101010101" pitchFamily="18" charset="-122"/>
              <a:sym typeface="微软雅黑" panose="020B0503020204020204" pitchFamily="34" charset="-122"/>
            </a:endParaRPr>
          </a:p>
        </p:txBody>
      </p:sp>
      <p:grpSp>
        <p:nvGrpSpPr>
          <p:cNvPr id="20" name="Aichitds3"/>
          <p:cNvGrpSpPr/>
          <p:nvPr/>
        </p:nvGrpSpPr>
        <p:grpSpPr>
          <a:xfrm>
            <a:off x="1296085" y="1828106"/>
            <a:ext cx="6956575" cy="461665"/>
            <a:chOff x="1791185" y="2269666"/>
            <a:chExt cx="6956575" cy="461665"/>
          </a:xfrm>
        </p:grpSpPr>
        <p:sp>
          <p:nvSpPr>
            <p:cNvPr id="21" name="Aichitds3-1"/>
            <p:cNvSpPr/>
            <p:nvPr/>
          </p:nvSpPr>
          <p:spPr>
            <a:xfrm>
              <a:off x="2888330" y="2283955"/>
              <a:ext cx="5859430" cy="415498"/>
            </a:xfrm>
            <a:prstGeom prst="roundRect">
              <a:avLst>
                <a:gd name="adj" fmla="val 50000"/>
              </a:avLst>
            </a:prstGeom>
            <a:solidFill>
              <a:srgbClr val="C00000"/>
            </a:solidFill>
            <a:ln>
              <a:solidFill>
                <a:schemeClr val="bg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kumimoji="0" lang="zh-CN" altLang="en-US" sz="2000" b="1" i="0" u="none" strike="noStrike" kern="1200" cap="none" spc="0" normalizeH="0" baseline="0" noProof="0" dirty="0">
                  <a:ln>
                    <a:noFill/>
                  </a:ln>
                  <a:solidFill>
                    <a:schemeClr val="bg1"/>
                  </a:solidFill>
                  <a:effectLst/>
                  <a:uLnTx/>
                  <a:uFillTx/>
                  <a:latin typeface="阿里巴巴普惠体" panose="00020600040101010101" pitchFamily="18" charset="-122"/>
                  <a:ea typeface="阿里巴巴普惠体" panose="00020600040101010101" pitchFamily="18" charset="-122"/>
                  <a:cs typeface="+mn-cs"/>
                  <a:sym typeface="微软雅黑" panose="020B0503020204020204" pitchFamily="34" charset="-122"/>
                </a:rPr>
                <a:t>      诚信是国家交往的关键</a:t>
              </a:r>
            </a:p>
          </p:txBody>
        </p:sp>
        <p:grpSp>
          <p:nvGrpSpPr>
            <p:cNvPr id="22" name="组合 21"/>
            <p:cNvGrpSpPr/>
            <p:nvPr/>
          </p:nvGrpSpPr>
          <p:grpSpPr>
            <a:xfrm>
              <a:off x="1791185" y="2269666"/>
              <a:ext cx="1535913" cy="461665"/>
              <a:chOff x="3396119" y="1621357"/>
              <a:chExt cx="1535913" cy="461665"/>
            </a:xfrm>
          </p:grpSpPr>
          <p:sp>
            <p:nvSpPr>
              <p:cNvPr id="23" name="Aichitds3-2"/>
              <p:cNvSpPr/>
              <p:nvPr/>
            </p:nvSpPr>
            <p:spPr>
              <a:xfrm>
                <a:off x="3396119" y="1621357"/>
                <a:ext cx="1415772" cy="461665"/>
              </a:xfrm>
              <a:prstGeom prst="rect">
                <a:avLst/>
              </a:prstGeom>
              <a:solidFill>
                <a:schemeClr val="accent1">
                  <a:lumMod val="50000"/>
                </a:schemeClr>
              </a:solidFill>
            </p:spPr>
            <p:txBody>
              <a:bodyPr wrap="non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第</a:t>
                </a:r>
                <a:r>
                  <a:rPr lang="zh-CN" altLang="en-US" sz="2400">
                    <a:solidFill>
                      <a:srgbClr val="FFFF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四</a:t>
                </a:r>
                <a:r>
                  <a:rPr kumimoji="0" lang="zh-CN" altLang="en-US" sz="2400" b="0" i="0" u="none" strike="noStrike" kern="1200" cap="none" spc="0" normalizeH="0" baseline="0" noProof="0">
                    <a:ln>
                      <a:noFill/>
                    </a:ln>
                    <a:solidFill>
                      <a:srgbClr val="FFFF00"/>
                    </a:solidFill>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rPr>
                  <a:t>方面</a:t>
                </a:r>
              </a:p>
            </p:txBody>
          </p:sp>
          <p:sp>
            <p:nvSpPr>
              <p:cNvPr id="24" name="Aichitds3-3"/>
              <p:cNvSpPr/>
              <p:nvPr/>
            </p:nvSpPr>
            <p:spPr>
              <a:xfrm rot="5400000">
                <a:off x="4798301" y="1775972"/>
                <a:ext cx="143637" cy="12382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pic>
        <p:nvPicPr>
          <p:cNvPr id="28" name="Aichitds4" descr="绿色的卡通人物&#10;&#10;中度可信度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628041" y="4351143"/>
            <a:ext cx="4563959" cy="2506857"/>
          </a:xfrm>
          <a:custGeom>
            <a:avLst/>
            <a:gdLst>
              <a:gd name="connsiteX0" fmla="*/ 0 w 4563959"/>
              <a:gd name="connsiteY0" fmla="*/ 0 h 2506857"/>
              <a:gd name="connsiteX1" fmla="*/ 4563959 w 4563959"/>
              <a:gd name="connsiteY1" fmla="*/ 0 h 2506857"/>
              <a:gd name="connsiteX2" fmla="*/ 4563959 w 4563959"/>
              <a:gd name="connsiteY2" fmla="*/ 2506857 h 2506857"/>
              <a:gd name="connsiteX3" fmla="*/ 0 w 4563959"/>
              <a:gd name="connsiteY3" fmla="*/ 2506857 h 2506857"/>
            </a:gdLst>
            <a:ahLst/>
            <a:cxnLst>
              <a:cxn ang="0">
                <a:pos x="connsiteX0" y="connsiteY0"/>
              </a:cxn>
              <a:cxn ang="0">
                <a:pos x="connsiteX1" y="connsiteY1"/>
              </a:cxn>
              <a:cxn ang="0">
                <a:pos x="connsiteX2" y="connsiteY2"/>
              </a:cxn>
              <a:cxn ang="0">
                <a:pos x="connsiteX3" y="connsiteY3"/>
              </a:cxn>
            </a:cxnLst>
            <a:rect l="l" t="t" r="r" b="b"/>
            <a:pathLst>
              <a:path w="4563959" h="2506857">
                <a:moveTo>
                  <a:pt x="0" y="0"/>
                </a:moveTo>
                <a:lnTo>
                  <a:pt x="4563959" y="0"/>
                </a:lnTo>
                <a:lnTo>
                  <a:pt x="4563959" y="2506857"/>
                </a:lnTo>
                <a:lnTo>
                  <a:pt x="0" y="2506857"/>
                </a:lnTo>
                <a:close/>
              </a:path>
            </a:pathLst>
          </a:custGeom>
        </p:spPr>
      </p:pic>
      <p:sp>
        <p:nvSpPr>
          <p:cNvPr id="29" name="Aichitds5"/>
          <p:cNvSpPr/>
          <p:nvPr/>
        </p:nvSpPr>
        <p:spPr>
          <a:xfrm>
            <a:off x="709127" y="3469260"/>
            <a:ext cx="10898155" cy="1147622"/>
          </a:xfrm>
          <a:prstGeom prst="rect">
            <a:avLst/>
          </a:prstGeom>
        </p:spPr>
        <p:txBody>
          <a:bodyPr wrap="square">
            <a:spAutoFit/>
          </a:bodyPr>
          <a:lstStyle/>
          <a:p>
            <a:pPr marR="0" lvl="0" indent="457200" algn="just" fontAlgn="auto">
              <a:lnSpc>
                <a:spcPct val="130000"/>
              </a:lnSpc>
              <a:spcAft>
                <a:spcPct val="0"/>
              </a:spcAft>
              <a:buClrTx/>
              <a:buSzTx/>
              <a:defRPr/>
            </a:pPr>
            <a:r>
              <a:rPr lang="zh-CN" altLang="en-US"/>
              <a:t>上个世纪六七十年代，为了支援新独立的坦桑尼亚和赞比亚两国的经济发展，</a:t>
            </a:r>
            <a:r>
              <a:rPr lang="en-US" altLang="zh-CN"/>
              <a:t>5</a:t>
            </a:r>
            <a:r>
              <a:rPr lang="zh-CN" altLang="en-US"/>
              <a:t>万多中国工程技术人员先后来到了非洲大地，与坦桑尼亚、赞比亚人民一起，用汗水和鲜血，在崇山峻岭间开辟出了一条长达</a:t>
            </a:r>
            <a:r>
              <a:rPr lang="en-US" altLang="zh-CN"/>
              <a:t>1860</a:t>
            </a:r>
            <a:r>
              <a:rPr lang="zh-CN" altLang="en-US"/>
              <a:t>公里、连接坦赞两国的铁路运输线。</a:t>
            </a:r>
          </a:p>
        </p:txBody>
      </p:sp>
      <p:sp>
        <p:nvSpPr>
          <p:cNvPr id="30" name="Aichitds6"/>
          <p:cNvSpPr/>
          <p:nvPr/>
        </p:nvSpPr>
        <p:spPr>
          <a:xfrm>
            <a:off x="709128" y="4728351"/>
            <a:ext cx="7109926" cy="1507720"/>
          </a:xfrm>
          <a:prstGeom prst="rect">
            <a:avLst/>
          </a:prstGeom>
        </p:spPr>
        <p:txBody>
          <a:bodyPr wrap="square">
            <a:spAutoFit/>
          </a:bodyPr>
          <a:lstStyle/>
          <a:p>
            <a:pPr marR="0" lvl="0" indent="457200" algn="just" fontAlgn="auto">
              <a:lnSpc>
                <a:spcPct val="130000"/>
              </a:lnSpc>
              <a:spcAft>
                <a:spcPct val="0"/>
              </a:spcAft>
              <a:buClrTx/>
              <a:buSzTx/>
              <a:defRPr/>
            </a:pPr>
            <a:r>
              <a:rPr lang="zh-CN" altLang="en-US"/>
              <a:t>从勘探到竣工，这条自由之路友谊之路，整整花了十年的时间。当时经济困难的中国，为此投入了巨大的财力和人力，共有</a:t>
            </a:r>
            <a:r>
              <a:rPr lang="en-US" altLang="zh-CN"/>
              <a:t>69</a:t>
            </a:r>
            <a:r>
              <a:rPr lang="zh-CN" altLang="en-US"/>
              <a:t>位中国专家，为坦赞铁路献出了宝贵的生命，长眠在了这片远离故乡的土地上。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ichitds1"/>
          <p:cNvGrpSpPr/>
          <p:nvPr/>
        </p:nvGrpSpPr>
        <p:grpSpPr>
          <a:xfrm>
            <a:off x="4775200" y="1203685"/>
            <a:ext cx="2641600" cy="522393"/>
            <a:chOff x="4708315" y="1233758"/>
            <a:chExt cx="2775369" cy="472165"/>
          </a:xfrm>
        </p:grpSpPr>
        <p:sp>
          <p:nvSpPr>
            <p:cNvPr id="15" name="Aichitds1-1"/>
            <p:cNvSpPr/>
            <p:nvPr/>
          </p:nvSpPr>
          <p:spPr>
            <a:xfrm flipV="1">
              <a:off x="4708315" y="1233758"/>
              <a:ext cx="2775369" cy="354598"/>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Aichitds1-2"/>
            <p:cNvSpPr/>
            <p:nvPr/>
          </p:nvSpPr>
          <p:spPr>
            <a:xfrm>
              <a:off x="4839334" y="1233758"/>
              <a:ext cx="2513332" cy="472165"/>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mj-ea"/>
                  <a:ea typeface="+mj-ea"/>
                </a:rPr>
                <a:t>第三部分</a:t>
              </a:r>
            </a:p>
          </p:txBody>
        </p:sp>
      </p:grpSp>
      <p:sp>
        <p:nvSpPr>
          <p:cNvPr id="17" name="Aichitds2"/>
          <p:cNvSpPr txBox="1"/>
          <p:nvPr/>
        </p:nvSpPr>
        <p:spPr>
          <a:xfrm>
            <a:off x="3116580" y="2071775"/>
            <a:ext cx="5958840" cy="1938992"/>
          </a:xfrm>
          <a:prstGeom prst="rect">
            <a:avLst/>
          </a:prstGeom>
          <a:noFill/>
        </p:spPr>
        <p:txBody>
          <a:bodyPr wrap="square">
            <a:spAutoFit/>
          </a:bodyPr>
          <a:lstStyle/>
          <a:p>
            <a:pPr algn="ctr">
              <a:tabLst>
                <a:tab pos="4122420" algn="l"/>
              </a:tabLst>
            </a:pPr>
            <a:r>
              <a:rPr lang="zh-CN" altLang="en-US" sz="2400" kern="0" spc="40" dirty="0">
                <a:solidFill>
                  <a:schemeClr val="tx1">
                    <a:lumMod val="85000"/>
                    <a:lumOff val="15000"/>
                  </a:schemeClr>
                </a:solidFill>
                <a:effectLst/>
                <a:latin typeface="+mj-ea"/>
                <a:ea typeface="+mj-ea"/>
                <a:cs typeface="宋体" panose="02010600030101010101" pitchFamily="2" charset="-122"/>
              </a:rPr>
              <a:t>要深刻把握新时代讲诚信的</a:t>
            </a:r>
            <a:endParaRPr lang="en-US" altLang="zh-CN" sz="2400" kern="0" spc="40" dirty="0">
              <a:solidFill>
                <a:schemeClr val="tx1">
                  <a:lumMod val="85000"/>
                  <a:lumOff val="15000"/>
                </a:schemeClr>
              </a:solidFill>
              <a:effectLst/>
              <a:latin typeface="+mj-ea"/>
              <a:ea typeface="+mj-ea"/>
              <a:cs typeface="宋体" panose="02010600030101010101" pitchFamily="2" charset="-122"/>
            </a:endParaRPr>
          </a:p>
          <a:p>
            <a:pPr algn="ctr">
              <a:tabLst>
                <a:tab pos="4122420" algn="l"/>
              </a:tabLst>
            </a:pPr>
            <a:r>
              <a:rPr lang="zh-CN" altLang="en-US" sz="9600" b="1" dirty="0">
                <a:blipFill>
                  <a:blip r:embed="rId2"/>
                  <a:stretch>
                    <a:fillRect/>
                  </a:stretch>
                </a:blipFill>
                <a:latin typeface="+mj-ea"/>
                <a:ea typeface="+mj-ea"/>
              </a:rPr>
              <a:t>实践逻辑</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Aichitds1"/>
          <p:cNvGrpSpPr/>
          <p:nvPr/>
        </p:nvGrpSpPr>
        <p:grpSpPr>
          <a:xfrm>
            <a:off x="1038967" y="2654462"/>
            <a:ext cx="3919327" cy="2968801"/>
            <a:chOff x="-1958232" y="2267057"/>
            <a:chExt cx="2412463" cy="1827386"/>
          </a:xfrm>
        </p:grpSpPr>
        <p:sp>
          <p:nvSpPr>
            <p:cNvPr id="53" name="Aichitds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Aichitds1-2"/>
            <p:cNvSpPr/>
            <p:nvPr/>
          </p:nvSpPr>
          <p:spPr>
            <a:xfrm>
              <a:off x="-1742601" y="2435981"/>
              <a:ext cx="1973128" cy="1425210"/>
            </a:xfrm>
            <a:prstGeom prst="roundRect">
              <a:avLst>
                <a:gd name="adj" fmla="val 2186"/>
              </a:avLst>
            </a:prstGeom>
            <a:blipFill dpi="0" rotWithShape="1">
              <a:blip r:embed="rId2" cstate="email">
                <a:extLst>
                  <a:ext uri="{28A0092B-C50C-407E-A947-70E740481C1C}">
                    <a14:useLocalDpi xmlns:a14="http://schemas.microsoft.com/office/drawing/2010/main"/>
                  </a:ext>
                </a:extLst>
              </a:blip>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E7E6E6">
                      <a:lumMod val="25000"/>
                    </a:srgbClr>
                  </a:solidFill>
                  <a:effectLst/>
                  <a:uLnTx/>
                  <a:uFillTx/>
                  <a:latin typeface="微软雅黑" panose="020B0503020204020204" pitchFamily="34" charset="-122"/>
                  <a:ea typeface="宋体" panose="02010600030101010101" pitchFamily="2" charset="-122"/>
                  <a:cs typeface="+mn-cs"/>
                </a:rPr>
                <a:t> </a:t>
              </a:r>
            </a:p>
          </p:txBody>
        </p:sp>
      </p:grpSp>
      <p:sp>
        <p:nvSpPr>
          <p:cNvPr id="56" name="Aichitds2"/>
          <p:cNvSpPr/>
          <p:nvPr/>
        </p:nvSpPr>
        <p:spPr>
          <a:xfrm>
            <a:off x="2162846" y="5514319"/>
            <a:ext cx="1711431" cy="341480"/>
          </a:xfrm>
          <a:prstGeom prst="roundRect">
            <a:avLst/>
          </a:prstGeom>
          <a:solidFill>
            <a:srgbClr val="C00000"/>
          </a:solidFill>
          <a:ln w="12700" cap="flat" cmpd="sng" algn="ctr">
            <a:solidFill>
              <a:sysClr val="window" lastClr="FFFFFF"/>
            </a:solidFill>
            <a:prstDash val="sys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rPr>
              <a:t>诚信的重要意义</a:t>
            </a:r>
          </a:p>
        </p:txBody>
      </p:sp>
      <p:cxnSp>
        <p:nvCxnSpPr>
          <p:cNvPr id="60" name="Aichitds3"/>
          <p:cNvCxnSpPr/>
          <p:nvPr/>
        </p:nvCxnSpPr>
        <p:spPr>
          <a:xfrm flipH="1">
            <a:off x="5403309" y="2911784"/>
            <a:ext cx="0" cy="13355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Aichitds4"/>
          <p:cNvSpPr>
            <a:spLocks noChangeArrowheads="1"/>
          </p:cNvSpPr>
          <p:nvPr/>
        </p:nvSpPr>
        <p:spPr bwMode="auto">
          <a:xfrm>
            <a:off x="5683200" y="2884792"/>
            <a:ext cx="673200" cy="674047"/>
          </a:xfrm>
          <a:prstGeom prst="rect">
            <a:avLst/>
          </a:prstGeom>
          <a:solidFill>
            <a:srgbClr val="C00000"/>
          </a:solidFill>
          <a:ln w="28575">
            <a:gradFill>
              <a:gsLst>
                <a:gs pos="100000">
                  <a:sysClr val="window" lastClr="FFFFFF"/>
                </a:gs>
                <a:gs pos="0">
                  <a:sysClr val="window" lastClr="FFFFFF">
                    <a:lumMod val="85000"/>
                  </a:sys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rPr>
              <a:t>没</a:t>
            </a:r>
            <a:endParaRPr kumimoji="0" lang="en-US" altLang="zh-CN"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endParaRPr>
          </a:p>
        </p:txBody>
      </p:sp>
      <p:sp>
        <p:nvSpPr>
          <p:cNvPr id="65" name="Aichitds5"/>
          <p:cNvSpPr>
            <a:spLocks noChangeArrowheads="1"/>
          </p:cNvSpPr>
          <p:nvPr/>
        </p:nvSpPr>
        <p:spPr bwMode="auto">
          <a:xfrm>
            <a:off x="6520398" y="2884791"/>
            <a:ext cx="673200" cy="674047"/>
          </a:xfrm>
          <a:prstGeom prst="rect">
            <a:avLst/>
          </a:prstGeom>
          <a:solidFill>
            <a:srgbClr val="C00000"/>
          </a:solidFill>
          <a:ln w="28575">
            <a:gradFill>
              <a:gsLst>
                <a:gs pos="100000">
                  <a:sysClr val="window" lastClr="FFFFFF"/>
                </a:gs>
                <a:gs pos="0">
                  <a:sysClr val="window" lastClr="FFFFFF">
                    <a:lumMod val="85000"/>
                  </a:sys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rPr>
              <a:t>有</a:t>
            </a:r>
            <a:endParaRPr kumimoji="0" lang="en-US" altLang="zh-CN"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endParaRPr>
          </a:p>
        </p:txBody>
      </p:sp>
      <p:sp>
        <p:nvSpPr>
          <p:cNvPr id="68" name="Aichitds6"/>
          <p:cNvSpPr>
            <a:spLocks noChangeArrowheads="1"/>
          </p:cNvSpPr>
          <p:nvPr/>
        </p:nvSpPr>
        <p:spPr bwMode="auto">
          <a:xfrm>
            <a:off x="7378749" y="2891773"/>
            <a:ext cx="673200" cy="674047"/>
          </a:xfrm>
          <a:prstGeom prst="rect">
            <a:avLst/>
          </a:prstGeom>
          <a:solidFill>
            <a:srgbClr val="C00000"/>
          </a:solidFill>
          <a:ln w="28575">
            <a:gradFill>
              <a:gsLst>
                <a:gs pos="100000">
                  <a:sysClr val="window" lastClr="FFFFFF"/>
                </a:gs>
                <a:gs pos="0">
                  <a:sysClr val="window" lastClr="FFFFFF">
                    <a:lumMod val="85000"/>
                  </a:sys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rPr>
              <a:t>诚</a:t>
            </a:r>
            <a:endParaRPr kumimoji="0" lang="en-US" altLang="zh-CN"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endParaRPr>
          </a:p>
        </p:txBody>
      </p:sp>
      <p:sp>
        <p:nvSpPr>
          <p:cNvPr id="71" name="Aichitds7"/>
          <p:cNvSpPr>
            <a:spLocks noChangeArrowheads="1"/>
          </p:cNvSpPr>
          <p:nvPr/>
        </p:nvSpPr>
        <p:spPr bwMode="auto">
          <a:xfrm>
            <a:off x="8215945" y="2891773"/>
            <a:ext cx="673200" cy="674047"/>
          </a:xfrm>
          <a:prstGeom prst="rect">
            <a:avLst/>
          </a:prstGeom>
          <a:solidFill>
            <a:srgbClr val="C00000"/>
          </a:solidFill>
          <a:ln w="28575">
            <a:gradFill>
              <a:gsLst>
                <a:gs pos="100000">
                  <a:sysClr val="window" lastClr="FFFFFF"/>
                </a:gs>
                <a:gs pos="0">
                  <a:sysClr val="window" lastClr="FFFFFF">
                    <a:lumMod val="85000"/>
                  </a:sysClr>
                </a:gs>
              </a:gsLst>
              <a:lin ang="5400000" scaled="0"/>
            </a:grad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rPr>
              <a:t>信</a:t>
            </a:r>
            <a:endParaRPr kumimoji="0" lang="en-US" altLang="zh-CN" sz="3200" b="1" i="0" u="none" strike="noStrike" kern="0" cap="none" spc="0" normalizeH="0" baseline="0" noProof="0">
              <a:ln>
                <a:noFill/>
              </a:ln>
              <a:gradFill>
                <a:gsLst>
                  <a:gs pos="0">
                    <a:prstClr val="white"/>
                  </a:gs>
                  <a:gs pos="100000">
                    <a:srgbClr val="FFFF00"/>
                  </a:gs>
                </a:gsLst>
                <a:lin ang="5400000" scaled="1"/>
              </a:gradFill>
              <a:effectLst/>
              <a:uLnTx/>
              <a:uFillTx/>
              <a:latin typeface="+mj-ea"/>
              <a:ea typeface="+mj-ea"/>
              <a:cs typeface="+mn-cs"/>
              <a:sym typeface="字魂35号-经典雅黑" panose="00000500000000000000" pitchFamily="2" charset="-122"/>
            </a:endParaRPr>
          </a:p>
        </p:txBody>
      </p:sp>
      <p:sp>
        <p:nvSpPr>
          <p:cNvPr id="2" name="Aichitds8"/>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sp>
        <p:nvSpPr>
          <p:cNvPr id="43" name="Aichitds9"/>
          <p:cNvSpPr>
            <a:spLocks noChangeShapeType="1"/>
          </p:cNvSpPr>
          <p:nvPr/>
        </p:nvSpPr>
        <p:spPr bwMode="auto">
          <a:xfrm flipH="1">
            <a:off x="1796445" y="2062812"/>
            <a:ext cx="8808054"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阿里巴巴普惠体" panose="00020600040101010101" pitchFamily="18" charset="-122"/>
              <a:ea typeface="阿里巴巴普惠体" panose="00020600040101010101" pitchFamily="18" charset="-122"/>
              <a:cs typeface="+mn-cs"/>
            </a:endParaRPr>
          </a:p>
        </p:txBody>
      </p:sp>
      <p:sp>
        <p:nvSpPr>
          <p:cNvPr id="44" name="Aichitds10"/>
          <p:cNvSpPr txBox="1">
            <a:spLocks noChangeArrowheads="1"/>
          </p:cNvSpPr>
          <p:nvPr/>
        </p:nvSpPr>
        <p:spPr bwMode="auto">
          <a:xfrm>
            <a:off x="3238626" y="1284068"/>
            <a:ext cx="8098856" cy="7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微软雅黑" panose="020B0503020204020204" pitchFamily="34" charset="-122"/>
              </a:rPr>
              <a:t>是市场经济的通行证</a:t>
            </a:r>
            <a:endParaRPr lang="en-US" altLang="zh-CN" sz="2000">
              <a:solidFill>
                <a:srgbClr val="C00000"/>
              </a:solidFill>
              <a:latin typeface="阿里巴巴普惠体" panose="00020600040101010101" pitchFamily="18" charset="-122"/>
              <a:ea typeface="阿里巴巴普惠体" panose="00020600040101010101" pitchFamily="18" charset="-122"/>
              <a:sym typeface="微软雅黑" panose="020B0503020204020204" pitchFamily="34" charset="-122"/>
            </a:endParaRPr>
          </a:p>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微软雅黑" panose="020B0503020204020204" pitchFamily="34" charset="-122"/>
              </a:rPr>
              <a:t>是个人、企业乃至一个地方的无形资产和核心竞争力</a:t>
            </a:r>
          </a:p>
        </p:txBody>
      </p:sp>
      <p:sp>
        <p:nvSpPr>
          <p:cNvPr id="45" name="Aichitds11"/>
          <p:cNvSpPr txBox="1"/>
          <p:nvPr/>
        </p:nvSpPr>
        <p:spPr>
          <a:xfrm>
            <a:off x="2051039" y="1299268"/>
            <a:ext cx="1343234" cy="769441"/>
          </a:xfrm>
          <a:prstGeom prst="rect">
            <a:avLst/>
          </a:prstGeom>
          <a:noFill/>
          <a:effectLst/>
        </p:spPr>
        <p:txBody>
          <a:bodyPr wrap="square" rtlCol="0">
            <a:spAutoFit/>
          </a:bodyPr>
          <a:lstStyle/>
          <a:p>
            <a:pPr lvl="0">
              <a:defRPr/>
            </a:pPr>
            <a:r>
              <a:rPr lang="zh-CN" altLang="en-US" sz="4400" b="1">
                <a:solidFill>
                  <a:srgbClr val="C00000"/>
                </a:solidFill>
                <a:latin typeface="阿里巴巴普惠体" panose="00020600040101010101" pitchFamily="18" charset="-122"/>
                <a:ea typeface="阿里巴巴普惠体" panose="00020600040101010101" pitchFamily="18" charset="-122"/>
              </a:rPr>
              <a:t>诚信</a:t>
            </a:r>
          </a:p>
        </p:txBody>
      </p:sp>
      <p:grpSp>
        <p:nvGrpSpPr>
          <p:cNvPr id="46" name="Aichitds12"/>
          <p:cNvGrpSpPr>
            <a:grpSpLocks noChangeAspect="1"/>
          </p:cNvGrpSpPr>
          <p:nvPr/>
        </p:nvGrpSpPr>
        <p:grpSpPr>
          <a:xfrm>
            <a:off x="1374737" y="1412851"/>
            <a:ext cx="560194" cy="672065"/>
            <a:chOff x="5636" y="2402"/>
            <a:chExt cx="666" cy="799"/>
          </a:xfrm>
        </p:grpSpPr>
        <p:sp>
          <p:nvSpPr>
            <p:cNvPr id="47" name="Aichitds12-1"/>
            <p:cNvSpPr>
              <a:spLocks noChangeAspect="1" noChangeArrowheads="1" noTextEdit="1"/>
            </p:cNvSpPr>
            <p:nvPr/>
          </p:nvSpPr>
          <p:spPr bwMode="auto">
            <a:xfrm>
              <a:off x="5636" y="2402"/>
              <a:ext cx="66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8" name="Aichitds12-2"/>
            <p:cNvSpPr/>
            <p:nvPr/>
          </p:nvSpPr>
          <p:spPr bwMode="auto">
            <a:xfrm>
              <a:off x="5805" y="2401"/>
              <a:ext cx="331" cy="386"/>
            </a:xfrm>
            <a:custGeom>
              <a:avLst/>
              <a:gdLst>
                <a:gd name="T0" fmla="*/ 26 w 243"/>
                <a:gd name="T1" fmla="*/ 184 h 284"/>
                <a:gd name="T2" fmla="*/ 123 w 243"/>
                <a:gd name="T3" fmla="*/ 284 h 284"/>
                <a:gd name="T4" fmla="*/ 219 w 243"/>
                <a:gd name="T5" fmla="*/ 183 h 284"/>
                <a:gd name="T6" fmla="*/ 241 w 243"/>
                <a:gd name="T7" fmla="*/ 137 h 284"/>
                <a:gd name="T8" fmla="*/ 226 w 243"/>
                <a:gd name="T9" fmla="*/ 117 h 284"/>
                <a:gd name="T10" fmla="*/ 123 w 243"/>
                <a:gd name="T11" fmla="*/ 0 h 284"/>
                <a:gd name="T12" fmla="*/ 19 w 243"/>
                <a:gd name="T13" fmla="*/ 116 h 284"/>
                <a:gd name="T14" fmla="*/ 2 w 243"/>
                <a:gd name="T15" fmla="*/ 137 h 284"/>
                <a:gd name="T16" fmla="*/ 26 w 243"/>
                <a:gd name="T17" fmla="*/ 1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84">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49" name="Aichitds12-3"/>
            <p:cNvSpPr>
              <a:spLocks noEditPoints="1"/>
            </p:cNvSpPr>
            <p:nvPr/>
          </p:nvSpPr>
          <p:spPr bwMode="auto">
            <a:xfrm>
              <a:off x="5637" y="2777"/>
              <a:ext cx="665" cy="423"/>
            </a:xfrm>
            <a:custGeom>
              <a:avLst/>
              <a:gdLst>
                <a:gd name="T0" fmla="*/ 487 w 488"/>
                <a:gd name="T1" fmla="*/ 190 h 311"/>
                <a:gd name="T2" fmla="*/ 487 w 488"/>
                <a:gd name="T3" fmla="*/ 176 h 311"/>
                <a:gd name="T4" fmla="*/ 469 w 488"/>
                <a:gd name="T5" fmla="*/ 99 h 311"/>
                <a:gd name="T6" fmla="*/ 445 w 488"/>
                <a:gd name="T7" fmla="*/ 66 h 311"/>
                <a:gd name="T8" fmla="*/ 340 w 488"/>
                <a:gd name="T9" fmla="*/ 22 h 311"/>
                <a:gd name="T10" fmla="*/ 311 w 488"/>
                <a:gd name="T11" fmla="*/ 0 h 311"/>
                <a:gd name="T12" fmla="*/ 307 w 488"/>
                <a:gd name="T13" fmla="*/ 4 h 311"/>
                <a:gd name="T14" fmla="*/ 250 w 488"/>
                <a:gd name="T15" fmla="*/ 60 h 311"/>
                <a:gd name="T16" fmla="*/ 192 w 488"/>
                <a:gd name="T17" fmla="*/ 24 h 311"/>
                <a:gd name="T18" fmla="*/ 182 w 488"/>
                <a:gd name="T19" fmla="*/ 6 h 311"/>
                <a:gd name="T20" fmla="*/ 181 w 488"/>
                <a:gd name="T21" fmla="*/ 4 h 311"/>
                <a:gd name="T22" fmla="*/ 177 w 488"/>
                <a:gd name="T23" fmla="*/ 0 h 311"/>
                <a:gd name="T24" fmla="*/ 149 w 488"/>
                <a:gd name="T25" fmla="*/ 22 h 311"/>
                <a:gd name="T26" fmla="*/ 44 w 488"/>
                <a:gd name="T27" fmla="*/ 66 h 311"/>
                <a:gd name="T28" fmla="*/ 20 w 488"/>
                <a:gd name="T29" fmla="*/ 99 h 311"/>
                <a:gd name="T30" fmla="*/ 1 w 488"/>
                <a:gd name="T31" fmla="*/ 181 h 311"/>
                <a:gd name="T32" fmla="*/ 5 w 488"/>
                <a:gd name="T33" fmla="*/ 295 h 311"/>
                <a:gd name="T34" fmla="*/ 243 w 488"/>
                <a:gd name="T35" fmla="*/ 311 h 311"/>
                <a:gd name="T36" fmla="*/ 245 w 488"/>
                <a:gd name="T37" fmla="*/ 311 h 311"/>
                <a:gd name="T38" fmla="*/ 484 w 488"/>
                <a:gd name="T39" fmla="*/ 295 h 311"/>
                <a:gd name="T40" fmla="*/ 488 w 488"/>
                <a:gd name="T41" fmla="*/ 218 h 311"/>
                <a:gd name="T42" fmla="*/ 185 w 488"/>
                <a:gd name="T43" fmla="*/ 35 h 311"/>
                <a:gd name="T44" fmla="*/ 194 w 488"/>
                <a:gd name="T45" fmla="*/ 112 h 311"/>
                <a:gd name="T46" fmla="*/ 176 w 488"/>
                <a:gd name="T47" fmla="*/ 20 h 311"/>
                <a:gd name="T48" fmla="*/ 106 w 488"/>
                <a:gd name="T49" fmla="*/ 292 h 311"/>
                <a:gd name="T50" fmla="*/ 103 w 488"/>
                <a:gd name="T51" fmla="*/ 161 h 311"/>
                <a:gd name="T52" fmla="*/ 95 w 488"/>
                <a:gd name="T53" fmla="*/ 290 h 311"/>
                <a:gd name="T54" fmla="*/ 19 w 488"/>
                <a:gd name="T55" fmla="*/ 217 h 311"/>
                <a:gd name="T56" fmla="*/ 19 w 488"/>
                <a:gd name="T57" fmla="*/ 181 h 311"/>
                <a:gd name="T58" fmla="*/ 36 w 488"/>
                <a:gd name="T59" fmla="*/ 105 h 311"/>
                <a:gd name="T60" fmla="*/ 144 w 488"/>
                <a:gd name="T61" fmla="*/ 45 h 311"/>
                <a:gd name="T62" fmla="*/ 193 w 488"/>
                <a:gd name="T63" fmla="*/ 133 h 311"/>
                <a:gd name="T64" fmla="*/ 230 w 488"/>
                <a:gd name="T65" fmla="*/ 114 h 311"/>
                <a:gd name="T66" fmla="*/ 303 w 488"/>
                <a:gd name="T67" fmla="*/ 35 h 311"/>
                <a:gd name="T68" fmla="*/ 330 w 488"/>
                <a:gd name="T69" fmla="*/ 35 h 311"/>
                <a:gd name="T70" fmla="*/ 263 w 488"/>
                <a:gd name="T71" fmla="*/ 67 h 311"/>
                <a:gd name="T72" fmla="*/ 387 w 488"/>
                <a:gd name="T73" fmla="*/ 290 h 311"/>
                <a:gd name="T74" fmla="*/ 380 w 488"/>
                <a:gd name="T75" fmla="*/ 161 h 311"/>
                <a:gd name="T76" fmla="*/ 377 w 488"/>
                <a:gd name="T77" fmla="*/ 292 h 311"/>
                <a:gd name="T78" fmla="*/ 258 w 488"/>
                <a:gd name="T79" fmla="*/ 114 h 311"/>
                <a:gd name="T80" fmla="*/ 294 w 488"/>
                <a:gd name="T81" fmla="*/ 132 h 311"/>
                <a:gd name="T82" fmla="*/ 343 w 488"/>
                <a:gd name="T83" fmla="*/ 40 h 311"/>
                <a:gd name="T84" fmla="*/ 453 w 488"/>
                <a:gd name="T85" fmla="*/ 105 h 311"/>
                <a:gd name="T86" fmla="*/ 469 w 488"/>
                <a:gd name="T87" fmla="*/ 176 h 311"/>
                <a:gd name="T88" fmla="*/ 471 w 488"/>
                <a:gd name="T89" fmla="*/ 2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311">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59" name="Aichitds13"/>
          <p:cNvSpPr txBox="1">
            <a:spLocks noChangeArrowheads="1"/>
          </p:cNvSpPr>
          <p:nvPr/>
        </p:nvSpPr>
        <p:spPr bwMode="auto">
          <a:xfrm>
            <a:off x="5656848" y="3647526"/>
            <a:ext cx="6017194" cy="53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0000"/>
              </a:lnSpc>
              <a:defRPr/>
            </a:pPr>
            <a:r>
              <a:rPr lang="zh-CN" altLang="en-US" sz="2400">
                <a:latin typeface="+mj-ea"/>
                <a:ea typeface="+mj-ea"/>
              </a:rPr>
              <a:t>经济和社会就不能够得到健康有序发展。</a:t>
            </a:r>
          </a:p>
        </p:txBody>
      </p:sp>
      <p:sp>
        <p:nvSpPr>
          <p:cNvPr id="74" name="Aichitds14"/>
          <p:cNvSpPr txBox="1">
            <a:spLocks noChangeArrowheads="1"/>
          </p:cNvSpPr>
          <p:nvPr/>
        </p:nvSpPr>
        <p:spPr bwMode="auto">
          <a:xfrm>
            <a:off x="5308612" y="4285494"/>
            <a:ext cx="6092601" cy="114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indent="457200" algn="just">
              <a:lnSpc>
                <a:spcPct val="130000"/>
              </a:lnSpc>
              <a:defRPr/>
            </a:pPr>
            <a:r>
              <a:rPr lang="zh-CN" altLang="en-US">
                <a:latin typeface="+mn-lt"/>
              </a:rPr>
              <a:t>勿以善小而不为，勿以恶小而为之。正视诚信问题，推进诚信建设，构建社会诚信体系，需要我们每一个人以建设者的姿态积极参与其中。  　　</a:t>
            </a:r>
          </a:p>
        </p:txBody>
      </p:sp>
      <p:sp>
        <p:nvSpPr>
          <p:cNvPr id="75" name="Aichitds15"/>
          <p:cNvSpPr txBox="1">
            <a:spLocks noChangeArrowheads="1"/>
          </p:cNvSpPr>
          <p:nvPr/>
        </p:nvSpPr>
        <p:spPr bwMode="auto">
          <a:xfrm>
            <a:off x="8957535" y="2786227"/>
            <a:ext cx="2624865" cy="76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0000"/>
              </a:lnSpc>
              <a:defRPr/>
            </a:pPr>
            <a:r>
              <a:rPr lang="zh-CN" altLang="en-US" sz="3600" b="1">
                <a:solidFill>
                  <a:schemeClr val="accent1">
                    <a:lumMod val="50000"/>
                  </a:schemeClr>
                </a:solidFill>
                <a:latin typeface="+mj-ea"/>
                <a:ea typeface="+mj-ea"/>
              </a:rPr>
              <a:t>就没有秩序</a:t>
            </a:r>
            <a:endParaRPr lang="zh-CN" altLang="en-US" b="1">
              <a:solidFill>
                <a:schemeClr val="accent1">
                  <a:lumMod val="50000"/>
                </a:schemeClr>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300" fill="hold"/>
                                        <p:tgtEl>
                                          <p:spTgt spid="44"/>
                                        </p:tgtEl>
                                        <p:attrNameLst>
                                          <p:attrName>ppt_w</p:attrName>
                                        </p:attrNameLst>
                                      </p:cBhvr>
                                      <p:tavLst>
                                        <p:tav tm="0">
                                          <p:val>
                                            <p:strVal val="4*#ppt_w"/>
                                          </p:val>
                                        </p:tav>
                                        <p:tav tm="100000">
                                          <p:val>
                                            <p:strVal val="#ppt_w"/>
                                          </p:val>
                                        </p:tav>
                                      </p:tavLst>
                                    </p:anim>
                                    <p:anim calcmode="lin" valueType="num">
                                      <p:cBhvr>
                                        <p:cTn id="8" dur="300" fill="hold"/>
                                        <p:tgtEl>
                                          <p:spTgt spid="4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par>
                          <p:cTn id="13" fill="hold" nodeType="afterGroup">
                            <p:stCondLst>
                              <p:cond delay="800"/>
                            </p:stCondLst>
                            <p:childTnLst>
                              <p:par>
                                <p:cTn id="14" presetID="53" presetClass="entr" presetSubtype="0" fill="hold" grpId="0" nodeType="afterEffect">
                                  <p:stCondLst>
                                    <p:cond delay="0"/>
                                  </p:stCondLst>
                                  <p:iterate type="lt">
                                    <p:tmPct val="10000"/>
                                  </p:iterate>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animEffect transition="in" filter="fade">
                                      <p:cBhvr>
                                        <p:cTn id="18" dur="500"/>
                                        <p:tgtEl>
                                          <p:spTgt spid="45"/>
                                        </p:tgtEl>
                                      </p:cBhvr>
                                    </p:animEffect>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1+#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300"/>
                            </p:stCondLst>
                            <p:childTnLst>
                              <p:par>
                                <p:cTn id="24" presetID="2" presetClass="entr" presetSubtype="4"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800"/>
                            </p:stCondLst>
                            <p:childTnLst>
                              <p:par>
                                <p:cTn id="29" presetID="22" presetClass="entr" presetSubtype="4"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00"/>
                                        <p:tgtEl>
                                          <p:spTgt spid="60"/>
                                        </p:tgtEl>
                                      </p:cBhvr>
                                    </p:animEffect>
                                  </p:childTnLst>
                                </p:cTn>
                              </p:par>
                            </p:childTnLst>
                          </p:cTn>
                        </p:par>
                        <p:par>
                          <p:cTn id="32" fill="hold" nodeType="afterGroup">
                            <p:stCondLst>
                              <p:cond delay="23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59"/>
                                        </p:tgtEl>
                                        <p:attrNameLst>
                                          <p:attrName>style.visibility</p:attrName>
                                        </p:attrNameLst>
                                      </p:cBhvr>
                                      <p:to>
                                        <p:strVal val="visible"/>
                                      </p:to>
                                    </p:set>
                                    <p:anim calcmode="lin" valueType="num">
                                      <p:cBhvr>
                                        <p:cTn id="35" dur="200" fill="hold"/>
                                        <p:tgtEl>
                                          <p:spTgt spid="59"/>
                                        </p:tgtEl>
                                        <p:attrNameLst>
                                          <p:attrName>ppt_w</p:attrName>
                                        </p:attrNameLst>
                                      </p:cBhvr>
                                      <p:tavLst>
                                        <p:tav tm="0">
                                          <p:val>
                                            <p:fltVal val="0"/>
                                          </p:val>
                                        </p:tav>
                                        <p:tav tm="100000">
                                          <p:val>
                                            <p:strVal val="#ppt_w"/>
                                          </p:val>
                                        </p:tav>
                                      </p:tavLst>
                                    </p:anim>
                                    <p:anim calcmode="lin" valueType="num">
                                      <p:cBhvr>
                                        <p:cTn id="36" dur="200" fill="hold"/>
                                        <p:tgtEl>
                                          <p:spTgt spid="59"/>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500"/>
                            </p:stCondLst>
                            <p:childTnLst>
                              <p:par>
                                <p:cTn id="38" presetID="23" presetClass="entr" presetSubtype="16" fill="hold" grpId="0" nodeType="afterEffect">
                                  <p:stCondLst>
                                    <p:cond delay="0"/>
                                  </p:stCondLst>
                                  <p:iterate type="lt">
                                    <p:tmPct val="10000"/>
                                  </p:iterate>
                                  <p:childTnLst>
                                    <p:set>
                                      <p:cBhvr>
                                        <p:cTn id="39" dur="1" fill="hold">
                                          <p:stCondLst>
                                            <p:cond delay="0"/>
                                          </p:stCondLst>
                                        </p:cTn>
                                        <p:tgtEl>
                                          <p:spTgt spid="74"/>
                                        </p:tgtEl>
                                        <p:attrNameLst>
                                          <p:attrName>style.visibility</p:attrName>
                                        </p:attrNameLst>
                                      </p:cBhvr>
                                      <p:to>
                                        <p:strVal val="visible"/>
                                      </p:to>
                                    </p:set>
                                    <p:anim calcmode="lin" valueType="num">
                                      <p:cBhvr>
                                        <p:cTn id="40" dur="200" fill="hold"/>
                                        <p:tgtEl>
                                          <p:spTgt spid="74"/>
                                        </p:tgtEl>
                                        <p:attrNameLst>
                                          <p:attrName>ppt_w</p:attrName>
                                        </p:attrNameLst>
                                      </p:cBhvr>
                                      <p:tavLst>
                                        <p:tav tm="0">
                                          <p:val>
                                            <p:fltVal val="0"/>
                                          </p:val>
                                        </p:tav>
                                        <p:tav tm="100000">
                                          <p:val>
                                            <p:strVal val="#ppt_w"/>
                                          </p:val>
                                        </p:tav>
                                      </p:tavLst>
                                    </p:anim>
                                    <p:anim calcmode="lin" valueType="num">
                                      <p:cBhvr>
                                        <p:cTn id="41" dur="200" fill="hold"/>
                                        <p:tgtEl>
                                          <p:spTgt spid="74"/>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700"/>
                            </p:stCondLst>
                            <p:childTnLst>
                              <p:par>
                                <p:cTn id="43" presetID="23" presetClass="entr" presetSubtype="16" fill="hold" grpId="0" nodeType="afterEffect">
                                  <p:stCondLst>
                                    <p:cond delay="0"/>
                                  </p:stCondLst>
                                  <p:iterate type="lt">
                                    <p:tmPct val="10000"/>
                                  </p:iterate>
                                  <p:childTnLst>
                                    <p:set>
                                      <p:cBhvr>
                                        <p:cTn id="44" dur="1" fill="hold">
                                          <p:stCondLst>
                                            <p:cond delay="0"/>
                                          </p:stCondLst>
                                        </p:cTn>
                                        <p:tgtEl>
                                          <p:spTgt spid="75"/>
                                        </p:tgtEl>
                                        <p:attrNameLst>
                                          <p:attrName>style.visibility</p:attrName>
                                        </p:attrNameLst>
                                      </p:cBhvr>
                                      <p:to>
                                        <p:strVal val="visible"/>
                                      </p:to>
                                    </p:set>
                                    <p:anim calcmode="lin" valueType="num">
                                      <p:cBhvr>
                                        <p:cTn id="45" dur="200" fill="hold"/>
                                        <p:tgtEl>
                                          <p:spTgt spid="75"/>
                                        </p:tgtEl>
                                        <p:attrNameLst>
                                          <p:attrName>ppt_w</p:attrName>
                                        </p:attrNameLst>
                                      </p:cBhvr>
                                      <p:tavLst>
                                        <p:tav tm="0">
                                          <p:val>
                                            <p:fltVal val="0"/>
                                          </p:val>
                                        </p:tav>
                                        <p:tav tm="100000">
                                          <p:val>
                                            <p:strVal val="#ppt_w"/>
                                          </p:val>
                                        </p:tav>
                                      </p:tavLst>
                                    </p:anim>
                                    <p:anim calcmode="lin" valueType="num">
                                      <p:cBhvr>
                                        <p:cTn id="46" dur="200" fill="hold"/>
                                        <p:tgtEl>
                                          <p:spTgt spid="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59"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Aichitds1"/>
          <p:cNvGrpSpPr/>
          <p:nvPr/>
        </p:nvGrpSpPr>
        <p:grpSpPr>
          <a:xfrm>
            <a:off x="716801" y="1441817"/>
            <a:ext cx="6724705" cy="554288"/>
            <a:chOff x="5200074" y="4467322"/>
            <a:chExt cx="4604095" cy="412425"/>
          </a:xfrm>
        </p:grpSpPr>
        <p:grpSp>
          <p:nvGrpSpPr>
            <p:cNvPr id="32" name="组合 31"/>
            <p:cNvGrpSpPr/>
            <p:nvPr/>
          </p:nvGrpSpPr>
          <p:grpSpPr>
            <a:xfrm>
              <a:off x="5200074" y="4467322"/>
              <a:ext cx="4604095" cy="412425"/>
              <a:chOff x="5423085" y="5733256"/>
              <a:chExt cx="4604095" cy="412425"/>
            </a:xfrm>
          </p:grpSpPr>
          <p:sp>
            <p:nvSpPr>
              <p:cNvPr id="35" name="Aichitds1-1"/>
              <p:cNvSpPr/>
              <p:nvPr/>
            </p:nvSpPr>
            <p:spPr>
              <a:xfrm>
                <a:off x="5423085" y="5733256"/>
                <a:ext cx="4604095" cy="412424"/>
              </a:xfrm>
              <a:prstGeom prst="roundRect">
                <a:avLst/>
              </a:prstGeom>
              <a:solidFill>
                <a:srgbClr val="FFFFFF"/>
              </a:solidFill>
              <a:ln w="9525" cap="flat" cmpd="sng" algn="ctr">
                <a:solidFill>
                  <a:srgbClr val="FFFFFF">
                    <a:lumMod val="85000"/>
                  </a:srgbClr>
                </a:solidFill>
                <a:prstDash val="solid"/>
              </a:ln>
              <a:effectLst/>
            </p:spPr>
            <p:txBody>
              <a:bodyPr rtlCol="0" anchor="ctr"/>
              <a:lstStyle/>
              <a:p>
                <a:pPr marL="0" marR="0" lvl="0" indent="0" algn="r" defTabSz="914400" eaLnBrk="1" fontAlgn="auto" latinLnBrk="0" hangingPunct="1">
                  <a:lnSpc>
                    <a:spcPct val="100000"/>
                  </a:lnSpc>
                  <a:spcBef>
                    <a:spcPct val="0"/>
                  </a:spcBef>
                  <a:spcAft>
                    <a:spcPct val="0"/>
                  </a:spcAft>
                  <a:buClrTx/>
                  <a:buSzTx/>
                  <a:buFontTx/>
                  <a:buNone/>
                  <a:defRPr/>
                </a:pPr>
                <a:endParaRPr kumimoji="0" lang="en-US" sz="1050" b="0" i="0" u="none" strike="noStrike" kern="0" cap="none" spc="0" normalizeH="0" baseline="0" noProof="0">
                  <a:ln>
                    <a:noFill/>
                  </a:ln>
                  <a:solidFill>
                    <a:srgbClr val="000000">
                      <a:lumMod val="65000"/>
                      <a:lumOff val="35000"/>
                    </a:srgbClr>
                  </a:solidFill>
                  <a:effectLst/>
                  <a:uLnTx/>
                  <a:uFillTx/>
                  <a:latin typeface="+mj-ea"/>
                  <a:ea typeface="+mj-ea"/>
                  <a:cs typeface="+mn-cs"/>
                  <a:sym typeface="字魂5号-无外润黑体" panose="00000500000000000000" pitchFamily="2" charset="-122"/>
                </a:endParaRPr>
              </a:p>
            </p:txBody>
          </p:sp>
          <p:sp>
            <p:nvSpPr>
              <p:cNvPr id="36" name="Aichitds1-2"/>
              <p:cNvSpPr/>
              <p:nvPr/>
            </p:nvSpPr>
            <p:spPr>
              <a:xfrm>
                <a:off x="5423085" y="5733257"/>
                <a:ext cx="1104169" cy="412424"/>
              </a:xfrm>
              <a:prstGeom prst="roundRect">
                <a:avLst/>
              </a:prstGeom>
              <a:gradFill>
                <a:gsLst>
                  <a:gs pos="0">
                    <a:srgbClr val="C00000"/>
                  </a:gs>
                  <a:gs pos="100000">
                    <a:srgbClr val="D74945"/>
                  </a:gs>
                </a:gsLst>
                <a:lin ang="16200000" scaled="0"/>
              </a:gradFill>
              <a:ln w="25400" cap="flat" cmpd="sng" algn="ctr">
                <a:noFill/>
                <a:prstDash val="solid"/>
              </a:ln>
              <a:effectLst/>
            </p:spPr>
            <p:txBody>
              <a:bodyPr rtlCol="0" anchor="ctr"/>
              <a:lstStyle/>
              <a:p>
                <a:pPr algn="ctr">
                  <a:defRPr/>
                </a:pPr>
                <a:r>
                  <a:rPr kumimoji="0" lang="zh-CN" altLang="en-US"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rPr>
                  <a:t>第  一</a:t>
                </a:r>
                <a:endParaRPr kumimoji="0" lang="en-US" altLang="zh-CN"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endParaRPr>
              </a:p>
            </p:txBody>
          </p:sp>
        </p:grpSp>
        <p:sp>
          <p:nvSpPr>
            <p:cNvPr id="34" name="Aichitds1-3"/>
            <p:cNvSpPr>
              <a:spLocks noChangeArrowheads="1"/>
            </p:cNvSpPr>
            <p:nvPr/>
          </p:nvSpPr>
          <p:spPr bwMode="auto">
            <a:xfrm flipH="1">
              <a:off x="6304243" y="4531295"/>
              <a:ext cx="3499926" cy="2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000" b="1" kern="0" dirty="0">
                  <a:solidFill>
                    <a:srgbClr val="C00000"/>
                  </a:solidFill>
                  <a:latin typeface="+mj-ea"/>
                  <a:ea typeface="+mj-ea"/>
                  <a:sym typeface="字魂5号-无外润黑体" panose="00000500000000000000" pitchFamily="2" charset="-122"/>
                </a:rPr>
                <a:t>要加强诚信教育，强化诚实守信意识</a:t>
              </a:r>
            </a:p>
          </p:txBody>
        </p:sp>
      </p:grpSp>
      <p:sp>
        <p:nvSpPr>
          <p:cNvPr id="2" name="Aichitds2"/>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70" name="Aichitds3"/>
          <p:cNvGrpSpPr/>
          <p:nvPr/>
        </p:nvGrpSpPr>
        <p:grpSpPr>
          <a:xfrm>
            <a:off x="808863" y="2362937"/>
            <a:ext cx="8564280" cy="1052148"/>
            <a:chOff x="995476" y="2485387"/>
            <a:chExt cx="8564280" cy="1052148"/>
          </a:xfrm>
        </p:grpSpPr>
        <p:grpSp>
          <p:nvGrpSpPr>
            <p:cNvPr id="39" name="组合 19"/>
            <p:cNvGrpSpPr/>
            <p:nvPr/>
          </p:nvGrpSpPr>
          <p:grpSpPr>
            <a:xfrm>
              <a:off x="995476" y="2485387"/>
              <a:ext cx="8564280" cy="1052148"/>
              <a:chOff x="7010093" y="1778487"/>
              <a:chExt cx="9125088" cy="1147893"/>
            </a:xfrm>
          </p:grpSpPr>
          <p:grpSp>
            <p:nvGrpSpPr>
              <p:cNvPr id="40" name="组合 20"/>
              <p:cNvGrpSpPr/>
              <p:nvPr/>
            </p:nvGrpSpPr>
            <p:grpSpPr>
              <a:xfrm>
                <a:off x="7010093" y="1834820"/>
                <a:ext cx="733851" cy="503676"/>
                <a:chOff x="383197" y="1482294"/>
                <a:chExt cx="733851" cy="503676"/>
              </a:xfrm>
            </p:grpSpPr>
            <p:sp>
              <p:nvSpPr>
                <p:cNvPr id="42" name="Aichitds3-1"/>
                <p:cNvSpPr txBox="1">
                  <a:spLocks noChangeArrowheads="1"/>
                </p:cNvSpPr>
                <p:nvPr/>
              </p:nvSpPr>
              <p:spPr bwMode="auto">
                <a:xfrm>
                  <a:off x="419300" y="1482294"/>
                  <a:ext cx="697748" cy="50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defRPr/>
                  </a:pPr>
                  <a:r>
                    <a:rPr lang="en-US" altLang="zh-CN" sz="2400" b="1" kern="0">
                      <a:solidFill>
                        <a:srgbClr val="C00000"/>
                      </a:solidFill>
                      <a:latin typeface="微软雅黑" panose="020B0503020204020204" pitchFamily="34" charset="-122"/>
                      <a:ea typeface="微软雅黑" panose="020B0503020204020204" pitchFamily="34" charset="-122"/>
                    </a:rPr>
                    <a:t>01</a:t>
                  </a:r>
                  <a:endParaRPr lang="zh-CN" altLang="en-US" sz="3200" b="1" kern="0">
                    <a:solidFill>
                      <a:srgbClr val="FFC000">
                        <a:lumMod val="50000"/>
                      </a:srgbClr>
                    </a:solidFill>
                    <a:latin typeface="微软雅黑" panose="020B0503020204020204" pitchFamily="34" charset="-122"/>
                    <a:ea typeface="微软雅黑" panose="020B0503020204020204" pitchFamily="34" charset="-122"/>
                  </a:endParaRPr>
                </a:p>
              </p:txBody>
            </p:sp>
            <p:cxnSp>
              <p:nvCxnSpPr>
                <p:cNvPr id="43" name="Aichitds3-2"/>
                <p:cNvCxnSpPr/>
                <p:nvPr/>
              </p:nvCxnSpPr>
              <p:spPr>
                <a:xfrm flipH="1">
                  <a:off x="383197" y="1561676"/>
                  <a:ext cx="0" cy="284186"/>
                </a:xfrm>
                <a:prstGeom prst="line">
                  <a:avLst/>
                </a:prstGeom>
                <a:noFill/>
                <a:ln w="38100" cap="flat" cmpd="sng" algn="ctr">
                  <a:solidFill>
                    <a:srgbClr val="C00000"/>
                  </a:solidFill>
                  <a:prstDash val="solid"/>
                  <a:miter lim="800000"/>
                </a:ln>
                <a:effectLst/>
              </p:spPr>
            </p:cxnSp>
          </p:grpSp>
          <p:sp>
            <p:nvSpPr>
              <p:cNvPr id="41" name="Aichitds3-3"/>
              <p:cNvSpPr>
                <a:spLocks noChangeArrowheads="1"/>
              </p:cNvSpPr>
              <p:nvPr/>
            </p:nvSpPr>
            <p:spPr bwMode="auto">
              <a:xfrm>
                <a:off x="7704396" y="1778487"/>
                <a:ext cx="4861999" cy="46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a:latin typeface="+mj-ea"/>
                    <a:ea typeface="+mj-ea"/>
                    <a:sym typeface="字魂5号-无外润黑体" panose="00000500000000000000" pitchFamily="2" charset="-122"/>
                  </a:rPr>
                  <a:t>要通过思想教育</a:t>
                </a:r>
              </a:p>
            </p:txBody>
          </p:sp>
          <p:sp>
            <p:nvSpPr>
              <p:cNvPr id="69" name="Aichitds3-4"/>
              <p:cNvSpPr>
                <a:spLocks noChangeArrowheads="1"/>
              </p:cNvSpPr>
              <p:nvPr/>
            </p:nvSpPr>
            <p:spPr bwMode="auto">
              <a:xfrm>
                <a:off x="7704396" y="2235714"/>
                <a:ext cx="8430785" cy="6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sz="1400">
                    <a:latin typeface="+mn-lt"/>
                    <a:ea typeface="+mn-ea"/>
                    <a:sym typeface="字魂5号-无外润黑体" panose="00000500000000000000" pitchFamily="2" charset="-122"/>
                  </a:rPr>
                  <a:t>引导人们把诚信道德转化为内心信念、信仰，充分认识诚信缺失所带来的危害，把诚信教育作为提升文化软实力和建设社会主义核心价值体系的重要内容，像重视经济建设和法制建设一样重视诚信教育。</a:t>
                </a:r>
              </a:p>
            </p:txBody>
          </p:sp>
        </p:grpSp>
        <p:cxnSp>
          <p:nvCxnSpPr>
            <p:cNvPr id="64" name="Aichitds3-5"/>
            <p:cNvCxnSpPr/>
            <p:nvPr/>
          </p:nvCxnSpPr>
          <p:spPr bwMode="auto">
            <a:xfrm>
              <a:off x="1684231" y="2904476"/>
              <a:ext cx="2619910" cy="0"/>
            </a:xfrm>
            <a:prstGeom prst="line">
              <a:avLst/>
            </a:prstGeom>
            <a:solidFill>
              <a:schemeClr val="accent1"/>
            </a:solidFill>
            <a:ln w="28575" cap="flat" cmpd="sng" algn="ctr">
              <a:solidFill>
                <a:srgbClr val="CC0000"/>
              </a:solidFill>
              <a:prstDash val="solid"/>
              <a:round/>
              <a:headEnd type="none" w="med" len="med"/>
              <a:tailEnd type="none" w="med" len="med"/>
            </a:ln>
          </p:spPr>
        </p:cxnSp>
      </p:grpSp>
      <p:grpSp>
        <p:nvGrpSpPr>
          <p:cNvPr id="71" name="Aichitds4"/>
          <p:cNvGrpSpPr/>
          <p:nvPr/>
        </p:nvGrpSpPr>
        <p:grpSpPr>
          <a:xfrm>
            <a:off x="808863" y="3500428"/>
            <a:ext cx="8564280" cy="772072"/>
            <a:chOff x="995476" y="2485387"/>
            <a:chExt cx="8564280" cy="772072"/>
          </a:xfrm>
        </p:grpSpPr>
        <p:grpSp>
          <p:nvGrpSpPr>
            <p:cNvPr id="72" name="组合 19"/>
            <p:cNvGrpSpPr/>
            <p:nvPr/>
          </p:nvGrpSpPr>
          <p:grpSpPr>
            <a:xfrm>
              <a:off x="995476" y="2485387"/>
              <a:ext cx="8564280" cy="772072"/>
              <a:chOff x="7010093" y="1778487"/>
              <a:chExt cx="9125088" cy="842330"/>
            </a:xfrm>
          </p:grpSpPr>
          <p:grpSp>
            <p:nvGrpSpPr>
              <p:cNvPr id="74" name="组合 20"/>
              <p:cNvGrpSpPr/>
              <p:nvPr/>
            </p:nvGrpSpPr>
            <p:grpSpPr>
              <a:xfrm>
                <a:off x="7010093" y="1834820"/>
                <a:ext cx="733854" cy="503677"/>
                <a:chOff x="383197" y="1482294"/>
                <a:chExt cx="733854" cy="503677"/>
              </a:xfrm>
            </p:grpSpPr>
            <p:sp>
              <p:nvSpPr>
                <p:cNvPr id="77" name="Aichitds4-1"/>
                <p:cNvSpPr txBox="1">
                  <a:spLocks noChangeArrowheads="1"/>
                </p:cNvSpPr>
                <p:nvPr/>
              </p:nvSpPr>
              <p:spPr bwMode="auto">
                <a:xfrm>
                  <a:off x="419301" y="1482294"/>
                  <a:ext cx="697750" cy="50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defRPr/>
                  </a:pPr>
                  <a:r>
                    <a:rPr lang="en-US" altLang="zh-CN" sz="2400" b="1" kern="0">
                      <a:solidFill>
                        <a:srgbClr val="C00000"/>
                      </a:solidFill>
                      <a:latin typeface="微软雅黑" panose="020B0503020204020204" pitchFamily="34" charset="-122"/>
                      <a:ea typeface="微软雅黑" panose="020B0503020204020204" pitchFamily="34" charset="-122"/>
                    </a:rPr>
                    <a:t>02</a:t>
                  </a:r>
                  <a:endParaRPr lang="zh-CN" altLang="en-US" sz="3200" b="1" kern="0">
                    <a:solidFill>
                      <a:srgbClr val="FFC000">
                        <a:lumMod val="50000"/>
                      </a:srgbClr>
                    </a:solidFill>
                    <a:latin typeface="微软雅黑" panose="020B0503020204020204" pitchFamily="34" charset="-122"/>
                    <a:ea typeface="微软雅黑" panose="020B0503020204020204" pitchFamily="34" charset="-122"/>
                  </a:endParaRPr>
                </a:p>
              </p:txBody>
            </p:sp>
            <p:cxnSp>
              <p:nvCxnSpPr>
                <p:cNvPr id="78" name="Aichitds4-2"/>
                <p:cNvCxnSpPr/>
                <p:nvPr/>
              </p:nvCxnSpPr>
              <p:spPr>
                <a:xfrm flipH="1">
                  <a:off x="383197" y="1561676"/>
                  <a:ext cx="0" cy="284186"/>
                </a:xfrm>
                <a:prstGeom prst="line">
                  <a:avLst/>
                </a:prstGeom>
                <a:noFill/>
                <a:ln w="38100" cap="flat" cmpd="sng" algn="ctr">
                  <a:solidFill>
                    <a:srgbClr val="C00000"/>
                  </a:solidFill>
                  <a:prstDash val="solid"/>
                  <a:miter lim="800000"/>
                </a:ln>
                <a:effectLst/>
              </p:spPr>
            </p:cxnSp>
          </p:grpSp>
          <p:sp>
            <p:nvSpPr>
              <p:cNvPr id="75" name="Aichitds4-3"/>
              <p:cNvSpPr>
                <a:spLocks noChangeArrowheads="1"/>
              </p:cNvSpPr>
              <p:nvPr/>
            </p:nvSpPr>
            <p:spPr bwMode="auto">
              <a:xfrm>
                <a:off x="7704396" y="1778487"/>
                <a:ext cx="4861999" cy="46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a:latin typeface="+mj-ea"/>
                    <a:ea typeface="+mj-ea"/>
                    <a:sym typeface="字魂5号-无外润黑体" panose="00000500000000000000" pitchFamily="2" charset="-122"/>
                  </a:rPr>
                  <a:t>加强新时代诚信模范和先进典型的宣传教育</a:t>
                </a:r>
              </a:p>
            </p:txBody>
          </p:sp>
          <p:sp>
            <p:nvSpPr>
              <p:cNvPr id="76" name="Aichitds4-4"/>
              <p:cNvSpPr>
                <a:spLocks noChangeArrowheads="1"/>
              </p:cNvSpPr>
              <p:nvPr/>
            </p:nvSpPr>
            <p:spPr bwMode="auto">
              <a:xfrm>
                <a:off x="7704396" y="2235714"/>
                <a:ext cx="8430785" cy="38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sz="1400">
                    <a:latin typeface="+mn-lt"/>
                    <a:ea typeface="+mn-ea"/>
                    <a:sym typeface="字魂5号-无外润黑体" panose="00000500000000000000" pitchFamily="2" charset="-122"/>
                  </a:rPr>
                  <a:t>讲好身边的诚信故事，打造各类诚信示范点（区），营造人人知诚信、人人讲诚信的良好氛围。</a:t>
                </a:r>
              </a:p>
            </p:txBody>
          </p:sp>
        </p:grpSp>
        <p:cxnSp>
          <p:nvCxnSpPr>
            <p:cNvPr id="73" name="Aichitds4-5"/>
            <p:cNvCxnSpPr/>
            <p:nvPr/>
          </p:nvCxnSpPr>
          <p:spPr bwMode="auto">
            <a:xfrm>
              <a:off x="1684231" y="2904476"/>
              <a:ext cx="5293707" cy="0"/>
            </a:xfrm>
            <a:prstGeom prst="line">
              <a:avLst/>
            </a:prstGeom>
            <a:solidFill>
              <a:schemeClr val="accent1"/>
            </a:solidFill>
            <a:ln w="28575" cap="flat" cmpd="sng" algn="ctr">
              <a:solidFill>
                <a:srgbClr val="CC0000"/>
              </a:solidFill>
              <a:prstDash val="solid"/>
              <a:round/>
              <a:headEnd type="none" w="med" len="med"/>
              <a:tailEnd type="none" w="med" len="med"/>
            </a:ln>
          </p:spPr>
        </p:cxnSp>
      </p:grpSp>
      <p:grpSp>
        <p:nvGrpSpPr>
          <p:cNvPr id="79" name="Aichitds5"/>
          <p:cNvGrpSpPr/>
          <p:nvPr/>
        </p:nvGrpSpPr>
        <p:grpSpPr>
          <a:xfrm>
            <a:off x="808863" y="4623494"/>
            <a:ext cx="8564280" cy="1052148"/>
            <a:chOff x="995476" y="2485387"/>
            <a:chExt cx="8564280" cy="1052148"/>
          </a:xfrm>
        </p:grpSpPr>
        <p:grpSp>
          <p:nvGrpSpPr>
            <p:cNvPr id="80" name="组合 19"/>
            <p:cNvGrpSpPr/>
            <p:nvPr/>
          </p:nvGrpSpPr>
          <p:grpSpPr>
            <a:xfrm>
              <a:off x="995476" y="2485387"/>
              <a:ext cx="8564280" cy="1052148"/>
              <a:chOff x="7010093" y="1778487"/>
              <a:chExt cx="9125088" cy="1147893"/>
            </a:xfrm>
          </p:grpSpPr>
          <p:grpSp>
            <p:nvGrpSpPr>
              <p:cNvPr id="82" name="组合 20"/>
              <p:cNvGrpSpPr/>
              <p:nvPr/>
            </p:nvGrpSpPr>
            <p:grpSpPr>
              <a:xfrm>
                <a:off x="7010093" y="1834820"/>
                <a:ext cx="694300" cy="503677"/>
                <a:chOff x="383197" y="1482294"/>
                <a:chExt cx="694300" cy="503677"/>
              </a:xfrm>
            </p:grpSpPr>
            <p:sp>
              <p:nvSpPr>
                <p:cNvPr id="85" name="Aichitds5-1"/>
                <p:cNvSpPr txBox="1">
                  <a:spLocks noChangeArrowheads="1"/>
                </p:cNvSpPr>
                <p:nvPr/>
              </p:nvSpPr>
              <p:spPr bwMode="auto">
                <a:xfrm>
                  <a:off x="419301" y="1482294"/>
                  <a:ext cx="658196" cy="50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defRPr/>
                  </a:pPr>
                  <a:r>
                    <a:rPr lang="en-US" altLang="zh-CN" sz="2400" b="1" kern="0">
                      <a:solidFill>
                        <a:srgbClr val="C00000"/>
                      </a:solidFill>
                      <a:latin typeface="微软雅黑" panose="020B0503020204020204" pitchFamily="34" charset="-122"/>
                      <a:ea typeface="微软雅黑" panose="020B0503020204020204" pitchFamily="34" charset="-122"/>
                    </a:rPr>
                    <a:t>03</a:t>
                  </a:r>
                  <a:endParaRPr lang="zh-CN" altLang="en-US" sz="3200" b="1" kern="0">
                    <a:solidFill>
                      <a:srgbClr val="FFC000">
                        <a:lumMod val="50000"/>
                      </a:srgbClr>
                    </a:solidFill>
                    <a:latin typeface="微软雅黑" panose="020B0503020204020204" pitchFamily="34" charset="-122"/>
                    <a:ea typeface="微软雅黑" panose="020B0503020204020204" pitchFamily="34" charset="-122"/>
                  </a:endParaRPr>
                </a:p>
              </p:txBody>
            </p:sp>
            <p:cxnSp>
              <p:nvCxnSpPr>
                <p:cNvPr id="86" name="Aichitds5-2"/>
                <p:cNvCxnSpPr/>
                <p:nvPr/>
              </p:nvCxnSpPr>
              <p:spPr>
                <a:xfrm flipH="1">
                  <a:off x="383197" y="1561676"/>
                  <a:ext cx="0" cy="284186"/>
                </a:xfrm>
                <a:prstGeom prst="line">
                  <a:avLst/>
                </a:prstGeom>
                <a:noFill/>
                <a:ln w="38100" cap="flat" cmpd="sng" algn="ctr">
                  <a:solidFill>
                    <a:srgbClr val="C00000"/>
                  </a:solidFill>
                  <a:prstDash val="solid"/>
                  <a:miter lim="800000"/>
                </a:ln>
                <a:effectLst/>
              </p:spPr>
            </p:cxnSp>
          </p:grpSp>
          <p:sp>
            <p:nvSpPr>
              <p:cNvPr id="83" name="Aichitds5-3"/>
              <p:cNvSpPr>
                <a:spLocks noChangeArrowheads="1"/>
              </p:cNvSpPr>
              <p:nvPr/>
            </p:nvSpPr>
            <p:spPr bwMode="auto">
              <a:xfrm>
                <a:off x="7704396" y="1778487"/>
                <a:ext cx="4861999" cy="46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a:latin typeface="+mj-ea"/>
                    <a:ea typeface="+mj-ea"/>
                    <a:sym typeface="字魂5号-无外润黑体" panose="00000500000000000000" pitchFamily="2" charset="-122"/>
                  </a:rPr>
                  <a:t>加强全社会的诚信教育</a:t>
                </a:r>
              </a:p>
            </p:txBody>
          </p:sp>
          <p:sp>
            <p:nvSpPr>
              <p:cNvPr id="84" name="Aichitds5-4"/>
              <p:cNvSpPr>
                <a:spLocks noChangeArrowheads="1"/>
              </p:cNvSpPr>
              <p:nvPr/>
            </p:nvSpPr>
            <p:spPr bwMode="auto">
              <a:xfrm>
                <a:off x="7704396" y="2235714"/>
                <a:ext cx="8430785" cy="6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just">
                  <a:lnSpc>
                    <a:spcPct val="130000"/>
                  </a:lnSpc>
                  <a:defRPr/>
                </a:pPr>
                <a:r>
                  <a:rPr lang="zh-CN" altLang="en-US" sz="1400">
                    <a:latin typeface="+mn-lt"/>
                    <a:ea typeface="+mn-ea"/>
                    <a:sym typeface="字魂5号-无外润黑体" panose="00000500000000000000" pitchFamily="2" charset="-122"/>
                  </a:rPr>
                  <a:t>尤其是要把党员干部、公务员队伍、教育卫生和科技文化界等人士作为诚信教育的重点，发挥标杆和示范带头作用。 </a:t>
                </a:r>
              </a:p>
            </p:txBody>
          </p:sp>
        </p:grpSp>
        <p:cxnSp>
          <p:nvCxnSpPr>
            <p:cNvPr id="81" name="Aichitds5-5"/>
            <p:cNvCxnSpPr/>
            <p:nvPr/>
          </p:nvCxnSpPr>
          <p:spPr bwMode="auto">
            <a:xfrm>
              <a:off x="1684231" y="2904476"/>
              <a:ext cx="3426807" cy="0"/>
            </a:xfrm>
            <a:prstGeom prst="line">
              <a:avLst/>
            </a:prstGeom>
            <a:solidFill>
              <a:schemeClr val="accent1"/>
            </a:solidFill>
            <a:ln w="28575" cap="flat" cmpd="sng" algn="ctr">
              <a:solidFill>
                <a:srgbClr val="CC0000"/>
              </a:solidFill>
              <a:prstDash val="solid"/>
              <a:round/>
              <a:headEnd type="none" w="med" len="med"/>
              <a:tailEnd type="none" w="med" len="med"/>
            </a:ln>
          </p:spPr>
        </p:cxnSp>
      </p:grpSp>
      <p:grpSp>
        <p:nvGrpSpPr>
          <p:cNvPr id="100" name="Aichitds6"/>
          <p:cNvGrpSpPr/>
          <p:nvPr/>
        </p:nvGrpSpPr>
        <p:grpSpPr>
          <a:xfrm>
            <a:off x="10093223" y="1369854"/>
            <a:ext cx="1166366" cy="1732326"/>
            <a:chOff x="9862756" y="1996104"/>
            <a:chExt cx="1679684" cy="2494724"/>
          </a:xfrm>
        </p:grpSpPr>
        <p:grpSp>
          <p:nvGrpSpPr>
            <p:cNvPr id="101" name="图形 2"/>
            <p:cNvGrpSpPr/>
            <p:nvPr/>
          </p:nvGrpSpPr>
          <p:grpSpPr>
            <a:xfrm>
              <a:off x="10026408" y="2934388"/>
              <a:ext cx="704650" cy="1556440"/>
              <a:chOff x="10026408" y="2934388"/>
              <a:chExt cx="704650" cy="1556440"/>
            </a:xfrm>
          </p:grpSpPr>
          <p:sp>
            <p:nvSpPr>
              <p:cNvPr id="102" name="Aichitds6-1"/>
              <p:cNvSpPr/>
              <p:nvPr/>
            </p:nvSpPr>
            <p:spPr>
              <a:xfrm>
                <a:off x="10050718" y="4327259"/>
                <a:ext cx="36854" cy="52282"/>
              </a:xfrm>
              <a:custGeom>
                <a:avLst/>
                <a:gdLst>
                  <a:gd name="connsiteX0" fmla="*/ 31981 w 36854"/>
                  <a:gd name="connsiteY0" fmla="*/ 48678 h 52282"/>
                  <a:gd name="connsiteX1" fmla="*/ 28290 w 36854"/>
                  <a:gd name="connsiteY1" fmla="*/ 44814 h 52282"/>
                  <a:gd name="connsiteX2" fmla="*/ 25031 w 36854"/>
                  <a:gd name="connsiteY2" fmla="*/ 40113 h 52282"/>
                  <a:gd name="connsiteX3" fmla="*/ 22176 w 36854"/>
                  <a:gd name="connsiteY3" fmla="*/ 34202 h 52282"/>
                  <a:gd name="connsiteX4" fmla="*/ 19754 w 36854"/>
                  <a:gd name="connsiteY4" fmla="*/ 26242 h 52282"/>
                  <a:gd name="connsiteX5" fmla="*/ 18168 w 36854"/>
                  <a:gd name="connsiteY5" fmla="*/ 11939 h 52282"/>
                  <a:gd name="connsiteX6" fmla="*/ 18168 w 36854"/>
                  <a:gd name="connsiteY6" fmla="*/ 10641 h 52282"/>
                  <a:gd name="connsiteX7" fmla="*/ 0 w 36854"/>
                  <a:gd name="connsiteY7" fmla="*/ 0 h 52282"/>
                  <a:gd name="connsiteX8" fmla="*/ 0 w 36854"/>
                  <a:gd name="connsiteY8" fmla="*/ 1298 h 52282"/>
                  <a:gd name="connsiteX9" fmla="*/ 1586 w 36854"/>
                  <a:gd name="connsiteY9" fmla="*/ 15601 h 52282"/>
                  <a:gd name="connsiteX10" fmla="*/ 4008 w 36854"/>
                  <a:gd name="connsiteY10" fmla="*/ 23560 h 52282"/>
                  <a:gd name="connsiteX11" fmla="*/ 6863 w 36854"/>
                  <a:gd name="connsiteY11" fmla="*/ 29472 h 52282"/>
                  <a:gd name="connsiteX12" fmla="*/ 10122 w 36854"/>
                  <a:gd name="connsiteY12" fmla="*/ 34202 h 52282"/>
                  <a:gd name="connsiteX13" fmla="*/ 13813 w 36854"/>
                  <a:gd name="connsiteY13" fmla="*/ 38066 h 52282"/>
                  <a:gd name="connsiteX14" fmla="*/ 18024 w 36854"/>
                  <a:gd name="connsiteY14" fmla="*/ 41209 h 52282"/>
                  <a:gd name="connsiteX15" fmla="*/ 18716 w 36854"/>
                  <a:gd name="connsiteY15" fmla="*/ 41642 h 52282"/>
                  <a:gd name="connsiteX16" fmla="*/ 36855 w 36854"/>
                  <a:gd name="connsiteY16" fmla="*/ 52283 h 52282"/>
                  <a:gd name="connsiteX17" fmla="*/ 36162 w 36854"/>
                  <a:gd name="connsiteY17" fmla="*/ 51879 h 52282"/>
                  <a:gd name="connsiteX18" fmla="*/ 31981 w 36854"/>
                  <a:gd name="connsiteY18" fmla="*/ 48678 h 5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54" h="52282">
                    <a:moveTo>
                      <a:pt x="31981" y="48678"/>
                    </a:moveTo>
                    <a:cubicBezTo>
                      <a:pt x="30655" y="47525"/>
                      <a:pt x="29443" y="46227"/>
                      <a:pt x="28290" y="44814"/>
                    </a:cubicBezTo>
                    <a:cubicBezTo>
                      <a:pt x="27107" y="43372"/>
                      <a:pt x="26012" y="41815"/>
                      <a:pt x="25031" y="40113"/>
                    </a:cubicBezTo>
                    <a:cubicBezTo>
                      <a:pt x="23964" y="38268"/>
                      <a:pt x="23012" y="36307"/>
                      <a:pt x="22176" y="34202"/>
                    </a:cubicBezTo>
                    <a:cubicBezTo>
                      <a:pt x="21196" y="31750"/>
                      <a:pt x="20388" y="29068"/>
                      <a:pt x="19754" y="26242"/>
                    </a:cubicBezTo>
                    <a:cubicBezTo>
                      <a:pt x="18802" y="21888"/>
                      <a:pt x="18254" y="17130"/>
                      <a:pt x="18168" y="11939"/>
                    </a:cubicBezTo>
                    <a:cubicBezTo>
                      <a:pt x="18168" y="11506"/>
                      <a:pt x="18168" y="11102"/>
                      <a:pt x="18168" y="10641"/>
                    </a:cubicBezTo>
                    <a:lnTo>
                      <a:pt x="0" y="0"/>
                    </a:lnTo>
                    <a:cubicBezTo>
                      <a:pt x="0" y="433"/>
                      <a:pt x="0" y="865"/>
                      <a:pt x="0" y="1298"/>
                    </a:cubicBezTo>
                    <a:cubicBezTo>
                      <a:pt x="86" y="6460"/>
                      <a:pt x="634" y="11247"/>
                      <a:pt x="1586" y="15601"/>
                    </a:cubicBezTo>
                    <a:cubicBezTo>
                      <a:pt x="2220" y="18427"/>
                      <a:pt x="3028" y="21080"/>
                      <a:pt x="4008" y="23560"/>
                    </a:cubicBezTo>
                    <a:cubicBezTo>
                      <a:pt x="4845" y="25666"/>
                      <a:pt x="5796" y="27655"/>
                      <a:pt x="6863" y="29472"/>
                    </a:cubicBezTo>
                    <a:cubicBezTo>
                      <a:pt x="7844" y="31174"/>
                      <a:pt x="8940" y="32731"/>
                      <a:pt x="10122" y="34202"/>
                    </a:cubicBezTo>
                    <a:cubicBezTo>
                      <a:pt x="11275" y="35615"/>
                      <a:pt x="12487" y="36883"/>
                      <a:pt x="13813" y="38066"/>
                    </a:cubicBezTo>
                    <a:cubicBezTo>
                      <a:pt x="15140" y="39248"/>
                      <a:pt x="16553" y="40286"/>
                      <a:pt x="18024" y="41209"/>
                    </a:cubicBezTo>
                    <a:cubicBezTo>
                      <a:pt x="18254" y="41353"/>
                      <a:pt x="18485" y="41498"/>
                      <a:pt x="18716" y="41642"/>
                    </a:cubicBezTo>
                    <a:lnTo>
                      <a:pt x="36855" y="52283"/>
                    </a:lnTo>
                    <a:cubicBezTo>
                      <a:pt x="36624" y="52139"/>
                      <a:pt x="36393" y="51995"/>
                      <a:pt x="36162" y="51879"/>
                    </a:cubicBezTo>
                    <a:cubicBezTo>
                      <a:pt x="34721" y="50899"/>
                      <a:pt x="33308" y="49860"/>
                      <a:pt x="31981" y="48678"/>
                    </a:cubicBezTo>
                    <a:close/>
                  </a:path>
                </a:pathLst>
              </a:custGeom>
              <a:solidFill>
                <a:srgbClr val="BD4652"/>
              </a:solidFill>
              <a:ln w="2878" cap="flat">
                <a:noFill/>
                <a:prstDash val="solid"/>
                <a:miter/>
              </a:ln>
            </p:spPr>
            <p:txBody>
              <a:bodyPr rtlCol="0" anchor="ctr"/>
              <a:lstStyle/>
              <a:p>
                <a:endParaRPr lang="zh-CN" altLang="en-US"/>
              </a:p>
            </p:txBody>
          </p:sp>
          <p:grpSp>
            <p:nvGrpSpPr>
              <p:cNvPr id="103" name="图形 2"/>
              <p:cNvGrpSpPr/>
              <p:nvPr/>
            </p:nvGrpSpPr>
            <p:grpSpPr>
              <a:xfrm>
                <a:off x="10026408" y="2934388"/>
                <a:ext cx="704650" cy="1556440"/>
                <a:chOff x="10026408" y="2934388"/>
                <a:chExt cx="704650" cy="1556440"/>
              </a:xfrm>
            </p:grpSpPr>
            <p:sp>
              <p:nvSpPr>
                <p:cNvPr id="104" name="Aichitds6-2"/>
                <p:cNvSpPr/>
                <p:nvPr/>
              </p:nvSpPr>
              <p:spPr>
                <a:xfrm>
                  <a:off x="10046364" y="2954208"/>
                  <a:ext cx="569487" cy="1478373"/>
                </a:xfrm>
                <a:custGeom>
                  <a:avLst/>
                  <a:gdLst>
                    <a:gd name="connsiteX0" fmla="*/ 605 w 569487"/>
                    <a:gd name="connsiteY0" fmla="*/ 406958 h 1478373"/>
                    <a:gd name="connsiteX1" fmla="*/ 0 w 569487"/>
                    <a:gd name="connsiteY1" fmla="*/ 1428679 h 1478373"/>
                    <a:gd name="connsiteX2" fmla="*/ 70047 w 569487"/>
                    <a:gd name="connsiteY2" fmla="*/ 1468879 h 1478373"/>
                    <a:gd name="connsiteX3" fmla="*/ 567988 w 569487"/>
                    <a:gd name="connsiteY3" fmla="*/ 1184164 h 1478373"/>
                    <a:gd name="connsiteX4" fmla="*/ 569488 w 569487"/>
                    <a:gd name="connsiteY4" fmla="*/ 0 h 1478373"/>
                    <a:gd name="connsiteX5" fmla="*/ 70768 w 569487"/>
                    <a:gd name="connsiteY5" fmla="*/ 286445 h 1478373"/>
                    <a:gd name="connsiteX6" fmla="*/ 605 w 569487"/>
                    <a:gd name="connsiteY6" fmla="*/ 406958 h 147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487" h="1478373">
                      <a:moveTo>
                        <a:pt x="605" y="406958"/>
                      </a:moveTo>
                      <a:lnTo>
                        <a:pt x="0" y="1428679"/>
                      </a:lnTo>
                      <a:cubicBezTo>
                        <a:pt x="-29" y="1473060"/>
                        <a:pt x="31318" y="1491055"/>
                        <a:pt x="70047" y="1468879"/>
                      </a:cubicBezTo>
                      <a:lnTo>
                        <a:pt x="567988" y="1184164"/>
                      </a:lnTo>
                      <a:lnTo>
                        <a:pt x="569488" y="0"/>
                      </a:lnTo>
                      <a:lnTo>
                        <a:pt x="70768" y="286445"/>
                      </a:lnTo>
                      <a:cubicBezTo>
                        <a:pt x="32039" y="308621"/>
                        <a:pt x="634" y="362577"/>
                        <a:pt x="605" y="406958"/>
                      </a:cubicBezTo>
                      <a:close/>
                    </a:path>
                  </a:pathLst>
                </a:custGeom>
                <a:solidFill>
                  <a:srgbClr val="60A2EF"/>
                </a:solidFill>
                <a:ln w="2878" cap="flat">
                  <a:noFill/>
                  <a:prstDash val="solid"/>
                  <a:miter/>
                </a:ln>
              </p:spPr>
              <p:txBody>
                <a:bodyPr rtlCol="0" anchor="ctr"/>
                <a:lstStyle/>
                <a:p>
                  <a:endParaRPr lang="zh-CN" altLang="en-US"/>
                </a:p>
              </p:txBody>
            </p:sp>
            <p:grpSp>
              <p:nvGrpSpPr>
                <p:cNvPr id="105" name="图形 2"/>
                <p:cNvGrpSpPr/>
                <p:nvPr/>
              </p:nvGrpSpPr>
              <p:grpSpPr>
                <a:xfrm>
                  <a:off x="10612333" y="2955967"/>
                  <a:ext cx="118724" cy="1261218"/>
                  <a:chOff x="10612333" y="2955967"/>
                  <a:chExt cx="118724" cy="1261218"/>
                </a:xfrm>
              </p:grpSpPr>
              <p:sp>
                <p:nvSpPr>
                  <p:cNvPr id="106" name="Aichitds6-3"/>
                  <p:cNvSpPr/>
                  <p:nvPr/>
                </p:nvSpPr>
                <p:spPr>
                  <a:xfrm>
                    <a:off x="10707757" y="3000118"/>
                    <a:ext cx="23300" cy="1217067"/>
                  </a:xfrm>
                  <a:custGeom>
                    <a:avLst/>
                    <a:gdLst>
                      <a:gd name="connsiteX0" fmla="*/ 0 w 23300"/>
                      <a:gd name="connsiteY0" fmla="*/ 1217068 h 1217067"/>
                      <a:gd name="connsiteX1" fmla="*/ 19725 w 23300"/>
                      <a:gd name="connsiteY1" fmla="*/ 1205821 h 1217067"/>
                      <a:gd name="connsiteX2" fmla="*/ 23301 w 23300"/>
                      <a:gd name="connsiteY2" fmla="*/ 0 h 1217067"/>
                      <a:gd name="connsiteX3" fmla="*/ 3576 w 23300"/>
                      <a:gd name="connsiteY3" fmla="*/ 11218 h 1217067"/>
                    </a:gdLst>
                    <a:ahLst/>
                    <a:cxnLst>
                      <a:cxn ang="0">
                        <a:pos x="connsiteX0" y="connsiteY0"/>
                      </a:cxn>
                      <a:cxn ang="0">
                        <a:pos x="connsiteX1" y="connsiteY1"/>
                      </a:cxn>
                      <a:cxn ang="0">
                        <a:pos x="connsiteX2" y="connsiteY2"/>
                      </a:cxn>
                      <a:cxn ang="0">
                        <a:pos x="connsiteX3" y="connsiteY3"/>
                      </a:cxn>
                    </a:cxnLst>
                    <a:rect l="l" t="t" r="r" b="b"/>
                    <a:pathLst>
                      <a:path w="23300" h="1217067">
                        <a:moveTo>
                          <a:pt x="0" y="1217068"/>
                        </a:moveTo>
                        <a:lnTo>
                          <a:pt x="19725" y="1205821"/>
                        </a:lnTo>
                        <a:lnTo>
                          <a:pt x="23301" y="0"/>
                        </a:lnTo>
                        <a:lnTo>
                          <a:pt x="3576" y="11218"/>
                        </a:lnTo>
                        <a:close/>
                      </a:path>
                    </a:pathLst>
                  </a:custGeom>
                  <a:solidFill>
                    <a:srgbClr val="8EC2FE"/>
                  </a:solidFill>
                  <a:ln w="2878" cap="flat">
                    <a:noFill/>
                    <a:prstDash val="solid"/>
                    <a:miter/>
                  </a:ln>
                </p:spPr>
                <p:txBody>
                  <a:bodyPr rtlCol="0" anchor="ctr"/>
                  <a:lstStyle/>
                  <a:p>
                    <a:endParaRPr lang="zh-CN" altLang="en-US"/>
                  </a:p>
                </p:txBody>
              </p:sp>
              <p:sp>
                <p:nvSpPr>
                  <p:cNvPr id="107" name="Aichitds6-4"/>
                  <p:cNvSpPr/>
                  <p:nvPr/>
                </p:nvSpPr>
                <p:spPr>
                  <a:xfrm>
                    <a:off x="10612333" y="2955967"/>
                    <a:ext cx="98999" cy="1260901"/>
                  </a:xfrm>
                  <a:custGeom>
                    <a:avLst/>
                    <a:gdLst>
                      <a:gd name="connsiteX0" fmla="*/ 0 w 98999"/>
                      <a:gd name="connsiteY0" fmla="*/ 1187307 h 1260901"/>
                      <a:gd name="connsiteX1" fmla="*/ 95424 w 98999"/>
                      <a:gd name="connsiteY1" fmla="*/ 1260901 h 1260901"/>
                      <a:gd name="connsiteX2" fmla="*/ 99000 w 98999"/>
                      <a:gd name="connsiteY2" fmla="*/ 55080 h 1260901"/>
                      <a:gd name="connsiteX3" fmla="*/ 3547 w 98999"/>
                      <a:gd name="connsiteY3" fmla="*/ 0 h 1260901"/>
                    </a:gdLst>
                    <a:ahLst/>
                    <a:cxnLst>
                      <a:cxn ang="0">
                        <a:pos x="connsiteX0" y="connsiteY0"/>
                      </a:cxn>
                      <a:cxn ang="0">
                        <a:pos x="connsiteX1" y="connsiteY1"/>
                      </a:cxn>
                      <a:cxn ang="0">
                        <a:pos x="connsiteX2" y="connsiteY2"/>
                      </a:cxn>
                      <a:cxn ang="0">
                        <a:pos x="connsiteX3" y="connsiteY3"/>
                      </a:cxn>
                    </a:cxnLst>
                    <a:rect l="l" t="t" r="r" b="b"/>
                    <a:pathLst>
                      <a:path w="98999" h="1260901">
                        <a:moveTo>
                          <a:pt x="0" y="1187307"/>
                        </a:moveTo>
                        <a:lnTo>
                          <a:pt x="95424" y="1260901"/>
                        </a:lnTo>
                        <a:lnTo>
                          <a:pt x="99000" y="55080"/>
                        </a:lnTo>
                        <a:lnTo>
                          <a:pt x="3547" y="0"/>
                        </a:lnTo>
                        <a:close/>
                      </a:path>
                    </a:pathLst>
                  </a:custGeom>
                  <a:solidFill>
                    <a:srgbClr val="367CD1"/>
                  </a:solidFill>
                  <a:ln w="2878" cap="flat">
                    <a:noFill/>
                    <a:prstDash val="solid"/>
                    <a:miter/>
                  </a:ln>
                </p:spPr>
                <p:txBody>
                  <a:bodyPr rtlCol="0" anchor="ctr"/>
                  <a:lstStyle/>
                  <a:p>
                    <a:endParaRPr lang="zh-CN" altLang="en-US"/>
                  </a:p>
                </p:txBody>
              </p:sp>
            </p:grpSp>
            <p:sp>
              <p:nvSpPr>
                <p:cNvPr id="108" name="Aichitds6-5"/>
                <p:cNvSpPr/>
                <p:nvPr/>
              </p:nvSpPr>
              <p:spPr>
                <a:xfrm>
                  <a:off x="10080363" y="2977250"/>
                  <a:ext cx="607149" cy="1486277"/>
                </a:xfrm>
                <a:custGeom>
                  <a:avLst/>
                  <a:gdLst>
                    <a:gd name="connsiteX0" fmla="*/ 535488 w 607149"/>
                    <a:gd name="connsiteY0" fmla="*/ 0 h 1486277"/>
                    <a:gd name="connsiteX1" fmla="*/ 53609 w 607149"/>
                    <a:gd name="connsiteY1" fmla="*/ 275833 h 1486277"/>
                    <a:gd name="connsiteX2" fmla="*/ 48390 w 607149"/>
                    <a:gd name="connsiteY2" fmla="*/ 279120 h 1486277"/>
                    <a:gd name="connsiteX3" fmla="*/ 46688 w 607149"/>
                    <a:gd name="connsiteY3" fmla="*/ 280360 h 1486277"/>
                    <a:gd name="connsiteX4" fmla="*/ 43747 w 607149"/>
                    <a:gd name="connsiteY4" fmla="*/ 282523 h 1486277"/>
                    <a:gd name="connsiteX5" fmla="*/ 43430 w 607149"/>
                    <a:gd name="connsiteY5" fmla="*/ 282812 h 1486277"/>
                    <a:gd name="connsiteX6" fmla="*/ 37085 w 607149"/>
                    <a:gd name="connsiteY6" fmla="*/ 288348 h 1486277"/>
                    <a:gd name="connsiteX7" fmla="*/ 36566 w 607149"/>
                    <a:gd name="connsiteY7" fmla="*/ 288781 h 1486277"/>
                    <a:gd name="connsiteX8" fmla="*/ 35182 w 607149"/>
                    <a:gd name="connsiteY8" fmla="*/ 290194 h 1486277"/>
                    <a:gd name="connsiteX9" fmla="*/ 31895 w 607149"/>
                    <a:gd name="connsiteY9" fmla="*/ 293597 h 1486277"/>
                    <a:gd name="connsiteX10" fmla="*/ 31001 w 607149"/>
                    <a:gd name="connsiteY10" fmla="*/ 294520 h 1486277"/>
                    <a:gd name="connsiteX11" fmla="*/ 29789 w 607149"/>
                    <a:gd name="connsiteY11" fmla="*/ 295962 h 1486277"/>
                    <a:gd name="connsiteX12" fmla="*/ 27223 w 607149"/>
                    <a:gd name="connsiteY12" fmla="*/ 299018 h 1486277"/>
                    <a:gd name="connsiteX13" fmla="*/ 26185 w 607149"/>
                    <a:gd name="connsiteY13" fmla="*/ 300230 h 1486277"/>
                    <a:gd name="connsiteX14" fmla="*/ 25118 w 607149"/>
                    <a:gd name="connsiteY14" fmla="*/ 301643 h 1486277"/>
                    <a:gd name="connsiteX15" fmla="*/ 22897 w 607149"/>
                    <a:gd name="connsiteY15" fmla="*/ 304642 h 1486277"/>
                    <a:gd name="connsiteX16" fmla="*/ 21830 w 607149"/>
                    <a:gd name="connsiteY16" fmla="*/ 306055 h 1486277"/>
                    <a:gd name="connsiteX17" fmla="*/ 20907 w 607149"/>
                    <a:gd name="connsiteY17" fmla="*/ 307468 h 1486277"/>
                    <a:gd name="connsiteX18" fmla="*/ 18831 w 607149"/>
                    <a:gd name="connsiteY18" fmla="*/ 310611 h 1486277"/>
                    <a:gd name="connsiteX19" fmla="*/ 17793 w 607149"/>
                    <a:gd name="connsiteY19" fmla="*/ 312197 h 1486277"/>
                    <a:gd name="connsiteX20" fmla="*/ 17043 w 607149"/>
                    <a:gd name="connsiteY20" fmla="*/ 313524 h 1486277"/>
                    <a:gd name="connsiteX21" fmla="*/ 14996 w 607149"/>
                    <a:gd name="connsiteY21" fmla="*/ 317071 h 1486277"/>
                    <a:gd name="connsiteX22" fmla="*/ 13986 w 607149"/>
                    <a:gd name="connsiteY22" fmla="*/ 318801 h 1486277"/>
                    <a:gd name="connsiteX23" fmla="*/ 13438 w 607149"/>
                    <a:gd name="connsiteY23" fmla="*/ 319897 h 1486277"/>
                    <a:gd name="connsiteX24" fmla="*/ 11189 w 607149"/>
                    <a:gd name="connsiteY24" fmla="*/ 324425 h 1486277"/>
                    <a:gd name="connsiteX25" fmla="*/ 10295 w 607149"/>
                    <a:gd name="connsiteY25" fmla="*/ 326241 h 1486277"/>
                    <a:gd name="connsiteX26" fmla="*/ 10064 w 607149"/>
                    <a:gd name="connsiteY26" fmla="*/ 326847 h 1486277"/>
                    <a:gd name="connsiteX27" fmla="*/ 6835 w 607149"/>
                    <a:gd name="connsiteY27" fmla="*/ 334748 h 1486277"/>
                    <a:gd name="connsiteX28" fmla="*/ 6690 w 607149"/>
                    <a:gd name="connsiteY28" fmla="*/ 335123 h 1486277"/>
                    <a:gd name="connsiteX29" fmla="*/ 5912 w 607149"/>
                    <a:gd name="connsiteY29" fmla="*/ 337459 h 1486277"/>
                    <a:gd name="connsiteX30" fmla="*/ 4614 w 607149"/>
                    <a:gd name="connsiteY30" fmla="*/ 341468 h 1486277"/>
                    <a:gd name="connsiteX31" fmla="*/ 3835 w 607149"/>
                    <a:gd name="connsiteY31" fmla="*/ 344380 h 1486277"/>
                    <a:gd name="connsiteX32" fmla="*/ 2855 w 607149"/>
                    <a:gd name="connsiteY32" fmla="*/ 348244 h 1486277"/>
                    <a:gd name="connsiteX33" fmla="*/ 2653 w 607149"/>
                    <a:gd name="connsiteY33" fmla="*/ 349081 h 1486277"/>
                    <a:gd name="connsiteX34" fmla="*/ 2422 w 607149"/>
                    <a:gd name="connsiteY34" fmla="*/ 350465 h 1486277"/>
                    <a:gd name="connsiteX35" fmla="*/ 1384 w 607149"/>
                    <a:gd name="connsiteY35" fmla="*/ 356636 h 1486277"/>
                    <a:gd name="connsiteX36" fmla="*/ 1096 w 607149"/>
                    <a:gd name="connsiteY36" fmla="*/ 358943 h 1486277"/>
                    <a:gd name="connsiteX37" fmla="*/ 635 w 607149"/>
                    <a:gd name="connsiteY37" fmla="*/ 366816 h 1486277"/>
                    <a:gd name="connsiteX38" fmla="*/ 0 w 607149"/>
                    <a:gd name="connsiteY38" fmla="*/ 1408233 h 1486277"/>
                    <a:gd name="connsiteX39" fmla="*/ 0 w 607149"/>
                    <a:gd name="connsiteY39" fmla="*/ 1409300 h 1486277"/>
                    <a:gd name="connsiteX40" fmla="*/ 144 w 607149"/>
                    <a:gd name="connsiteY40" fmla="*/ 1411607 h 1486277"/>
                    <a:gd name="connsiteX41" fmla="*/ 346 w 607149"/>
                    <a:gd name="connsiteY41" fmla="*/ 1414808 h 1486277"/>
                    <a:gd name="connsiteX42" fmla="*/ 721 w 607149"/>
                    <a:gd name="connsiteY42" fmla="*/ 1417461 h 1486277"/>
                    <a:gd name="connsiteX43" fmla="*/ 1211 w 607149"/>
                    <a:gd name="connsiteY43" fmla="*/ 1420374 h 1486277"/>
                    <a:gd name="connsiteX44" fmla="*/ 1298 w 607149"/>
                    <a:gd name="connsiteY44" fmla="*/ 1420979 h 1486277"/>
                    <a:gd name="connsiteX45" fmla="*/ 1644 w 607149"/>
                    <a:gd name="connsiteY45" fmla="*/ 1422075 h 1486277"/>
                    <a:gd name="connsiteX46" fmla="*/ 2970 w 607149"/>
                    <a:gd name="connsiteY46" fmla="*/ 1426516 h 1486277"/>
                    <a:gd name="connsiteX47" fmla="*/ 3259 w 607149"/>
                    <a:gd name="connsiteY47" fmla="*/ 1427468 h 1486277"/>
                    <a:gd name="connsiteX48" fmla="*/ 3662 w 607149"/>
                    <a:gd name="connsiteY48" fmla="*/ 1428304 h 1486277"/>
                    <a:gd name="connsiteX49" fmla="*/ 5018 w 607149"/>
                    <a:gd name="connsiteY49" fmla="*/ 1431130 h 1486277"/>
                    <a:gd name="connsiteX50" fmla="*/ 5595 w 607149"/>
                    <a:gd name="connsiteY50" fmla="*/ 1432312 h 1486277"/>
                    <a:gd name="connsiteX51" fmla="*/ 5941 w 607149"/>
                    <a:gd name="connsiteY51" fmla="*/ 1432803 h 1486277"/>
                    <a:gd name="connsiteX52" fmla="*/ 7382 w 607149"/>
                    <a:gd name="connsiteY52" fmla="*/ 1434908 h 1486277"/>
                    <a:gd name="connsiteX53" fmla="*/ 8219 w 607149"/>
                    <a:gd name="connsiteY53" fmla="*/ 1436148 h 1486277"/>
                    <a:gd name="connsiteX54" fmla="*/ 8565 w 607149"/>
                    <a:gd name="connsiteY54" fmla="*/ 1436494 h 1486277"/>
                    <a:gd name="connsiteX55" fmla="*/ 10151 w 607149"/>
                    <a:gd name="connsiteY55" fmla="*/ 1438167 h 1486277"/>
                    <a:gd name="connsiteX56" fmla="*/ 11247 w 607149"/>
                    <a:gd name="connsiteY56" fmla="*/ 1439291 h 1486277"/>
                    <a:gd name="connsiteX57" fmla="*/ 11564 w 607149"/>
                    <a:gd name="connsiteY57" fmla="*/ 1439551 h 1486277"/>
                    <a:gd name="connsiteX58" fmla="*/ 13438 w 607149"/>
                    <a:gd name="connsiteY58" fmla="*/ 1440935 h 1486277"/>
                    <a:gd name="connsiteX59" fmla="*/ 14678 w 607149"/>
                    <a:gd name="connsiteY59" fmla="*/ 1441858 h 1486277"/>
                    <a:gd name="connsiteX60" fmla="*/ 15226 w 607149"/>
                    <a:gd name="connsiteY60" fmla="*/ 1442204 h 1486277"/>
                    <a:gd name="connsiteX61" fmla="*/ 84322 w 607149"/>
                    <a:gd name="connsiteY61" fmla="*/ 1482692 h 1486277"/>
                    <a:gd name="connsiteX62" fmla="*/ 82562 w 607149"/>
                    <a:gd name="connsiteY62" fmla="*/ 1481481 h 1486277"/>
                    <a:gd name="connsiteX63" fmla="*/ 121897 w 607149"/>
                    <a:gd name="connsiteY63" fmla="*/ 1479145 h 1486277"/>
                    <a:gd name="connsiteX64" fmla="*/ 607150 w 607149"/>
                    <a:gd name="connsiteY64" fmla="*/ 1201841 h 1486277"/>
                    <a:gd name="connsiteX65" fmla="*/ 604497 w 607149"/>
                    <a:gd name="connsiteY65" fmla="*/ 40546 h 1486277"/>
                    <a:gd name="connsiteX66" fmla="*/ 535488 w 607149"/>
                    <a:gd name="connsiteY66" fmla="*/ 0 h 148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149" h="1486277">
                      <a:moveTo>
                        <a:pt x="535488" y="0"/>
                      </a:moveTo>
                      <a:lnTo>
                        <a:pt x="53609" y="275833"/>
                      </a:lnTo>
                      <a:cubicBezTo>
                        <a:pt x="51850" y="276842"/>
                        <a:pt x="50120" y="277938"/>
                        <a:pt x="48390" y="279120"/>
                      </a:cubicBezTo>
                      <a:cubicBezTo>
                        <a:pt x="47813" y="279524"/>
                        <a:pt x="47265" y="279957"/>
                        <a:pt x="46688" y="280360"/>
                      </a:cubicBezTo>
                      <a:cubicBezTo>
                        <a:pt x="45708" y="281081"/>
                        <a:pt x="44698" y="281773"/>
                        <a:pt x="43747" y="282523"/>
                      </a:cubicBezTo>
                      <a:cubicBezTo>
                        <a:pt x="43632" y="282610"/>
                        <a:pt x="43545" y="282725"/>
                        <a:pt x="43430" y="282812"/>
                      </a:cubicBezTo>
                      <a:cubicBezTo>
                        <a:pt x="41267" y="284542"/>
                        <a:pt x="39162" y="286388"/>
                        <a:pt x="37085" y="288348"/>
                      </a:cubicBezTo>
                      <a:cubicBezTo>
                        <a:pt x="36912" y="288493"/>
                        <a:pt x="36739" y="288637"/>
                        <a:pt x="36566" y="288781"/>
                      </a:cubicBezTo>
                      <a:cubicBezTo>
                        <a:pt x="36105" y="289242"/>
                        <a:pt x="35643" y="289733"/>
                        <a:pt x="35182" y="290194"/>
                      </a:cubicBezTo>
                      <a:cubicBezTo>
                        <a:pt x="34086" y="291319"/>
                        <a:pt x="32962" y="292443"/>
                        <a:pt x="31895" y="293597"/>
                      </a:cubicBezTo>
                      <a:cubicBezTo>
                        <a:pt x="31606" y="293914"/>
                        <a:pt x="31289" y="294203"/>
                        <a:pt x="31001" y="294520"/>
                      </a:cubicBezTo>
                      <a:cubicBezTo>
                        <a:pt x="30597" y="294981"/>
                        <a:pt x="30193" y="295500"/>
                        <a:pt x="29789" y="295962"/>
                      </a:cubicBezTo>
                      <a:cubicBezTo>
                        <a:pt x="28924" y="296971"/>
                        <a:pt x="28059" y="297980"/>
                        <a:pt x="27223" y="299018"/>
                      </a:cubicBezTo>
                      <a:cubicBezTo>
                        <a:pt x="26877" y="299422"/>
                        <a:pt x="26531" y="299826"/>
                        <a:pt x="26185" y="300230"/>
                      </a:cubicBezTo>
                      <a:cubicBezTo>
                        <a:pt x="25810" y="300691"/>
                        <a:pt x="25493" y="301181"/>
                        <a:pt x="25118" y="301643"/>
                      </a:cubicBezTo>
                      <a:cubicBezTo>
                        <a:pt x="24368" y="302652"/>
                        <a:pt x="23618" y="303632"/>
                        <a:pt x="22897" y="304642"/>
                      </a:cubicBezTo>
                      <a:cubicBezTo>
                        <a:pt x="22551" y="305132"/>
                        <a:pt x="22176" y="305565"/>
                        <a:pt x="21830" y="306055"/>
                      </a:cubicBezTo>
                      <a:cubicBezTo>
                        <a:pt x="21513" y="306516"/>
                        <a:pt x="21225" y="307006"/>
                        <a:pt x="20907" y="307468"/>
                      </a:cubicBezTo>
                      <a:cubicBezTo>
                        <a:pt x="20186" y="308506"/>
                        <a:pt x="19523" y="309544"/>
                        <a:pt x="18831" y="310611"/>
                      </a:cubicBezTo>
                      <a:cubicBezTo>
                        <a:pt x="18485" y="311130"/>
                        <a:pt x="18139" y="311649"/>
                        <a:pt x="17793" y="312197"/>
                      </a:cubicBezTo>
                      <a:cubicBezTo>
                        <a:pt x="17533" y="312630"/>
                        <a:pt x="17303" y="313091"/>
                        <a:pt x="17043" y="313524"/>
                      </a:cubicBezTo>
                      <a:cubicBezTo>
                        <a:pt x="16351" y="314706"/>
                        <a:pt x="15659" y="315860"/>
                        <a:pt x="14996" y="317071"/>
                      </a:cubicBezTo>
                      <a:cubicBezTo>
                        <a:pt x="14678" y="317648"/>
                        <a:pt x="14304" y="318224"/>
                        <a:pt x="13986" y="318801"/>
                      </a:cubicBezTo>
                      <a:cubicBezTo>
                        <a:pt x="13785" y="319147"/>
                        <a:pt x="13640" y="319522"/>
                        <a:pt x="13438" y="319897"/>
                      </a:cubicBezTo>
                      <a:cubicBezTo>
                        <a:pt x="12660" y="321396"/>
                        <a:pt x="11910" y="322896"/>
                        <a:pt x="11189" y="324425"/>
                      </a:cubicBezTo>
                      <a:cubicBezTo>
                        <a:pt x="10901" y="325030"/>
                        <a:pt x="10555" y="325636"/>
                        <a:pt x="10295" y="326241"/>
                      </a:cubicBezTo>
                      <a:cubicBezTo>
                        <a:pt x="10208" y="326443"/>
                        <a:pt x="10151" y="326645"/>
                        <a:pt x="10064" y="326847"/>
                      </a:cubicBezTo>
                      <a:cubicBezTo>
                        <a:pt x="8882" y="329442"/>
                        <a:pt x="7815" y="332095"/>
                        <a:pt x="6835" y="334748"/>
                      </a:cubicBezTo>
                      <a:cubicBezTo>
                        <a:pt x="6777" y="334893"/>
                        <a:pt x="6719" y="334979"/>
                        <a:pt x="6690" y="335123"/>
                      </a:cubicBezTo>
                      <a:cubicBezTo>
                        <a:pt x="6402" y="335902"/>
                        <a:pt x="6200" y="336681"/>
                        <a:pt x="5912" y="337459"/>
                      </a:cubicBezTo>
                      <a:cubicBezTo>
                        <a:pt x="5450" y="338786"/>
                        <a:pt x="5018" y="340141"/>
                        <a:pt x="4614" y="341468"/>
                      </a:cubicBezTo>
                      <a:cubicBezTo>
                        <a:pt x="4326" y="342448"/>
                        <a:pt x="4095" y="343429"/>
                        <a:pt x="3835" y="344380"/>
                      </a:cubicBezTo>
                      <a:cubicBezTo>
                        <a:pt x="3489" y="345678"/>
                        <a:pt x="3143" y="346947"/>
                        <a:pt x="2855" y="348244"/>
                      </a:cubicBezTo>
                      <a:cubicBezTo>
                        <a:pt x="2797" y="348533"/>
                        <a:pt x="2711" y="348792"/>
                        <a:pt x="2653" y="349081"/>
                      </a:cubicBezTo>
                      <a:cubicBezTo>
                        <a:pt x="2567" y="349542"/>
                        <a:pt x="2509" y="350004"/>
                        <a:pt x="2422" y="350465"/>
                      </a:cubicBezTo>
                      <a:cubicBezTo>
                        <a:pt x="2019" y="352541"/>
                        <a:pt x="1673" y="354589"/>
                        <a:pt x="1384" y="356636"/>
                      </a:cubicBezTo>
                      <a:cubicBezTo>
                        <a:pt x="1269" y="357386"/>
                        <a:pt x="1182" y="358165"/>
                        <a:pt x="1096" y="358943"/>
                      </a:cubicBezTo>
                      <a:cubicBezTo>
                        <a:pt x="836" y="361596"/>
                        <a:pt x="635" y="364221"/>
                        <a:pt x="635" y="366816"/>
                      </a:cubicBezTo>
                      <a:lnTo>
                        <a:pt x="0" y="1408233"/>
                      </a:lnTo>
                      <a:cubicBezTo>
                        <a:pt x="0" y="1408608"/>
                        <a:pt x="0" y="1408954"/>
                        <a:pt x="0" y="1409300"/>
                      </a:cubicBezTo>
                      <a:cubicBezTo>
                        <a:pt x="0" y="1410108"/>
                        <a:pt x="115" y="1410828"/>
                        <a:pt x="144" y="1411607"/>
                      </a:cubicBezTo>
                      <a:cubicBezTo>
                        <a:pt x="202" y="1412703"/>
                        <a:pt x="231" y="1413799"/>
                        <a:pt x="346" y="1414808"/>
                      </a:cubicBezTo>
                      <a:cubicBezTo>
                        <a:pt x="433" y="1415702"/>
                        <a:pt x="606" y="1416567"/>
                        <a:pt x="721" y="1417461"/>
                      </a:cubicBezTo>
                      <a:cubicBezTo>
                        <a:pt x="865" y="1418442"/>
                        <a:pt x="1009" y="1419451"/>
                        <a:pt x="1211" y="1420374"/>
                      </a:cubicBezTo>
                      <a:cubicBezTo>
                        <a:pt x="1240" y="1420576"/>
                        <a:pt x="1269" y="1420777"/>
                        <a:pt x="1298" y="1420979"/>
                      </a:cubicBezTo>
                      <a:cubicBezTo>
                        <a:pt x="1384" y="1421383"/>
                        <a:pt x="1528" y="1421700"/>
                        <a:pt x="1644" y="1422075"/>
                      </a:cubicBezTo>
                      <a:cubicBezTo>
                        <a:pt x="2019" y="1423604"/>
                        <a:pt x="2480" y="1425103"/>
                        <a:pt x="2970" y="1426516"/>
                      </a:cubicBezTo>
                      <a:cubicBezTo>
                        <a:pt x="3086" y="1426805"/>
                        <a:pt x="3143" y="1427179"/>
                        <a:pt x="3259" y="1427468"/>
                      </a:cubicBezTo>
                      <a:cubicBezTo>
                        <a:pt x="3374" y="1427756"/>
                        <a:pt x="3547" y="1427987"/>
                        <a:pt x="3662" y="1428304"/>
                      </a:cubicBezTo>
                      <a:cubicBezTo>
                        <a:pt x="4066" y="1429285"/>
                        <a:pt x="4528" y="1430207"/>
                        <a:pt x="5018" y="1431130"/>
                      </a:cubicBezTo>
                      <a:cubicBezTo>
                        <a:pt x="5220" y="1431505"/>
                        <a:pt x="5393" y="1431966"/>
                        <a:pt x="5595" y="1432312"/>
                      </a:cubicBezTo>
                      <a:cubicBezTo>
                        <a:pt x="5710" y="1432485"/>
                        <a:pt x="5854" y="1432630"/>
                        <a:pt x="5941" y="1432803"/>
                      </a:cubicBezTo>
                      <a:cubicBezTo>
                        <a:pt x="6402" y="1433553"/>
                        <a:pt x="6892" y="1434216"/>
                        <a:pt x="7382" y="1434908"/>
                      </a:cubicBezTo>
                      <a:cubicBezTo>
                        <a:pt x="7671" y="1435312"/>
                        <a:pt x="7930" y="1435773"/>
                        <a:pt x="8219" y="1436148"/>
                      </a:cubicBezTo>
                      <a:cubicBezTo>
                        <a:pt x="8305" y="1436292"/>
                        <a:pt x="8449" y="1436379"/>
                        <a:pt x="8565" y="1436494"/>
                      </a:cubicBezTo>
                      <a:cubicBezTo>
                        <a:pt x="9055" y="1437100"/>
                        <a:pt x="9632" y="1437619"/>
                        <a:pt x="10151" y="1438167"/>
                      </a:cubicBezTo>
                      <a:cubicBezTo>
                        <a:pt x="10526" y="1438542"/>
                        <a:pt x="10843" y="1438945"/>
                        <a:pt x="11247" y="1439291"/>
                      </a:cubicBezTo>
                      <a:cubicBezTo>
                        <a:pt x="11333" y="1439378"/>
                        <a:pt x="11477" y="1439464"/>
                        <a:pt x="11564" y="1439551"/>
                      </a:cubicBezTo>
                      <a:cubicBezTo>
                        <a:pt x="12170" y="1440070"/>
                        <a:pt x="12804" y="1440502"/>
                        <a:pt x="13438" y="1440935"/>
                      </a:cubicBezTo>
                      <a:cubicBezTo>
                        <a:pt x="13871" y="1441223"/>
                        <a:pt x="14246" y="1441598"/>
                        <a:pt x="14678" y="1441858"/>
                      </a:cubicBezTo>
                      <a:cubicBezTo>
                        <a:pt x="14852" y="1441973"/>
                        <a:pt x="15053" y="1442088"/>
                        <a:pt x="15226" y="1442204"/>
                      </a:cubicBezTo>
                      <a:lnTo>
                        <a:pt x="84322" y="1482692"/>
                      </a:lnTo>
                      <a:cubicBezTo>
                        <a:pt x="83716" y="1482317"/>
                        <a:pt x="83168" y="1481856"/>
                        <a:pt x="82562" y="1481481"/>
                      </a:cubicBezTo>
                      <a:cubicBezTo>
                        <a:pt x="92223" y="1488315"/>
                        <a:pt x="106238" y="1488114"/>
                        <a:pt x="121897" y="1479145"/>
                      </a:cubicBezTo>
                      <a:lnTo>
                        <a:pt x="607150" y="1201841"/>
                      </a:lnTo>
                      <a:lnTo>
                        <a:pt x="604497" y="40546"/>
                      </a:lnTo>
                      <a:lnTo>
                        <a:pt x="535488" y="0"/>
                      </a:lnTo>
                      <a:close/>
                    </a:path>
                  </a:pathLst>
                </a:custGeom>
                <a:solidFill>
                  <a:srgbClr val="FFFFFF"/>
                </a:solidFill>
                <a:ln w="2878" cap="flat">
                  <a:noFill/>
                  <a:prstDash val="solid"/>
                  <a:miter/>
                </a:ln>
              </p:spPr>
              <p:txBody>
                <a:bodyPr rtlCol="0" anchor="ctr"/>
                <a:lstStyle/>
                <a:p>
                  <a:endParaRPr lang="zh-CN" altLang="en-US"/>
                </a:p>
              </p:txBody>
            </p:sp>
            <p:grpSp>
              <p:nvGrpSpPr>
                <p:cNvPr id="109" name="图形 2"/>
                <p:cNvGrpSpPr/>
                <p:nvPr/>
              </p:nvGrpSpPr>
              <p:grpSpPr>
                <a:xfrm>
                  <a:off x="10026408" y="2934388"/>
                  <a:ext cx="704650" cy="1551536"/>
                  <a:chOff x="10026408" y="2934388"/>
                  <a:chExt cx="704650" cy="1551536"/>
                </a:xfrm>
                <a:solidFill>
                  <a:srgbClr val="8EC2FE"/>
                </a:solidFill>
              </p:grpSpPr>
              <p:sp>
                <p:nvSpPr>
                  <p:cNvPr id="110" name="Aichitds6-6"/>
                  <p:cNvSpPr/>
                  <p:nvPr/>
                </p:nvSpPr>
                <p:spPr>
                  <a:xfrm>
                    <a:off x="10026408" y="3230301"/>
                    <a:ext cx="90348" cy="1198669"/>
                  </a:xfrm>
                  <a:custGeom>
                    <a:avLst/>
                    <a:gdLst>
                      <a:gd name="connsiteX0" fmla="*/ 63876 w 90348"/>
                      <a:gd name="connsiteY0" fmla="*/ 4354 h 1198669"/>
                      <a:gd name="connsiteX1" fmla="*/ 61655 w 90348"/>
                      <a:gd name="connsiteY1" fmla="*/ 5998 h 1198669"/>
                      <a:gd name="connsiteX2" fmla="*/ 57733 w 90348"/>
                      <a:gd name="connsiteY2" fmla="*/ 8882 h 1198669"/>
                      <a:gd name="connsiteX3" fmla="*/ 57070 w 90348"/>
                      <a:gd name="connsiteY3" fmla="*/ 9430 h 1198669"/>
                      <a:gd name="connsiteX4" fmla="*/ 55686 w 90348"/>
                      <a:gd name="connsiteY4" fmla="*/ 10583 h 1198669"/>
                      <a:gd name="connsiteX5" fmla="*/ 50899 w 90348"/>
                      <a:gd name="connsiteY5" fmla="*/ 14736 h 1198669"/>
                      <a:gd name="connsiteX6" fmla="*/ 49284 w 90348"/>
                      <a:gd name="connsiteY6" fmla="*/ 16207 h 1198669"/>
                      <a:gd name="connsiteX7" fmla="*/ 48217 w 90348"/>
                      <a:gd name="connsiteY7" fmla="*/ 17187 h 1198669"/>
                      <a:gd name="connsiteX8" fmla="*/ 46429 w 90348"/>
                      <a:gd name="connsiteY8" fmla="*/ 19062 h 1198669"/>
                      <a:gd name="connsiteX9" fmla="*/ 42045 w 90348"/>
                      <a:gd name="connsiteY9" fmla="*/ 23618 h 1198669"/>
                      <a:gd name="connsiteX10" fmla="*/ 40863 w 90348"/>
                      <a:gd name="connsiteY10" fmla="*/ 24829 h 1198669"/>
                      <a:gd name="connsiteX11" fmla="*/ 39277 w 90348"/>
                      <a:gd name="connsiteY11" fmla="*/ 26733 h 1198669"/>
                      <a:gd name="connsiteX12" fmla="*/ 35874 w 90348"/>
                      <a:gd name="connsiteY12" fmla="*/ 30799 h 1198669"/>
                      <a:gd name="connsiteX13" fmla="*/ 34490 w 90348"/>
                      <a:gd name="connsiteY13" fmla="*/ 32442 h 1198669"/>
                      <a:gd name="connsiteX14" fmla="*/ 33106 w 90348"/>
                      <a:gd name="connsiteY14" fmla="*/ 34317 h 1198669"/>
                      <a:gd name="connsiteX15" fmla="*/ 30164 w 90348"/>
                      <a:gd name="connsiteY15" fmla="*/ 38268 h 1198669"/>
                      <a:gd name="connsiteX16" fmla="*/ 28751 w 90348"/>
                      <a:gd name="connsiteY16" fmla="*/ 40171 h 1198669"/>
                      <a:gd name="connsiteX17" fmla="*/ 27540 w 90348"/>
                      <a:gd name="connsiteY17" fmla="*/ 42017 h 1198669"/>
                      <a:gd name="connsiteX18" fmla="*/ 24801 w 90348"/>
                      <a:gd name="connsiteY18" fmla="*/ 46198 h 1198669"/>
                      <a:gd name="connsiteX19" fmla="*/ 23416 w 90348"/>
                      <a:gd name="connsiteY19" fmla="*/ 48303 h 1198669"/>
                      <a:gd name="connsiteX20" fmla="*/ 22407 w 90348"/>
                      <a:gd name="connsiteY20" fmla="*/ 50062 h 1198669"/>
                      <a:gd name="connsiteX21" fmla="*/ 19725 w 90348"/>
                      <a:gd name="connsiteY21" fmla="*/ 54734 h 1198669"/>
                      <a:gd name="connsiteX22" fmla="*/ 18370 w 90348"/>
                      <a:gd name="connsiteY22" fmla="*/ 57070 h 1198669"/>
                      <a:gd name="connsiteX23" fmla="*/ 17649 w 90348"/>
                      <a:gd name="connsiteY23" fmla="*/ 58483 h 1198669"/>
                      <a:gd name="connsiteX24" fmla="*/ 14678 w 90348"/>
                      <a:gd name="connsiteY24" fmla="*/ 64452 h 1198669"/>
                      <a:gd name="connsiteX25" fmla="*/ 13467 w 90348"/>
                      <a:gd name="connsiteY25" fmla="*/ 66875 h 1198669"/>
                      <a:gd name="connsiteX26" fmla="*/ 13150 w 90348"/>
                      <a:gd name="connsiteY26" fmla="*/ 67624 h 1198669"/>
                      <a:gd name="connsiteX27" fmla="*/ 8853 w 90348"/>
                      <a:gd name="connsiteY27" fmla="*/ 78093 h 1198669"/>
                      <a:gd name="connsiteX28" fmla="*/ 8651 w 90348"/>
                      <a:gd name="connsiteY28" fmla="*/ 78612 h 1198669"/>
                      <a:gd name="connsiteX29" fmla="*/ 7642 w 90348"/>
                      <a:gd name="connsiteY29" fmla="*/ 81726 h 1198669"/>
                      <a:gd name="connsiteX30" fmla="*/ 5912 w 90348"/>
                      <a:gd name="connsiteY30" fmla="*/ 87003 h 1198669"/>
                      <a:gd name="connsiteX31" fmla="*/ 4845 w 90348"/>
                      <a:gd name="connsiteY31" fmla="*/ 90897 h 1198669"/>
                      <a:gd name="connsiteX32" fmla="*/ 3547 w 90348"/>
                      <a:gd name="connsiteY32" fmla="*/ 96001 h 1198669"/>
                      <a:gd name="connsiteX33" fmla="*/ 3259 w 90348"/>
                      <a:gd name="connsiteY33" fmla="*/ 97097 h 1198669"/>
                      <a:gd name="connsiteX34" fmla="*/ 2076 w 90348"/>
                      <a:gd name="connsiteY34" fmla="*/ 103326 h 1198669"/>
                      <a:gd name="connsiteX35" fmla="*/ 1932 w 90348"/>
                      <a:gd name="connsiteY35" fmla="*/ 104248 h 1198669"/>
                      <a:gd name="connsiteX36" fmla="*/ 1096 w 90348"/>
                      <a:gd name="connsiteY36" fmla="*/ 111054 h 1198669"/>
                      <a:gd name="connsiteX37" fmla="*/ 923 w 90348"/>
                      <a:gd name="connsiteY37" fmla="*/ 113044 h 1198669"/>
                      <a:gd name="connsiteX38" fmla="*/ 606 w 90348"/>
                      <a:gd name="connsiteY38" fmla="*/ 120571 h 1198669"/>
                      <a:gd name="connsiteX39" fmla="*/ 0 w 90348"/>
                      <a:gd name="connsiteY39" fmla="*/ 1142292 h 1198669"/>
                      <a:gd name="connsiteX40" fmla="*/ 29 w 90348"/>
                      <a:gd name="connsiteY40" fmla="*/ 1143676 h 1198669"/>
                      <a:gd name="connsiteX41" fmla="*/ 1730 w 90348"/>
                      <a:gd name="connsiteY41" fmla="*/ 1159104 h 1198669"/>
                      <a:gd name="connsiteX42" fmla="*/ 4326 w 90348"/>
                      <a:gd name="connsiteY42" fmla="*/ 1167698 h 1198669"/>
                      <a:gd name="connsiteX43" fmla="*/ 7440 w 90348"/>
                      <a:gd name="connsiteY43" fmla="*/ 1174071 h 1198669"/>
                      <a:gd name="connsiteX44" fmla="*/ 10958 w 90348"/>
                      <a:gd name="connsiteY44" fmla="*/ 1179175 h 1198669"/>
                      <a:gd name="connsiteX45" fmla="*/ 14938 w 90348"/>
                      <a:gd name="connsiteY45" fmla="*/ 1183356 h 1198669"/>
                      <a:gd name="connsiteX46" fmla="*/ 19494 w 90348"/>
                      <a:gd name="connsiteY46" fmla="*/ 1186759 h 1198669"/>
                      <a:gd name="connsiteX47" fmla="*/ 20244 w 90348"/>
                      <a:gd name="connsiteY47" fmla="*/ 1187192 h 1198669"/>
                      <a:gd name="connsiteX48" fmla="*/ 39854 w 90348"/>
                      <a:gd name="connsiteY48" fmla="*/ 1198669 h 1198669"/>
                      <a:gd name="connsiteX49" fmla="*/ 39104 w 90348"/>
                      <a:gd name="connsiteY49" fmla="*/ 1198208 h 1198669"/>
                      <a:gd name="connsiteX50" fmla="*/ 34548 w 90348"/>
                      <a:gd name="connsiteY50" fmla="*/ 1194805 h 1198669"/>
                      <a:gd name="connsiteX51" fmla="*/ 30568 w 90348"/>
                      <a:gd name="connsiteY51" fmla="*/ 1190652 h 1198669"/>
                      <a:gd name="connsiteX52" fmla="*/ 27050 w 90348"/>
                      <a:gd name="connsiteY52" fmla="*/ 1185577 h 1198669"/>
                      <a:gd name="connsiteX53" fmla="*/ 23964 w 90348"/>
                      <a:gd name="connsiteY53" fmla="*/ 1179175 h 1198669"/>
                      <a:gd name="connsiteX54" fmla="*/ 21369 w 90348"/>
                      <a:gd name="connsiteY54" fmla="*/ 1170581 h 1198669"/>
                      <a:gd name="connsiteX55" fmla="*/ 19667 w 90348"/>
                      <a:gd name="connsiteY55" fmla="*/ 1155153 h 1198669"/>
                      <a:gd name="connsiteX56" fmla="*/ 19667 w 90348"/>
                      <a:gd name="connsiteY56" fmla="*/ 1146559 h 1198669"/>
                      <a:gd name="connsiteX57" fmla="*/ 20273 w 90348"/>
                      <a:gd name="connsiteY57" fmla="*/ 132019 h 1198669"/>
                      <a:gd name="connsiteX58" fmla="*/ 20590 w 90348"/>
                      <a:gd name="connsiteY58" fmla="*/ 124492 h 1198669"/>
                      <a:gd name="connsiteX59" fmla="*/ 20763 w 90348"/>
                      <a:gd name="connsiteY59" fmla="*/ 122503 h 1198669"/>
                      <a:gd name="connsiteX60" fmla="*/ 21628 w 90348"/>
                      <a:gd name="connsiteY60" fmla="*/ 115668 h 1198669"/>
                      <a:gd name="connsiteX61" fmla="*/ 21744 w 90348"/>
                      <a:gd name="connsiteY61" fmla="*/ 114774 h 1198669"/>
                      <a:gd name="connsiteX62" fmla="*/ 23215 w 90348"/>
                      <a:gd name="connsiteY62" fmla="*/ 107421 h 1198669"/>
                      <a:gd name="connsiteX63" fmla="*/ 24512 w 90348"/>
                      <a:gd name="connsiteY63" fmla="*/ 102287 h 1198669"/>
                      <a:gd name="connsiteX64" fmla="*/ 25550 w 90348"/>
                      <a:gd name="connsiteY64" fmla="*/ 98423 h 1198669"/>
                      <a:gd name="connsiteX65" fmla="*/ 27281 w 90348"/>
                      <a:gd name="connsiteY65" fmla="*/ 93117 h 1198669"/>
                      <a:gd name="connsiteX66" fmla="*/ 28492 w 90348"/>
                      <a:gd name="connsiteY66" fmla="*/ 89512 h 1198669"/>
                      <a:gd name="connsiteX67" fmla="*/ 32789 w 90348"/>
                      <a:gd name="connsiteY67" fmla="*/ 79044 h 1198669"/>
                      <a:gd name="connsiteX68" fmla="*/ 34288 w 90348"/>
                      <a:gd name="connsiteY68" fmla="*/ 75872 h 1198669"/>
                      <a:gd name="connsiteX69" fmla="*/ 37258 w 90348"/>
                      <a:gd name="connsiteY69" fmla="*/ 69903 h 1198669"/>
                      <a:gd name="connsiteX70" fmla="*/ 39306 w 90348"/>
                      <a:gd name="connsiteY70" fmla="*/ 66125 h 1198669"/>
                      <a:gd name="connsiteX71" fmla="*/ 41988 w 90348"/>
                      <a:gd name="connsiteY71" fmla="*/ 61453 h 1198669"/>
                      <a:gd name="connsiteX72" fmla="*/ 44352 w 90348"/>
                      <a:gd name="connsiteY72" fmla="*/ 57589 h 1198669"/>
                      <a:gd name="connsiteX73" fmla="*/ 47092 w 90348"/>
                      <a:gd name="connsiteY73" fmla="*/ 53436 h 1198669"/>
                      <a:gd name="connsiteX74" fmla="*/ 49716 w 90348"/>
                      <a:gd name="connsiteY74" fmla="*/ 49687 h 1198669"/>
                      <a:gd name="connsiteX75" fmla="*/ 52658 w 90348"/>
                      <a:gd name="connsiteY75" fmla="*/ 45708 h 1198669"/>
                      <a:gd name="connsiteX76" fmla="*/ 55426 w 90348"/>
                      <a:gd name="connsiteY76" fmla="*/ 42218 h 1198669"/>
                      <a:gd name="connsiteX77" fmla="*/ 58829 w 90348"/>
                      <a:gd name="connsiteY77" fmla="*/ 38152 h 1198669"/>
                      <a:gd name="connsiteX78" fmla="*/ 61598 w 90348"/>
                      <a:gd name="connsiteY78" fmla="*/ 35038 h 1198669"/>
                      <a:gd name="connsiteX79" fmla="*/ 65981 w 90348"/>
                      <a:gd name="connsiteY79" fmla="*/ 30510 h 1198669"/>
                      <a:gd name="connsiteX80" fmla="*/ 68865 w 90348"/>
                      <a:gd name="connsiteY80" fmla="*/ 27655 h 1198669"/>
                      <a:gd name="connsiteX81" fmla="*/ 70479 w 90348"/>
                      <a:gd name="connsiteY81" fmla="*/ 26185 h 1198669"/>
                      <a:gd name="connsiteX82" fmla="*/ 75267 w 90348"/>
                      <a:gd name="connsiteY82" fmla="*/ 22032 h 1198669"/>
                      <a:gd name="connsiteX83" fmla="*/ 76680 w 90348"/>
                      <a:gd name="connsiteY83" fmla="*/ 20878 h 1198669"/>
                      <a:gd name="connsiteX84" fmla="*/ 81207 w 90348"/>
                      <a:gd name="connsiteY84" fmla="*/ 17476 h 1198669"/>
                      <a:gd name="connsiteX85" fmla="*/ 83456 w 90348"/>
                      <a:gd name="connsiteY85" fmla="*/ 15832 h 1198669"/>
                      <a:gd name="connsiteX86" fmla="*/ 90349 w 90348"/>
                      <a:gd name="connsiteY86" fmla="*/ 11477 h 1198669"/>
                      <a:gd name="connsiteX87" fmla="*/ 70739 w 90348"/>
                      <a:gd name="connsiteY87" fmla="*/ 0 h 1198669"/>
                      <a:gd name="connsiteX88" fmla="*/ 63876 w 90348"/>
                      <a:gd name="connsiteY88" fmla="*/ 4354 h 1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0348" h="1198669">
                        <a:moveTo>
                          <a:pt x="63876" y="4354"/>
                        </a:moveTo>
                        <a:cubicBezTo>
                          <a:pt x="63126" y="4874"/>
                          <a:pt x="62405" y="5450"/>
                          <a:pt x="61655" y="5998"/>
                        </a:cubicBezTo>
                        <a:cubicBezTo>
                          <a:pt x="60329" y="6950"/>
                          <a:pt x="59002" y="7873"/>
                          <a:pt x="57733" y="8882"/>
                        </a:cubicBezTo>
                        <a:cubicBezTo>
                          <a:pt x="57502" y="9055"/>
                          <a:pt x="57301" y="9257"/>
                          <a:pt x="57070" y="9430"/>
                        </a:cubicBezTo>
                        <a:cubicBezTo>
                          <a:pt x="56608" y="9805"/>
                          <a:pt x="56147" y="10180"/>
                          <a:pt x="55686" y="10583"/>
                        </a:cubicBezTo>
                        <a:cubicBezTo>
                          <a:pt x="54071" y="11910"/>
                          <a:pt x="52456" y="13294"/>
                          <a:pt x="50899" y="14736"/>
                        </a:cubicBezTo>
                        <a:cubicBezTo>
                          <a:pt x="50351" y="15226"/>
                          <a:pt x="49832" y="15717"/>
                          <a:pt x="49284" y="16207"/>
                        </a:cubicBezTo>
                        <a:cubicBezTo>
                          <a:pt x="48938" y="16524"/>
                          <a:pt x="48563" y="16870"/>
                          <a:pt x="48217" y="17187"/>
                        </a:cubicBezTo>
                        <a:cubicBezTo>
                          <a:pt x="47611" y="17793"/>
                          <a:pt x="47035" y="18427"/>
                          <a:pt x="46429" y="19062"/>
                        </a:cubicBezTo>
                        <a:cubicBezTo>
                          <a:pt x="44929" y="20532"/>
                          <a:pt x="43487" y="22032"/>
                          <a:pt x="42045" y="23618"/>
                        </a:cubicBezTo>
                        <a:cubicBezTo>
                          <a:pt x="41671" y="24022"/>
                          <a:pt x="41267" y="24397"/>
                          <a:pt x="40863" y="24829"/>
                        </a:cubicBezTo>
                        <a:cubicBezTo>
                          <a:pt x="40315" y="25435"/>
                          <a:pt x="39796" y="26127"/>
                          <a:pt x="39277" y="26733"/>
                        </a:cubicBezTo>
                        <a:cubicBezTo>
                          <a:pt x="38124" y="28059"/>
                          <a:pt x="36970" y="29414"/>
                          <a:pt x="35874" y="30799"/>
                        </a:cubicBezTo>
                        <a:cubicBezTo>
                          <a:pt x="35413" y="31347"/>
                          <a:pt x="34952" y="31866"/>
                          <a:pt x="34490" y="32442"/>
                        </a:cubicBezTo>
                        <a:cubicBezTo>
                          <a:pt x="34000" y="33048"/>
                          <a:pt x="33567" y="33711"/>
                          <a:pt x="33106" y="34317"/>
                        </a:cubicBezTo>
                        <a:cubicBezTo>
                          <a:pt x="32096" y="35615"/>
                          <a:pt x="31116" y="36941"/>
                          <a:pt x="30164" y="38268"/>
                        </a:cubicBezTo>
                        <a:cubicBezTo>
                          <a:pt x="29703" y="38902"/>
                          <a:pt x="29213" y="39537"/>
                          <a:pt x="28751" y="40171"/>
                        </a:cubicBezTo>
                        <a:cubicBezTo>
                          <a:pt x="28319" y="40777"/>
                          <a:pt x="27944" y="41411"/>
                          <a:pt x="27540" y="42017"/>
                        </a:cubicBezTo>
                        <a:cubicBezTo>
                          <a:pt x="26617" y="43401"/>
                          <a:pt x="25695" y="44785"/>
                          <a:pt x="24801" y="46198"/>
                        </a:cubicBezTo>
                        <a:cubicBezTo>
                          <a:pt x="24339" y="46919"/>
                          <a:pt x="23849" y="47582"/>
                          <a:pt x="23416" y="48303"/>
                        </a:cubicBezTo>
                        <a:cubicBezTo>
                          <a:pt x="23070" y="48880"/>
                          <a:pt x="22753" y="49486"/>
                          <a:pt x="22407" y="50062"/>
                        </a:cubicBezTo>
                        <a:cubicBezTo>
                          <a:pt x="21484" y="51620"/>
                          <a:pt x="20590" y="53177"/>
                          <a:pt x="19725" y="54734"/>
                        </a:cubicBezTo>
                        <a:cubicBezTo>
                          <a:pt x="19292" y="55513"/>
                          <a:pt x="18802" y="56291"/>
                          <a:pt x="18370" y="57070"/>
                        </a:cubicBezTo>
                        <a:cubicBezTo>
                          <a:pt x="18110" y="57531"/>
                          <a:pt x="17908" y="58022"/>
                          <a:pt x="17649" y="58483"/>
                        </a:cubicBezTo>
                        <a:cubicBezTo>
                          <a:pt x="16611" y="60473"/>
                          <a:pt x="15630" y="62463"/>
                          <a:pt x="14678" y="64452"/>
                        </a:cubicBezTo>
                        <a:cubicBezTo>
                          <a:pt x="14304" y="65260"/>
                          <a:pt x="13842" y="66067"/>
                          <a:pt x="13467" y="66875"/>
                        </a:cubicBezTo>
                        <a:cubicBezTo>
                          <a:pt x="13352" y="67134"/>
                          <a:pt x="13265" y="67394"/>
                          <a:pt x="13150" y="67624"/>
                        </a:cubicBezTo>
                        <a:cubicBezTo>
                          <a:pt x="11593" y="71085"/>
                          <a:pt x="10151" y="74574"/>
                          <a:pt x="8853" y="78093"/>
                        </a:cubicBezTo>
                        <a:cubicBezTo>
                          <a:pt x="8796" y="78266"/>
                          <a:pt x="8709" y="78439"/>
                          <a:pt x="8651" y="78612"/>
                        </a:cubicBezTo>
                        <a:cubicBezTo>
                          <a:pt x="8277" y="79650"/>
                          <a:pt x="7988" y="80659"/>
                          <a:pt x="7642" y="81726"/>
                        </a:cubicBezTo>
                        <a:cubicBezTo>
                          <a:pt x="7036" y="83485"/>
                          <a:pt x="6431" y="85244"/>
                          <a:pt x="5912" y="87003"/>
                        </a:cubicBezTo>
                        <a:cubicBezTo>
                          <a:pt x="5537" y="88301"/>
                          <a:pt x="5220" y="89570"/>
                          <a:pt x="4845" y="90897"/>
                        </a:cubicBezTo>
                        <a:cubicBezTo>
                          <a:pt x="4383" y="92598"/>
                          <a:pt x="3922" y="94299"/>
                          <a:pt x="3547" y="96001"/>
                        </a:cubicBezTo>
                        <a:cubicBezTo>
                          <a:pt x="3461" y="96376"/>
                          <a:pt x="3345" y="96722"/>
                          <a:pt x="3259" y="97097"/>
                        </a:cubicBezTo>
                        <a:cubicBezTo>
                          <a:pt x="2797" y="99173"/>
                          <a:pt x="2422" y="101278"/>
                          <a:pt x="2076" y="103326"/>
                        </a:cubicBezTo>
                        <a:cubicBezTo>
                          <a:pt x="2019" y="103643"/>
                          <a:pt x="1990" y="103931"/>
                          <a:pt x="1932" y="104248"/>
                        </a:cubicBezTo>
                        <a:cubicBezTo>
                          <a:pt x="1586" y="106527"/>
                          <a:pt x="1298" y="108805"/>
                          <a:pt x="1096" y="111054"/>
                        </a:cubicBezTo>
                        <a:cubicBezTo>
                          <a:pt x="1038" y="111717"/>
                          <a:pt x="981" y="112381"/>
                          <a:pt x="923" y="113044"/>
                        </a:cubicBezTo>
                        <a:cubicBezTo>
                          <a:pt x="721" y="115582"/>
                          <a:pt x="606" y="118090"/>
                          <a:pt x="606" y="120571"/>
                        </a:cubicBezTo>
                        <a:lnTo>
                          <a:pt x="0" y="1142292"/>
                        </a:lnTo>
                        <a:cubicBezTo>
                          <a:pt x="0" y="1142753"/>
                          <a:pt x="0" y="1143214"/>
                          <a:pt x="29" y="1143676"/>
                        </a:cubicBezTo>
                        <a:cubicBezTo>
                          <a:pt x="115" y="1149270"/>
                          <a:pt x="692" y="1154403"/>
                          <a:pt x="1730" y="1159104"/>
                        </a:cubicBezTo>
                        <a:cubicBezTo>
                          <a:pt x="2394" y="1162161"/>
                          <a:pt x="3288" y="1165016"/>
                          <a:pt x="4326" y="1167698"/>
                        </a:cubicBezTo>
                        <a:cubicBezTo>
                          <a:pt x="5248" y="1169976"/>
                          <a:pt x="6258" y="1172110"/>
                          <a:pt x="7440" y="1174071"/>
                        </a:cubicBezTo>
                        <a:cubicBezTo>
                          <a:pt x="8507" y="1175916"/>
                          <a:pt x="9690" y="1177618"/>
                          <a:pt x="10958" y="1179175"/>
                        </a:cubicBezTo>
                        <a:cubicBezTo>
                          <a:pt x="12198" y="1180703"/>
                          <a:pt x="13525" y="1182088"/>
                          <a:pt x="14938" y="1183356"/>
                        </a:cubicBezTo>
                        <a:cubicBezTo>
                          <a:pt x="16380" y="1184625"/>
                          <a:pt x="17908" y="1185750"/>
                          <a:pt x="19494" y="1186759"/>
                        </a:cubicBezTo>
                        <a:cubicBezTo>
                          <a:pt x="19754" y="1186903"/>
                          <a:pt x="19985" y="1187048"/>
                          <a:pt x="20244" y="1187192"/>
                        </a:cubicBezTo>
                        <a:lnTo>
                          <a:pt x="39854" y="1198669"/>
                        </a:lnTo>
                        <a:cubicBezTo>
                          <a:pt x="39594" y="1198525"/>
                          <a:pt x="39364" y="1198381"/>
                          <a:pt x="39104" y="1198208"/>
                        </a:cubicBezTo>
                        <a:cubicBezTo>
                          <a:pt x="37489" y="1197227"/>
                          <a:pt x="35990" y="1196074"/>
                          <a:pt x="34548" y="1194805"/>
                        </a:cubicBezTo>
                        <a:cubicBezTo>
                          <a:pt x="33135" y="1193536"/>
                          <a:pt x="31808" y="1192152"/>
                          <a:pt x="30568" y="1190652"/>
                        </a:cubicBezTo>
                        <a:cubicBezTo>
                          <a:pt x="29299" y="1189095"/>
                          <a:pt x="28117" y="1187394"/>
                          <a:pt x="27050" y="1185577"/>
                        </a:cubicBezTo>
                        <a:cubicBezTo>
                          <a:pt x="25896" y="1183587"/>
                          <a:pt x="24858" y="1181482"/>
                          <a:pt x="23964" y="1179175"/>
                        </a:cubicBezTo>
                        <a:cubicBezTo>
                          <a:pt x="22926" y="1176493"/>
                          <a:pt x="22032" y="1173667"/>
                          <a:pt x="21369" y="1170581"/>
                        </a:cubicBezTo>
                        <a:cubicBezTo>
                          <a:pt x="20331" y="1165881"/>
                          <a:pt x="19725" y="1160748"/>
                          <a:pt x="19667" y="1155153"/>
                        </a:cubicBezTo>
                        <a:cubicBezTo>
                          <a:pt x="19667" y="1155009"/>
                          <a:pt x="19667" y="1151433"/>
                          <a:pt x="19667" y="1146559"/>
                        </a:cubicBezTo>
                        <a:lnTo>
                          <a:pt x="20273" y="132019"/>
                        </a:lnTo>
                        <a:cubicBezTo>
                          <a:pt x="20273" y="129539"/>
                          <a:pt x="20417" y="127030"/>
                          <a:pt x="20590" y="124492"/>
                        </a:cubicBezTo>
                        <a:cubicBezTo>
                          <a:pt x="20648" y="123829"/>
                          <a:pt x="20706" y="123166"/>
                          <a:pt x="20763" y="122503"/>
                        </a:cubicBezTo>
                        <a:cubicBezTo>
                          <a:pt x="20965" y="120253"/>
                          <a:pt x="21254" y="117975"/>
                          <a:pt x="21628" y="115668"/>
                        </a:cubicBezTo>
                        <a:cubicBezTo>
                          <a:pt x="21686" y="115380"/>
                          <a:pt x="21715" y="115063"/>
                          <a:pt x="21744" y="114774"/>
                        </a:cubicBezTo>
                        <a:cubicBezTo>
                          <a:pt x="22148" y="112323"/>
                          <a:pt x="22667" y="109901"/>
                          <a:pt x="23215" y="107421"/>
                        </a:cubicBezTo>
                        <a:cubicBezTo>
                          <a:pt x="23589" y="105719"/>
                          <a:pt x="24051" y="104018"/>
                          <a:pt x="24512" y="102287"/>
                        </a:cubicBezTo>
                        <a:cubicBezTo>
                          <a:pt x="24858" y="100990"/>
                          <a:pt x="25175" y="99721"/>
                          <a:pt x="25550" y="98423"/>
                        </a:cubicBezTo>
                        <a:cubicBezTo>
                          <a:pt x="26069" y="96635"/>
                          <a:pt x="26675" y="94876"/>
                          <a:pt x="27281" y="93117"/>
                        </a:cubicBezTo>
                        <a:cubicBezTo>
                          <a:pt x="27684" y="91935"/>
                          <a:pt x="28059" y="90723"/>
                          <a:pt x="28492" y="89512"/>
                        </a:cubicBezTo>
                        <a:cubicBezTo>
                          <a:pt x="29789" y="85994"/>
                          <a:pt x="31231" y="82505"/>
                          <a:pt x="32789" y="79044"/>
                        </a:cubicBezTo>
                        <a:cubicBezTo>
                          <a:pt x="33279" y="77977"/>
                          <a:pt x="33798" y="76939"/>
                          <a:pt x="34288" y="75872"/>
                        </a:cubicBezTo>
                        <a:cubicBezTo>
                          <a:pt x="35240" y="73882"/>
                          <a:pt x="36220" y="71864"/>
                          <a:pt x="37258" y="69903"/>
                        </a:cubicBezTo>
                        <a:cubicBezTo>
                          <a:pt x="37922" y="68634"/>
                          <a:pt x="38614" y="67394"/>
                          <a:pt x="39306" y="66125"/>
                        </a:cubicBezTo>
                        <a:cubicBezTo>
                          <a:pt x="40171" y="64568"/>
                          <a:pt x="41065" y="62982"/>
                          <a:pt x="41988" y="61453"/>
                        </a:cubicBezTo>
                        <a:cubicBezTo>
                          <a:pt x="42766" y="60155"/>
                          <a:pt x="43545" y="58887"/>
                          <a:pt x="44352" y="57589"/>
                        </a:cubicBezTo>
                        <a:cubicBezTo>
                          <a:pt x="45246" y="56176"/>
                          <a:pt x="46169" y="54792"/>
                          <a:pt x="47092" y="53436"/>
                        </a:cubicBezTo>
                        <a:cubicBezTo>
                          <a:pt x="47957" y="52167"/>
                          <a:pt x="48822" y="50927"/>
                          <a:pt x="49716" y="49687"/>
                        </a:cubicBezTo>
                        <a:cubicBezTo>
                          <a:pt x="50668" y="48332"/>
                          <a:pt x="51677" y="47005"/>
                          <a:pt x="52658" y="45708"/>
                        </a:cubicBezTo>
                        <a:cubicBezTo>
                          <a:pt x="53552" y="44525"/>
                          <a:pt x="54475" y="43372"/>
                          <a:pt x="55426" y="42218"/>
                        </a:cubicBezTo>
                        <a:cubicBezTo>
                          <a:pt x="56551" y="40834"/>
                          <a:pt x="57675" y="39479"/>
                          <a:pt x="58829" y="38152"/>
                        </a:cubicBezTo>
                        <a:cubicBezTo>
                          <a:pt x="59752" y="37085"/>
                          <a:pt x="60675" y="36047"/>
                          <a:pt x="61598" y="35038"/>
                        </a:cubicBezTo>
                        <a:cubicBezTo>
                          <a:pt x="63039" y="33481"/>
                          <a:pt x="64510" y="31981"/>
                          <a:pt x="65981" y="30510"/>
                        </a:cubicBezTo>
                        <a:cubicBezTo>
                          <a:pt x="66932" y="29559"/>
                          <a:pt x="67884" y="28578"/>
                          <a:pt x="68865" y="27655"/>
                        </a:cubicBezTo>
                        <a:cubicBezTo>
                          <a:pt x="69384" y="27165"/>
                          <a:pt x="69932" y="26675"/>
                          <a:pt x="70479" y="26185"/>
                        </a:cubicBezTo>
                        <a:cubicBezTo>
                          <a:pt x="72037" y="24743"/>
                          <a:pt x="73652" y="23387"/>
                          <a:pt x="75267" y="22032"/>
                        </a:cubicBezTo>
                        <a:cubicBezTo>
                          <a:pt x="75728" y="21628"/>
                          <a:pt x="76189" y="21225"/>
                          <a:pt x="76680" y="20878"/>
                        </a:cubicBezTo>
                        <a:cubicBezTo>
                          <a:pt x="78179" y="19667"/>
                          <a:pt x="79708" y="18572"/>
                          <a:pt x="81207" y="17476"/>
                        </a:cubicBezTo>
                        <a:cubicBezTo>
                          <a:pt x="81957" y="16928"/>
                          <a:pt x="82707" y="16351"/>
                          <a:pt x="83456" y="15832"/>
                        </a:cubicBezTo>
                        <a:cubicBezTo>
                          <a:pt x="85735" y="14275"/>
                          <a:pt x="88042" y="12833"/>
                          <a:pt x="90349" y="11477"/>
                        </a:cubicBezTo>
                        <a:lnTo>
                          <a:pt x="70739" y="0"/>
                        </a:lnTo>
                        <a:cubicBezTo>
                          <a:pt x="68461" y="1355"/>
                          <a:pt x="66154" y="2797"/>
                          <a:pt x="63876" y="4354"/>
                        </a:cubicBezTo>
                        <a:close/>
                      </a:path>
                    </a:pathLst>
                  </a:custGeom>
                  <a:solidFill>
                    <a:srgbClr val="8EC2FE"/>
                  </a:solidFill>
                  <a:ln w="2878" cap="flat">
                    <a:noFill/>
                    <a:prstDash val="solid"/>
                    <a:miter/>
                  </a:ln>
                </p:spPr>
                <p:txBody>
                  <a:bodyPr rtlCol="0" anchor="ctr"/>
                  <a:lstStyle/>
                  <a:p>
                    <a:endParaRPr lang="zh-CN" altLang="en-US"/>
                  </a:p>
                </p:txBody>
              </p:sp>
              <p:sp>
                <p:nvSpPr>
                  <p:cNvPr id="111" name="Aichitds6-7"/>
                  <p:cNvSpPr/>
                  <p:nvPr/>
                </p:nvSpPr>
                <p:spPr>
                  <a:xfrm>
                    <a:off x="10097176" y="2934388"/>
                    <a:ext cx="633882" cy="364373"/>
                  </a:xfrm>
                  <a:custGeom>
                    <a:avLst/>
                    <a:gdLst>
                      <a:gd name="connsiteX0" fmla="*/ 521415 w 633882"/>
                      <a:gd name="connsiteY0" fmla="*/ 556 h 364373"/>
                      <a:gd name="connsiteX1" fmla="*/ 515590 w 633882"/>
                      <a:gd name="connsiteY1" fmla="*/ 1104 h 364373"/>
                      <a:gd name="connsiteX2" fmla="*/ 0 w 633882"/>
                      <a:gd name="connsiteY2" fmla="*/ 295768 h 364373"/>
                      <a:gd name="connsiteX3" fmla="*/ 19610 w 633882"/>
                      <a:gd name="connsiteY3" fmla="*/ 307246 h 364373"/>
                      <a:gd name="connsiteX4" fmla="*/ 518964 w 633882"/>
                      <a:gd name="connsiteY4" fmla="*/ 21867 h 364373"/>
                      <a:gd name="connsiteX5" fmla="*/ 597720 w 633882"/>
                      <a:gd name="connsiteY5" fmla="*/ 67344 h 364373"/>
                      <a:gd name="connsiteX6" fmla="*/ 98077 w 633882"/>
                      <a:gd name="connsiteY6" fmla="*/ 352896 h 364373"/>
                      <a:gd name="connsiteX7" fmla="*/ 117687 w 633882"/>
                      <a:gd name="connsiteY7" fmla="*/ 364373 h 364373"/>
                      <a:gd name="connsiteX8" fmla="*/ 633277 w 633882"/>
                      <a:gd name="connsiteY8" fmla="*/ 69709 h 364373"/>
                      <a:gd name="connsiteX9" fmla="*/ 633882 w 633882"/>
                      <a:gd name="connsiteY9" fmla="*/ 65758 h 364373"/>
                      <a:gd name="connsiteX10" fmla="*/ 538458 w 633882"/>
                      <a:gd name="connsiteY10" fmla="*/ 10476 h 364373"/>
                      <a:gd name="connsiteX11" fmla="*/ 521415 w 633882"/>
                      <a:gd name="connsiteY11" fmla="*/ 556 h 3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882" h="364373">
                        <a:moveTo>
                          <a:pt x="521415" y="556"/>
                        </a:moveTo>
                        <a:cubicBezTo>
                          <a:pt x="519916" y="-309"/>
                          <a:pt x="517868" y="-194"/>
                          <a:pt x="515590" y="1104"/>
                        </a:cubicBezTo>
                        <a:lnTo>
                          <a:pt x="0" y="295768"/>
                        </a:lnTo>
                        <a:lnTo>
                          <a:pt x="19610" y="307246"/>
                        </a:lnTo>
                        <a:lnTo>
                          <a:pt x="518964" y="21867"/>
                        </a:lnTo>
                        <a:lnTo>
                          <a:pt x="597720" y="67344"/>
                        </a:lnTo>
                        <a:lnTo>
                          <a:pt x="98077" y="352896"/>
                        </a:lnTo>
                        <a:lnTo>
                          <a:pt x="117687" y="364373"/>
                        </a:lnTo>
                        <a:lnTo>
                          <a:pt x="633277" y="69709"/>
                        </a:lnTo>
                        <a:lnTo>
                          <a:pt x="633882" y="65758"/>
                        </a:lnTo>
                        <a:lnTo>
                          <a:pt x="538458" y="10476"/>
                        </a:lnTo>
                        <a:lnTo>
                          <a:pt x="521415" y="556"/>
                        </a:lnTo>
                        <a:close/>
                      </a:path>
                    </a:pathLst>
                  </a:custGeom>
                  <a:solidFill>
                    <a:srgbClr val="8EC2FE"/>
                  </a:solidFill>
                  <a:ln w="2878" cap="flat">
                    <a:noFill/>
                    <a:prstDash val="solid"/>
                    <a:miter/>
                  </a:ln>
                </p:spPr>
                <p:txBody>
                  <a:bodyPr rtlCol="0" anchor="ctr"/>
                  <a:lstStyle/>
                  <a:p>
                    <a:endParaRPr lang="zh-CN" altLang="en-US"/>
                  </a:p>
                </p:txBody>
              </p:sp>
              <p:sp>
                <p:nvSpPr>
                  <p:cNvPr id="112" name="Aichitds6-8"/>
                  <p:cNvSpPr/>
                  <p:nvPr/>
                </p:nvSpPr>
                <p:spPr>
                  <a:xfrm>
                    <a:off x="10124514" y="3287284"/>
                    <a:ext cx="90377" cy="1198640"/>
                  </a:xfrm>
                  <a:custGeom>
                    <a:avLst/>
                    <a:gdLst>
                      <a:gd name="connsiteX0" fmla="*/ 63847 w 90377"/>
                      <a:gd name="connsiteY0" fmla="*/ 4470 h 1198640"/>
                      <a:gd name="connsiteX1" fmla="*/ 61569 w 90377"/>
                      <a:gd name="connsiteY1" fmla="*/ 6142 h 1198640"/>
                      <a:gd name="connsiteX2" fmla="*/ 57675 w 90377"/>
                      <a:gd name="connsiteY2" fmla="*/ 8997 h 1198640"/>
                      <a:gd name="connsiteX3" fmla="*/ 57041 w 90377"/>
                      <a:gd name="connsiteY3" fmla="*/ 9517 h 1198640"/>
                      <a:gd name="connsiteX4" fmla="*/ 55628 w 90377"/>
                      <a:gd name="connsiteY4" fmla="*/ 10699 h 1198640"/>
                      <a:gd name="connsiteX5" fmla="*/ 50870 w 90377"/>
                      <a:gd name="connsiteY5" fmla="*/ 14852 h 1198640"/>
                      <a:gd name="connsiteX6" fmla="*/ 49255 w 90377"/>
                      <a:gd name="connsiteY6" fmla="*/ 16322 h 1198640"/>
                      <a:gd name="connsiteX7" fmla="*/ 48188 w 90377"/>
                      <a:gd name="connsiteY7" fmla="*/ 17303 h 1198640"/>
                      <a:gd name="connsiteX8" fmla="*/ 46400 w 90377"/>
                      <a:gd name="connsiteY8" fmla="*/ 19148 h 1198640"/>
                      <a:gd name="connsiteX9" fmla="*/ 42017 w 90377"/>
                      <a:gd name="connsiteY9" fmla="*/ 23705 h 1198640"/>
                      <a:gd name="connsiteX10" fmla="*/ 40834 w 90377"/>
                      <a:gd name="connsiteY10" fmla="*/ 24916 h 1198640"/>
                      <a:gd name="connsiteX11" fmla="*/ 39248 w 90377"/>
                      <a:gd name="connsiteY11" fmla="*/ 26819 h 1198640"/>
                      <a:gd name="connsiteX12" fmla="*/ 35845 w 90377"/>
                      <a:gd name="connsiteY12" fmla="*/ 30856 h 1198640"/>
                      <a:gd name="connsiteX13" fmla="*/ 34461 w 90377"/>
                      <a:gd name="connsiteY13" fmla="*/ 32500 h 1198640"/>
                      <a:gd name="connsiteX14" fmla="*/ 33077 w 90377"/>
                      <a:gd name="connsiteY14" fmla="*/ 34375 h 1198640"/>
                      <a:gd name="connsiteX15" fmla="*/ 30135 w 90377"/>
                      <a:gd name="connsiteY15" fmla="*/ 38325 h 1198640"/>
                      <a:gd name="connsiteX16" fmla="*/ 28722 w 90377"/>
                      <a:gd name="connsiteY16" fmla="*/ 40229 h 1198640"/>
                      <a:gd name="connsiteX17" fmla="*/ 27511 w 90377"/>
                      <a:gd name="connsiteY17" fmla="*/ 42074 h 1198640"/>
                      <a:gd name="connsiteX18" fmla="*/ 24772 w 90377"/>
                      <a:gd name="connsiteY18" fmla="*/ 46256 h 1198640"/>
                      <a:gd name="connsiteX19" fmla="*/ 23387 w 90377"/>
                      <a:gd name="connsiteY19" fmla="*/ 48361 h 1198640"/>
                      <a:gd name="connsiteX20" fmla="*/ 22378 w 90377"/>
                      <a:gd name="connsiteY20" fmla="*/ 50091 h 1198640"/>
                      <a:gd name="connsiteX21" fmla="*/ 19696 w 90377"/>
                      <a:gd name="connsiteY21" fmla="*/ 54792 h 1198640"/>
                      <a:gd name="connsiteX22" fmla="*/ 18341 w 90377"/>
                      <a:gd name="connsiteY22" fmla="*/ 57128 h 1198640"/>
                      <a:gd name="connsiteX23" fmla="*/ 17620 w 90377"/>
                      <a:gd name="connsiteY23" fmla="*/ 58541 h 1198640"/>
                      <a:gd name="connsiteX24" fmla="*/ 14650 w 90377"/>
                      <a:gd name="connsiteY24" fmla="*/ 64510 h 1198640"/>
                      <a:gd name="connsiteX25" fmla="*/ 13467 w 90377"/>
                      <a:gd name="connsiteY25" fmla="*/ 66932 h 1198640"/>
                      <a:gd name="connsiteX26" fmla="*/ 13150 w 90377"/>
                      <a:gd name="connsiteY26" fmla="*/ 67682 h 1198640"/>
                      <a:gd name="connsiteX27" fmla="*/ 8853 w 90377"/>
                      <a:gd name="connsiteY27" fmla="*/ 78150 h 1198640"/>
                      <a:gd name="connsiteX28" fmla="*/ 8651 w 90377"/>
                      <a:gd name="connsiteY28" fmla="*/ 78669 h 1198640"/>
                      <a:gd name="connsiteX29" fmla="*/ 7642 w 90377"/>
                      <a:gd name="connsiteY29" fmla="*/ 81726 h 1198640"/>
                      <a:gd name="connsiteX30" fmla="*/ 5912 w 90377"/>
                      <a:gd name="connsiteY30" fmla="*/ 87032 h 1198640"/>
                      <a:gd name="connsiteX31" fmla="*/ 4874 w 90377"/>
                      <a:gd name="connsiteY31" fmla="*/ 90897 h 1198640"/>
                      <a:gd name="connsiteX32" fmla="*/ 3576 w 90377"/>
                      <a:gd name="connsiteY32" fmla="*/ 96030 h 1198640"/>
                      <a:gd name="connsiteX33" fmla="*/ 3288 w 90377"/>
                      <a:gd name="connsiteY33" fmla="*/ 97126 h 1198640"/>
                      <a:gd name="connsiteX34" fmla="*/ 2105 w 90377"/>
                      <a:gd name="connsiteY34" fmla="*/ 103354 h 1198640"/>
                      <a:gd name="connsiteX35" fmla="*/ 1961 w 90377"/>
                      <a:gd name="connsiteY35" fmla="*/ 104248 h 1198640"/>
                      <a:gd name="connsiteX36" fmla="*/ 1125 w 90377"/>
                      <a:gd name="connsiteY36" fmla="*/ 111054 h 1198640"/>
                      <a:gd name="connsiteX37" fmla="*/ 952 w 90377"/>
                      <a:gd name="connsiteY37" fmla="*/ 113044 h 1198640"/>
                      <a:gd name="connsiteX38" fmla="*/ 606 w 90377"/>
                      <a:gd name="connsiteY38" fmla="*/ 120542 h 1198640"/>
                      <a:gd name="connsiteX39" fmla="*/ 0 w 90377"/>
                      <a:gd name="connsiteY39" fmla="*/ 1142263 h 1198640"/>
                      <a:gd name="connsiteX40" fmla="*/ 0 w 90377"/>
                      <a:gd name="connsiteY40" fmla="*/ 1143647 h 1198640"/>
                      <a:gd name="connsiteX41" fmla="*/ 1702 w 90377"/>
                      <a:gd name="connsiteY41" fmla="*/ 1159075 h 1198640"/>
                      <a:gd name="connsiteX42" fmla="*/ 4297 w 90377"/>
                      <a:gd name="connsiteY42" fmla="*/ 1167669 h 1198640"/>
                      <a:gd name="connsiteX43" fmla="*/ 7382 w 90377"/>
                      <a:gd name="connsiteY43" fmla="*/ 1174071 h 1198640"/>
                      <a:gd name="connsiteX44" fmla="*/ 10901 w 90377"/>
                      <a:gd name="connsiteY44" fmla="*/ 1179146 h 1198640"/>
                      <a:gd name="connsiteX45" fmla="*/ 14909 w 90377"/>
                      <a:gd name="connsiteY45" fmla="*/ 1183328 h 1198640"/>
                      <a:gd name="connsiteX46" fmla="*/ 19465 w 90377"/>
                      <a:gd name="connsiteY46" fmla="*/ 1186730 h 1198640"/>
                      <a:gd name="connsiteX47" fmla="*/ 20215 w 90377"/>
                      <a:gd name="connsiteY47" fmla="*/ 1187163 h 1198640"/>
                      <a:gd name="connsiteX48" fmla="*/ 39825 w 90377"/>
                      <a:gd name="connsiteY48" fmla="*/ 1198640 h 1198640"/>
                      <a:gd name="connsiteX49" fmla="*/ 39075 w 90377"/>
                      <a:gd name="connsiteY49" fmla="*/ 1198208 h 1198640"/>
                      <a:gd name="connsiteX50" fmla="*/ 34519 w 90377"/>
                      <a:gd name="connsiteY50" fmla="*/ 1194805 h 1198640"/>
                      <a:gd name="connsiteX51" fmla="*/ 30510 w 90377"/>
                      <a:gd name="connsiteY51" fmla="*/ 1190624 h 1198640"/>
                      <a:gd name="connsiteX52" fmla="*/ 26992 w 90377"/>
                      <a:gd name="connsiteY52" fmla="*/ 1185548 h 1198640"/>
                      <a:gd name="connsiteX53" fmla="*/ 23907 w 90377"/>
                      <a:gd name="connsiteY53" fmla="*/ 1179146 h 1198640"/>
                      <a:gd name="connsiteX54" fmla="*/ 21311 w 90377"/>
                      <a:gd name="connsiteY54" fmla="*/ 1170553 h 1198640"/>
                      <a:gd name="connsiteX55" fmla="*/ 19610 w 90377"/>
                      <a:gd name="connsiteY55" fmla="*/ 1155124 h 1198640"/>
                      <a:gd name="connsiteX56" fmla="*/ 19610 w 90377"/>
                      <a:gd name="connsiteY56" fmla="*/ 1153711 h 1198640"/>
                      <a:gd name="connsiteX57" fmla="*/ 20215 w 90377"/>
                      <a:gd name="connsiteY57" fmla="*/ 131990 h 1198640"/>
                      <a:gd name="connsiteX58" fmla="*/ 20532 w 90377"/>
                      <a:gd name="connsiteY58" fmla="*/ 124493 h 1198640"/>
                      <a:gd name="connsiteX59" fmla="*/ 20705 w 90377"/>
                      <a:gd name="connsiteY59" fmla="*/ 122503 h 1198640"/>
                      <a:gd name="connsiteX60" fmla="*/ 21542 w 90377"/>
                      <a:gd name="connsiteY60" fmla="*/ 115697 h 1198640"/>
                      <a:gd name="connsiteX61" fmla="*/ 21657 w 90377"/>
                      <a:gd name="connsiteY61" fmla="*/ 114803 h 1198640"/>
                      <a:gd name="connsiteX62" fmla="*/ 23128 w 90377"/>
                      <a:gd name="connsiteY62" fmla="*/ 107449 h 1198640"/>
                      <a:gd name="connsiteX63" fmla="*/ 24426 w 90377"/>
                      <a:gd name="connsiteY63" fmla="*/ 102345 h 1198640"/>
                      <a:gd name="connsiteX64" fmla="*/ 25464 w 90377"/>
                      <a:gd name="connsiteY64" fmla="*/ 98452 h 1198640"/>
                      <a:gd name="connsiteX65" fmla="*/ 27194 w 90377"/>
                      <a:gd name="connsiteY65" fmla="*/ 93175 h 1198640"/>
                      <a:gd name="connsiteX66" fmla="*/ 28405 w 90377"/>
                      <a:gd name="connsiteY66" fmla="*/ 89570 h 1198640"/>
                      <a:gd name="connsiteX67" fmla="*/ 32702 w 90377"/>
                      <a:gd name="connsiteY67" fmla="*/ 79102 h 1198640"/>
                      <a:gd name="connsiteX68" fmla="*/ 34230 w 90377"/>
                      <a:gd name="connsiteY68" fmla="*/ 75930 h 1198640"/>
                      <a:gd name="connsiteX69" fmla="*/ 37201 w 90377"/>
                      <a:gd name="connsiteY69" fmla="*/ 69932 h 1198640"/>
                      <a:gd name="connsiteX70" fmla="*/ 39248 w 90377"/>
                      <a:gd name="connsiteY70" fmla="*/ 66212 h 1198640"/>
                      <a:gd name="connsiteX71" fmla="*/ 41959 w 90377"/>
                      <a:gd name="connsiteY71" fmla="*/ 61511 h 1198640"/>
                      <a:gd name="connsiteX72" fmla="*/ 44352 w 90377"/>
                      <a:gd name="connsiteY72" fmla="*/ 57675 h 1198640"/>
                      <a:gd name="connsiteX73" fmla="*/ 47092 w 90377"/>
                      <a:gd name="connsiteY73" fmla="*/ 53494 h 1198640"/>
                      <a:gd name="connsiteX74" fmla="*/ 49716 w 90377"/>
                      <a:gd name="connsiteY74" fmla="*/ 49745 h 1198640"/>
                      <a:gd name="connsiteX75" fmla="*/ 52687 w 90377"/>
                      <a:gd name="connsiteY75" fmla="*/ 45765 h 1198640"/>
                      <a:gd name="connsiteX76" fmla="*/ 55426 w 90377"/>
                      <a:gd name="connsiteY76" fmla="*/ 42276 h 1198640"/>
                      <a:gd name="connsiteX77" fmla="*/ 58858 w 90377"/>
                      <a:gd name="connsiteY77" fmla="*/ 38210 h 1198640"/>
                      <a:gd name="connsiteX78" fmla="*/ 61626 w 90377"/>
                      <a:gd name="connsiteY78" fmla="*/ 35096 h 1198640"/>
                      <a:gd name="connsiteX79" fmla="*/ 66010 w 90377"/>
                      <a:gd name="connsiteY79" fmla="*/ 30539 h 1198640"/>
                      <a:gd name="connsiteX80" fmla="*/ 68893 w 90377"/>
                      <a:gd name="connsiteY80" fmla="*/ 27684 h 1198640"/>
                      <a:gd name="connsiteX81" fmla="*/ 70508 w 90377"/>
                      <a:gd name="connsiteY81" fmla="*/ 26213 h 1198640"/>
                      <a:gd name="connsiteX82" fmla="*/ 75295 w 90377"/>
                      <a:gd name="connsiteY82" fmla="*/ 22061 h 1198640"/>
                      <a:gd name="connsiteX83" fmla="*/ 76708 w 90377"/>
                      <a:gd name="connsiteY83" fmla="*/ 20879 h 1198640"/>
                      <a:gd name="connsiteX84" fmla="*/ 81236 w 90377"/>
                      <a:gd name="connsiteY84" fmla="*/ 17505 h 1198640"/>
                      <a:gd name="connsiteX85" fmla="*/ 83485 w 90377"/>
                      <a:gd name="connsiteY85" fmla="*/ 15832 h 1198640"/>
                      <a:gd name="connsiteX86" fmla="*/ 90378 w 90377"/>
                      <a:gd name="connsiteY86" fmla="*/ 11477 h 1198640"/>
                      <a:gd name="connsiteX87" fmla="*/ 70768 w 90377"/>
                      <a:gd name="connsiteY87" fmla="*/ 0 h 1198640"/>
                      <a:gd name="connsiteX88" fmla="*/ 63847 w 90377"/>
                      <a:gd name="connsiteY88" fmla="*/ 4470 h 11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0377" h="1198640">
                        <a:moveTo>
                          <a:pt x="63847" y="4470"/>
                        </a:moveTo>
                        <a:cubicBezTo>
                          <a:pt x="63097" y="4989"/>
                          <a:pt x="62347" y="5595"/>
                          <a:pt x="61569" y="6142"/>
                        </a:cubicBezTo>
                        <a:cubicBezTo>
                          <a:pt x="60271" y="7094"/>
                          <a:pt x="58973" y="7988"/>
                          <a:pt x="57675" y="8997"/>
                        </a:cubicBezTo>
                        <a:cubicBezTo>
                          <a:pt x="57474" y="9170"/>
                          <a:pt x="57243" y="9372"/>
                          <a:pt x="57041" y="9517"/>
                        </a:cubicBezTo>
                        <a:cubicBezTo>
                          <a:pt x="56580" y="9891"/>
                          <a:pt x="56089" y="10295"/>
                          <a:pt x="55628" y="10699"/>
                        </a:cubicBezTo>
                        <a:cubicBezTo>
                          <a:pt x="54013" y="12025"/>
                          <a:pt x="52427" y="13410"/>
                          <a:pt x="50870" y="14852"/>
                        </a:cubicBezTo>
                        <a:cubicBezTo>
                          <a:pt x="50322" y="15342"/>
                          <a:pt x="49774" y="15832"/>
                          <a:pt x="49255" y="16322"/>
                        </a:cubicBezTo>
                        <a:cubicBezTo>
                          <a:pt x="48909" y="16668"/>
                          <a:pt x="48534" y="16985"/>
                          <a:pt x="48188" y="17303"/>
                        </a:cubicBezTo>
                        <a:cubicBezTo>
                          <a:pt x="47582" y="17908"/>
                          <a:pt x="47005" y="18572"/>
                          <a:pt x="46400" y="19148"/>
                        </a:cubicBezTo>
                        <a:cubicBezTo>
                          <a:pt x="44929" y="20619"/>
                          <a:pt x="43458" y="22119"/>
                          <a:pt x="42017" y="23705"/>
                        </a:cubicBezTo>
                        <a:cubicBezTo>
                          <a:pt x="41642" y="24108"/>
                          <a:pt x="41238" y="24483"/>
                          <a:pt x="40834" y="24916"/>
                        </a:cubicBezTo>
                        <a:cubicBezTo>
                          <a:pt x="40286" y="25521"/>
                          <a:pt x="39767" y="26185"/>
                          <a:pt x="39248" y="26819"/>
                        </a:cubicBezTo>
                        <a:cubicBezTo>
                          <a:pt x="38095" y="28146"/>
                          <a:pt x="36941" y="29501"/>
                          <a:pt x="35845" y="30856"/>
                        </a:cubicBezTo>
                        <a:cubicBezTo>
                          <a:pt x="35384" y="31404"/>
                          <a:pt x="34922" y="31952"/>
                          <a:pt x="34461" y="32500"/>
                        </a:cubicBezTo>
                        <a:cubicBezTo>
                          <a:pt x="33971" y="33106"/>
                          <a:pt x="33538" y="33769"/>
                          <a:pt x="33077" y="34375"/>
                        </a:cubicBezTo>
                        <a:cubicBezTo>
                          <a:pt x="32068" y="35672"/>
                          <a:pt x="31087" y="36999"/>
                          <a:pt x="30135" y="38325"/>
                        </a:cubicBezTo>
                        <a:cubicBezTo>
                          <a:pt x="29674" y="38989"/>
                          <a:pt x="29184" y="39565"/>
                          <a:pt x="28722" y="40229"/>
                        </a:cubicBezTo>
                        <a:cubicBezTo>
                          <a:pt x="28290" y="40834"/>
                          <a:pt x="27915" y="41469"/>
                          <a:pt x="27511" y="42074"/>
                        </a:cubicBezTo>
                        <a:cubicBezTo>
                          <a:pt x="26560" y="43458"/>
                          <a:pt x="25666" y="44843"/>
                          <a:pt x="24772" y="46256"/>
                        </a:cubicBezTo>
                        <a:cubicBezTo>
                          <a:pt x="24310" y="46977"/>
                          <a:pt x="23820" y="47640"/>
                          <a:pt x="23387" y="48361"/>
                        </a:cubicBezTo>
                        <a:cubicBezTo>
                          <a:pt x="23041" y="48938"/>
                          <a:pt x="22724" y="49543"/>
                          <a:pt x="22378" y="50091"/>
                        </a:cubicBezTo>
                        <a:cubicBezTo>
                          <a:pt x="21455" y="51648"/>
                          <a:pt x="20561" y="53206"/>
                          <a:pt x="19696" y="54792"/>
                        </a:cubicBezTo>
                        <a:cubicBezTo>
                          <a:pt x="19264" y="55570"/>
                          <a:pt x="18773" y="56320"/>
                          <a:pt x="18341" y="57128"/>
                        </a:cubicBezTo>
                        <a:cubicBezTo>
                          <a:pt x="18081" y="57589"/>
                          <a:pt x="17879" y="58079"/>
                          <a:pt x="17620" y="58541"/>
                        </a:cubicBezTo>
                        <a:cubicBezTo>
                          <a:pt x="16582" y="60530"/>
                          <a:pt x="15601" y="62520"/>
                          <a:pt x="14650" y="64510"/>
                        </a:cubicBezTo>
                        <a:cubicBezTo>
                          <a:pt x="14275" y="65318"/>
                          <a:pt x="13813" y="66096"/>
                          <a:pt x="13467" y="66932"/>
                        </a:cubicBezTo>
                        <a:cubicBezTo>
                          <a:pt x="13352" y="67192"/>
                          <a:pt x="13265" y="67452"/>
                          <a:pt x="13150" y="67682"/>
                        </a:cubicBezTo>
                        <a:cubicBezTo>
                          <a:pt x="11593" y="71143"/>
                          <a:pt x="10151" y="74661"/>
                          <a:pt x="8853" y="78150"/>
                        </a:cubicBezTo>
                        <a:cubicBezTo>
                          <a:pt x="8795" y="78323"/>
                          <a:pt x="8709" y="78496"/>
                          <a:pt x="8651" y="78669"/>
                        </a:cubicBezTo>
                        <a:cubicBezTo>
                          <a:pt x="8276" y="79679"/>
                          <a:pt x="7988" y="80717"/>
                          <a:pt x="7642" y="81726"/>
                        </a:cubicBezTo>
                        <a:cubicBezTo>
                          <a:pt x="7036" y="83485"/>
                          <a:pt x="6431" y="85273"/>
                          <a:pt x="5912" y="87032"/>
                        </a:cubicBezTo>
                        <a:cubicBezTo>
                          <a:pt x="5537" y="88330"/>
                          <a:pt x="5220" y="89599"/>
                          <a:pt x="4874" y="90897"/>
                        </a:cubicBezTo>
                        <a:cubicBezTo>
                          <a:pt x="4412" y="92627"/>
                          <a:pt x="3951" y="94328"/>
                          <a:pt x="3576" y="96030"/>
                        </a:cubicBezTo>
                        <a:cubicBezTo>
                          <a:pt x="3489" y="96405"/>
                          <a:pt x="3374" y="96751"/>
                          <a:pt x="3288" y="97126"/>
                        </a:cubicBezTo>
                        <a:cubicBezTo>
                          <a:pt x="2826" y="99202"/>
                          <a:pt x="2451" y="101278"/>
                          <a:pt x="2105" y="103354"/>
                        </a:cubicBezTo>
                        <a:cubicBezTo>
                          <a:pt x="2048" y="103643"/>
                          <a:pt x="2019" y="103960"/>
                          <a:pt x="1961" y="104248"/>
                        </a:cubicBezTo>
                        <a:cubicBezTo>
                          <a:pt x="1615" y="106527"/>
                          <a:pt x="1327" y="108805"/>
                          <a:pt x="1125" y="111054"/>
                        </a:cubicBezTo>
                        <a:cubicBezTo>
                          <a:pt x="1067" y="111717"/>
                          <a:pt x="1009" y="112381"/>
                          <a:pt x="952" y="113044"/>
                        </a:cubicBezTo>
                        <a:cubicBezTo>
                          <a:pt x="750" y="115582"/>
                          <a:pt x="606" y="118091"/>
                          <a:pt x="606" y="120542"/>
                        </a:cubicBezTo>
                        <a:lnTo>
                          <a:pt x="0" y="1142263"/>
                        </a:lnTo>
                        <a:cubicBezTo>
                          <a:pt x="0" y="1142724"/>
                          <a:pt x="0" y="1143185"/>
                          <a:pt x="0" y="1143647"/>
                        </a:cubicBezTo>
                        <a:cubicBezTo>
                          <a:pt x="87" y="1149241"/>
                          <a:pt x="663" y="1154403"/>
                          <a:pt x="1702" y="1159075"/>
                        </a:cubicBezTo>
                        <a:cubicBezTo>
                          <a:pt x="2394" y="1162132"/>
                          <a:pt x="3259" y="1164987"/>
                          <a:pt x="4297" y="1167669"/>
                        </a:cubicBezTo>
                        <a:cubicBezTo>
                          <a:pt x="5191" y="1169947"/>
                          <a:pt x="6229" y="1172081"/>
                          <a:pt x="7382" y="1174071"/>
                        </a:cubicBezTo>
                        <a:cubicBezTo>
                          <a:pt x="8449" y="1175887"/>
                          <a:pt x="9632" y="1177589"/>
                          <a:pt x="10901" y="1179146"/>
                        </a:cubicBezTo>
                        <a:cubicBezTo>
                          <a:pt x="12141" y="1180674"/>
                          <a:pt x="13467" y="1182088"/>
                          <a:pt x="14909" y="1183328"/>
                        </a:cubicBezTo>
                        <a:cubicBezTo>
                          <a:pt x="16351" y="1184597"/>
                          <a:pt x="17851" y="1185721"/>
                          <a:pt x="19465" y="1186730"/>
                        </a:cubicBezTo>
                        <a:cubicBezTo>
                          <a:pt x="19725" y="1186875"/>
                          <a:pt x="19956" y="1187019"/>
                          <a:pt x="20215" y="1187163"/>
                        </a:cubicBezTo>
                        <a:lnTo>
                          <a:pt x="39825" y="1198640"/>
                        </a:lnTo>
                        <a:cubicBezTo>
                          <a:pt x="39565" y="1198496"/>
                          <a:pt x="39335" y="1198352"/>
                          <a:pt x="39075" y="1198208"/>
                        </a:cubicBezTo>
                        <a:cubicBezTo>
                          <a:pt x="37460" y="1197199"/>
                          <a:pt x="35932" y="1196074"/>
                          <a:pt x="34519" y="1194805"/>
                        </a:cubicBezTo>
                        <a:cubicBezTo>
                          <a:pt x="33106" y="1193536"/>
                          <a:pt x="31750" y="1192152"/>
                          <a:pt x="30510" y="1190624"/>
                        </a:cubicBezTo>
                        <a:cubicBezTo>
                          <a:pt x="29242" y="1189066"/>
                          <a:pt x="28059" y="1187365"/>
                          <a:pt x="26992" y="1185548"/>
                        </a:cubicBezTo>
                        <a:cubicBezTo>
                          <a:pt x="25839" y="1183558"/>
                          <a:pt x="24801" y="1181453"/>
                          <a:pt x="23907" y="1179146"/>
                        </a:cubicBezTo>
                        <a:cubicBezTo>
                          <a:pt x="22839" y="1176493"/>
                          <a:pt x="21974" y="1173638"/>
                          <a:pt x="21311" y="1170553"/>
                        </a:cubicBezTo>
                        <a:cubicBezTo>
                          <a:pt x="20273" y="1165852"/>
                          <a:pt x="19696" y="1160690"/>
                          <a:pt x="19610" y="1155124"/>
                        </a:cubicBezTo>
                        <a:cubicBezTo>
                          <a:pt x="19610" y="1154663"/>
                          <a:pt x="19610" y="1154201"/>
                          <a:pt x="19610" y="1153711"/>
                        </a:cubicBezTo>
                        <a:lnTo>
                          <a:pt x="20215" y="131990"/>
                        </a:lnTo>
                        <a:cubicBezTo>
                          <a:pt x="20215" y="129510"/>
                          <a:pt x="20359" y="127001"/>
                          <a:pt x="20532" y="124493"/>
                        </a:cubicBezTo>
                        <a:cubicBezTo>
                          <a:pt x="20590" y="123829"/>
                          <a:pt x="20648" y="123166"/>
                          <a:pt x="20705" y="122503"/>
                        </a:cubicBezTo>
                        <a:cubicBezTo>
                          <a:pt x="20907" y="120253"/>
                          <a:pt x="21196" y="117975"/>
                          <a:pt x="21542" y="115697"/>
                        </a:cubicBezTo>
                        <a:cubicBezTo>
                          <a:pt x="21599" y="115409"/>
                          <a:pt x="21628" y="115091"/>
                          <a:pt x="21657" y="114803"/>
                        </a:cubicBezTo>
                        <a:cubicBezTo>
                          <a:pt x="22061" y="112352"/>
                          <a:pt x="22580" y="109929"/>
                          <a:pt x="23128" y="107449"/>
                        </a:cubicBezTo>
                        <a:cubicBezTo>
                          <a:pt x="23503" y="105748"/>
                          <a:pt x="23964" y="104047"/>
                          <a:pt x="24426" y="102345"/>
                        </a:cubicBezTo>
                        <a:cubicBezTo>
                          <a:pt x="24772" y="101047"/>
                          <a:pt x="25089" y="99750"/>
                          <a:pt x="25464" y="98452"/>
                        </a:cubicBezTo>
                        <a:cubicBezTo>
                          <a:pt x="25983" y="96693"/>
                          <a:pt x="26588" y="94934"/>
                          <a:pt x="27194" y="93175"/>
                        </a:cubicBezTo>
                        <a:cubicBezTo>
                          <a:pt x="27598" y="91964"/>
                          <a:pt x="27973" y="90752"/>
                          <a:pt x="28405" y="89570"/>
                        </a:cubicBezTo>
                        <a:cubicBezTo>
                          <a:pt x="29703" y="86052"/>
                          <a:pt x="31145" y="82562"/>
                          <a:pt x="32702" y="79102"/>
                        </a:cubicBezTo>
                        <a:cubicBezTo>
                          <a:pt x="33192" y="78035"/>
                          <a:pt x="33711" y="76968"/>
                          <a:pt x="34230" y="75930"/>
                        </a:cubicBezTo>
                        <a:cubicBezTo>
                          <a:pt x="35182" y="73911"/>
                          <a:pt x="36163" y="71921"/>
                          <a:pt x="37201" y="69932"/>
                        </a:cubicBezTo>
                        <a:cubicBezTo>
                          <a:pt x="37864" y="68663"/>
                          <a:pt x="38556" y="67452"/>
                          <a:pt x="39248" y="66212"/>
                        </a:cubicBezTo>
                        <a:cubicBezTo>
                          <a:pt x="40113" y="64625"/>
                          <a:pt x="41007" y="63068"/>
                          <a:pt x="41959" y="61511"/>
                        </a:cubicBezTo>
                        <a:cubicBezTo>
                          <a:pt x="42738" y="60213"/>
                          <a:pt x="43545" y="58944"/>
                          <a:pt x="44352" y="57675"/>
                        </a:cubicBezTo>
                        <a:cubicBezTo>
                          <a:pt x="45246" y="56262"/>
                          <a:pt x="46169" y="54878"/>
                          <a:pt x="47092" y="53494"/>
                        </a:cubicBezTo>
                        <a:cubicBezTo>
                          <a:pt x="47957" y="52225"/>
                          <a:pt x="48822" y="50985"/>
                          <a:pt x="49716" y="49745"/>
                        </a:cubicBezTo>
                        <a:cubicBezTo>
                          <a:pt x="50697" y="48390"/>
                          <a:pt x="51677" y="47063"/>
                          <a:pt x="52687" y="45765"/>
                        </a:cubicBezTo>
                        <a:cubicBezTo>
                          <a:pt x="53581" y="44583"/>
                          <a:pt x="54503" y="43430"/>
                          <a:pt x="55426" y="42276"/>
                        </a:cubicBezTo>
                        <a:cubicBezTo>
                          <a:pt x="56551" y="40892"/>
                          <a:pt x="57704" y="39537"/>
                          <a:pt x="58858" y="38210"/>
                        </a:cubicBezTo>
                        <a:cubicBezTo>
                          <a:pt x="59781" y="37143"/>
                          <a:pt x="60703" y="36105"/>
                          <a:pt x="61626" y="35096"/>
                        </a:cubicBezTo>
                        <a:cubicBezTo>
                          <a:pt x="63068" y="33538"/>
                          <a:pt x="64510" y="32039"/>
                          <a:pt x="66010" y="30539"/>
                        </a:cubicBezTo>
                        <a:cubicBezTo>
                          <a:pt x="66961" y="29588"/>
                          <a:pt x="67913" y="28607"/>
                          <a:pt x="68893" y="27684"/>
                        </a:cubicBezTo>
                        <a:cubicBezTo>
                          <a:pt x="69412" y="27194"/>
                          <a:pt x="69960" y="26704"/>
                          <a:pt x="70508" y="26213"/>
                        </a:cubicBezTo>
                        <a:cubicBezTo>
                          <a:pt x="72065" y="24772"/>
                          <a:pt x="73680" y="23416"/>
                          <a:pt x="75295" y="22061"/>
                        </a:cubicBezTo>
                        <a:cubicBezTo>
                          <a:pt x="75757" y="21657"/>
                          <a:pt x="76218" y="21282"/>
                          <a:pt x="76708" y="20879"/>
                        </a:cubicBezTo>
                        <a:cubicBezTo>
                          <a:pt x="78208" y="19696"/>
                          <a:pt x="79736" y="18600"/>
                          <a:pt x="81236" y="17505"/>
                        </a:cubicBezTo>
                        <a:cubicBezTo>
                          <a:pt x="81986" y="16957"/>
                          <a:pt x="82735" y="16380"/>
                          <a:pt x="83485" y="15832"/>
                        </a:cubicBezTo>
                        <a:cubicBezTo>
                          <a:pt x="85763" y="14275"/>
                          <a:pt x="88071" y="12833"/>
                          <a:pt x="90378" y="11477"/>
                        </a:cubicBezTo>
                        <a:lnTo>
                          <a:pt x="70768" y="0"/>
                        </a:lnTo>
                        <a:cubicBezTo>
                          <a:pt x="68432" y="1442"/>
                          <a:pt x="66125" y="2913"/>
                          <a:pt x="63847" y="4470"/>
                        </a:cubicBezTo>
                        <a:close/>
                      </a:path>
                    </a:pathLst>
                  </a:custGeom>
                  <a:solidFill>
                    <a:srgbClr val="8EC2FE"/>
                  </a:solidFill>
                  <a:ln w="2878" cap="flat">
                    <a:noFill/>
                    <a:prstDash val="solid"/>
                    <a:miter/>
                  </a:ln>
                </p:spPr>
                <p:txBody>
                  <a:bodyPr rtlCol="0" anchor="ctr"/>
                  <a:lstStyle/>
                  <a:p>
                    <a:endParaRPr lang="zh-CN" altLang="en-US"/>
                  </a:p>
                </p:txBody>
              </p:sp>
            </p:grpSp>
            <p:sp>
              <p:nvSpPr>
                <p:cNvPr id="113" name="Aichitds6-9"/>
                <p:cNvSpPr/>
                <p:nvPr/>
              </p:nvSpPr>
              <p:spPr>
                <a:xfrm>
                  <a:off x="10144124" y="3024226"/>
                  <a:ext cx="551406" cy="1466602"/>
                </a:xfrm>
                <a:custGeom>
                  <a:avLst/>
                  <a:gdLst>
                    <a:gd name="connsiteX0" fmla="*/ 606 w 551406"/>
                    <a:gd name="connsiteY0" fmla="*/ 395192 h 1466602"/>
                    <a:gd name="connsiteX1" fmla="*/ 0 w 551406"/>
                    <a:gd name="connsiteY1" fmla="*/ 1416913 h 1466602"/>
                    <a:gd name="connsiteX2" fmla="*/ 70018 w 551406"/>
                    <a:gd name="connsiteY2" fmla="*/ 1457113 h 1466602"/>
                    <a:gd name="connsiteX3" fmla="*/ 550686 w 551406"/>
                    <a:gd name="connsiteY3" fmla="*/ 1182434 h 1466602"/>
                    <a:gd name="connsiteX4" fmla="*/ 551406 w 551406"/>
                    <a:gd name="connsiteY4" fmla="*/ 0 h 1466602"/>
                    <a:gd name="connsiteX5" fmla="*/ 70739 w 551406"/>
                    <a:gd name="connsiteY5" fmla="*/ 274679 h 1466602"/>
                    <a:gd name="connsiteX6" fmla="*/ 606 w 551406"/>
                    <a:gd name="connsiteY6" fmla="*/ 395192 h 146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406" h="1466602">
                      <a:moveTo>
                        <a:pt x="606" y="395192"/>
                      </a:moveTo>
                      <a:lnTo>
                        <a:pt x="0" y="1416913"/>
                      </a:lnTo>
                      <a:cubicBezTo>
                        <a:pt x="-29" y="1461266"/>
                        <a:pt x="31318" y="1479289"/>
                        <a:pt x="70018" y="1457113"/>
                      </a:cubicBezTo>
                      <a:lnTo>
                        <a:pt x="550686" y="1182434"/>
                      </a:lnTo>
                      <a:lnTo>
                        <a:pt x="551406" y="0"/>
                      </a:lnTo>
                      <a:lnTo>
                        <a:pt x="70739" y="274679"/>
                      </a:lnTo>
                      <a:cubicBezTo>
                        <a:pt x="32039" y="296827"/>
                        <a:pt x="635" y="350782"/>
                        <a:pt x="606" y="395192"/>
                      </a:cubicBezTo>
                      <a:close/>
                    </a:path>
                  </a:pathLst>
                </a:custGeom>
                <a:solidFill>
                  <a:srgbClr val="60A2EF"/>
                </a:solidFill>
                <a:ln w="2878" cap="flat">
                  <a:noFill/>
                  <a:prstDash val="solid"/>
                  <a:miter/>
                </a:ln>
              </p:spPr>
              <p:txBody>
                <a:bodyPr rtlCol="0" anchor="ctr"/>
                <a:lstStyle/>
                <a:p>
                  <a:endParaRPr lang="zh-CN" altLang="en-US"/>
                </a:p>
              </p:txBody>
            </p:sp>
          </p:grpSp>
        </p:grpSp>
        <p:grpSp>
          <p:nvGrpSpPr>
            <p:cNvPr id="114" name="图形 2"/>
            <p:cNvGrpSpPr/>
            <p:nvPr/>
          </p:nvGrpSpPr>
          <p:grpSpPr>
            <a:xfrm>
              <a:off x="10271240" y="3026511"/>
              <a:ext cx="548090" cy="1210482"/>
              <a:chOff x="10271240" y="3026511"/>
              <a:chExt cx="548090" cy="1210482"/>
            </a:xfrm>
          </p:grpSpPr>
          <p:sp>
            <p:nvSpPr>
              <p:cNvPr id="115" name="Aichitds6-10"/>
              <p:cNvSpPr/>
              <p:nvPr/>
            </p:nvSpPr>
            <p:spPr>
              <a:xfrm>
                <a:off x="10290158" y="4109794"/>
                <a:ext cx="28722" cy="40603"/>
              </a:xfrm>
              <a:custGeom>
                <a:avLst/>
                <a:gdLst>
                  <a:gd name="connsiteX0" fmla="*/ 24887 w 28722"/>
                  <a:gd name="connsiteY0" fmla="*/ 37864 h 40603"/>
                  <a:gd name="connsiteX1" fmla="*/ 22003 w 28722"/>
                  <a:gd name="connsiteY1" fmla="*/ 34865 h 40603"/>
                  <a:gd name="connsiteX2" fmla="*/ 19465 w 28722"/>
                  <a:gd name="connsiteY2" fmla="*/ 31202 h 40603"/>
                  <a:gd name="connsiteX3" fmla="*/ 17245 w 28722"/>
                  <a:gd name="connsiteY3" fmla="*/ 26588 h 40603"/>
                  <a:gd name="connsiteX4" fmla="*/ 15371 w 28722"/>
                  <a:gd name="connsiteY4" fmla="*/ 20417 h 40603"/>
                  <a:gd name="connsiteX5" fmla="*/ 14131 w 28722"/>
                  <a:gd name="connsiteY5" fmla="*/ 9286 h 40603"/>
                  <a:gd name="connsiteX6" fmla="*/ 14131 w 28722"/>
                  <a:gd name="connsiteY6" fmla="*/ 8276 h 40603"/>
                  <a:gd name="connsiteX7" fmla="*/ 0 w 28722"/>
                  <a:gd name="connsiteY7" fmla="*/ 0 h 40603"/>
                  <a:gd name="connsiteX8" fmla="*/ 0 w 28722"/>
                  <a:gd name="connsiteY8" fmla="*/ 1009 h 40603"/>
                  <a:gd name="connsiteX9" fmla="*/ 1240 w 28722"/>
                  <a:gd name="connsiteY9" fmla="*/ 12112 h 40603"/>
                  <a:gd name="connsiteX10" fmla="*/ 3115 w 28722"/>
                  <a:gd name="connsiteY10" fmla="*/ 18283 h 40603"/>
                  <a:gd name="connsiteX11" fmla="*/ 5335 w 28722"/>
                  <a:gd name="connsiteY11" fmla="*/ 22897 h 40603"/>
                  <a:gd name="connsiteX12" fmla="*/ 7873 w 28722"/>
                  <a:gd name="connsiteY12" fmla="*/ 26559 h 40603"/>
                  <a:gd name="connsiteX13" fmla="*/ 10756 w 28722"/>
                  <a:gd name="connsiteY13" fmla="*/ 29559 h 40603"/>
                  <a:gd name="connsiteX14" fmla="*/ 14044 w 28722"/>
                  <a:gd name="connsiteY14" fmla="*/ 32010 h 40603"/>
                  <a:gd name="connsiteX15" fmla="*/ 14592 w 28722"/>
                  <a:gd name="connsiteY15" fmla="*/ 32356 h 40603"/>
                  <a:gd name="connsiteX16" fmla="*/ 28722 w 28722"/>
                  <a:gd name="connsiteY16" fmla="*/ 40603 h 40603"/>
                  <a:gd name="connsiteX17" fmla="*/ 28175 w 28722"/>
                  <a:gd name="connsiteY17" fmla="*/ 40286 h 40603"/>
                  <a:gd name="connsiteX18" fmla="*/ 24887 w 28722"/>
                  <a:gd name="connsiteY18" fmla="*/ 37864 h 4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22" h="40603">
                    <a:moveTo>
                      <a:pt x="24887" y="37864"/>
                    </a:moveTo>
                    <a:cubicBezTo>
                      <a:pt x="23878" y="36941"/>
                      <a:pt x="22897" y="35961"/>
                      <a:pt x="22003" y="34865"/>
                    </a:cubicBezTo>
                    <a:cubicBezTo>
                      <a:pt x="21080" y="33740"/>
                      <a:pt x="20244" y="32529"/>
                      <a:pt x="19465" y="31202"/>
                    </a:cubicBezTo>
                    <a:cubicBezTo>
                      <a:pt x="18629" y="29789"/>
                      <a:pt x="17879" y="28232"/>
                      <a:pt x="17245" y="26588"/>
                    </a:cubicBezTo>
                    <a:cubicBezTo>
                      <a:pt x="16495" y="24685"/>
                      <a:pt x="15861" y="22609"/>
                      <a:pt x="15371" y="20417"/>
                    </a:cubicBezTo>
                    <a:cubicBezTo>
                      <a:pt x="14621" y="17014"/>
                      <a:pt x="14188" y="13323"/>
                      <a:pt x="14131" y="9286"/>
                    </a:cubicBezTo>
                    <a:cubicBezTo>
                      <a:pt x="14131" y="8940"/>
                      <a:pt x="14131" y="8622"/>
                      <a:pt x="14131" y="8276"/>
                    </a:cubicBezTo>
                    <a:lnTo>
                      <a:pt x="0" y="0"/>
                    </a:lnTo>
                    <a:cubicBezTo>
                      <a:pt x="0" y="346"/>
                      <a:pt x="0" y="692"/>
                      <a:pt x="0" y="1009"/>
                    </a:cubicBezTo>
                    <a:cubicBezTo>
                      <a:pt x="58" y="5018"/>
                      <a:pt x="490" y="8738"/>
                      <a:pt x="1240" y="12112"/>
                    </a:cubicBezTo>
                    <a:cubicBezTo>
                      <a:pt x="1730" y="14332"/>
                      <a:pt x="2365" y="16380"/>
                      <a:pt x="3115" y="18283"/>
                    </a:cubicBezTo>
                    <a:cubicBezTo>
                      <a:pt x="3749" y="19927"/>
                      <a:pt x="4499" y="21455"/>
                      <a:pt x="5335" y="22897"/>
                    </a:cubicBezTo>
                    <a:cubicBezTo>
                      <a:pt x="6114" y="24224"/>
                      <a:pt x="6950" y="25435"/>
                      <a:pt x="7873" y="26559"/>
                    </a:cubicBezTo>
                    <a:cubicBezTo>
                      <a:pt x="8767" y="27655"/>
                      <a:pt x="9718" y="28665"/>
                      <a:pt x="10756" y="29559"/>
                    </a:cubicBezTo>
                    <a:cubicBezTo>
                      <a:pt x="11795" y="30453"/>
                      <a:pt x="12891" y="31289"/>
                      <a:pt x="14044" y="32010"/>
                    </a:cubicBezTo>
                    <a:cubicBezTo>
                      <a:pt x="14217" y="32125"/>
                      <a:pt x="14390" y="32241"/>
                      <a:pt x="14592" y="32356"/>
                    </a:cubicBezTo>
                    <a:lnTo>
                      <a:pt x="28722" y="40603"/>
                    </a:lnTo>
                    <a:cubicBezTo>
                      <a:pt x="28549" y="40517"/>
                      <a:pt x="28376" y="40402"/>
                      <a:pt x="28175" y="40286"/>
                    </a:cubicBezTo>
                    <a:cubicBezTo>
                      <a:pt x="27021" y="39594"/>
                      <a:pt x="25925" y="38787"/>
                      <a:pt x="24887" y="37864"/>
                    </a:cubicBezTo>
                    <a:close/>
                  </a:path>
                </a:pathLst>
              </a:custGeom>
              <a:solidFill>
                <a:srgbClr val="BD4652"/>
              </a:solidFill>
              <a:ln w="2878" cap="flat">
                <a:noFill/>
                <a:prstDash val="solid"/>
                <a:miter/>
              </a:ln>
            </p:spPr>
            <p:txBody>
              <a:bodyPr rtlCol="0" anchor="ctr"/>
              <a:lstStyle/>
              <a:p>
                <a:endParaRPr lang="zh-CN" altLang="en-US"/>
              </a:p>
            </p:txBody>
          </p:sp>
          <p:sp>
            <p:nvSpPr>
              <p:cNvPr id="116" name="Aichitds6-11"/>
              <p:cNvSpPr/>
              <p:nvPr/>
            </p:nvSpPr>
            <p:spPr>
              <a:xfrm>
                <a:off x="10286784" y="3041933"/>
                <a:ext cx="442918" cy="1149757"/>
              </a:xfrm>
              <a:custGeom>
                <a:avLst/>
                <a:gdLst>
                  <a:gd name="connsiteX0" fmla="*/ 461 w 442918"/>
                  <a:gd name="connsiteY0" fmla="*/ 316494 h 1149757"/>
                  <a:gd name="connsiteX1" fmla="*/ 0 w 442918"/>
                  <a:gd name="connsiteY1" fmla="*/ 1111118 h 1149757"/>
                  <a:gd name="connsiteX2" fmla="*/ 54475 w 442918"/>
                  <a:gd name="connsiteY2" fmla="*/ 1142378 h 1149757"/>
                  <a:gd name="connsiteX3" fmla="*/ 441736 w 442918"/>
                  <a:gd name="connsiteY3" fmla="*/ 920962 h 1149757"/>
                  <a:gd name="connsiteX4" fmla="*/ 442919 w 442918"/>
                  <a:gd name="connsiteY4" fmla="*/ 0 h 1149757"/>
                  <a:gd name="connsiteX5" fmla="*/ 55051 w 442918"/>
                  <a:gd name="connsiteY5" fmla="*/ 222800 h 1149757"/>
                  <a:gd name="connsiteX6" fmla="*/ 461 w 442918"/>
                  <a:gd name="connsiteY6" fmla="*/ 316494 h 114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918" h="1149757">
                    <a:moveTo>
                      <a:pt x="461" y="316494"/>
                    </a:moveTo>
                    <a:lnTo>
                      <a:pt x="0" y="1111118"/>
                    </a:lnTo>
                    <a:cubicBezTo>
                      <a:pt x="-29" y="1145608"/>
                      <a:pt x="24368" y="1159623"/>
                      <a:pt x="54475" y="1142378"/>
                    </a:cubicBezTo>
                    <a:lnTo>
                      <a:pt x="441736" y="920962"/>
                    </a:lnTo>
                    <a:lnTo>
                      <a:pt x="442919" y="0"/>
                    </a:lnTo>
                    <a:lnTo>
                      <a:pt x="55051" y="222800"/>
                    </a:lnTo>
                    <a:cubicBezTo>
                      <a:pt x="24916" y="240016"/>
                      <a:pt x="490" y="281975"/>
                      <a:pt x="461" y="316494"/>
                    </a:cubicBezTo>
                    <a:close/>
                  </a:path>
                </a:pathLst>
              </a:custGeom>
              <a:solidFill>
                <a:srgbClr val="FFBD59"/>
              </a:solidFill>
              <a:ln w="2878" cap="flat">
                <a:noFill/>
                <a:prstDash val="solid"/>
                <a:miter/>
              </a:ln>
            </p:spPr>
            <p:txBody>
              <a:bodyPr rtlCol="0" anchor="ctr"/>
              <a:lstStyle/>
              <a:p>
                <a:endParaRPr lang="zh-CN" altLang="en-US"/>
              </a:p>
            </p:txBody>
          </p:sp>
          <p:grpSp>
            <p:nvGrpSpPr>
              <p:cNvPr id="117" name="图形 2"/>
              <p:cNvGrpSpPr/>
              <p:nvPr/>
            </p:nvGrpSpPr>
            <p:grpSpPr>
              <a:xfrm>
                <a:off x="10726934" y="3043288"/>
                <a:ext cx="92367" cy="980886"/>
                <a:chOff x="10726934" y="3043288"/>
                <a:chExt cx="92367" cy="980886"/>
              </a:xfrm>
            </p:grpSpPr>
            <p:sp>
              <p:nvSpPr>
                <p:cNvPr id="118" name="Aichitds6-12"/>
                <p:cNvSpPr/>
                <p:nvPr/>
              </p:nvSpPr>
              <p:spPr>
                <a:xfrm>
                  <a:off x="10801163" y="3077634"/>
                  <a:ext cx="18139" cy="946540"/>
                </a:xfrm>
                <a:custGeom>
                  <a:avLst/>
                  <a:gdLst>
                    <a:gd name="connsiteX0" fmla="*/ 0 w 18139"/>
                    <a:gd name="connsiteY0" fmla="*/ 946541 h 946540"/>
                    <a:gd name="connsiteX1" fmla="*/ 15370 w 18139"/>
                    <a:gd name="connsiteY1" fmla="*/ 937803 h 946540"/>
                    <a:gd name="connsiteX2" fmla="*/ 18139 w 18139"/>
                    <a:gd name="connsiteY2" fmla="*/ 0 h 946540"/>
                    <a:gd name="connsiteX3" fmla="*/ 2797 w 18139"/>
                    <a:gd name="connsiteY3" fmla="*/ 8738 h 946540"/>
                  </a:gdLst>
                  <a:ahLst/>
                  <a:cxnLst>
                    <a:cxn ang="0">
                      <a:pos x="connsiteX0" y="connsiteY0"/>
                    </a:cxn>
                    <a:cxn ang="0">
                      <a:pos x="connsiteX1" y="connsiteY1"/>
                    </a:cxn>
                    <a:cxn ang="0">
                      <a:pos x="connsiteX2" y="connsiteY2"/>
                    </a:cxn>
                    <a:cxn ang="0">
                      <a:pos x="connsiteX3" y="connsiteY3"/>
                    </a:cxn>
                  </a:cxnLst>
                  <a:rect l="l" t="t" r="r" b="b"/>
                  <a:pathLst>
                    <a:path w="18139" h="946540">
                      <a:moveTo>
                        <a:pt x="0" y="946541"/>
                      </a:moveTo>
                      <a:lnTo>
                        <a:pt x="15370" y="937803"/>
                      </a:lnTo>
                      <a:lnTo>
                        <a:pt x="18139" y="0"/>
                      </a:lnTo>
                      <a:lnTo>
                        <a:pt x="2797" y="8738"/>
                      </a:lnTo>
                      <a:close/>
                    </a:path>
                  </a:pathLst>
                </a:custGeom>
                <a:solidFill>
                  <a:srgbClr val="FFDB5A"/>
                </a:solidFill>
                <a:ln w="2878" cap="flat">
                  <a:noFill/>
                  <a:prstDash val="solid"/>
                  <a:miter/>
                </a:ln>
              </p:spPr>
              <p:txBody>
                <a:bodyPr rtlCol="0" anchor="ctr"/>
                <a:lstStyle/>
                <a:p>
                  <a:endParaRPr lang="zh-CN" altLang="en-US"/>
                </a:p>
              </p:txBody>
            </p:sp>
            <p:sp>
              <p:nvSpPr>
                <p:cNvPr id="119" name="Aichitds6-13"/>
                <p:cNvSpPr/>
                <p:nvPr/>
              </p:nvSpPr>
              <p:spPr>
                <a:xfrm>
                  <a:off x="10726934" y="3043288"/>
                  <a:ext cx="77025" cy="980655"/>
                </a:xfrm>
                <a:custGeom>
                  <a:avLst/>
                  <a:gdLst>
                    <a:gd name="connsiteX0" fmla="*/ 0 w 77025"/>
                    <a:gd name="connsiteY0" fmla="*/ 923413 h 980655"/>
                    <a:gd name="connsiteX1" fmla="*/ 74228 w 77025"/>
                    <a:gd name="connsiteY1" fmla="*/ 980656 h 980655"/>
                    <a:gd name="connsiteX2" fmla="*/ 77025 w 77025"/>
                    <a:gd name="connsiteY2" fmla="*/ 42853 h 980655"/>
                    <a:gd name="connsiteX3" fmla="*/ 2797 w 77025"/>
                    <a:gd name="connsiteY3" fmla="*/ 0 h 980655"/>
                  </a:gdLst>
                  <a:ahLst/>
                  <a:cxnLst>
                    <a:cxn ang="0">
                      <a:pos x="connsiteX0" y="connsiteY0"/>
                    </a:cxn>
                    <a:cxn ang="0">
                      <a:pos x="connsiteX1" y="connsiteY1"/>
                    </a:cxn>
                    <a:cxn ang="0">
                      <a:pos x="connsiteX2" y="connsiteY2"/>
                    </a:cxn>
                    <a:cxn ang="0">
                      <a:pos x="connsiteX3" y="connsiteY3"/>
                    </a:cxn>
                  </a:cxnLst>
                  <a:rect l="l" t="t" r="r" b="b"/>
                  <a:pathLst>
                    <a:path w="77025" h="980655">
                      <a:moveTo>
                        <a:pt x="0" y="923413"/>
                      </a:moveTo>
                      <a:lnTo>
                        <a:pt x="74228" y="980656"/>
                      </a:lnTo>
                      <a:lnTo>
                        <a:pt x="77025" y="42853"/>
                      </a:lnTo>
                      <a:lnTo>
                        <a:pt x="2797" y="0"/>
                      </a:lnTo>
                      <a:close/>
                    </a:path>
                  </a:pathLst>
                </a:custGeom>
                <a:solidFill>
                  <a:srgbClr val="FD9C3D"/>
                </a:solidFill>
                <a:ln w="2878" cap="flat">
                  <a:noFill/>
                  <a:prstDash val="solid"/>
                  <a:miter/>
                </a:ln>
              </p:spPr>
              <p:txBody>
                <a:bodyPr rtlCol="0" anchor="ctr"/>
                <a:lstStyle/>
                <a:p>
                  <a:endParaRPr lang="zh-CN" altLang="en-US"/>
                </a:p>
              </p:txBody>
            </p:sp>
          </p:grpSp>
          <p:sp>
            <p:nvSpPr>
              <p:cNvPr id="120" name="Aichitds6-14"/>
              <p:cNvSpPr/>
              <p:nvPr/>
            </p:nvSpPr>
            <p:spPr>
              <a:xfrm>
                <a:off x="10313228" y="3059841"/>
                <a:ext cx="472275" cy="1155852"/>
              </a:xfrm>
              <a:custGeom>
                <a:avLst/>
                <a:gdLst>
                  <a:gd name="connsiteX0" fmla="*/ 416475 w 472275"/>
                  <a:gd name="connsiteY0" fmla="*/ 0 h 1155852"/>
                  <a:gd name="connsiteX1" fmla="*/ 41699 w 472275"/>
                  <a:gd name="connsiteY1" fmla="*/ 214524 h 1155852"/>
                  <a:gd name="connsiteX2" fmla="*/ 37633 w 472275"/>
                  <a:gd name="connsiteY2" fmla="*/ 217090 h 1155852"/>
                  <a:gd name="connsiteX3" fmla="*/ 36307 w 472275"/>
                  <a:gd name="connsiteY3" fmla="*/ 218042 h 1155852"/>
                  <a:gd name="connsiteX4" fmla="*/ 34000 w 472275"/>
                  <a:gd name="connsiteY4" fmla="*/ 219715 h 1155852"/>
                  <a:gd name="connsiteX5" fmla="*/ 33740 w 472275"/>
                  <a:gd name="connsiteY5" fmla="*/ 219945 h 1155852"/>
                  <a:gd name="connsiteX6" fmla="*/ 28809 w 472275"/>
                  <a:gd name="connsiteY6" fmla="*/ 224242 h 1155852"/>
                  <a:gd name="connsiteX7" fmla="*/ 28405 w 472275"/>
                  <a:gd name="connsiteY7" fmla="*/ 224588 h 1155852"/>
                  <a:gd name="connsiteX8" fmla="*/ 27338 w 472275"/>
                  <a:gd name="connsiteY8" fmla="*/ 225684 h 1155852"/>
                  <a:gd name="connsiteX9" fmla="*/ 24772 w 472275"/>
                  <a:gd name="connsiteY9" fmla="*/ 228337 h 1155852"/>
                  <a:gd name="connsiteX10" fmla="*/ 24080 w 472275"/>
                  <a:gd name="connsiteY10" fmla="*/ 229058 h 1155852"/>
                  <a:gd name="connsiteX11" fmla="*/ 23128 w 472275"/>
                  <a:gd name="connsiteY11" fmla="*/ 230183 h 1155852"/>
                  <a:gd name="connsiteX12" fmla="*/ 21138 w 472275"/>
                  <a:gd name="connsiteY12" fmla="*/ 232576 h 1155852"/>
                  <a:gd name="connsiteX13" fmla="*/ 20331 w 472275"/>
                  <a:gd name="connsiteY13" fmla="*/ 233528 h 1155852"/>
                  <a:gd name="connsiteX14" fmla="*/ 19523 w 472275"/>
                  <a:gd name="connsiteY14" fmla="*/ 234624 h 1155852"/>
                  <a:gd name="connsiteX15" fmla="*/ 17793 w 472275"/>
                  <a:gd name="connsiteY15" fmla="*/ 236960 h 1155852"/>
                  <a:gd name="connsiteX16" fmla="*/ 16985 w 472275"/>
                  <a:gd name="connsiteY16" fmla="*/ 238056 h 1155852"/>
                  <a:gd name="connsiteX17" fmla="*/ 16265 w 472275"/>
                  <a:gd name="connsiteY17" fmla="*/ 239151 h 1155852"/>
                  <a:gd name="connsiteX18" fmla="*/ 14650 w 472275"/>
                  <a:gd name="connsiteY18" fmla="*/ 241603 h 1155852"/>
                  <a:gd name="connsiteX19" fmla="*/ 13842 w 472275"/>
                  <a:gd name="connsiteY19" fmla="*/ 242843 h 1155852"/>
                  <a:gd name="connsiteX20" fmla="*/ 13237 w 472275"/>
                  <a:gd name="connsiteY20" fmla="*/ 243852 h 1155852"/>
                  <a:gd name="connsiteX21" fmla="*/ 11650 w 472275"/>
                  <a:gd name="connsiteY21" fmla="*/ 246591 h 1155852"/>
                  <a:gd name="connsiteX22" fmla="*/ 10872 w 472275"/>
                  <a:gd name="connsiteY22" fmla="*/ 247947 h 1155852"/>
                  <a:gd name="connsiteX23" fmla="*/ 10439 w 472275"/>
                  <a:gd name="connsiteY23" fmla="*/ 248783 h 1155852"/>
                  <a:gd name="connsiteX24" fmla="*/ 8709 w 472275"/>
                  <a:gd name="connsiteY24" fmla="*/ 252301 h 1155852"/>
                  <a:gd name="connsiteX25" fmla="*/ 8017 w 472275"/>
                  <a:gd name="connsiteY25" fmla="*/ 253714 h 1155852"/>
                  <a:gd name="connsiteX26" fmla="*/ 7844 w 472275"/>
                  <a:gd name="connsiteY26" fmla="*/ 254176 h 1155852"/>
                  <a:gd name="connsiteX27" fmla="*/ 5335 w 472275"/>
                  <a:gd name="connsiteY27" fmla="*/ 260318 h 1155852"/>
                  <a:gd name="connsiteX28" fmla="*/ 5220 w 472275"/>
                  <a:gd name="connsiteY28" fmla="*/ 260607 h 1155852"/>
                  <a:gd name="connsiteX29" fmla="*/ 4614 w 472275"/>
                  <a:gd name="connsiteY29" fmla="*/ 262423 h 1155852"/>
                  <a:gd name="connsiteX30" fmla="*/ 3605 w 472275"/>
                  <a:gd name="connsiteY30" fmla="*/ 265538 h 1155852"/>
                  <a:gd name="connsiteX31" fmla="*/ 2999 w 472275"/>
                  <a:gd name="connsiteY31" fmla="*/ 267816 h 1155852"/>
                  <a:gd name="connsiteX32" fmla="*/ 2249 w 472275"/>
                  <a:gd name="connsiteY32" fmla="*/ 270815 h 1155852"/>
                  <a:gd name="connsiteX33" fmla="*/ 2076 w 472275"/>
                  <a:gd name="connsiteY33" fmla="*/ 271450 h 1155852"/>
                  <a:gd name="connsiteX34" fmla="*/ 1903 w 472275"/>
                  <a:gd name="connsiteY34" fmla="*/ 272545 h 1155852"/>
                  <a:gd name="connsiteX35" fmla="*/ 1096 w 472275"/>
                  <a:gd name="connsiteY35" fmla="*/ 277333 h 1155852"/>
                  <a:gd name="connsiteX36" fmla="*/ 865 w 472275"/>
                  <a:gd name="connsiteY36" fmla="*/ 279120 h 1155852"/>
                  <a:gd name="connsiteX37" fmla="*/ 490 w 472275"/>
                  <a:gd name="connsiteY37" fmla="*/ 285234 h 1155852"/>
                  <a:gd name="connsiteX38" fmla="*/ 0 w 472275"/>
                  <a:gd name="connsiteY38" fmla="*/ 1095171 h 1155852"/>
                  <a:gd name="connsiteX39" fmla="*/ 0 w 472275"/>
                  <a:gd name="connsiteY39" fmla="*/ 1096007 h 1155852"/>
                  <a:gd name="connsiteX40" fmla="*/ 115 w 472275"/>
                  <a:gd name="connsiteY40" fmla="*/ 1097795 h 1155852"/>
                  <a:gd name="connsiteX41" fmla="*/ 260 w 472275"/>
                  <a:gd name="connsiteY41" fmla="*/ 1100275 h 1155852"/>
                  <a:gd name="connsiteX42" fmla="*/ 548 w 472275"/>
                  <a:gd name="connsiteY42" fmla="*/ 1102322 h 1155852"/>
                  <a:gd name="connsiteX43" fmla="*/ 923 w 472275"/>
                  <a:gd name="connsiteY43" fmla="*/ 1104572 h 1155852"/>
                  <a:gd name="connsiteX44" fmla="*/ 1009 w 472275"/>
                  <a:gd name="connsiteY44" fmla="*/ 1105033 h 1155852"/>
                  <a:gd name="connsiteX45" fmla="*/ 1269 w 472275"/>
                  <a:gd name="connsiteY45" fmla="*/ 1105898 h 1155852"/>
                  <a:gd name="connsiteX46" fmla="*/ 2307 w 472275"/>
                  <a:gd name="connsiteY46" fmla="*/ 1109359 h 1155852"/>
                  <a:gd name="connsiteX47" fmla="*/ 2538 w 472275"/>
                  <a:gd name="connsiteY47" fmla="*/ 1110109 h 1155852"/>
                  <a:gd name="connsiteX48" fmla="*/ 2855 w 472275"/>
                  <a:gd name="connsiteY48" fmla="*/ 1110743 h 1155852"/>
                  <a:gd name="connsiteX49" fmla="*/ 3922 w 472275"/>
                  <a:gd name="connsiteY49" fmla="*/ 1112935 h 1155852"/>
                  <a:gd name="connsiteX50" fmla="*/ 4355 w 472275"/>
                  <a:gd name="connsiteY50" fmla="*/ 1113857 h 1155852"/>
                  <a:gd name="connsiteX51" fmla="*/ 4643 w 472275"/>
                  <a:gd name="connsiteY51" fmla="*/ 1114261 h 1155852"/>
                  <a:gd name="connsiteX52" fmla="*/ 5768 w 472275"/>
                  <a:gd name="connsiteY52" fmla="*/ 1115905 h 1155852"/>
                  <a:gd name="connsiteX53" fmla="*/ 6431 w 472275"/>
                  <a:gd name="connsiteY53" fmla="*/ 1116857 h 1155852"/>
                  <a:gd name="connsiteX54" fmla="*/ 6690 w 472275"/>
                  <a:gd name="connsiteY54" fmla="*/ 1117116 h 1155852"/>
                  <a:gd name="connsiteX55" fmla="*/ 7930 w 472275"/>
                  <a:gd name="connsiteY55" fmla="*/ 1118414 h 1155852"/>
                  <a:gd name="connsiteX56" fmla="*/ 8767 w 472275"/>
                  <a:gd name="connsiteY56" fmla="*/ 1119308 h 1155852"/>
                  <a:gd name="connsiteX57" fmla="*/ 9026 w 472275"/>
                  <a:gd name="connsiteY57" fmla="*/ 1119510 h 1155852"/>
                  <a:gd name="connsiteX58" fmla="*/ 10497 w 472275"/>
                  <a:gd name="connsiteY58" fmla="*/ 1120606 h 1155852"/>
                  <a:gd name="connsiteX59" fmla="*/ 11449 w 472275"/>
                  <a:gd name="connsiteY59" fmla="*/ 1121327 h 1155852"/>
                  <a:gd name="connsiteX60" fmla="*/ 11881 w 472275"/>
                  <a:gd name="connsiteY60" fmla="*/ 1121586 h 1155852"/>
                  <a:gd name="connsiteX61" fmla="*/ 65635 w 472275"/>
                  <a:gd name="connsiteY61" fmla="*/ 1153077 h 1155852"/>
                  <a:gd name="connsiteX62" fmla="*/ 64279 w 472275"/>
                  <a:gd name="connsiteY62" fmla="*/ 1152125 h 1155852"/>
                  <a:gd name="connsiteX63" fmla="*/ 94876 w 472275"/>
                  <a:gd name="connsiteY63" fmla="*/ 1150308 h 1155852"/>
                  <a:gd name="connsiteX64" fmla="*/ 472276 w 472275"/>
                  <a:gd name="connsiteY64" fmla="*/ 934631 h 1155852"/>
                  <a:gd name="connsiteX65" fmla="*/ 470199 w 472275"/>
                  <a:gd name="connsiteY65" fmla="*/ 31462 h 1155852"/>
                  <a:gd name="connsiteX66" fmla="*/ 416475 w 472275"/>
                  <a:gd name="connsiteY66" fmla="*/ 0 h 11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275" h="1155852">
                    <a:moveTo>
                      <a:pt x="416475" y="0"/>
                    </a:moveTo>
                    <a:lnTo>
                      <a:pt x="41699" y="214524"/>
                    </a:lnTo>
                    <a:cubicBezTo>
                      <a:pt x="40315" y="215303"/>
                      <a:pt x="38989" y="216168"/>
                      <a:pt x="37633" y="217090"/>
                    </a:cubicBezTo>
                    <a:cubicBezTo>
                      <a:pt x="37201" y="217379"/>
                      <a:pt x="36768" y="217754"/>
                      <a:pt x="36307" y="218042"/>
                    </a:cubicBezTo>
                    <a:cubicBezTo>
                      <a:pt x="35557" y="218590"/>
                      <a:pt x="34778" y="219138"/>
                      <a:pt x="34000" y="219715"/>
                    </a:cubicBezTo>
                    <a:cubicBezTo>
                      <a:pt x="33913" y="219772"/>
                      <a:pt x="33827" y="219859"/>
                      <a:pt x="33740" y="219945"/>
                    </a:cubicBezTo>
                    <a:cubicBezTo>
                      <a:pt x="32039" y="221301"/>
                      <a:pt x="30395" y="222714"/>
                      <a:pt x="28809" y="224242"/>
                    </a:cubicBezTo>
                    <a:cubicBezTo>
                      <a:pt x="28694" y="224358"/>
                      <a:pt x="28549" y="224473"/>
                      <a:pt x="28405" y="224588"/>
                    </a:cubicBezTo>
                    <a:cubicBezTo>
                      <a:pt x="28030" y="224934"/>
                      <a:pt x="27684" y="225338"/>
                      <a:pt x="27338" y="225684"/>
                    </a:cubicBezTo>
                    <a:cubicBezTo>
                      <a:pt x="26473" y="226549"/>
                      <a:pt x="25608" y="227443"/>
                      <a:pt x="24772" y="228337"/>
                    </a:cubicBezTo>
                    <a:cubicBezTo>
                      <a:pt x="24541" y="228597"/>
                      <a:pt x="24310" y="228799"/>
                      <a:pt x="24080" y="229058"/>
                    </a:cubicBezTo>
                    <a:cubicBezTo>
                      <a:pt x="23762" y="229433"/>
                      <a:pt x="23445" y="229808"/>
                      <a:pt x="23128" y="230183"/>
                    </a:cubicBezTo>
                    <a:cubicBezTo>
                      <a:pt x="22465" y="230961"/>
                      <a:pt x="21772" y="231769"/>
                      <a:pt x="21138" y="232576"/>
                    </a:cubicBezTo>
                    <a:cubicBezTo>
                      <a:pt x="20878" y="232894"/>
                      <a:pt x="20590" y="233211"/>
                      <a:pt x="20331" y="233528"/>
                    </a:cubicBezTo>
                    <a:cubicBezTo>
                      <a:pt x="20042" y="233903"/>
                      <a:pt x="19783" y="234278"/>
                      <a:pt x="19523" y="234624"/>
                    </a:cubicBezTo>
                    <a:cubicBezTo>
                      <a:pt x="18918" y="235402"/>
                      <a:pt x="18341" y="236181"/>
                      <a:pt x="17793" y="236960"/>
                    </a:cubicBezTo>
                    <a:cubicBezTo>
                      <a:pt x="17533" y="237335"/>
                      <a:pt x="17245" y="237681"/>
                      <a:pt x="16985" y="238056"/>
                    </a:cubicBezTo>
                    <a:cubicBezTo>
                      <a:pt x="16726" y="238402"/>
                      <a:pt x="16524" y="238776"/>
                      <a:pt x="16265" y="239151"/>
                    </a:cubicBezTo>
                    <a:cubicBezTo>
                      <a:pt x="15717" y="239959"/>
                      <a:pt x="15198" y="240766"/>
                      <a:pt x="14650" y="241603"/>
                    </a:cubicBezTo>
                    <a:cubicBezTo>
                      <a:pt x="14390" y="242035"/>
                      <a:pt x="14102" y="242410"/>
                      <a:pt x="13842" y="242843"/>
                    </a:cubicBezTo>
                    <a:cubicBezTo>
                      <a:pt x="13640" y="243160"/>
                      <a:pt x="13438" y="243535"/>
                      <a:pt x="13237" y="243852"/>
                    </a:cubicBezTo>
                    <a:cubicBezTo>
                      <a:pt x="12689" y="244775"/>
                      <a:pt x="12170" y="245669"/>
                      <a:pt x="11650" y="246591"/>
                    </a:cubicBezTo>
                    <a:cubicBezTo>
                      <a:pt x="11391" y="247053"/>
                      <a:pt x="11131" y="247485"/>
                      <a:pt x="10872" y="247947"/>
                    </a:cubicBezTo>
                    <a:cubicBezTo>
                      <a:pt x="10728" y="248235"/>
                      <a:pt x="10612" y="248495"/>
                      <a:pt x="10439" y="248783"/>
                    </a:cubicBezTo>
                    <a:cubicBezTo>
                      <a:pt x="9834" y="249937"/>
                      <a:pt x="9257" y="251119"/>
                      <a:pt x="8709" y="252301"/>
                    </a:cubicBezTo>
                    <a:cubicBezTo>
                      <a:pt x="8478" y="252763"/>
                      <a:pt x="8219" y="253224"/>
                      <a:pt x="8017" y="253714"/>
                    </a:cubicBezTo>
                    <a:cubicBezTo>
                      <a:pt x="7959" y="253859"/>
                      <a:pt x="7902" y="254032"/>
                      <a:pt x="7844" y="254176"/>
                    </a:cubicBezTo>
                    <a:cubicBezTo>
                      <a:pt x="6921" y="256194"/>
                      <a:pt x="6085" y="258271"/>
                      <a:pt x="5335" y="260318"/>
                    </a:cubicBezTo>
                    <a:cubicBezTo>
                      <a:pt x="5306" y="260405"/>
                      <a:pt x="5248" y="260520"/>
                      <a:pt x="5220" y="260607"/>
                    </a:cubicBezTo>
                    <a:cubicBezTo>
                      <a:pt x="4989" y="261212"/>
                      <a:pt x="4816" y="261818"/>
                      <a:pt x="4614" y="262423"/>
                    </a:cubicBezTo>
                    <a:cubicBezTo>
                      <a:pt x="4268" y="263462"/>
                      <a:pt x="3893" y="264500"/>
                      <a:pt x="3605" y="265538"/>
                    </a:cubicBezTo>
                    <a:cubicBezTo>
                      <a:pt x="3374" y="266288"/>
                      <a:pt x="3201" y="267066"/>
                      <a:pt x="2999" y="267816"/>
                    </a:cubicBezTo>
                    <a:cubicBezTo>
                      <a:pt x="2740" y="268825"/>
                      <a:pt x="2451" y="269835"/>
                      <a:pt x="2249" y="270815"/>
                    </a:cubicBezTo>
                    <a:cubicBezTo>
                      <a:pt x="2192" y="271017"/>
                      <a:pt x="2134" y="271248"/>
                      <a:pt x="2076" y="271450"/>
                    </a:cubicBezTo>
                    <a:cubicBezTo>
                      <a:pt x="1990" y="271825"/>
                      <a:pt x="1961" y="272171"/>
                      <a:pt x="1903" y="272545"/>
                    </a:cubicBezTo>
                    <a:cubicBezTo>
                      <a:pt x="1586" y="274160"/>
                      <a:pt x="1298" y="275746"/>
                      <a:pt x="1096" y="277333"/>
                    </a:cubicBezTo>
                    <a:cubicBezTo>
                      <a:pt x="1009" y="277938"/>
                      <a:pt x="923" y="278515"/>
                      <a:pt x="865" y="279120"/>
                    </a:cubicBezTo>
                    <a:cubicBezTo>
                      <a:pt x="663" y="281168"/>
                      <a:pt x="519" y="283215"/>
                      <a:pt x="490" y="285234"/>
                    </a:cubicBezTo>
                    <a:lnTo>
                      <a:pt x="0" y="1095171"/>
                    </a:lnTo>
                    <a:cubicBezTo>
                      <a:pt x="0" y="1095459"/>
                      <a:pt x="0" y="1095719"/>
                      <a:pt x="0" y="1096007"/>
                    </a:cubicBezTo>
                    <a:cubicBezTo>
                      <a:pt x="0" y="1096641"/>
                      <a:pt x="87" y="1097189"/>
                      <a:pt x="115" y="1097795"/>
                    </a:cubicBezTo>
                    <a:cubicBezTo>
                      <a:pt x="173" y="1098631"/>
                      <a:pt x="202" y="1099467"/>
                      <a:pt x="260" y="1100275"/>
                    </a:cubicBezTo>
                    <a:cubicBezTo>
                      <a:pt x="317" y="1100967"/>
                      <a:pt x="462" y="1101630"/>
                      <a:pt x="548" y="1102322"/>
                    </a:cubicBezTo>
                    <a:cubicBezTo>
                      <a:pt x="663" y="1103072"/>
                      <a:pt x="750" y="1103851"/>
                      <a:pt x="923" y="1104572"/>
                    </a:cubicBezTo>
                    <a:cubicBezTo>
                      <a:pt x="952" y="1104745"/>
                      <a:pt x="981" y="1104889"/>
                      <a:pt x="1009" y="1105033"/>
                    </a:cubicBezTo>
                    <a:cubicBezTo>
                      <a:pt x="1096" y="1105350"/>
                      <a:pt x="1182" y="1105581"/>
                      <a:pt x="1269" y="1105898"/>
                    </a:cubicBezTo>
                    <a:cubicBezTo>
                      <a:pt x="1557" y="1107081"/>
                      <a:pt x="1903" y="1108263"/>
                      <a:pt x="2307" y="1109359"/>
                    </a:cubicBezTo>
                    <a:cubicBezTo>
                      <a:pt x="2394" y="1109590"/>
                      <a:pt x="2451" y="1109878"/>
                      <a:pt x="2538" y="1110109"/>
                    </a:cubicBezTo>
                    <a:cubicBezTo>
                      <a:pt x="2624" y="1110339"/>
                      <a:pt x="2740" y="1110512"/>
                      <a:pt x="2855" y="1110743"/>
                    </a:cubicBezTo>
                    <a:cubicBezTo>
                      <a:pt x="3172" y="1111493"/>
                      <a:pt x="3547" y="1112214"/>
                      <a:pt x="3922" y="1112935"/>
                    </a:cubicBezTo>
                    <a:cubicBezTo>
                      <a:pt x="4095" y="1113223"/>
                      <a:pt x="4210" y="1113569"/>
                      <a:pt x="4355" y="1113857"/>
                    </a:cubicBezTo>
                    <a:cubicBezTo>
                      <a:pt x="4441" y="1114002"/>
                      <a:pt x="4556" y="1114117"/>
                      <a:pt x="4643" y="1114261"/>
                    </a:cubicBezTo>
                    <a:cubicBezTo>
                      <a:pt x="4989" y="1114838"/>
                      <a:pt x="5393" y="1115357"/>
                      <a:pt x="5768" y="1115905"/>
                    </a:cubicBezTo>
                    <a:cubicBezTo>
                      <a:pt x="5998" y="1116222"/>
                      <a:pt x="6200" y="1116568"/>
                      <a:pt x="6431" y="1116857"/>
                    </a:cubicBezTo>
                    <a:cubicBezTo>
                      <a:pt x="6517" y="1116943"/>
                      <a:pt x="6604" y="1117030"/>
                      <a:pt x="6690" y="1117116"/>
                    </a:cubicBezTo>
                    <a:cubicBezTo>
                      <a:pt x="7094" y="1117577"/>
                      <a:pt x="7527" y="1118010"/>
                      <a:pt x="7930" y="1118414"/>
                    </a:cubicBezTo>
                    <a:cubicBezTo>
                      <a:pt x="8219" y="1118702"/>
                      <a:pt x="8478" y="1119048"/>
                      <a:pt x="8767" y="1119308"/>
                    </a:cubicBezTo>
                    <a:cubicBezTo>
                      <a:pt x="8853" y="1119394"/>
                      <a:pt x="8940" y="1119423"/>
                      <a:pt x="9026" y="1119510"/>
                    </a:cubicBezTo>
                    <a:cubicBezTo>
                      <a:pt x="9488" y="1119913"/>
                      <a:pt x="10007" y="1120231"/>
                      <a:pt x="10497" y="1120606"/>
                    </a:cubicBezTo>
                    <a:cubicBezTo>
                      <a:pt x="10814" y="1120836"/>
                      <a:pt x="11131" y="1121096"/>
                      <a:pt x="11449" y="1121327"/>
                    </a:cubicBezTo>
                    <a:cubicBezTo>
                      <a:pt x="11593" y="1121413"/>
                      <a:pt x="11737" y="1121500"/>
                      <a:pt x="11881" y="1121586"/>
                    </a:cubicBezTo>
                    <a:lnTo>
                      <a:pt x="65635" y="1153077"/>
                    </a:lnTo>
                    <a:cubicBezTo>
                      <a:pt x="65173" y="1152788"/>
                      <a:pt x="64741" y="1152442"/>
                      <a:pt x="64279" y="1152125"/>
                    </a:cubicBezTo>
                    <a:cubicBezTo>
                      <a:pt x="71806" y="1157431"/>
                      <a:pt x="82707" y="1157287"/>
                      <a:pt x="94876" y="1150308"/>
                    </a:cubicBezTo>
                    <a:lnTo>
                      <a:pt x="472276" y="934631"/>
                    </a:lnTo>
                    <a:lnTo>
                      <a:pt x="470199" y="31462"/>
                    </a:lnTo>
                    <a:lnTo>
                      <a:pt x="416475" y="0"/>
                    </a:lnTo>
                    <a:close/>
                  </a:path>
                </a:pathLst>
              </a:custGeom>
              <a:solidFill>
                <a:srgbClr val="FFFFFF"/>
              </a:solidFill>
              <a:ln w="2878" cap="flat">
                <a:noFill/>
                <a:prstDash val="solid"/>
                <a:miter/>
              </a:ln>
            </p:spPr>
            <p:txBody>
              <a:bodyPr rtlCol="0" anchor="ctr"/>
              <a:lstStyle/>
              <a:p>
                <a:endParaRPr lang="zh-CN" altLang="en-US"/>
              </a:p>
            </p:txBody>
          </p:sp>
          <p:grpSp>
            <p:nvGrpSpPr>
              <p:cNvPr id="121" name="图形 2"/>
              <p:cNvGrpSpPr/>
              <p:nvPr/>
            </p:nvGrpSpPr>
            <p:grpSpPr>
              <a:xfrm>
                <a:off x="10271240" y="3026511"/>
                <a:ext cx="548090" cy="1206737"/>
                <a:chOff x="10271240" y="3026511"/>
                <a:chExt cx="548090" cy="1206737"/>
              </a:xfrm>
              <a:solidFill>
                <a:srgbClr val="FFDB5A"/>
              </a:solidFill>
            </p:grpSpPr>
            <p:sp>
              <p:nvSpPr>
                <p:cNvPr id="122" name="Aichitds6-15"/>
                <p:cNvSpPr/>
                <p:nvPr/>
              </p:nvSpPr>
              <p:spPr>
                <a:xfrm>
                  <a:off x="10271240" y="3256601"/>
                  <a:ext cx="70219" cy="932179"/>
                </a:xfrm>
                <a:custGeom>
                  <a:avLst/>
                  <a:gdLst>
                    <a:gd name="connsiteX0" fmla="*/ 49716 w 70219"/>
                    <a:gd name="connsiteY0" fmla="*/ 3432 h 932179"/>
                    <a:gd name="connsiteX1" fmla="*/ 47986 w 70219"/>
                    <a:gd name="connsiteY1" fmla="*/ 4701 h 932179"/>
                    <a:gd name="connsiteX2" fmla="*/ 44929 w 70219"/>
                    <a:gd name="connsiteY2" fmla="*/ 6950 h 932179"/>
                    <a:gd name="connsiteX3" fmla="*/ 44439 w 70219"/>
                    <a:gd name="connsiteY3" fmla="*/ 7382 h 932179"/>
                    <a:gd name="connsiteX4" fmla="*/ 43343 w 70219"/>
                    <a:gd name="connsiteY4" fmla="*/ 8276 h 932179"/>
                    <a:gd name="connsiteX5" fmla="*/ 39623 w 70219"/>
                    <a:gd name="connsiteY5" fmla="*/ 11506 h 932179"/>
                    <a:gd name="connsiteX6" fmla="*/ 38354 w 70219"/>
                    <a:gd name="connsiteY6" fmla="*/ 12660 h 932179"/>
                    <a:gd name="connsiteX7" fmla="*/ 37518 w 70219"/>
                    <a:gd name="connsiteY7" fmla="*/ 13410 h 932179"/>
                    <a:gd name="connsiteX8" fmla="*/ 36105 w 70219"/>
                    <a:gd name="connsiteY8" fmla="*/ 14851 h 932179"/>
                    <a:gd name="connsiteX9" fmla="*/ 32702 w 70219"/>
                    <a:gd name="connsiteY9" fmla="*/ 18370 h 932179"/>
                    <a:gd name="connsiteX10" fmla="*/ 31779 w 70219"/>
                    <a:gd name="connsiteY10" fmla="*/ 19321 h 932179"/>
                    <a:gd name="connsiteX11" fmla="*/ 30539 w 70219"/>
                    <a:gd name="connsiteY11" fmla="*/ 20792 h 932179"/>
                    <a:gd name="connsiteX12" fmla="*/ 27886 w 70219"/>
                    <a:gd name="connsiteY12" fmla="*/ 23935 h 932179"/>
                    <a:gd name="connsiteX13" fmla="*/ 26819 w 70219"/>
                    <a:gd name="connsiteY13" fmla="*/ 25204 h 932179"/>
                    <a:gd name="connsiteX14" fmla="*/ 25752 w 70219"/>
                    <a:gd name="connsiteY14" fmla="*/ 26646 h 932179"/>
                    <a:gd name="connsiteX15" fmla="*/ 23445 w 70219"/>
                    <a:gd name="connsiteY15" fmla="*/ 29732 h 932179"/>
                    <a:gd name="connsiteX16" fmla="*/ 22349 w 70219"/>
                    <a:gd name="connsiteY16" fmla="*/ 31202 h 932179"/>
                    <a:gd name="connsiteX17" fmla="*/ 21398 w 70219"/>
                    <a:gd name="connsiteY17" fmla="*/ 32644 h 932179"/>
                    <a:gd name="connsiteX18" fmla="*/ 19264 w 70219"/>
                    <a:gd name="connsiteY18" fmla="*/ 35874 h 932179"/>
                    <a:gd name="connsiteX19" fmla="*/ 18197 w 70219"/>
                    <a:gd name="connsiteY19" fmla="*/ 37518 h 932179"/>
                    <a:gd name="connsiteX20" fmla="*/ 17418 w 70219"/>
                    <a:gd name="connsiteY20" fmla="*/ 38873 h 932179"/>
                    <a:gd name="connsiteX21" fmla="*/ 15313 w 70219"/>
                    <a:gd name="connsiteY21" fmla="*/ 42507 h 932179"/>
                    <a:gd name="connsiteX22" fmla="*/ 14275 w 70219"/>
                    <a:gd name="connsiteY22" fmla="*/ 44324 h 932179"/>
                    <a:gd name="connsiteX23" fmla="*/ 13727 w 70219"/>
                    <a:gd name="connsiteY23" fmla="*/ 45419 h 932179"/>
                    <a:gd name="connsiteX24" fmla="*/ 11420 w 70219"/>
                    <a:gd name="connsiteY24" fmla="*/ 50062 h 932179"/>
                    <a:gd name="connsiteX25" fmla="*/ 10497 w 70219"/>
                    <a:gd name="connsiteY25" fmla="*/ 51937 h 932179"/>
                    <a:gd name="connsiteX26" fmla="*/ 10266 w 70219"/>
                    <a:gd name="connsiteY26" fmla="*/ 52542 h 932179"/>
                    <a:gd name="connsiteX27" fmla="*/ 6921 w 70219"/>
                    <a:gd name="connsiteY27" fmla="*/ 60675 h 932179"/>
                    <a:gd name="connsiteX28" fmla="*/ 6748 w 70219"/>
                    <a:gd name="connsiteY28" fmla="*/ 61078 h 932179"/>
                    <a:gd name="connsiteX29" fmla="*/ 5941 w 70219"/>
                    <a:gd name="connsiteY29" fmla="*/ 63501 h 932179"/>
                    <a:gd name="connsiteX30" fmla="*/ 4585 w 70219"/>
                    <a:gd name="connsiteY30" fmla="*/ 67596 h 932179"/>
                    <a:gd name="connsiteX31" fmla="*/ 3778 w 70219"/>
                    <a:gd name="connsiteY31" fmla="*/ 70624 h 932179"/>
                    <a:gd name="connsiteX32" fmla="*/ 2768 w 70219"/>
                    <a:gd name="connsiteY32" fmla="*/ 74574 h 932179"/>
                    <a:gd name="connsiteX33" fmla="*/ 2567 w 70219"/>
                    <a:gd name="connsiteY33" fmla="*/ 75440 h 932179"/>
                    <a:gd name="connsiteX34" fmla="*/ 1644 w 70219"/>
                    <a:gd name="connsiteY34" fmla="*/ 80284 h 932179"/>
                    <a:gd name="connsiteX35" fmla="*/ 1557 w 70219"/>
                    <a:gd name="connsiteY35" fmla="*/ 81005 h 932179"/>
                    <a:gd name="connsiteX36" fmla="*/ 894 w 70219"/>
                    <a:gd name="connsiteY36" fmla="*/ 86311 h 932179"/>
                    <a:gd name="connsiteX37" fmla="*/ 750 w 70219"/>
                    <a:gd name="connsiteY37" fmla="*/ 87840 h 932179"/>
                    <a:gd name="connsiteX38" fmla="*/ 490 w 70219"/>
                    <a:gd name="connsiteY38" fmla="*/ 93694 h 932179"/>
                    <a:gd name="connsiteX39" fmla="*/ 0 w 70219"/>
                    <a:gd name="connsiteY39" fmla="*/ 888318 h 932179"/>
                    <a:gd name="connsiteX40" fmla="*/ 0 w 70219"/>
                    <a:gd name="connsiteY40" fmla="*/ 889413 h 932179"/>
                    <a:gd name="connsiteX41" fmla="*/ 1327 w 70219"/>
                    <a:gd name="connsiteY41" fmla="*/ 901410 h 932179"/>
                    <a:gd name="connsiteX42" fmla="*/ 3345 w 70219"/>
                    <a:gd name="connsiteY42" fmla="*/ 908100 h 932179"/>
                    <a:gd name="connsiteX43" fmla="*/ 5768 w 70219"/>
                    <a:gd name="connsiteY43" fmla="*/ 913060 h 932179"/>
                    <a:gd name="connsiteX44" fmla="*/ 8507 w 70219"/>
                    <a:gd name="connsiteY44" fmla="*/ 917011 h 932179"/>
                    <a:gd name="connsiteX45" fmla="*/ 11622 w 70219"/>
                    <a:gd name="connsiteY45" fmla="*/ 920241 h 932179"/>
                    <a:gd name="connsiteX46" fmla="*/ 15169 w 70219"/>
                    <a:gd name="connsiteY46" fmla="*/ 922894 h 932179"/>
                    <a:gd name="connsiteX47" fmla="*/ 15745 w 70219"/>
                    <a:gd name="connsiteY47" fmla="*/ 923240 h 932179"/>
                    <a:gd name="connsiteX48" fmla="*/ 30972 w 70219"/>
                    <a:gd name="connsiteY48" fmla="*/ 932180 h 932179"/>
                    <a:gd name="connsiteX49" fmla="*/ 30395 w 70219"/>
                    <a:gd name="connsiteY49" fmla="*/ 931834 h 932179"/>
                    <a:gd name="connsiteX50" fmla="*/ 26848 w 70219"/>
                    <a:gd name="connsiteY50" fmla="*/ 929181 h 932179"/>
                    <a:gd name="connsiteX51" fmla="*/ 23733 w 70219"/>
                    <a:gd name="connsiteY51" fmla="*/ 925951 h 932179"/>
                    <a:gd name="connsiteX52" fmla="*/ 20994 w 70219"/>
                    <a:gd name="connsiteY52" fmla="*/ 922000 h 932179"/>
                    <a:gd name="connsiteX53" fmla="*/ 18572 w 70219"/>
                    <a:gd name="connsiteY53" fmla="*/ 917011 h 932179"/>
                    <a:gd name="connsiteX54" fmla="*/ 16553 w 70219"/>
                    <a:gd name="connsiteY54" fmla="*/ 910350 h 932179"/>
                    <a:gd name="connsiteX55" fmla="*/ 15226 w 70219"/>
                    <a:gd name="connsiteY55" fmla="*/ 898353 h 932179"/>
                    <a:gd name="connsiteX56" fmla="*/ 15226 w 70219"/>
                    <a:gd name="connsiteY56" fmla="*/ 891692 h 932179"/>
                    <a:gd name="connsiteX57" fmla="*/ 15688 w 70219"/>
                    <a:gd name="connsiteY57" fmla="*/ 102662 h 932179"/>
                    <a:gd name="connsiteX58" fmla="*/ 15947 w 70219"/>
                    <a:gd name="connsiteY58" fmla="*/ 96808 h 932179"/>
                    <a:gd name="connsiteX59" fmla="*/ 16092 w 70219"/>
                    <a:gd name="connsiteY59" fmla="*/ 95251 h 932179"/>
                    <a:gd name="connsiteX60" fmla="*/ 16755 w 70219"/>
                    <a:gd name="connsiteY60" fmla="*/ 89945 h 932179"/>
                    <a:gd name="connsiteX61" fmla="*/ 16841 w 70219"/>
                    <a:gd name="connsiteY61" fmla="*/ 89253 h 932179"/>
                    <a:gd name="connsiteX62" fmla="*/ 17966 w 70219"/>
                    <a:gd name="connsiteY62" fmla="*/ 83543 h 932179"/>
                    <a:gd name="connsiteX63" fmla="*/ 18975 w 70219"/>
                    <a:gd name="connsiteY63" fmla="*/ 79534 h 932179"/>
                    <a:gd name="connsiteX64" fmla="*/ 19783 w 70219"/>
                    <a:gd name="connsiteY64" fmla="*/ 76535 h 932179"/>
                    <a:gd name="connsiteX65" fmla="*/ 21138 w 70219"/>
                    <a:gd name="connsiteY65" fmla="*/ 72412 h 932179"/>
                    <a:gd name="connsiteX66" fmla="*/ 22090 w 70219"/>
                    <a:gd name="connsiteY66" fmla="*/ 69643 h 932179"/>
                    <a:gd name="connsiteX67" fmla="*/ 25435 w 70219"/>
                    <a:gd name="connsiteY67" fmla="*/ 61482 h 932179"/>
                    <a:gd name="connsiteX68" fmla="*/ 26617 w 70219"/>
                    <a:gd name="connsiteY68" fmla="*/ 59002 h 932179"/>
                    <a:gd name="connsiteX69" fmla="*/ 28924 w 70219"/>
                    <a:gd name="connsiteY69" fmla="*/ 54359 h 932179"/>
                    <a:gd name="connsiteX70" fmla="*/ 30510 w 70219"/>
                    <a:gd name="connsiteY70" fmla="*/ 51418 h 932179"/>
                    <a:gd name="connsiteX71" fmla="*/ 32615 w 70219"/>
                    <a:gd name="connsiteY71" fmla="*/ 47784 h 932179"/>
                    <a:gd name="connsiteX72" fmla="*/ 34461 w 70219"/>
                    <a:gd name="connsiteY72" fmla="*/ 44785 h 932179"/>
                    <a:gd name="connsiteX73" fmla="*/ 36595 w 70219"/>
                    <a:gd name="connsiteY73" fmla="*/ 41555 h 932179"/>
                    <a:gd name="connsiteX74" fmla="*/ 38643 w 70219"/>
                    <a:gd name="connsiteY74" fmla="*/ 38643 h 932179"/>
                    <a:gd name="connsiteX75" fmla="*/ 40950 w 70219"/>
                    <a:gd name="connsiteY75" fmla="*/ 35557 h 932179"/>
                    <a:gd name="connsiteX76" fmla="*/ 43084 w 70219"/>
                    <a:gd name="connsiteY76" fmla="*/ 32846 h 932179"/>
                    <a:gd name="connsiteX77" fmla="*/ 45737 w 70219"/>
                    <a:gd name="connsiteY77" fmla="*/ 29703 h 932179"/>
                    <a:gd name="connsiteX78" fmla="*/ 47871 w 70219"/>
                    <a:gd name="connsiteY78" fmla="*/ 27280 h 932179"/>
                    <a:gd name="connsiteX79" fmla="*/ 51274 w 70219"/>
                    <a:gd name="connsiteY79" fmla="*/ 23762 h 932179"/>
                    <a:gd name="connsiteX80" fmla="*/ 53523 w 70219"/>
                    <a:gd name="connsiteY80" fmla="*/ 21542 h 932179"/>
                    <a:gd name="connsiteX81" fmla="*/ 54763 w 70219"/>
                    <a:gd name="connsiteY81" fmla="*/ 20388 h 932179"/>
                    <a:gd name="connsiteX82" fmla="*/ 58483 w 70219"/>
                    <a:gd name="connsiteY82" fmla="*/ 17158 h 932179"/>
                    <a:gd name="connsiteX83" fmla="*/ 59579 w 70219"/>
                    <a:gd name="connsiteY83" fmla="*/ 16264 h 932179"/>
                    <a:gd name="connsiteX84" fmla="*/ 63097 w 70219"/>
                    <a:gd name="connsiteY84" fmla="*/ 13611 h 932179"/>
                    <a:gd name="connsiteX85" fmla="*/ 64856 w 70219"/>
                    <a:gd name="connsiteY85" fmla="*/ 12314 h 932179"/>
                    <a:gd name="connsiteX86" fmla="*/ 70220 w 70219"/>
                    <a:gd name="connsiteY86" fmla="*/ 8940 h 932179"/>
                    <a:gd name="connsiteX87" fmla="*/ 54965 w 70219"/>
                    <a:gd name="connsiteY87" fmla="*/ 0 h 932179"/>
                    <a:gd name="connsiteX88" fmla="*/ 49716 w 70219"/>
                    <a:gd name="connsiteY88" fmla="*/ 3432 h 93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219" h="932178">
                      <a:moveTo>
                        <a:pt x="49716" y="3432"/>
                      </a:moveTo>
                      <a:cubicBezTo>
                        <a:pt x="49139" y="3835"/>
                        <a:pt x="48563" y="4297"/>
                        <a:pt x="47986" y="4701"/>
                      </a:cubicBezTo>
                      <a:cubicBezTo>
                        <a:pt x="46977" y="5450"/>
                        <a:pt x="45938" y="6142"/>
                        <a:pt x="44929" y="6950"/>
                      </a:cubicBezTo>
                      <a:cubicBezTo>
                        <a:pt x="44756" y="7094"/>
                        <a:pt x="44583" y="7238"/>
                        <a:pt x="44439" y="7382"/>
                      </a:cubicBezTo>
                      <a:cubicBezTo>
                        <a:pt x="44064" y="7671"/>
                        <a:pt x="43718" y="7988"/>
                        <a:pt x="43343" y="8276"/>
                      </a:cubicBezTo>
                      <a:cubicBezTo>
                        <a:pt x="42074" y="9315"/>
                        <a:pt x="40834" y="10382"/>
                        <a:pt x="39623" y="11506"/>
                      </a:cubicBezTo>
                      <a:cubicBezTo>
                        <a:pt x="39191" y="11881"/>
                        <a:pt x="38787" y="12256"/>
                        <a:pt x="38354" y="12660"/>
                      </a:cubicBezTo>
                      <a:cubicBezTo>
                        <a:pt x="38095" y="12919"/>
                        <a:pt x="37806" y="13150"/>
                        <a:pt x="37518" y="13410"/>
                      </a:cubicBezTo>
                      <a:cubicBezTo>
                        <a:pt x="37028" y="13871"/>
                        <a:pt x="36595" y="14390"/>
                        <a:pt x="36105" y="14851"/>
                      </a:cubicBezTo>
                      <a:cubicBezTo>
                        <a:pt x="34951" y="16005"/>
                        <a:pt x="33798" y="17158"/>
                        <a:pt x="32702" y="18370"/>
                      </a:cubicBezTo>
                      <a:cubicBezTo>
                        <a:pt x="32414" y="18687"/>
                        <a:pt x="32096" y="18975"/>
                        <a:pt x="31779" y="19321"/>
                      </a:cubicBezTo>
                      <a:cubicBezTo>
                        <a:pt x="31347" y="19783"/>
                        <a:pt x="30943" y="20302"/>
                        <a:pt x="30539" y="20792"/>
                      </a:cubicBezTo>
                      <a:cubicBezTo>
                        <a:pt x="29645" y="21830"/>
                        <a:pt x="28751" y="22868"/>
                        <a:pt x="27886" y="23935"/>
                      </a:cubicBezTo>
                      <a:cubicBezTo>
                        <a:pt x="27540" y="24368"/>
                        <a:pt x="27165" y="24772"/>
                        <a:pt x="26819" y="25204"/>
                      </a:cubicBezTo>
                      <a:cubicBezTo>
                        <a:pt x="26444" y="25666"/>
                        <a:pt x="26098" y="26185"/>
                        <a:pt x="25752" y="26646"/>
                      </a:cubicBezTo>
                      <a:cubicBezTo>
                        <a:pt x="24974" y="27655"/>
                        <a:pt x="24224" y="28693"/>
                        <a:pt x="23445" y="29732"/>
                      </a:cubicBezTo>
                      <a:cubicBezTo>
                        <a:pt x="23070" y="30222"/>
                        <a:pt x="22695" y="30712"/>
                        <a:pt x="22349" y="31202"/>
                      </a:cubicBezTo>
                      <a:cubicBezTo>
                        <a:pt x="22032" y="31664"/>
                        <a:pt x="21715" y="32183"/>
                        <a:pt x="21398" y="32644"/>
                      </a:cubicBezTo>
                      <a:cubicBezTo>
                        <a:pt x="20677" y="33711"/>
                        <a:pt x="19956" y="34778"/>
                        <a:pt x="19264" y="35874"/>
                      </a:cubicBezTo>
                      <a:cubicBezTo>
                        <a:pt x="18918" y="36422"/>
                        <a:pt x="18543" y="36970"/>
                        <a:pt x="18197" y="37518"/>
                      </a:cubicBezTo>
                      <a:cubicBezTo>
                        <a:pt x="17908" y="37950"/>
                        <a:pt x="17678" y="38441"/>
                        <a:pt x="17418" y="38873"/>
                      </a:cubicBezTo>
                      <a:cubicBezTo>
                        <a:pt x="16697" y="40084"/>
                        <a:pt x="16005" y="41296"/>
                        <a:pt x="15313" y="42507"/>
                      </a:cubicBezTo>
                      <a:cubicBezTo>
                        <a:pt x="14967" y="43112"/>
                        <a:pt x="14592" y="43718"/>
                        <a:pt x="14275" y="44324"/>
                      </a:cubicBezTo>
                      <a:cubicBezTo>
                        <a:pt x="14073" y="44698"/>
                        <a:pt x="13929" y="45073"/>
                        <a:pt x="13727" y="45419"/>
                      </a:cubicBezTo>
                      <a:cubicBezTo>
                        <a:pt x="12919" y="46948"/>
                        <a:pt x="12170" y="48505"/>
                        <a:pt x="11420" y="50062"/>
                      </a:cubicBezTo>
                      <a:cubicBezTo>
                        <a:pt x="11131" y="50697"/>
                        <a:pt x="10785" y="51302"/>
                        <a:pt x="10497" y="51937"/>
                      </a:cubicBezTo>
                      <a:cubicBezTo>
                        <a:pt x="10410" y="52139"/>
                        <a:pt x="10353" y="52340"/>
                        <a:pt x="10266" y="52542"/>
                      </a:cubicBezTo>
                      <a:cubicBezTo>
                        <a:pt x="9055" y="55224"/>
                        <a:pt x="7930" y="57964"/>
                        <a:pt x="6921" y="60675"/>
                      </a:cubicBezTo>
                      <a:cubicBezTo>
                        <a:pt x="6863" y="60819"/>
                        <a:pt x="6806" y="60934"/>
                        <a:pt x="6748" y="61078"/>
                      </a:cubicBezTo>
                      <a:cubicBezTo>
                        <a:pt x="6460" y="61886"/>
                        <a:pt x="6229" y="62693"/>
                        <a:pt x="5941" y="63501"/>
                      </a:cubicBezTo>
                      <a:cubicBezTo>
                        <a:pt x="5479" y="64856"/>
                        <a:pt x="5018" y="66240"/>
                        <a:pt x="4585" y="67596"/>
                      </a:cubicBezTo>
                      <a:cubicBezTo>
                        <a:pt x="4297" y="68605"/>
                        <a:pt x="4037" y="69614"/>
                        <a:pt x="3778" y="70624"/>
                      </a:cubicBezTo>
                      <a:cubicBezTo>
                        <a:pt x="3432" y="71950"/>
                        <a:pt x="3057" y="73277"/>
                        <a:pt x="2768" y="74574"/>
                      </a:cubicBezTo>
                      <a:cubicBezTo>
                        <a:pt x="2711" y="74863"/>
                        <a:pt x="2624" y="75151"/>
                        <a:pt x="2567" y="75440"/>
                      </a:cubicBezTo>
                      <a:cubicBezTo>
                        <a:pt x="2221" y="77054"/>
                        <a:pt x="1903" y="78698"/>
                        <a:pt x="1644" y="80284"/>
                      </a:cubicBezTo>
                      <a:cubicBezTo>
                        <a:pt x="1615" y="80515"/>
                        <a:pt x="1586" y="80746"/>
                        <a:pt x="1557" y="81005"/>
                      </a:cubicBezTo>
                      <a:cubicBezTo>
                        <a:pt x="1269" y="82793"/>
                        <a:pt x="1067" y="84552"/>
                        <a:pt x="894" y="86311"/>
                      </a:cubicBezTo>
                      <a:cubicBezTo>
                        <a:pt x="836" y="86830"/>
                        <a:pt x="808" y="87321"/>
                        <a:pt x="750" y="87840"/>
                      </a:cubicBezTo>
                      <a:cubicBezTo>
                        <a:pt x="606" y="89801"/>
                        <a:pt x="490" y="91762"/>
                        <a:pt x="490" y="93694"/>
                      </a:cubicBezTo>
                      <a:lnTo>
                        <a:pt x="0" y="888318"/>
                      </a:lnTo>
                      <a:cubicBezTo>
                        <a:pt x="0" y="888692"/>
                        <a:pt x="0" y="889039"/>
                        <a:pt x="0" y="889413"/>
                      </a:cubicBezTo>
                      <a:cubicBezTo>
                        <a:pt x="58" y="893739"/>
                        <a:pt x="519" y="897776"/>
                        <a:pt x="1327" y="901410"/>
                      </a:cubicBezTo>
                      <a:cubicBezTo>
                        <a:pt x="1846" y="903775"/>
                        <a:pt x="2538" y="906024"/>
                        <a:pt x="3345" y="908100"/>
                      </a:cubicBezTo>
                      <a:cubicBezTo>
                        <a:pt x="4037" y="909859"/>
                        <a:pt x="4845" y="911532"/>
                        <a:pt x="5768" y="913060"/>
                      </a:cubicBezTo>
                      <a:cubicBezTo>
                        <a:pt x="6604" y="914473"/>
                        <a:pt x="7527" y="915800"/>
                        <a:pt x="8507" y="917011"/>
                      </a:cubicBezTo>
                      <a:cubicBezTo>
                        <a:pt x="9459" y="918193"/>
                        <a:pt x="10497" y="919289"/>
                        <a:pt x="11622" y="920241"/>
                      </a:cubicBezTo>
                      <a:cubicBezTo>
                        <a:pt x="12746" y="921221"/>
                        <a:pt x="13929" y="922115"/>
                        <a:pt x="15169" y="922894"/>
                      </a:cubicBezTo>
                      <a:cubicBezTo>
                        <a:pt x="15371" y="923009"/>
                        <a:pt x="15544" y="923125"/>
                        <a:pt x="15745" y="923240"/>
                      </a:cubicBezTo>
                      <a:lnTo>
                        <a:pt x="30972" y="932180"/>
                      </a:lnTo>
                      <a:cubicBezTo>
                        <a:pt x="30770" y="932064"/>
                        <a:pt x="30597" y="931949"/>
                        <a:pt x="30395" y="931834"/>
                      </a:cubicBezTo>
                      <a:cubicBezTo>
                        <a:pt x="29155" y="931055"/>
                        <a:pt x="27973" y="930161"/>
                        <a:pt x="26848" y="929181"/>
                      </a:cubicBezTo>
                      <a:cubicBezTo>
                        <a:pt x="25752" y="928200"/>
                        <a:pt x="24714" y="927104"/>
                        <a:pt x="23733" y="925951"/>
                      </a:cubicBezTo>
                      <a:cubicBezTo>
                        <a:pt x="22753" y="924740"/>
                        <a:pt x="21830" y="923413"/>
                        <a:pt x="20994" y="922000"/>
                      </a:cubicBezTo>
                      <a:cubicBezTo>
                        <a:pt x="20100" y="920443"/>
                        <a:pt x="19292" y="918799"/>
                        <a:pt x="18572" y="917011"/>
                      </a:cubicBezTo>
                      <a:cubicBezTo>
                        <a:pt x="17764" y="914935"/>
                        <a:pt x="17072" y="912714"/>
                        <a:pt x="16553" y="910350"/>
                      </a:cubicBezTo>
                      <a:cubicBezTo>
                        <a:pt x="15745" y="906687"/>
                        <a:pt x="15284" y="902679"/>
                        <a:pt x="15226" y="898353"/>
                      </a:cubicBezTo>
                      <a:cubicBezTo>
                        <a:pt x="15226" y="898238"/>
                        <a:pt x="15226" y="895469"/>
                        <a:pt x="15226" y="891692"/>
                      </a:cubicBezTo>
                      <a:lnTo>
                        <a:pt x="15688" y="102662"/>
                      </a:lnTo>
                      <a:cubicBezTo>
                        <a:pt x="15688" y="100730"/>
                        <a:pt x="15803" y="98798"/>
                        <a:pt x="15947" y="96808"/>
                      </a:cubicBezTo>
                      <a:cubicBezTo>
                        <a:pt x="15976" y="96289"/>
                        <a:pt x="16034" y="95799"/>
                        <a:pt x="16092" y="95251"/>
                      </a:cubicBezTo>
                      <a:cubicBezTo>
                        <a:pt x="16265" y="93492"/>
                        <a:pt x="16466" y="91733"/>
                        <a:pt x="16755" y="89945"/>
                      </a:cubicBezTo>
                      <a:cubicBezTo>
                        <a:pt x="16784" y="89714"/>
                        <a:pt x="16812" y="89483"/>
                        <a:pt x="16841" y="89253"/>
                      </a:cubicBezTo>
                      <a:cubicBezTo>
                        <a:pt x="17158" y="87378"/>
                        <a:pt x="17562" y="85446"/>
                        <a:pt x="17966" y="83543"/>
                      </a:cubicBezTo>
                      <a:cubicBezTo>
                        <a:pt x="18254" y="82216"/>
                        <a:pt x="18629" y="80890"/>
                        <a:pt x="18975" y="79534"/>
                      </a:cubicBezTo>
                      <a:cubicBezTo>
                        <a:pt x="19235" y="78525"/>
                        <a:pt x="19494" y="77545"/>
                        <a:pt x="19783" y="76535"/>
                      </a:cubicBezTo>
                      <a:cubicBezTo>
                        <a:pt x="20186" y="75151"/>
                        <a:pt x="20677" y="73767"/>
                        <a:pt x="21138" y="72412"/>
                      </a:cubicBezTo>
                      <a:cubicBezTo>
                        <a:pt x="21455" y="71489"/>
                        <a:pt x="21744" y="70566"/>
                        <a:pt x="22090" y="69643"/>
                      </a:cubicBezTo>
                      <a:cubicBezTo>
                        <a:pt x="23099" y="66903"/>
                        <a:pt x="24224" y="64193"/>
                        <a:pt x="25435" y="61482"/>
                      </a:cubicBezTo>
                      <a:cubicBezTo>
                        <a:pt x="25810" y="60646"/>
                        <a:pt x="26214" y="59838"/>
                        <a:pt x="26617" y="59002"/>
                      </a:cubicBezTo>
                      <a:cubicBezTo>
                        <a:pt x="27367" y="57445"/>
                        <a:pt x="28117" y="55888"/>
                        <a:pt x="28924" y="54359"/>
                      </a:cubicBezTo>
                      <a:cubicBezTo>
                        <a:pt x="29443" y="53379"/>
                        <a:pt x="29991" y="52398"/>
                        <a:pt x="30510" y="51418"/>
                      </a:cubicBezTo>
                      <a:cubicBezTo>
                        <a:pt x="31202" y="50207"/>
                        <a:pt x="31895" y="48966"/>
                        <a:pt x="32615" y="47784"/>
                      </a:cubicBezTo>
                      <a:cubicBezTo>
                        <a:pt x="33221" y="46775"/>
                        <a:pt x="33827" y="45765"/>
                        <a:pt x="34461" y="44785"/>
                      </a:cubicBezTo>
                      <a:cubicBezTo>
                        <a:pt x="35153" y="43689"/>
                        <a:pt x="35874" y="42622"/>
                        <a:pt x="36595" y="41555"/>
                      </a:cubicBezTo>
                      <a:cubicBezTo>
                        <a:pt x="37258" y="40575"/>
                        <a:pt x="37951" y="39594"/>
                        <a:pt x="38643" y="38643"/>
                      </a:cubicBezTo>
                      <a:cubicBezTo>
                        <a:pt x="39392" y="37604"/>
                        <a:pt x="40142" y="36566"/>
                        <a:pt x="40950" y="35557"/>
                      </a:cubicBezTo>
                      <a:cubicBezTo>
                        <a:pt x="41642" y="34634"/>
                        <a:pt x="42363" y="33740"/>
                        <a:pt x="43084" y="32846"/>
                      </a:cubicBezTo>
                      <a:cubicBezTo>
                        <a:pt x="43949" y="31779"/>
                        <a:pt x="44843" y="30712"/>
                        <a:pt x="45737" y="29703"/>
                      </a:cubicBezTo>
                      <a:cubicBezTo>
                        <a:pt x="46458" y="28867"/>
                        <a:pt x="47150" y="28059"/>
                        <a:pt x="47871" y="27280"/>
                      </a:cubicBezTo>
                      <a:cubicBezTo>
                        <a:pt x="48995" y="26069"/>
                        <a:pt x="50120" y="24916"/>
                        <a:pt x="51274" y="23762"/>
                      </a:cubicBezTo>
                      <a:cubicBezTo>
                        <a:pt x="52023" y="23012"/>
                        <a:pt x="52744" y="22263"/>
                        <a:pt x="53523" y="21542"/>
                      </a:cubicBezTo>
                      <a:cubicBezTo>
                        <a:pt x="53927" y="21138"/>
                        <a:pt x="54359" y="20792"/>
                        <a:pt x="54763" y="20388"/>
                      </a:cubicBezTo>
                      <a:cubicBezTo>
                        <a:pt x="55974" y="19264"/>
                        <a:pt x="57214" y="18197"/>
                        <a:pt x="58483" y="17158"/>
                      </a:cubicBezTo>
                      <a:cubicBezTo>
                        <a:pt x="58858" y="16870"/>
                        <a:pt x="59204" y="16553"/>
                        <a:pt x="59579" y="16264"/>
                      </a:cubicBezTo>
                      <a:cubicBezTo>
                        <a:pt x="60732" y="15342"/>
                        <a:pt x="61915" y="14477"/>
                        <a:pt x="63097" y="13611"/>
                      </a:cubicBezTo>
                      <a:cubicBezTo>
                        <a:pt x="63674" y="13179"/>
                        <a:pt x="64251" y="12717"/>
                        <a:pt x="64856" y="12314"/>
                      </a:cubicBezTo>
                      <a:cubicBezTo>
                        <a:pt x="66615" y="11103"/>
                        <a:pt x="68403" y="9978"/>
                        <a:pt x="70220" y="8940"/>
                      </a:cubicBezTo>
                      <a:lnTo>
                        <a:pt x="54965" y="0"/>
                      </a:lnTo>
                      <a:cubicBezTo>
                        <a:pt x="53263" y="1096"/>
                        <a:pt x="51475" y="2249"/>
                        <a:pt x="49716" y="3432"/>
                      </a:cubicBezTo>
                      <a:close/>
                    </a:path>
                  </a:pathLst>
                </a:custGeom>
                <a:solidFill>
                  <a:srgbClr val="FFDB5A"/>
                </a:solidFill>
                <a:ln w="2878" cap="flat">
                  <a:noFill/>
                  <a:prstDash val="solid"/>
                  <a:miter/>
                </a:ln>
              </p:spPr>
              <p:txBody>
                <a:bodyPr rtlCol="0" anchor="ctr"/>
                <a:lstStyle/>
                <a:p>
                  <a:endParaRPr lang="zh-CN" altLang="en-US"/>
                </a:p>
              </p:txBody>
            </p:sp>
            <p:sp>
              <p:nvSpPr>
                <p:cNvPr id="123" name="Aichitds6-16"/>
                <p:cNvSpPr/>
                <p:nvPr/>
              </p:nvSpPr>
              <p:spPr>
                <a:xfrm>
                  <a:off x="10326320" y="3026511"/>
                  <a:ext cx="493010" cy="283353"/>
                </a:xfrm>
                <a:custGeom>
                  <a:avLst/>
                  <a:gdLst>
                    <a:gd name="connsiteX0" fmla="*/ 405516 w 493010"/>
                    <a:gd name="connsiteY0" fmla="*/ 426 h 283353"/>
                    <a:gd name="connsiteX1" fmla="*/ 400989 w 493010"/>
                    <a:gd name="connsiteY1" fmla="*/ 859 h 283353"/>
                    <a:gd name="connsiteX2" fmla="*/ 0 w 493010"/>
                    <a:gd name="connsiteY2" fmla="*/ 230032 h 283353"/>
                    <a:gd name="connsiteX3" fmla="*/ 15255 w 493010"/>
                    <a:gd name="connsiteY3" fmla="*/ 238972 h 283353"/>
                    <a:gd name="connsiteX4" fmla="*/ 403642 w 493010"/>
                    <a:gd name="connsiteY4" fmla="*/ 17008 h 283353"/>
                    <a:gd name="connsiteX5" fmla="*/ 464893 w 493010"/>
                    <a:gd name="connsiteY5" fmla="*/ 52363 h 283353"/>
                    <a:gd name="connsiteX6" fmla="*/ 76305 w 493010"/>
                    <a:gd name="connsiteY6" fmla="*/ 274442 h 283353"/>
                    <a:gd name="connsiteX7" fmla="*/ 91531 w 493010"/>
                    <a:gd name="connsiteY7" fmla="*/ 283353 h 283353"/>
                    <a:gd name="connsiteX8" fmla="*/ 492549 w 493010"/>
                    <a:gd name="connsiteY8" fmla="*/ 54180 h 283353"/>
                    <a:gd name="connsiteX9" fmla="*/ 493010 w 493010"/>
                    <a:gd name="connsiteY9" fmla="*/ 51123 h 283353"/>
                    <a:gd name="connsiteX10" fmla="*/ 418782 w 493010"/>
                    <a:gd name="connsiteY10" fmla="*/ 8155 h 283353"/>
                    <a:gd name="connsiteX11" fmla="*/ 405516 w 493010"/>
                    <a:gd name="connsiteY11" fmla="*/ 426 h 28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010" h="283353">
                      <a:moveTo>
                        <a:pt x="405516" y="426"/>
                      </a:moveTo>
                      <a:cubicBezTo>
                        <a:pt x="404363" y="-237"/>
                        <a:pt x="402748" y="-151"/>
                        <a:pt x="400989" y="859"/>
                      </a:cubicBezTo>
                      <a:lnTo>
                        <a:pt x="0" y="230032"/>
                      </a:lnTo>
                      <a:lnTo>
                        <a:pt x="15255" y="238972"/>
                      </a:lnTo>
                      <a:lnTo>
                        <a:pt x="403642" y="17008"/>
                      </a:lnTo>
                      <a:lnTo>
                        <a:pt x="464893" y="52363"/>
                      </a:lnTo>
                      <a:lnTo>
                        <a:pt x="76305" y="274442"/>
                      </a:lnTo>
                      <a:lnTo>
                        <a:pt x="91531" y="283353"/>
                      </a:lnTo>
                      <a:lnTo>
                        <a:pt x="492549" y="54180"/>
                      </a:lnTo>
                      <a:lnTo>
                        <a:pt x="493010" y="51123"/>
                      </a:lnTo>
                      <a:lnTo>
                        <a:pt x="418782" y="8155"/>
                      </a:lnTo>
                      <a:lnTo>
                        <a:pt x="405516" y="426"/>
                      </a:lnTo>
                      <a:close/>
                    </a:path>
                  </a:pathLst>
                </a:custGeom>
                <a:solidFill>
                  <a:srgbClr val="FFDB5A"/>
                </a:solidFill>
                <a:ln w="2878" cap="flat">
                  <a:noFill/>
                  <a:prstDash val="solid"/>
                  <a:miter/>
                </a:ln>
              </p:spPr>
              <p:txBody>
                <a:bodyPr rtlCol="0" anchor="ctr"/>
                <a:lstStyle/>
                <a:p>
                  <a:endParaRPr lang="zh-CN" altLang="en-US"/>
                </a:p>
              </p:txBody>
            </p:sp>
            <p:sp>
              <p:nvSpPr>
                <p:cNvPr id="124" name="Aichitds6-17"/>
                <p:cNvSpPr/>
                <p:nvPr/>
              </p:nvSpPr>
              <p:spPr>
                <a:xfrm>
                  <a:off x="10347545" y="3300924"/>
                  <a:ext cx="70306" cy="932323"/>
                </a:xfrm>
                <a:custGeom>
                  <a:avLst/>
                  <a:gdLst>
                    <a:gd name="connsiteX0" fmla="*/ 49687 w 70306"/>
                    <a:gd name="connsiteY0" fmla="*/ 3518 h 932323"/>
                    <a:gd name="connsiteX1" fmla="*/ 47928 w 70306"/>
                    <a:gd name="connsiteY1" fmla="*/ 4816 h 932323"/>
                    <a:gd name="connsiteX2" fmla="*/ 44900 w 70306"/>
                    <a:gd name="connsiteY2" fmla="*/ 7036 h 932323"/>
                    <a:gd name="connsiteX3" fmla="*/ 44381 w 70306"/>
                    <a:gd name="connsiteY3" fmla="*/ 7440 h 932323"/>
                    <a:gd name="connsiteX4" fmla="*/ 43285 w 70306"/>
                    <a:gd name="connsiteY4" fmla="*/ 8363 h 932323"/>
                    <a:gd name="connsiteX5" fmla="*/ 39565 w 70306"/>
                    <a:gd name="connsiteY5" fmla="*/ 11593 h 932323"/>
                    <a:gd name="connsiteX6" fmla="*/ 38325 w 70306"/>
                    <a:gd name="connsiteY6" fmla="*/ 12746 h 932323"/>
                    <a:gd name="connsiteX7" fmla="*/ 37489 w 70306"/>
                    <a:gd name="connsiteY7" fmla="*/ 13496 h 932323"/>
                    <a:gd name="connsiteX8" fmla="*/ 36076 w 70306"/>
                    <a:gd name="connsiteY8" fmla="*/ 14938 h 932323"/>
                    <a:gd name="connsiteX9" fmla="*/ 32673 w 70306"/>
                    <a:gd name="connsiteY9" fmla="*/ 18485 h 932323"/>
                    <a:gd name="connsiteX10" fmla="*/ 31779 w 70306"/>
                    <a:gd name="connsiteY10" fmla="*/ 19437 h 932323"/>
                    <a:gd name="connsiteX11" fmla="*/ 30539 w 70306"/>
                    <a:gd name="connsiteY11" fmla="*/ 20907 h 932323"/>
                    <a:gd name="connsiteX12" fmla="*/ 27886 w 70306"/>
                    <a:gd name="connsiteY12" fmla="*/ 24051 h 932323"/>
                    <a:gd name="connsiteX13" fmla="*/ 26819 w 70306"/>
                    <a:gd name="connsiteY13" fmla="*/ 25320 h 932323"/>
                    <a:gd name="connsiteX14" fmla="*/ 25752 w 70306"/>
                    <a:gd name="connsiteY14" fmla="*/ 26761 h 932323"/>
                    <a:gd name="connsiteX15" fmla="*/ 23445 w 70306"/>
                    <a:gd name="connsiteY15" fmla="*/ 29847 h 932323"/>
                    <a:gd name="connsiteX16" fmla="*/ 22349 w 70306"/>
                    <a:gd name="connsiteY16" fmla="*/ 31318 h 932323"/>
                    <a:gd name="connsiteX17" fmla="*/ 21398 w 70306"/>
                    <a:gd name="connsiteY17" fmla="*/ 32760 h 932323"/>
                    <a:gd name="connsiteX18" fmla="*/ 19264 w 70306"/>
                    <a:gd name="connsiteY18" fmla="*/ 35990 h 932323"/>
                    <a:gd name="connsiteX19" fmla="*/ 18197 w 70306"/>
                    <a:gd name="connsiteY19" fmla="*/ 37633 h 932323"/>
                    <a:gd name="connsiteX20" fmla="*/ 17418 w 70306"/>
                    <a:gd name="connsiteY20" fmla="*/ 38989 h 932323"/>
                    <a:gd name="connsiteX21" fmla="*/ 15313 w 70306"/>
                    <a:gd name="connsiteY21" fmla="*/ 42622 h 932323"/>
                    <a:gd name="connsiteX22" fmla="*/ 14275 w 70306"/>
                    <a:gd name="connsiteY22" fmla="*/ 44439 h 932323"/>
                    <a:gd name="connsiteX23" fmla="*/ 13727 w 70306"/>
                    <a:gd name="connsiteY23" fmla="*/ 45564 h 932323"/>
                    <a:gd name="connsiteX24" fmla="*/ 11420 w 70306"/>
                    <a:gd name="connsiteY24" fmla="*/ 50207 h 932323"/>
                    <a:gd name="connsiteX25" fmla="*/ 10497 w 70306"/>
                    <a:gd name="connsiteY25" fmla="*/ 52081 h 932323"/>
                    <a:gd name="connsiteX26" fmla="*/ 10237 w 70306"/>
                    <a:gd name="connsiteY26" fmla="*/ 52687 h 932323"/>
                    <a:gd name="connsiteX27" fmla="*/ 6892 w 70306"/>
                    <a:gd name="connsiteY27" fmla="*/ 60848 h 932323"/>
                    <a:gd name="connsiteX28" fmla="*/ 6719 w 70306"/>
                    <a:gd name="connsiteY28" fmla="*/ 61251 h 932323"/>
                    <a:gd name="connsiteX29" fmla="*/ 5941 w 70306"/>
                    <a:gd name="connsiteY29" fmla="*/ 63645 h 932323"/>
                    <a:gd name="connsiteX30" fmla="*/ 4585 w 70306"/>
                    <a:gd name="connsiteY30" fmla="*/ 67769 h 932323"/>
                    <a:gd name="connsiteX31" fmla="*/ 3778 w 70306"/>
                    <a:gd name="connsiteY31" fmla="*/ 70768 h 932323"/>
                    <a:gd name="connsiteX32" fmla="*/ 2768 w 70306"/>
                    <a:gd name="connsiteY32" fmla="*/ 74747 h 932323"/>
                    <a:gd name="connsiteX33" fmla="*/ 2538 w 70306"/>
                    <a:gd name="connsiteY33" fmla="*/ 75613 h 932323"/>
                    <a:gd name="connsiteX34" fmla="*/ 1615 w 70306"/>
                    <a:gd name="connsiteY34" fmla="*/ 80457 h 932323"/>
                    <a:gd name="connsiteX35" fmla="*/ 1528 w 70306"/>
                    <a:gd name="connsiteY35" fmla="*/ 81149 h 932323"/>
                    <a:gd name="connsiteX36" fmla="*/ 865 w 70306"/>
                    <a:gd name="connsiteY36" fmla="*/ 86456 h 932323"/>
                    <a:gd name="connsiteX37" fmla="*/ 721 w 70306"/>
                    <a:gd name="connsiteY37" fmla="*/ 88013 h 932323"/>
                    <a:gd name="connsiteX38" fmla="*/ 461 w 70306"/>
                    <a:gd name="connsiteY38" fmla="*/ 93867 h 932323"/>
                    <a:gd name="connsiteX39" fmla="*/ 0 w 70306"/>
                    <a:gd name="connsiteY39" fmla="*/ 888491 h 932323"/>
                    <a:gd name="connsiteX40" fmla="*/ 0 w 70306"/>
                    <a:gd name="connsiteY40" fmla="*/ 889558 h 932323"/>
                    <a:gd name="connsiteX41" fmla="*/ 1326 w 70306"/>
                    <a:gd name="connsiteY41" fmla="*/ 901554 h 932323"/>
                    <a:gd name="connsiteX42" fmla="*/ 3345 w 70306"/>
                    <a:gd name="connsiteY42" fmla="*/ 908215 h 932323"/>
                    <a:gd name="connsiteX43" fmla="*/ 5739 w 70306"/>
                    <a:gd name="connsiteY43" fmla="*/ 913205 h 932323"/>
                    <a:gd name="connsiteX44" fmla="*/ 8478 w 70306"/>
                    <a:gd name="connsiteY44" fmla="*/ 917155 h 932323"/>
                    <a:gd name="connsiteX45" fmla="*/ 11593 w 70306"/>
                    <a:gd name="connsiteY45" fmla="*/ 920414 h 932323"/>
                    <a:gd name="connsiteX46" fmla="*/ 15140 w 70306"/>
                    <a:gd name="connsiteY46" fmla="*/ 923067 h 932323"/>
                    <a:gd name="connsiteX47" fmla="*/ 15717 w 70306"/>
                    <a:gd name="connsiteY47" fmla="*/ 923413 h 932323"/>
                    <a:gd name="connsiteX48" fmla="*/ 30972 w 70306"/>
                    <a:gd name="connsiteY48" fmla="*/ 932324 h 932323"/>
                    <a:gd name="connsiteX49" fmla="*/ 30395 w 70306"/>
                    <a:gd name="connsiteY49" fmla="*/ 931978 h 932323"/>
                    <a:gd name="connsiteX50" fmla="*/ 26848 w 70306"/>
                    <a:gd name="connsiteY50" fmla="*/ 929325 h 932323"/>
                    <a:gd name="connsiteX51" fmla="*/ 23733 w 70306"/>
                    <a:gd name="connsiteY51" fmla="*/ 926066 h 932323"/>
                    <a:gd name="connsiteX52" fmla="*/ 20994 w 70306"/>
                    <a:gd name="connsiteY52" fmla="*/ 922115 h 932323"/>
                    <a:gd name="connsiteX53" fmla="*/ 18600 w 70306"/>
                    <a:gd name="connsiteY53" fmla="*/ 917155 h 932323"/>
                    <a:gd name="connsiteX54" fmla="*/ 16582 w 70306"/>
                    <a:gd name="connsiteY54" fmla="*/ 910494 h 932323"/>
                    <a:gd name="connsiteX55" fmla="*/ 15255 w 70306"/>
                    <a:gd name="connsiteY55" fmla="*/ 898497 h 932323"/>
                    <a:gd name="connsiteX56" fmla="*/ 15255 w 70306"/>
                    <a:gd name="connsiteY56" fmla="*/ 897401 h 932323"/>
                    <a:gd name="connsiteX57" fmla="*/ 15717 w 70306"/>
                    <a:gd name="connsiteY57" fmla="*/ 102778 h 932323"/>
                    <a:gd name="connsiteX58" fmla="*/ 15976 w 70306"/>
                    <a:gd name="connsiteY58" fmla="*/ 96924 h 932323"/>
                    <a:gd name="connsiteX59" fmla="*/ 16120 w 70306"/>
                    <a:gd name="connsiteY59" fmla="*/ 95366 h 932323"/>
                    <a:gd name="connsiteX60" fmla="*/ 16784 w 70306"/>
                    <a:gd name="connsiteY60" fmla="*/ 90060 h 932323"/>
                    <a:gd name="connsiteX61" fmla="*/ 16870 w 70306"/>
                    <a:gd name="connsiteY61" fmla="*/ 89368 h 932323"/>
                    <a:gd name="connsiteX62" fmla="*/ 18024 w 70306"/>
                    <a:gd name="connsiteY62" fmla="*/ 83658 h 932323"/>
                    <a:gd name="connsiteX63" fmla="*/ 19033 w 70306"/>
                    <a:gd name="connsiteY63" fmla="*/ 79679 h 932323"/>
                    <a:gd name="connsiteX64" fmla="*/ 19840 w 70306"/>
                    <a:gd name="connsiteY64" fmla="*/ 76651 h 932323"/>
                    <a:gd name="connsiteX65" fmla="*/ 21196 w 70306"/>
                    <a:gd name="connsiteY65" fmla="*/ 72527 h 932323"/>
                    <a:gd name="connsiteX66" fmla="*/ 22147 w 70306"/>
                    <a:gd name="connsiteY66" fmla="*/ 69730 h 932323"/>
                    <a:gd name="connsiteX67" fmla="*/ 25492 w 70306"/>
                    <a:gd name="connsiteY67" fmla="*/ 61597 h 932323"/>
                    <a:gd name="connsiteX68" fmla="*/ 26675 w 70306"/>
                    <a:gd name="connsiteY68" fmla="*/ 59117 h 932323"/>
                    <a:gd name="connsiteX69" fmla="*/ 28982 w 70306"/>
                    <a:gd name="connsiteY69" fmla="*/ 54474 h 932323"/>
                    <a:gd name="connsiteX70" fmla="*/ 30568 w 70306"/>
                    <a:gd name="connsiteY70" fmla="*/ 51562 h 932323"/>
                    <a:gd name="connsiteX71" fmla="*/ 32673 w 70306"/>
                    <a:gd name="connsiteY71" fmla="*/ 47899 h 932323"/>
                    <a:gd name="connsiteX72" fmla="*/ 34519 w 70306"/>
                    <a:gd name="connsiteY72" fmla="*/ 44900 h 932323"/>
                    <a:gd name="connsiteX73" fmla="*/ 36653 w 70306"/>
                    <a:gd name="connsiteY73" fmla="*/ 41642 h 932323"/>
                    <a:gd name="connsiteX74" fmla="*/ 38700 w 70306"/>
                    <a:gd name="connsiteY74" fmla="*/ 38729 h 932323"/>
                    <a:gd name="connsiteX75" fmla="*/ 41007 w 70306"/>
                    <a:gd name="connsiteY75" fmla="*/ 35615 h 932323"/>
                    <a:gd name="connsiteX76" fmla="*/ 43141 w 70306"/>
                    <a:gd name="connsiteY76" fmla="*/ 32904 h 932323"/>
                    <a:gd name="connsiteX77" fmla="*/ 45794 w 70306"/>
                    <a:gd name="connsiteY77" fmla="*/ 29732 h 932323"/>
                    <a:gd name="connsiteX78" fmla="*/ 47957 w 70306"/>
                    <a:gd name="connsiteY78" fmla="*/ 27309 h 932323"/>
                    <a:gd name="connsiteX79" fmla="*/ 51360 w 70306"/>
                    <a:gd name="connsiteY79" fmla="*/ 23791 h 932323"/>
                    <a:gd name="connsiteX80" fmla="*/ 53609 w 70306"/>
                    <a:gd name="connsiteY80" fmla="*/ 21571 h 932323"/>
                    <a:gd name="connsiteX81" fmla="*/ 54849 w 70306"/>
                    <a:gd name="connsiteY81" fmla="*/ 20417 h 932323"/>
                    <a:gd name="connsiteX82" fmla="*/ 58569 w 70306"/>
                    <a:gd name="connsiteY82" fmla="*/ 17187 h 932323"/>
                    <a:gd name="connsiteX83" fmla="*/ 59665 w 70306"/>
                    <a:gd name="connsiteY83" fmla="*/ 16264 h 932323"/>
                    <a:gd name="connsiteX84" fmla="*/ 63183 w 70306"/>
                    <a:gd name="connsiteY84" fmla="*/ 13611 h 932323"/>
                    <a:gd name="connsiteX85" fmla="*/ 64942 w 70306"/>
                    <a:gd name="connsiteY85" fmla="*/ 12314 h 932323"/>
                    <a:gd name="connsiteX86" fmla="*/ 70306 w 70306"/>
                    <a:gd name="connsiteY86" fmla="*/ 8940 h 932323"/>
                    <a:gd name="connsiteX87" fmla="*/ 55080 w 70306"/>
                    <a:gd name="connsiteY87" fmla="*/ 0 h 932323"/>
                    <a:gd name="connsiteX88" fmla="*/ 49687 w 70306"/>
                    <a:gd name="connsiteY88" fmla="*/ 3518 h 9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0306" h="932323">
                      <a:moveTo>
                        <a:pt x="49687" y="3518"/>
                      </a:moveTo>
                      <a:cubicBezTo>
                        <a:pt x="49082" y="3922"/>
                        <a:pt x="48505" y="4383"/>
                        <a:pt x="47928" y="4816"/>
                      </a:cubicBezTo>
                      <a:cubicBezTo>
                        <a:pt x="46919" y="5537"/>
                        <a:pt x="45910" y="6258"/>
                        <a:pt x="44900" y="7036"/>
                      </a:cubicBezTo>
                      <a:cubicBezTo>
                        <a:pt x="44727" y="7181"/>
                        <a:pt x="44554" y="7325"/>
                        <a:pt x="44381" y="7440"/>
                      </a:cubicBezTo>
                      <a:cubicBezTo>
                        <a:pt x="44006" y="7728"/>
                        <a:pt x="43660" y="8046"/>
                        <a:pt x="43285" y="8363"/>
                      </a:cubicBezTo>
                      <a:cubicBezTo>
                        <a:pt x="42045" y="9401"/>
                        <a:pt x="40805" y="10468"/>
                        <a:pt x="39565" y="11593"/>
                      </a:cubicBezTo>
                      <a:cubicBezTo>
                        <a:pt x="39162" y="11968"/>
                        <a:pt x="38729" y="12343"/>
                        <a:pt x="38325" y="12746"/>
                      </a:cubicBezTo>
                      <a:cubicBezTo>
                        <a:pt x="38037" y="13006"/>
                        <a:pt x="37777" y="13237"/>
                        <a:pt x="37489" y="13496"/>
                      </a:cubicBezTo>
                      <a:cubicBezTo>
                        <a:pt x="36999" y="13957"/>
                        <a:pt x="36566" y="14477"/>
                        <a:pt x="36076" y="14938"/>
                      </a:cubicBezTo>
                      <a:cubicBezTo>
                        <a:pt x="34922" y="16091"/>
                        <a:pt x="33769" y="17245"/>
                        <a:pt x="32673" y="18485"/>
                      </a:cubicBezTo>
                      <a:cubicBezTo>
                        <a:pt x="32385" y="18802"/>
                        <a:pt x="32068" y="19091"/>
                        <a:pt x="31779" y="19437"/>
                      </a:cubicBezTo>
                      <a:cubicBezTo>
                        <a:pt x="31347" y="19898"/>
                        <a:pt x="30943" y="20417"/>
                        <a:pt x="30539" y="20907"/>
                      </a:cubicBezTo>
                      <a:cubicBezTo>
                        <a:pt x="29645" y="21945"/>
                        <a:pt x="28751" y="22984"/>
                        <a:pt x="27886" y="24051"/>
                      </a:cubicBezTo>
                      <a:cubicBezTo>
                        <a:pt x="27540" y="24483"/>
                        <a:pt x="27165" y="24887"/>
                        <a:pt x="26819" y="25320"/>
                      </a:cubicBezTo>
                      <a:cubicBezTo>
                        <a:pt x="26444" y="25781"/>
                        <a:pt x="26098" y="26300"/>
                        <a:pt x="25752" y="26761"/>
                      </a:cubicBezTo>
                      <a:cubicBezTo>
                        <a:pt x="24973" y="27771"/>
                        <a:pt x="24224" y="28809"/>
                        <a:pt x="23445" y="29847"/>
                      </a:cubicBezTo>
                      <a:cubicBezTo>
                        <a:pt x="23070" y="30337"/>
                        <a:pt x="22695" y="30828"/>
                        <a:pt x="22349" y="31318"/>
                      </a:cubicBezTo>
                      <a:cubicBezTo>
                        <a:pt x="22032" y="31779"/>
                        <a:pt x="21715" y="32298"/>
                        <a:pt x="21398" y="32760"/>
                      </a:cubicBezTo>
                      <a:cubicBezTo>
                        <a:pt x="20677" y="33827"/>
                        <a:pt x="19956" y="34894"/>
                        <a:pt x="19264" y="35990"/>
                      </a:cubicBezTo>
                      <a:cubicBezTo>
                        <a:pt x="18918" y="36537"/>
                        <a:pt x="18543" y="37057"/>
                        <a:pt x="18197" y="37633"/>
                      </a:cubicBezTo>
                      <a:cubicBezTo>
                        <a:pt x="17937" y="38066"/>
                        <a:pt x="17678" y="38556"/>
                        <a:pt x="17418" y="38989"/>
                      </a:cubicBezTo>
                      <a:cubicBezTo>
                        <a:pt x="16697" y="40200"/>
                        <a:pt x="16005" y="41411"/>
                        <a:pt x="15313" y="42622"/>
                      </a:cubicBezTo>
                      <a:cubicBezTo>
                        <a:pt x="14967" y="43228"/>
                        <a:pt x="14592" y="43805"/>
                        <a:pt x="14275" y="44439"/>
                      </a:cubicBezTo>
                      <a:cubicBezTo>
                        <a:pt x="14073" y="44814"/>
                        <a:pt x="13929" y="45189"/>
                        <a:pt x="13727" y="45564"/>
                      </a:cubicBezTo>
                      <a:cubicBezTo>
                        <a:pt x="12919" y="47092"/>
                        <a:pt x="12169" y="48649"/>
                        <a:pt x="11420" y="50207"/>
                      </a:cubicBezTo>
                      <a:cubicBezTo>
                        <a:pt x="11131" y="50841"/>
                        <a:pt x="10785" y="51447"/>
                        <a:pt x="10497" y="52081"/>
                      </a:cubicBezTo>
                      <a:cubicBezTo>
                        <a:pt x="10410" y="52283"/>
                        <a:pt x="10353" y="52485"/>
                        <a:pt x="10237" y="52687"/>
                      </a:cubicBezTo>
                      <a:cubicBezTo>
                        <a:pt x="9026" y="55397"/>
                        <a:pt x="7902" y="58108"/>
                        <a:pt x="6892" y="60848"/>
                      </a:cubicBezTo>
                      <a:cubicBezTo>
                        <a:pt x="6835" y="60992"/>
                        <a:pt x="6777" y="61107"/>
                        <a:pt x="6719" y="61251"/>
                      </a:cubicBezTo>
                      <a:cubicBezTo>
                        <a:pt x="6431" y="62059"/>
                        <a:pt x="6200" y="62837"/>
                        <a:pt x="5941" y="63645"/>
                      </a:cubicBezTo>
                      <a:cubicBezTo>
                        <a:pt x="5479" y="65029"/>
                        <a:pt x="4989" y="66384"/>
                        <a:pt x="4585" y="67769"/>
                      </a:cubicBezTo>
                      <a:cubicBezTo>
                        <a:pt x="4297" y="68778"/>
                        <a:pt x="4037" y="69787"/>
                        <a:pt x="3778" y="70768"/>
                      </a:cubicBezTo>
                      <a:cubicBezTo>
                        <a:pt x="3432" y="72094"/>
                        <a:pt x="3057" y="73421"/>
                        <a:pt x="2768" y="74747"/>
                      </a:cubicBezTo>
                      <a:cubicBezTo>
                        <a:pt x="2711" y="75036"/>
                        <a:pt x="2624" y="75324"/>
                        <a:pt x="2538" y="75613"/>
                      </a:cubicBezTo>
                      <a:cubicBezTo>
                        <a:pt x="2192" y="77227"/>
                        <a:pt x="1874" y="78842"/>
                        <a:pt x="1615" y="80457"/>
                      </a:cubicBezTo>
                      <a:cubicBezTo>
                        <a:pt x="1586" y="80688"/>
                        <a:pt x="1557" y="80919"/>
                        <a:pt x="1528" y="81149"/>
                      </a:cubicBezTo>
                      <a:cubicBezTo>
                        <a:pt x="1240" y="82937"/>
                        <a:pt x="1038" y="84696"/>
                        <a:pt x="865" y="86456"/>
                      </a:cubicBezTo>
                      <a:cubicBezTo>
                        <a:pt x="807" y="86975"/>
                        <a:pt x="778" y="87494"/>
                        <a:pt x="721" y="88013"/>
                      </a:cubicBezTo>
                      <a:cubicBezTo>
                        <a:pt x="577" y="89974"/>
                        <a:pt x="461" y="91935"/>
                        <a:pt x="461" y="93867"/>
                      </a:cubicBezTo>
                      <a:lnTo>
                        <a:pt x="0" y="888491"/>
                      </a:lnTo>
                      <a:cubicBezTo>
                        <a:pt x="0" y="888837"/>
                        <a:pt x="0" y="889212"/>
                        <a:pt x="0" y="889558"/>
                      </a:cubicBezTo>
                      <a:cubicBezTo>
                        <a:pt x="58" y="893912"/>
                        <a:pt x="519" y="897921"/>
                        <a:pt x="1326" y="901554"/>
                      </a:cubicBezTo>
                      <a:cubicBezTo>
                        <a:pt x="1845" y="903919"/>
                        <a:pt x="2538" y="906168"/>
                        <a:pt x="3345" y="908215"/>
                      </a:cubicBezTo>
                      <a:cubicBezTo>
                        <a:pt x="4037" y="910004"/>
                        <a:pt x="4845" y="911647"/>
                        <a:pt x="5739" y="913205"/>
                      </a:cubicBezTo>
                      <a:cubicBezTo>
                        <a:pt x="6575" y="914618"/>
                        <a:pt x="7469" y="915944"/>
                        <a:pt x="8478" y="917155"/>
                      </a:cubicBezTo>
                      <a:cubicBezTo>
                        <a:pt x="9430" y="918338"/>
                        <a:pt x="10468" y="919433"/>
                        <a:pt x="11593" y="920414"/>
                      </a:cubicBezTo>
                      <a:cubicBezTo>
                        <a:pt x="12717" y="921394"/>
                        <a:pt x="13900" y="922288"/>
                        <a:pt x="15140" y="923067"/>
                      </a:cubicBezTo>
                      <a:cubicBezTo>
                        <a:pt x="15313" y="923182"/>
                        <a:pt x="15515" y="923298"/>
                        <a:pt x="15717" y="923413"/>
                      </a:cubicBezTo>
                      <a:lnTo>
                        <a:pt x="30972" y="932324"/>
                      </a:lnTo>
                      <a:cubicBezTo>
                        <a:pt x="30770" y="932209"/>
                        <a:pt x="30597" y="932093"/>
                        <a:pt x="30395" y="931978"/>
                      </a:cubicBezTo>
                      <a:cubicBezTo>
                        <a:pt x="29155" y="931199"/>
                        <a:pt x="27973" y="930305"/>
                        <a:pt x="26848" y="929325"/>
                      </a:cubicBezTo>
                      <a:cubicBezTo>
                        <a:pt x="25752" y="928344"/>
                        <a:pt x="24714" y="927249"/>
                        <a:pt x="23733" y="926066"/>
                      </a:cubicBezTo>
                      <a:cubicBezTo>
                        <a:pt x="22753" y="924855"/>
                        <a:pt x="21830" y="923528"/>
                        <a:pt x="20994" y="922115"/>
                      </a:cubicBezTo>
                      <a:cubicBezTo>
                        <a:pt x="20100" y="920587"/>
                        <a:pt x="19292" y="918914"/>
                        <a:pt x="18600" y="917155"/>
                      </a:cubicBezTo>
                      <a:cubicBezTo>
                        <a:pt x="17764" y="915079"/>
                        <a:pt x="17101" y="912859"/>
                        <a:pt x="16582" y="910494"/>
                      </a:cubicBezTo>
                      <a:cubicBezTo>
                        <a:pt x="15774" y="906831"/>
                        <a:pt x="15313" y="902823"/>
                        <a:pt x="15255" y="898497"/>
                      </a:cubicBezTo>
                      <a:cubicBezTo>
                        <a:pt x="15255" y="898122"/>
                        <a:pt x="15255" y="897776"/>
                        <a:pt x="15255" y="897401"/>
                      </a:cubicBezTo>
                      <a:lnTo>
                        <a:pt x="15717" y="102778"/>
                      </a:lnTo>
                      <a:cubicBezTo>
                        <a:pt x="15717" y="100846"/>
                        <a:pt x="15832" y="98913"/>
                        <a:pt x="15976" y="96924"/>
                      </a:cubicBezTo>
                      <a:cubicBezTo>
                        <a:pt x="16005" y="96405"/>
                        <a:pt x="16063" y="95885"/>
                        <a:pt x="16120" y="95366"/>
                      </a:cubicBezTo>
                      <a:cubicBezTo>
                        <a:pt x="16293" y="93607"/>
                        <a:pt x="16495" y="91848"/>
                        <a:pt x="16784" y="90060"/>
                      </a:cubicBezTo>
                      <a:cubicBezTo>
                        <a:pt x="16812" y="89830"/>
                        <a:pt x="16841" y="89599"/>
                        <a:pt x="16870" y="89368"/>
                      </a:cubicBezTo>
                      <a:cubicBezTo>
                        <a:pt x="17187" y="87465"/>
                        <a:pt x="17591" y="85562"/>
                        <a:pt x="18024" y="83658"/>
                      </a:cubicBezTo>
                      <a:cubicBezTo>
                        <a:pt x="18312" y="82332"/>
                        <a:pt x="18687" y="81005"/>
                        <a:pt x="19033" y="79679"/>
                      </a:cubicBezTo>
                      <a:cubicBezTo>
                        <a:pt x="19292" y="78669"/>
                        <a:pt x="19552" y="77660"/>
                        <a:pt x="19840" y="76651"/>
                      </a:cubicBezTo>
                      <a:cubicBezTo>
                        <a:pt x="20244" y="75267"/>
                        <a:pt x="20734" y="73911"/>
                        <a:pt x="21196" y="72527"/>
                      </a:cubicBezTo>
                      <a:cubicBezTo>
                        <a:pt x="21513" y="71604"/>
                        <a:pt x="21801" y="70652"/>
                        <a:pt x="22147" y="69730"/>
                      </a:cubicBezTo>
                      <a:cubicBezTo>
                        <a:pt x="23157" y="66990"/>
                        <a:pt x="24281" y="64279"/>
                        <a:pt x="25492" y="61597"/>
                      </a:cubicBezTo>
                      <a:cubicBezTo>
                        <a:pt x="25867" y="60761"/>
                        <a:pt x="26271" y="59954"/>
                        <a:pt x="26675" y="59117"/>
                      </a:cubicBezTo>
                      <a:cubicBezTo>
                        <a:pt x="27425" y="57560"/>
                        <a:pt x="28174" y="56003"/>
                        <a:pt x="28982" y="54474"/>
                      </a:cubicBezTo>
                      <a:cubicBezTo>
                        <a:pt x="29501" y="53494"/>
                        <a:pt x="30020" y="52542"/>
                        <a:pt x="30568" y="51562"/>
                      </a:cubicBezTo>
                      <a:cubicBezTo>
                        <a:pt x="31260" y="50322"/>
                        <a:pt x="31952" y="49111"/>
                        <a:pt x="32673" y="47899"/>
                      </a:cubicBezTo>
                      <a:cubicBezTo>
                        <a:pt x="33279" y="46890"/>
                        <a:pt x="33884" y="45910"/>
                        <a:pt x="34519" y="44900"/>
                      </a:cubicBezTo>
                      <a:cubicBezTo>
                        <a:pt x="35211" y="43805"/>
                        <a:pt x="35932" y="42709"/>
                        <a:pt x="36653" y="41642"/>
                      </a:cubicBezTo>
                      <a:cubicBezTo>
                        <a:pt x="37316" y="40661"/>
                        <a:pt x="38008" y="39710"/>
                        <a:pt x="38700" y="38729"/>
                      </a:cubicBezTo>
                      <a:cubicBezTo>
                        <a:pt x="39450" y="37691"/>
                        <a:pt x="40229" y="36653"/>
                        <a:pt x="41007" y="35615"/>
                      </a:cubicBezTo>
                      <a:cubicBezTo>
                        <a:pt x="41699" y="34692"/>
                        <a:pt x="42420" y="33798"/>
                        <a:pt x="43141" y="32904"/>
                      </a:cubicBezTo>
                      <a:cubicBezTo>
                        <a:pt x="44006" y="31837"/>
                        <a:pt x="44900" y="30770"/>
                        <a:pt x="45794" y="29732"/>
                      </a:cubicBezTo>
                      <a:cubicBezTo>
                        <a:pt x="46515" y="28895"/>
                        <a:pt x="47207" y="28117"/>
                        <a:pt x="47957" y="27309"/>
                      </a:cubicBezTo>
                      <a:cubicBezTo>
                        <a:pt x="49082" y="26098"/>
                        <a:pt x="50206" y="24916"/>
                        <a:pt x="51360" y="23791"/>
                      </a:cubicBezTo>
                      <a:cubicBezTo>
                        <a:pt x="52110" y="23041"/>
                        <a:pt x="52831" y="22292"/>
                        <a:pt x="53609" y="21571"/>
                      </a:cubicBezTo>
                      <a:cubicBezTo>
                        <a:pt x="54013" y="21167"/>
                        <a:pt x="54446" y="20792"/>
                        <a:pt x="54849" y="20417"/>
                      </a:cubicBezTo>
                      <a:cubicBezTo>
                        <a:pt x="56061" y="19292"/>
                        <a:pt x="57301" y="18225"/>
                        <a:pt x="58569" y="17187"/>
                      </a:cubicBezTo>
                      <a:cubicBezTo>
                        <a:pt x="58944" y="16870"/>
                        <a:pt x="59290" y="16582"/>
                        <a:pt x="59665" y="16264"/>
                      </a:cubicBezTo>
                      <a:cubicBezTo>
                        <a:pt x="60819" y="15342"/>
                        <a:pt x="62001" y="14477"/>
                        <a:pt x="63183" y="13611"/>
                      </a:cubicBezTo>
                      <a:cubicBezTo>
                        <a:pt x="63760" y="13179"/>
                        <a:pt x="64366" y="12746"/>
                        <a:pt x="64942" y="12314"/>
                      </a:cubicBezTo>
                      <a:cubicBezTo>
                        <a:pt x="66702" y="11103"/>
                        <a:pt x="68490" y="9978"/>
                        <a:pt x="70306" y="8940"/>
                      </a:cubicBezTo>
                      <a:lnTo>
                        <a:pt x="55080" y="0"/>
                      </a:lnTo>
                      <a:cubicBezTo>
                        <a:pt x="53234" y="1182"/>
                        <a:pt x="51446" y="2307"/>
                        <a:pt x="49687" y="3518"/>
                      </a:cubicBezTo>
                      <a:close/>
                    </a:path>
                  </a:pathLst>
                </a:custGeom>
                <a:solidFill>
                  <a:srgbClr val="FFDB5A"/>
                </a:solidFill>
                <a:ln w="2878" cap="flat">
                  <a:noFill/>
                  <a:prstDash val="solid"/>
                  <a:miter/>
                </a:ln>
              </p:spPr>
              <p:txBody>
                <a:bodyPr rtlCol="0" anchor="ctr"/>
                <a:lstStyle/>
                <a:p>
                  <a:endParaRPr lang="zh-CN" altLang="en-US"/>
                </a:p>
              </p:txBody>
            </p:sp>
          </p:grpSp>
          <p:sp>
            <p:nvSpPr>
              <p:cNvPr id="125" name="Aichitds6-18"/>
              <p:cNvSpPr/>
              <p:nvPr/>
            </p:nvSpPr>
            <p:spPr>
              <a:xfrm>
                <a:off x="10362829" y="3096378"/>
                <a:ext cx="428845" cy="1140615"/>
              </a:xfrm>
              <a:custGeom>
                <a:avLst/>
                <a:gdLst>
                  <a:gd name="connsiteX0" fmla="*/ 461 w 428845"/>
                  <a:gd name="connsiteY0" fmla="*/ 307353 h 1140615"/>
                  <a:gd name="connsiteX1" fmla="*/ 0 w 428845"/>
                  <a:gd name="connsiteY1" fmla="*/ 1101976 h 1140615"/>
                  <a:gd name="connsiteX2" fmla="*/ 54475 w 428845"/>
                  <a:gd name="connsiteY2" fmla="*/ 1133236 h 1140615"/>
                  <a:gd name="connsiteX3" fmla="*/ 428298 w 428845"/>
                  <a:gd name="connsiteY3" fmla="*/ 919606 h 1140615"/>
                  <a:gd name="connsiteX4" fmla="*/ 428846 w 428845"/>
                  <a:gd name="connsiteY4" fmla="*/ 0 h 1140615"/>
                  <a:gd name="connsiteX5" fmla="*/ 54994 w 428845"/>
                  <a:gd name="connsiteY5" fmla="*/ 213630 h 1140615"/>
                  <a:gd name="connsiteX6" fmla="*/ 461 w 428845"/>
                  <a:gd name="connsiteY6" fmla="*/ 307353 h 11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45" h="1140615">
                    <a:moveTo>
                      <a:pt x="461" y="307353"/>
                    </a:moveTo>
                    <a:lnTo>
                      <a:pt x="0" y="1101976"/>
                    </a:lnTo>
                    <a:cubicBezTo>
                      <a:pt x="-29" y="1136466"/>
                      <a:pt x="24368" y="1150481"/>
                      <a:pt x="54475" y="1133236"/>
                    </a:cubicBezTo>
                    <a:lnTo>
                      <a:pt x="428298" y="919606"/>
                    </a:lnTo>
                    <a:lnTo>
                      <a:pt x="428846" y="0"/>
                    </a:lnTo>
                    <a:lnTo>
                      <a:pt x="54994" y="213630"/>
                    </a:lnTo>
                    <a:cubicBezTo>
                      <a:pt x="24887" y="230846"/>
                      <a:pt x="490" y="272805"/>
                      <a:pt x="461" y="307353"/>
                    </a:cubicBezTo>
                    <a:close/>
                  </a:path>
                </a:pathLst>
              </a:custGeom>
              <a:solidFill>
                <a:srgbClr val="FFBD59"/>
              </a:solidFill>
              <a:ln w="2878" cap="flat">
                <a:noFill/>
                <a:prstDash val="solid"/>
                <a:miter/>
              </a:ln>
            </p:spPr>
            <p:txBody>
              <a:bodyPr rtlCol="0" anchor="ctr"/>
              <a:lstStyle/>
              <a:p>
                <a:endParaRPr lang="zh-CN" altLang="en-US"/>
              </a:p>
            </p:txBody>
          </p:sp>
        </p:grpSp>
        <p:grpSp>
          <p:nvGrpSpPr>
            <p:cNvPr id="126" name="图形 2"/>
            <p:cNvGrpSpPr/>
            <p:nvPr/>
          </p:nvGrpSpPr>
          <p:grpSpPr>
            <a:xfrm>
              <a:off x="10388581" y="3169735"/>
              <a:ext cx="573553" cy="1266699"/>
              <a:chOff x="10388581" y="3169735"/>
              <a:chExt cx="573553" cy="1266699"/>
            </a:xfrm>
          </p:grpSpPr>
          <p:sp>
            <p:nvSpPr>
              <p:cNvPr id="127" name="Aichitds6-19"/>
              <p:cNvSpPr/>
              <p:nvPr/>
            </p:nvSpPr>
            <p:spPr>
              <a:xfrm>
                <a:off x="10404817" y="3185891"/>
                <a:ext cx="463537" cy="1203335"/>
              </a:xfrm>
              <a:custGeom>
                <a:avLst/>
                <a:gdLst>
                  <a:gd name="connsiteX0" fmla="*/ 490 w 463537"/>
                  <a:gd name="connsiteY0" fmla="*/ 331259 h 1203335"/>
                  <a:gd name="connsiteX1" fmla="*/ 0 w 463537"/>
                  <a:gd name="connsiteY1" fmla="*/ 1162882 h 1203335"/>
                  <a:gd name="connsiteX2" fmla="*/ 57012 w 463537"/>
                  <a:gd name="connsiteY2" fmla="*/ 1195612 h 1203335"/>
                  <a:gd name="connsiteX3" fmla="*/ 462298 w 463537"/>
                  <a:gd name="connsiteY3" fmla="*/ 963872 h 1203335"/>
                  <a:gd name="connsiteX4" fmla="*/ 463538 w 463537"/>
                  <a:gd name="connsiteY4" fmla="*/ 0 h 1203335"/>
                  <a:gd name="connsiteX5" fmla="*/ 57618 w 463537"/>
                  <a:gd name="connsiteY5" fmla="*/ 233153 h 1203335"/>
                  <a:gd name="connsiteX6" fmla="*/ 490 w 463537"/>
                  <a:gd name="connsiteY6" fmla="*/ 331259 h 120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37" h="1203335">
                    <a:moveTo>
                      <a:pt x="490" y="331259"/>
                    </a:moveTo>
                    <a:lnTo>
                      <a:pt x="0" y="1162882"/>
                    </a:lnTo>
                    <a:cubicBezTo>
                      <a:pt x="-29" y="1198986"/>
                      <a:pt x="25493" y="1213665"/>
                      <a:pt x="57012" y="1195612"/>
                    </a:cubicBezTo>
                    <a:lnTo>
                      <a:pt x="462298" y="963872"/>
                    </a:lnTo>
                    <a:lnTo>
                      <a:pt x="463538" y="0"/>
                    </a:lnTo>
                    <a:lnTo>
                      <a:pt x="57618" y="233153"/>
                    </a:lnTo>
                    <a:cubicBezTo>
                      <a:pt x="26098" y="251206"/>
                      <a:pt x="519" y="295125"/>
                      <a:pt x="490" y="331259"/>
                    </a:cubicBezTo>
                    <a:close/>
                  </a:path>
                </a:pathLst>
              </a:custGeom>
              <a:solidFill>
                <a:srgbClr val="EF428C"/>
              </a:solidFill>
              <a:ln w="2878" cap="flat">
                <a:noFill/>
                <a:prstDash val="solid"/>
                <a:miter/>
              </a:ln>
            </p:spPr>
            <p:txBody>
              <a:bodyPr rtlCol="0" anchor="ctr"/>
              <a:lstStyle/>
              <a:p>
                <a:endParaRPr lang="zh-CN" altLang="en-US"/>
              </a:p>
            </p:txBody>
          </p:sp>
          <p:grpSp>
            <p:nvGrpSpPr>
              <p:cNvPr id="128" name="图形 2"/>
              <p:cNvGrpSpPr/>
              <p:nvPr/>
            </p:nvGrpSpPr>
            <p:grpSpPr>
              <a:xfrm>
                <a:off x="10865471" y="3187333"/>
                <a:ext cx="96663" cy="1026565"/>
                <a:chOff x="10865471" y="3187333"/>
                <a:chExt cx="96663" cy="1026565"/>
              </a:xfrm>
            </p:grpSpPr>
            <p:sp>
              <p:nvSpPr>
                <p:cNvPr id="129" name="Aichitds6-20"/>
                <p:cNvSpPr/>
                <p:nvPr/>
              </p:nvSpPr>
              <p:spPr>
                <a:xfrm>
                  <a:off x="10943160" y="3223264"/>
                  <a:ext cx="18975" cy="990633"/>
                </a:xfrm>
                <a:custGeom>
                  <a:avLst/>
                  <a:gdLst>
                    <a:gd name="connsiteX0" fmla="*/ 0 w 18975"/>
                    <a:gd name="connsiteY0" fmla="*/ 990634 h 990633"/>
                    <a:gd name="connsiteX1" fmla="*/ 16062 w 18975"/>
                    <a:gd name="connsiteY1" fmla="*/ 981492 h 990633"/>
                    <a:gd name="connsiteX2" fmla="*/ 18975 w 18975"/>
                    <a:gd name="connsiteY2" fmla="*/ 0 h 990633"/>
                    <a:gd name="connsiteX3" fmla="*/ 2884 w 18975"/>
                    <a:gd name="connsiteY3" fmla="*/ 9142 h 990633"/>
                  </a:gdLst>
                  <a:ahLst/>
                  <a:cxnLst>
                    <a:cxn ang="0">
                      <a:pos x="connsiteX0" y="connsiteY0"/>
                    </a:cxn>
                    <a:cxn ang="0">
                      <a:pos x="connsiteX1" y="connsiteY1"/>
                    </a:cxn>
                    <a:cxn ang="0">
                      <a:pos x="connsiteX2" y="connsiteY2"/>
                    </a:cxn>
                    <a:cxn ang="0">
                      <a:pos x="connsiteX3" y="connsiteY3"/>
                    </a:cxn>
                  </a:cxnLst>
                  <a:rect l="l" t="t" r="r" b="b"/>
                  <a:pathLst>
                    <a:path w="18975" h="990633">
                      <a:moveTo>
                        <a:pt x="0" y="990634"/>
                      </a:moveTo>
                      <a:lnTo>
                        <a:pt x="16062" y="981492"/>
                      </a:lnTo>
                      <a:lnTo>
                        <a:pt x="18975" y="0"/>
                      </a:lnTo>
                      <a:lnTo>
                        <a:pt x="2884" y="9142"/>
                      </a:lnTo>
                      <a:close/>
                    </a:path>
                  </a:pathLst>
                </a:custGeom>
                <a:solidFill>
                  <a:srgbClr val="FF65A7"/>
                </a:solidFill>
                <a:ln w="2878" cap="flat">
                  <a:noFill/>
                  <a:prstDash val="solid"/>
                  <a:miter/>
                </a:ln>
              </p:spPr>
              <p:txBody>
                <a:bodyPr rtlCol="0" anchor="ctr"/>
                <a:lstStyle/>
                <a:p>
                  <a:endParaRPr lang="zh-CN" altLang="en-US"/>
                </a:p>
              </p:txBody>
            </p:sp>
            <p:sp>
              <p:nvSpPr>
                <p:cNvPr id="130" name="Aichitds6-21"/>
                <p:cNvSpPr/>
                <p:nvPr/>
              </p:nvSpPr>
              <p:spPr>
                <a:xfrm>
                  <a:off x="10865471" y="3187333"/>
                  <a:ext cx="80572" cy="1026334"/>
                </a:xfrm>
                <a:custGeom>
                  <a:avLst/>
                  <a:gdLst>
                    <a:gd name="connsiteX0" fmla="*/ 0 w 80572"/>
                    <a:gd name="connsiteY0" fmla="*/ 966410 h 1026334"/>
                    <a:gd name="connsiteX1" fmla="*/ 77689 w 80572"/>
                    <a:gd name="connsiteY1" fmla="*/ 1026335 h 1026334"/>
                    <a:gd name="connsiteX2" fmla="*/ 80572 w 80572"/>
                    <a:gd name="connsiteY2" fmla="*/ 44843 h 1026334"/>
                    <a:gd name="connsiteX3" fmla="*/ 2912 w 80572"/>
                    <a:gd name="connsiteY3" fmla="*/ 0 h 1026334"/>
                  </a:gdLst>
                  <a:ahLst/>
                  <a:cxnLst>
                    <a:cxn ang="0">
                      <a:pos x="connsiteX0" y="connsiteY0"/>
                    </a:cxn>
                    <a:cxn ang="0">
                      <a:pos x="connsiteX1" y="connsiteY1"/>
                    </a:cxn>
                    <a:cxn ang="0">
                      <a:pos x="connsiteX2" y="connsiteY2"/>
                    </a:cxn>
                    <a:cxn ang="0">
                      <a:pos x="connsiteX3" y="connsiteY3"/>
                    </a:cxn>
                  </a:cxnLst>
                  <a:rect l="l" t="t" r="r" b="b"/>
                  <a:pathLst>
                    <a:path w="80572" h="1026334">
                      <a:moveTo>
                        <a:pt x="0" y="966410"/>
                      </a:moveTo>
                      <a:lnTo>
                        <a:pt x="77689" y="1026335"/>
                      </a:lnTo>
                      <a:lnTo>
                        <a:pt x="80572" y="44843"/>
                      </a:lnTo>
                      <a:lnTo>
                        <a:pt x="2912" y="0"/>
                      </a:lnTo>
                      <a:close/>
                    </a:path>
                  </a:pathLst>
                </a:custGeom>
                <a:solidFill>
                  <a:srgbClr val="BC4274"/>
                </a:solidFill>
                <a:ln w="2878" cap="flat">
                  <a:noFill/>
                  <a:prstDash val="solid"/>
                  <a:miter/>
                </a:ln>
              </p:spPr>
              <p:txBody>
                <a:bodyPr rtlCol="0" anchor="ctr"/>
                <a:lstStyle/>
                <a:p>
                  <a:endParaRPr lang="zh-CN" altLang="en-US"/>
                </a:p>
              </p:txBody>
            </p:sp>
          </p:grpSp>
          <p:sp>
            <p:nvSpPr>
              <p:cNvPr id="131" name="Aichitds6-22"/>
              <p:cNvSpPr/>
              <p:nvPr/>
            </p:nvSpPr>
            <p:spPr>
              <a:xfrm>
                <a:off x="10432559" y="3204635"/>
                <a:ext cx="494220" cy="1209724"/>
              </a:xfrm>
              <a:custGeom>
                <a:avLst/>
                <a:gdLst>
                  <a:gd name="connsiteX0" fmla="*/ 435796 w 494220"/>
                  <a:gd name="connsiteY0" fmla="*/ 0 h 1209724"/>
                  <a:gd name="connsiteX1" fmla="*/ 43574 w 494220"/>
                  <a:gd name="connsiteY1" fmla="*/ 224502 h 1209724"/>
                  <a:gd name="connsiteX2" fmla="*/ 39335 w 494220"/>
                  <a:gd name="connsiteY2" fmla="*/ 227184 h 1209724"/>
                  <a:gd name="connsiteX3" fmla="*/ 37950 w 494220"/>
                  <a:gd name="connsiteY3" fmla="*/ 228193 h 1209724"/>
                  <a:gd name="connsiteX4" fmla="*/ 35557 w 494220"/>
                  <a:gd name="connsiteY4" fmla="*/ 229952 h 1209724"/>
                  <a:gd name="connsiteX5" fmla="*/ 35297 w 494220"/>
                  <a:gd name="connsiteY5" fmla="*/ 230183 h 1209724"/>
                  <a:gd name="connsiteX6" fmla="*/ 30135 w 494220"/>
                  <a:gd name="connsiteY6" fmla="*/ 234710 h 1209724"/>
                  <a:gd name="connsiteX7" fmla="*/ 29732 w 494220"/>
                  <a:gd name="connsiteY7" fmla="*/ 235085 h 1209724"/>
                  <a:gd name="connsiteX8" fmla="*/ 28607 w 494220"/>
                  <a:gd name="connsiteY8" fmla="*/ 236239 h 1209724"/>
                  <a:gd name="connsiteX9" fmla="*/ 25925 w 494220"/>
                  <a:gd name="connsiteY9" fmla="*/ 239007 h 1209724"/>
                  <a:gd name="connsiteX10" fmla="*/ 25204 w 494220"/>
                  <a:gd name="connsiteY10" fmla="*/ 239757 h 1209724"/>
                  <a:gd name="connsiteX11" fmla="*/ 24224 w 494220"/>
                  <a:gd name="connsiteY11" fmla="*/ 240939 h 1209724"/>
                  <a:gd name="connsiteX12" fmla="*/ 22118 w 494220"/>
                  <a:gd name="connsiteY12" fmla="*/ 243448 h 1209724"/>
                  <a:gd name="connsiteX13" fmla="*/ 21282 w 494220"/>
                  <a:gd name="connsiteY13" fmla="*/ 244429 h 1209724"/>
                  <a:gd name="connsiteX14" fmla="*/ 20417 w 494220"/>
                  <a:gd name="connsiteY14" fmla="*/ 245582 h 1209724"/>
                  <a:gd name="connsiteX15" fmla="*/ 18600 w 494220"/>
                  <a:gd name="connsiteY15" fmla="*/ 248033 h 1209724"/>
                  <a:gd name="connsiteX16" fmla="*/ 17735 w 494220"/>
                  <a:gd name="connsiteY16" fmla="*/ 249187 h 1209724"/>
                  <a:gd name="connsiteX17" fmla="*/ 16985 w 494220"/>
                  <a:gd name="connsiteY17" fmla="*/ 250340 h 1209724"/>
                  <a:gd name="connsiteX18" fmla="*/ 15313 w 494220"/>
                  <a:gd name="connsiteY18" fmla="*/ 252907 h 1209724"/>
                  <a:gd name="connsiteX19" fmla="*/ 14477 w 494220"/>
                  <a:gd name="connsiteY19" fmla="*/ 254205 h 1209724"/>
                  <a:gd name="connsiteX20" fmla="*/ 13871 w 494220"/>
                  <a:gd name="connsiteY20" fmla="*/ 255272 h 1209724"/>
                  <a:gd name="connsiteX21" fmla="*/ 12198 w 494220"/>
                  <a:gd name="connsiteY21" fmla="*/ 258155 h 1209724"/>
                  <a:gd name="connsiteX22" fmla="*/ 11391 w 494220"/>
                  <a:gd name="connsiteY22" fmla="*/ 259568 h 1209724"/>
                  <a:gd name="connsiteX23" fmla="*/ 10958 w 494220"/>
                  <a:gd name="connsiteY23" fmla="*/ 260462 h 1209724"/>
                  <a:gd name="connsiteX24" fmla="*/ 9142 w 494220"/>
                  <a:gd name="connsiteY24" fmla="*/ 264125 h 1209724"/>
                  <a:gd name="connsiteX25" fmla="*/ 8421 w 494220"/>
                  <a:gd name="connsiteY25" fmla="*/ 265596 h 1209724"/>
                  <a:gd name="connsiteX26" fmla="*/ 8219 w 494220"/>
                  <a:gd name="connsiteY26" fmla="*/ 266086 h 1209724"/>
                  <a:gd name="connsiteX27" fmla="*/ 5595 w 494220"/>
                  <a:gd name="connsiteY27" fmla="*/ 272517 h 1209724"/>
                  <a:gd name="connsiteX28" fmla="*/ 5479 w 494220"/>
                  <a:gd name="connsiteY28" fmla="*/ 272805 h 1209724"/>
                  <a:gd name="connsiteX29" fmla="*/ 4845 w 494220"/>
                  <a:gd name="connsiteY29" fmla="*/ 274708 h 1209724"/>
                  <a:gd name="connsiteX30" fmla="*/ 3778 w 494220"/>
                  <a:gd name="connsiteY30" fmla="*/ 277967 h 1209724"/>
                  <a:gd name="connsiteX31" fmla="*/ 3143 w 494220"/>
                  <a:gd name="connsiteY31" fmla="*/ 280360 h 1209724"/>
                  <a:gd name="connsiteX32" fmla="*/ 2336 w 494220"/>
                  <a:gd name="connsiteY32" fmla="*/ 283504 h 1209724"/>
                  <a:gd name="connsiteX33" fmla="*/ 2163 w 494220"/>
                  <a:gd name="connsiteY33" fmla="*/ 284167 h 1209724"/>
                  <a:gd name="connsiteX34" fmla="*/ 1961 w 494220"/>
                  <a:gd name="connsiteY34" fmla="*/ 285292 h 1209724"/>
                  <a:gd name="connsiteX35" fmla="*/ 1125 w 494220"/>
                  <a:gd name="connsiteY35" fmla="*/ 290310 h 1209724"/>
                  <a:gd name="connsiteX36" fmla="*/ 894 w 494220"/>
                  <a:gd name="connsiteY36" fmla="*/ 292184 h 1209724"/>
                  <a:gd name="connsiteX37" fmla="*/ 519 w 494220"/>
                  <a:gd name="connsiteY37" fmla="*/ 298586 h 1209724"/>
                  <a:gd name="connsiteX38" fmla="*/ 0 w 494220"/>
                  <a:gd name="connsiteY38" fmla="*/ 1146242 h 1209724"/>
                  <a:gd name="connsiteX39" fmla="*/ 0 w 494220"/>
                  <a:gd name="connsiteY39" fmla="*/ 1147107 h 1209724"/>
                  <a:gd name="connsiteX40" fmla="*/ 115 w 494220"/>
                  <a:gd name="connsiteY40" fmla="*/ 1148982 h 1209724"/>
                  <a:gd name="connsiteX41" fmla="*/ 288 w 494220"/>
                  <a:gd name="connsiteY41" fmla="*/ 1151577 h 1209724"/>
                  <a:gd name="connsiteX42" fmla="*/ 606 w 494220"/>
                  <a:gd name="connsiteY42" fmla="*/ 1153711 h 1209724"/>
                  <a:gd name="connsiteX43" fmla="*/ 981 w 494220"/>
                  <a:gd name="connsiteY43" fmla="*/ 1156076 h 1209724"/>
                  <a:gd name="connsiteX44" fmla="*/ 1067 w 494220"/>
                  <a:gd name="connsiteY44" fmla="*/ 1156566 h 1209724"/>
                  <a:gd name="connsiteX45" fmla="*/ 1327 w 494220"/>
                  <a:gd name="connsiteY45" fmla="*/ 1157460 h 1209724"/>
                  <a:gd name="connsiteX46" fmla="*/ 2422 w 494220"/>
                  <a:gd name="connsiteY46" fmla="*/ 1161065 h 1209724"/>
                  <a:gd name="connsiteX47" fmla="*/ 2653 w 494220"/>
                  <a:gd name="connsiteY47" fmla="*/ 1161843 h 1209724"/>
                  <a:gd name="connsiteX48" fmla="*/ 2970 w 494220"/>
                  <a:gd name="connsiteY48" fmla="*/ 1162507 h 1209724"/>
                  <a:gd name="connsiteX49" fmla="*/ 4066 w 494220"/>
                  <a:gd name="connsiteY49" fmla="*/ 1164814 h 1209724"/>
                  <a:gd name="connsiteX50" fmla="*/ 4528 w 494220"/>
                  <a:gd name="connsiteY50" fmla="*/ 1165765 h 1209724"/>
                  <a:gd name="connsiteX51" fmla="*/ 4816 w 494220"/>
                  <a:gd name="connsiteY51" fmla="*/ 1166169 h 1209724"/>
                  <a:gd name="connsiteX52" fmla="*/ 5998 w 494220"/>
                  <a:gd name="connsiteY52" fmla="*/ 1167899 h 1209724"/>
                  <a:gd name="connsiteX53" fmla="*/ 6690 w 494220"/>
                  <a:gd name="connsiteY53" fmla="*/ 1168909 h 1209724"/>
                  <a:gd name="connsiteX54" fmla="*/ 6950 w 494220"/>
                  <a:gd name="connsiteY54" fmla="*/ 1169197 h 1209724"/>
                  <a:gd name="connsiteX55" fmla="*/ 8248 w 494220"/>
                  <a:gd name="connsiteY55" fmla="*/ 1170552 h 1209724"/>
                  <a:gd name="connsiteX56" fmla="*/ 9142 w 494220"/>
                  <a:gd name="connsiteY56" fmla="*/ 1171475 h 1209724"/>
                  <a:gd name="connsiteX57" fmla="*/ 9401 w 494220"/>
                  <a:gd name="connsiteY57" fmla="*/ 1171677 h 1209724"/>
                  <a:gd name="connsiteX58" fmla="*/ 10929 w 494220"/>
                  <a:gd name="connsiteY58" fmla="*/ 1172831 h 1209724"/>
                  <a:gd name="connsiteX59" fmla="*/ 11939 w 494220"/>
                  <a:gd name="connsiteY59" fmla="*/ 1173580 h 1209724"/>
                  <a:gd name="connsiteX60" fmla="*/ 12400 w 494220"/>
                  <a:gd name="connsiteY60" fmla="*/ 1173840 h 1209724"/>
                  <a:gd name="connsiteX61" fmla="*/ 68663 w 494220"/>
                  <a:gd name="connsiteY61" fmla="*/ 1206802 h 1209724"/>
                  <a:gd name="connsiteX62" fmla="*/ 67250 w 494220"/>
                  <a:gd name="connsiteY62" fmla="*/ 1205821 h 1209724"/>
                  <a:gd name="connsiteX63" fmla="*/ 99259 w 494220"/>
                  <a:gd name="connsiteY63" fmla="*/ 1203918 h 1209724"/>
                  <a:gd name="connsiteX64" fmla="*/ 494221 w 494220"/>
                  <a:gd name="connsiteY64" fmla="*/ 978205 h 1209724"/>
                  <a:gd name="connsiteX65" fmla="*/ 492058 w 494220"/>
                  <a:gd name="connsiteY65" fmla="*/ 32962 h 1209724"/>
                  <a:gd name="connsiteX66" fmla="*/ 435796 w 494220"/>
                  <a:gd name="connsiteY66" fmla="*/ 0 h 120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4220" h="1209724">
                    <a:moveTo>
                      <a:pt x="435796" y="0"/>
                    </a:moveTo>
                    <a:lnTo>
                      <a:pt x="43574" y="224502"/>
                    </a:lnTo>
                    <a:cubicBezTo>
                      <a:pt x="42132" y="225309"/>
                      <a:pt x="40719" y="226232"/>
                      <a:pt x="39335" y="227184"/>
                    </a:cubicBezTo>
                    <a:cubicBezTo>
                      <a:pt x="38873" y="227501"/>
                      <a:pt x="38412" y="227876"/>
                      <a:pt x="37950" y="228193"/>
                    </a:cubicBezTo>
                    <a:cubicBezTo>
                      <a:pt x="37143" y="228770"/>
                      <a:pt x="36335" y="229346"/>
                      <a:pt x="35557" y="229952"/>
                    </a:cubicBezTo>
                    <a:cubicBezTo>
                      <a:pt x="35470" y="230010"/>
                      <a:pt x="35384" y="230125"/>
                      <a:pt x="35297" y="230183"/>
                    </a:cubicBezTo>
                    <a:cubicBezTo>
                      <a:pt x="33538" y="231596"/>
                      <a:pt x="31808" y="233095"/>
                      <a:pt x="30135" y="234710"/>
                    </a:cubicBezTo>
                    <a:cubicBezTo>
                      <a:pt x="29991" y="234826"/>
                      <a:pt x="29847" y="234941"/>
                      <a:pt x="29732" y="235085"/>
                    </a:cubicBezTo>
                    <a:cubicBezTo>
                      <a:pt x="29357" y="235460"/>
                      <a:pt x="28982" y="235864"/>
                      <a:pt x="28607" y="236239"/>
                    </a:cubicBezTo>
                    <a:cubicBezTo>
                      <a:pt x="27713" y="237133"/>
                      <a:pt x="26819" y="238056"/>
                      <a:pt x="25925" y="239007"/>
                    </a:cubicBezTo>
                    <a:cubicBezTo>
                      <a:pt x="25694" y="239267"/>
                      <a:pt x="25435" y="239497"/>
                      <a:pt x="25204" y="239757"/>
                    </a:cubicBezTo>
                    <a:cubicBezTo>
                      <a:pt x="24858" y="240132"/>
                      <a:pt x="24541" y="240564"/>
                      <a:pt x="24224" y="240939"/>
                    </a:cubicBezTo>
                    <a:cubicBezTo>
                      <a:pt x="23503" y="241776"/>
                      <a:pt x="22811" y="242583"/>
                      <a:pt x="22118" y="243448"/>
                    </a:cubicBezTo>
                    <a:cubicBezTo>
                      <a:pt x="21859" y="243765"/>
                      <a:pt x="21542" y="244111"/>
                      <a:pt x="21282" y="244429"/>
                    </a:cubicBezTo>
                    <a:cubicBezTo>
                      <a:pt x="20994" y="244804"/>
                      <a:pt x="20705" y="245178"/>
                      <a:pt x="20417" y="245582"/>
                    </a:cubicBezTo>
                    <a:cubicBezTo>
                      <a:pt x="19812" y="246390"/>
                      <a:pt x="19206" y="247197"/>
                      <a:pt x="18600" y="248033"/>
                    </a:cubicBezTo>
                    <a:cubicBezTo>
                      <a:pt x="18312" y="248437"/>
                      <a:pt x="18024" y="248783"/>
                      <a:pt x="17735" y="249187"/>
                    </a:cubicBezTo>
                    <a:cubicBezTo>
                      <a:pt x="17476" y="249562"/>
                      <a:pt x="17245" y="249966"/>
                      <a:pt x="16985" y="250340"/>
                    </a:cubicBezTo>
                    <a:cubicBezTo>
                      <a:pt x="16409" y="251206"/>
                      <a:pt x="15861" y="252042"/>
                      <a:pt x="15313" y="252907"/>
                    </a:cubicBezTo>
                    <a:cubicBezTo>
                      <a:pt x="15053" y="253340"/>
                      <a:pt x="14736" y="253772"/>
                      <a:pt x="14477" y="254205"/>
                    </a:cubicBezTo>
                    <a:cubicBezTo>
                      <a:pt x="14275" y="254551"/>
                      <a:pt x="14073" y="254926"/>
                      <a:pt x="13871" y="255272"/>
                    </a:cubicBezTo>
                    <a:cubicBezTo>
                      <a:pt x="13294" y="256223"/>
                      <a:pt x="12746" y="257175"/>
                      <a:pt x="12198" y="258155"/>
                    </a:cubicBezTo>
                    <a:cubicBezTo>
                      <a:pt x="11939" y="258646"/>
                      <a:pt x="11650" y="259107"/>
                      <a:pt x="11391" y="259568"/>
                    </a:cubicBezTo>
                    <a:cubicBezTo>
                      <a:pt x="11247" y="259857"/>
                      <a:pt x="11102" y="260174"/>
                      <a:pt x="10958" y="260462"/>
                    </a:cubicBezTo>
                    <a:cubicBezTo>
                      <a:pt x="10324" y="261674"/>
                      <a:pt x="9718" y="262914"/>
                      <a:pt x="9142" y="264125"/>
                    </a:cubicBezTo>
                    <a:cubicBezTo>
                      <a:pt x="8911" y="264615"/>
                      <a:pt x="8622" y="265105"/>
                      <a:pt x="8421" y="265596"/>
                    </a:cubicBezTo>
                    <a:cubicBezTo>
                      <a:pt x="8334" y="265769"/>
                      <a:pt x="8305" y="265913"/>
                      <a:pt x="8219" y="266086"/>
                    </a:cubicBezTo>
                    <a:cubicBezTo>
                      <a:pt x="7267" y="268220"/>
                      <a:pt x="6373" y="270354"/>
                      <a:pt x="5595" y="272517"/>
                    </a:cubicBezTo>
                    <a:cubicBezTo>
                      <a:pt x="5537" y="272603"/>
                      <a:pt x="5508" y="272719"/>
                      <a:pt x="5479" y="272805"/>
                    </a:cubicBezTo>
                    <a:cubicBezTo>
                      <a:pt x="5248" y="273440"/>
                      <a:pt x="5075" y="274074"/>
                      <a:pt x="4845" y="274708"/>
                    </a:cubicBezTo>
                    <a:cubicBezTo>
                      <a:pt x="4470" y="275804"/>
                      <a:pt x="4095" y="276871"/>
                      <a:pt x="3778" y="277967"/>
                    </a:cubicBezTo>
                    <a:cubicBezTo>
                      <a:pt x="3547" y="278774"/>
                      <a:pt x="3345" y="279553"/>
                      <a:pt x="3143" y="280360"/>
                    </a:cubicBezTo>
                    <a:cubicBezTo>
                      <a:pt x="2855" y="281427"/>
                      <a:pt x="2595" y="282466"/>
                      <a:pt x="2336" y="283504"/>
                    </a:cubicBezTo>
                    <a:cubicBezTo>
                      <a:pt x="2278" y="283734"/>
                      <a:pt x="2221" y="283965"/>
                      <a:pt x="2163" y="284167"/>
                    </a:cubicBezTo>
                    <a:cubicBezTo>
                      <a:pt x="2076" y="284542"/>
                      <a:pt x="2048" y="284917"/>
                      <a:pt x="1961" y="285292"/>
                    </a:cubicBezTo>
                    <a:cubicBezTo>
                      <a:pt x="1615" y="286964"/>
                      <a:pt x="1355" y="288666"/>
                      <a:pt x="1125" y="290310"/>
                    </a:cubicBezTo>
                    <a:cubicBezTo>
                      <a:pt x="1038" y="290944"/>
                      <a:pt x="952" y="291550"/>
                      <a:pt x="894" y="292184"/>
                    </a:cubicBezTo>
                    <a:cubicBezTo>
                      <a:pt x="663" y="294347"/>
                      <a:pt x="519" y="296481"/>
                      <a:pt x="519" y="298586"/>
                    </a:cubicBezTo>
                    <a:lnTo>
                      <a:pt x="0" y="1146242"/>
                    </a:lnTo>
                    <a:cubicBezTo>
                      <a:pt x="0" y="1146531"/>
                      <a:pt x="0" y="1146819"/>
                      <a:pt x="0" y="1147107"/>
                    </a:cubicBezTo>
                    <a:cubicBezTo>
                      <a:pt x="0" y="1147771"/>
                      <a:pt x="87" y="1148347"/>
                      <a:pt x="115" y="1148982"/>
                    </a:cubicBezTo>
                    <a:cubicBezTo>
                      <a:pt x="144" y="1149847"/>
                      <a:pt x="173" y="1150741"/>
                      <a:pt x="288" y="1151577"/>
                    </a:cubicBezTo>
                    <a:cubicBezTo>
                      <a:pt x="375" y="1152298"/>
                      <a:pt x="490" y="1152990"/>
                      <a:pt x="606" y="1153711"/>
                    </a:cubicBezTo>
                    <a:cubicBezTo>
                      <a:pt x="721" y="1154519"/>
                      <a:pt x="836" y="1155326"/>
                      <a:pt x="981" y="1156076"/>
                    </a:cubicBezTo>
                    <a:cubicBezTo>
                      <a:pt x="1009" y="1156249"/>
                      <a:pt x="1038" y="1156393"/>
                      <a:pt x="1067" y="1156566"/>
                    </a:cubicBezTo>
                    <a:cubicBezTo>
                      <a:pt x="1154" y="1156883"/>
                      <a:pt x="1269" y="1157143"/>
                      <a:pt x="1327" y="1157460"/>
                    </a:cubicBezTo>
                    <a:cubicBezTo>
                      <a:pt x="1644" y="1158729"/>
                      <a:pt x="1990" y="1159911"/>
                      <a:pt x="2422" y="1161065"/>
                    </a:cubicBezTo>
                    <a:cubicBezTo>
                      <a:pt x="2509" y="1161324"/>
                      <a:pt x="2567" y="1161613"/>
                      <a:pt x="2653" y="1161843"/>
                    </a:cubicBezTo>
                    <a:cubicBezTo>
                      <a:pt x="2740" y="1162074"/>
                      <a:pt x="2884" y="1162276"/>
                      <a:pt x="2970" y="1162507"/>
                    </a:cubicBezTo>
                    <a:cubicBezTo>
                      <a:pt x="3316" y="1163285"/>
                      <a:pt x="3691" y="1164064"/>
                      <a:pt x="4066" y="1164814"/>
                    </a:cubicBezTo>
                    <a:cubicBezTo>
                      <a:pt x="4239" y="1165102"/>
                      <a:pt x="4355" y="1165477"/>
                      <a:pt x="4528" y="1165765"/>
                    </a:cubicBezTo>
                    <a:cubicBezTo>
                      <a:pt x="4614" y="1165910"/>
                      <a:pt x="4729" y="1166025"/>
                      <a:pt x="4816" y="1166169"/>
                    </a:cubicBezTo>
                    <a:cubicBezTo>
                      <a:pt x="5191" y="1166775"/>
                      <a:pt x="5595" y="1167323"/>
                      <a:pt x="5998" y="1167899"/>
                    </a:cubicBezTo>
                    <a:cubicBezTo>
                      <a:pt x="6229" y="1168245"/>
                      <a:pt x="6431" y="1168592"/>
                      <a:pt x="6690" y="1168909"/>
                    </a:cubicBezTo>
                    <a:cubicBezTo>
                      <a:pt x="6777" y="1169024"/>
                      <a:pt x="6863" y="1169082"/>
                      <a:pt x="6950" y="1169197"/>
                    </a:cubicBezTo>
                    <a:cubicBezTo>
                      <a:pt x="7354" y="1169687"/>
                      <a:pt x="7815" y="1170120"/>
                      <a:pt x="8248" y="1170552"/>
                    </a:cubicBezTo>
                    <a:cubicBezTo>
                      <a:pt x="8536" y="1170841"/>
                      <a:pt x="8824" y="1171187"/>
                      <a:pt x="9142" y="1171475"/>
                    </a:cubicBezTo>
                    <a:cubicBezTo>
                      <a:pt x="9228" y="1171562"/>
                      <a:pt x="9315" y="1171591"/>
                      <a:pt x="9401" y="1171677"/>
                    </a:cubicBezTo>
                    <a:cubicBezTo>
                      <a:pt x="9891" y="1172110"/>
                      <a:pt x="10410" y="1172456"/>
                      <a:pt x="10929" y="1172831"/>
                    </a:cubicBezTo>
                    <a:cubicBezTo>
                      <a:pt x="11275" y="1173061"/>
                      <a:pt x="11593" y="1173350"/>
                      <a:pt x="11939" y="1173580"/>
                    </a:cubicBezTo>
                    <a:cubicBezTo>
                      <a:pt x="12083" y="1173667"/>
                      <a:pt x="12256" y="1173782"/>
                      <a:pt x="12400" y="1173840"/>
                    </a:cubicBezTo>
                    <a:lnTo>
                      <a:pt x="68663" y="1206802"/>
                    </a:lnTo>
                    <a:cubicBezTo>
                      <a:pt x="68172" y="1206513"/>
                      <a:pt x="67711" y="1206138"/>
                      <a:pt x="67250" y="1205821"/>
                    </a:cubicBezTo>
                    <a:cubicBezTo>
                      <a:pt x="75122" y="1211387"/>
                      <a:pt x="86513" y="1211214"/>
                      <a:pt x="99259" y="1203918"/>
                    </a:cubicBezTo>
                    <a:lnTo>
                      <a:pt x="494221" y="978205"/>
                    </a:lnTo>
                    <a:lnTo>
                      <a:pt x="492058" y="32962"/>
                    </a:lnTo>
                    <a:lnTo>
                      <a:pt x="435796" y="0"/>
                    </a:lnTo>
                    <a:close/>
                  </a:path>
                </a:pathLst>
              </a:custGeom>
              <a:solidFill>
                <a:srgbClr val="FFFFFF"/>
              </a:solidFill>
              <a:ln w="2878" cap="flat">
                <a:noFill/>
                <a:prstDash val="solid"/>
                <a:miter/>
              </a:ln>
            </p:spPr>
            <p:txBody>
              <a:bodyPr rtlCol="0" anchor="ctr"/>
              <a:lstStyle/>
              <a:p>
                <a:endParaRPr lang="zh-CN" altLang="en-US"/>
              </a:p>
            </p:txBody>
          </p:sp>
          <p:grpSp>
            <p:nvGrpSpPr>
              <p:cNvPr id="132" name="图形 2"/>
              <p:cNvGrpSpPr/>
              <p:nvPr/>
            </p:nvGrpSpPr>
            <p:grpSpPr>
              <a:xfrm>
                <a:off x="10388581" y="3169735"/>
                <a:ext cx="573553" cy="1263042"/>
                <a:chOff x="10388581" y="3169735"/>
                <a:chExt cx="573553" cy="1263042"/>
              </a:xfrm>
              <a:solidFill>
                <a:srgbClr val="FF65A7"/>
              </a:solidFill>
            </p:grpSpPr>
            <p:sp>
              <p:nvSpPr>
                <p:cNvPr id="133" name="Aichitds6-23"/>
                <p:cNvSpPr/>
                <p:nvPr/>
              </p:nvSpPr>
              <p:spPr>
                <a:xfrm>
                  <a:off x="10388581" y="3410652"/>
                  <a:ext cx="73449" cy="975666"/>
                </a:xfrm>
                <a:custGeom>
                  <a:avLst/>
                  <a:gdLst>
                    <a:gd name="connsiteX0" fmla="*/ 51995 w 73449"/>
                    <a:gd name="connsiteY0" fmla="*/ 3518 h 975666"/>
                    <a:gd name="connsiteX1" fmla="*/ 50178 w 73449"/>
                    <a:gd name="connsiteY1" fmla="*/ 4845 h 975666"/>
                    <a:gd name="connsiteX2" fmla="*/ 46977 w 73449"/>
                    <a:gd name="connsiteY2" fmla="*/ 7181 h 975666"/>
                    <a:gd name="connsiteX3" fmla="*/ 46458 w 73449"/>
                    <a:gd name="connsiteY3" fmla="*/ 7613 h 975666"/>
                    <a:gd name="connsiteX4" fmla="*/ 45333 w 73449"/>
                    <a:gd name="connsiteY4" fmla="*/ 8565 h 975666"/>
                    <a:gd name="connsiteX5" fmla="*/ 41440 w 73449"/>
                    <a:gd name="connsiteY5" fmla="*/ 11939 h 975666"/>
                    <a:gd name="connsiteX6" fmla="*/ 40113 w 73449"/>
                    <a:gd name="connsiteY6" fmla="*/ 13150 h 975666"/>
                    <a:gd name="connsiteX7" fmla="*/ 39248 w 73449"/>
                    <a:gd name="connsiteY7" fmla="*/ 13929 h 975666"/>
                    <a:gd name="connsiteX8" fmla="*/ 37777 w 73449"/>
                    <a:gd name="connsiteY8" fmla="*/ 15457 h 975666"/>
                    <a:gd name="connsiteX9" fmla="*/ 34202 w 73449"/>
                    <a:gd name="connsiteY9" fmla="*/ 19148 h 975666"/>
                    <a:gd name="connsiteX10" fmla="*/ 33250 w 73449"/>
                    <a:gd name="connsiteY10" fmla="*/ 20129 h 975666"/>
                    <a:gd name="connsiteX11" fmla="*/ 31952 w 73449"/>
                    <a:gd name="connsiteY11" fmla="*/ 21686 h 975666"/>
                    <a:gd name="connsiteX12" fmla="*/ 29184 w 73449"/>
                    <a:gd name="connsiteY12" fmla="*/ 25002 h 975666"/>
                    <a:gd name="connsiteX13" fmla="*/ 28059 w 73449"/>
                    <a:gd name="connsiteY13" fmla="*/ 26329 h 975666"/>
                    <a:gd name="connsiteX14" fmla="*/ 26935 w 73449"/>
                    <a:gd name="connsiteY14" fmla="*/ 27857 h 975666"/>
                    <a:gd name="connsiteX15" fmla="*/ 24541 w 73449"/>
                    <a:gd name="connsiteY15" fmla="*/ 31087 h 975666"/>
                    <a:gd name="connsiteX16" fmla="*/ 23387 w 73449"/>
                    <a:gd name="connsiteY16" fmla="*/ 32644 h 975666"/>
                    <a:gd name="connsiteX17" fmla="*/ 22407 w 73449"/>
                    <a:gd name="connsiteY17" fmla="*/ 34173 h 975666"/>
                    <a:gd name="connsiteX18" fmla="*/ 20186 w 73449"/>
                    <a:gd name="connsiteY18" fmla="*/ 37576 h 975666"/>
                    <a:gd name="connsiteX19" fmla="*/ 19062 w 73449"/>
                    <a:gd name="connsiteY19" fmla="*/ 39306 h 975666"/>
                    <a:gd name="connsiteX20" fmla="*/ 18254 w 73449"/>
                    <a:gd name="connsiteY20" fmla="*/ 40719 h 975666"/>
                    <a:gd name="connsiteX21" fmla="*/ 16063 w 73449"/>
                    <a:gd name="connsiteY21" fmla="*/ 44525 h 975666"/>
                    <a:gd name="connsiteX22" fmla="*/ 14967 w 73449"/>
                    <a:gd name="connsiteY22" fmla="*/ 46429 h 975666"/>
                    <a:gd name="connsiteX23" fmla="*/ 14390 w 73449"/>
                    <a:gd name="connsiteY23" fmla="*/ 47582 h 975666"/>
                    <a:gd name="connsiteX24" fmla="*/ 11968 w 73449"/>
                    <a:gd name="connsiteY24" fmla="*/ 52456 h 975666"/>
                    <a:gd name="connsiteX25" fmla="*/ 10987 w 73449"/>
                    <a:gd name="connsiteY25" fmla="*/ 54417 h 975666"/>
                    <a:gd name="connsiteX26" fmla="*/ 10728 w 73449"/>
                    <a:gd name="connsiteY26" fmla="*/ 55051 h 975666"/>
                    <a:gd name="connsiteX27" fmla="*/ 7238 w 73449"/>
                    <a:gd name="connsiteY27" fmla="*/ 63558 h 975666"/>
                    <a:gd name="connsiteX28" fmla="*/ 7065 w 73449"/>
                    <a:gd name="connsiteY28" fmla="*/ 63991 h 975666"/>
                    <a:gd name="connsiteX29" fmla="*/ 6229 w 73449"/>
                    <a:gd name="connsiteY29" fmla="*/ 66500 h 975666"/>
                    <a:gd name="connsiteX30" fmla="*/ 4816 w 73449"/>
                    <a:gd name="connsiteY30" fmla="*/ 70797 h 975666"/>
                    <a:gd name="connsiteX31" fmla="*/ 3951 w 73449"/>
                    <a:gd name="connsiteY31" fmla="*/ 73969 h 975666"/>
                    <a:gd name="connsiteX32" fmla="*/ 2884 w 73449"/>
                    <a:gd name="connsiteY32" fmla="*/ 78121 h 975666"/>
                    <a:gd name="connsiteX33" fmla="*/ 2653 w 73449"/>
                    <a:gd name="connsiteY33" fmla="*/ 79015 h 975666"/>
                    <a:gd name="connsiteX34" fmla="*/ 1702 w 73449"/>
                    <a:gd name="connsiteY34" fmla="*/ 84091 h 975666"/>
                    <a:gd name="connsiteX35" fmla="*/ 1586 w 73449"/>
                    <a:gd name="connsiteY35" fmla="*/ 84841 h 975666"/>
                    <a:gd name="connsiteX36" fmla="*/ 894 w 73449"/>
                    <a:gd name="connsiteY36" fmla="*/ 90377 h 975666"/>
                    <a:gd name="connsiteX37" fmla="*/ 750 w 73449"/>
                    <a:gd name="connsiteY37" fmla="*/ 91992 h 975666"/>
                    <a:gd name="connsiteX38" fmla="*/ 490 w 73449"/>
                    <a:gd name="connsiteY38" fmla="*/ 98106 h 975666"/>
                    <a:gd name="connsiteX39" fmla="*/ 0 w 73449"/>
                    <a:gd name="connsiteY39" fmla="*/ 929729 h 975666"/>
                    <a:gd name="connsiteX40" fmla="*/ 0 w 73449"/>
                    <a:gd name="connsiteY40" fmla="*/ 930882 h 975666"/>
                    <a:gd name="connsiteX41" fmla="*/ 1384 w 73449"/>
                    <a:gd name="connsiteY41" fmla="*/ 943426 h 975666"/>
                    <a:gd name="connsiteX42" fmla="*/ 3489 w 73449"/>
                    <a:gd name="connsiteY42" fmla="*/ 950434 h 975666"/>
                    <a:gd name="connsiteX43" fmla="*/ 5998 w 73449"/>
                    <a:gd name="connsiteY43" fmla="*/ 955625 h 975666"/>
                    <a:gd name="connsiteX44" fmla="*/ 8853 w 73449"/>
                    <a:gd name="connsiteY44" fmla="*/ 959778 h 975666"/>
                    <a:gd name="connsiteX45" fmla="*/ 12112 w 73449"/>
                    <a:gd name="connsiteY45" fmla="*/ 963180 h 975666"/>
                    <a:gd name="connsiteX46" fmla="*/ 15832 w 73449"/>
                    <a:gd name="connsiteY46" fmla="*/ 965949 h 975666"/>
                    <a:gd name="connsiteX47" fmla="*/ 16438 w 73449"/>
                    <a:gd name="connsiteY47" fmla="*/ 966324 h 975666"/>
                    <a:gd name="connsiteX48" fmla="*/ 32385 w 73449"/>
                    <a:gd name="connsiteY48" fmla="*/ 975667 h 975666"/>
                    <a:gd name="connsiteX49" fmla="*/ 31779 w 73449"/>
                    <a:gd name="connsiteY49" fmla="*/ 975292 h 975666"/>
                    <a:gd name="connsiteX50" fmla="*/ 28059 w 73449"/>
                    <a:gd name="connsiteY50" fmla="*/ 972524 h 975666"/>
                    <a:gd name="connsiteX51" fmla="*/ 24800 w 73449"/>
                    <a:gd name="connsiteY51" fmla="*/ 969150 h 975666"/>
                    <a:gd name="connsiteX52" fmla="*/ 21945 w 73449"/>
                    <a:gd name="connsiteY52" fmla="*/ 964997 h 975666"/>
                    <a:gd name="connsiteX53" fmla="*/ 19437 w 73449"/>
                    <a:gd name="connsiteY53" fmla="*/ 959806 h 975666"/>
                    <a:gd name="connsiteX54" fmla="*/ 17303 w 73449"/>
                    <a:gd name="connsiteY54" fmla="*/ 952799 h 975666"/>
                    <a:gd name="connsiteX55" fmla="*/ 15918 w 73449"/>
                    <a:gd name="connsiteY55" fmla="*/ 940254 h 975666"/>
                    <a:gd name="connsiteX56" fmla="*/ 15918 w 73449"/>
                    <a:gd name="connsiteY56" fmla="*/ 933247 h 975666"/>
                    <a:gd name="connsiteX57" fmla="*/ 16409 w 73449"/>
                    <a:gd name="connsiteY57" fmla="*/ 107478 h 975666"/>
                    <a:gd name="connsiteX58" fmla="*/ 16668 w 73449"/>
                    <a:gd name="connsiteY58" fmla="*/ 101365 h 975666"/>
                    <a:gd name="connsiteX59" fmla="*/ 16812 w 73449"/>
                    <a:gd name="connsiteY59" fmla="*/ 99750 h 975666"/>
                    <a:gd name="connsiteX60" fmla="*/ 17505 w 73449"/>
                    <a:gd name="connsiteY60" fmla="*/ 94184 h 975666"/>
                    <a:gd name="connsiteX61" fmla="*/ 17591 w 73449"/>
                    <a:gd name="connsiteY61" fmla="*/ 93463 h 975666"/>
                    <a:gd name="connsiteX62" fmla="*/ 18773 w 73449"/>
                    <a:gd name="connsiteY62" fmla="*/ 87494 h 975666"/>
                    <a:gd name="connsiteX63" fmla="*/ 19840 w 73449"/>
                    <a:gd name="connsiteY63" fmla="*/ 83312 h 975666"/>
                    <a:gd name="connsiteX64" fmla="*/ 20677 w 73449"/>
                    <a:gd name="connsiteY64" fmla="*/ 80169 h 975666"/>
                    <a:gd name="connsiteX65" fmla="*/ 22090 w 73449"/>
                    <a:gd name="connsiteY65" fmla="*/ 75843 h 975666"/>
                    <a:gd name="connsiteX66" fmla="*/ 23070 w 73449"/>
                    <a:gd name="connsiteY66" fmla="*/ 72931 h 975666"/>
                    <a:gd name="connsiteX67" fmla="*/ 26560 w 73449"/>
                    <a:gd name="connsiteY67" fmla="*/ 64395 h 975666"/>
                    <a:gd name="connsiteX68" fmla="*/ 27771 w 73449"/>
                    <a:gd name="connsiteY68" fmla="*/ 61828 h 975666"/>
                    <a:gd name="connsiteX69" fmla="*/ 30193 w 73449"/>
                    <a:gd name="connsiteY69" fmla="*/ 56955 h 975666"/>
                    <a:gd name="connsiteX70" fmla="*/ 31866 w 73449"/>
                    <a:gd name="connsiteY70" fmla="*/ 53898 h 975666"/>
                    <a:gd name="connsiteX71" fmla="*/ 34057 w 73449"/>
                    <a:gd name="connsiteY71" fmla="*/ 50091 h 975666"/>
                    <a:gd name="connsiteX72" fmla="*/ 35989 w 73449"/>
                    <a:gd name="connsiteY72" fmla="*/ 46948 h 975666"/>
                    <a:gd name="connsiteX73" fmla="*/ 38239 w 73449"/>
                    <a:gd name="connsiteY73" fmla="*/ 43545 h 975666"/>
                    <a:gd name="connsiteX74" fmla="*/ 40373 w 73449"/>
                    <a:gd name="connsiteY74" fmla="*/ 40488 h 975666"/>
                    <a:gd name="connsiteX75" fmla="*/ 42766 w 73449"/>
                    <a:gd name="connsiteY75" fmla="*/ 37258 h 975666"/>
                    <a:gd name="connsiteX76" fmla="*/ 45016 w 73449"/>
                    <a:gd name="connsiteY76" fmla="*/ 34403 h 975666"/>
                    <a:gd name="connsiteX77" fmla="*/ 47784 w 73449"/>
                    <a:gd name="connsiteY77" fmla="*/ 31116 h 975666"/>
                    <a:gd name="connsiteX78" fmla="*/ 50033 w 73449"/>
                    <a:gd name="connsiteY78" fmla="*/ 28578 h 975666"/>
                    <a:gd name="connsiteX79" fmla="*/ 53609 w 73449"/>
                    <a:gd name="connsiteY79" fmla="*/ 24887 h 975666"/>
                    <a:gd name="connsiteX80" fmla="*/ 55945 w 73449"/>
                    <a:gd name="connsiteY80" fmla="*/ 22551 h 975666"/>
                    <a:gd name="connsiteX81" fmla="*/ 57243 w 73449"/>
                    <a:gd name="connsiteY81" fmla="*/ 21340 h 975666"/>
                    <a:gd name="connsiteX82" fmla="*/ 61136 w 73449"/>
                    <a:gd name="connsiteY82" fmla="*/ 17966 h 975666"/>
                    <a:gd name="connsiteX83" fmla="*/ 62289 w 73449"/>
                    <a:gd name="connsiteY83" fmla="*/ 17014 h 975666"/>
                    <a:gd name="connsiteX84" fmla="*/ 65981 w 73449"/>
                    <a:gd name="connsiteY84" fmla="*/ 14246 h 975666"/>
                    <a:gd name="connsiteX85" fmla="*/ 67826 w 73449"/>
                    <a:gd name="connsiteY85" fmla="*/ 12890 h 975666"/>
                    <a:gd name="connsiteX86" fmla="*/ 73450 w 73449"/>
                    <a:gd name="connsiteY86" fmla="*/ 9343 h 975666"/>
                    <a:gd name="connsiteX87" fmla="*/ 57502 w 73449"/>
                    <a:gd name="connsiteY87" fmla="*/ 0 h 975666"/>
                    <a:gd name="connsiteX88" fmla="*/ 51995 w 73449"/>
                    <a:gd name="connsiteY88" fmla="*/ 3518 h 97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3449" h="975666">
                      <a:moveTo>
                        <a:pt x="51995" y="3518"/>
                      </a:moveTo>
                      <a:cubicBezTo>
                        <a:pt x="51389" y="3951"/>
                        <a:pt x="50783" y="4412"/>
                        <a:pt x="50178" y="4845"/>
                      </a:cubicBezTo>
                      <a:cubicBezTo>
                        <a:pt x="49111" y="5623"/>
                        <a:pt x="48044" y="6373"/>
                        <a:pt x="46977" y="7181"/>
                      </a:cubicBezTo>
                      <a:cubicBezTo>
                        <a:pt x="46804" y="7325"/>
                        <a:pt x="46631" y="7469"/>
                        <a:pt x="46458" y="7613"/>
                      </a:cubicBezTo>
                      <a:cubicBezTo>
                        <a:pt x="46083" y="7902"/>
                        <a:pt x="45708" y="8248"/>
                        <a:pt x="45333" y="8565"/>
                      </a:cubicBezTo>
                      <a:cubicBezTo>
                        <a:pt x="44006" y="9661"/>
                        <a:pt x="42709" y="10785"/>
                        <a:pt x="41440" y="11939"/>
                      </a:cubicBezTo>
                      <a:cubicBezTo>
                        <a:pt x="41007" y="12343"/>
                        <a:pt x="40575" y="12717"/>
                        <a:pt x="40113" y="13150"/>
                      </a:cubicBezTo>
                      <a:cubicBezTo>
                        <a:pt x="39825" y="13410"/>
                        <a:pt x="39537" y="13669"/>
                        <a:pt x="39248" y="13929"/>
                      </a:cubicBezTo>
                      <a:cubicBezTo>
                        <a:pt x="38758" y="14419"/>
                        <a:pt x="38268" y="14938"/>
                        <a:pt x="37777" y="15457"/>
                      </a:cubicBezTo>
                      <a:cubicBezTo>
                        <a:pt x="36566" y="16668"/>
                        <a:pt x="35384" y="17879"/>
                        <a:pt x="34202" y="19148"/>
                      </a:cubicBezTo>
                      <a:cubicBezTo>
                        <a:pt x="33884" y="19494"/>
                        <a:pt x="33567" y="19812"/>
                        <a:pt x="33250" y="20129"/>
                      </a:cubicBezTo>
                      <a:cubicBezTo>
                        <a:pt x="32788" y="20619"/>
                        <a:pt x="32385" y="21167"/>
                        <a:pt x="31952" y="21686"/>
                      </a:cubicBezTo>
                      <a:cubicBezTo>
                        <a:pt x="31001" y="22782"/>
                        <a:pt x="30078" y="23878"/>
                        <a:pt x="29184" y="25002"/>
                      </a:cubicBezTo>
                      <a:cubicBezTo>
                        <a:pt x="28809" y="25464"/>
                        <a:pt x="28434" y="25867"/>
                        <a:pt x="28059" y="26329"/>
                      </a:cubicBezTo>
                      <a:cubicBezTo>
                        <a:pt x="27655" y="26819"/>
                        <a:pt x="27309" y="27338"/>
                        <a:pt x="26935" y="27857"/>
                      </a:cubicBezTo>
                      <a:cubicBezTo>
                        <a:pt x="26127" y="28924"/>
                        <a:pt x="25320" y="29991"/>
                        <a:pt x="24541" y="31087"/>
                      </a:cubicBezTo>
                      <a:cubicBezTo>
                        <a:pt x="24166" y="31606"/>
                        <a:pt x="23762" y="32096"/>
                        <a:pt x="23387" y="32644"/>
                      </a:cubicBezTo>
                      <a:cubicBezTo>
                        <a:pt x="23041" y="33135"/>
                        <a:pt x="22724" y="33654"/>
                        <a:pt x="22407" y="34173"/>
                      </a:cubicBezTo>
                      <a:cubicBezTo>
                        <a:pt x="21657" y="35297"/>
                        <a:pt x="20907" y="36422"/>
                        <a:pt x="20186" y="37576"/>
                      </a:cubicBezTo>
                      <a:cubicBezTo>
                        <a:pt x="19812" y="38152"/>
                        <a:pt x="19437" y="38700"/>
                        <a:pt x="19062" y="39306"/>
                      </a:cubicBezTo>
                      <a:cubicBezTo>
                        <a:pt x="18773" y="39767"/>
                        <a:pt x="18514" y="40258"/>
                        <a:pt x="18254" y="40719"/>
                      </a:cubicBezTo>
                      <a:cubicBezTo>
                        <a:pt x="17505" y="41988"/>
                        <a:pt x="16784" y="43257"/>
                        <a:pt x="16063" y="44525"/>
                      </a:cubicBezTo>
                      <a:cubicBezTo>
                        <a:pt x="15717" y="45160"/>
                        <a:pt x="15313" y="45794"/>
                        <a:pt x="14967" y="46429"/>
                      </a:cubicBezTo>
                      <a:cubicBezTo>
                        <a:pt x="14765" y="46804"/>
                        <a:pt x="14592" y="47207"/>
                        <a:pt x="14390" y="47582"/>
                      </a:cubicBezTo>
                      <a:cubicBezTo>
                        <a:pt x="13554" y="49197"/>
                        <a:pt x="12746" y="50812"/>
                        <a:pt x="11968" y="52456"/>
                      </a:cubicBezTo>
                      <a:cubicBezTo>
                        <a:pt x="11650" y="53119"/>
                        <a:pt x="11304" y="53754"/>
                        <a:pt x="10987" y="54417"/>
                      </a:cubicBezTo>
                      <a:cubicBezTo>
                        <a:pt x="10901" y="54619"/>
                        <a:pt x="10814" y="54849"/>
                        <a:pt x="10728" y="55051"/>
                      </a:cubicBezTo>
                      <a:cubicBezTo>
                        <a:pt x="9459" y="57877"/>
                        <a:pt x="8276" y="60703"/>
                        <a:pt x="7238" y="63558"/>
                      </a:cubicBezTo>
                      <a:cubicBezTo>
                        <a:pt x="7181" y="63703"/>
                        <a:pt x="7123" y="63847"/>
                        <a:pt x="7065" y="63991"/>
                      </a:cubicBezTo>
                      <a:cubicBezTo>
                        <a:pt x="6748" y="64827"/>
                        <a:pt x="6517" y="65663"/>
                        <a:pt x="6229" y="66500"/>
                      </a:cubicBezTo>
                      <a:cubicBezTo>
                        <a:pt x="5739" y="67942"/>
                        <a:pt x="5248" y="69355"/>
                        <a:pt x="4816" y="70797"/>
                      </a:cubicBezTo>
                      <a:cubicBezTo>
                        <a:pt x="4499" y="71864"/>
                        <a:pt x="4239" y="72902"/>
                        <a:pt x="3951" y="73969"/>
                      </a:cubicBezTo>
                      <a:cubicBezTo>
                        <a:pt x="3576" y="75353"/>
                        <a:pt x="3201" y="76737"/>
                        <a:pt x="2884" y="78121"/>
                      </a:cubicBezTo>
                      <a:cubicBezTo>
                        <a:pt x="2826" y="78410"/>
                        <a:pt x="2711" y="78727"/>
                        <a:pt x="2653" y="79015"/>
                      </a:cubicBezTo>
                      <a:cubicBezTo>
                        <a:pt x="2278" y="80717"/>
                        <a:pt x="1961" y="82418"/>
                        <a:pt x="1702" y="84091"/>
                      </a:cubicBezTo>
                      <a:cubicBezTo>
                        <a:pt x="1673" y="84350"/>
                        <a:pt x="1644" y="84581"/>
                        <a:pt x="1586" y="84841"/>
                      </a:cubicBezTo>
                      <a:cubicBezTo>
                        <a:pt x="1298" y="86686"/>
                        <a:pt x="1067" y="88532"/>
                        <a:pt x="894" y="90377"/>
                      </a:cubicBezTo>
                      <a:cubicBezTo>
                        <a:pt x="836" y="90925"/>
                        <a:pt x="808" y="91473"/>
                        <a:pt x="750" y="91992"/>
                      </a:cubicBezTo>
                      <a:cubicBezTo>
                        <a:pt x="577" y="94040"/>
                        <a:pt x="490" y="96087"/>
                        <a:pt x="490" y="98106"/>
                      </a:cubicBezTo>
                      <a:lnTo>
                        <a:pt x="0" y="929729"/>
                      </a:lnTo>
                      <a:cubicBezTo>
                        <a:pt x="0" y="930103"/>
                        <a:pt x="0" y="930478"/>
                        <a:pt x="0" y="930882"/>
                      </a:cubicBezTo>
                      <a:cubicBezTo>
                        <a:pt x="58" y="935410"/>
                        <a:pt x="548" y="939620"/>
                        <a:pt x="1384" y="943426"/>
                      </a:cubicBezTo>
                      <a:cubicBezTo>
                        <a:pt x="1932" y="945907"/>
                        <a:pt x="2653" y="948242"/>
                        <a:pt x="3489" y="950434"/>
                      </a:cubicBezTo>
                      <a:cubicBezTo>
                        <a:pt x="4210" y="952280"/>
                        <a:pt x="5047" y="954010"/>
                        <a:pt x="5998" y="955625"/>
                      </a:cubicBezTo>
                      <a:cubicBezTo>
                        <a:pt x="6863" y="957095"/>
                        <a:pt x="7815" y="958509"/>
                        <a:pt x="8853" y="959778"/>
                      </a:cubicBezTo>
                      <a:cubicBezTo>
                        <a:pt x="9862" y="961018"/>
                        <a:pt x="10958" y="962142"/>
                        <a:pt x="12112" y="963180"/>
                      </a:cubicBezTo>
                      <a:cubicBezTo>
                        <a:pt x="13294" y="964190"/>
                        <a:pt x="14534" y="965112"/>
                        <a:pt x="15832" y="965949"/>
                      </a:cubicBezTo>
                      <a:cubicBezTo>
                        <a:pt x="16034" y="966064"/>
                        <a:pt x="16236" y="966179"/>
                        <a:pt x="16438" y="966324"/>
                      </a:cubicBezTo>
                      <a:lnTo>
                        <a:pt x="32385" y="975667"/>
                      </a:lnTo>
                      <a:cubicBezTo>
                        <a:pt x="32183" y="975552"/>
                        <a:pt x="31981" y="975436"/>
                        <a:pt x="31779" y="975292"/>
                      </a:cubicBezTo>
                      <a:cubicBezTo>
                        <a:pt x="30482" y="974485"/>
                        <a:pt x="29242" y="973562"/>
                        <a:pt x="28059" y="972524"/>
                      </a:cubicBezTo>
                      <a:cubicBezTo>
                        <a:pt x="26906" y="971514"/>
                        <a:pt x="25810" y="970361"/>
                        <a:pt x="24800" y="969150"/>
                      </a:cubicBezTo>
                      <a:cubicBezTo>
                        <a:pt x="23762" y="967881"/>
                        <a:pt x="22811" y="966497"/>
                        <a:pt x="21945" y="964997"/>
                      </a:cubicBezTo>
                      <a:cubicBezTo>
                        <a:pt x="20994" y="963382"/>
                        <a:pt x="20158" y="961652"/>
                        <a:pt x="19437" y="959806"/>
                      </a:cubicBezTo>
                      <a:cubicBezTo>
                        <a:pt x="18572" y="957615"/>
                        <a:pt x="17879" y="955308"/>
                        <a:pt x="17303" y="952799"/>
                      </a:cubicBezTo>
                      <a:cubicBezTo>
                        <a:pt x="16466" y="948992"/>
                        <a:pt x="15976" y="944782"/>
                        <a:pt x="15918" y="940254"/>
                      </a:cubicBezTo>
                      <a:cubicBezTo>
                        <a:pt x="15918" y="940139"/>
                        <a:pt x="15918" y="937226"/>
                        <a:pt x="15918" y="933247"/>
                      </a:cubicBezTo>
                      <a:lnTo>
                        <a:pt x="16409" y="107478"/>
                      </a:lnTo>
                      <a:cubicBezTo>
                        <a:pt x="16409" y="105460"/>
                        <a:pt x="16524" y="103412"/>
                        <a:pt x="16668" y="101365"/>
                      </a:cubicBezTo>
                      <a:cubicBezTo>
                        <a:pt x="16697" y="100817"/>
                        <a:pt x="16755" y="100269"/>
                        <a:pt x="16812" y="99750"/>
                      </a:cubicBezTo>
                      <a:cubicBezTo>
                        <a:pt x="16985" y="97904"/>
                        <a:pt x="17216" y="96059"/>
                        <a:pt x="17505" y="94184"/>
                      </a:cubicBezTo>
                      <a:cubicBezTo>
                        <a:pt x="17533" y="93953"/>
                        <a:pt x="17562" y="93694"/>
                        <a:pt x="17591" y="93463"/>
                      </a:cubicBezTo>
                      <a:cubicBezTo>
                        <a:pt x="17908" y="91473"/>
                        <a:pt x="18341" y="89483"/>
                        <a:pt x="18773" y="87494"/>
                      </a:cubicBezTo>
                      <a:cubicBezTo>
                        <a:pt x="19091" y="86110"/>
                        <a:pt x="19465" y="84725"/>
                        <a:pt x="19840" y="83312"/>
                      </a:cubicBezTo>
                      <a:cubicBezTo>
                        <a:pt x="20129" y="82274"/>
                        <a:pt x="20388" y="81236"/>
                        <a:pt x="20677" y="80169"/>
                      </a:cubicBezTo>
                      <a:cubicBezTo>
                        <a:pt x="21109" y="78727"/>
                        <a:pt x="21599" y="77285"/>
                        <a:pt x="22090" y="75843"/>
                      </a:cubicBezTo>
                      <a:cubicBezTo>
                        <a:pt x="22436" y="74863"/>
                        <a:pt x="22724" y="73882"/>
                        <a:pt x="23070" y="72931"/>
                      </a:cubicBezTo>
                      <a:cubicBezTo>
                        <a:pt x="24108" y="70076"/>
                        <a:pt x="25291" y="67221"/>
                        <a:pt x="26560" y="64395"/>
                      </a:cubicBezTo>
                      <a:cubicBezTo>
                        <a:pt x="26935" y="63530"/>
                        <a:pt x="27367" y="62664"/>
                        <a:pt x="27771" y="61828"/>
                      </a:cubicBezTo>
                      <a:cubicBezTo>
                        <a:pt x="28549" y="60184"/>
                        <a:pt x="29357" y="58569"/>
                        <a:pt x="30193" y="56955"/>
                      </a:cubicBezTo>
                      <a:cubicBezTo>
                        <a:pt x="30741" y="55916"/>
                        <a:pt x="31289" y="54907"/>
                        <a:pt x="31866" y="53898"/>
                      </a:cubicBezTo>
                      <a:cubicBezTo>
                        <a:pt x="32587" y="52600"/>
                        <a:pt x="33308" y="51360"/>
                        <a:pt x="34057" y="50091"/>
                      </a:cubicBezTo>
                      <a:cubicBezTo>
                        <a:pt x="34692" y="49024"/>
                        <a:pt x="35355" y="47986"/>
                        <a:pt x="35989" y="46948"/>
                      </a:cubicBezTo>
                      <a:cubicBezTo>
                        <a:pt x="36710" y="45794"/>
                        <a:pt x="37460" y="44670"/>
                        <a:pt x="38239" y="43545"/>
                      </a:cubicBezTo>
                      <a:cubicBezTo>
                        <a:pt x="38931" y="42507"/>
                        <a:pt x="39652" y="41498"/>
                        <a:pt x="40373" y="40488"/>
                      </a:cubicBezTo>
                      <a:cubicBezTo>
                        <a:pt x="41152" y="39392"/>
                        <a:pt x="41959" y="38325"/>
                        <a:pt x="42766" y="37258"/>
                      </a:cubicBezTo>
                      <a:cubicBezTo>
                        <a:pt x="43487" y="36307"/>
                        <a:pt x="44237" y="35355"/>
                        <a:pt x="45016" y="34403"/>
                      </a:cubicBezTo>
                      <a:cubicBezTo>
                        <a:pt x="45938" y="33279"/>
                        <a:pt x="46861" y="32183"/>
                        <a:pt x="47784" y="31116"/>
                      </a:cubicBezTo>
                      <a:cubicBezTo>
                        <a:pt x="48534" y="30251"/>
                        <a:pt x="49284" y="29386"/>
                        <a:pt x="50033" y="28578"/>
                      </a:cubicBezTo>
                      <a:cubicBezTo>
                        <a:pt x="51187" y="27309"/>
                        <a:pt x="52398" y="26069"/>
                        <a:pt x="53609" y="24887"/>
                      </a:cubicBezTo>
                      <a:cubicBezTo>
                        <a:pt x="54388" y="24108"/>
                        <a:pt x="55167" y="23301"/>
                        <a:pt x="55945" y="22551"/>
                      </a:cubicBezTo>
                      <a:cubicBezTo>
                        <a:pt x="56378" y="22147"/>
                        <a:pt x="56810" y="21744"/>
                        <a:pt x="57243" y="21340"/>
                      </a:cubicBezTo>
                      <a:cubicBezTo>
                        <a:pt x="58512" y="20186"/>
                        <a:pt x="59809" y="19062"/>
                        <a:pt x="61136" y="17966"/>
                      </a:cubicBezTo>
                      <a:cubicBezTo>
                        <a:pt x="61511" y="17649"/>
                        <a:pt x="61886" y="17332"/>
                        <a:pt x="62289" y="17014"/>
                      </a:cubicBezTo>
                      <a:cubicBezTo>
                        <a:pt x="63501" y="16034"/>
                        <a:pt x="64741" y="15140"/>
                        <a:pt x="65981" y="14246"/>
                      </a:cubicBezTo>
                      <a:cubicBezTo>
                        <a:pt x="66586" y="13813"/>
                        <a:pt x="67192" y="13323"/>
                        <a:pt x="67826" y="12890"/>
                      </a:cubicBezTo>
                      <a:cubicBezTo>
                        <a:pt x="69672" y="11622"/>
                        <a:pt x="71546" y="10439"/>
                        <a:pt x="73450" y="9343"/>
                      </a:cubicBezTo>
                      <a:lnTo>
                        <a:pt x="57502" y="0"/>
                      </a:lnTo>
                      <a:cubicBezTo>
                        <a:pt x="55715" y="1067"/>
                        <a:pt x="53840" y="2249"/>
                        <a:pt x="51995" y="3518"/>
                      </a:cubicBezTo>
                      <a:close/>
                    </a:path>
                  </a:pathLst>
                </a:custGeom>
                <a:solidFill>
                  <a:srgbClr val="FF65A7"/>
                </a:solidFill>
                <a:ln w="2878" cap="flat">
                  <a:noFill/>
                  <a:prstDash val="solid"/>
                  <a:miter/>
                </a:ln>
              </p:spPr>
              <p:txBody>
                <a:bodyPr rtlCol="0" anchor="ctr"/>
                <a:lstStyle/>
                <a:p>
                  <a:endParaRPr lang="zh-CN" altLang="en-US"/>
                </a:p>
              </p:txBody>
            </p:sp>
            <p:sp>
              <p:nvSpPr>
                <p:cNvPr id="134" name="Aichitds6-24"/>
                <p:cNvSpPr/>
                <p:nvPr/>
              </p:nvSpPr>
              <p:spPr>
                <a:xfrm>
                  <a:off x="10446199" y="3169735"/>
                  <a:ext cx="515935" cy="296545"/>
                </a:xfrm>
                <a:custGeom>
                  <a:avLst/>
                  <a:gdLst>
                    <a:gd name="connsiteX0" fmla="*/ 424405 w 515935"/>
                    <a:gd name="connsiteY0" fmla="*/ 468 h 296545"/>
                    <a:gd name="connsiteX1" fmla="*/ 419676 w 515935"/>
                    <a:gd name="connsiteY1" fmla="*/ 901 h 296545"/>
                    <a:gd name="connsiteX2" fmla="*/ 0 w 515935"/>
                    <a:gd name="connsiteY2" fmla="*/ 240744 h 296545"/>
                    <a:gd name="connsiteX3" fmla="*/ 15947 w 515935"/>
                    <a:gd name="connsiteY3" fmla="*/ 250088 h 296545"/>
                    <a:gd name="connsiteX4" fmla="*/ 422415 w 515935"/>
                    <a:gd name="connsiteY4" fmla="*/ 17800 h 296545"/>
                    <a:gd name="connsiteX5" fmla="*/ 486522 w 515935"/>
                    <a:gd name="connsiteY5" fmla="*/ 54799 h 296545"/>
                    <a:gd name="connsiteX6" fmla="*/ 79823 w 515935"/>
                    <a:gd name="connsiteY6" fmla="*/ 287202 h 296545"/>
                    <a:gd name="connsiteX7" fmla="*/ 95770 w 515935"/>
                    <a:gd name="connsiteY7" fmla="*/ 296545 h 296545"/>
                    <a:gd name="connsiteX8" fmla="*/ 515446 w 515935"/>
                    <a:gd name="connsiteY8" fmla="*/ 56673 h 296545"/>
                    <a:gd name="connsiteX9" fmla="*/ 515936 w 515935"/>
                    <a:gd name="connsiteY9" fmla="*/ 53472 h 296545"/>
                    <a:gd name="connsiteX10" fmla="*/ 438276 w 515935"/>
                    <a:gd name="connsiteY10" fmla="*/ 8514 h 296545"/>
                    <a:gd name="connsiteX11" fmla="*/ 424405 w 515935"/>
                    <a:gd name="connsiteY11" fmla="*/ 468 h 29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935" h="296545">
                      <a:moveTo>
                        <a:pt x="424405" y="468"/>
                      </a:moveTo>
                      <a:cubicBezTo>
                        <a:pt x="423194" y="-253"/>
                        <a:pt x="421521" y="-166"/>
                        <a:pt x="419676" y="901"/>
                      </a:cubicBezTo>
                      <a:lnTo>
                        <a:pt x="0" y="240744"/>
                      </a:lnTo>
                      <a:lnTo>
                        <a:pt x="15947" y="250088"/>
                      </a:lnTo>
                      <a:lnTo>
                        <a:pt x="422415" y="17800"/>
                      </a:lnTo>
                      <a:lnTo>
                        <a:pt x="486522" y="54799"/>
                      </a:lnTo>
                      <a:lnTo>
                        <a:pt x="79823" y="287202"/>
                      </a:lnTo>
                      <a:lnTo>
                        <a:pt x="95770" y="296545"/>
                      </a:lnTo>
                      <a:lnTo>
                        <a:pt x="515446" y="56673"/>
                      </a:lnTo>
                      <a:lnTo>
                        <a:pt x="515936" y="53472"/>
                      </a:lnTo>
                      <a:lnTo>
                        <a:pt x="438276" y="8514"/>
                      </a:lnTo>
                      <a:lnTo>
                        <a:pt x="424405" y="468"/>
                      </a:lnTo>
                      <a:close/>
                    </a:path>
                  </a:pathLst>
                </a:custGeom>
                <a:solidFill>
                  <a:srgbClr val="FF65A7"/>
                </a:solidFill>
                <a:ln w="2878" cap="flat">
                  <a:noFill/>
                  <a:prstDash val="solid"/>
                  <a:miter/>
                </a:ln>
              </p:spPr>
              <p:txBody>
                <a:bodyPr rtlCol="0" anchor="ctr"/>
                <a:lstStyle/>
                <a:p>
                  <a:endParaRPr lang="zh-CN" altLang="en-US"/>
                </a:p>
              </p:txBody>
            </p:sp>
            <p:sp>
              <p:nvSpPr>
                <p:cNvPr id="135" name="Aichitds6-25"/>
                <p:cNvSpPr/>
                <p:nvPr/>
              </p:nvSpPr>
              <p:spPr>
                <a:xfrm>
                  <a:off x="10468433" y="3457196"/>
                  <a:ext cx="73593" cy="975580"/>
                </a:xfrm>
                <a:custGeom>
                  <a:avLst/>
                  <a:gdLst>
                    <a:gd name="connsiteX0" fmla="*/ 51966 w 73593"/>
                    <a:gd name="connsiteY0" fmla="*/ 3460 h 975580"/>
                    <a:gd name="connsiteX1" fmla="*/ 50120 w 73593"/>
                    <a:gd name="connsiteY1" fmla="*/ 4816 h 975580"/>
                    <a:gd name="connsiteX2" fmla="*/ 46948 w 73593"/>
                    <a:gd name="connsiteY2" fmla="*/ 7123 h 975580"/>
                    <a:gd name="connsiteX3" fmla="*/ 46429 w 73593"/>
                    <a:gd name="connsiteY3" fmla="*/ 7555 h 975580"/>
                    <a:gd name="connsiteX4" fmla="*/ 45275 w 73593"/>
                    <a:gd name="connsiteY4" fmla="*/ 8507 h 975580"/>
                    <a:gd name="connsiteX5" fmla="*/ 41382 w 73593"/>
                    <a:gd name="connsiteY5" fmla="*/ 11881 h 975580"/>
                    <a:gd name="connsiteX6" fmla="*/ 40085 w 73593"/>
                    <a:gd name="connsiteY6" fmla="*/ 13092 h 975580"/>
                    <a:gd name="connsiteX7" fmla="*/ 39219 w 73593"/>
                    <a:gd name="connsiteY7" fmla="*/ 13900 h 975580"/>
                    <a:gd name="connsiteX8" fmla="*/ 37749 w 73593"/>
                    <a:gd name="connsiteY8" fmla="*/ 15428 h 975580"/>
                    <a:gd name="connsiteX9" fmla="*/ 34173 w 73593"/>
                    <a:gd name="connsiteY9" fmla="*/ 19119 h 975580"/>
                    <a:gd name="connsiteX10" fmla="*/ 33221 w 73593"/>
                    <a:gd name="connsiteY10" fmla="*/ 20100 h 975580"/>
                    <a:gd name="connsiteX11" fmla="*/ 31923 w 73593"/>
                    <a:gd name="connsiteY11" fmla="*/ 21657 h 975580"/>
                    <a:gd name="connsiteX12" fmla="*/ 29155 w 73593"/>
                    <a:gd name="connsiteY12" fmla="*/ 24945 h 975580"/>
                    <a:gd name="connsiteX13" fmla="*/ 28030 w 73593"/>
                    <a:gd name="connsiteY13" fmla="*/ 26271 h 975580"/>
                    <a:gd name="connsiteX14" fmla="*/ 26906 w 73593"/>
                    <a:gd name="connsiteY14" fmla="*/ 27800 h 975580"/>
                    <a:gd name="connsiteX15" fmla="*/ 24512 w 73593"/>
                    <a:gd name="connsiteY15" fmla="*/ 31029 h 975580"/>
                    <a:gd name="connsiteX16" fmla="*/ 23358 w 73593"/>
                    <a:gd name="connsiteY16" fmla="*/ 32587 h 975580"/>
                    <a:gd name="connsiteX17" fmla="*/ 22378 w 73593"/>
                    <a:gd name="connsiteY17" fmla="*/ 34086 h 975580"/>
                    <a:gd name="connsiteX18" fmla="*/ 20158 w 73593"/>
                    <a:gd name="connsiteY18" fmla="*/ 37489 h 975580"/>
                    <a:gd name="connsiteX19" fmla="*/ 19033 w 73593"/>
                    <a:gd name="connsiteY19" fmla="*/ 39219 h 975580"/>
                    <a:gd name="connsiteX20" fmla="*/ 18225 w 73593"/>
                    <a:gd name="connsiteY20" fmla="*/ 40632 h 975580"/>
                    <a:gd name="connsiteX21" fmla="*/ 16034 w 73593"/>
                    <a:gd name="connsiteY21" fmla="*/ 44439 h 975580"/>
                    <a:gd name="connsiteX22" fmla="*/ 14938 w 73593"/>
                    <a:gd name="connsiteY22" fmla="*/ 46342 h 975580"/>
                    <a:gd name="connsiteX23" fmla="*/ 14361 w 73593"/>
                    <a:gd name="connsiteY23" fmla="*/ 47496 h 975580"/>
                    <a:gd name="connsiteX24" fmla="*/ 11939 w 73593"/>
                    <a:gd name="connsiteY24" fmla="*/ 52369 h 975580"/>
                    <a:gd name="connsiteX25" fmla="*/ 10958 w 73593"/>
                    <a:gd name="connsiteY25" fmla="*/ 54330 h 975580"/>
                    <a:gd name="connsiteX26" fmla="*/ 10699 w 73593"/>
                    <a:gd name="connsiteY26" fmla="*/ 54965 h 975580"/>
                    <a:gd name="connsiteX27" fmla="*/ 7209 w 73593"/>
                    <a:gd name="connsiteY27" fmla="*/ 63501 h 975580"/>
                    <a:gd name="connsiteX28" fmla="*/ 7036 w 73593"/>
                    <a:gd name="connsiteY28" fmla="*/ 63904 h 975580"/>
                    <a:gd name="connsiteX29" fmla="*/ 6229 w 73593"/>
                    <a:gd name="connsiteY29" fmla="*/ 66413 h 975580"/>
                    <a:gd name="connsiteX30" fmla="*/ 4816 w 73593"/>
                    <a:gd name="connsiteY30" fmla="*/ 70739 h 975580"/>
                    <a:gd name="connsiteX31" fmla="*/ 3951 w 73593"/>
                    <a:gd name="connsiteY31" fmla="*/ 73882 h 975580"/>
                    <a:gd name="connsiteX32" fmla="*/ 2884 w 73593"/>
                    <a:gd name="connsiteY32" fmla="*/ 78064 h 975580"/>
                    <a:gd name="connsiteX33" fmla="*/ 2653 w 73593"/>
                    <a:gd name="connsiteY33" fmla="*/ 78958 h 975580"/>
                    <a:gd name="connsiteX34" fmla="*/ 1673 w 73593"/>
                    <a:gd name="connsiteY34" fmla="*/ 84033 h 975580"/>
                    <a:gd name="connsiteX35" fmla="*/ 1586 w 73593"/>
                    <a:gd name="connsiteY35" fmla="*/ 84754 h 975580"/>
                    <a:gd name="connsiteX36" fmla="*/ 894 w 73593"/>
                    <a:gd name="connsiteY36" fmla="*/ 90320 h 975580"/>
                    <a:gd name="connsiteX37" fmla="*/ 750 w 73593"/>
                    <a:gd name="connsiteY37" fmla="*/ 91935 h 975580"/>
                    <a:gd name="connsiteX38" fmla="*/ 490 w 73593"/>
                    <a:gd name="connsiteY38" fmla="*/ 98048 h 975580"/>
                    <a:gd name="connsiteX39" fmla="*/ 0 w 73593"/>
                    <a:gd name="connsiteY39" fmla="*/ 929671 h 975580"/>
                    <a:gd name="connsiteX40" fmla="*/ 0 w 73593"/>
                    <a:gd name="connsiteY40" fmla="*/ 930795 h 975580"/>
                    <a:gd name="connsiteX41" fmla="*/ 1384 w 73593"/>
                    <a:gd name="connsiteY41" fmla="*/ 943369 h 975580"/>
                    <a:gd name="connsiteX42" fmla="*/ 3518 w 73593"/>
                    <a:gd name="connsiteY42" fmla="*/ 950348 h 975580"/>
                    <a:gd name="connsiteX43" fmla="*/ 6027 w 73593"/>
                    <a:gd name="connsiteY43" fmla="*/ 955567 h 975580"/>
                    <a:gd name="connsiteX44" fmla="*/ 8911 w 73593"/>
                    <a:gd name="connsiteY44" fmla="*/ 959691 h 975580"/>
                    <a:gd name="connsiteX45" fmla="*/ 12169 w 73593"/>
                    <a:gd name="connsiteY45" fmla="*/ 963094 h 975580"/>
                    <a:gd name="connsiteX46" fmla="*/ 15890 w 73593"/>
                    <a:gd name="connsiteY46" fmla="*/ 965862 h 975580"/>
                    <a:gd name="connsiteX47" fmla="*/ 16495 w 73593"/>
                    <a:gd name="connsiteY47" fmla="*/ 966237 h 975580"/>
                    <a:gd name="connsiteX48" fmla="*/ 32442 w 73593"/>
                    <a:gd name="connsiteY48" fmla="*/ 975581 h 975580"/>
                    <a:gd name="connsiteX49" fmla="*/ 31837 w 73593"/>
                    <a:gd name="connsiteY49" fmla="*/ 975206 h 975580"/>
                    <a:gd name="connsiteX50" fmla="*/ 28117 w 73593"/>
                    <a:gd name="connsiteY50" fmla="*/ 972437 h 975580"/>
                    <a:gd name="connsiteX51" fmla="*/ 24858 w 73593"/>
                    <a:gd name="connsiteY51" fmla="*/ 969034 h 975580"/>
                    <a:gd name="connsiteX52" fmla="*/ 22003 w 73593"/>
                    <a:gd name="connsiteY52" fmla="*/ 964882 h 975580"/>
                    <a:gd name="connsiteX53" fmla="*/ 19494 w 73593"/>
                    <a:gd name="connsiteY53" fmla="*/ 959691 h 975580"/>
                    <a:gd name="connsiteX54" fmla="*/ 17360 w 73593"/>
                    <a:gd name="connsiteY54" fmla="*/ 952712 h 975580"/>
                    <a:gd name="connsiteX55" fmla="*/ 15976 w 73593"/>
                    <a:gd name="connsiteY55" fmla="*/ 940168 h 975580"/>
                    <a:gd name="connsiteX56" fmla="*/ 15976 w 73593"/>
                    <a:gd name="connsiteY56" fmla="*/ 939014 h 975580"/>
                    <a:gd name="connsiteX57" fmla="*/ 16466 w 73593"/>
                    <a:gd name="connsiteY57" fmla="*/ 107392 h 975580"/>
                    <a:gd name="connsiteX58" fmla="*/ 16726 w 73593"/>
                    <a:gd name="connsiteY58" fmla="*/ 101278 h 975580"/>
                    <a:gd name="connsiteX59" fmla="*/ 16870 w 73593"/>
                    <a:gd name="connsiteY59" fmla="*/ 99663 h 975580"/>
                    <a:gd name="connsiteX60" fmla="*/ 17562 w 73593"/>
                    <a:gd name="connsiteY60" fmla="*/ 94126 h 975580"/>
                    <a:gd name="connsiteX61" fmla="*/ 17649 w 73593"/>
                    <a:gd name="connsiteY61" fmla="*/ 93405 h 975580"/>
                    <a:gd name="connsiteX62" fmla="*/ 18831 w 73593"/>
                    <a:gd name="connsiteY62" fmla="*/ 87436 h 975580"/>
                    <a:gd name="connsiteX63" fmla="*/ 19898 w 73593"/>
                    <a:gd name="connsiteY63" fmla="*/ 83283 h 975580"/>
                    <a:gd name="connsiteX64" fmla="*/ 20763 w 73593"/>
                    <a:gd name="connsiteY64" fmla="*/ 80111 h 975580"/>
                    <a:gd name="connsiteX65" fmla="*/ 22176 w 73593"/>
                    <a:gd name="connsiteY65" fmla="*/ 75814 h 975580"/>
                    <a:gd name="connsiteX66" fmla="*/ 23157 w 73593"/>
                    <a:gd name="connsiteY66" fmla="*/ 72873 h 975580"/>
                    <a:gd name="connsiteX67" fmla="*/ 26646 w 73593"/>
                    <a:gd name="connsiteY67" fmla="*/ 64366 h 975580"/>
                    <a:gd name="connsiteX68" fmla="*/ 27886 w 73593"/>
                    <a:gd name="connsiteY68" fmla="*/ 61770 h 975580"/>
                    <a:gd name="connsiteX69" fmla="*/ 30308 w 73593"/>
                    <a:gd name="connsiteY69" fmla="*/ 56897 h 975580"/>
                    <a:gd name="connsiteX70" fmla="*/ 31981 w 73593"/>
                    <a:gd name="connsiteY70" fmla="*/ 53869 h 975580"/>
                    <a:gd name="connsiteX71" fmla="*/ 34173 w 73593"/>
                    <a:gd name="connsiteY71" fmla="*/ 50033 h 975580"/>
                    <a:gd name="connsiteX72" fmla="*/ 36105 w 73593"/>
                    <a:gd name="connsiteY72" fmla="*/ 46919 h 975580"/>
                    <a:gd name="connsiteX73" fmla="*/ 38325 w 73593"/>
                    <a:gd name="connsiteY73" fmla="*/ 43516 h 975580"/>
                    <a:gd name="connsiteX74" fmla="*/ 40459 w 73593"/>
                    <a:gd name="connsiteY74" fmla="*/ 40488 h 975580"/>
                    <a:gd name="connsiteX75" fmla="*/ 42882 w 73593"/>
                    <a:gd name="connsiteY75" fmla="*/ 37230 h 975580"/>
                    <a:gd name="connsiteX76" fmla="*/ 45131 w 73593"/>
                    <a:gd name="connsiteY76" fmla="*/ 34403 h 975580"/>
                    <a:gd name="connsiteX77" fmla="*/ 47899 w 73593"/>
                    <a:gd name="connsiteY77" fmla="*/ 31087 h 975580"/>
                    <a:gd name="connsiteX78" fmla="*/ 50149 w 73593"/>
                    <a:gd name="connsiteY78" fmla="*/ 28549 h 975580"/>
                    <a:gd name="connsiteX79" fmla="*/ 53725 w 73593"/>
                    <a:gd name="connsiteY79" fmla="*/ 24858 h 975580"/>
                    <a:gd name="connsiteX80" fmla="*/ 56061 w 73593"/>
                    <a:gd name="connsiteY80" fmla="*/ 22551 h 975580"/>
                    <a:gd name="connsiteX81" fmla="*/ 57387 w 73593"/>
                    <a:gd name="connsiteY81" fmla="*/ 21340 h 975580"/>
                    <a:gd name="connsiteX82" fmla="*/ 61280 w 73593"/>
                    <a:gd name="connsiteY82" fmla="*/ 17966 h 975580"/>
                    <a:gd name="connsiteX83" fmla="*/ 62434 w 73593"/>
                    <a:gd name="connsiteY83" fmla="*/ 17014 h 975580"/>
                    <a:gd name="connsiteX84" fmla="*/ 66125 w 73593"/>
                    <a:gd name="connsiteY84" fmla="*/ 14246 h 975580"/>
                    <a:gd name="connsiteX85" fmla="*/ 67971 w 73593"/>
                    <a:gd name="connsiteY85" fmla="*/ 12890 h 975580"/>
                    <a:gd name="connsiteX86" fmla="*/ 73594 w 73593"/>
                    <a:gd name="connsiteY86" fmla="*/ 9343 h 975580"/>
                    <a:gd name="connsiteX87" fmla="*/ 57647 w 73593"/>
                    <a:gd name="connsiteY87" fmla="*/ 0 h 975580"/>
                    <a:gd name="connsiteX88" fmla="*/ 51966 w 73593"/>
                    <a:gd name="connsiteY88" fmla="*/ 3460 h 97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3593" h="975580">
                      <a:moveTo>
                        <a:pt x="51966" y="3460"/>
                      </a:moveTo>
                      <a:cubicBezTo>
                        <a:pt x="51331" y="3893"/>
                        <a:pt x="50726" y="4383"/>
                        <a:pt x="50120" y="4816"/>
                      </a:cubicBezTo>
                      <a:cubicBezTo>
                        <a:pt x="49053" y="5566"/>
                        <a:pt x="47986" y="6315"/>
                        <a:pt x="46948" y="7123"/>
                      </a:cubicBezTo>
                      <a:cubicBezTo>
                        <a:pt x="46775" y="7267"/>
                        <a:pt x="46602" y="7411"/>
                        <a:pt x="46429" y="7555"/>
                      </a:cubicBezTo>
                      <a:cubicBezTo>
                        <a:pt x="46054" y="7873"/>
                        <a:pt x="45679" y="8190"/>
                        <a:pt x="45275" y="8507"/>
                      </a:cubicBezTo>
                      <a:cubicBezTo>
                        <a:pt x="43978" y="9603"/>
                        <a:pt x="42680" y="10728"/>
                        <a:pt x="41382" y="11881"/>
                      </a:cubicBezTo>
                      <a:cubicBezTo>
                        <a:pt x="40950" y="12285"/>
                        <a:pt x="40517" y="12689"/>
                        <a:pt x="40085" y="13092"/>
                      </a:cubicBezTo>
                      <a:cubicBezTo>
                        <a:pt x="39796" y="13352"/>
                        <a:pt x="39479" y="13611"/>
                        <a:pt x="39219" y="13900"/>
                      </a:cubicBezTo>
                      <a:cubicBezTo>
                        <a:pt x="38729" y="14361"/>
                        <a:pt x="38239" y="14909"/>
                        <a:pt x="37749" y="15428"/>
                      </a:cubicBezTo>
                      <a:cubicBezTo>
                        <a:pt x="36537" y="16639"/>
                        <a:pt x="35355" y="17850"/>
                        <a:pt x="34173" y="19119"/>
                      </a:cubicBezTo>
                      <a:cubicBezTo>
                        <a:pt x="33855" y="19437"/>
                        <a:pt x="33538" y="19754"/>
                        <a:pt x="33221" y="20100"/>
                      </a:cubicBezTo>
                      <a:cubicBezTo>
                        <a:pt x="32788" y="20590"/>
                        <a:pt x="32356" y="21138"/>
                        <a:pt x="31923" y="21657"/>
                      </a:cubicBezTo>
                      <a:cubicBezTo>
                        <a:pt x="30972" y="22753"/>
                        <a:pt x="30049" y="23849"/>
                        <a:pt x="29155" y="24945"/>
                      </a:cubicBezTo>
                      <a:cubicBezTo>
                        <a:pt x="28780" y="25406"/>
                        <a:pt x="28405" y="25839"/>
                        <a:pt x="28030" y="26271"/>
                      </a:cubicBezTo>
                      <a:cubicBezTo>
                        <a:pt x="27655" y="26761"/>
                        <a:pt x="27281" y="27280"/>
                        <a:pt x="26906" y="27800"/>
                      </a:cubicBezTo>
                      <a:cubicBezTo>
                        <a:pt x="26098" y="28867"/>
                        <a:pt x="25291" y="29933"/>
                        <a:pt x="24512" y="31029"/>
                      </a:cubicBezTo>
                      <a:cubicBezTo>
                        <a:pt x="24137" y="31548"/>
                        <a:pt x="23733" y="32039"/>
                        <a:pt x="23358" y="32587"/>
                      </a:cubicBezTo>
                      <a:cubicBezTo>
                        <a:pt x="23012" y="33077"/>
                        <a:pt x="22695" y="33596"/>
                        <a:pt x="22378" y="34086"/>
                      </a:cubicBezTo>
                      <a:cubicBezTo>
                        <a:pt x="21628" y="35211"/>
                        <a:pt x="20878" y="36336"/>
                        <a:pt x="20158" y="37489"/>
                      </a:cubicBezTo>
                      <a:cubicBezTo>
                        <a:pt x="19783" y="38066"/>
                        <a:pt x="19379" y="38614"/>
                        <a:pt x="19033" y="39219"/>
                      </a:cubicBezTo>
                      <a:cubicBezTo>
                        <a:pt x="18745" y="39681"/>
                        <a:pt x="18485" y="40171"/>
                        <a:pt x="18225" y="40632"/>
                      </a:cubicBezTo>
                      <a:cubicBezTo>
                        <a:pt x="17476" y="41872"/>
                        <a:pt x="16755" y="43170"/>
                        <a:pt x="16034" y="44439"/>
                      </a:cubicBezTo>
                      <a:cubicBezTo>
                        <a:pt x="15688" y="45073"/>
                        <a:pt x="15284" y="45708"/>
                        <a:pt x="14938" y="46342"/>
                      </a:cubicBezTo>
                      <a:cubicBezTo>
                        <a:pt x="14736" y="46717"/>
                        <a:pt x="14563" y="47121"/>
                        <a:pt x="14361" y="47496"/>
                      </a:cubicBezTo>
                      <a:cubicBezTo>
                        <a:pt x="13525" y="49111"/>
                        <a:pt x="12717" y="50726"/>
                        <a:pt x="11939" y="52369"/>
                      </a:cubicBezTo>
                      <a:cubicBezTo>
                        <a:pt x="11622" y="53033"/>
                        <a:pt x="11275" y="53667"/>
                        <a:pt x="10958" y="54330"/>
                      </a:cubicBezTo>
                      <a:cubicBezTo>
                        <a:pt x="10872" y="54532"/>
                        <a:pt x="10785" y="54763"/>
                        <a:pt x="10699" y="54965"/>
                      </a:cubicBezTo>
                      <a:cubicBezTo>
                        <a:pt x="9430" y="57791"/>
                        <a:pt x="8248" y="60646"/>
                        <a:pt x="7209" y="63501"/>
                      </a:cubicBezTo>
                      <a:cubicBezTo>
                        <a:pt x="7152" y="63645"/>
                        <a:pt x="7094" y="63789"/>
                        <a:pt x="7036" y="63904"/>
                      </a:cubicBezTo>
                      <a:cubicBezTo>
                        <a:pt x="6748" y="64741"/>
                        <a:pt x="6488" y="65577"/>
                        <a:pt x="6229" y="66413"/>
                      </a:cubicBezTo>
                      <a:cubicBezTo>
                        <a:pt x="5739" y="67855"/>
                        <a:pt x="5248" y="69297"/>
                        <a:pt x="4816" y="70739"/>
                      </a:cubicBezTo>
                      <a:cubicBezTo>
                        <a:pt x="4499" y="71806"/>
                        <a:pt x="4239" y="72844"/>
                        <a:pt x="3951" y="73882"/>
                      </a:cubicBezTo>
                      <a:cubicBezTo>
                        <a:pt x="3576" y="75267"/>
                        <a:pt x="3201" y="76651"/>
                        <a:pt x="2884" y="78064"/>
                      </a:cubicBezTo>
                      <a:cubicBezTo>
                        <a:pt x="2826" y="78352"/>
                        <a:pt x="2711" y="78669"/>
                        <a:pt x="2653" y="78958"/>
                      </a:cubicBezTo>
                      <a:cubicBezTo>
                        <a:pt x="2278" y="80659"/>
                        <a:pt x="1961" y="82360"/>
                        <a:pt x="1673" y="84033"/>
                      </a:cubicBezTo>
                      <a:cubicBezTo>
                        <a:pt x="1644" y="84264"/>
                        <a:pt x="1615" y="84523"/>
                        <a:pt x="1586" y="84754"/>
                      </a:cubicBezTo>
                      <a:cubicBezTo>
                        <a:pt x="1298" y="86629"/>
                        <a:pt x="1067" y="88474"/>
                        <a:pt x="894" y="90320"/>
                      </a:cubicBezTo>
                      <a:cubicBezTo>
                        <a:pt x="836" y="90868"/>
                        <a:pt x="808" y="91387"/>
                        <a:pt x="750" y="91935"/>
                      </a:cubicBezTo>
                      <a:cubicBezTo>
                        <a:pt x="577" y="93982"/>
                        <a:pt x="490" y="96030"/>
                        <a:pt x="490" y="98048"/>
                      </a:cubicBezTo>
                      <a:lnTo>
                        <a:pt x="0" y="929671"/>
                      </a:lnTo>
                      <a:cubicBezTo>
                        <a:pt x="0" y="930046"/>
                        <a:pt x="0" y="930421"/>
                        <a:pt x="0" y="930795"/>
                      </a:cubicBezTo>
                      <a:cubicBezTo>
                        <a:pt x="58" y="935352"/>
                        <a:pt x="548" y="939533"/>
                        <a:pt x="1384" y="943369"/>
                      </a:cubicBezTo>
                      <a:cubicBezTo>
                        <a:pt x="1932" y="945849"/>
                        <a:pt x="2653" y="948185"/>
                        <a:pt x="3518" y="950348"/>
                      </a:cubicBezTo>
                      <a:cubicBezTo>
                        <a:pt x="4239" y="952222"/>
                        <a:pt x="5075" y="953952"/>
                        <a:pt x="6027" y="955567"/>
                      </a:cubicBezTo>
                      <a:cubicBezTo>
                        <a:pt x="6892" y="957038"/>
                        <a:pt x="7844" y="958422"/>
                        <a:pt x="8911" y="959691"/>
                      </a:cubicBezTo>
                      <a:cubicBezTo>
                        <a:pt x="9920" y="960931"/>
                        <a:pt x="11016" y="962056"/>
                        <a:pt x="12169" y="963094"/>
                      </a:cubicBezTo>
                      <a:cubicBezTo>
                        <a:pt x="13323" y="964103"/>
                        <a:pt x="14563" y="965055"/>
                        <a:pt x="15890" y="965862"/>
                      </a:cubicBezTo>
                      <a:cubicBezTo>
                        <a:pt x="16092" y="965978"/>
                        <a:pt x="16293" y="966093"/>
                        <a:pt x="16495" y="966237"/>
                      </a:cubicBezTo>
                      <a:lnTo>
                        <a:pt x="32442" y="975581"/>
                      </a:lnTo>
                      <a:cubicBezTo>
                        <a:pt x="32241" y="975465"/>
                        <a:pt x="32039" y="975350"/>
                        <a:pt x="31837" y="975206"/>
                      </a:cubicBezTo>
                      <a:cubicBezTo>
                        <a:pt x="30539" y="974398"/>
                        <a:pt x="29299" y="973475"/>
                        <a:pt x="28117" y="972437"/>
                      </a:cubicBezTo>
                      <a:cubicBezTo>
                        <a:pt x="26963" y="971428"/>
                        <a:pt x="25867" y="970303"/>
                        <a:pt x="24858" y="969034"/>
                      </a:cubicBezTo>
                      <a:cubicBezTo>
                        <a:pt x="23820" y="967765"/>
                        <a:pt x="22868" y="966381"/>
                        <a:pt x="22003" y="964882"/>
                      </a:cubicBezTo>
                      <a:cubicBezTo>
                        <a:pt x="21052" y="963267"/>
                        <a:pt x="20215" y="961537"/>
                        <a:pt x="19494" y="959691"/>
                      </a:cubicBezTo>
                      <a:cubicBezTo>
                        <a:pt x="18629" y="957528"/>
                        <a:pt x="17937" y="955192"/>
                        <a:pt x="17360" y="952712"/>
                      </a:cubicBezTo>
                      <a:cubicBezTo>
                        <a:pt x="16524" y="948877"/>
                        <a:pt x="16034" y="944695"/>
                        <a:pt x="15976" y="940168"/>
                      </a:cubicBezTo>
                      <a:cubicBezTo>
                        <a:pt x="15976" y="939793"/>
                        <a:pt x="15976" y="939418"/>
                        <a:pt x="15976" y="939014"/>
                      </a:cubicBezTo>
                      <a:lnTo>
                        <a:pt x="16466" y="107392"/>
                      </a:lnTo>
                      <a:cubicBezTo>
                        <a:pt x="16466" y="105373"/>
                        <a:pt x="16582" y="103326"/>
                        <a:pt x="16726" y="101278"/>
                      </a:cubicBezTo>
                      <a:cubicBezTo>
                        <a:pt x="16755" y="100759"/>
                        <a:pt x="16812" y="100211"/>
                        <a:pt x="16870" y="99663"/>
                      </a:cubicBezTo>
                      <a:cubicBezTo>
                        <a:pt x="17043" y="97818"/>
                        <a:pt x="17274" y="95972"/>
                        <a:pt x="17562" y="94126"/>
                      </a:cubicBezTo>
                      <a:cubicBezTo>
                        <a:pt x="17591" y="93896"/>
                        <a:pt x="17620" y="93636"/>
                        <a:pt x="17649" y="93405"/>
                      </a:cubicBezTo>
                      <a:cubicBezTo>
                        <a:pt x="17966" y="91416"/>
                        <a:pt x="18398" y="89426"/>
                        <a:pt x="18831" y="87436"/>
                      </a:cubicBezTo>
                      <a:cubicBezTo>
                        <a:pt x="19148" y="86052"/>
                        <a:pt x="19523" y="84668"/>
                        <a:pt x="19898" y="83283"/>
                      </a:cubicBezTo>
                      <a:cubicBezTo>
                        <a:pt x="20186" y="82216"/>
                        <a:pt x="20446" y="81178"/>
                        <a:pt x="20763" y="80111"/>
                      </a:cubicBezTo>
                      <a:cubicBezTo>
                        <a:pt x="21196" y="78669"/>
                        <a:pt x="21686" y="77227"/>
                        <a:pt x="22176" y="75814"/>
                      </a:cubicBezTo>
                      <a:cubicBezTo>
                        <a:pt x="22493" y="74834"/>
                        <a:pt x="22811" y="73853"/>
                        <a:pt x="23157" y="72873"/>
                      </a:cubicBezTo>
                      <a:cubicBezTo>
                        <a:pt x="24195" y="70018"/>
                        <a:pt x="25377" y="67163"/>
                        <a:pt x="26646" y="64366"/>
                      </a:cubicBezTo>
                      <a:cubicBezTo>
                        <a:pt x="27050" y="63501"/>
                        <a:pt x="27482" y="62636"/>
                        <a:pt x="27886" y="61770"/>
                      </a:cubicBezTo>
                      <a:cubicBezTo>
                        <a:pt x="28665" y="60156"/>
                        <a:pt x="29443" y="58512"/>
                        <a:pt x="30308" y="56897"/>
                      </a:cubicBezTo>
                      <a:cubicBezTo>
                        <a:pt x="30856" y="55887"/>
                        <a:pt x="31404" y="54849"/>
                        <a:pt x="31981" y="53869"/>
                      </a:cubicBezTo>
                      <a:cubicBezTo>
                        <a:pt x="32702" y="52571"/>
                        <a:pt x="33423" y="51302"/>
                        <a:pt x="34173" y="50033"/>
                      </a:cubicBezTo>
                      <a:cubicBezTo>
                        <a:pt x="34807" y="48967"/>
                        <a:pt x="35470" y="47957"/>
                        <a:pt x="36105" y="46919"/>
                      </a:cubicBezTo>
                      <a:cubicBezTo>
                        <a:pt x="36826" y="45766"/>
                        <a:pt x="37576" y="44641"/>
                        <a:pt x="38325" y="43516"/>
                      </a:cubicBezTo>
                      <a:cubicBezTo>
                        <a:pt x="39018" y="42507"/>
                        <a:pt x="39738" y="41469"/>
                        <a:pt x="40459" y="40488"/>
                      </a:cubicBezTo>
                      <a:cubicBezTo>
                        <a:pt x="41238" y="39392"/>
                        <a:pt x="42045" y="38297"/>
                        <a:pt x="42882" y="37230"/>
                      </a:cubicBezTo>
                      <a:cubicBezTo>
                        <a:pt x="43632" y="36278"/>
                        <a:pt x="44352" y="35326"/>
                        <a:pt x="45131" y="34403"/>
                      </a:cubicBezTo>
                      <a:cubicBezTo>
                        <a:pt x="46054" y="33279"/>
                        <a:pt x="46977" y="32183"/>
                        <a:pt x="47899" y="31087"/>
                      </a:cubicBezTo>
                      <a:cubicBezTo>
                        <a:pt x="48649" y="30222"/>
                        <a:pt x="49399" y="29386"/>
                        <a:pt x="50149" y="28549"/>
                      </a:cubicBezTo>
                      <a:cubicBezTo>
                        <a:pt x="51302" y="27280"/>
                        <a:pt x="52514" y="26040"/>
                        <a:pt x="53725" y="24858"/>
                      </a:cubicBezTo>
                      <a:cubicBezTo>
                        <a:pt x="54503" y="24080"/>
                        <a:pt x="55282" y="23272"/>
                        <a:pt x="56061" y="22551"/>
                      </a:cubicBezTo>
                      <a:cubicBezTo>
                        <a:pt x="56493" y="22147"/>
                        <a:pt x="56926" y="21744"/>
                        <a:pt x="57387" y="21340"/>
                      </a:cubicBezTo>
                      <a:cubicBezTo>
                        <a:pt x="58656" y="20186"/>
                        <a:pt x="59954" y="19062"/>
                        <a:pt x="61280" y="17966"/>
                      </a:cubicBezTo>
                      <a:cubicBezTo>
                        <a:pt x="61655" y="17649"/>
                        <a:pt x="62030" y="17331"/>
                        <a:pt x="62434" y="17014"/>
                      </a:cubicBezTo>
                      <a:cubicBezTo>
                        <a:pt x="63645" y="16034"/>
                        <a:pt x="64885" y="15140"/>
                        <a:pt x="66125" y="14246"/>
                      </a:cubicBezTo>
                      <a:cubicBezTo>
                        <a:pt x="66731" y="13784"/>
                        <a:pt x="67336" y="13323"/>
                        <a:pt x="67971" y="12890"/>
                      </a:cubicBezTo>
                      <a:cubicBezTo>
                        <a:pt x="69816" y="11622"/>
                        <a:pt x="71691" y="10439"/>
                        <a:pt x="73594" y="9343"/>
                      </a:cubicBezTo>
                      <a:lnTo>
                        <a:pt x="57647" y="0"/>
                      </a:lnTo>
                      <a:cubicBezTo>
                        <a:pt x="55686" y="1009"/>
                        <a:pt x="53811" y="2192"/>
                        <a:pt x="51966" y="3460"/>
                      </a:cubicBezTo>
                      <a:close/>
                    </a:path>
                  </a:pathLst>
                </a:custGeom>
                <a:solidFill>
                  <a:srgbClr val="FF65A7"/>
                </a:solidFill>
                <a:ln w="2878" cap="flat">
                  <a:noFill/>
                  <a:prstDash val="solid"/>
                  <a:miter/>
                </a:ln>
              </p:spPr>
              <p:txBody>
                <a:bodyPr rtlCol="0" anchor="ctr"/>
                <a:lstStyle/>
                <a:p>
                  <a:endParaRPr lang="zh-CN" altLang="en-US"/>
                </a:p>
              </p:txBody>
            </p:sp>
          </p:grpSp>
          <p:sp>
            <p:nvSpPr>
              <p:cNvPr id="136" name="Aichitds6-26"/>
              <p:cNvSpPr/>
              <p:nvPr/>
            </p:nvSpPr>
            <p:spPr>
              <a:xfrm>
                <a:off x="10484380" y="3242701"/>
                <a:ext cx="448830" cy="1193732"/>
              </a:xfrm>
              <a:custGeom>
                <a:avLst/>
                <a:gdLst>
                  <a:gd name="connsiteX0" fmla="*/ 490 w 448830"/>
                  <a:gd name="connsiteY0" fmla="*/ 321656 h 1193732"/>
                  <a:gd name="connsiteX1" fmla="*/ 0 w 448830"/>
                  <a:gd name="connsiteY1" fmla="*/ 1153279 h 1193732"/>
                  <a:gd name="connsiteX2" fmla="*/ 57012 w 448830"/>
                  <a:gd name="connsiteY2" fmla="*/ 1186009 h 1193732"/>
                  <a:gd name="connsiteX3" fmla="*/ 448254 w 448830"/>
                  <a:gd name="connsiteY3" fmla="*/ 962431 h 1193732"/>
                  <a:gd name="connsiteX4" fmla="*/ 448831 w 448830"/>
                  <a:gd name="connsiteY4" fmla="*/ 0 h 1193732"/>
                  <a:gd name="connsiteX5" fmla="*/ 57589 w 448830"/>
                  <a:gd name="connsiteY5" fmla="*/ 223550 h 1193732"/>
                  <a:gd name="connsiteX6" fmla="*/ 490 w 448830"/>
                  <a:gd name="connsiteY6" fmla="*/ 321656 h 119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830" h="1193732">
                    <a:moveTo>
                      <a:pt x="490" y="321656"/>
                    </a:moveTo>
                    <a:lnTo>
                      <a:pt x="0" y="1153279"/>
                    </a:lnTo>
                    <a:cubicBezTo>
                      <a:pt x="-29" y="1189383"/>
                      <a:pt x="25492" y="1204062"/>
                      <a:pt x="57012" y="1186009"/>
                    </a:cubicBezTo>
                    <a:lnTo>
                      <a:pt x="448254" y="962431"/>
                    </a:lnTo>
                    <a:lnTo>
                      <a:pt x="448831" y="0"/>
                    </a:lnTo>
                    <a:lnTo>
                      <a:pt x="57589" y="223550"/>
                    </a:lnTo>
                    <a:cubicBezTo>
                      <a:pt x="26069" y="241603"/>
                      <a:pt x="519" y="285522"/>
                      <a:pt x="490" y="321656"/>
                    </a:cubicBezTo>
                    <a:close/>
                  </a:path>
                </a:pathLst>
              </a:custGeom>
              <a:solidFill>
                <a:srgbClr val="EF428C"/>
              </a:solidFill>
              <a:ln w="2878" cap="flat">
                <a:noFill/>
                <a:prstDash val="solid"/>
                <a:miter/>
              </a:ln>
            </p:spPr>
            <p:txBody>
              <a:bodyPr rtlCol="0" anchor="ctr"/>
              <a:lstStyle/>
              <a:p>
                <a:endParaRPr lang="zh-CN" altLang="en-US"/>
              </a:p>
            </p:txBody>
          </p:sp>
        </p:grpSp>
        <p:sp>
          <p:nvSpPr>
            <p:cNvPr id="137" name="Aichitds6-27"/>
            <p:cNvSpPr/>
            <p:nvPr/>
          </p:nvSpPr>
          <p:spPr>
            <a:xfrm>
              <a:off x="10648842" y="3239269"/>
              <a:ext cx="106836" cy="130437"/>
            </a:xfrm>
            <a:custGeom>
              <a:avLst/>
              <a:gdLst>
                <a:gd name="connsiteX0" fmla="*/ 10612 w 106836"/>
                <a:gd name="connsiteY0" fmla="*/ 0 h 130437"/>
                <a:gd name="connsiteX1" fmla="*/ 10612 w 106836"/>
                <a:gd name="connsiteY1" fmla="*/ 58 h 130437"/>
                <a:gd name="connsiteX2" fmla="*/ 0 w 106836"/>
                <a:gd name="connsiteY2" fmla="*/ 7613 h 130437"/>
                <a:gd name="connsiteX3" fmla="*/ 95049 w 106836"/>
                <a:gd name="connsiteY3" fmla="*/ 126742 h 130437"/>
                <a:gd name="connsiteX4" fmla="*/ 104075 w 106836"/>
                <a:gd name="connsiteY4" fmla="*/ 129395 h 130437"/>
                <a:gd name="connsiteX5" fmla="*/ 105662 w 106836"/>
                <a:gd name="connsiteY5" fmla="*/ 119129 h 130437"/>
                <a:gd name="connsiteX6" fmla="*/ 10612 w 106836"/>
                <a:gd name="connsiteY6" fmla="*/ 0 h 1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6" h="130437">
                  <a:moveTo>
                    <a:pt x="10612" y="0"/>
                  </a:moveTo>
                  <a:lnTo>
                    <a:pt x="10612" y="58"/>
                  </a:lnTo>
                  <a:cubicBezTo>
                    <a:pt x="10064" y="5969"/>
                    <a:pt x="5047" y="9545"/>
                    <a:pt x="0" y="7613"/>
                  </a:cubicBezTo>
                  <a:lnTo>
                    <a:pt x="95049" y="126742"/>
                  </a:lnTo>
                  <a:cubicBezTo>
                    <a:pt x="97097" y="130318"/>
                    <a:pt x="101134" y="131500"/>
                    <a:pt x="104075" y="129395"/>
                  </a:cubicBezTo>
                  <a:cubicBezTo>
                    <a:pt x="107017" y="127290"/>
                    <a:pt x="107709" y="122705"/>
                    <a:pt x="105662" y="119129"/>
                  </a:cubicBezTo>
                  <a:lnTo>
                    <a:pt x="10612" y="0"/>
                  </a:lnTo>
                  <a:close/>
                </a:path>
              </a:pathLst>
            </a:custGeom>
            <a:solidFill>
              <a:srgbClr val="2D4383"/>
            </a:solidFill>
            <a:ln w="2878" cap="flat">
              <a:noFill/>
              <a:prstDash val="solid"/>
              <a:miter/>
            </a:ln>
          </p:spPr>
          <p:txBody>
            <a:bodyPr rtlCol="0" anchor="ctr"/>
            <a:lstStyle/>
            <a:p>
              <a:endParaRPr lang="zh-CN" altLang="en-US"/>
            </a:p>
          </p:txBody>
        </p:sp>
        <p:grpSp>
          <p:nvGrpSpPr>
            <p:cNvPr id="138" name="图形 2"/>
            <p:cNvGrpSpPr/>
            <p:nvPr/>
          </p:nvGrpSpPr>
          <p:grpSpPr>
            <a:xfrm>
              <a:off x="10202746" y="2610261"/>
              <a:ext cx="471819" cy="646196"/>
              <a:chOff x="10202746" y="2610261"/>
              <a:chExt cx="471819" cy="646196"/>
            </a:xfrm>
          </p:grpSpPr>
          <p:sp>
            <p:nvSpPr>
              <p:cNvPr id="139" name="Aichitds6-28"/>
              <p:cNvSpPr/>
              <p:nvPr/>
            </p:nvSpPr>
            <p:spPr>
              <a:xfrm>
                <a:off x="10202746" y="3151891"/>
                <a:ext cx="416133" cy="82735"/>
              </a:xfrm>
              <a:custGeom>
                <a:avLst/>
                <a:gdLst>
                  <a:gd name="connsiteX0" fmla="*/ 411635 w 416133"/>
                  <a:gd name="connsiteY0" fmla="*/ 68720 h 82735"/>
                  <a:gd name="connsiteX1" fmla="*/ 411663 w 416133"/>
                  <a:gd name="connsiteY1" fmla="*/ 68663 h 82735"/>
                  <a:gd name="connsiteX2" fmla="*/ 5801 w 416133"/>
                  <a:gd name="connsiteY2" fmla="*/ 0 h 82735"/>
                  <a:gd name="connsiteX3" fmla="*/ 322 w 416133"/>
                  <a:gd name="connsiteY3" fmla="*/ 10353 h 82735"/>
                  <a:gd name="connsiteX4" fmla="*/ 10271 w 416133"/>
                  <a:gd name="connsiteY4" fmla="*/ 14044 h 82735"/>
                  <a:gd name="connsiteX5" fmla="*/ 416133 w 416133"/>
                  <a:gd name="connsiteY5" fmla="*/ 82735 h 82735"/>
                  <a:gd name="connsiteX6" fmla="*/ 411635 w 416133"/>
                  <a:gd name="connsiteY6" fmla="*/ 68720 h 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132" h="82735">
                    <a:moveTo>
                      <a:pt x="411635" y="68720"/>
                    </a:moveTo>
                    <a:lnTo>
                      <a:pt x="411663" y="68663"/>
                    </a:lnTo>
                    <a:lnTo>
                      <a:pt x="5801" y="0"/>
                    </a:lnTo>
                    <a:cubicBezTo>
                      <a:pt x="1533" y="1846"/>
                      <a:pt x="-918" y="6488"/>
                      <a:pt x="322" y="10353"/>
                    </a:cubicBezTo>
                    <a:cubicBezTo>
                      <a:pt x="1562" y="14246"/>
                      <a:pt x="6003" y="15890"/>
                      <a:pt x="10271" y="14044"/>
                    </a:cubicBezTo>
                    <a:lnTo>
                      <a:pt x="416133" y="82735"/>
                    </a:lnTo>
                    <a:cubicBezTo>
                      <a:pt x="410279" y="81063"/>
                      <a:pt x="408145" y="74459"/>
                      <a:pt x="411635" y="68720"/>
                    </a:cubicBezTo>
                    <a:close/>
                  </a:path>
                </a:pathLst>
              </a:custGeom>
              <a:solidFill>
                <a:srgbClr val="2D4383"/>
              </a:solidFill>
              <a:ln w="2878" cap="flat">
                <a:noFill/>
                <a:prstDash val="solid"/>
                <a:miter/>
              </a:ln>
            </p:spPr>
            <p:txBody>
              <a:bodyPr rtlCol="0" anchor="ctr"/>
              <a:lstStyle/>
              <a:p>
                <a:endParaRPr lang="zh-CN" altLang="en-US"/>
              </a:p>
            </p:txBody>
          </p:sp>
          <p:sp>
            <p:nvSpPr>
              <p:cNvPr id="140" name="Aichitds6-29"/>
              <p:cNvSpPr/>
              <p:nvPr/>
            </p:nvSpPr>
            <p:spPr>
              <a:xfrm>
                <a:off x="10599006" y="3197281"/>
                <a:ext cx="75559" cy="59176"/>
              </a:xfrm>
              <a:custGeom>
                <a:avLst/>
                <a:gdLst>
                  <a:gd name="connsiteX0" fmla="*/ 40406 w 75559"/>
                  <a:gd name="connsiteY0" fmla="*/ 24513 h 59176"/>
                  <a:gd name="connsiteX1" fmla="*/ 5 w 75559"/>
                  <a:gd name="connsiteY1" fmla="*/ 1 h 59176"/>
                  <a:gd name="connsiteX2" fmla="*/ 178 w 75559"/>
                  <a:gd name="connsiteY2" fmla="*/ 34635 h 59176"/>
                  <a:gd name="connsiteX3" fmla="*/ 40579 w 75559"/>
                  <a:gd name="connsiteY3" fmla="*/ 59176 h 59176"/>
                  <a:gd name="connsiteX4" fmla="*/ 75559 w 75559"/>
                  <a:gd name="connsiteY4" fmla="*/ 36336 h 59176"/>
                  <a:gd name="connsiteX5" fmla="*/ 75386 w 75559"/>
                  <a:gd name="connsiteY5" fmla="*/ 2163 h 59176"/>
                  <a:gd name="connsiteX6" fmla="*/ 40406 w 75559"/>
                  <a:gd name="connsiteY6" fmla="*/ 24513 h 5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59" h="59176">
                    <a:moveTo>
                      <a:pt x="40406" y="24513"/>
                    </a:moveTo>
                    <a:cubicBezTo>
                      <a:pt x="19326" y="24599"/>
                      <a:pt x="1245" y="13554"/>
                      <a:pt x="5" y="1"/>
                    </a:cubicBezTo>
                    <a:cubicBezTo>
                      <a:pt x="-24" y="-172"/>
                      <a:pt x="91" y="33885"/>
                      <a:pt x="178" y="34635"/>
                    </a:cubicBezTo>
                    <a:cubicBezTo>
                      <a:pt x="1418" y="48217"/>
                      <a:pt x="19499" y="59262"/>
                      <a:pt x="40579" y="59176"/>
                    </a:cubicBezTo>
                    <a:cubicBezTo>
                      <a:pt x="60592" y="59089"/>
                      <a:pt x="75646" y="48938"/>
                      <a:pt x="75559" y="36336"/>
                    </a:cubicBezTo>
                    <a:lnTo>
                      <a:pt x="75386" y="2163"/>
                    </a:lnTo>
                    <a:cubicBezTo>
                      <a:pt x="75069" y="14564"/>
                      <a:pt x="60160" y="24426"/>
                      <a:pt x="40406" y="24513"/>
                    </a:cubicBezTo>
                    <a:close/>
                  </a:path>
                </a:pathLst>
              </a:custGeom>
              <a:solidFill>
                <a:srgbClr val="EE428C"/>
              </a:solidFill>
              <a:ln w="2878" cap="flat">
                <a:noFill/>
                <a:prstDash val="solid"/>
                <a:miter/>
              </a:ln>
            </p:spPr>
            <p:txBody>
              <a:bodyPr rtlCol="0" anchor="ctr"/>
              <a:lstStyle/>
              <a:p>
                <a:endParaRPr lang="zh-CN" altLang="en-US"/>
              </a:p>
            </p:txBody>
          </p:sp>
          <p:sp>
            <p:nvSpPr>
              <p:cNvPr id="141" name="Aichitds6-30"/>
              <p:cNvSpPr/>
              <p:nvPr/>
            </p:nvSpPr>
            <p:spPr>
              <a:xfrm>
                <a:off x="10598944" y="3173086"/>
                <a:ext cx="75471" cy="48707"/>
              </a:xfrm>
              <a:custGeom>
                <a:avLst/>
                <a:gdLst>
                  <a:gd name="connsiteX0" fmla="*/ 35017 w 75471"/>
                  <a:gd name="connsiteY0" fmla="*/ 1 h 48707"/>
                  <a:gd name="connsiteX1" fmla="*/ 66 w 75471"/>
                  <a:gd name="connsiteY1" fmla="*/ 24195 h 48707"/>
                  <a:gd name="connsiteX2" fmla="*/ 40467 w 75471"/>
                  <a:gd name="connsiteY2" fmla="*/ 48707 h 48707"/>
                  <a:gd name="connsiteX3" fmla="*/ 75332 w 75471"/>
                  <a:gd name="connsiteY3" fmla="*/ 23849 h 48707"/>
                  <a:gd name="connsiteX4" fmla="*/ 35017 w 75471"/>
                  <a:gd name="connsiteY4" fmla="*/ 1 h 4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 h="48707">
                    <a:moveTo>
                      <a:pt x="35017" y="1"/>
                    </a:moveTo>
                    <a:cubicBezTo>
                      <a:pt x="14513" y="87"/>
                      <a:pt x="-1146" y="10843"/>
                      <a:pt x="66" y="24195"/>
                    </a:cubicBezTo>
                    <a:cubicBezTo>
                      <a:pt x="1306" y="37749"/>
                      <a:pt x="19387" y="48794"/>
                      <a:pt x="40467" y="48707"/>
                    </a:cubicBezTo>
                    <a:cubicBezTo>
                      <a:pt x="61519" y="48621"/>
                      <a:pt x="77120" y="37403"/>
                      <a:pt x="75332" y="23849"/>
                    </a:cubicBezTo>
                    <a:cubicBezTo>
                      <a:pt x="73573" y="10497"/>
                      <a:pt x="55521" y="-86"/>
                      <a:pt x="35017" y="1"/>
                    </a:cubicBezTo>
                    <a:close/>
                  </a:path>
                </a:pathLst>
              </a:custGeom>
              <a:solidFill>
                <a:srgbClr val="9A99F0"/>
              </a:solidFill>
              <a:ln w="2878" cap="flat">
                <a:noFill/>
                <a:prstDash val="solid"/>
                <a:miter/>
              </a:ln>
            </p:spPr>
            <p:txBody>
              <a:bodyPr rtlCol="0" anchor="ctr"/>
              <a:lstStyle/>
              <a:p>
                <a:endParaRPr lang="zh-CN" altLang="en-US"/>
              </a:p>
            </p:txBody>
          </p:sp>
          <p:sp>
            <p:nvSpPr>
              <p:cNvPr id="142" name="Aichitds6-31"/>
              <p:cNvSpPr/>
              <p:nvPr/>
            </p:nvSpPr>
            <p:spPr>
              <a:xfrm>
                <a:off x="10617293" y="3169002"/>
                <a:ext cx="38729" cy="36044"/>
              </a:xfrm>
              <a:custGeom>
                <a:avLst/>
                <a:gdLst>
                  <a:gd name="connsiteX0" fmla="*/ 31981 w 38729"/>
                  <a:gd name="connsiteY0" fmla="*/ 3508 h 36044"/>
                  <a:gd name="connsiteX1" fmla="*/ 4845 w 38729"/>
                  <a:gd name="connsiteY1" fmla="*/ 3652 h 36044"/>
                  <a:gd name="connsiteX2" fmla="*/ 0 w 38729"/>
                  <a:gd name="connsiteY2" fmla="*/ 11496 h 36044"/>
                  <a:gd name="connsiteX3" fmla="*/ 58 w 38729"/>
                  <a:gd name="connsiteY3" fmla="*/ 22887 h 36044"/>
                  <a:gd name="connsiteX4" fmla="*/ 6604 w 38729"/>
                  <a:gd name="connsiteY4" fmla="*/ 32461 h 36044"/>
                  <a:gd name="connsiteX5" fmla="*/ 34000 w 38729"/>
                  <a:gd name="connsiteY5" fmla="*/ 32317 h 36044"/>
                  <a:gd name="connsiteX6" fmla="*/ 38729 w 38729"/>
                  <a:gd name="connsiteY6" fmla="*/ 24559 h 36044"/>
                  <a:gd name="connsiteX7" fmla="*/ 38672 w 38729"/>
                  <a:gd name="connsiteY7" fmla="*/ 13053 h 36044"/>
                  <a:gd name="connsiteX8" fmla="*/ 31981 w 38729"/>
                  <a:gd name="connsiteY8" fmla="*/ 3508 h 3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9" h="36044">
                    <a:moveTo>
                      <a:pt x="31981" y="3508"/>
                    </a:moveTo>
                    <a:cubicBezTo>
                      <a:pt x="23993" y="-1222"/>
                      <a:pt x="11852" y="-1164"/>
                      <a:pt x="4845" y="3652"/>
                    </a:cubicBezTo>
                    <a:cubicBezTo>
                      <a:pt x="1644" y="5844"/>
                      <a:pt x="58" y="8641"/>
                      <a:pt x="0" y="11496"/>
                    </a:cubicBezTo>
                    <a:lnTo>
                      <a:pt x="58" y="22887"/>
                    </a:lnTo>
                    <a:cubicBezTo>
                      <a:pt x="0" y="26318"/>
                      <a:pt x="2221" y="29837"/>
                      <a:pt x="6604" y="32461"/>
                    </a:cubicBezTo>
                    <a:cubicBezTo>
                      <a:pt x="14678" y="37277"/>
                      <a:pt x="26963" y="37248"/>
                      <a:pt x="34000" y="32317"/>
                    </a:cubicBezTo>
                    <a:cubicBezTo>
                      <a:pt x="37114" y="30125"/>
                      <a:pt x="38672" y="27385"/>
                      <a:pt x="38729" y="24559"/>
                    </a:cubicBezTo>
                    <a:lnTo>
                      <a:pt x="38672" y="13053"/>
                    </a:lnTo>
                    <a:cubicBezTo>
                      <a:pt x="38643" y="9593"/>
                      <a:pt x="36364" y="6103"/>
                      <a:pt x="31981" y="3508"/>
                    </a:cubicBezTo>
                    <a:close/>
                  </a:path>
                </a:pathLst>
              </a:custGeom>
              <a:solidFill>
                <a:srgbClr val="4C4DC3"/>
              </a:solidFill>
              <a:ln w="2878" cap="flat">
                <a:noFill/>
                <a:prstDash val="solid"/>
                <a:miter/>
              </a:ln>
            </p:spPr>
            <p:txBody>
              <a:bodyPr rtlCol="0" anchor="ctr"/>
              <a:lstStyle/>
              <a:p>
                <a:endParaRPr lang="zh-CN" altLang="en-US"/>
              </a:p>
            </p:txBody>
          </p:sp>
          <p:sp>
            <p:nvSpPr>
              <p:cNvPr id="143" name="Aichitds6-32"/>
              <p:cNvSpPr/>
              <p:nvPr/>
            </p:nvSpPr>
            <p:spPr>
              <a:xfrm>
                <a:off x="10617307" y="3168978"/>
                <a:ext cx="38632" cy="24634"/>
              </a:xfrm>
              <a:custGeom>
                <a:avLst/>
                <a:gdLst>
                  <a:gd name="connsiteX0" fmla="*/ 31967 w 38632"/>
                  <a:gd name="connsiteY0" fmla="*/ 3532 h 24634"/>
                  <a:gd name="connsiteX1" fmla="*/ 25392 w 38632"/>
                  <a:gd name="connsiteY1" fmla="*/ 879 h 24634"/>
                  <a:gd name="connsiteX2" fmla="*/ 4831 w 38632"/>
                  <a:gd name="connsiteY2" fmla="*/ 3619 h 24634"/>
                  <a:gd name="connsiteX3" fmla="*/ 6532 w 38632"/>
                  <a:gd name="connsiteY3" fmla="*/ 21037 h 24634"/>
                  <a:gd name="connsiteX4" fmla="*/ 33928 w 38632"/>
                  <a:gd name="connsiteY4" fmla="*/ 20921 h 24634"/>
                  <a:gd name="connsiteX5" fmla="*/ 31967 w 38632"/>
                  <a:gd name="connsiteY5" fmla="*/ 3532 h 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2" h="24634">
                    <a:moveTo>
                      <a:pt x="31967" y="3532"/>
                    </a:moveTo>
                    <a:cubicBezTo>
                      <a:pt x="29977" y="2350"/>
                      <a:pt x="27728" y="1485"/>
                      <a:pt x="25392" y="879"/>
                    </a:cubicBezTo>
                    <a:cubicBezTo>
                      <a:pt x="18269" y="-909"/>
                      <a:pt x="10108" y="43"/>
                      <a:pt x="4831" y="3619"/>
                    </a:cubicBezTo>
                    <a:cubicBezTo>
                      <a:pt x="-2206" y="8435"/>
                      <a:pt x="-1485" y="16250"/>
                      <a:pt x="6532" y="21037"/>
                    </a:cubicBezTo>
                    <a:cubicBezTo>
                      <a:pt x="14578" y="25882"/>
                      <a:pt x="26892" y="25824"/>
                      <a:pt x="33928" y="20921"/>
                    </a:cubicBezTo>
                    <a:cubicBezTo>
                      <a:pt x="40907" y="16077"/>
                      <a:pt x="40013" y="8262"/>
                      <a:pt x="31967" y="3532"/>
                    </a:cubicBezTo>
                    <a:close/>
                  </a:path>
                </a:pathLst>
              </a:custGeom>
              <a:solidFill>
                <a:srgbClr val="FF65A7"/>
              </a:solidFill>
              <a:ln w="2878" cap="flat">
                <a:noFill/>
                <a:prstDash val="solid"/>
                <a:miter/>
              </a:ln>
            </p:spPr>
            <p:txBody>
              <a:bodyPr rtlCol="0" anchor="ctr"/>
              <a:lstStyle/>
              <a:p>
                <a:endParaRPr lang="zh-CN" altLang="en-US"/>
              </a:p>
            </p:txBody>
          </p:sp>
          <p:sp>
            <p:nvSpPr>
              <p:cNvPr id="144" name="Aichitds6-33"/>
              <p:cNvSpPr/>
              <p:nvPr/>
            </p:nvSpPr>
            <p:spPr>
              <a:xfrm>
                <a:off x="10625685" y="2610261"/>
                <a:ext cx="21858" cy="575658"/>
              </a:xfrm>
              <a:custGeom>
                <a:avLst/>
                <a:gdLst>
                  <a:gd name="connsiteX0" fmla="*/ 21859 w 21858"/>
                  <a:gd name="connsiteY0" fmla="*/ 564729 h 575658"/>
                  <a:gd name="connsiteX1" fmla="*/ 21859 w 21858"/>
                  <a:gd name="connsiteY1" fmla="*/ 0 h 575658"/>
                  <a:gd name="connsiteX2" fmla="*/ 0 w 21858"/>
                  <a:gd name="connsiteY2" fmla="*/ 0 h 575658"/>
                  <a:gd name="connsiteX3" fmla="*/ 0 w 21858"/>
                  <a:gd name="connsiteY3" fmla="*/ 564729 h 575658"/>
                  <a:gd name="connsiteX4" fmla="*/ 10929 w 21858"/>
                  <a:gd name="connsiteY4" fmla="*/ 575659 h 575658"/>
                  <a:gd name="connsiteX5" fmla="*/ 10929 w 21858"/>
                  <a:gd name="connsiteY5" fmla="*/ 575659 h 575658"/>
                  <a:gd name="connsiteX6" fmla="*/ 21859 w 21858"/>
                  <a:gd name="connsiteY6" fmla="*/ 564729 h 5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58" h="575658">
                    <a:moveTo>
                      <a:pt x="21859" y="564729"/>
                    </a:moveTo>
                    <a:lnTo>
                      <a:pt x="21859" y="0"/>
                    </a:lnTo>
                    <a:lnTo>
                      <a:pt x="0" y="0"/>
                    </a:lnTo>
                    <a:lnTo>
                      <a:pt x="0" y="564729"/>
                    </a:lnTo>
                    <a:cubicBezTo>
                      <a:pt x="0" y="570785"/>
                      <a:pt x="4902" y="575659"/>
                      <a:pt x="10929" y="575659"/>
                    </a:cubicBezTo>
                    <a:lnTo>
                      <a:pt x="10929" y="575659"/>
                    </a:lnTo>
                    <a:cubicBezTo>
                      <a:pt x="16956" y="575659"/>
                      <a:pt x="21859" y="570756"/>
                      <a:pt x="21859" y="564729"/>
                    </a:cubicBezTo>
                    <a:close/>
                  </a:path>
                </a:pathLst>
              </a:custGeom>
              <a:solidFill>
                <a:srgbClr val="DEDCE9"/>
              </a:solidFill>
              <a:ln w="2878" cap="flat">
                <a:noFill/>
                <a:prstDash val="solid"/>
                <a:miter/>
              </a:ln>
            </p:spPr>
            <p:txBody>
              <a:bodyPr rtlCol="0" anchor="ctr"/>
              <a:lstStyle/>
              <a:p>
                <a:endParaRPr lang="zh-CN" altLang="en-US"/>
              </a:p>
            </p:txBody>
          </p:sp>
        </p:grpSp>
        <p:sp>
          <p:nvSpPr>
            <p:cNvPr id="145" name="Aichitds6-34"/>
            <p:cNvSpPr/>
            <p:nvPr/>
          </p:nvSpPr>
          <p:spPr>
            <a:xfrm>
              <a:off x="10725867" y="2738012"/>
              <a:ext cx="43689" cy="125876"/>
            </a:xfrm>
            <a:custGeom>
              <a:avLst/>
              <a:gdLst>
                <a:gd name="connsiteX0" fmla="*/ 29299 w 43689"/>
                <a:gd name="connsiteY0" fmla="*/ 102086 h 125876"/>
                <a:gd name="connsiteX1" fmla="*/ 28347 w 43689"/>
                <a:gd name="connsiteY1" fmla="*/ 92223 h 125876"/>
                <a:gd name="connsiteX2" fmla="*/ 28146 w 43689"/>
                <a:gd name="connsiteY2" fmla="*/ 21801 h 125876"/>
                <a:gd name="connsiteX3" fmla="*/ 37575 w 43689"/>
                <a:gd name="connsiteY3" fmla="*/ 16351 h 125876"/>
                <a:gd name="connsiteX4" fmla="*/ 9430 w 43689"/>
                <a:gd name="connsiteY4" fmla="*/ 0 h 125876"/>
                <a:gd name="connsiteX5" fmla="*/ 0 w 43689"/>
                <a:gd name="connsiteY5" fmla="*/ 5450 h 125876"/>
                <a:gd name="connsiteX6" fmla="*/ 202 w 43689"/>
                <a:gd name="connsiteY6" fmla="*/ 75872 h 125876"/>
                <a:gd name="connsiteX7" fmla="*/ 15543 w 43689"/>
                <a:gd name="connsiteY7" fmla="*/ 109526 h 125876"/>
                <a:gd name="connsiteX8" fmla="*/ 43689 w 43689"/>
                <a:gd name="connsiteY8" fmla="*/ 125877 h 125876"/>
                <a:gd name="connsiteX9" fmla="*/ 29299 w 43689"/>
                <a:gd name="connsiteY9" fmla="*/ 102086 h 1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89" h="125876">
                  <a:moveTo>
                    <a:pt x="29299" y="102086"/>
                  </a:moveTo>
                  <a:cubicBezTo>
                    <a:pt x="29299" y="102086"/>
                    <a:pt x="28376" y="95193"/>
                    <a:pt x="28347" y="92223"/>
                  </a:cubicBezTo>
                  <a:lnTo>
                    <a:pt x="28146" y="21801"/>
                  </a:lnTo>
                  <a:lnTo>
                    <a:pt x="37575" y="16351"/>
                  </a:lnTo>
                  <a:lnTo>
                    <a:pt x="9430" y="0"/>
                  </a:lnTo>
                  <a:lnTo>
                    <a:pt x="0" y="5450"/>
                  </a:lnTo>
                  <a:lnTo>
                    <a:pt x="202" y="75872"/>
                  </a:lnTo>
                  <a:cubicBezTo>
                    <a:pt x="259" y="92425"/>
                    <a:pt x="6114" y="104047"/>
                    <a:pt x="15543" y="109526"/>
                  </a:cubicBezTo>
                  <a:lnTo>
                    <a:pt x="43689" y="125877"/>
                  </a:lnTo>
                  <a:cubicBezTo>
                    <a:pt x="36307" y="121551"/>
                    <a:pt x="31202" y="113361"/>
                    <a:pt x="29299" y="102086"/>
                  </a:cubicBezTo>
                  <a:close/>
                </a:path>
              </a:pathLst>
            </a:custGeom>
            <a:solidFill>
              <a:srgbClr val="EE428C"/>
            </a:solidFill>
            <a:ln w="2878" cap="flat">
              <a:noFill/>
              <a:prstDash val="solid"/>
              <a:miter/>
            </a:ln>
          </p:spPr>
          <p:txBody>
            <a:bodyPr rtlCol="0" anchor="ctr"/>
            <a:lstStyle/>
            <a:p>
              <a:endParaRPr lang="zh-CN" altLang="en-US"/>
            </a:p>
          </p:txBody>
        </p:sp>
        <p:sp>
          <p:nvSpPr>
            <p:cNvPr id="146" name="Aichitds6-35"/>
            <p:cNvSpPr/>
            <p:nvPr/>
          </p:nvSpPr>
          <p:spPr>
            <a:xfrm>
              <a:off x="10761421" y="2633648"/>
              <a:ext cx="182632" cy="221608"/>
            </a:xfrm>
            <a:custGeom>
              <a:avLst/>
              <a:gdLst>
                <a:gd name="connsiteX0" fmla="*/ 145086 w 182632"/>
                <a:gd name="connsiteY0" fmla="*/ 5537 h 221608"/>
                <a:gd name="connsiteX1" fmla="*/ 145288 w 182632"/>
                <a:gd name="connsiteY1" fmla="*/ 75959 h 221608"/>
                <a:gd name="connsiteX2" fmla="*/ 144480 w 182632"/>
                <a:gd name="connsiteY2" fmla="*/ 85792 h 221608"/>
                <a:gd name="connsiteX3" fmla="*/ 144221 w 182632"/>
                <a:gd name="connsiteY3" fmla="*/ 87349 h 221608"/>
                <a:gd name="connsiteX4" fmla="*/ 142029 w 182632"/>
                <a:gd name="connsiteY4" fmla="*/ 96722 h 221608"/>
                <a:gd name="connsiteX5" fmla="*/ 141770 w 182632"/>
                <a:gd name="connsiteY5" fmla="*/ 97587 h 221608"/>
                <a:gd name="connsiteX6" fmla="*/ 138021 w 182632"/>
                <a:gd name="connsiteY6" fmla="*/ 107767 h 221608"/>
                <a:gd name="connsiteX7" fmla="*/ 137934 w 182632"/>
                <a:gd name="connsiteY7" fmla="*/ 107940 h 221608"/>
                <a:gd name="connsiteX8" fmla="*/ 132859 w 182632"/>
                <a:gd name="connsiteY8" fmla="*/ 118004 h 221608"/>
                <a:gd name="connsiteX9" fmla="*/ 132686 w 182632"/>
                <a:gd name="connsiteY9" fmla="*/ 118292 h 221608"/>
                <a:gd name="connsiteX10" fmla="*/ 126659 w 182632"/>
                <a:gd name="connsiteY10" fmla="*/ 127492 h 221608"/>
                <a:gd name="connsiteX11" fmla="*/ 126053 w 182632"/>
                <a:gd name="connsiteY11" fmla="*/ 128299 h 221608"/>
                <a:gd name="connsiteX12" fmla="*/ 119737 w 182632"/>
                <a:gd name="connsiteY12" fmla="*/ 135883 h 221608"/>
                <a:gd name="connsiteX13" fmla="*/ 118324 w 182632"/>
                <a:gd name="connsiteY13" fmla="*/ 137412 h 221608"/>
                <a:gd name="connsiteX14" fmla="*/ 112874 w 182632"/>
                <a:gd name="connsiteY14" fmla="*/ 142487 h 221608"/>
                <a:gd name="connsiteX15" fmla="*/ 110394 w 182632"/>
                <a:gd name="connsiteY15" fmla="*/ 144679 h 221608"/>
                <a:gd name="connsiteX16" fmla="*/ 102291 w 182632"/>
                <a:gd name="connsiteY16" fmla="*/ 150302 h 221608"/>
                <a:gd name="connsiteX17" fmla="*/ 17306 w 182632"/>
                <a:gd name="connsiteY17" fmla="*/ 199384 h 221608"/>
                <a:gd name="connsiteX18" fmla="*/ 9375 w 182632"/>
                <a:gd name="connsiteY18" fmla="*/ 203018 h 221608"/>
                <a:gd name="connsiteX19" fmla="*/ 7876 w 182632"/>
                <a:gd name="connsiteY19" fmla="*/ 203537 h 221608"/>
                <a:gd name="connsiteX20" fmla="*/ 811 w 182632"/>
                <a:gd name="connsiteY20" fmla="*/ 205065 h 221608"/>
                <a:gd name="connsiteX21" fmla="*/ 205 w 182632"/>
                <a:gd name="connsiteY21" fmla="*/ 205901 h 221608"/>
                <a:gd name="connsiteX22" fmla="*/ 3 w 182632"/>
                <a:gd name="connsiteY22" fmla="*/ 206680 h 221608"/>
                <a:gd name="connsiteX23" fmla="*/ 695 w 182632"/>
                <a:gd name="connsiteY23" fmla="*/ 206680 h 221608"/>
                <a:gd name="connsiteX24" fmla="*/ 695 w 182632"/>
                <a:gd name="connsiteY24" fmla="*/ 209968 h 221608"/>
                <a:gd name="connsiteX25" fmla="*/ 15287 w 182632"/>
                <a:gd name="connsiteY25" fmla="*/ 218705 h 221608"/>
                <a:gd name="connsiteX26" fmla="*/ 15085 w 182632"/>
                <a:gd name="connsiteY26" fmla="*/ 218850 h 221608"/>
                <a:gd name="connsiteX27" fmla="*/ 17248 w 182632"/>
                <a:gd name="connsiteY27" fmla="*/ 219917 h 221608"/>
                <a:gd name="connsiteX28" fmla="*/ 19526 w 182632"/>
                <a:gd name="connsiteY28" fmla="*/ 220724 h 221608"/>
                <a:gd name="connsiteX29" fmla="*/ 21055 w 182632"/>
                <a:gd name="connsiteY29" fmla="*/ 221070 h 221608"/>
                <a:gd name="connsiteX30" fmla="*/ 21401 w 182632"/>
                <a:gd name="connsiteY30" fmla="*/ 221157 h 221608"/>
                <a:gd name="connsiteX31" fmla="*/ 21949 w 182632"/>
                <a:gd name="connsiteY31" fmla="*/ 221272 h 221608"/>
                <a:gd name="connsiteX32" fmla="*/ 24573 w 182632"/>
                <a:gd name="connsiteY32" fmla="*/ 221560 h 221608"/>
                <a:gd name="connsiteX33" fmla="*/ 27428 w 182632"/>
                <a:gd name="connsiteY33" fmla="*/ 221589 h 221608"/>
                <a:gd name="connsiteX34" fmla="*/ 28351 w 182632"/>
                <a:gd name="connsiteY34" fmla="*/ 221503 h 221608"/>
                <a:gd name="connsiteX35" fmla="*/ 28956 w 182632"/>
                <a:gd name="connsiteY35" fmla="*/ 221445 h 221608"/>
                <a:gd name="connsiteX36" fmla="*/ 30629 w 182632"/>
                <a:gd name="connsiteY36" fmla="*/ 221272 h 221608"/>
                <a:gd name="connsiteX37" fmla="*/ 34407 w 182632"/>
                <a:gd name="connsiteY37" fmla="*/ 220464 h 221608"/>
                <a:gd name="connsiteX38" fmla="*/ 36021 w 182632"/>
                <a:gd name="connsiteY38" fmla="*/ 219917 h 221608"/>
                <a:gd name="connsiteX39" fmla="*/ 37521 w 182632"/>
                <a:gd name="connsiteY39" fmla="*/ 219397 h 221608"/>
                <a:gd name="connsiteX40" fmla="*/ 39482 w 182632"/>
                <a:gd name="connsiteY40" fmla="*/ 218734 h 221608"/>
                <a:gd name="connsiteX41" fmla="*/ 45451 w 182632"/>
                <a:gd name="connsiteY41" fmla="*/ 215764 h 221608"/>
                <a:gd name="connsiteX42" fmla="*/ 130436 w 182632"/>
                <a:gd name="connsiteY42" fmla="*/ 166682 h 221608"/>
                <a:gd name="connsiteX43" fmla="*/ 138540 w 182632"/>
                <a:gd name="connsiteY43" fmla="*/ 161059 h 221608"/>
                <a:gd name="connsiteX44" fmla="*/ 140991 w 182632"/>
                <a:gd name="connsiteY44" fmla="*/ 158867 h 221608"/>
                <a:gd name="connsiteX45" fmla="*/ 144769 w 182632"/>
                <a:gd name="connsiteY45" fmla="*/ 155522 h 221608"/>
                <a:gd name="connsiteX46" fmla="*/ 146441 w 182632"/>
                <a:gd name="connsiteY46" fmla="*/ 153734 h 221608"/>
                <a:gd name="connsiteX47" fmla="*/ 147854 w 182632"/>
                <a:gd name="connsiteY47" fmla="*/ 152234 h 221608"/>
                <a:gd name="connsiteX48" fmla="*/ 149469 w 182632"/>
                <a:gd name="connsiteY48" fmla="*/ 150504 h 221608"/>
                <a:gd name="connsiteX49" fmla="*/ 152959 w 182632"/>
                <a:gd name="connsiteY49" fmla="*/ 146236 h 221608"/>
                <a:gd name="connsiteX50" fmla="*/ 154141 w 182632"/>
                <a:gd name="connsiteY50" fmla="*/ 144621 h 221608"/>
                <a:gd name="connsiteX51" fmla="*/ 154747 w 182632"/>
                <a:gd name="connsiteY51" fmla="*/ 143814 h 221608"/>
                <a:gd name="connsiteX52" fmla="*/ 155842 w 182632"/>
                <a:gd name="connsiteY52" fmla="*/ 142343 h 221608"/>
                <a:gd name="connsiteX53" fmla="*/ 158351 w 182632"/>
                <a:gd name="connsiteY53" fmla="*/ 138623 h 221608"/>
                <a:gd name="connsiteX54" fmla="*/ 160572 w 182632"/>
                <a:gd name="connsiteY54" fmla="*/ 134961 h 221608"/>
                <a:gd name="connsiteX55" fmla="*/ 160774 w 182632"/>
                <a:gd name="connsiteY55" fmla="*/ 134615 h 221608"/>
                <a:gd name="connsiteX56" fmla="*/ 160947 w 182632"/>
                <a:gd name="connsiteY56" fmla="*/ 134326 h 221608"/>
                <a:gd name="connsiteX57" fmla="*/ 162619 w 182632"/>
                <a:gd name="connsiteY57" fmla="*/ 131327 h 221608"/>
                <a:gd name="connsiteX58" fmla="*/ 164494 w 182632"/>
                <a:gd name="connsiteY58" fmla="*/ 127636 h 221608"/>
                <a:gd name="connsiteX59" fmla="*/ 166051 w 182632"/>
                <a:gd name="connsiteY59" fmla="*/ 124262 h 221608"/>
                <a:gd name="connsiteX60" fmla="*/ 166137 w 182632"/>
                <a:gd name="connsiteY60" fmla="*/ 124060 h 221608"/>
                <a:gd name="connsiteX61" fmla="*/ 166224 w 182632"/>
                <a:gd name="connsiteY61" fmla="*/ 123887 h 221608"/>
                <a:gd name="connsiteX62" fmla="*/ 167810 w 182632"/>
                <a:gd name="connsiteY62" fmla="*/ 119994 h 221608"/>
                <a:gd name="connsiteX63" fmla="*/ 169252 w 182632"/>
                <a:gd name="connsiteY63" fmla="*/ 115928 h 221608"/>
                <a:gd name="connsiteX64" fmla="*/ 169886 w 182632"/>
                <a:gd name="connsiteY64" fmla="*/ 113880 h 221608"/>
                <a:gd name="connsiteX65" fmla="*/ 170146 w 182632"/>
                <a:gd name="connsiteY65" fmla="*/ 113015 h 221608"/>
                <a:gd name="connsiteX66" fmla="*/ 170607 w 182632"/>
                <a:gd name="connsiteY66" fmla="*/ 111544 h 221608"/>
                <a:gd name="connsiteX67" fmla="*/ 171819 w 182632"/>
                <a:gd name="connsiteY67" fmla="*/ 106613 h 221608"/>
                <a:gd name="connsiteX68" fmla="*/ 172338 w 182632"/>
                <a:gd name="connsiteY68" fmla="*/ 103643 h 221608"/>
                <a:gd name="connsiteX69" fmla="*/ 172597 w 182632"/>
                <a:gd name="connsiteY69" fmla="*/ 102086 h 221608"/>
                <a:gd name="connsiteX70" fmla="*/ 172857 w 182632"/>
                <a:gd name="connsiteY70" fmla="*/ 100644 h 221608"/>
                <a:gd name="connsiteX71" fmla="*/ 173404 w 182632"/>
                <a:gd name="connsiteY71" fmla="*/ 92252 h 221608"/>
                <a:gd name="connsiteX72" fmla="*/ 173203 w 182632"/>
                <a:gd name="connsiteY72" fmla="*/ 21830 h 221608"/>
                <a:gd name="connsiteX73" fmla="*/ 182633 w 182632"/>
                <a:gd name="connsiteY73" fmla="*/ 16380 h 221608"/>
                <a:gd name="connsiteX74" fmla="*/ 182633 w 182632"/>
                <a:gd name="connsiteY74" fmla="*/ 16380 h 221608"/>
                <a:gd name="connsiteX75" fmla="*/ 154487 w 182632"/>
                <a:gd name="connsiteY75" fmla="*/ 0 h 221608"/>
                <a:gd name="connsiteX76" fmla="*/ 145086 w 182632"/>
                <a:gd name="connsiteY76" fmla="*/ 5537 h 22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2632" h="221607">
                  <a:moveTo>
                    <a:pt x="145086" y="5537"/>
                  </a:moveTo>
                  <a:lnTo>
                    <a:pt x="145288" y="75959"/>
                  </a:lnTo>
                  <a:cubicBezTo>
                    <a:pt x="145288" y="79160"/>
                    <a:pt x="144999" y="82476"/>
                    <a:pt x="144480" y="85792"/>
                  </a:cubicBezTo>
                  <a:cubicBezTo>
                    <a:pt x="144394" y="86311"/>
                    <a:pt x="144307" y="86830"/>
                    <a:pt x="144221" y="87349"/>
                  </a:cubicBezTo>
                  <a:cubicBezTo>
                    <a:pt x="143673" y="90464"/>
                    <a:pt x="142981" y="93578"/>
                    <a:pt x="142029" y="96722"/>
                  </a:cubicBezTo>
                  <a:cubicBezTo>
                    <a:pt x="141942" y="97010"/>
                    <a:pt x="141856" y="97299"/>
                    <a:pt x="141770" y="97587"/>
                  </a:cubicBezTo>
                  <a:cubicBezTo>
                    <a:pt x="140731" y="101019"/>
                    <a:pt x="139462" y="104393"/>
                    <a:pt x="138021" y="107767"/>
                  </a:cubicBezTo>
                  <a:cubicBezTo>
                    <a:pt x="137992" y="107824"/>
                    <a:pt x="137963" y="107882"/>
                    <a:pt x="137934" y="107940"/>
                  </a:cubicBezTo>
                  <a:cubicBezTo>
                    <a:pt x="136435" y="111342"/>
                    <a:pt x="134733" y="114716"/>
                    <a:pt x="132859" y="118004"/>
                  </a:cubicBezTo>
                  <a:cubicBezTo>
                    <a:pt x="132801" y="118091"/>
                    <a:pt x="132743" y="118206"/>
                    <a:pt x="132686" y="118292"/>
                  </a:cubicBezTo>
                  <a:cubicBezTo>
                    <a:pt x="130840" y="121493"/>
                    <a:pt x="128821" y="124550"/>
                    <a:pt x="126659" y="127492"/>
                  </a:cubicBezTo>
                  <a:cubicBezTo>
                    <a:pt x="126457" y="127751"/>
                    <a:pt x="126255" y="128040"/>
                    <a:pt x="126053" y="128299"/>
                  </a:cubicBezTo>
                  <a:cubicBezTo>
                    <a:pt x="124063" y="130981"/>
                    <a:pt x="121929" y="133490"/>
                    <a:pt x="119737" y="135883"/>
                  </a:cubicBezTo>
                  <a:cubicBezTo>
                    <a:pt x="119276" y="136402"/>
                    <a:pt x="118786" y="136893"/>
                    <a:pt x="118324" y="137412"/>
                  </a:cubicBezTo>
                  <a:cubicBezTo>
                    <a:pt x="116565" y="139229"/>
                    <a:pt x="114749" y="140872"/>
                    <a:pt x="112874" y="142487"/>
                  </a:cubicBezTo>
                  <a:cubicBezTo>
                    <a:pt x="112038" y="143208"/>
                    <a:pt x="111231" y="143987"/>
                    <a:pt x="110394" y="144679"/>
                  </a:cubicBezTo>
                  <a:cubicBezTo>
                    <a:pt x="107770" y="146784"/>
                    <a:pt x="105059" y="148687"/>
                    <a:pt x="102291" y="150302"/>
                  </a:cubicBezTo>
                  <a:lnTo>
                    <a:pt x="17306" y="199384"/>
                  </a:lnTo>
                  <a:cubicBezTo>
                    <a:pt x="14595" y="200941"/>
                    <a:pt x="11971" y="202095"/>
                    <a:pt x="9375" y="203018"/>
                  </a:cubicBezTo>
                  <a:cubicBezTo>
                    <a:pt x="8885" y="203191"/>
                    <a:pt x="8366" y="203364"/>
                    <a:pt x="7876" y="203537"/>
                  </a:cubicBezTo>
                  <a:cubicBezTo>
                    <a:pt x="5454" y="204315"/>
                    <a:pt x="3060" y="204834"/>
                    <a:pt x="811" y="205065"/>
                  </a:cubicBezTo>
                  <a:cubicBezTo>
                    <a:pt x="609" y="205094"/>
                    <a:pt x="407" y="205901"/>
                    <a:pt x="205" y="205901"/>
                  </a:cubicBezTo>
                  <a:cubicBezTo>
                    <a:pt x="147" y="205901"/>
                    <a:pt x="61" y="206680"/>
                    <a:pt x="3" y="206680"/>
                  </a:cubicBezTo>
                  <a:cubicBezTo>
                    <a:pt x="-54" y="206680"/>
                    <a:pt x="695" y="206680"/>
                    <a:pt x="695" y="206680"/>
                  </a:cubicBezTo>
                  <a:lnTo>
                    <a:pt x="695" y="209968"/>
                  </a:lnTo>
                  <a:lnTo>
                    <a:pt x="15287" y="218705"/>
                  </a:lnTo>
                  <a:cubicBezTo>
                    <a:pt x="15374" y="218734"/>
                    <a:pt x="14999" y="218792"/>
                    <a:pt x="15085" y="218850"/>
                  </a:cubicBezTo>
                  <a:cubicBezTo>
                    <a:pt x="15777" y="219253"/>
                    <a:pt x="16498" y="219599"/>
                    <a:pt x="17248" y="219917"/>
                  </a:cubicBezTo>
                  <a:cubicBezTo>
                    <a:pt x="17998" y="220234"/>
                    <a:pt x="18748" y="220493"/>
                    <a:pt x="19526" y="220724"/>
                  </a:cubicBezTo>
                  <a:cubicBezTo>
                    <a:pt x="20017" y="220868"/>
                    <a:pt x="20536" y="220955"/>
                    <a:pt x="21055" y="221070"/>
                  </a:cubicBezTo>
                  <a:cubicBezTo>
                    <a:pt x="21170" y="221099"/>
                    <a:pt x="21285" y="221128"/>
                    <a:pt x="21401" y="221157"/>
                  </a:cubicBezTo>
                  <a:cubicBezTo>
                    <a:pt x="21603" y="221185"/>
                    <a:pt x="21776" y="221243"/>
                    <a:pt x="21949" y="221272"/>
                  </a:cubicBezTo>
                  <a:cubicBezTo>
                    <a:pt x="22814" y="221416"/>
                    <a:pt x="23679" y="221531"/>
                    <a:pt x="24573" y="221560"/>
                  </a:cubicBezTo>
                  <a:cubicBezTo>
                    <a:pt x="25496" y="221618"/>
                    <a:pt x="26447" y="221618"/>
                    <a:pt x="27428" y="221589"/>
                  </a:cubicBezTo>
                  <a:cubicBezTo>
                    <a:pt x="27716" y="221589"/>
                    <a:pt x="28033" y="221531"/>
                    <a:pt x="28351" y="221503"/>
                  </a:cubicBezTo>
                  <a:cubicBezTo>
                    <a:pt x="28553" y="221474"/>
                    <a:pt x="28754" y="221445"/>
                    <a:pt x="28956" y="221445"/>
                  </a:cubicBezTo>
                  <a:cubicBezTo>
                    <a:pt x="29504" y="221387"/>
                    <a:pt x="30081" y="221358"/>
                    <a:pt x="30629" y="221272"/>
                  </a:cubicBezTo>
                  <a:cubicBezTo>
                    <a:pt x="31869" y="221099"/>
                    <a:pt x="33138" y="220811"/>
                    <a:pt x="34407" y="220464"/>
                  </a:cubicBezTo>
                  <a:cubicBezTo>
                    <a:pt x="34926" y="220320"/>
                    <a:pt x="35474" y="220090"/>
                    <a:pt x="36021" y="219917"/>
                  </a:cubicBezTo>
                  <a:cubicBezTo>
                    <a:pt x="36512" y="219772"/>
                    <a:pt x="37031" y="219599"/>
                    <a:pt x="37521" y="219397"/>
                  </a:cubicBezTo>
                  <a:cubicBezTo>
                    <a:pt x="38184" y="219167"/>
                    <a:pt x="38819" y="218994"/>
                    <a:pt x="39482" y="218734"/>
                  </a:cubicBezTo>
                  <a:cubicBezTo>
                    <a:pt x="41443" y="217927"/>
                    <a:pt x="43433" y="216946"/>
                    <a:pt x="45451" y="215764"/>
                  </a:cubicBezTo>
                  <a:lnTo>
                    <a:pt x="130436" y="166682"/>
                  </a:lnTo>
                  <a:cubicBezTo>
                    <a:pt x="133205" y="165096"/>
                    <a:pt x="135915" y="163164"/>
                    <a:pt x="138540" y="161059"/>
                  </a:cubicBezTo>
                  <a:cubicBezTo>
                    <a:pt x="139376" y="160367"/>
                    <a:pt x="140183" y="159617"/>
                    <a:pt x="140991" y="158867"/>
                  </a:cubicBezTo>
                  <a:cubicBezTo>
                    <a:pt x="142260" y="157771"/>
                    <a:pt x="143557" y="156733"/>
                    <a:pt x="144769" y="155522"/>
                  </a:cubicBezTo>
                  <a:cubicBezTo>
                    <a:pt x="145345" y="154974"/>
                    <a:pt x="145865" y="154340"/>
                    <a:pt x="146441" y="153734"/>
                  </a:cubicBezTo>
                  <a:cubicBezTo>
                    <a:pt x="146932" y="153244"/>
                    <a:pt x="147393" y="152753"/>
                    <a:pt x="147854" y="152234"/>
                  </a:cubicBezTo>
                  <a:cubicBezTo>
                    <a:pt x="148402" y="151629"/>
                    <a:pt x="148950" y="151110"/>
                    <a:pt x="149469" y="150504"/>
                  </a:cubicBezTo>
                  <a:cubicBezTo>
                    <a:pt x="150680" y="149120"/>
                    <a:pt x="151834" y="147707"/>
                    <a:pt x="152959" y="146236"/>
                  </a:cubicBezTo>
                  <a:cubicBezTo>
                    <a:pt x="153362" y="145717"/>
                    <a:pt x="153766" y="145140"/>
                    <a:pt x="154141" y="144621"/>
                  </a:cubicBezTo>
                  <a:cubicBezTo>
                    <a:pt x="154343" y="144362"/>
                    <a:pt x="154544" y="144102"/>
                    <a:pt x="154747" y="143814"/>
                  </a:cubicBezTo>
                  <a:cubicBezTo>
                    <a:pt x="155121" y="143324"/>
                    <a:pt x="155496" y="142833"/>
                    <a:pt x="155842" y="142343"/>
                  </a:cubicBezTo>
                  <a:cubicBezTo>
                    <a:pt x="156707" y="141132"/>
                    <a:pt x="157544" y="139863"/>
                    <a:pt x="158351" y="138623"/>
                  </a:cubicBezTo>
                  <a:cubicBezTo>
                    <a:pt x="159130" y="137412"/>
                    <a:pt x="159851" y="136201"/>
                    <a:pt x="160572" y="134961"/>
                  </a:cubicBezTo>
                  <a:cubicBezTo>
                    <a:pt x="160630" y="134845"/>
                    <a:pt x="160687" y="134730"/>
                    <a:pt x="160774" y="134615"/>
                  </a:cubicBezTo>
                  <a:cubicBezTo>
                    <a:pt x="160831" y="134528"/>
                    <a:pt x="160889" y="134413"/>
                    <a:pt x="160947" y="134326"/>
                  </a:cubicBezTo>
                  <a:cubicBezTo>
                    <a:pt x="161523" y="133346"/>
                    <a:pt x="162071" y="132336"/>
                    <a:pt x="162619" y="131327"/>
                  </a:cubicBezTo>
                  <a:cubicBezTo>
                    <a:pt x="163254" y="130116"/>
                    <a:pt x="163888" y="128876"/>
                    <a:pt x="164494" y="127636"/>
                  </a:cubicBezTo>
                  <a:cubicBezTo>
                    <a:pt x="165041" y="126511"/>
                    <a:pt x="165532" y="125386"/>
                    <a:pt x="166051" y="124262"/>
                  </a:cubicBezTo>
                  <a:cubicBezTo>
                    <a:pt x="166080" y="124204"/>
                    <a:pt x="166108" y="124118"/>
                    <a:pt x="166137" y="124060"/>
                  </a:cubicBezTo>
                  <a:cubicBezTo>
                    <a:pt x="166166" y="124002"/>
                    <a:pt x="166195" y="123916"/>
                    <a:pt x="166224" y="123887"/>
                  </a:cubicBezTo>
                  <a:cubicBezTo>
                    <a:pt x="166772" y="122589"/>
                    <a:pt x="167320" y="121292"/>
                    <a:pt x="167810" y="119994"/>
                  </a:cubicBezTo>
                  <a:cubicBezTo>
                    <a:pt x="168329" y="118638"/>
                    <a:pt x="168819" y="117283"/>
                    <a:pt x="169252" y="115928"/>
                  </a:cubicBezTo>
                  <a:cubicBezTo>
                    <a:pt x="169483" y="115264"/>
                    <a:pt x="169656" y="114572"/>
                    <a:pt x="169886" y="113880"/>
                  </a:cubicBezTo>
                  <a:cubicBezTo>
                    <a:pt x="169973" y="113592"/>
                    <a:pt x="170059" y="113303"/>
                    <a:pt x="170146" y="113015"/>
                  </a:cubicBezTo>
                  <a:cubicBezTo>
                    <a:pt x="170290" y="112525"/>
                    <a:pt x="170463" y="112035"/>
                    <a:pt x="170607" y="111544"/>
                  </a:cubicBezTo>
                  <a:cubicBezTo>
                    <a:pt x="171069" y="109901"/>
                    <a:pt x="171473" y="108257"/>
                    <a:pt x="171819" y="106613"/>
                  </a:cubicBezTo>
                  <a:cubicBezTo>
                    <a:pt x="172020" y="105604"/>
                    <a:pt x="172165" y="104623"/>
                    <a:pt x="172338" y="103643"/>
                  </a:cubicBezTo>
                  <a:cubicBezTo>
                    <a:pt x="172424" y="103124"/>
                    <a:pt x="172511" y="102605"/>
                    <a:pt x="172597" y="102086"/>
                  </a:cubicBezTo>
                  <a:cubicBezTo>
                    <a:pt x="172655" y="101624"/>
                    <a:pt x="172799" y="101134"/>
                    <a:pt x="172857" y="100644"/>
                  </a:cubicBezTo>
                  <a:cubicBezTo>
                    <a:pt x="173232" y="97818"/>
                    <a:pt x="173404" y="94992"/>
                    <a:pt x="173404" y="92252"/>
                  </a:cubicBezTo>
                  <a:lnTo>
                    <a:pt x="173203" y="21830"/>
                  </a:lnTo>
                  <a:lnTo>
                    <a:pt x="182633" y="16380"/>
                  </a:lnTo>
                  <a:lnTo>
                    <a:pt x="182633" y="16380"/>
                  </a:lnTo>
                  <a:lnTo>
                    <a:pt x="154487" y="0"/>
                  </a:lnTo>
                  <a:lnTo>
                    <a:pt x="145086" y="5537"/>
                  </a:lnTo>
                  <a:close/>
                </a:path>
              </a:pathLst>
            </a:custGeom>
            <a:solidFill>
              <a:srgbClr val="EE428C"/>
            </a:solidFill>
            <a:ln w="2878" cap="flat">
              <a:noFill/>
              <a:prstDash val="solid"/>
              <a:miter/>
            </a:ln>
          </p:spPr>
          <p:txBody>
            <a:bodyPr rtlCol="0" anchor="ctr"/>
            <a:lstStyle/>
            <a:p>
              <a:endParaRPr lang="zh-CN" altLang="en-US"/>
            </a:p>
          </p:txBody>
        </p:sp>
        <p:sp>
          <p:nvSpPr>
            <p:cNvPr id="147" name="Aichitds6-36"/>
            <p:cNvSpPr/>
            <p:nvPr/>
          </p:nvSpPr>
          <p:spPr>
            <a:xfrm>
              <a:off x="10754042" y="2650114"/>
              <a:ext cx="190242" cy="217359"/>
            </a:xfrm>
            <a:custGeom>
              <a:avLst/>
              <a:gdLst>
                <a:gd name="connsiteX0" fmla="*/ 180611 w 190242"/>
                <a:gd name="connsiteY0" fmla="*/ 5422 h 217359"/>
                <a:gd name="connsiteX1" fmla="*/ 180813 w 190242"/>
                <a:gd name="connsiteY1" fmla="*/ 75843 h 217359"/>
                <a:gd name="connsiteX2" fmla="*/ 137873 w 190242"/>
                <a:gd name="connsiteY2" fmla="*/ 150245 h 217359"/>
                <a:gd name="connsiteX3" fmla="*/ 52860 w 190242"/>
                <a:gd name="connsiteY3" fmla="*/ 199326 h 217359"/>
                <a:gd name="connsiteX4" fmla="*/ 9632 w 190242"/>
                <a:gd name="connsiteY4" fmla="*/ 174699 h 217359"/>
                <a:gd name="connsiteX5" fmla="*/ 9430 w 190242"/>
                <a:gd name="connsiteY5" fmla="*/ 104277 h 217359"/>
                <a:gd name="connsiteX6" fmla="*/ 0 w 190242"/>
                <a:gd name="connsiteY6" fmla="*/ 109728 h 217359"/>
                <a:gd name="connsiteX7" fmla="*/ 202 w 190242"/>
                <a:gd name="connsiteY7" fmla="*/ 180149 h 217359"/>
                <a:gd name="connsiteX8" fmla="*/ 52888 w 190242"/>
                <a:gd name="connsiteY8" fmla="*/ 210198 h 217359"/>
                <a:gd name="connsiteX9" fmla="*/ 137873 w 190242"/>
                <a:gd name="connsiteY9" fmla="*/ 161116 h 217359"/>
                <a:gd name="connsiteX10" fmla="*/ 190243 w 190242"/>
                <a:gd name="connsiteY10" fmla="*/ 70422 h 217359"/>
                <a:gd name="connsiteX11" fmla="*/ 190041 w 190242"/>
                <a:gd name="connsiteY11" fmla="*/ 0 h 217359"/>
                <a:gd name="connsiteX12" fmla="*/ 180611 w 190242"/>
                <a:gd name="connsiteY12" fmla="*/ 5422 h 21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242" h="217359">
                  <a:moveTo>
                    <a:pt x="180611" y="5422"/>
                  </a:moveTo>
                  <a:lnTo>
                    <a:pt x="180813" y="75843"/>
                  </a:lnTo>
                  <a:cubicBezTo>
                    <a:pt x="180899" y="103095"/>
                    <a:pt x="161664" y="136489"/>
                    <a:pt x="137873" y="150245"/>
                  </a:cubicBezTo>
                  <a:lnTo>
                    <a:pt x="52860" y="199326"/>
                  </a:lnTo>
                  <a:cubicBezTo>
                    <a:pt x="29155" y="213024"/>
                    <a:pt x="9718" y="201922"/>
                    <a:pt x="9632" y="174699"/>
                  </a:cubicBezTo>
                  <a:lnTo>
                    <a:pt x="9430" y="104277"/>
                  </a:lnTo>
                  <a:lnTo>
                    <a:pt x="0" y="109728"/>
                  </a:lnTo>
                  <a:lnTo>
                    <a:pt x="202" y="180149"/>
                  </a:lnTo>
                  <a:cubicBezTo>
                    <a:pt x="288" y="213457"/>
                    <a:pt x="23993" y="226866"/>
                    <a:pt x="52888" y="210198"/>
                  </a:cubicBezTo>
                  <a:lnTo>
                    <a:pt x="137873" y="161116"/>
                  </a:lnTo>
                  <a:cubicBezTo>
                    <a:pt x="166855" y="144391"/>
                    <a:pt x="190329" y="103729"/>
                    <a:pt x="190243" y="70422"/>
                  </a:cubicBezTo>
                  <a:lnTo>
                    <a:pt x="190041" y="0"/>
                  </a:lnTo>
                  <a:lnTo>
                    <a:pt x="180611" y="5422"/>
                  </a:lnTo>
                  <a:close/>
                </a:path>
              </a:pathLst>
            </a:custGeom>
            <a:solidFill>
              <a:srgbClr val="9A99F0"/>
            </a:solidFill>
            <a:ln w="2878" cap="flat">
              <a:noFill/>
              <a:prstDash val="solid"/>
              <a:miter/>
            </a:ln>
          </p:spPr>
          <p:txBody>
            <a:bodyPr rtlCol="0" anchor="ctr"/>
            <a:lstStyle/>
            <a:p>
              <a:endParaRPr lang="zh-CN" altLang="en-US"/>
            </a:p>
          </p:txBody>
        </p:sp>
        <p:sp>
          <p:nvSpPr>
            <p:cNvPr id="148" name="Aichitds6-37"/>
            <p:cNvSpPr/>
            <p:nvPr/>
          </p:nvSpPr>
          <p:spPr>
            <a:xfrm>
              <a:off x="10465232" y="2637512"/>
              <a:ext cx="43689" cy="125876"/>
            </a:xfrm>
            <a:custGeom>
              <a:avLst/>
              <a:gdLst>
                <a:gd name="connsiteX0" fmla="*/ 29299 w 43689"/>
                <a:gd name="connsiteY0" fmla="*/ 102086 h 125876"/>
                <a:gd name="connsiteX1" fmla="*/ 28347 w 43689"/>
                <a:gd name="connsiteY1" fmla="*/ 92223 h 125876"/>
                <a:gd name="connsiteX2" fmla="*/ 28146 w 43689"/>
                <a:gd name="connsiteY2" fmla="*/ 21801 h 125876"/>
                <a:gd name="connsiteX3" fmla="*/ 37575 w 43689"/>
                <a:gd name="connsiteY3" fmla="*/ 16351 h 125876"/>
                <a:gd name="connsiteX4" fmla="*/ 9430 w 43689"/>
                <a:gd name="connsiteY4" fmla="*/ 0 h 125876"/>
                <a:gd name="connsiteX5" fmla="*/ 9430 w 43689"/>
                <a:gd name="connsiteY5" fmla="*/ 0 h 125876"/>
                <a:gd name="connsiteX6" fmla="*/ 0 w 43689"/>
                <a:gd name="connsiteY6" fmla="*/ 5450 h 125876"/>
                <a:gd name="connsiteX7" fmla="*/ 202 w 43689"/>
                <a:gd name="connsiteY7" fmla="*/ 75872 h 125876"/>
                <a:gd name="connsiteX8" fmla="*/ 15544 w 43689"/>
                <a:gd name="connsiteY8" fmla="*/ 109526 h 125876"/>
                <a:gd name="connsiteX9" fmla="*/ 43689 w 43689"/>
                <a:gd name="connsiteY9" fmla="*/ 125877 h 125876"/>
                <a:gd name="connsiteX10" fmla="*/ 29299 w 43689"/>
                <a:gd name="connsiteY10" fmla="*/ 102086 h 1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89" h="125876">
                  <a:moveTo>
                    <a:pt x="29299" y="102086"/>
                  </a:moveTo>
                  <a:cubicBezTo>
                    <a:pt x="29299" y="102086"/>
                    <a:pt x="28376" y="95193"/>
                    <a:pt x="28347" y="92223"/>
                  </a:cubicBezTo>
                  <a:lnTo>
                    <a:pt x="28146" y="21801"/>
                  </a:lnTo>
                  <a:lnTo>
                    <a:pt x="37575" y="16351"/>
                  </a:lnTo>
                  <a:lnTo>
                    <a:pt x="9430" y="0"/>
                  </a:lnTo>
                  <a:lnTo>
                    <a:pt x="9430" y="0"/>
                  </a:lnTo>
                  <a:lnTo>
                    <a:pt x="0" y="5450"/>
                  </a:lnTo>
                  <a:lnTo>
                    <a:pt x="202" y="75872"/>
                  </a:lnTo>
                  <a:cubicBezTo>
                    <a:pt x="231" y="92396"/>
                    <a:pt x="6114" y="104047"/>
                    <a:pt x="15544" y="109526"/>
                  </a:cubicBezTo>
                  <a:lnTo>
                    <a:pt x="43689" y="125877"/>
                  </a:lnTo>
                  <a:cubicBezTo>
                    <a:pt x="36307" y="121551"/>
                    <a:pt x="31202" y="113361"/>
                    <a:pt x="29299" y="102086"/>
                  </a:cubicBezTo>
                  <a:close/>
                </a:path>
              </a:pathLst>
            </a:custGeom>
            <a:solidFill>
              <a:srgbClr val="EE428C"/>
            </a:solidFill>
            <a:ln w="2878" cap="flat">
              <a:noFill/>
              <a:prstDash val="solid"/>
              <a:miter/>
            </a:ln>
          </p:spPr>
          <p:txBody>
            <a:bodyPr rtlCol="0" anchor="ctr"/>
            <a:lstStyle/>
            <a:p>
              <a:endParaRPr lang="zh-CN" altLang="en-US"/>
            </a:p>
          </p:txBody>
        </p:sp>
        <p:sp>
          <p:nvSpPr>
            <p:cNvPr id="149" name="Aichitds6-38"/>
            <p:cNvSpPr/>
            <p:nvPr/>
          </p:nvSpPr>
          <p:spPr>
            <a:xfrm>
              <a:off x="10500815" y="2533235"/>
              <a:ext cx="182631" cy="221608"/>
            </a:xfrm>
            <a:custGeom>
              <a:avLst/>
              <a:gdLst>
                <a:gd name="connsiteX0" fmla="*/ 154486 w 182631"/>
                <a:gd name="connsiteY0" fmla="*/ 0 h 221608"/>
                <a:gd name="connsiteX1" fmla="*/ 154486 w 182631"/>
                <a:gd name="connsiteY1" fmla="*/ 0 h 221608"/>
                <a:gd name="connsiteX2" fmla="*/ 145056 w 182631"/>
                <a:gd name="connsiteY2" fmla="*/ 5450 h 221608"/>
                <a:gd name="connsiteX3" fmla="*/ 145258 w 182631"/>
                <a:gd name="connsiteY3" fmla="*/ 75872 h 221608"/>
                <a:gd name="connsiteX4" fmla="*/ 144451 w 182631"/>
                <a:gd name="connsiteY4" fmla="*/ 85706 h 221608"/>
                <a:gd name="connsiteX5" fmla="*/ 144191 w 182631"/>
                <a:gd name="connsiteY5" fmla="*/ 87263 h 221608"/>
                <a:gd name="connsiteX6" fmla="*/ 142028 w 182631"/>
                <a:gd name="connsiteY6" fmla="*/ 96635 h 221608"/>
                <a:gd name="connsiteX7" fmla="*/ 141769 w 182631"/>
                <a:gd name="connsiteY7" fmla="*/ 97500 h 221608"/>
                <a:gd name="connsiteX8" fmla="*/ 138020 w 182631"/>
                <a:gd name="connsiteY8" fmla="*/ 107680 h 221608"/>
                <a:gd name="connsiteX9" fmla="*/ 137933 w 182631"/>
                <a:gd name="connsiteY9" fmla="*/ 107882 h 221608"/>
                <a:gd name="connsiteX10" fmla="*/ 132858 w 182631"/>
                <a:gd name="connsiteY10" fmla="*/ 117946 h 221608"/>
                <a:gd name="connsiteX11" fmla="*/ 132685 w 182631"/>
                <a:gd name="connsiteY11" fmla="*/ 118235 h 221608"/>
                <a:gd name="connsiteX12" fmla="*/ 126686 w 182631"/>
                <a:gd name="connsiteY12" fmla="*/ 127434 h 221608"/>
                <a:gd name="connsiteX13" fmla="*/ 126081 w 182631"/>
                <a:gd name="connsiteY13" fmla="*/ 128241 h 221608"/>
                <a:gd name="connsiteX14" fmla="*/ 119794 w 182631"/>
                <a:gd name="connsiteY14" fmla="*/ 135826 h 221608"/>
                <a:gd name="connsiteX15" fmla="*/ 118381 w 182631"/>
                <a:gd name="connsiteY15" fmla="*/ 137354 h 221608"/>
                <a:gd name="connsiteX16" fmla="*/ 112931 w 182631"/>
                <a:gd name="connsiteY16" fmla="*/ 142458 h 221608"/>
                <a:gd name="connsiteX17" fmla="*/ 110451 w 182631"/>
                <a:gd name="connsiteY17" fmla="*/ 144650 h 221608"/>
                <a:gd name="connsiteX18" fmla="*/ 102347 w 182631"/>
                <a:gd name="connsiteY18" fmla="*/ 150273 h 221608"/>
                <a:gd name="connsiteX19" fmla="*/ 17363 w 182631"/>
                <a:gd name="connsiteY19" fmla="*/ 199355 h 221608"/>
                <a:gd name="connsiteX20" fmla="*/ 9432 w 182631"/>
                <a:gd name="connsiteY20" fmla="*/ 202989 h 221608"/>
                <a:gd name="connsiteX21" fmla="*/ 7933 w 182631"/>
                <a:gd name="connsiteY21" fmla="*/ 203508 h 221608"/>
                <a:gd name="connsiteX22" fmla="*/ 839 w 182631"/>
                <a:gd name="connsiteY22" fmla="*/ 205036 h 221608"/>
                <a:gd name="connsiteX23" fmla="*/ 233 w 182631"/>
                <a:gd name="connsiteY23" fmla="*/ 205469 h 221608"/>
                <a:gd name="connsiteX24" fmla="*/ 2 w 182631"/>
                <a:gd name="connsiteY24" fmla="*/ 205873 h 221608"/>
                <a:gd name="connsiteX25" fmla="*/ 1012 w 182631"/>
                <a:gd name="connsiteY25" fmla="*/ 205873 h 221608"/>
                <a:gd name="connsiteX26" fmla="*/ 1012 w 182631"/>
                <a:gd name="connsiteY26" fmla="*/ 209910 h 221608"/>
                <a:gd name="connsiteX27" fmla="*/ 15459 w 182631"/>
                <a:gd name="connsiteY27" fmla="*/ 218648 h 221608"/>
                <a:gd name="connsiteX28" fmla="*/ 15402 w 182631"/>
                <a:gd name="connsiteY28" fmla="*/ 218792 h 221608"/>
                <a:gd name="connsiteX29" fmla="*/ 17449 w 182631"/>
                <a:gd name="connsiteY29" fmla="*/ 219859 h 221608"/>
                <a:gd name="connsiteX30" fmla="*/ 19670 w 182631"/>
                <a:gd name="connsiteY30" fmla="*/ 220666 h 221608"/>
                <a:gd name="connsiteX31" fmla="*/ 21140 w 182631"/>
                <a:gd name="connsiteY31" fmla="*/ 221041 h 221608"/>
                <a:gd name="connsiteX32" fmla="*/ 21486 w 182631"/>
                <a:gd name="connsiteY32" fmla="*/ 221099 h 221608"/>
                <a:gd name="connsiteX33" fmla="*/ 22034 w 182631"/>
                <a:gd name="connsiteY33" fmla="*/ 221243 h 221608"/>
                <a:gd name="connsiteX34" fmla="*/ 24630 w 182631"/>
                <a:gd name="connsiteY34" fmla="*/ 221560 h 221608"/>
                <a:gd name="connsiteX35" fmla="*/ 27485 w 182631"/>
                <a:gd name="connsiteY35" fmla="*/ 221589 h 221608"/>
                <a:gd name="connsiteX36" fmla="*/ 28379 w 182631"/>
                <a:gd name="connsiteY36" fmla="*/ 221503 h 221608"/>
                <a:gd name="connsiteX37" fmla="*/ 29013 w 182631"/>
                <a:gd name="connsiteY37" fmla="*/ 221445 h 221608"/>
                <a:gd name="connsiteX38" fmla="*/ 30686 w 182631"/>
                <a:gd name="connsiteY38" fmla="*/ 221272 h 221608"/>
                <a:gd name="connsiteX39" fmla="*/ 34463 w 182631"/>
                <a:gd name="connsiteY39" fmla="*/ 220464 h 221608"/>
                <a:gd name="connsiteX40" fmla="*/ 36049 w 182631"/>
                <a:gd name="connsiteY40" fmla="*/ 219917 h 221608"/>
                <a:gd name="connsiteX41" fmla="*/ 37549 w 182631"/>
                <a:gd name="connsiteY41" fmla="*/ 219397 h 221608"/>
                <a:gd name="connsiteX42" fmla="*/ 39481 w 182631"/>
                <a:gd name="connsiteY42" fmla="*/ 218734 h 221608"/>
                <a:gd name="connsiteX43" fmla="*/ 45451 w 182631"/>
                <a:gd name="connsiteY43" fmla="*/ 215764 h 221608"/>
                <a:gd name="connsiteX44" fmla="*/ 130435 w 182631"/>
                <a:gd name="connsiteY44" fmla="*/ 166682 h 221608"/>
                <a:gd name="connsiteX45" fmla="*/ 138539 w 182631"/>
                <a:gd name="connsiteY45" fmla="*/ 161059 h 221608"/>
                <a:gd name="connsiteX46" fmla="*/ 141019 w 182631"/>
                <a:gd name="connsiteY46" fmla="*/ 158867 h 221608"/>
                <a:gd name="connsiteX47" fmla="*/ 144797 w 182631"/>
                <a:gd name="connsiteY47" fmla="*/ 155522 h 221608"/>
                <a:gd name="connsiteX48" fmla="*/ 146469 w 182631"/>
                <a:gd name="connsiteY48" fmla="*/ 153763 h 221608"/>
                <a:gd name="connsiteX49" fmla="*/ 147882 w 182631"/>
                <a:gd name="connsiteY49" fmla="*/ 152234 h 221608"/>
                <a:gd name="connsiteX50" fmla="*/ 149497 w 182631"/>
                <a:gd name="connsiteY50" fmla="*/ 150504 h 221608"/>
                <a:gd name="connsiteX51" fmla="*/ 153015 w 182631"/>
                <a:gd name="connsiteY51" fmla="*/ 146236 h 221608"/>
                <a:gd name="connsiteX52" fmla="*/ 154198 w 182631"/>
                <a:gd name="connsiteY52" fmla="*/ 144621 h 221608"/>
                <a:gd name="connsiteX53" fmla="*/ 154803 w 182631"/>
                <a:gd name="connsiteY53" fmla="*/ 143814 h 221608"/>
                <a:gd name="connsiteX54" fmla="*/ 155899 w 182631"/>
                <a:gd name="connsiteY54" fmla="*/ 142314 h 221608"/>
                <a:gd name="connsiteX55" fmla="*/ 158379 w 182631"/>
                <a:gd name="connsiteY55" fmla="*/ 138594 h 221608"/>
                <a:gd name="connsiteX56" fmla="*/ 160600 w 182631"/>
                <a:gd name="connsiteY56" fmla="*/ 134932 h 221608"/>
                <a:gd name="connsiteX57" fmla="*/ 160802 w 182631"/>
                <a:gd name="connsiteY57" fmla="*/ 134586 h 221608"/>
                <a:gd name="connsiteX58" fmla="*/ 160975 w 182631"/>
                <a:gd name="connsiteY58" fmla="*/ 134297 h 221608"/>
                <a:gd name="connsiteX59" fmla="*/ 162647 w 182631"/>
                <a:gd name="connsiteY59" fmla="*/ 131298 h 221608"/>
                <a:gd name="connsiteX60" fmla="*/ 164493 w 182631"/>
                <a:gd name="connsiteY60" fmla="*/ 127636 h 221608"/>
                <a:gd name="connsiteX61" fmla="*/ 166050 w 182631"/>
                <a:gd name="connsiteY61" fmla="*/ 124262 h 221608"/>
                <a:gd name="connsiteX62" fmla="*/ 166137 w 182631"/>
                <a:gd name="connsiteY62" fmla="*/ 124060 h 221608"/>
                <a:gd name="connsiteX63" fmla="*/ 166223 w 182631"/>
                <a:gd name="connsiteY63" fmla="*/ 123858 h 221608"/>
                <a:gd name="connsiteX64" fmla="*/ 167780 w 182631"/>
                <a:gd name="connsiteY64" fmla="*/ 119994 h 221608"/>
                <a:gd name="connsiteX65" fmla="*/ 169251 w 182631"/>
                <a:gd name="connsiteY65" fmla="*/ 115899 h 221608"/>
                <a:gd name="connsiteX66" fmla="*/ 169857 w 182631"/>
                <a:gd name="connsiteY66" fmla="*/ 113880 h 221608"/>
                <a:gd name="connsiteX67" fmla="*/ 170145 w 182631"/>
                <a:gd name="connsiteY67" fmla="*/ 112986 h 221608"/>
                <a:gd name="connsiteX68" fmla="*/ 170606 w 182631"/>
                <a:gd name="connsiteY68" fmla="*/ 111516 h 221608"/>
                <a:gd name="connsiteX69" fmla="*/ 171818 w 182631"/>
                <a:gd name="connsiteY69" fmla="*/ 106584 h 221608"/>
                <a:gd name="connsiteX70" fmla="*/ 172337 w 182631"/>
                <a:gd name="connsiteY70" fmla="*/ 103614 h 221608"/>
                <a:gd name="connsiteX71" fmla="*/ 172596 w 182631"/>
                <a:gd name="connsiteY71" fmla="*/ 102057 h 221608"/>
                <a:gd name="connsiteX72" fmla="*/ 172856 w 182631"/>
                <a:gd name="connsiteY72" fmla="*/ 100615 h 221608"/>
                <a:gd name="connsiteX73" fmla="*/ 173404 w 182631"/>
                <a:gd name="connsiteY73" fmla="*/ 92223 h 221608"/>
                <a:gd name="connsiteX74" fmla="*/ 173202 w 182631"/>
                <a:gd name="connsiteY74" fmla="*/ 21801 h 221608"/>
                <a:gd name="connsiteX75" fmla="*/ 182632 w 182631"/>
                <a:gd name="connsiteY75" fmla="*/ 16351 h 221608"/>
                <a:gd name="connsiteX76" fmla="*/ 154486 w 182631"/>
                <a:gd name="connsiteY76" fmla="*/ 0 h 22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2631" h="221607">
                  <a:moveTo>
                    <a:pt x="154486" y="0"/>
                  </a:moveTo>
                  <a:lnTo>
                    <a:pt x="154486" y="0"/>
                  </a:lnTo>
                  <a:lnTo>
                    <a:pt x="145056" y="5450"/>
                  </a:lnTo>
                  <a:lnTo>
                    <a:pt x="145258" y="75872"/>
                  </a:lnTo>
                  <a:cubicBezTo>
                    <a:pt x="145287" y="79073"/>
                    <a:pt x="144970" y="82389"/>
                    <a:pt x="144451" y="85706"/>
                  </a:cubicBezTo>
                  <a:cubicBezTo>
                    <a:pt x="144364" y="86225"/>
                    <a:pt x="144278" y="86744"/>
                    <a:pt x="144191" y="87263"/>
                  </a:cubicBezTo>
                  <a:cubicBezTo>
                    <a:pt x="143643" y="90377"/>
                    <a:pt x="142951" y="93492"/>
                    <a:pt x="142028" y="96635"/>
                  </a:cubicBezTo>
                  <a:cubicBezTo>
                    <a:pt x="141942" y="96924"/>
                    <a:pt x="141855" y="97212"/>
                    <a:pt x="141769" y="97500"/>
                  </a:cubicBezTo>
                  <a:cubicBezTo>
                    <a:pt x="140731" y="100903"/>
                    <a:pt x="139462" y="104306"/>
                    <a:pt x="138020" y="107680"/>
                  </a:cubicBezTo>
                  <a:cubicBezTo>
                    <a:pt x="137991" y="107738"/>
                    <a:pt x="137962" y="107795"/>
                    <a:pt x="137933" y="107882"/>
                  </a:cubicBezTo>
                  <a:cubicBezTo>
                    <a:pt x="136434" y="111285"/>
                    <a:pt x="134732" y="114659"/>
                    <a:pt x="132858" y="117946"/>
                  </a:cubicBezTo>
                  <a:cubicBezTo>
                    <a:pt x="132800" y="118033"/>
                    <a:pt x="132742" y="118148"/>
                    <a:pt x="132685" y="118235"/>
                  </a:cubicBezTo>
                  <a:cubicBezTo>
                    <a:pt x="130839" y="121407"/>
                    <a:pt x="128821" y="124492"/>
                    <a:pt x="126686" y="127434"/>
                  </a:cubicBezTo>
                  <a:cubicBezTo>
                    <a:pt x="126485" y="127693"/>
                    <a:pt x="126283" y="127953"/>
                    <a:pt x="126081" y="128241"/>
                  </a:cubicBezTo>
                  <a:cubicBezTo>
                    <a:pt x="124091" y="130923"/>
                    <a:pt x="121986" y="133432"/>
                    <a:pt x="119794" y="135826"/>
                  </a:cubicBezTo>
                  <a:cubicBezTo>
                    <a:pt x="119333" y="136345"/>
                    <a:pt x="118843" y="136835"/>
                    <a:pt x="118381" y="137354"/>
                  </a:cubicBezTo>
                  <a:cubicBezTo>
                    <a:pt x="116622" y="139171"/>
                    <a:pt x="114805" y="140815"/>
                    <a:pt x="112931" y="142458"/>
                  </a:cubicBezTo>
                  <a:cubicBezTo>
                    <a:pt x="112095" y="143179"/>
                    <a:pt x="111287" y="143958"/>
                    <a:pt x="110451" y="144650"/>
                  </a:cubicBezTo>
                  <a:cubicBezTo>
                    <a:pt x="107827" y="146755"/>
                    <a:pt x="105116" y="148659"/>
                    <a:pt x="102347" y="150273"/>
                  </a:cubicBezTo>
                  <a:lnTo>
                    <a:pt x="17363" y="199355"/>
                  </a:lnTo>
                  <a:cubicBezTo>
                    <a:pt x="14652" y="200912"/>
                    <a:pt x="11999" y="202066"/>
                    <a:pt x="9432" y="202989"/>
                  </a:cubicBezTo>
                  <a:cubicBezTo>
                    <a:pt x="8913" y="203162"/>
                    <a:pt x="8423" y="203364"/>
                    <a:pt x="7933" y="203508"/>
                  </a:cubicBezTo>
                  <a:cubicBezTo>
                    <a:pt x="5481" y="204287"/>
                    <a:pt x="3117" y="204806"/>
                    <a:pt x="839" y="205036"/>
                  </a:cubicBezTo>
                  <a:cubicBezTo>
                    <a:pt x="637" y="205065"/>
                    <a:pt x="435" y="205469"/>
                    <a:pt x="233" y="205469"/>
                  </a:cubicBezTo>
                  <a:cubicBezTo>
                    <a:pt x="147" y="205498"/>
                    <a:pt x="60" y="205873"/>
                    <a:pt x="2" y="205873"/>
                  </a:cubicBezTo>
                  <a:cubicBezTo>
                    <a:pt x="-55" y="205873"/>
                    <a:pt x="1012" y="205873"/>
                    <a:pt x="1012" y="205873"/>
                  </a:cubicBezTo>
                  <a:lnTo>
                    <a:pt x="1012" y="209910"/>
                  </a:lnTo>
                  <a:lnTo>
                    <a:pt x="15459" y="218648"/>
                  </a:lnTo>
                  <a:cubicBezTo>
                    <a:pt x="15517" y="218705"/>
                    <a:pt x="15315" y="218734"/>
                    <a:pt x="15402" y="218792"/>
                  </a:cubicBezTo>
                  <a:cubicBezTo>
                    <a:pt x="16094" y="219196"/>
                    <a:pt x="16671" y="219542"/>
                    <a:pt x="17449" y="219859"/>
                  </a:cubicBezTo>
                  <a:cubicBezTo>
                    <a:pt x="18170" y="220147"/>
                    <a:pt x="18891" y="220436"/>
                    <a:pt x="19670" y="220666"/>
                  </a:cubicBezTo>
                  <a:cubicBezTo>
                    <a:pt x="20160" y="220811"/>
                    <a:pt x="20650" y="220926"/>
                    <a:pt x="21140" y="221041"/>
                  </a:cubicBezTo>
                  <a:cubicBezTo>
                    <a:pt x="21256" y="221070"/>
                    <a:pt x="21371" y="221099"/>
                    <a:pt x="21486" y="221099"/>
                  </a:cubicBezTo>
                  <a:cubicBezTo>
                    <a:pt x="21688" y="221128"/>
                    <a:pt x="21861" y="221185"/>
                    <a:pt x="22034" y="221243"/>
                  </a:cubicBezTo>
                  <a:cubicBezTo>
                    <a:pt x="22871" y="221387"/>
                    <a:pt x="23765" y="221503"/>
                    <a:pt x="24630" y="221560"/>
                  </a:cubicBezTo>
                  <a:cubicBezTo>
                    <a:pt x="25553" y="221618"/>
                    <a:pt x="26504" y="221618"/>
                    <a:pt x="27485" y="221589"/>
                  </a:cubicBezTo>
                  <a:cubicBezTo>
                    <a:pt x="27773" y="221589"/>
                    <a:pt x="28090" y="221531"/>
                    <a:pt x="28379" y="221503"/>
                  </a:cubicBezTo>
                  <a:cubicBezTo>
                    <a:pt x="28581" y="221474"/>
                    <a:pt x="28782" y="221474"/>
                    <a:pt x="29013" y="221445"/>
                  </a:cubicBezTo>
                  <a:cubicBezTo>
                    <a:pt x="29561" y="221387"/>
                    <a:pt x="30138" y="221358"/>
                    <a:pt x="30686" y="221272"/>
                  </a:cubicBezTo>
                  <a:cubicBezTo>
                    <a:pt x="31926" y="221070"/>
                    <a:pt x="33195" y="220811"/>
                    <a:pt x="34463" y="220464"/>
                  </a:cubicBezTo>
                  <a:cubicBezTo>
                    <a:pt x="34982" y="220320"/>
                    <a:pt x="35530" y="220090"/>
                    <a:pt x="36049" y="219917"/>
                  </a:cubicBezTo>
                  <a:cubicBezTo>
                    <a:pt x="36540" y="219744"/>
                    <a:pt x="37059" y="219571"/>
                    <a:pt x="37549" y="219397"/>
                  </a:cubicBezTo>
                  <a:cubicBezTo>
                    <a:pt x="38183" y="219167"/>
                    <a:pt x="38818" y="218994"/>
                    <a:pt x="39481" y="218734"/>
                  </a:cubicBezTo>
                  <a:cubicBezTo>
                    <a:pt x="41442" y="217898"/>
                    <a:pt x="43432" y="216917"/>
                    <a:pt x="45451" y="215764"/>
                  </a:cubicBezTo>
                  <a:lnTo>
                    <a:pt x="130435" y="166682"/>
                  </a:lnTo>
                  <a:cubicBezTo>
                    <a:pt x="133233" y="165067"/>
                    <a:pt x="135915" y="163164"/>
                    <a:pt x="138539" y="161059"/>
                  </a:cubicBezTo>
                  <a:cubicBezTo>
                    <a:pt x="139375" y="160396"/>
                    <a:pt x="140183" y="159617"/>
                    <a:pt x="141019" y="158867"/>
                  </a:cubicBezTo>
                  <a:cubicBezTo>
                    <a:pt x="142288" y="157771"/>
                    <a:pt x="143585" y="156762"/>
                    <a:pt x="144797" y="155522"/>
                  </a:cubicBezTo>
                  <a:cubicBezTo>
                    <a:pt x="145373" y="154974"/>
                    <a:pt x="145892" y="154340"/>
                    <a:pt x="146469" y="153763"/>
                  </a:cubicBezTo>
                  <a:cubicBezTo>
                    <a:pt x="146959" y="153244"/>
                    <a:pt x="147421" y="152753"/>
                    <a:pt x="147882" y="152234"/>
                  </a:cubicBezTo>
                  <a:cubicBezTo>
                    <a:pt x="148401" y="151658"/>
                    <a:pt x="148978" y="151110"/>
                    <a:pt x="149497" y="150504"/>
                  </a:cubicBezTo>
                  <a:cubicBezTo>
                    <a:pt x="150708" y="149120"/>
                    <a:pt x="151862" y="147707"/>
                    <a:pt x="153015" y="146236"/>
                  </a:cubicBezTo>
                  <a:cubicBezTo>
                    <a:pt x="153419" y="145717"/>
                    <a:pt x="153794" y="145140"/>
                    <a:pt x="154198" y="144621"/>
                  </a:cubicBezTo>
                  <a:cubicBezTo>
                    <a:pt x="154400" y="144362"/>
                    <a:pt x="154601" y="144073"/>
                    <a:pt x="154803" y="143814"/>
                  </a:cubicBezTo>
                  <a:cubicBezTo>
                    <a:pt x="155178" y="143324"/>
                    <a:pt x="155553" y="142833"/>
                    <a:pt x="155899" y="142314"/>
                  </a:cubicBezTo>
                  <a:cubicBezTo>
                    <a:pt x="156764" y="141103"/>
                    <a:pt x="157572" y="139834"/>
                    <a:pt x="158379" y="138594"/>
                  </a:cubicBezTo>
                  <a:cubicBezTo>
                    <a:pt x="159129" y="137383"/>
                    <a:pt x="159879" y="136172"/>
                    <a:pt x="160600" y="134932"/>
                  </a:cubicBezTo>
                  <a:cubicBezTo>
                    <a:pt x="160657" y="134816"/>
                    <a:pt x="160744" y="134701"/>
                    <a:pt x="160802" y="134586"/>
                  </a:cubicBezTo>
                  <a:cubicBezTo>
                    <a:pt x="160859" y="134499"/>
                    <a:pt x="160888" y="134384"/>
                    <a:pt x="160975" y="134297"/>
                  </a:cubicBezTo>
                  <a:cubicBezTo>
                    <a:pt x="161551" y="133317"/>
                    <a:pt x="162128" y="132308"/>
                    <a:pt x="162647" y="131298"/>
                  </a:cubicBezTo>
                  <a:cubicBezTo>
                    <a:pt x="163282" y="130087"/>
                    <a:pt x="163916" y="128847"/>
                    <a:pt x="164493" y="127636"/>
                  </a:cubicBezTo>
                  <a:cubicBezTo>
                    <a:pt x="165041" y="126511"/>
                    <a:pt x="165560" y="125386"/>
                    <a:pt x="166050" y="124262"/>
                  </a:cubicBezTo>
                  <a:cubicBezTo>
                    <a:pt x="166079" y="124204"/>
                    <a:pt x="166108" y="124146"/>
                    <a:pt x="166137" y="124060"/>
                  </a:cubicBezTo>
                  <a:cubicBezTo>
                    <a:pt x="166165" y="124002"/>
                    <a:pt x="166194" y="123945"/>
                    <a:pt x="166223" y="123858"/>
                  </a:cubicBezTo>
                  <a:cubicBezTo>
                    <a:pt x="166771" y="122589"/>
                    <a:pt x="167319" y="121292"/>
                    <a:pt x="167780" y="119994"/>
                  </a:cubicBezTo>
                  <a:cubicBezTo>
                    <a:pt x="168299" y="118638"/>
                    <a:pt x="168790" y="117283"/>
                    <a:pt x="169251" y="115899"/>
                  </a:cubicBezTo>
                  <a:cubicBezTo>
                    <a:pt x="169482" y="115236"/>
                    <a:pt x="169655" y="114543"/>
                    <a:pt x="169857" y="113880"/>
                  </a:cubicBezTo>
                  <a:cubicBezTo>
                    <a:pt x="169943" y="113592"/>
                    <a:pt x="170030" y="113303"/>
                    <a:pt x="170145" y="112986"/>
                  </a:cubicBezTo>
                  <a:cubicBezTo>
                    <a:pt x="170289" y="112496"/>
                    <a:pt x="170462" y="112006"/>
                    <a:pt x="170606" y="111516"/>
                  </a:cubicBezTo>
                  <a:cubicBezTo>
                    <a:pt x="171068" y="109872"/>
                    <a:pt x="171472" y="108228"/>
                    <a:pt x="171818" y="106584"/>
                  </a:cubicBezTo>
                  <a:cubicBezTo>
                    <a:pt x="172019" y="105604"/>
                    <a:pt x="172164" y="104594"/>
                    <a:pt x="172337" y="103614"/>
                  </a:cubicBezTo>
                  <a:cubicBezTo>
                    <a:pt x="172423" y="103095"/>
                    <a:pt x="172538" y="102576"/>
                    <a:pt x="172596" y="102057"/>
                  </a:cubicBezTo>
                  <a:cubicBezTo>
                    <a:pt x="172654" y="101567"/>
                    <a:pt x="172769" y="101076"/>
                    <a:pt x="172856" y="100615"/>
                  </a:cubicBezTo>
                  <a:cubicBezTo>
                    <a:pt x="173231" y="97760"/>
                    <a:pt x="173404" y="94963"/>
                    <a:pt x="173404" y="92223"/>
                  </a:cubicBezTo>
                  <a:lnTo>
                    <a:pt x="173202" y="21801"/>
                  </a:lnTo>
                  <a:lnTo>
                    <a:pt x="182632" y="16351"/>
                  </a:lnTo>
                  <a:lnTo>
                    <a:pt x="154486" y="0"/>
                  </a:lnTo>
                  <a:close/>
                </a:path>
              </a:pathLst>
            </a:custGeom>
            <a:solidFill>
              <a:srgbClr val="EE428C"/>
            </a:solidFill>
            <a:ln w="2878" cap="flat">
              <a:noFill/>
              <a:prstDash val="solid"/>
              <a:miter/>
            </a:ln>
          </p:spPr>
          <p:txBody>
            <a:bodyPr rtlCol="0" anchor="ctr"/>
            <a:lstStyle/>
            <a:p>
              <a:endParaRPr lang="zh-CN" altLang="en-US"/>
            </a:p>
          </p:txBody>
        </p:sp>
        <p:sp>
          <p:nvSpPr>
            <p:cNvPr id="150" name="Aichitds6-39"/>
            <p:cNvSpPr/>
            <p:nvPr/>
          </p:nvSpPr>
          <p:spPr>
            <a:xfrm>
              <a:off x="10493406" y="2549615"/>
              <a:ext cx="190242" cy="217359"/>
            </a:xfrm>
            <a:custGeom>
              <a:avLst/>
              <a:gdLst>
                <a:gd name="connsiteX0" fmla="*/ 180582 w 190242"/>
                <a:gd name="connsiteY0" fmla="*/ 5422 h 217359"/>
                <a:gd name="connsiteX1" fmla="*/ 180784 w 190242"/>
                <a:gd name="connsiteY1" fmla="*/ 75843 h 217359"/>
                <a:gd name="connsiteX2" fmla="*/ 137845 w 190242"/>
                <a:gd name="connsiteY2" fmla="*/ 150245 h 217359"/>
                <a:gd name="connsiteX3" fmla="*/ 52860 w 190242"/>
                <a:gd name="connsiteY3" fmla="*/ 199326 h 217359"/>
                <a:gd name="connsiteX4" fmla="*/ 9632 w 190242"/>
                <a:gd name="connsiteY4" fmla="*/ 174699 h 217359"/>
                <a:gd name="connsiteX5" fmla="*/ 9430 w 190242"/>
                <a:gd name="connsiteY5" fmla="*/ 104277 h 217359"/>
                <a:gd name="connsiteX6" fmla="*/ 0 w 190242"/>
                <a:gd name="connsiteY6" fmla="*/ 109728 h 217359"/>
                <a:gd name="connsiteX7" fmla="*/ 202 w 190242"/>
                <a:gd name="connsiteY7" fmla="*/ 180149 h 217359"/>
                <a:gd name="connsiteX8" fmla="*/ 52888 w 190242"/>
                <a:gd name="connsiteY8" fmla="*/ 210198 h 217359"/>
                <a:gd name="connsiteX9" fmla="*/ 137873 w 190242"/>
                <a:gd name="connsiteY9" fmla="*/ 161116 h 217359"/>
                <a:gd name="connsiteX10" fmla="*/ 190243 w 190242"/>
                <a:gd name="connsiteY10" fmla="*/ 70422 h 217359"/>
                <a:gd name="connsiteX11" fmla="*/ 190041 w 190242"/>
                <a:gd name="connsiteY11" fmla="*/ 0 h 217359"/>
                <a:gd name="connsiteX12" fmla="*/ 180582 w 190242"/>
                <a:gd name="connsiteY12" fmla="*/ 5422 h 21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242" h="217359">
                  <a:moveTo>
                    <a:pt x="180582" y="5422"/>
                  </a:moveTo>
                  <a:lnTo>
                    <a:pt x="180784" y="75843"/>
                  </a:lnTo>
                  <a:cubicBezTo>
                    <a:pt x="180870" y="103095"/>
                    <a:pt x="161636" y="136518"/>
                    <a:pt x="137845" y="150245"/>
                  </a:cubicBezTo>
                  <a:lnTo>
                    <a:pt x="52860" y="199326"/>
                  </a:lnTo>
                  <a:cubicBezTo>
                    <a:pt x="29155" y="213024"/>
                    <a:pt x="9718" y="201922"/>
                    <a:pt x="9632" y="174699"/>
                  </a:cubicBezTo>
                  <a:lnTo>
                    <a:pt x="9430" y="104277"/>
                  </a:lnTo>
                  <a:lnTo>
                    <a:pt x="0" y="109728"/>
                  </a:lnTo>
                  <a:lnTo>
                    <a:pt x="202" y="180149"/>
                  </a:lnTo>
                  <a:cubicBezTo>
                    <a:pt x="288" y="213457"/>
                    <a:pt x="23993" y="226866"/>
                    <a:pt x="52888" y="210198"/>
                  </a:cubicBezTo>
                  <a:lnTo>
                    <a:pt x="137873" y="161116"/>
                  </a:lnTo>
                  <a:cubicBezTo>
                    <a:pt x="166855" y="144391"/>
                    <a:pt x="190329" y="103729"/>
                    <a:pt x="190243" y="70422"/>
                  </a:cubicBezTo>
                  <a:lnTo>
                    <a:pt x="190041" y="0"/>
                  </a:lnTo>
                  <a:lnTo>
                    <a:pt x="180582" y="5422"/>
                  </a:lnTo>
                  <a:close/>
                </a:path>
              </a:pathLst>
            </a:custGeom>
            <a:solidFill>
              <a:srgbClr val="9A99F0"/>
            </a:solidFill>
            <a:ln w="2878" cap="flat">
              <a:noFill/>
              <a:prstDash val="solid"/>
              <a:miter/>
            </a:ln>
          </p:spPr>
          <p:txBody>
            <a:bodyPr rtlCol="0" anchor="ctr"/>
            <a:lstStyle/>
            <a:p>
              <a:endParaRPr lang="zh-CN" altLang="en-US"/>
            </a:p>
          </p:txBody>
        </p:sp>
        <p:sp>
          <p:nvSpPr>
            <p:cNvPr id="151" name="Aichitds6-40"/>
            <p:cNvSpPr/>
            <p:nvPr/>
          </p:nvSpPr>
          <p:spPr>
            <a:xfrm>
              <a:off x="10503211" y="2750874"/>
              <a:ext cx="75410" cy="114255"/>
            </a:xfrm>
            <a:custGeom>
              <a:avLst/>
              <a:gdLst>
                <a:gd name="connsiteX0" fmla="*/ 0 w 75410"/>
                <a:gd name="connsiteY0" fmla="*/ 70825 h 114255"/>
                <a:gd name="connsiteX1" fmla="*/ 75209 w 75410"/>
                <a:gd name="connsiteY1" fmla="*/ 114255 h 114255"/>
                <a:gd name="connsiteX2" fmla="*/ 75411 w 75410"/>
                <a:gd name="connsiteY2" fmla="*/ 43430 h 114255"/>
                <a:gd name="connsiteX3" fmla="*/ 202 w 75410"/>
                <a:gd name="connsiteY3" fmla="*/ 0 h 114255"/>
              </a:gdLst>
              <a:ahLst/>
              <a:cxnLst>
                <a:cxn ang="0">
                  <a:pos x="connsiteX0" y="connsiteY0"/>
                </a:cxn>
                <a:cxn ang="0">
                  <a:pos x="connsiteX1" y="connsiteY1"/>
                </a:cxn>
                <a:cxn ang="0">
                  <a:pos x="connsiteX2" y="connsiteY2"/>
                </a:cxn>
                <a:cxn ang="0">
                  <a:pos x="connsiteX3" y="connsiteY3"/>
                </a:cxn>
              </a:cxnLst>
              <a:rect l="l" t="t" r="r" b="b"/>
              <a:pathLst>
                <a:path w="75410" h="114255">
                  <a:moveTo>
                    <a:pt x="0" y="70825"/>
                  </a:moveTo>
                  <a:lnTo>
                    <a:pt x="75209" y="114255"/>
                  </a:lnTo>
                  <a:lnTo>
                    <a:pt x="75411" y="43430"/>
                  </a:lnTo>
                  <a:lnTo>
                    <a:pt x="202" y="0"/>
                  </a:lnTo>
                  <a:close/>
                </a:path>
              </a:pathLst>
            </a:custGeom>
            <a:solidFill>
              <a:srgbClr val="9A99F0"/>
            </a:solidFill>
            <a:ln w="2878" cap="flat">
              <a:noFill/>
              <a:prstDash val="solid"/>
              <a:miter/>
            </a:ln>
          </p:spPr>
          <p:txBody>
            <a:bodyPr rtlCol="0" anchor="ctr"/>
            <a:lstStyle/>
            <a:p>
              <a:endParaRPr lang="zh-CN" altLang="en-US"/>
            </a:p>
          </p:txBody>
        </p:sp>
        <p:sp>
          <p:nvSpPr>
            <p:cNvPr id="152" name="Aichitds6-41"/>
            <p:cNvSpPr/>
            <p:nvPr/>
          </p:nvSpPr>
          <p:spPr>
            <a:xfrm>
              <a:off x="10503413" y="2733657"/>
              <a:ext cx="105113" cy="60789"/>
            </a:xfrm>
            <a:custGeom>
              <a:avLst/>
              <a:gdLst>
                <a:gd name="connsiteX0" fmla="*/ 0 w 105113"/>
                <a:gd name="connsiteY0" fmla="*/ 17360 h 60789"/>
                <a:gd name="connsiteX1" fmla="*/ 75209 w 105113"/>
                <a:gd name="connsiteY1" fmla="*/ 60790 h 60789"/>
                <a:gd name="connsiteX2" fmla="*/ 105114 w 105113"/>
                <a:gd name="connsiteY2" fmla="*/ 43430 h 60789"/>
                <a:gd name="connsiteX3" fmla="*/ 29876 w 105113"/>
                <a:gd name="connsiteY3" fmla="*/ 0 h 60789"/>
              </a:gdLst>
              <a:ahLst/>
              <a:cxnLst>
                <a:cxn ang="0">
                  <a:pos x="connsiteX0" y="connsiteY0"/>
                </a:cxn>
                <a:cxn ang="0">
                  <a:pos x="connsiteX1" y="connsiteY1"/>
                </a:cxn>
                <a:cxn ang="0">
                  <a:pos x="connsiteX2" y="connsiteY2"/>
                </a:cxn>
                <a:cxn ang="0">
                  <a:pos x="connsiteX3" y="connsiteY3"/>
                </a:cxn>
              </a:cxnLst>
              <a:rect l="l" t="t" r="r" b="b"/>
              <a:pathLst>
                <a:path w="105112" h="60789">
                  <a:moveTo>
                    <a:pt x="0" y="17360"/>
                  </a:moveTo>
                  <a:lnTo>
                    <a:pt x="75209" y="60790"/>
                  </a:lnTo>
                  <a:lnTo>
                    <a:pt x="105114" y="43430"/>
                  </a:lnTo>
                  <a:lnTo>
                    <a:pt x="29876" y="0"/>
                  </a:lnTo>
                  <a:close/>
                </a:path>
              </a:pathLst>
            </a:custGeom>
            <a:solidFill>
              <a:srgbClr val="4C4DC3"/>
            </a:solidFill>
            <a:ln w="2878" cap="flat">
              <a:noFill/>
              <a:prstDash val="solid"/>
              <a:miter/>
            </a:ln>
          </p:spPr>
          <p:txBody>
            <a:bodyPr rtlCol="0" anchor="ctr"/>
            <a:lstStyle/>
            <a:p>
              <a:endParaRPr lang="zh-CN" altLang="en-US"/>
            </a:p>
          </p:txBody>
        </p:sp>
        <p:sp>
          <p:nvSpPr>
            <p:cNvPr id="153" name="Aichitds6-42"/>
            <p:cNvSpPr/>
            <p:nvPr/>
          </p:nvSpPr>
          <p:spPr>
            <a:xfrm>
              <a:off x="10578420" y="2776943"/>
              <a:ext cx="30106" cy="88185"/>
            </a:xfrm>
            <a:custGeom>
              <a:avLst/>
              <a:gdLst>
                <a:gd name="connsiteX0" fmla="*/ 0 w 30106"/>
                <a:gd name="connsiteY0" fmla="*/ 88186 h 88185"/>
                <a:gd name="connsiteX1" fmla="*/ 29905 w 30106"/>
                <a:gd name="connsiteY1" fmla="*/ 70825 h 88185"/>
                <a:gd name="connsiteX2" fmla="*/ 30107 w 30106"/>
                <a:gd name="connsiteY2" fmla="*/ 0 h 88185"/>
                <a:gd name="connsiteX3" fmla="*/ 202 w 30106"/>
                <a:gd name="connsiteY3" fmla="*/ 17360 h 88185"/>
              </a:gdLst>
              <a:ahLst/>
              <a:cxnLst>
                <a:cxn ang="0">
                  <a:pos x="connsiteX0" y="connsiteY0"/>
                </a:cxn>
                <a:cxn ang="0">
                  <a:pos x="connsiteX1" y="connsiteY1"/>
                </a:cxn>
                <a:cxn ang="0">
                  <a:pos x="connsiteX2" y="connsiteY2"/>
                </a:cxn>
                <a:cxn ang="0">
                  <a:pos x="connsiteX3" y="connsiteY3"/>
                </a:cxn>
              </a:cxnLst>
              <a:rect l="l" t="t" r="r" b="b"/>
              <a:pathLst>
                <a:path w="30106" h="88185">
                  <a:moveTo>
                    <a:pt x="0" y="88186"/>
                  </a:moveTo>
                  <a:lnTo>
                    <a:pt x="29905" y="70825"/>
                  </a:lnTo>
                  <a:lnTo>
                    <a:pt x="30107" y="0"/>
                  </a:lnTo>
                  <a:lnTo>
                    <a:pt x="202" y="17360"/>
                  </a:lnTo>
                  <a:close/>
                </a:path>
              </a:pathLst>
            </a:custGeom>
            <a:solidFill>
              <a:srgbClr val="EE428C"/>
            </a:solidFill>
            <a:ln w="2878" cap="flat">
              <a:noFill/>
              <a:prstDash val="solid"/>
              <a:miter/>
            </a:ln>
          </p:spPr>
          <p:txBody>
            <a:bodyPr rtlCol="0" anchor="ctr"/>
            <a:lstStyle/>
            <a:p>
              <a:endParaRPr lang="zh-CN" altLang="en-US"/>
            </a:p>
          </p:txBody>
        </p:sp>
        <p:sp>
          <p:nvSpPr>
            <p:cNvPr id="154" name="Aichitds6-43"/>
            <p:cNvSpPr/>
            <p:nvPr/>
          </p:nvSpPr>
          <p:spPr>
            <a:xfrm>
              <a:off x="10519591" y="2784603"/>
              <a:ext cx="36364" cy="46784"/>
            </a:xfrm>
            <a:custGeom>
              <a:avLst/>
              <a:gdLst>
                <a:gd name="connsiteX0" fmla="*/ 18254 w 36364"/>
                <a:gd name="connsiteY0" fmla="*/ 2490 h 46784"/>
                <a:gd name="connsiteX1" fmla="*/ 0 w 36364"/>
                <a:gd name="connsiteY1" fmla="*/ 12872 h 46784"/>
                <a:gd name="connsiteX2" fmla="*/ 18110 w 36364"/>
                <a:gd name="connsiteY2" fmla="*/ 44276 h 46784"/>
                <a:gd name="connsiteX3" fmla="*/ 36364 w 36364"/>
                <a:gd name="connsiteY3" fmla="*/ 33895 h 46784"/>
                <a:gd name="connsiteX4" fmla="*/ 18254 w 36364"/>
                <a:gd name="connsiteY4" fmla="*/ 2490 h 4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4" h="46784">
                  <a:moveTo>
                    <a:pt x="18254" y="2490"/>
                  </a:moveTo>
                  <a:cubicBezTo>
                    <a:pt x="8248" y="-3306"/>
                    <a:pt x="58" y="1366"/>
                    <a:pt x="0" y="12872"/>
                  </a:cubicBezTo>
                  <a:cubicBezTo>
                    <a:pt x="-29" y="24436"/>
                    <a:pt x="8103" y="38480"/>
                    <a:pt x="18110" y="44276"/>
                  </a:cubicBezTo>
                  <a:cubicBezTo>
                    <a:pt x="28175" y="50102"/>
                    <a:pt x="36307" y="45430"/>
                    <a:pt x="36364" y="33895"/>
                  </a:cubicBezTo>
                  <a:cubicBezTo>
                    <a:pt x="36422" y="22388"/>
                    <a:pt x="28319" y="8287"/>
                    <a:pt x="18254" y="2490"/>
                  </a:cubicBezTo>
                  <a:close/>
                </a:path>
              </a:pathLst>
            </a:custGeom>
            <a:solidFill>
              <a:srgbClr val="EE428C"/>
            </a:solidFill>
            <a:ln w="2878" cap="flat">
              <a:noFill/>
              <a:prstDash val="solid"/>
              <a:miter/>
            </a:ln>
          </p:spPr>
          <p:txBody>
            <a:bodyPr rtlCol="0" anchor="ctr"/>
            <a:lstStyle/>
            <a:p>
              <a:endParaRPr lang="zh-CN" altLang="en-US"/>
            </a:p>
          </p:txBody>
        </p:sp>
        <p:sp>
          <p:nvSpPr>
            <p:cNvPr id="155" name="Aichitds6-44"/>
            <p:cNvSpPr/>
            <p:nvPr/>
          </p:nvSpPr>
          <p:spPr>
            <a:xfrm>
              <a:off x="10717793" y="2616345"/>
              <a:ext cx="614820" cy="188771"/>
            </a:xfrm>
            <a:custGeom>
              <a:avLst/>
              <a:gdLst>
                <a:gd name="connsiteX0" fmla="*/ 229520 w 614820"/>
                <a:gd name="connsiteY0" fmla="*/ 7988 h 188771"/>
                <a:gd name="connsiteX1" fmla="*/ 221935 w 614820"/>
                <a:gd name="connsiteY1" fmla="*/ 16178 h 188771"/>
                <a:gd name="connsiteX2" fmla="*/ 213947 w 614820"/>
                <a:gd name="connsiteY2" fmla="*/ 22868 h 188771"/>
                <a:gd name="connsiteX3" fmla="*/ 212938 w 614820"/>
                <a:gd name="connsiteY3" fmla="*/ 23560 h 188771"/>
                <a:gd name="connsiteX4" fmla="*/ 203566 w 614820"/>
                <a:gd name="connsiteY4" fmla="*/ 29703 h 188771"/>
                <a:gd name="connsiteX5" fmla="*/ 51302 w 614820"/>
                <a:gd name="connsiteY5" fmla="*/ 118177 h 188771"/>
                <a:gd name="connsiteX6" fmla="*/ 38441 w 614820"/>
                <a:gd name="connsiteY6" fmla="*/ 124637 h 188771"/>
                <a:gd name="connsiteX7" fmla="*/ 33942 w 614820"/>
                <a:gd name="connsiteY7" fmla="*/ 126453 h 188771"/>
                <a:gd name="connsiteX8" fmla="*/ 24455 w 614820"/>
                <a:gd name="connsiteY8" fmla="*/ 130001 h 188771"/>
                <a:gd name="connsiteX9" fmla="*/ 16726 w 614820"/>
                <a:gd name="connsiteY9" fmla="*/ 132394 h 188771"/>
                <a:gd name="connsiteX10" fmla="*/ 12833 w 614820"/>
                <a:gd name="connsiteY10" fmla="*/ 133490 h 188771"/>
                <a:gd name="connsiteX11" fmla="*/ 144 w 614820"/>
                <a:gd name="connsiteY11" fmla="*/ 136402 h 188771"/>
                <a:gd name="connsiteX12" fmla="*/ 0 w 614820"/>
                <a:gd name="connsiteY12" fmla="*/ 188772 h 188771"/>
                <a:gd name="connsiteX13" fmla="*/ 12689 w 614820"/>
                <a:gd name="connsiteY13" fmla="*/ 185859 h 188771"/>
                <a:gd name="connsiteX14" fmla="*/ 16582 w 614820"/>
                <a:gd name="connsiteY14" fmla="*/ 184735 h 188771"/>
                <a:gd name="connsiteX15" fmla="*/ 22349 w 614820"/>
                <a:gd name="connsiteY15" fmla="*/ 183091 h 188771"/>
                <a:gd name="connsiteX16" fmla="*/ 24339 w 614820"/>
                <a:gd name="connsiteY16" fmla="*/ 182341 h 188771"/>
                <a:gd name="connsiteX17" fmla="*/ 33798 w 614820"/>
                <a:gd name="connsiteY17" fmla="*/ 178794 h 188771"/>
                <a:gd name="connsiteX18" fmla="*/ 38268 w 614820"/>
                <a:gd name="connsiteY18" fmla="*/ 176977 h 188771"/>
                <a:gd name="connsiteX19" fmla="*/ 51129 w 614820"/>
                <a:gd name="connsiteY19" fmla="*/ 170517 h 188771"/>
                <a:gd name="connsiteX20" fmla="*/ 203393 w 614820"/>
                <a:gd name="connsiteY20" fmla="*/ 82043 h 188771"/>
                <a:gd name="connsiteX21" fmla="*/ 205238 w 614820"/>
                <a:gd name="connsiteY21" fmla="*/ 80947 h 188771"/>
                <a:gd name="connsiteX22" fmla="*/ 212794 w 614820"/>
                <a:gd name="connsiteY22" fmla="*/ 75901 h 188771"/>
                <a:gd name="connsiteX23" fmla="*/ 213774 w 614820"/>
                <a:gd name="connsiteY23" fmla="*/ 75238 h 188771"/>
                <a:gd name="connsiteX24" fmla="*/ 221330 w 614820"/>
                <a:gd name="connsiteY24" fmla="*/ 69009 h 188771"/>
                <a:gd name="connsiteX25" fmla="*/ 221762 w 614820"/>
                <a:gd name="connsiteY25" fmla="*/ 68547 h 188771"/>
                <a:gd name="connsiteX26" fmla="*/ 229347 w 614820"/>
                <a:gd name="connsiteY26" fmla="*/ 60357 h 188771"/>
                <a:gd name="connsiteX27" fmla="*/ 229347 w 614820"/>
                <a:gd name="connsiteY27" fmla="*/ 60329 h 188771"/>
                <a:gd name="connsiteX28" fmla="*/ 234624 w 614820"/>
                <a:gd name="connsiteY28" fmla="*/ 52513 h 188771"/>
                <a:gd name="connsiteX29" fmla="*/ 234682 w 614820"/>
                <a:gd name="connsiteY29" fmla="*/ 52398 h 188771"/>
                <a:gd name="connsiteX30" fmla="*/ 545178 w 614820"/>
                <a:gd name="connsiteY30" fmla="*/ 52369 h 188771"/>
                <a:gd name="connsiteX31" fmla="*/ 614821 w 614820"/>
                <a:gd name="connsiteY31" fmla="*/ 0 h 188771"/>
                <a:gd name="connsiteX32" fmla="*/ 234826 w 614820"/>
                <a:gd name="connsiteY32" fmla="*/ 29 h 188771"/>
                <a:gd name="connsiteX33" fmla="*/ 229520 w 614820"/>
                <a:gd name="connsiteY33" fmla="*/ 7988 h 18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4820" h="188771">
                  <a:moveTo>
                    <a:pt x="229520" y="7988"/>
                  </a:moveTo>
                  <a:cubicBezTo>
                    <a:pt x="227299" y="10785"/>
                    <a:pt x="224762" y="13525"/>
                    <a:pt x="221935" y="16178"/>
                  </a:cubicBezTo>
                  <a:cubicBezTo>
                    <a:pt x="219484" y="18456"/>
                    <a:pt x="216860" y="20705"/>
                    <a:pt x="213947" y="22868"/>
                  </a:cubicBezTo>
                  <a:cubicBezTo>
                    <a:pt x="213630" y="23099"/>
                    <a:pt x="213255" y="23301"/>
                    <a:pt x="212938" y="23560"/>
                  </a:cubicBezTo>
                  <a:cubicBezTo>
                    <a:pt x="210025" y="25666"/>
                    <a:pt x="206940" y="27742"/>
                    <a:pt x="203566" y="29703"/>
                  </a:cubicBezTo>
                  <a:lnTo>
                    <a:pt x="51302" y="118177"/>
                  </a:lnTo>
                  <a:cubicBezTo>
                    <a:pt x="47236" y="120542"/>
                    <a:pt x="42911" y="122676"/>
                    <a:pt x="38441" y="124637"/>
                  </a:cubicBezTo>
                  <a:cubicBezTo>
                    <a:pt x="36970" y="125300"/>
                    <a:pt x="35442" y="125848"/>
                    <a:pt x="33942" y="126453"/>
                  </a:cubicBezTo>
                  <a:cubicBezTo>
                    <a:pt x="30856" y="127722"/>
                    <a:pt x="27713" y="128934"/>
                    <a:pt x="24455" y="130001"/>
                  </a:cubicBezTo>
                  <a:cubicBezTo>
                    <a:pt x="21917" y="130866"/>
                    <a:pt x="19350" y="131644"/>
                    <a:pt x="16726" y="132394"/>
                  </a:cubicBezTo>
                  <a:cubicBezTo>
                    <a:pt x="15428" y="132769"/>
                    <a:pt x="14159" y="133173"/>
                    <a:pt x="12833" y="133490"/>
                  </a:cubicBezTo>
                  <a:cubicBezTo>
                    <a:pt x="8680" y="134586"/>
                    <a:pt x="4441" y="135566"/>
                    <a:pt x="144" y="136402"/>
                  </a:cubicBezTo>
                  <a:lnTo>
                    <a:pt x="0" y="188772"/>
                  </a:lnTo>
                  <a:cubicBezTo>
                    <a:pt x="4297" y="187936"/>
                    <a:pt x="8536" y="186955"/>
                    <a:pt x="12689" y="185859"/>
                  </a:cubicBezTo>
                  <a:cubicBezTo>
                    <a:pt x="14015" y="185513"/>
                    <a:pt x="15284" y="185109"/>
                    <a:pt x="16582" y="184735"/>
                  </a:cubicBezTo>
                  <a:cubicBezTo>
                    <a:pt x="18514" y="184187"/>
                    <a:pt x="20475" y="183696"/>
                    <a:pt x="22349" y="183091"/>
                  </a:cubicBezTo>
                  <a:cubicBezTo>
                    <a:pt x="23042" y="182860"/>
                    <a:pt x="23647" y="182572"/>
                    <a:pt x="24339" y="182341"/>
                  </a:cubicBezTo>
                  <a:cubicBezTo>
                    <a:pt x="27569" y="181245"/>
                    <a:pt x="30712" y="180034"/>
                    <a:pt x="33798" y="178794"/>
                  </a:cubicBezTo>
                  <a:cubicBezTo>
                    <a:pt x="35269" y="178188"/>
                    <a:pt x="36826" y="177640"/>
                    <a:pt x="38268" y="176977"/>
                  </a:cubicBezTo>
                  <a:cubicBezTo>
                    <a:pt x="42738" y="174987"/>
                    <a:pt x="47063" y="172882"/>
                    <a:pt x="51129" y="170517"/>
                  </a:cubicBezTo>
                  <a:lnTo>
                    <a:pt x="203393" y="82043"/>
                  </a:lnTo>
                  <a:cubicBezTo>
                    <a:pt x="204027" y="81668"/>
                    <a:pt x="204633" y="81322"/>
                    <a:pt x="205238" y="80947"/>
                  </a:cubicBezTo>
                  <a:cubicBezTo>
                    <a:pt x="207949" y="79333"/>
                    <a:pt x="210400" y="77602"/>
                    <a:pt x="212794" y="75901"/>
                  </a:cubicBezTo>
                  <a:cubicBezTo>
                    <a:pt x="213111" y="75670"/>
                    <a:pt x="213486" y="75440"/>
                    <a:pt x="213774" y="75238"/>
                  </a:cubicBezTo>
                  <a:cubicBezTo>
                    <a:pt x="216514" y="73219"/>
                    <a:pt x="219023" y="71143"/>
                    <a:pt x="221330" y="69009"/>
                  </a:cubicBezTo>
                  <a:cubicBezTo>
                    <a:pt x="221503" y="68865"/>
                    <a:pt x="221589" y="68691"/>
                    <a:pt x="221762" y="68547"/>
                  </a:cubicBezTo>
                  <a:cubicBezTo>
                    <a:pt x="224588" y="65894"/>
                    <a:pt x="227155" y="63155"/>
                    <a:pt x="229347" y="60357"/>
                  </a:cubicBezTo>
                  <a:cubicBezTo>
                    <a:pt x="229347" y="60357"/>
                    <a:pt x="229347" y="60329"/>
                    <a:pt x="229347" y="60329"/>
                  </a:cubicBezTo>
                  <a:cubicBezTo>
                    <a:pt x="231365" y="57762"/>
                    <a:pt x="233125" y="55138"/>
                    <a:pt x="234624" y="52513"/>
                  </a:cubicBezTo>
                  <a:cubicBezTo>
                    <a:pt x="234653" y="52485"/>
                    <a:pt x="234682" y="52456"/>
                    <a:pt x="234682" y="52398"/>
                  </a:cubicBezTo>
                  <a:lnTo>
                    <a:pt x="545178" y="52369"/>
                  </a:lnTo>
                  <a:cubicBezTo>
                    <a:pt x="583560" y="52369"/>
                    <a:pt x="614734" y="28924"/>
                    <a:pt x="614821" y="0"/>
                  </a:cubicBezTo>
                  <a:lnTo>
                    <a:pt x="234826" y="29"/>
                  </a:lnTo>
                  <a:cubicBezTo>
                    <a:pt x="233355" y="2740"/>
                    <a:pt x="231567" y="5393"/>
                    <a:pt x="229520" y="7988"/>
                  </a:cubicBezTo>
                  <a:close/>
                </a:path>
              </a:pathLst>
            </a:custGeom>
            <a:solidFill>
              <a:srgbClr val="4C4DC3"/>
            </a:solidFill>
            <a:ln w="2878" cap="flat">
              <a:noFill/>
              <a:prstDash val="solid"/>
              <a:miter/>
            </a:ln>
          </p:spPr>
          <p:txBody>
            <a:bodyPr rtlCol="0" anchor="ctr"/>
            <a:lstStyle/>
            <a:p>
              <a:endParaRPr lang="zh-CN" altLang="en-US"/>
            </a:p>
          </p:txBody>
        </p:sp>
        <p:sp>
          <p:nvSpPr>
            <p:cNvPr id="156" name="Aichitds6-45"/>
            <p:cNvSpPr/>
            <p:nvPr/>
          </p:nvSpPr>
          <p:spPr>
            <a:xfrm>
              <a:off x="10090860" y="2610145"/>
              <a:ext cx="573582" cy="198547"/>
            </a:xfrm>
            <a:custGeom>
              <a:avLst/>
              <a:gdLst>
                <a:gd name="connsiteX0" fmla="*/ 549878 w 573582"/>
                <a:gd name="connsiteY0" fmla="*/ 143583 h 198547"/>
                <a:gd name="connsiteX1" fmla="*/ 533383 w 573582"/>
                <a:gd name="connsiteY1" fmla="*/ 140123 h 198547"/>
                <a:gd name="connsiteX2" fmla="*/ 529720 w 573582"/>
                <a:gd name="connsiteY2" fmla="*/ 139229 h 198547"/>
                <a:gd name="connsiteX3" fmla="*/ 511408 w 573582"/>
                <a:gd name="connsiteY3" fmla="*/ 133173 h 198547"/>
                <a:gd name="connsiteX4" fmla="*/ 510313 w 573582"/>
                <a:gd name="connsiteY4" fmla="*/ 132711 h 198547"/>
                <a:gd name="connsiteX5" fmla="*/ 493125 w 573582"/>
                <a:gd name="connsiteY5" fmla="*/ 124406 h 198547"/>
                <a:gd name="connsiteX6" fmla="*/ 411976 w 573582"/>
                <a:gd name="connsiteY6" fmla="*/ 77545 h 198547"/>
                <a:gd name="connsiteX7" fmla="*/ 374054 w 573582"/>
                <a:gd name="connsiteY7" fmla="*/ 31001 h 198547"/>
                <a:gd name="connsiteX8" fmla="*/ 432 w 573582"/>
                <a:gd name="connsiteY8" fmla="*/ 31029 h 198547"/>
                <a:gd name="connsiteX9" fmla="*/ 202 w 573582"/>
                <a:gd name="connsiteY9" fmla="*/ 0 h 198547"/>
                <a:gd name="connsiteX10" fmla="*/ 0 w 573582"/>
                <a:gd name="connsiteY10" fmla="*/ 52369 h 198547"/>
                <a:gd name="connsiteX11" fmla="*/ 41382 w 573582"/>
                <a:gd name="connsiteY11" fmla="*/ 83370 h 198547"/>
                <a:gd name="connsiteX12" fmla="*/ 373910 w 573582"/>
                <a:gd name="connsiteY12" fmla="*/ 83341 h 198547"/>
                <a:gd name="connsiteX13" fmla="*/ 411861 w 573582"/>
                <a:gd name="connsiteY13" fmla="*/ 129856 h 198547"/>
                <a:gd name="connsiteX14" fmla="*/ 493010 w 573582"/>
                <a:gd name="connsiteY14" fmla="*/ 176718 h 198547"/>
                <a:gd name="connsiteX15" fmla="*/ 510197 w 573582"/>
                <a:gd name="connsiteY15" fmla="*/ 185023 h 198547"/>
                <a:gd name="connsiteX16" fmla="*/ 511293 w 573582"/>
                <a:gd name="connsiteY16" fmla="*/ 185513 h 198547"/>
                <a:gd name="connsiteX17" fmla="*/ 511928 w 573582"/>
                <a:gd name="connsiteY17" fmla="*/ 185773 h 198547"/>
                <a:gd name="connsiteX18" fmla="*/ 527644 w 573582"/>
                <a:gd name="connsiteY18" fmla="*/ 191079 h 198547"/>
                <a:gd name="connsiteX19" fmla="*/ 529576 w 573582"/>
                <a:gd name="connsiteY19" fmla="*/ 191569 h 198547"/>
                <a:gd name="connsiteX20" fmla="*/ 533239 w 573582"/>
                <a:gd name="connsiteY20" fmla="*/ 192463 h 198547"/>
                <a:gd name="connsiteX21" fmla="*/ 541342 w 573582"/>
                <a:gd name="connsiteY21" fmla="*/ 194453 h 198547"/>
                <a:gd name="connsiteX22" fmla="*/ 549734 w 573582"/>
                <a:gd name="connsiteY22" fmla="*/ 195895 h 198547"/>
                <a:gd name="connsiteX23" fmla="*/ 552646 w 573582"/>
                <a:gd name="connsiteY23" fmla="*/ 196414 h 198547"/>
                <a:gd name="connsiteX24" fmla="*/ 554319 w 573582"/>
                <a:gd name="connsiteY24" fmla="*/ 196702 h 198547"/>
                <a:gd name="connsiteX25" fmla="*/ 567094 w 573582"/>
                <a:gd name="connsiteY25" fmla="*/ 198115 h 198547"/>
                <a:gd name="connsiteX26" fmla="*/ 573438 w 573582"/>
                <a:gd name="connsiteY26" fmla="*/ 198548 h 198547"/>
                <a:gd name="connsiteX27" fmla="*/ 573438 w 573582"/>
                <a:gd name="connsiteY27" fmla="*/ 198548 h 198547"/>
                <a:gd name="connsiteX28" fmla="*/ 573438 w 573582"/>
                <a:gd name="connsiteY28" fmla="*/ 198548 h 198547"/>
                <a:gd name="connsiteX29" fmla="*/ 573583 w 573582"/>
                <a:gd name="connsiteY29" fmla="*/ 146178 h 198547"/>
                <a:gd name="connsiteX30" fmla="*/ 552791 w 573582"/>
                <a:gd name="connsiteY30" fmla="*/ 144045 h 198547"/>
                <a:gd name="connsiteX31" fmla="*/ 549878 w 573582"/>
                <a:gd name="connsiteY31" fmla="*/ 143583 h 19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3582" h="198547">
                  <a:moveTo>
                    <a:pt x="549878" y="143583"/>
                  </a:moveTo>
                  <a:cubicBezTo>
                    <a:pt x="544283" y="142660"/>
                    <a:pt x="538776" y="141507"/>
                    <a:pt x="533383" y="140123"/>
                  </a:cubicBezTo>
                  <a:cubicBezTo>
                    <a:pt x="532172" y="139805"/>
                    <a:pt x="530932" y="139546"/>
                    <a:pt x="529720" y="139229"/>
                  </a:cubicBezTo>
                  <a:cubicBezTo>
                    <a:pt x="523434" y="137498"/>
                    <a:pt x="517291" y="135509"/>
                    <a:pt x="511408" y="133173"/>
                  </a:cubicBezTo>
                  <a:cubicBezTo>
                    <a:pt x="511034" y="133028"/>
                    <a:pt x="510687" y="132855"/>
                    <a:pt x="510313" y="132711"/>
                  </a:cubicBezTo>
                  <a:cubicBezTo>
                    <a:pt x="504286" y="130260"/>
                    <a:pt x="498518" y="127520"/>
                    <a:pt x="493125" y="124406"/>
                  </a:cubicBezTo>
                  <a:lnTo>
                    <a:pt x="411976" y="77545"/>
                  </a:lnTo>
                  <a:cubicBezTo>
                    <a:pt x="389482" y="64568"/>
                    <a:pt x="376852" y="47986"/>
                    <a:pt x="374054" y="31001"/>
                  </a:cubicBezTo>
                  <a:lnTo>
                    <a:pt x="432" y="31029"/>
                  </a:lnTo>
                  <a:lnTo>
                    <a:pt x="202" y="0"/>
                  </a:lnTo>
                  <a:lnTo>
                    <a:pt x="0" y="52369"/>
                  </a:lnTo>
                  <a:cubicBezTo>
                    <a:pt x="144" y="69528"/>
                    <a:pt x="18629" y="83370"/>
                    <a:pt x="41382" y="83370"/>
                  </a:cubicBezTo>
                  <a:lnTo>
                    <a:pt x="373910" y="83341"/>
                  </a:lnTo>
                  <a:cubicBezTo>
                    <a:pt x="376736" y="100298"/>
                    <a:pt x="389367" y="116879"/>
                    <a:pt x="411861" y="129856"/>
                  </a:cubicBezTo>
                  <a:lnTo>
                    <a:pt x="493010" y="176718"/>
                  </a:lnTo>
                  <a:cubicBezTo>
                    <a:pt x="498403" y="179832"/>
                    <a:pt x="504170" y="182572"/>
                    <a:pt x="510197" y="185023"/>
                  </a:cubicBezTo>
                  <a:cubicBezTo>
                    <a:pt x="510572" y="185167"/>
                    <a:pt x="510918" y="185340"/>
                    <a:pt x="511293" y="185513"/>
                  </a:cubicBezTo>
                  <a:cubicBezTo>
                    <a:pt x="511495" y="185571"/>
                    <a:pt x="511697" y="185686"/>
                    <a:pt x="511928" y="185773"/>
                  </a:cubicBezTo>
                  <a:cubicBezTo>
                    <a:pt x="517003" y="187763"/>
                    <a:pt x="522251" y="189550"/>
                    <a:pt x="527644" y="191079"/>
                  </a:cubicBezTo>
                  <a:cubicBezTo>
                    <a:pt x="528279" y="191252"/>
                    <a:pt x="528942" y="191396"/>
                    <a:pt x="529576" y="191569"/>
                  </a:cubicBezTo>
                  <a:cubicBezTo>
                    <a:pt x="530787" y="191886"/>
                    <a:pt x="532027" y="192175"/>
                    <a:pt x="533239" y="192463"/>
                  </a:cubicBezTo>
                  <a:cubicBezTo>
                    <a:pt x="535949" y="193155"/>
                    <a:pt x="538603" y="193876"/>
                    <a:pt x="541342" y="194453"/>
                  </a:cubicBezTo>
                  <a:cubicBezTo>
                    <a:pt x="544110" y="195030"/>
                    <a:pt x="546936" y="195433"/>
                    <a:pt x="549734" y="195895"/>
                  </a:cubicBezTo>
                  <a:cubicBezTo>
                    <a:pt x="550714" y="196068"/>
                    <a:pt x="551666" y="196270"/>
                    <a:pt x="552646" y="196414"/>
                  </a:cubicBezTo>
                  <a:cubicBezTo>
                    <a:pt x="553194" y="196500"/>
                    <a:pt x="553771" y="196616"/>
                    <a:pt x="554319" y="196702"/>
                  </a:cubicBezTo>
                  <a:cubicBezTo>
                    <a:pt x="558558" y="197308"/>
                    <a:pt x="562797" y="197769"/>
                    <a:pt x="567094" y="198115"/>
                  </a:cubicBezTo>
                  <a:cubicBezTo>
                    <a:pt x="569199" y="198288"/>
                    <a:pt x="571333" y="198432"/>
                    <a:pt x="573438" y="198548"/>
                  </a:cubicBezTo>
                  <a:lnTo>
                    <a:pt x="573438" y="198548"/>
                  </a:lnTo>
                  <a:lnTo>
                    <a:pt x="573438" y="198548"/>
                  </a:lnTo>
                  <a:lnTo>
                    <a:pt x="573583" y="146178"/>
                  </a:lnTo>
                  <a:cubicBezTo>
                    <a:pt x="566575" y="145804"/>
                    <a:pt x="559625" y="145054"/>
                    <a:pt x="552791" y="144045"/>
                  </a:cubicBezTo>
                  <a:cubicBezTo>
                    <a:pt x="551810" y="143929"/>
                    <a:pt x="550859" y="143727"/>
                    <a:pt x="549878" y="143583"/>
                  </a:cubicBezTo>
                  <a:close/>
                </a:path>
              </a:pathLst>
            </a:custGeom>
            <a:solidFill>
              <a:srgbClr val="4C4DC3"/>
            </a:solidFill>
            <a:ln w="2878" cap="flat">
              <a:noFill/>
              <a:prstDash val="solid"/>
              <a:miter/>
            </a:ln>
          </p:spPr>
          <p:txBody>
            <a:bodyPr rtlCol="0" anchor="ctr"/>
            <a:lstStyle/>
            <a:p>
              <a:endParaRPr lang="zh-CN" altLang="en-US"/>
            </a:p>
          </p:txBody>
        </p:sp>
        <p:sp>
          <p:nvSpPr>
            <p:cNvPr id="157" name="Aichitds6-46"/>
            <p:cNvSpPr/>
            <p:nvPr/>
          </p:nvSpPr>
          <p:spPr>
            <a:xfrm>
              <a:off x="10091062" y="2224700"/>
              <a:ext cx="1241580" cy="757278"/>
            </a:xfrm>
            <a:custGeom>
              <a:avLst/>
              <a:gdLst>
                <a:gd name="connsiteX0" fmla="*/ 867670 w 1241580"/>
                <a:gd name="connsiteY0" fmla="*/ 360674 h 757278"/>
                <a:gd name="connsiteX1" fmla="*/ 829662 w 1241580"/>
                <a:gd name="connsiteY1" fmla="*/ 314187 h 757278"/>
                <a:gd name="connsiteX2" fmla="*/ 748512 w 1241580"/>
                <a:gd name="connsiteY2" fmla="*/ 267326 h 757278"/>
                <a:gd name="connsiteX3" fmla="*/ 668142 w 1241580"/>
                <a:gd name="connsiteY3" fmla="*/ 245438 h 757278"/>
                <a:gd name="connsiteX4" fmla="*/ 667421 w 1241580"/>
                <a:gd name="connsiteY4" fmla="*/ 0 h 757278"/>
                <a:gd name="connsiteX5" fmla="*/ 614388 w 1241580"/>
                <a:gd name="connsiteY5" fmla="*/ 923 h 757278"/>
                <a:gd name="connsiteX6" fmla="*/ 613927 w 1241580"/>
                <a:gd name="connsiteY6" fmla="*/ 923 h 757278"/>
                <a:gd name="connsiteX7" fmla="*/ 614619 w 1241580"/>
                <a:gd name="connsiteY7" fmla="*/ 250023 h 757278"/>
                <a:gd name="connsiteX8" fmla="*/ 563547 w 1241580"/>
                <a:gd name="connsiteY8" fmla="*/ 267816 h 757278"/>
                <a:gd name="connsiteX9" fmla="*/ 411255 w 1241580"/>
                <a:gd name="connsiteY9" fmla="*/ 355454 h 757278"/>
                <a:gd name="connsiteX10" fmla="*/ 379879 w 1241580"/>
                <a:gd name="connsiteY10" fmla="*/ 384205 h 757278"/>
                <a:gd name="connsiteX11" fmla="*/ 0 w 1241580"/>
                <a:gd name="connsiteY11" fmla="*/ 384205 h 757278"/>
                <a:gd name="connsiteX12" fmla="*/ 231 w 1241580"/>
                <a:gd name="connsiteY12" fmla="*/ 415869 h 757278"/>
                <a:gd name="connsiteX13" fmla="*/ 373852 w 1241580"/>
                <a:gd name="connsiteY13" fmla="*/ 416157 h 757278"/>
                <a:gd name="connsiteX14" fmla="*/ 411803 w 1241580"/>
                <a:gd name="connsiteY14" fmla="*/ 462846 h 757278"/>
                <a:gd name="connsiteX15" fmla="*/ 492952 w 1241580"/>
                <a:gd name="connsiteY15" fmla="*/ 509765 h 757278"/>
                <a:gd name="connsiteX16" fmla="*/ 573409 w 1241580"/>
                <a:gd name="connsiteY16" fmla="*/ 531624 h 757278"/>
                <a:gd name="connsiteX17" fmla="*/ 574130 w 1241580"/>
                <a:gd name="connsiteY17" fmla="*/ 757279 h 757278"/>
                <a:gd name="connsiteX18" fmla="*/ 627625 w 1241580"/>
                <a:gd name="connsiteY18" fmla="*/ 757250 h 757278"/>
                <a:gd name="connsiteX19" fmla="*/ 626875 w 1241580"/>
                <a:gd name="connsiteY19" fmla="*/ 528077 h 757278"/>
                <a:gd name="connsiteX20" fmla="*/ 678004 w 1241580"/>
                <a:gd name="connsiteY20" fmla="*/ 509822 h 757278"/>
                <a:gd name="connsiteX21" fmla="*/ 830267 w 1241580"/>
                <a:gd name="connsiteY21" fmla="*/ 421348 h 757278"/>
                <a:gd name="connsiteX22" fmla="*/ 861585 w 1241580"/>
                <a:gd name="connsiteY22" fmla="*/ 391674 h 757278"/>
                <a:gd name="connsiteX23" fmla="*/ 1241580 w 1241580"/>
                <a:gd name="connsiteY23" fmla="*/ 391616 h 757278"/>
                <a:gd name="connsiteX24" fmla="*/ 1241349 w 1241580"/>
                <a:gd name="connsiteY24" fmla="*/ 360674 h 757278"/>
                <a:gd name="connsiteX25" fmla="*/ 867670 w 1241580"/>
                <a:gd name="connsiteY25" fmla="*/ 360674 h 7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1580" h="757278">
                  <a:moveTo>
                    <a:pt x="867670" y="360674"/>
                  </a:moveTo>
                  <a:cubicBezTo>
                    <a:pt x="864844" y="343688"/>
                    <a:pt x="852155" y="327164"/>
                    <a:pt x="829662" y="314187"/>
                  </a:cubicBezTo>
                  <a:lnTo>
                    <a:pt x="748512" y="267326"/>
                  </a:lnTo>
                  <a:cubicBezTo>
                    <a:pt x="726019" y="254320"/>
                    <a:pt x="697441" y="247024"/>
                    <a:pt x="668142" y="245438"/>
                  </a:cubicBezTo>
                  <a:lnTo>
                    <a:pt x="667421" y="0"/>
                  </a:lnTo>
                  <a:lnTo>
                    <a:pt x="614388" y="923"/>
                  </a:lnTo>
                  <a:lnTo>
                    <a:pt x="613927" y="923"/>
                  </a:lnTo>
                  <a:lnTo>
                    <a:pt x="614619" y="250023"/>
                  </a:lnTo>
                  <a:cubicBezTo>
                    <a:pt x="595961" y="253570"/>
                    <a:pt x="578427" y="259165"/>
                    <a:pt x="563547" y="267816"/>
                  </a:cubicBezTo>
                  <a:lnTo>
                    <a:pt x="411255" y="355454"/>
                  </a:lnTo>
                  <a:cubicBezTo>
                    <a:pt x="396461" y="364048"/>
                    <a:pt x="386022" y="376996"/>
                    <a:pt x="379879" y="384205"/>
                  </a:cubicBezTo>
                  <a:lnTo>
                    <a:pt x="0" y="384205"/>
                  </a:lnTo>
                  <a:lnTo>
                    <a:pt x="231" y="415869"/>
                  </a:lnTo>
                  <a:lnTo>
                    <a:pt x="373852" y="416157"/>
                  </a:lnTo>
                  <a:cubicBezTo>
                    <a:pt x="376679" y="433114"/>
                    <a:pt x="389309" y="449869"/>
                    <a:pt x="411803" y="462846"/>
                  </a:cubicBezTo>
                  <a:lnTo>
                    <a:pt x="492952" y="509765"/>
                  </a:lnTo>
                  <a:cubicBezTo>
                    <a:pt x="515446" y="522742"/>
                    <a:pt x="544110" y="530038"/>
                    <a:pt x="573409" y="531624"/>
                  </a:cubicBezTo>
                  <a:lnTo>
                    <a:pt x="574130" y="757279"/>
                  </a:lnTo>
                  <a:lnTo>
                    <a:pt x="627625" y="757250"/>
                  </a:lnTo>
                  <a:lnTo>
                    <a:pt x="626875" y="528077"/>
                  </a:lnTo>
                  <a:cubicBezTo>
                    <a:pt x="645590" y="524472"/>
                    <a:pt x="663210" y="518445"/>
                    <a:pt x="678004" y="509822"/>
                  </a:cubicBezTo>
                  <a:lnTo>
                    <a:pt x="830267" y="421348"/>
                  </a:lnTo>
                  <a:cubicBezTo>
                    <a:pt x="845147" y="412697"/>
                    <a:pt x="855500" y="402488"/>
                    <a:pt x="861585" y="391674"/>
                  </a:cubicBezTo>
                  <a:lnTo>
                    <a:pt x="1241580" y="391616"/>
                  </a:lnTo>
                  <a:lnTo>
                    <a:pt x="1241349" y="360674"/>
                  </a:lnTo>
                  <a:lnTo>
                    <a:pt x="867670" y="360674"/>
                  </a:lnTo>
                  <a:close/>
                </a:path>
              </a:pathLst>
            </a:custGeom>
            <a:solidFill>
              <a:srgbClr val="FFDB5A"/>
            </a:solidFill>
            <a:ln w="2878" cap="flat">
              <a:noFill/>
              <a:prstDash val="solid"/>
              <a:miter/>
            </a:ln>
          </p:spPr>
          <p:txBody>
            <a:bodyPr rtlCol="0" anchor="ctr"/>
            <a:lstStyle/>
            <a:p>
              <a:endParaRPr lang="zh-CN" altLang="en-US"/>
            </a:p>
          </p:txBody>
        </p:sp>
        <p:sp>
          <p:nvSpPr>
            <p:cNvPr id="158" name="Aichitds6-47"/>
            <p:cNvSpPr/>
            <p:nvPr/>
          </p:nvSpPr>
          <p:spPr>
            <a:xfrm>
              <a:off x="10574415" y="2534273"/>
              <a:ext cx="274784" cy="157973"/>
            </a:xfrm>
            <a:custGeom>
              <a:avLst/>
              <a:gdLst>
                <a:gd name="connsiteX0" fmla="*/ 257604 w 274784"/>
                <a:gd name="connsiteY0" fmla="*/ 28694 h 157973"/>
                <a:gd name="connsiteX1" fmla="*/ 232544 w 274784"/>
                <a:gd name="connsiteY1" fmla="*/ 14246 h 157973"/>
                <a:gd name="connsiteX2" fmla="*/ 181242 w 274784"/>
                <a:gd name="connsiteY2" fmla="*/ 1038 h 157973"/>
                <a:gd name="connsiteX3" fmla="*/ 162295 w 274784"/>
                <a:gd name="connsiteY3" fmla="*/ 0 h 157973"/>
                <a:gd name="connsiteX4" fmla="*/ 143406 w 274784"/>
                <a:gd name="connsiteY4" fmla="*/ 3605 h 157973"/>
                <a:gd name="connsiteX5" fmla="*/ 112925 w 274784"/>
                <a:gd name="connsiteY5" fmla="*/ 14188 h 157973"/>
                <a:gd name="connsiteX6" fmla="*/ 17097 w 274784"/>
                <a:gd name="connsiteY6" fmla="*/ 69874 h 157973"/>
                <a:gd name="connsiteX7" fmla="*/ 17184 w 274784"/>
                <a:gd name="connsiteY7" fmla="*/ 129366 h 157973"/>
                <a:gd name="connsiteX8" fmla="*/ 42157 w 274784"/>
                <a:gd name="connsiteY8" fmla="*/ 143785 h 157973"/>
                <a:gd name="connsiteX9" fmla="*/ 93517 w 274784"/>
                <a:gd name="connsiteY9" fmla="*/ 156964 h 157973"/>
                <a:gd name="connsiteX10" fmla="*/ 112665 w 274784"/>
                <a:gd name="connsiteY10" fmla="*/ 157973 h 157973"/>
                <a:gd name="connsiteX11" fmla="*/ 131179 w 274784"/>
                <a:gd name="connsiteY11" fmla="*/ 154426 h 157973"/>
                <a:gd name="connsiteX12" fmla="*/ 161834 w 274784"/>
                <a:gd name="connsiteY12" fmla="*/ 143871 h 157973"/>
                <a:gd name="connsiteX13" fmla="*/ 257662 w 274784"/>
                <a:gd name="connsiteY13" fmla="*/ 88186 h 157973"/>
                <a:gd name="connsiteX14" fmla="*/ 257604 w 274784"/>
                <a:gd name="connsiteY14" fmla="*/ 28694 h 15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84" h="157973">
                  <a:moveTo>
                    <a:pt x="257604" y="28694"/>
                  </a:moveTo>
                  <a:lnTo>
                    <a:pt x="232544" y="14246"/>
                  </a:lnTo>
                  <a:cubicBezTo>
                    <a:pt x="219855" y="6921"/>
                    <a:pt x="201140" y="2105"/>
                    <a:pt x="181242" y="1038"/>
                  </a:cubicBezTo>
                  <a:lnTo>
                    <a:pt x="162295" y="0"/>
                  </a:lnTo>
                  <a:lnTo>
                    <a:pt x="143406" y="3605"/>
                  </a:lnTo>
                  <a:cubicBezTo>
                    <a:pt x="131468" y="5883"/>
                    <a:pt x="120913" y="9545"/>
                    <a:pt x="112925" y="14188"/>
                  </a:cubicBezTo>
                  <a:lnTo>
                    <a:pt x="17097" y="69874"/>
                  </a:lnTo>
                  <a:cubicBezTo>
                    <a:pt x="-5742" y="83139"/>
                    <a:pt x="-5685" y="116158"/>
                    <a:pt x="17184" y="129366"/>
                  </a:cubicBezTo>
                  <a:lnTo>
                    <a:pt x="42157" y="143785"/>
                  </a:lnTo>
                  <a:cubicBezTo>
                    <a:pt x="54817" y="151081"/>
                    <a:pt x="73504" y="155897"/>
                    <a:pt x="93517" y="156964"/>
                  </a:cubicBezTo>
                  <a:lnTo>
                    <a:pt x="112665" y="157973"/>
                  </a:lnTo>
                  <a:lnTo>
                    <a:pt x="131179" y="154426"/>
                  </a:lnTo>
                  <a:cubicBezTo>
                    <a:pt x="143349" y="152090"/>
                    <a:pt x="153961" y="148428"/>
                    <a:pt x="161834" y="143871"/>
                  </a:cubicBezTo>
                  <a:lnTo>
                    <a:pt x="257662" y="88186"/>
                  </a:lnTo>
                  <a:cubicBezTo>
                    <a:pt x="280530" y="74920"/>
                    <a:pt x="280472" y="41901"/>
                    <a:pt x="257604" y="28694"/>
                  </a:cubicBezTo>
                  <a:close/>
                </a:path>
              </a:pathLst>
            </a:custGeom>
            <a:solidFill>
              <a:srgbClr val="FF65A7"/>
            </a:solidFill>
            <a:ln w="2878" cap="flat">
              <a:noFill/>
              <a:prstDash val="solid"/>
              <a:miter/>
            </a:ln>
          </p:spPr>
          <p:txBody>
            <a:bodyPr rtlCol="0" anchor="ctr"/>
            <a:lstStyle/>
            <a:p>
              <a:endParaRPr lang="zh-CN" altLang="en-US"/>
            </a:p>
          </p:txBody>
        </p:sp>
        <p:grpSp>
          <p:nvGrpSpPr>
            <p:cNvPr id="159" name="图形 2"/>
            <p:cNvGrpSpPr/>
            <p:nvPr/>
          </p:nvGrpSpPr>
          <p:grpSpPr>
            <a:xfrm>
              <a:off x="10448566" y="2827755"/>
              <a:ext cx="486407" cy="329471"/>
              <a:chOff x="10448566" y="2827755"/>
              <a:chExt cx="486407" cy="329471"/>
            </a:xfrm>
          </p:grpSpPr>
          <p:sp>
            <p:nvSpPr>
              <p:cNvPr id="160" name="Aichitds6-48"/>
              <p:cNvSpPr/>
              <p:nvPr/>
            </p:nvSpPr>
            <p:spPr>
              <a:xfrm>
                <a:off x="10460684" y="2851921"/>
                <a:ext cx="474289" cy="305305"/>
              </a:xfrm>
              <a:custGeom>
                <a:avLst/>
                <a:gdLst>
                  <a:gd name="connsiteX0" fmla="*/ 253475 w 474289"/>
                  <a:gd name="connsiteY0" fmla="*/ 0 h 305305"/>
                  <a:gd name="connsiteX1" fmla="*/ 164 w 474289"/>
                  <a:gd name="connsiteY1" fmla="*/ 140728 h 305305"/>
                  <a:gd name="connsiteX2" fmla="*/ 164 w 474289"/>
                  <a:gd name="connsiteY2" fmla="*/ 157771 h 305305"/>
                  <a:gd name="connsiteX3" fmla="*/ 220946 w 474289"/>
                  <a:gd name="connsiteY3" fmla="*/ 305305 h 305305"/>
                  <a:gd name="connsiteX4" fmla="*/ 474286 w 474289"/>
                  <a:gd name="connsiteY4" fmla="*/ 143006 h 305305"/>
                  <a:gd name="connsiteX5" fmla="*/ 474170 w 474289"/>
                  <a:gd name="connsiteY5" fmla="*/ 113044 h 305305"/>
                  <a:gd name="connsiteX6" fmla="*/ 253475 w 474289"/>
                  <a:gd name="connsiteY6" fmla="*/ 0 h 305305"/>
                  <a:gd name="connsiteX7" fmla="*/ 220946 w 474289"/>
                  <a:gd name="connsiteY7" fmla="*/ 276323 h 305305"/>
                  <a:gd name="connsiteX8" fmla="*/ 48150 w 474289"/>
                  <a:gd name="connsiteY8" fmla="*/ 212765 h 305305"/>
                  <a:gd name="connsiteX9" fmla="*/ 30617 w 474289"/>
                  <a:gd name="connsiteY9" fmla="*/ 148832 h 305305"/>
                  <a:gd name="connsiteX10" fmla="*/ 253504 w 474289"/>
                  <a:gd name="connsiteY10" fmla="*/ 29011 h 305305"/>
                  <a:gd name="connsiteX11" fmla="*/ 419206 w 474289"/>
                  <a:gd name="connsiteY11" fmla="*/ 85187 h 305305"/>
                  <a:gd name="connsiteX12" fmla="*/ 445304 w 474289"/>
                  <a:gd name="connsiteY12" fmla="*/ 142747 h 305305"/>
                  <a:gd name="connsiteX13" fmla="*/ 220946 w 474289"/>
                  <a:gd name="connsiteY13"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289" h="305305">
                    <a:moveTo>
                      <a:pt x="253475" y="0"/>
                    </a:moveTo>
                    <a:cubicBezTo>
                      <a:pt x="33039" y="0"/>
                      <a:pt x="164" y="140728"/>
                      <a:pt x="164" y="140728"/>
                    </a:cubicBezTo>
                    <a:lnTo>
                      <a:pt x="164" y="157771"/>
                    </a:lnTo>
                    <a:cubicBezTo>
                      <a:pt x="-4479" y="238344"/>
                      <a:pt x="89792" y="305305"/>
                      <a:pt x="220946" y="305305"/>
                    </a:cubicBezTo>
                    <a:cubicBezTo>
                      <a:pt x="360117" y="305305"/>
                      <a:pt x="473565" y="230010"/>
                      <a:pt x="474286" y="143006"/>
                    </a:cubicBezTo>
                    <a:cubicBezTo>
                      <a:pt x="474314" y="141190"/>
                      <a:pt x="474170" y="113044"/>
                      <a:pt x="474170" y="113044"/>
                    </a:cubicBezTo>
                    <a:cubicBezTo>
                      <a:pt x="474170" y="113044"/>
                      <a:pt x="420676" y="0"/>
                      <a:pt x="253475" y="0"/>
                    </a:cubicBezTo>
                    <a:close/>
                    <a:moveTo>
                      <a:pt x="220946" y="276323"/>
                    </a:moveTo>
                    <a:cubicBezTo>
                      <a:pt x="146343" y="276323"/>
                      <a:pt x="80103" y="251955"/>
                      <a:pt x="48150" y="212765"/>
                    </a:cubicBezTo>
                    <a:cubicBezTo>
                      <a:pt x="31915" y="192925"/>
                      <a:pt x="26032" y="171383"/>
                      <a:pt x="30617" y="148832"/>
                    </a:cubicBezTo>
                    <a:cubicBezTo>
                      <a:pt x="44171" y="82735"/>
                      <a:pt x="144122" y="29011"/>
                      <a:pt x="253504" y="29011"/>
                    </a:cubicBezTo>
                    <a:cubicBezTo>
                      <a:pt x="322282" y="29011"/>
                      <a:pt x="384283" y="50033"/>
                      <a:pt x="419206" y="85187"/>
                    </a:cubicBezTo>
                    <a:cubicBezTo>
                      <a:pt x="436681" y="102864"/>
                      <a:pt x="445448" y="122214"/>
                      <a:pt x="445304" y="142747"/>
                    </a:cubicBezTo>
                    <a:cubicBezTo>
                      <a:pt x="444698" y="213918"/>
                      <a:pt x="339902" y="276323"/>
                      <a:pt x="220946" y="276323"/>
                    </a:cubicBezTo>
                    <a:close/>
                  </a:path>
                </a:pathLst>
              </a:custGeom>
              <a:solidFill>
                <a:srgbClr val="D1DDFF"/>
              </a:solidFill>
              <a:ln w="2878" cap="flat">
                <a:noFill/>
                <a:prstDash val="solid"/>
                <a:miter/>
              </a:ln>
            </p:spPr>
            <p:txBody>
              <a:bodyPr rtlCol="0" anchor="ctr"/>
              <a:lstStyle/>
              <a:p>
                <a:endParaRPr lang="zh-CN" altLang="en-US"/>
              </a:p>
            </p:txBody>
          </p:sp>
          <p:sp>
            <p:nvSpPr>
              <p:cNvPr id="161" name="Aichitds6-49"/>
              <p:cNvSpPr/>
              <p:nvPr/>
            </p:nvSpPr>
            <p:spPr>
              <a:xfrm>
                <a:off x="10750149" y="2990515"/>
                <a:ext cx="28" cy="115"/>
              </a:xfrm>
              <a:custGeom>
                <a:avLst/>
                <a:gdLst>
                  <a:gd name="connsiteX0" fmla="*/ 29 w 28"/>
                  <a:gd name="connsiteY0" fmla="*/ 115 h 115"/>
                  <a:gd name="connsiteX1" fmla="*/ 29 w 28"/>
                  <a:gd name="connsiteY1" fmla="*/ 0 h 115"/>
                  <a:gd name="connsiteX2" fmla="*/ 0 w 28"/>
                  <a:gd name="connsiteY2" fmla="*/ 0 h 115"/>
                  <a:gd name="connsiteX3" fmla="*/ 29 w 28"/>
                  <a:gd name="connsiteY3" fmla="*/ 115 h 115"/>
                </a:gdLst>
                <a:ahLst/>
                <a:cxnLst>
                  <a:cxn ang="0">
                    <a:pos x="connsiteX0" y="connsiteY0"/>
                  </a:cxn>
                  <a:cxn ang="0">
                    <a:pos x="connsiteX1" y="connsiteY1"/>
                  </a:cxn>
                  <a:cxn ang="0">
                    <a:pos x="connsiteX2" y="connsiteY2"/>
                  </a:cxn>
                  <a:cxn ang="0">
                    <a:pos x="connsiteX3" y="connsiteY3"/>
                  </a:cxn>
                </a:cxnLst>
                <a:rect l="l" t="t" r="r" b="b"/>
                <a:pathLst>
                  <a:path w="28" h="115">
                    <a:moveTo>
                      <a:pt x="29" y="115"/>
                    </a:moveTo>
                    <a:lnTo>
                      <a:pt x="29" y="0"/>
                    </a:lnTo>
                    <a:lnTo>
                      <a:pt x="0" y="0"/>
                    </a:lnTo>
                    <a:cubicBezTo>
                      <a:pt x="29" y="58"/>
                      <a:pt x="29" y="87"/>
                      <a:pt x="29" y="115"/>
                    </a:cubicBezTo>
                    <a:close/>
                  </a:path>
                </a:pathLst>
              </a:custGeom>
              <a:solidFill>
                <a:srgbClr val="616161"/>
              </a:solidFill>
              <a:ln w="2878" cap="flat">
                <a:noFill/>
                <a:prstDash val="solid"/>
                <a:miter/>
              </a:ln>
            </p:spPr>
            <p:txBody>
              <a:bodyPr rtlCol="0" anchor="ctr"/>
              <a:lstStyle/>
              <a:p>
                <a:endParaRPr lang="zh-CN" altLang="en-US"/>
              </a:p>
            </p:txBody>
          </p:sp>
          <p:sp>
            <p:nvSpPr>
              <p:cNvPr id="162" name="Aichitds6-50"/>
              <p:cNvSpPr/>
              <p:nvPr/>
            </p:nvSpPr>
            <p:spPr>
              <a:xfrm>
                <a:off x="10648438" y="2994091"/>
                <a:ext cx="99615" cy="78669"/>
              </a:xfrm>
              <a:custGeom>
                <a:avLst/>
                <a:gdLst>
                  <a:gd name="connsiteX0" fmla="*/ 99202 w 99615"/>
                  <a:gd name="connsiteY0" fmla="*/ 0 h 78669"/>
                  <a:gd name="connsiteX1" fmla="*/ 46256 w 99615"/>
                  <a:gd name="connsiteY1" fmla="*/ 32731 h 78669"/>
                  <a:gd name="connsiteX2" fmla="*/ 0 w 99615"/>
                  <a:gd name="connsiteY2" fmla="*/ 3316 h 78669"/>
                  <a:gd name="connsiteX3" fmla="*/ 87 w 99615"/>
                  <a:gd name="connsiteY3" fmla="*/ 48592 h 78669"/>
                  <a:gd name="connsiteX4" fmla="*/ 46400 w 99615"/>
                  <a:gd name="connsiteY4" fmla="*/ 78669 h 78669"/>
                  <a:gd name="connsiteX5" fmla="*/ 99606 w 99615"/>
                  <a:gd name="connsiteY5" fmla="*/ 45938 h 78669"/>
                  <a:gd name="connsiteX6" fmla="*/ 99202 w 99615"/>
                  <a:gd name="connsiteY6" fmla="*/ 0 h 78669"/>
                  <a:gd name="connsiteX7" fmla="*/ 99202 w 99615"/>
                  <a:gd name="connsiteY7" fmla="*/ 0 h 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 h="78669">
                    <a:moveTo>
                      <a:pt x="99202" y="0"/>
                    </a:moveTo>
                    <a:cubicBezTo>
                      <a:pt x="99202" y="17966"/>
                      <a:pt x="74171" y="32731"/>
                      <a:pt x="46256" y="32731"/>
                    </a:cubicBezTo>
                    <a:cubicBezTo>
                      <a:pt x="20071" y="32731"/>
                      <a:pt x="462" y="19754"/>
                      <a:pt x="0" y="3316"/>
                    </a:cubicBezTo>
                    <a:lnTo>
                      <a:pt x="87" y="48592"/>
                    </a:lnTo>
                    <a:cubicBezTo>
                      <a:pt x="29" y="65317"/>
                      <a:pt x="19898" y="78669"/>
                      <a:pt x="46400" y="78669"/>
                    </a:cubicBezTo>
                    <a:cubicBezTo>
                      <a:pt x="74315" y="78669"/>
                      <a:pt x="98077" y="63904"/>
                      <a:pt x="99606" y="45938"/>
                    </a:cubicBezTo>
                    <a:cubicBezTo>
                      <a:pt x="99692" y="44900"/>
                      <a:pt x="99202" y="0"/>
                      <a:pt x="99202" y="0"/>
                    </a:cubicBezTo>
                    <a:lnTo>
                      <a:pt x="99202" y="0"/>
                    </a:lnTo>
                    <a:close/>
                  </a:path>
                </a:pathLst>
              </a:custGeom>
              <a:solidFill>
                <a:srgbClr val="EE428C"/>
              </a:solidFill>
              <a:ln w="2878" cap="flat">
                <a:noFill/>
                <a:prstDash val="solid"/>
                <a:miter/>
              </a:ln>
            </p:spPr>
            <p:txBody>
              <a:bodyPr rtlCol="0" anchor="ctr"/>
              <a:lstStyle/>
              <a:p>
                <a:endParaRPr lang="zh-CN" altLang="en-US"/>
              </a:p>
            </p:txBody>
          </p:sp>
          <p:sp>
            <p:nvSpPr>
              <p:cNvPr id="163" name="Aichitds6-51"/>
              <p:cNvSpPr/>
              <p:nvPr/>
            </p:nvSpPr>
            <p:spPr>
              <a:xfrm>
                <a:off x="10648580" y="2962254"/>
                <a:ext cx="99972" cy="64567"/>
              </a:xfrm>
              <a:custGeom>
                <a:avLst/>
                <a:gdLst>
                  <a:gd name="connsiteX0" fmla="*/ 53439 w 99972"/>
                  <a:gd name="connsiteY0" fmla="*/ 0 h 64567"/>
                  <a:gd name="connsiteX1" fmla="*/ 175 w 99972"/>
                  <a:gd name="connsiteY1" fmla="*/ 31837 h 64567"/>
                  <a:gd name="connsiteX2" fmla="*/ 46517 w 99972"/>
                  <a:gd name="connsiteY2" fmla="*/ 64568 h 64567"/>
                  <a:gd name="connsiteX3" fmla="*/ 99896 w 99972"/>
                  <a:gd name="connsiteY3" fmla="*/ 31837 h 64567"/>
                  <a:gd name="connsiteX4" fmla="*/ 53439 w 99972"/>
                  <a:gd name="connsiteY4" fmla="*/ 0 h 6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2" h="64567">
                    <a:moveTo>
                      <a:pt x="53439" y="0"/>
                    </a:moveTo>
                    <a:cubicBezTo>
                      <a:pt x="26273" y="0"/>
                      <a:pt x="2425" y="14159"/>
                      <a:pt x="175" y="31837"/>
                    </a:cubicBezTo>
                    <a:cubicBezTo>
                      <a:pt x="-2132" y="49803"/>
                      <a:pt x="18602" y="64568"/>
                      <a:pt x="46517" y="64568"/>
                    </a:cubicBezTo>
                    <a:cubicBezTo>
                      <a:pt x="74432" y="64568"/>
                      <a:pt x="98339" y="49803"/>
                      <a:pt x="99896" y="31837"/>
                    </a:cubicBezTo>
                    <a:cubicBezTo>
                      <a:pt x="101396" y="14159"/>
                      <a:pt x="80604" y="0"/>
                      <a:pt x="53439" y="0"/>
                    </a:cubicBezTo>
                    <a:close/>
                  </a:path>
                </a:pathLst>
              </a:custGeom>
              <a:solidFill>
                <a:srgbClr val="9A99F0"/>
              </a:solidFill>
              <a:ln w="2878" cap="flat">
                <a:noFill/>
                <a:prstDash val="solid"/>
                <a:miter/>
              </a:ln>
            </p:spPr>
            <p:txBody>
              <a:bodyPr rtlCol="0" anchor="ctr"/>
              <a:lstStyle/>
              <a:p>
                <a:endParaRPr lang="zh-CN" altLang="en-US"/>
              </a:p>
            </p:txBody>
          </p:sp>
          <p:sp>
            <p:nvSpPr>
              <p:cNvPr id="164" name="Aichitds6-52"/>
              <p:cNvSpPr/>
              <p:nvPr/>
            </p:nvSpPr>
            <p:spPr>
              <a:xfrm>
                <a:off x="10672950" y="2956854"/>
                <a:ext cx="51188" cy="47733"/>
              </a:xfrm>
              <a:custGeom>
                <a:avLst/>
                <a:gdLst>
                  <a:gd name="connsiteX0" fmla="*/ 44756 w 51188"/>
                  <a:gd name="connsiteY0" fmla="*/ 4737 h 47733"/>
                  <a:gd name="connsiteX1" fmla="*/ 8795 w 51188"/>
                  <a:gd name="connsiteY1" fmla="*/ 4737 h 47733"/>
                  <a:gd name="connsiteX2" fmla="*/ 0 w 51188"/>
                  <a:gd name="connsiteY2" fmla="*/ 17396 h 47733"/>
                  <a:gd name="connsiteX3" fmla="*/ 0 w 51188"/>
                  <a:gd name="connsiteY3" fmla="*/ 32652 h 47733"/>
                  <a:gd name="connsiteX4" fmla="*/ 6287 w 51188"/>
                  <a:gd name="connsiteY4" fmla="*/ 42889 h 47733"/>
                  <a:gd name="connsiteX5" fmla="*/ 42593 w 51188"/>
                  <a:gd name="connsiteY5" fmla="*/ 42889 h 47733"/>
                  <a:gd name="connsiteX6" fmla="*/ 51187 w 51188"/>
                  <a:gd name="connsiteY6" fmla="*/ 30172 h 47733"/>
                  <a:gd name="connsiteX7" fmla="*/ 51187 w 51188"/>
                  <a:gd name="connsiteY7" fmla="*/ 15089 h 47733"/>
                  <a:gd name="connsiteX8" fmla="*/ 44756 w 51188"/>
                  <a:gd name="connsiteY8" fmla="*/ 4737 h 4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88" h="47733">
                    <a:moveTo>
                      <a:pt x="44756" y="4737"/>
                    </a:moveTo>
                    <a:cubicBezTo>
                      <a:pt x="35442" y="-1579"/>
                      <a:pt x="19379" y="-1579"/>
                      <a:pt x="8795" y="4737"/>
                    </a:cubicBezTo>
                    <a:cubicBezTo>
                      <a:pt x="2999" y="8197"/>
                      <a:pt x="0" y="12840"/>
                      <a:pt x="0" y="17396"/>
                    </a:cubicBezTo>
                    <a:lnTo>
                      <a:pt x="0" y="32652"/>
                    </a:lnTo>
                    <a:cubicBezTo>
                      <a:pt x="58" y="36372"/>
                      <a:pt x="2134" y="40034"/>
                      <a:pt x="6287" y="42889"/>
                    </a:cubicBezTo>
                    <a:cubicBezTo>
                      <a:pt x="15659" y="49349"/>
                      <a:pt x="31952" y="49349"/>
                      <a:pt x="42593" y="42889"/>
                    </a:cubicBezTo>
                    <a:cubicBezTo>
                      <a:pt x="48390" y="39371"/>
                      <a:pt x="51274" y="34699"/>
                      <a:pt x="51187" y="30172"/>
                    </a:cubicBezTo>
                    <a:lnTo>
                      <a:pt x="51187" y="15089"/>
                    </a:lnTo>
                    <a:cubicBezTo>
                      <a:pt x="51129" y="11312"/>
                      <a:pt x="48995" y="7592"/>
                      <a:pt x="44756" y="4737"/>
                    </a:cubicBezTo>
                    <a:close/>
                  </a:path>
                </a:pathLst>
              </a:custGeom>
              <a:solidFill>
                <a:srgbClr val="4C4DC3"/>
              </a:solidFill>
              <a:ln w="2878" cap="flat">
                <a:noFill/>
                <a:prstDash val="solid"/>
                <a:miter/>
              </a:ln>
            </p:spPr>
            <p:txBody>
              <a:bodyPr rtlCol="0" anchor="ctr"/>
              <a:lstStyle/>
              <a:p>
                <a:endParaRPr lang="zh-CN" altLang="en-US"/>
              </a:p>
            </p:txBody>
          </p:sp>
          <p:sp>
            <p:nvSpPr>
              <p:cNvPr id="165" name="Aichitds6-53"/>
              <p:cNvSpPr/>
              <p:nvPr/>
            </p:nvSpPr>
            <p:spPr>
              <a:xfrm>
                <a:off x="10522783" y="2896021"/>
                <a:ext cx="331473" cy="177352"/>
              </a:xfrm>
              <a:custGeom>
                <a:avLst/>
                <a:gdLst>
                  <a:gd name="connsiteX0" fmla="*/ 310505 w 331473"/>
                  <a:gd name="connsiteY0" fmla="*/ 1406 h 177352"/>
                  <a:gd name="connsiteX1" fmla="*/ 310447 w 331473"/>
                  <a:gd name="connsiteY1" fmla="*/ 1377 h 177352"/>
                  <a:gd name="connsiteX2" fmla="*/ 299374 w 331473"/>
                  <a:gd name="connsiteY2" fmla="*/ 1435 h 177352"/>
                  <a:gd name="connsiteX3" fmla="*/ 165192 w 331473"/>
                  <a:gd name="connsiteY3" fmla="*/ 81835 h 177352"/>
                  <a:gd name="connsiteX4" fmla="*/ 146216 w 331473"/>
                  <a:gd name="connsiteY4" fmla="*/ 93197 h 177352"/>
                  <a:gd name="connsiteX5" fmla="*/ 136296 w 331473"/>
                  <a:gd name="connsiteY5" fmla="*/ 94062 h 177352"/>
                  <a:gd name="connsiteX6" fmla="*/ 120493 w 331473"/>
                  <a:gd name="connsiteY6" fmla="*/ 88092 h 177352"/>
                  <a:gd name="connsiteX7" fmla="*/ 110573 w 331473"/>
                  <a:gd name="connsiteY7" fmla="*/ 88958 h 177352"/>
                  <a:gd name="connsiteX8" fmla="*/ 788 w 331473"/>
                  <a:gd name="connsiteY8" fmla="*/ 149920 h 177352"/>
                  <a:gd name="connsiteX9" fmla="*/ 1826 w 331473"/>
                  <a:gd name="connsiteY9" fmla="*/ 159235 h 177352"/>
                  <a:gd name="connsiteX10" fmla="*/ 20368 w 331473"/>
                  <a:gd name="connsiteY10" fmla="*/ 175730 h 177352"/>
                  <a:gd name="connsiteX11" fmla="*/ 20426 w 331473"/>
                  <a:gd name="connsiteY11" fmla="*/ 175759 h 177352"/>
                  <a:gd name="connsiteX12" fmla="*/ 32336 w 331473"/>
                  <a:gd name="connsiteY12" fmla="*/ 175701 h 177352"/>
                  <a:gd name="connsiteX13" fmla="*/ 175948 w 331473"/>
                  <a:gd name="connsiteY13" fmla="*/ 89188 h 177352"/>
                  <a:gd name="connsiteX14" fmla="*/ 194750 w 331473"/>
                  <a:gd name="connsiteY14" fmla="*/ 77855 h 177352"/>
                  <a:gd name="connsiteX15" fmla="*/ 204584 w 331473"/>
                  <a:gd name="connsiteY15" fmla="*/ 77019 h 177352"/>
                  <a:gd name="connsiteX16" fmla="*/ 220531 w 331473"/>
                  <a:gd name="connsiteY16" fmla="*/ 82930 h 177352"/>
                  <a:gd name="connsiteX17" fmla="*/ 230365 w 331473"/>
                  <a:gd name="connsiteY17" fmla="*/ 82065 h 177352"/>
                  <a:gd name="connsiteX18" fmla="*/ 328615 w 331473"/>
                  <a:gd name="connsiteY18" fmla="*/ 22256 h 177352"/>
                  <a:gd name="connsiteX19" fmla="*/ 331124 w 331473"/>
                  <a:gd name="connsiteY19" fmla="*/ 12249 h 177352"/>
                  <a:gd name="connsiteX20" fmla="*/ 310505 w 331473"/>
                  <a:gd name="connsiteY20" fmla="*/ 1406 h 17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473" h="177352">
                    <a:moveTo>
                      <a:pt x="310505" y="1406"/>
                    </a:moveTo>
                    <a:cubicBezTo>
                      <a:pt x="310476" y="1377"/>
                      <a:pt x="310476" y="1377"/>
                      <a:pt x="310447" y="1377"/>
                    </a:cubicBezTo>
                    <a:cubicBezTo>
                      <a:pt x="307477" y="-497"/>
                      <a:pt x="302517" y="-439"/>
                      <a:pt x="299374" y="1435"/>
                    </a:cubicBezTo>
                    <a:lnTo>
                      <a:pt x="165192" y="81835"/>
                    </a:lnTo>
                    <a:lnTo>
                      <a:pt x="146216" y="93197"/>
                    </a:lnTo>
                    <a:cubicBezTo>
                      <a:pt x="143419" y="94840"/>
                      <a:pt x="139353" y="95215"/>
                      <a:pt x="136296" y="94062"/>
                    </a:cubicBezTo>
                    <a:lnTo>
                      <a:pt x="120493" y="88092"/>
                    </a:lnTo>
                    <a:cubicBezTo>
                      <a:pt x="117436" y="86939"/>
                      <a:pt x="113370" y="87285"/>
                      <a:pt x="110573" y="88958"/>
                    </a:cubicBezTo>
                    <a:lnTo>
                      <a:pt x="788" y="149920"/>
                    </a:lnTo>
                    <a:cubicBezTo>
                      <a:pt x="788" y="149920"/>
                      <a:pt x="-1548" y="155601"/>
                      <a:pt x="1826" y="159235"/>
                    </a:cubicBezTo>
                    <a:cubicBezTo>
                      <a:pt x="7132" y="165003"/>
                      <a:pt x="13303" y="170511"/>
                      <a:pt x="20368" y="175730"/>
                    </a:cubicBezTo>
                    <a:cubicBezTo>
                      <a:pt x="20397" y="175730"/>
                      <a:pt x="20397" y="175759"/>
                      <a:pt x="20426" y="175759"/>
                    </a:cubicBezTo>
                    <a:cubicBezTo>
                      <a:pt x="23368" y="177922"/>
                      <a:pt x="28731" y="177864"/>
                      <a:pt x="32336" y="175701"/>
                    </a:cubicBezTo>
                    <a:lnTo>
                      <a:pt x="175948" y="89188"/>
                    </a:lnTo>
                    <a:lnTo>
                      <a:pt x="194750" y="77855"/>
                    </a:lnTo>
                    <a:cubicBezTo>
                      <a:pt x="197490" y="76211"/>
                      <a:pt x="201498" y="75865"/>
                      <a:pt x="204584" y="77019"/>
                    </a:cubicBezTo>
                    <a:lnTo>
                      <a:pt x="220531" y="82930"/>
                    </a:lnTo>
                    <a:cubicBezTo>
                      <a:pt x="223617" y="84084"/>
                      <a:pt x="227654" y="83738"/>
                      <a:pt x="230365" y="82065"/>
                    </a:cubicBezTo>
                    <a:lnTo>
                      <a:pt x="328615" y="22256"/>
                    </a:lnTo>
                    <a:cubicBezTo>
                      <a:pt x="332854" y="19372"/>
                      <a:pt x="331124" y="12249"/>
                      <a:pt x="331124" y="12249"/>
                    </a:cubicBezTo>
                    <a:cubicBezTo>
                      <a:pt x="331124" y="12249"/>
                      <a:pt x="317657" y="5963"/>
                      <a:pt x="310505" y="1406"/>
                    </a:cubicBezTo>
                    <a:close/>
                  </a:path>
                </a:pathLst>
              </a:custGeom>
              <a:solidFill>
                <a:srgbClr val="FD9C3D"/>
              </a:solidFill>
              <a:ln w="2878" cap="flat">
                <a:noFill/>
                <a:prstDash val="solid"/>
                <a:miter/>
              </a:ln>
            </p:spPr>
            <p:txBody>
              <a:bodyPr rtlCol="0" anchor="ctr"/>
              <a:lstStyle/>
              <a:p>
                <a:endParaRPr lang="zh-CN" altLang="en-US"/>
              </a:p>
            </p:txBody>
          </p:sp>
          <p:sp>
            <p:nvSpPr>
              <p:cNvPr id="166" name="Aichitds6-54"/>
              <p:cNvSpPr/>
              <p:nvPr/>
            </p:nvSpPr>
            <p:spPr>
              <a:xfrm>
                <a:off x="10523614" y="2889208"/>
                <a:ext cx="330301" cy="177330"/>
              </a:xfrm>
              <a:custGeom>
                <a:avLst/>
                <a:gdLst>
                  <a:gd name="connsiteX0" fmla="*/ 309674 w 330301"/>
                  <a:gd name="connsiteY0" fmla="*/ 1413 h 177330"/>
                  <a:gd name="connsiteX1" fmla="*/ 309616 w 330301"/>
                  <a:gd name="connsiteY1" fmla="*/ 1384 h 177330"/>
                  <a:gd name="connsiteX2" fmla="*/ 304223 w 330301"/>
                  <a:gd name="connsiteY2" fmla="*/ 0 h 177330"/>
                  <a:gd name="connsiteX3" fmla="*/ 304223 w 330301"/>
                  <a:gd name="connsiteY3" fmla="*/ 0 h 177330"/>
                  <a:gd name="connsiteX4" fmla="*/ 298542 w 330301"/>
                  <a:gd name="connsiteY4" fmla="*/ 1442 h 177330"/>
                  <a:gd name="connsiteX5" fmla="*/ 164389 w 330301"/>
                  <a:gd name="connsiteY5" fmla="*/ 81813 h 177330"/>
                  <a:gd name="connsiteX6" fmla="*/ 145414 w 330301"/>
                  <a:gd name="connsiteY6" fmla="*/ 93175 h 177330"/>
                  <a:gd name="connsiteX7" fmla="*/ 135494 w 330301"/>
                  <a:gd name="connsiteY7" fmla="*/ 94040 h 177330"/>
                  <a:gd name="connsiteX8" fmla="*/ 119691 w 330301"/>
                  <a:gd name="connsiteY8" fmla="*/ 88070 h 177330"/>
                  <a:gd name="connsiteX9" fmla="*/ 109799 w 330301"/>
                  <a:gd name="connsiteY9" fmla="*/ 88936 h 177330"/>
                  <a:gd name="connsiteX10" fmla="*/ 3186 w 330301"/>
                  <a:gd name="connsiteY10" fmla="*/ 152148 h 177330"/>
                  <a:gd name="connsiteX11" fmla="*/ 1052 w 330301"/>
                  <a:gd name="connsiteY11" fmla="*/ 159213 h 177330"/>
                  <a:gd name="connsiteX12" fmla="*/ 19595 w 330301"/>
                  <a:gd name="connsiteY12" fmla="*/ 175708 h 177330"/>
                  <a:gd name="connsiteX13" fmla="*/ 19652 w 330301"/>
                  <a:gd name="connsiteY13" fmla="*/ 175737 h 177330"/>
                  <a:gd name="connsiteX14" fmla="*/ 31562 w 330301"/>
                  <a:gd name="connsiteY14" fmla="*/ 175679 h 177330"/>
                  <a:gd name="connsiteX15" fmla="*/ 175146 w 330301"/>
                  <a:gd name="connsiteY15" fmla="*/ 89166 h 177330"/>
                  <a:gd name="connsiteX16" fmla="*/ 193948 w 330301"/>
                  <a:gd name="connsiteY16" fmla="*/ 77833 h 177330"/>
                  <a:gd name="connsiteX17" fmla="*/ 203781 w 330301"/>
                  <a:gd name="connsiteY17" fmla="*/ 76968 h 177330"/>
                  <a:gd name="connsiteX18" fmla="*/ 219729 w 330301"/>
                  <a:gd name="connsiteY18" fmla="*/ 82880 h 177330"/>
                  <a:gd name="connsiteX19" fmla="*/ 229562 w 330301"/>
                  <a:gd name="connsiteY19" fmla="*/ 82015 h 177330"/>
                  <a:gd name="connsiteX20" fmla="*/ 327813 w 330301"/>
                  <a:gd name="connsiteY20" fmla="*/ 22176 h 177330"/>
                  <a:gd name="connsiteX21" fmla="*/ 328966 w 330301"/>
                  <a:gd name="connsiteY21" fmla="*/ 15861 h 177330"/>
                  <a:gd name="connsiteX22" fmla="*/ 309674 w 330301"/>
                  <a:gd name="connsiteY22" fmla="*/ 1413 h 1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0301" h="177330">
                    <a:moveTo>
                      <a:pt x="309674" y="1413"/>
                    </a:moveTo>
                    <a:cubicBezTo>
                      <a:pt x="309645" y="1384"/>
                      <a:pt x="309645" y="1384"/>
                      <a:pt x="309616" y="1384"/>
                    </a:cubicBezTo>
                    <a:cubicBezTo>
                      <a:pt x="308145" y="461"/>
                      <a:pt x="306213" y="0"/>
                      <a:pt x="304223" y="0"/>
                    </a:cubicBezTo>
                    <a:lnTo>
                      <a:pt x="304223" y="0"/>
                    </a:lnTo>
                    <a:cubicBezTo>
                      <a:pt x="302176" y="0"/>
                      <a:pt x="300128" y="490"/>
                      <a:pt x="298542" y="1442"/>
                    </a:cubicBezTo>
                    <a:lnTo>
                      <a:pt x="164389" y="81813"/>
                    </a:lnTo>
                    <a:lnTo>
                      <a:pt x="145414" y="93175"/>
                    </a:lnTo>
                    <a:cubicBezTo>
                      <a:pt x="142617" y="94847"/>
                      <a:pt x="138579" y="95193"/>
                      <a:pt x="135494" y="94040"/>
                    </a:cubicBezTo>
                    <a:lnTo>
                      <a:pt x="119691" y="88070"/>
                    </a:lnTo>
                    <a:cubicBezTo>
                      <a:pt x="116634" y="86917"/>
                      <a:pt x="112568" y="87263"/>
                      <a:pt x="109799" y="88936"/>
                    </a:cubicBezTo>
                    <a:lnTo>
                      <a:pt x="3186" y="152148"/>
                    </a:lnTo>
                    <a:cubicBezTo>
                      <a:pt x="14" y="154022"/>
                      <a:pt x="-967" y="157021"/>
                      <a:pt x="1052" y="159213"/>
                    </a:cubicBezTo>
                    <a:cubicBezTo>
                      <a:pt x="6387" y="164981"/>
                      <a:pt x="12558" y="170489"/>
                      <a:pt x="19595" y="175708"/>
                    </a:cubicBezTo>
                    <a:cubicBezTo>
                      <a:pt x="19624" y="175708"/>
                      <a:pt x="19652" y="175737"/>
                      <a:pt x="19652" y="175737"/>
                    </a:cubicBezTo>
                    <a:cubicBezTo>
                      <a:pt x="22594" y="177900"/>
                      <a:pt x="27929" y="177842"/>
                      <a:pt x="31562" y="175679"/>
                    </a:cubicBezTo>
                    <a:lnTo>
                      <a:pt x="175146" y="89166"/>
                    </a:lnTo>
                    <a:lnTo>
                      <a:pt x="193948" y="77833"/>
                    </a:lnTo>
                    <a:cubicBezTo>
                      <a:pt x="196687" y="76189"/>
                      <a:pt x="200696" y="75843"/>
                      <a:pt x="203781" y="76968"/>
                    </a:cubicBezTo>
                    <a:lnTo>
                      <a:pt x="219729" y="82880"/>
                    </a:lnTo>
                    <a:cubicBezTo>
                      <a:pt x="222843" y="84033"/>
                      <a:pt x="226852" y="83687"/>
                      <a:pt x="229562" y="82015"/>
                    </a:cubicBezTo>
                    <a:lnTo>
                      <a:pt x="327813" y="22176"/>
                    </a:lnTo>
                    <a:cubicBezTo>
                      <a:pt x="330610" y="20504"/>
                      <a:pt x="331129" y="17822"/>
                      <a:pt x="328966" y="15861"/>
                    </a:cubicBezTo>
                    <a:cubicBezTo>
                      <a:pt x="323256" y="10843"/>
                      <a:pt x="316825" y="5969"/>
                      <a:pt x="309674" y="1413"/>
                    </a:cubicBezTo>
                    <a:close/>
                  </a:path>
                </a:pathLst>
              </a:custGeom>
              <a:solidFill>
                <a:srgbClr val="FFBD59"/>
              </a:solidFill>
              <a:ln w="2878" cap="flat">
                <a:noFill/>
                <a:prstDash val="solid"/>
                <a:miter/>
              </a:ln>
            </p:spPr>
            <p:txBody>
              <a:bodyPr rtlCol="0" anchor="ctr"/>
              <a:lstStyle/>
              <a:p>
                <a:endParaRPr lang="zh-CN" altLang="en-US"/>
              </a:p>
            </p:txBody>
          </p:sp>
          <p:sp>
            <p:nvSpPr>
              <p:cNvPr id="167" name="Aichitds6-55"/>
              <p:cNvSpPr/>
              <p:nvPr/>
            </p:nvSpPr>
            <p:spPr>
              <a:xfrm>
                <a:off x="10672960" y="2956861"/>
                <a:ext cx="51203" cy="32651"/>
              </a:xfrm>
              <a:custGeom>
                <a:avLst/>
                <a:gdLst>
                  <a:gd name="connsiteX0" fmla="*/ 44746 w 51203"/>
                  <a:gd name="connsiteY0" fmla="*/ 4729 h 32651"/>
                  <a:gd name="connsiteX1" fmla="*/ 27241 w 51203"/>
                  <a:gd name="connsiteY1" fmla="*/ 0 h 32651"/>
                  <a:gd name="connsiteX2" fmla="*/ 8785 w 51203"/>
                  <a:gd name="connsiteY2" fmla="*/ 4729 h 32651"/>
                  <a:gd name="connsiteX3" fmla="*/ 6305 w 51203"/>
                  <a:gd name="connsiteY3" fmla="*/ 27828 h 32651"/>
                  <a:gd name="connsiteX4" fmla="*/ 42583 w 51203"/>
                  <a:gd name="connsiteY4" fmla="*/ 27828 h 32651"/>
                  <a:gd name="connsiteX5" fmla="*/ 44746 w 51203"/>
                  <a:gd name="connsiteY5" fmla="*/ 4729 h 3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03" h="32651">
                    <a:moveTo>
                      <a:pt x="44746" y="4729"/>
                    </a:moveTo>
                    <a:cubicBezTo>
                      <a:pt x="40103" y="1586"/>
                      <a:pt x="33759" y="0"/>
                      <a:pt x="27241" y="0"/>
                    </a:cubicBezTo>
                    <a:cubicBezTo>
                      <a:pt x="20753" y="0"/>
                      <a:pt x="14091" y="1586"/>
                      <a:pt x="8785" y="4729"/>
                    </a:cubicBezTo>
                    <a:cubicBezTo>
                      <a:pt x="-1856" y="11074"/>
                      <a:pt x="-3009" y="21398"/>
                      <a:pt x="6305" y="27828"/>
                    </a:cubicBezTo>
                    <a:cubicBezTo>
                      <a:pt x="15649" y="34259"/>
                      <a:pt x="31942" y="34259"/>
                      <a:pt x="42583" y="27828"/>
                    </a:cubicBezTo>
                    <a:cubicBezTo>
                      <a:pt x="53195" y="21398"/>
                      <a:pt x="54118" y="11045"/>
                      <a:pt x="44746" y="4729"/>
                    </a:cubicBezTo>
                    <a:close/>
                  </a:path>
                </a:pathLst>
              </a:custGeom>
              <a:solidFill>
                <a:srgbClr val="FF65A7"/>
              </a:solidFill>
              <a:ln w="2878" cap="flat">
                <a:noFill/>
                <a:prstDash val="solid"/>
                <a:miter/>
              </a:ln>
            </p:spPr>
            <p:txBody>
              <a:bodyPr rtlCol="0" anchor="ctr"/>
              <a:lstStyle/>
              <a:p>
                <a:endParaRPr lang="zh-CN" altLang="en-US"/>
              </a:p>
            </p:txBody>
          </p:sp>
          <p:sp>
            <p:nvSpPr>
              <p:cNvPr id="168" name="Aichitds6-56"/>
              <p:cNvSpPr/>
              <p:nvPr/>
            </p:nvSpPr>
            <p:spPr>
              <a:xfrm>
                <a:off x="10460822" y="2827755"/>
                <a:ext cx="474121" cy="305305"/>
              </a:xfrm>
              <a:custGeom>
                <a:avLst/>
                <a:gdLst>
                  <a:gd name="connsiteX0" fmla="*/ 253337 w 474121"/>
                  <a:gd name="connsiteY0" fmla="*/ 0 h 305305"/>
                  <a:gd name="connsiteX1" fmla="*/ 2103 w 474121"/>
                  <a:gd name="connsiteY1" fmla="*/ 143006 h 305305"/>
                  <a:gd name="connsiteX2" fmla="*/ 220779 w 474121"/>
                  <a:gd name="connsiteY2" fmla="*/ 305305 h 305305"/>
                  <a:gd name="connsiteX3" fmla="*/ 474119 w 474121"/>
                  <a:gd name="connsiteY3" fmla="*/ 143006 h 305305"/>
                  <a:gd name="connsiteX4" fmla="*/ 253337 w 474121"/>
                  <a:gd name="connsiteY4" fmla="*/ 0 h 305305"/>
                  <a:gd name="connsiteX5" fmla="*/ 220808 w 474121"/>
                  <a:gd name="connsiteY5" fmla="*/ 276323 h 305305"/>
                  <a:gd name="connsiteX6" fmla="*/ 48012 w 474121"/>
                  <a:gd name="connsiteY6" fmla="*/ 212765 h 305305"/>
                  <a:gd name="connsiteX7" fmla="*/ 30479 w 474121"/>
                  <a:gd name="connsiteY7" fmla="*/ 148832 h 305305"/>
                  <a:gd name="connsiteX8" fmla="*/ 253366 w 474121"/>
                  <a:gd name="connsiteY8" fmla="*/ 29011 h 305305"/>
                  <a:gd name="connsiteX9" fmla="*/ 419067 w 474121"/>
                  <a:gd name="connsiteY9" fmla="*/ 85187 h 305305"/>
                  <a:gd name="connsiteX10" fmla="*/ 445165 w 474121"/>
                  <a:gd name="connsiteY10" fmla="*/ 142747 h 305305"/>
                  <a:gd name="connsiteX11" fmla="*/ 220808 w 474121"/>
                  <a:gd name="connsiteY11"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121" h="305305">
                    <a:moveTo>
                      <a:pt x="253337" y="0"/>
                    </a:moveTo>
                    <a:cubicBezTo>
                      <a:pt x="130690" y="0"/>
                      <a:pt x="18713" y="61828"/>
                      <a:pt x="2103" y="143006"/>
                    </a:cubicBezTo>
                    <a:cubicBezTo>
                      <a:pt x="-15719" y="229981"/>
                      <a:pt x="81695" y="305305"/>
                      <a:pt x="220779" y="305305"/>
                    </a:cubicBezTo>
                    <a:cubicBezTo>
                      <a:pt x="359950" y="305305"/>
                      <a:pt x="473398" y="229981"/>
                      <a:pt x="474119" y="143006"/>
                    </a:cubicBezTo>
                    <a:cubicBezTo>
                      <a:pt x="474782" y="61828"/>
                      <a:pt x="375926" y="0"/>
                      <a:pt x="253337" y="0"/>
                    </a:cubicBezTo>
                    <a:close/>
                    <a:moveTo>
                      <a:pt x="220808" y="276323"/>
                    </a:moveTo>
                    <a:cubicBezTo>
                      <a:pt x="146205" y="276323"/>
                      <a:pt x="79964" y="251955"/>
                      <a:pt x="48012" y="212765"/>
                    </a:cubicBezTo>
                    <a:cubicBezTo>
                      <a:pt x="31777" y="192896"/>
                      <a:pt x="25894" y="171383"/>
                      <a:pt x="30479" y="148832"/>
                    </a:cubicBezTo>
                    <a:cubicBezTo>
                      <a:pt x="44033" y="82735"/>
                      <a:pt x="143984" y="29011"/>
                      <a:pt x="253366" y="29011"/>
                    </a:cubicBezTo>
                    <a:cubicBezTo>
                      <a:pt x="322144" y="29011"/>
                      <a:pt x="384145" y="50033"/>
                      <a:pt x="419067" y="85187"/>
                    </a:cubicBezTo>
                    <a:cubicBezTo>
                      <a:pt x="436543" y="102864"/>
                      <a:pt x="445310" y="122243"/>
                      <a:pt x="445165" y="142747"/>
                    </a:cubicBezTo>
                    <a:cubicBezTo>
                      <a:pt x="444560" y="213918"/>
                      <a:pt x="339764" y="276323"/>
                      <a:pt x="220808" y="276323"/>
                    </a:cubicBezTo>
                    <a:close/>
                  </a:path>
                </a:pathLst>
              </a:custGeom>
              <a:solidFill>
                <a:srgbClr val="FFFFFF"/>
              </a:solidFill>
              <a:ln w="2878" cap="flat">
                <a:noFill/>
                <a:prstDash val="solid"/>
                <a:miter/>
              </a:ln>
            </p:spPr>
            <p:txBody>
              <a:bodyPr rtlCol="0" anchor="ctr"/>
              <a:lstStyle/>
              <a:p>
                <a:endParaRPr lang="zh-CN" altLang="en-US"/>
              </a:p>
            </p:txBody>
          </p:sp>
          <p:sp>
            <p:nvSpPr>
              <p:cNvPr id="169" name="Aichitds6-57"/>
              <p:cNvSpPr/>
              <p:nvPr/>
            </p:nvSpPr>
            <p:spPr>
              <a:xfrm>
                <a:off x="10448566" y="2899792"/>
                <a:ext cx="52770" cy="130779"/>
              </a:xfrm>
              <a:custGeom>
                <a:avLst/>
                <a:gdLst>
                  <a:gd name="connsiteX0" fmla="*/ 52771 w 52770"/>
                  <a:gd name="connsiteY0" fmla="*/ 4614 h 130779"/>
                  <a:gd name="connsiteX1" fmla="*/ 35988 w 52770"/>
                  <a:gd name="connsiteY1" fmla="*/ 0 h 130779"/>
                  <a:gd name="connsiteX2" fmla="*/ 2651 w 52770"/>
                  <a:gd name="connsiteY2" fmla="*/ 63616 h 130779"/>
                  <a:gd name="connsiteX3" fmla="*/ 8707 w 52770"/>
                  <a:gd name="connsiteY3" fmla="*/ 130779 h 130779"/>
                  <a:gd name="connsiteX4" fmla="*/ 28432 w 52770"/>
                  <a:gd name="connsiteY4" fmla="*/ 125675 h 130779"/>
                  <a:gd name="connsiteX5" fmla="*/ 22347 w 52770"/>
                  <a:gd name="connsiteY5" fmla="*/ 63616 h 130779"/>
                  <a:gd name="connsiteX6" fmla="*/ 52771 w 52770"/>
                  <a:gd name="connsiteY6" fmla="*/ 4614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0" h="130779">
                    <a:moveTo>
                      <a:pt x="52771" y="4614"/>
                    </a:moveTo>
                    <a:lnTo>
                      <a:pt x="35988" y="0"/>
                    </a:lnTo>
                    <a:cubicBezTo>
                      <a:pt x="18800" y="19812"/>
                      <a:pt x="7525" y="41209"/>
                      <a:pt x="2651" y="63616"/>
                    </a:cubicBezTo>
                    <a:cubicBezTo>
                      <a:pt x="-2309" y="86456"/>
                      <a:pt x="-319" y="109064"/>
                      <a:pt x="8707" y="130779"/>
                    </a:cubicBezTo>
                    <a:lnTo>
                      <a:pt x="28432" y="125675"/>
                    </a:lnTo>
                    <a:cubicBezTo>
                      <a:pt x="19925" y="105633"/>
                      <a:pt x="17935" y="84754"/>
                      <a:pt x="22347" y="63616"/>
                    </a:cubicBezTo>
                    <a:cubicBezTo>
                      <a:pt x="26673" y="42853"/>
                      <a:pt x="36939" y="23013"/>
                      <a:pt x="52771" y="4614"/>
                    </a:cubicBezTo>
                    <a:close/>
                  </a:path>
                </a:pathLst>
              </a:custGeom>
              <a:solidFill>
                <a:srgbClr val="D3D3D3"/>
              </a:solidFill>
              <a:ln w="2878" cap="flat">
                <a:noFill/>
                <a:prstDash val="solid"/>
                <a:miter/>
              </a:ln>
            </p:spPr>
            <p:txBody>
              <a:bodyPr rtlCol="0" anchor="ctr"/>
              <a:lstStyle/>
              <a:p>
                <a:endParaRPr lang="zh-CN" altLang="en-US"/>
              </a:p>
            </p:txBody>
          </p:sp>
          <p:sp>
            <p:nvSpPr>
              <p:cNvPr id="170" name="Aichitds6-58"/>
              <p:cNvSpPr/>
              <p:nvPr/>
            </p:nvSpPr>
            <p:spPr>
              <a:xfrm>
                <a:off x="10448566" y="2899820"/>
                <a:ext cx="52742" cy="130779"/>
              </a:xfrm>
              <a:custGeom>
                <a:avLst/>
                <a:gdLst>
                  <a:gd name="connsiteX0" fmla="*/ 2651 w 52742"/>
                  <a:gd name="connsiteY0" fmla="*/ 63616 h 130779"/>
                  <a:gd name="connsiteX1" fmla="*/ 8707 w 52742"/>
                  <a:gd name="connsiteY1" fmla="*/ 130779 h 130779"/>
                  <a:gd name="connsiteX2" fmla="*/ 28403 w 52742"/>
                  <a:gd name="connsiteY2" fmla="*/ 125675 h 130779"/>
                  <a:gd name="connsiteX3" fmla="*/ 22318 w 52742"/>
                  <a:gd name="connsiteY3" fmla="*/ 63616 h 130779"/>
                  <a:gd name="connsiteX4" fmla="*/ 52742 w 52742"/>
                  <a:gd name="connsiteY4" fmla="*/ 4614 h 130779"/>
                  <a:gd name="connsiteX5" fmla="*/ 52742 w 52742"/>
                  <a:gd name="connsiteY5" fmla="*/ 4614 h 130779"/>
                  <a:gd name="connsiteX6" fmla="*/ 35959 w 52742"/>
                  <a:gd name="connsiteY6" fmla="*/ 0 h 130779"/>
                  <a:gd name="connsiteX7" fmla="*/ 2651 w 52742"/>
                  <a:gd name="connsiteY7" fmla="*/ 63616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41" h="130779">
                    <a:moveTo>
                      <a:pt x="2651" y="63616"/>
                    </a:moveTo>
                    <a:cubicBezTo>
                      <a:pt x="-2309" y="86455"/>
                      <a:pt x="-319" y="109064"/>
                      <a:pt x="8707" y="130779"/>
                    </a:cubicBezTo>
                    <a:lnTo>
                      <a:pt x="28403" y="125675"/>
                    </a:lnTo>
                    <a:cubicBezTo>
                      <a:pt x="19896" y="105661"/>
                      <a:pt x="17906" y="84754"/>
                      <a:pt x="22318" y="63616"/>
                    </a:cubicBezTo>
                    <a:cubicBezTo>
                      <a:pt x="26644" y="42853"/>
                      <a:pt x="36939" y="23012"/>
                      <a:pt x="52742" y="4614"/>
                    </a:cubicBezTo>
                    <a:lnTo>
                      <a:pt x="52742" y="4614"/>
                    </a:lnTo>
                    <a:lnTo>
                      <a:pt x="35959" y="0"/>
                    </a:lnTo>
                    <a:cubicBezTo>
                      <a:pt x="18800" y="19812"/>
                      <a:pt x="7525" y="41180"/>
                      <a:pt x="2651" y="63616"/>
                    </a:cubicBezTo>
                    <a:close/>
                  </a:path>
                </a:pathLst>
              </a:custGeom>
              <a:solidFill>
                <a:srgbClr val="EE428C"/>
              </a:solidFill>
              <a:ln w="2878" cap="flat">
                <a:noFill/>
                <a:prstDash val="solid"/>
                <a:miter/>
              </a:ln>
            </p:spPr>
            <p:txBody>
              <a:bodyPr rtlCol="0" anchor="ctr"/>
              <a:lstStyle/>
              <a:p>
                <a:endParaRPr lang="zh-CN" altLang="en-US"/>
              </a:p>
            </p:txBody>
          </p:sp>
          <p:sp>
            <p:nvSpPr>
              <p:cNvPr id="171" name="Aichitds6-59"/>
              <p:cNvSpPr/>
              <p:nvPr/>
            </p:nvSpPr>
            <p:spPr>
              <a:xfrm>
                <a:off x="10448592" y="2986997"/>
                <a:ext cx="28405" cy="66355"/>
              </a:xfrm>
              <a:custGeom>
                <a:avLst/>
                <a:gdLst>
                  <a:gd name="connsiteX0" fmla="*/ 58 w 28405"/>
                  <a:gd name="connsiteY0" fmla="*/ 0 h 66355"/>
                  <a:gd name="connsiteX1" fmla="*/ 0 w 28405"/>
                  <a:gd name="connsiteY1" fmla="*/ 58 h 66355"/>
                  <a:gd name="connsiteX2" fmla="*/ 0 w 28405"/>
                  <a:gd name="connsiteY2" fmla="*/ 22811 h 66355"/>
                  <a:gd name="connsiteX3" fmla="*/ 8709 w 28405"/>
                  <a:gd name="connsiteY3" fmla="*/ 66356 h 66355"/>
                  <a:gd name="connsiteX4" fmla="*/ 18629 w 28405"/>
                  <a:gd name="connsiteY4" fmla="*/ 63703 h 66355"/>
                  <a:gd name="connsiteX5" fmla="*/ 18629 w 28405"/>
                  <a:gd name="connsiteY5" fmla="*/ 45910 h 66355"/>
                  <a:gd name="connsiteX6" fmla="*/ 28405 w 28405"/>
                  <a:gd name="connsiteY6" fmla="*/ 43372 h 66355"/>
                  <a:gd name="connsiteX7" fmla="*/ 28405 w 28405"/>
                  <a:gd name="connsiteY7" fmla="*/ 38470 h 66355"/>
                  <a:gd name="connsiteX8" fmla="*/ 8680 w 28405"/>
                  <a:gd name="connsiteY8" fmla="*/ 43574 h 66355"/>
                  <a:gd name="connsiteX9" fmla="*/ 58 w 28405"/>
                  <a:gd name="connsiteY9" fmla="*/ 0 h 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05" h="66355">
                    <a:moveTo>
                      <a:pt x="58" y="0"/>
                    </a:moveTo>
                    <a:lnTo>
                      <a:pt x="0" y="58"/>
                    </a:lnTo>
                    <a:lnTo>
                      <a:pt x="0" y="22811"/>
                    </a:lnTo>
                    <a:cubicBezTo>
                      <a:pt x="0" y="47611"/>
                      <a:pt x="8709" y="66356"/>
                      <a:pt x="8709" y="66356"/>
                    </a:cubicBezTo>
                    <a:lnTo>
                      <a:pt x="18629" y="63703"/>
                    </a:lnTo>
                    <a:lnTo>
                      <a:pt x="18629" y="45910"/>
                    </a:lnTo>
                    <a:lnTo>
                      <a:pt x="28405" y="43372"/>
                    </a:lnTo>
                    <a:lnTo>
                      <a:pt x="28405" y="38470"/>
                    </a:lnTo>
                    <a:lnTo>
                      <a:pt x="8680" y="43574"/>
                    </a:lnTo>
                    <a:cubicBezTo>
                      <a:pt x="2768" y="29386"/>
                      <a:pt x="-58" y="14794"/>
                      <a:pt x="58" y="0"/>
                    </a:cubicBezTo>
                    <a:close/>
                  </a:path>
                </a:pathLst>
              </a:custGeom>
              <a:solidFill>
                <a:srgbClr val="D1DDFF"/>
              </a:solidFill>
              <a:ln w="2878" cap="flat">
                <a:noFill/>
                <a:prstDash val="solid"/>
                <a:miter/>
              </a:ln>
            </p:spPr>
            <p:txBody>
              <a:bodyPr rtlCol="0" anchor="ctr"/>
              <a:lstStyle/>
              <a:p>
                <a:endParaRPr lang="zh-CN" altLang="en-US"/>
              </a:p>
            </p:txBody>
          </p:sp>
          <p:sp>
            <p:nvSpPr>
              <p:cNvPr id="172" name="Aichitds6-60"/>
              <p:cNvSpPr/>
              <p:nvPr/>
            </p:nvSpPr>
            <p:spPr>
              <a:xfrm>
                <a:off x="10468651" y="2904406"/>
                <a:ext cx="32686" cy="83514"/>
              </a:xfrm>
              <a:custGeom>
                <a:avLst/>
                <a:gdLst>
                  <a:gd name="connsiteX0" fmla="*/ 42 w 32686"/>
                  <a:gd name="connsiteY0" fmla="*/ 83514 h 83514"/>
                  <a:gd name="connsiteX1" fmla="*/ 2262 w 32686"/>
                  <a:gd name="connsiteY1" fmla="*/ 63933 h 83514"/>
                  <a:gd name="connsiteX2" fmla="*/ 32686 w 32686"/>
                  <a:gd name="connsiteY2" fmla="*/ 4931 h 83514"/>
                  <a:gd name="connsiteX3" fmla="*/ 32686 w 32686"/>
                  <a:gd name="connsiteY3" fmla="*/ 0 h 83514"/>
                  <a:gd name="connsiteX4" fmla="*/ 2262 w 32686"/>
                  <a:gd name="connsiteY4" fmla="*/ 59002 h 83514"/>
                  <a:gd name="connsiteX5" fmla="*/ 42 w 32686"/>
                  <a:gd name="connsiteY5" fmla="*/ 83514 h 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6" h="83514">
                    <a:moveTo>
                      <a:pt x="42" y="83514"/>
                    </a:moveTo>
                    <a:cubicBezTo>
                      <a:pt x="157" y="77026"/>
                      <a:pt x="878" y="70479"/>
                      <a:pt x="2262" y="63933"/>
                    </a:cubicBezTo>
                    <a:cubicBezTo>
                      <a:pt x="6588" y="43141"/>
                      <a:pt x="16883" y="23330"/>
                      <a:pt x="32686" y="4931"/>
                    </a:cubicBezTo>
                    <a:lnTo>
                      <a:pt x="32686" y="0"/>
                    </a:lnTo>
                    <a:cubicBezTo>
                      <a:pt x="16883" y="18398"/>
                      <a:pt x="6588" y="38239"/>
                      <a:pt x="2262" y="59002"/>
                    </a:cubicBezTo>
                    <a:cubicBezTo>
                      <a:pt x="532" y="67221"/>
                      <a:pt x="-189" y="75411"/>
                      <a:pt x="42" y="83514"/>
                    </a:cubicBezTo>
                    <a:close/>
                  </a:path>
                </a:pathLst>
              </a:custGeom>
              <a:solidFill>
                <a:srgbClr val="D1DDFF"/>
              </a:solidFill>
              <a:ln w="2878" cap="flat">
                <a:noFill/>
                <a:prstDash val="solid"/>
                <a:miter/>
              </a:ln>
            </p:spPr>
            <p:txBody>
              <a:bodyPr rtlCol="0" anchor="ctr"/>
              <a:lstStyle/>
              <a:p>
                <a:endParaRPr lang="zh-CN" altLang="en-US"/>
              </a:p>
            </p:txBody>
          </p:sp>
        </p:grpSp>
        <p:grpSp>
          <p:nvGrpSpPr>
            <p:cNvPr id="173" name="图形 2"/>
            <p:cNvGrpSpPr/>
            <p:nvPr/>
          </p:nvGrpSpPr>
          <p:grpSpPr>
            <a:xfrm>
              <a:off x="11056033" y="2372148"/>
              <a:ext cx="486407" cy="329499"/>
              <a:chOff x="11056033" y="2372148"/>
              <a:chExt cx="486407" cy="329499"/>
            </a:xfrm>
          </p:grpSpPr>
          <p:sp>
            <p:nvSpPr>
              <p:cNvPr id="174" name="Aichitds6-61"/>
              <p:cNvSpPr/>
              <p:nvPr/>
            </p:nvSpPr>
            <p:spPr>
              <a:xfrm>
                <a:off x="11068151" y="2396342"/>
                <a:ext cx="474289" cy="305305"/>
              </a:xfrm>
              <a:custGeom>
                <a:avLst/>
                <a:gdLst>
                  <a:gd name="connsiteX0" fmla="*/ 253504 w 474289"/>
                  <a:gd name="connsiteY0" fmla="*/ 0 h 305305"/>
                  <a:gd name="connsiteX1" fmla="*/ 193 w 474289"/>
                  <a:gd name="connsiteY1" fmla="*/ 140728 h 305305"/>
                  <a:gd name="connsiteX2" fmla="*/ 164 w 474289"/>
                  <a:gd name="connsiteY2" fmla="*/ 157771 h 305305"/>
                  <a:gd name="connsiteX3" fmla="*/ 220946 w 474289"/>
                  <a:gd name="connsiteY3" fmla="*/ 305305 h 305305"/>
                  <a:gd name="connsiteX4" fmla="*/ 474286 w 474289"/>
                  <a:gd name="connsiteY4" fmla="*/ 143006 h 305305"/>
                  <a:gd name="connsiteX5" fmla="*/ 474170 w 474289"/>
                  <a:gd name="connsiteY5" fmla="*/ 113044 h 305305"/>
                  <a:gd name="connsiteX6" fmla="*/ 253504 w 474289"/>
                  <a:gd name="connsiteY6" fmla="*/ 0 h 305305"/>
                  <a:gd name="connsiteX7" fmla="*/ 220946 w 474289"/>
                  <a:gd name="connsiteY7" fmla="*/ 276294 h 305305"/>
                  <a:gd name="connsiteX8" fmla="*/ 48150 w 474289"/>
                  <a:gd name="connsiteY8" fmla="*/ 212736 h 305305"/>
                  <a:gd name="connsiteX9" fmla="*/ 30617 w 474289"/>
                  <a:gd name="connsiteY9" fmla="*/ 148803 h 305305"/>
                  <a:gd name="connsiteX10" fmla="*/ 253504 w 474289"/>
                  <a:gd name="connsiteY10" fmla="*/ 28982 h 305305"/>
                  <a:gd name="connsiteX11" fmla="*/ 419205 w 474289"/>
                  <a:gd name="connsiteY11" fmla="*/ 85158 h 305305"/>
                  <a:gd name="connsiteX12" fmla="*/ 445304 w 474289"/>
                  <a:gd name="connsiteY12" fmla="*/ 142718 h 305305"/>
                  <a:gd name="connsiteX13" fmla="*/ 220946 w 474289"/>
                  <a:gd name="connsiteY13" fmla="*/ 276294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289" h="305305">
                    <a:moveTo>
                      <a:pt x="253504" y="0"/>
                    </a:moveTo>
                    <a:cubicBezTo>
                      <a:pt x="33068" y="0"/>
                      <a:pt x="193" y="140728"/>
                      <a:pt x="193" y="140728"/>
                    </a:cubicBezTo>
                    <a:lnTo>
                      <a:pt x="164" y="157771"/>
                    </a:lnTo>
                    <a:cubicBezTo>
                      <a:pt x="-4479" y="238344"/>
                      <a:pt x="89792" y="305305"/>
                      <a:pt x="220946" y="305305"/>
                    </a:cubicBezTo>
                    <a:cubicBezTo>
                      <a:pt x="360117" y="305305"/>
                      <a:pt x="473565" y="229981"/>
                      <a:pt x="474286" y="143006"/>
                    </a:cubicBezTo>
                    <a:cubicBezTo>
                      <a:pt x="474314" y="141190"/>
                      <a:pt x="474170" y="113044"/>
                      <a:pt x="474170" y="113044"/>
                    </a:cubicBezTo>
                    <a:cubicBezTo>
                      <a:pt x="474170" y="113044"/>
                      <a:pt x="420705" y="0"/>
                      <a:pt x="253504" y="0"/>
                    </a:cubicBezTo>
                    <a:close/>
                    <a:moveTo>
                      <a:pt x="220946" y="276294"/>
                    </a:moveTo>
                    <a:cubicBezTo>
                      <a:pt x="146371" y="276294"/>
                      <a:pt x="80102" y="251926"/>
                      <a:pt x="48150" y="212736"/>
                    </a:cubicBezTo>
                    <a:cubicBezTo>
                      <a:pt x="31915" y="192867"/>
                      <a:pt x="26032" y="171354"/>
                      <a:pt x="30617" y="148803"/>
                    </a:cubicBezTo>
                    <a:cubicBezTo>
                      <a:pt x="44171" y="82678"/>
                      <a:pt x="144122" y="28982"/>
                      <a:pt x="253504" y="28982"/>
                    </a:cubicBezTo>
                    <a:cubicBezTo>
                      <a:pt x="322282" y="28982"/>
                      <a:pt x="384283" y="50005"/>
                      <a:pt x="419205" y="85158"/>
                    </a:cubicBezTo>
                    <a:cubicBezTo>
                      <a:pt x="436681" y="102835"/>
                      <a:pt x="445448" y="122186"/>
                      <a:pt x="445304" y="142718"/>
                    </a:cubicBezTo>
                    <a:cubicBezTo>
                      <a:pt x="444727" y="213890"/>
                      <a:pt x="339901" y="276294"/>
                      <a:pt x="220946" y="276294"/>
                    </a:cubicBezTo>
                    <a:close/>
                  </a:path>
                </a:pathLst>
              </a:custGeom>
              <a:solidFill>
                <a:srgbClr val="D1DDFF"/>
              </a:solidFill>
              <a:ln w="2878" cap="flat">
                <a:noFill/>
                <a:prstDash val="solid"/>
                <a:miter/>
              </a:ln>
            </p:spPr>
            <p:txBody>
              <a:bodyPr rtlCol="0" anchor="ctr"/>
              <a:lstStyle/>
              <a:p>
                <a:endParaRPr lang="zh-CN" altLang="en-US"/>
              </a:p>
            </p:txBody>
          </p:sp>
          <p:sp>
            <p:nvSpPr>
              <p:cNvPr id="175" name="Aichitds6-62"/>
              <p:cNvSpPr/>
              <p:nvPr/>
            </p:nvSpPr>
            <p:spPr>
              <a:xfrm>
                <a:off x="11357644" y="2534908"/>
                <a:ext cx="28" cy="115"/>
              </a:xfrm>
              <a:custGeom>
                <a:avLst/>
                <a:gdLst>
                  <a:gd name="connsiteX0" fmla="*/ 29 w 28"/>
                  <a:gd name="connsiteY0" fmla="*/ 115 h 115"/>
                  <a:gd name="connsiteX1" fmla="*/ 29 w 28"/>
                  <a:gd name="connsiteY1" fmla="*/ 0 h 115"/>
                  <a:gd name="connsiteX2" fmla="*/ 0 w 28"/>
                  <a:gd name="connsiteY2" fmla="*/ 0 h 115"/>
                  <a:gd name="connsiteX3" fmla="*/ 29 w 28"/>
                  <a:gd name="connsiteY3" fmla="*/ 115 h 115"/>
                </a:gdLst>
                <a:ahLst/>
                <a:cxnLst>
                  <a:cxn ang="0">
                    <a:pos x="connsiteX0" y="connsiteY0"/>
                  </a:cxn>
                  <a:cxn ang="0">
                    <a:pos x="connsiteX1" y="connsiteY1"/>
                  </a:cxn>
                  <a:cxn ang="0">
                    <a:pos x="connsiteX2" y="connsiteY2"/>
                  </a:cxn>
                  <a:cxn ang="0">
                    <a:pos x="connsiteX3" y="connsiteY3"/>
                  </a:cxn>
                </a:cxnLst>
                <a:rect l="l" t="t" r="r" b="b"/>
                <a:pathLst>
                  <a:path w="28" h="115">
                    <a:moveTo>
                      <a:pt x="29" y="115"/>
                    </a:moveTo>
                    <a:lnTo>
                      <a:pt x="29" y="0"/>
                    </a:lnTo>
                    <a:lnTo>
                      <a:pt x="0" y="0"/>
                    </a:lnTo>
                    <a:cubicBezTo>
                      <a:pt x="0" y="29"/>
                      <a:pt x="29" y="87"/>
                      <a:pt x="29" y="115"/>
                    </a:cubicBezTo>
                    <a:close/>
                  </a:path>
                </a:pathLst>
              </a:custGeom>
              <a:solidFill>
                <a:srgbClr val="616161"/>
              </a:solidFill>
              <a:ln w="2878" cap="flat">
                <a:noFill/>
                <a:prstDash val="solid"/>
                <a:miter/>
              </a:ln>
            </p:spPr>
            <p:txBody>
              <a:bodyPr rtlCol="0" anchor="ctr"/>
              <a:lstStyle/>
              <a:p>
                <a:endParaRPr lang="zh-CN" altLang="en-US"/>
              </a:p>
            </p:txBody>
          </p:sp>
          <p:sp>
            <p:nvSpPr>
              <p:cNvPr id="176" name="Aichitds6-63"/>
              <p:cNvSpPr/>
              <p:nvPr/>
            </p:nvSpPr>
            <p:spPr>
              <a:xfrm>
                <a:off x="11255934" y="2538484"/>
                <a:ext cx="99615" cy="78669"/>
              </a:xfrm>
              <a:custGeom>
                <a:avLst/>
                <a:gdLst>
                  <a:gd name="connsiteX0" fmla="*/ 99202 w 99615"/>
                  <a:gd name="connsiteY0" fmla="*/ 0 h 78669"/>
                  <a:gd name="connsiteX1" fmla="*/ 46256 w 99615"/>
                  <a:gd name="connsiteY1" fmla="*/ 32731 h 78669"/>
                  <a:gd name="connsiteX2" fmla="*/ 0 w 99615"/>
                  <a:gd name="connsiteY2" fmla="*/ 3316 h 78669"/>
                  <a:gd name="connsiteX3" fmla="*/ 87 w 99615"/>
                  <a:gd name="connsiteY3" fmla="*/ 48592 h 78669"/>
                  <a:gd name="connsiteX4" fmla="*/ 46400 w 99615"/>
                  <a:gd name="connsiteY4" fmla="*/ 78669 h 78669"/>
                  <a:gd name="connsiteX5" fmla="*/ 99606 w 99615"/>
                  <a:gd name="connsiteY5" fmla="*/ 45938 h 78669"/>
                  <a:gd name="connsiteX6" fmla="*/ 99202 w 99615"/>
                  <a:gd name="connsiteY6" fmla="*/ 0 h 78669"/>
                  <a:gd name="connsiteX7" fmla="*/ 99202 w 99615"/>
                  <a:gd name="connsiteY7" fmla="*/ 0 h 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 h="78669">
                    <a:moveTo>
                      <a:pt x="99202" y="0"/>
                    </a:moveTo>
                    <a:cubicBezTo>
                      <a:pt x="99202" y="17966"/>
                      <a:pt x="74171" y="32731"/>
                      <a:pt x="46256" y="32731"/>
                    </a:cubicBezTo>
                    <a:cubicBezTo>
                      <a:pt x="20071" y="32731"/>
                      <a:pt x="462" y="19754"/>
                      <a:pt x="0" y="3316"/>
                    </a:cubicBezTo>
                    <a:lnTo>
                      <a:pt x="87" y="48592"/>
                    </a:lnTo>
                    <a:cubicBezTo>
                      <a:pt x="29" y="65317"/>
                      <a:pt x="19898" y="78669"/>
                      <a:pt x="46400" y="78669"/>
                    </a:cubicBezTo>
                    <a:cubicBezTo>
                      <a:pt x="74315" y="78669"/>
                      <a:pt x="98077" y="63904"/>
                      <a:pt x="99606" y="45938"/>
                    </a:cubicBezTo>
                    <a:cubicBezTo>
                      <a:pt x="99692" y="44900"/>
                      <a:pt x="99202" y="0"/>
                      <a:pt x="99202" y="0"/>
                    </a:cubicBezTo>
                    <a:lnTo>
                      <a:pt x="99202" y="0"/>
                    </a:lnTo>
                    <a:close/>
                  </a:path>
                </a:pathLst>
              </a:custGeom>
              <a:solidFill>
                <a:srgbClr val="EE428C"/>
              </a:solidFill>
              <a:ln w="2878" cap="flat">
                <a:noFill/>
                <a:prstDash val="solid"/>
                <a:miter/>
              </a:ln>
            </p:spPr>
            <p:txBody>
              <a:bodyPr rtlCol="0" anchor="ctr"/>
              <a:lstStyle/>
              <a:p>
                <a:endParaRPr lang="zh-CN" altLang="en-US"/>
              </a:p>
            </p:txBody>
          </p:sp>
          <p:sp>
            <p:nvSpPr>
              <p:cNvPr id="177" name="Aichitds6-64"/>
              <p:cNvSpPr/>
              <p:nvPr/>
            </p:nvSpPr>
            <p:spPr>
              <a:xfrm>
                <a:off x="11256047" y="2506647"/>
                <a:ext cx="99975" cy="64567"/>
              </a:xfrm>
              <a:custGeom>
                <a:avLst/>
                <a:gdLst>
                  <a:gd name="connsiteX0" fmla="*/ 53439 w 99975"/>
                  <a:gd name="connsiteY0" fmla="*/ 0 h 64567"/>
                  <a:gd name="connsiteX1" fmla="*/ 175 w 99975"/>
                  <a:gd name="connsiteY1" fmla="*/ 31837 h 64567"/>
                  <a:gd name="connsiteX2" fmla="*/ 46517 w 99975"/>
                  <a:gd name="connsiteY2" fmla="*/ 64568 h 64567"/>
                  <a:gd name="connsiteX3" fmla="*/ 99896 w 99975"/>
                  <a:gd name="connsiteY3" fmla="*/ 31837 h 64567"/>
                  <a:gd name="connsiteX4" fmla="*/ 53439 w 99975"/>
                  <a:gd name="connsiteY4" fmla="*/ 0 h 6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5" h="64567">
                    <a:moveTo>
                      <a:pt x="53439" y="0"/>
                    </a:moveTo>
                    <a:cubicBezTo>
                      <a:pt x="26273" y="0"/>
                      <a:pt x="2424" y="14159"/>
                      <a:pt x="175" y="31837"/>
                    </a:cubicBezTo>
                    <a:cubicBezTo>
                      <a:pt x="-2132" y="49803"/>
                      <a:pt x="18602" y="64568"/>
                      <a:pt x="46517" y="64568"/>
                    </a:cubicBezTo>
                    <a:cubicBezTo>
                      <a:pt x="74432" y="64568"/>
                      <a:pt x="98339" y="49803"/>
                      <a:pt x="99896" y="31837"/>
                    </a:cubicBezTo>
                    <a:cubicBezTo>
                      <a:pt x="101425" y="14131"/>
                      <a:pt x="80603" y="0"/>
                      <a:pt x="53439" y="0"/>
                    </a:cubicBezTo>
                    <a:close/>
                  </a:path>
                </a:pathLst>
              </a:custGeom>
              <a:solidFill>
                <a:srgbClr val="9A99F0"/>
              </a:solidFill>
              <a:ln w="2878" cap="flat">
                <a:noFill/>
                <a:prstDash val="solid"/>
                <a:miter/>
              </a:ln>
            </p:spPr>
            <p:txBody>
              <a:bodyPr rtlCol="0" anchor="ctr"/>
              <a:lstStyle/>
              <a:p>
                <a:endParaRPr lang="zh-CN" altLang="en-US"/>
              </a:p>
            </p:txBody>
          </p:sp>
          <p:sp>
            <p:nvSpPr>
              <p:cNvPr id="178" name="Aichitds6-65"/>
              <p:cNvSpPr/>
              <p:nvPr/>
            </p:nvSpPr>
            <p:spPr>
              <a:xfrm>
                <a:off x="11280417" y="2501218"/>
                <a:ext cx="51188" cy="47733"/>
              </a:xfrm>
              <a:custGeom>
                <a:avLst/>
                <a:gdLst>
                  <a:gd name="connsiteX0" fmla="*/ 44756 w 51188"/>
                  <a:gd name="connsiteY0" fmla="*/ 4737 h 47733"/>
                  <a:gd name="connsiteX1" fmla="*/ 8796 w 51188"/>
                  <a:gd name="connsiteY1" fmla="*/ 4737 h 47733"/>
                  <a:gd name="connsiteX2" fmla="*/ 0 w 51188"/>
                  <a:gd name="connsiteY2" fmla="*/ 17396 h 47733"/>
                  <a:gd name="connsiteX3" fmla="*/ 0 w 51188"/>
                  <a:gd name="connsiteY3" fmla="*/ 32652 h 47733"/>
                  <a:gd name="connsiteX4" fmla="*/ 6287 w 51188"/>
                  <a:gd name="connsiteY4" fmla="*/ 42889 h 47733"/>
                  <a:gd name="connsiteX5" fmla="*/ 42593 w 51188"/>
                  <a:gd name="connsiteY5" fmla="*/ 42889 h 47733"/>
                  <a:gd name="connsiteX6" fmla="*/ 51187 w 51188"/>
                  <a:gd name="connsiteY6" fmla="*/ 30171 h 47733"/>
                  <a:gd name="connsiteX7" fmla="*/ 51187 w 51188"/>
                  <a:gd name="connsiteY7" fmla="*/ 15089 h 47733"/>
                  <a:gd name="connsiteX8" fmla="*/ 44756 w 51188"/>
                  <a:gd name="connsiteY8" fmla="*/ 4737 h 4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88" h="47733">
                    <a:moveTo>
                      <a:pt x="44756" y="4737"/>
                    </a:moveTo>
                    <a:cubicBezTo>
                      <a:pt x="35442" y="-1579"/>
                      <a:pt x="19379" y="-1579"/>
                      <a:pt x="8796" y="4737"/>
                    </a:cubicBezTo>
                    <a:cubicBezTo>
                      <a:pt x="2999" y="8197"/>
                      <a:pt x="0" y="12869"/>
                      <a:pt x="0" y="17396"/>
                    </a:cubicBezTo>
                    <a:lnTo>
                      <a:pt x="0" y="32652"/>
                    </a:lnTo>
                    <a:cubicBezTo>
                      <a:pt x="58" y="36372"/>
                      <a:pt x="2134" y="40034"/>
                      <a:pt x="6287" y="42889"/>
                    </a:cubicBezTo>
                    <a:cubicBezTo>
                      <a:pt x="15630" y="49349"/>
                      <a:pt x="31952" y="49349"/>
                      <a:pt x="42593" y="42889"/>
                    </a:cubicBezTo>
                    <a:cubicBezTo>
                      <a:pt x="48390" y="39400"/>
                      <a:pt x="51274" y="34699"/>
                      <a:pt x="51187" y="30171"/>
                    </a:cubicBezTo>
                    <a:lnTo>
                      <a:pt x="51187" y="15089"/>
                    </a:lnTo>
                    <a:cubicBezTo>
                      <a:pt x="51130" y="11340"/>
                      <a:pt x="48996" y="7620"/>
                      <a:pt x="44756" y="4737"/>
                    </a:cubicBezTo>
                    <a:close/>
                  </a:path>
                </a:pathLst>
              </a:custGeom>
              <a:solidFill>
                <a:srgbClr val="4C4DC3"/>
              </a:solidFill>
              <a:ln w="2878" cap="flat">
                <a:noFill/>
                <a:prstDash val="solid"/>
                <a:miter/>
              </a:ln>
            </p:spPr>
            <p:txBody>
              <a:bodyPr rtlCol="0" anchor="ctr"/>
              <a:lstStyle/>
              <a:p>
                <a:endParaRPr lang="zh-CN" altLang="en-US"/>
              </a:p>
            </p:txBody>
          </p:sp>
          <p:sp>
            <p:nvSpPr>
              <p:cNvPr id="179" name="Aichitds6-66"/>
              <p:cNvSpPr/>
              <p:nvPr/>
            </p:nvSpPr>
            <p:spPr>
              <a:xfrm>
                <a:off x="11130279" y="2440413"/>
                <a:ext cx="331456" cy="177334"/>
              </a:xfrm>
              <a:custGeom>
                <a:avLst/>
                <a:gdLst>
                  <a:gd name="connsiteX0" fmla="*/ 310505 w 331456"/>
                  <a:gd name="connsiteY0" fmla="*/ 1406 h 177334"/>
                  <a:gd name="connsiteX1" fmla="*/ 310447 w 331456"/>
                  <a:gd name="connsiteY1" fmla="*/ 1377 h 177334"/>
                  <a:gd name="connsiteX2" fmla="*/ 299373 w 331456"/>
                  <a:gd name="connsiteY2" fmla="*/ 1435 h 177334"/>
                  <a:gd name="connsiteX3" fmla="*/ 165192 w 331456"/>
                  <a:gd name="connsiteY3" fmla="*/ 81806 h 177334"/>
                  <a:gd name="connsiteX4" fmla="*/ 146216 w 331456"/>
                  <a:gd name="connsiteY4" fmla="*/ 93168 h 177334"/>
                  <a:gd name="connsiteX5" fmla="*/ 136296 w 331456"/>
                  <a:gd name="connsiteY5" fmla="*/ 94033 h 177334"/>
                  <a:gd name="connsiteX6" fmla="*/ 120493 w 331456"/>
                  <a:gd name="connsiteY6" fmla="*/ 88064 h 177334"/>
                  <a:gd name="connsiteX7" fmla="*/ 110573 w 331456"/>
                  <a:gd name="connsiteY7" fmla="*/ 88929 h 177334"/>
                  <a:gd name="connsiteX8" fmla="*/ 788 w 331456"/>
                  <a:gd name="connsiteY8" fmla="*/ 149892 h 177334"/>
                  <a:gd name="connsiteX9" fmla="*/ 1826 w 331456"/>
                  <a:gd name="connsiteY9" fmla="*/ 159206 h 177334"/>
                  <a:gd name="connsiteX10" fmla="*/ 20368 w 331456"/>
                  <a:gd name="connsiteY10" fmla="*/ 175701 h 177334"/>
                  <a:gd name="connsiteX11" fmla="*/ 20426 w 331456"/>
                  <a:gd name="connsiteY11" fmla="*/ 175730 h 177334"/>
                  <a:gd name="connsiteX12" fmla="*/ 32336 w 331456"/>
                  <a:gd name="connsiteY12" fmla="*/ 175673 h 177334"/>
                  <a:gd name="connsiteX13" fmla="*/ 175948 w 331456"/>
                  <a:gd name="connsiteY13" fmla="*/ 89159 h 177334"/>
                  <a:gd name="connsiteX14" fmla="*/ 194750 w 331456"/>
                  <a:gd name="connsiteY14" fmla="*/ 77826 h 177334"/>
                  <a:gd name="connsiteX15" fmla="*/ 204584 w 331456"/>
                  <a:gd name="connsiteY15" fmla="*/ 76961 h 177334"/>
                  <a:gd name="connsiteX16" fmla="*/ 220531 w 331456"/>
                  <a:gd name="connsiteY16" fmla="*/ 82873 h 177334"/>
                  <a:gd name="connsiteX17" fmla="*/ 230365 w 331456"/>
                  <a:gd name="connsiteY17" fmla="*/ 82008 h 177334"/>
                  <a:gd name="connsiteX18" fmla="*/ 328615 w 331456"/>
                  <a:gd name="connsiteY18" fmla="*/ 22198 h 177334"/>
                  <a:gd name="connsiteX19" fmla="*/ 331095 w 331456"/>
                  <a:gd name="connsiteY19" fmla="*/ 12191 h 177334"/>
                  <a:gd name="connsiteX20" fmla="*/ 310505 w 331456"/>
                  <a:gd name="connsiteY20" fmla="*/ 1406 h 1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456" h="177334">
                    <a:moveTo>
                      <a:pt x="310505" y="1406"/>
                    </a:moveTo>
                    <a:cubicBezTo>
                      <a:pt x="310476" y="1406"/>
                      <a:pt x="310476" y="1377"/>
                      <a:pt x="310447" y="1377"/>
                    </a:cubicBezTo>
                    <a:cubicBezTo>
                      <a:pt x="307506" y="-497"/>
                      <a:pt x="302517" y="-439"/>
                      <a:pt x="299373" y="1435"/>
                    </a:cubicBezTo>
                    <a:lnTo>
                      <a:pt x="165192" y="81806"/>
                    </a:lnTo>
                    <a:lnTo>
                      <a:pt x="146216" y="93168"/>
                    </a:lnTo>
                    <a:cubicBezTo>
                      <a:pt x="143419" y="94840"/>
                      <a:pt x="139353" y="95186"/>
                      <a:pt x="136296" y="94033"/>
                    </a:cubicBezTo>
                    <a:lnTo>
                      <a:pt x="120493" y="88064"/>
                    </a:lnTo>
                    <a:cubicBezTo>
                      <a:pt x="117436" y="86910"/>
                      <a:pt x="113370" y="87256"/>
                      <a:pt x="110573" y="88929"/>
                    </a:cubicBezTo>
                    <a:lnTo>
                      <a:pt x="788" y="149892"/>
                    </a:lnTo>
                    <a:cubicBezTo>
                      <a:pt x="788" y="149892"/>
                      <a:pt x="-1548" y="155573"/>
                      <a:pt x="1826" y="159206"/>
                    </a:cubicBezTo>
                    <a:cubicBezTo>
                      <a:pt x="7132" y="164974"/>
                      <a:pt x="13303" y="170482"/>
                      <a:pt x="20368" y="175701"/>
                    </a:cubicBezTo>
                    <a:cubicBezTo>
                      <a:pt x="20397" y="175701"/>
                      <a:pt x="20397" y="175730"/>
                      <a:pt x="20426" y="175730"/>
                    </a:cubicBezTo>
                    <a:cubicBezTo>
                      <a:pt x="23367" y="177922"/>
                      <a:pt x="28731" y="177835"/>
                      <a:pt x="32336" y="175673"/>
                    </a:cubicBezTo>
                    <a:lnTo>
                      <a:pt x="175948" y="89159"/>
                    </a:lnTo>
                    <a:lnTo>
                      <a:pt x="194750" y="77826"/>
                    </a:lnTo>
                    <a:cubicBezTo>
                      <a:pt x="197490" y="76182"/>
                      <a:pt x="201498" y="75836"/>
                      <a:pt x="204584" y="76961"/>
                    </a:cubicBezTo>
                    <a:lnTo>
                      <a:pt x="220531" y="82873"/>
                    </a:lnTo>
                    <a:cubicBezTo>
                      <a:pt x="223617" y="84026"/>
                      <a:pt x="227654" y="83680"/>
                      <a:pt x="230365" y="82008"/>
                    </a:cubicBezTo>
                    <a:lnTo>
                      <a:pt x="328615" y="22198"/>
                    </a:lnTo>
                    <a:cubicBezTo>
                      <a:pt x="332854" y="19314"/>
                      <a:pt x="331095" y="12191"/>
                      <a:pt x="331095" y="12191"/>
                    </a:cubicBezTo>
                    <a:cubicBezTo>
                      <a:pt x="331095" y="12191"/>
                      <a:pt x="317657" y="5963"/>
                      <a:pt x="310505" y="1406"/>
                    </a:cubicBezTo>
                    <a:close/>
                  </a:path>
                </a:pathLst>
              </a:custGeom>
              <a:solidFill>
                <a:srgbClr val="FD9C3D"/>
              </a:solidFill>
              <a:ln w="2878" cap="flat">
                <a:noFill/>
                <a:prstDash val="solid"/>
                <a:miter/>
              </a:ln>
            </p:spPr>
            <p:txBody>
              <a:bodyPr rtlCol="0" anchor="ctr"/>
              <a:lstStyle/>
              <a:p>
                <a:endParaRPr lang="zh-CN" altLang="en-US"/>
              </a:p>
            </p:txBody>
          </p:sp>
          <p:sp>
            <p:nvSpPr>
              <p:cNvPr id="180" name="Aichitds6-67"/>
              <p:cNvSpPr/>
              <p:nvPr/>
            </p:nvSpPr>
            <p:spPr>
              <a:xfrm>
                <a:off x="11131052" y="2433601"/>
                <a:ext cx="330293" cy="177330"/>
              </a:xfrm>
              <a:custGeom>
                <a:avLst/>
                <a:gdLst>
                  <a:gd name="connsiteX0" fmla="*/ 309703 w 330293"/>
                  <a:gd name="connsiteY0" fmla="*/ 1413 h 177330"/>
                  <a:gd name="connsiteX1" fmla="*/ 309645 w 330293"/>
                  <a:gd name="connsiteY1" fmla="*/ 1384 h 177330"/>
                  <a:gd name="connsiteX2" fmla="*/ 304252 w 330293"/>
                  <a:gd name="connsiteY2" fmla="*/ 0 h 177330"/>
                  <a:gd name="connsiteX3" fmla="*/ 304252 w 330293"/>
                  <a:gd name="connsiteY3" fmla="*/ 0 h 177330"/>
                  <a:gd name="connsiteX4" fmla="*/ 298571 w 330293"/>
                  <a:gd name="connsiteY4" fmla="*/ 1442 h 177330"/>
                  <a:gd name="connsiteX5" fmla="*/ 164418 w 330293"/>
                  <a:gd name="connsiteY5" fmla="*/ 81813 h 177330"/>
                  <a:gd name="connsiteX6" fmla="*/ 145443 w 330293"/>
                  <a:gd name="connsiteY6" fmla="*/ 93175 h 177330"/>
                  <a:gd name="connsiteX7" fmla="*/ 135523 w 330293"/>
                  <a:gd name="connsiteY7" fmla="*/ 94040 h 177330"/>
                  <a:gd name="connsiteX8" fmla="*/ 119720 w 330293"/>
                  <a:gd name="connsiteY8" fmla="*/ 88070 h 177330"/>
                  <a:gd name="connsiteX9" fmla="*/ 109799 w 330293"/>
                  <a:gd name="connsiteY9" fmla="*/ 88936 h 177330"/>
                  <a:gd name="connsiteX10" fmla="*/ 3186 w 330293"/>
                  <a:gd name="connsiteY10" fmla="*/ 152148 h 177330"/>
                  <a:gd name="connsiteX11" fmla="*/ 1052 w 330293"/>
                  <a:gd name="connsiteY11" fmla="*/ 159213 h 177330"/>
                  <a:gd name="connsiteX12" fmla="*/ 19595 w 330293"/>
                  <a:gd name="connsiteY12" fmla="*/ 175708 h 177330"/>
                  <a:gd name="connsiteX13" fmla="*/ 19652 w 330293"/>
                  <a:gd name="connsiteY13" fmla="*/ 175737 h 177330"/>
                  <a:gd name="connsiteX14" fmla="*/ 31562 w 330293"/>
                  <a:gd name="connsiteY14" fmla="*/ 175679 h 177330"/>
                  <a:gd name="connsiteX15" fmla="*/ 175146 w 330293"/>
                  <a:gd name="connsiteY15" fmla="*/ 89166 h 177330"/>
                  <a:gd name="connsiteX16" fmla="*/ 193948 w 330293"/>
                  <a:gd name="connsiteY16" fmla="*/ 77833 h 177330"/>
                  <a:gd name="connsiteX17" fmla="*/ 203781 w 330293"/>
                  <a:gd name="connsiteY17" fmla="*/ 76968 h 177330"/>
                  <a:gd name="connsiteX18" fmla="*/ 219729 w 330293"/>
                  <a:gd name="connsiteY18" fmla="*/ 82880 h 177330"/>
                  <a:gd name="connsiteX19" fmla="*/ 229562 w 330293"/>
                  <a:gd name="connsiteY19" fmla="*/ 82014 h 177330"/>
                  <a:gd name="connsiteX20" fmla="*/ 327812 w 330293"/>
                  <a:gd name="connsiteY20" fmla="*/ 22205 h 177330"/>
                  <a:gd name="connsiteX21" fmla="*/ 328966 w 330293"/>
                  <a:gd name="connsiteY21" fmla="*/ 15890 h 177330"/>
                  <a:gd name="connsiteX22" fmla="*/ 309703 w 330293"/>
                  <a:gd name="connsiteY22" fmla="*/ 1413 h 1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0293" h="177330">
                    <a:moveTo>
                      <a:pt x="309703" y="1413"/>
                    </a:moveTo>
                    <a:cubicBezTo>
                      <a:pt x="309674" y="1384"/>
                      <a:pt x="309674" y="1384"/>
                      <a:pt x="309645" y="1384"/>
                    </a:cubicBezTo>
                    <a:cubicBezTo>
                      <a:pt x="308174" y="461"/>
                      <a:pt x="306242" y="0"/>
                      <a:pt x="304252" y="0"/>
                    </a:cubicBezTo>
                    <a:lnTo>
                      <a:pt x="304252" y="0"/>
                    </a:lnTo>
                    <a:cubicBezTo>
                      <a:pt x="302204" y="0"/>
                      <a:pt x="300157" y="490"/>
                      <a:pt x="298571" y="1442"/>
                    </a:cubicBezTo>
                    <a:lnTo>
                      <a:pt x="164418" y="81813"/>
                    </a:lnTo>
                    <a:lnTo>
                      <a:pt x="145443" y="93175"/>
                    </a:lnTo>
                    <a:cubicBezTo>
                      <a:pt x="142674" y="94847"/>
                      <a:pt x="138608" y="95193"/>
                      <a:pt x="135523" y="94040"/>
                    </a:cubicBezTo>
                    <a:lnTo>
                      <a:pt x="119720" y="88070"/>
                    </a:lnTo>
                    <a:cubicBezTo>
                      <a:pt x="116663" y="86917"/>
                      <a:pt x="112596" y="87263"/>
                      <a:pt x="109799" y="88936"/>
                    </a:cubicBezTo>
                    <a:lnTo>
                      <a:pt x="3186" y="152148"/>
                    </a:lnTo>
                    <a:cubicBezTo>
                      <a:pt x="14" y="154022"/>
                      <a:pt x="-967" y="157021"/>
                      <a:pt x="1052" y="159213"/>
                    </a:cubicBezTo>
                    <a:cubicBezTo>
                      <a:pt x="6387" y="164952"/>
                      <a:pt x="12558" y="170489"/>
                      <a:pt x="19595" y="175708"/>
                    </a:cubicBezTo>
                    <a:cubicBezTo>
                      <a:pt x="19624" y="175708"/>
                      <a:pt x="19652" y="175737"/>
                      <a:pt x="19652" y="175737"/>
                    </a:cubicBezTo>
                    <a:cubicBezTo>
                      <a:pt x="22594" y="177900"/>
                      <a:pt x="27929" y="177842"/>
                      <a:pt x="31562" y="175679"/>
                    </a:cubicBezTo>
                    <a:lnTo>
                      <a:pt x="175146" y="89166"/>
                    </a:lnTo>
                    <a:lnTo>
                      <a:pt x="193948" y="77833"/>
                    </a:lnTo>
                    <a:cubicBezTo>
                      <a:pt x="196687" y="76189"/>
                      <a:pt x="200696" y="75843"/>
                      <a:pt x="203781" y="76968"/>
                    </a:cubicBezTo>
                    <a:lnTo>
                      <a:pt x="219729" y="82880"/>
                    </a:lnTo>
                    <a:cubicBezTo>
                      <a:pt x="222843" y="84033"/>
                      <a:pt x="226851" y="83687"/>
                      <a:pt x="229562" y="82014"/>
                    </a:cubicBezTo>
                    <a:lnTo>
                      <a:pt x="327812" y="22205"/>
                    </a:lnTo>
                    <a:cubicBezTo>
                      <a:pt x="330581" y="20504"/>
                      <a:pt x="331129" y="17851"/>
                      <a:pt x="328966" y="15890"/>
                    </a:cubicBezTo>
                    <a:cubicBezTo>
                      <a:pt x="323285" y="10814"/>
                      <a:pt x="316883" y="5969"/>
                      <a:pt x="309703" y="1413"/>
                    </a:cubicBezTo>
                    <a:close/>
                  </a:path>
                </a:pathLst>
              </a:custGeom>
              <a:solidFill>
                <a:srgbClr val="FFBD59"/>
              </a:solidFill>
              <a:ln w="2878" cap="flat">
                <a:noFill/>
                <a:prstDash val="solid"/>
                <a:miter/>
              </a:ln>
            </p:spPr>
            <p:txBody>
              <a:bodyPr rtlCol="0" anchor="ctr"/>
              <a:lstStyle/>
              <a:p>
                <a:endParaRPr lang="zh-CN" altLang="en-US"/>
              </a:p>
            </p:txBody>
          </p:sp>
          <p:sp>
            <p:nvSpPr>
              <p:cNvPr id="181" name="Aichitds6-68"/>
              <p:cNvSpPr/>
              <p:nvPr/>
            </p:nvSpPr>
            <p:spPr>
              <a:xfrm>
                <a:off x="11280427" y="2501225"/>
                <a:ext cx="51203" cy="32673"/>
              </a:xfrm>
              <a:custGeom>
                <a:avLst/>
                <a:gdLst>
                  <a:gd name="connsiteX0" fmla="*/ 44746 w 51203"/>
                  <a:gd name="connsiteY0" fmla="*/ 4729 h 32673"/>
                  <a:gd name="connsiteX1" fmla="*/ 27241 w 51203"/>
                  <a:gd name="connsiteY1" fmla="*/ 0 h 32673"/>
                  <a:gd name="connsiteX2" fmla="*/ 8785 w 51203"/>
                  <a:gd name="connsiteY2" fmla="*/ 4729 h 32673"/>
                  <a:gd name="connsiteX3" fmla="*/ 6305 w 51203"/>
                  <a:gd name="connsiteY3" fmla="*/ 27828 h 32673"/>
                  <a:gd name="connsiteX4" fmla="*/ 42583 w 51203"/>
                  <a:gd name="connsiteY4" fmla="*/ 27828 h 32673"/>
                  <a:gd name="connsiteX5" fmla="*/ 44746 w 51203"/>
                  <a:gd name="connsiteY5" fmla="*/ 4729 h 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03" h="32673">
                    <a:moveTo>
                      <a:pt x="44746" y="4729"/>
                    </a:moveTo>
                    <a:cubicBezTo>
                      <a:pt x="40074" y="1586"/>
                      <a:pt x="33759" y="0"/>
                      <a:pt x="27241" y="0"/>
                    </a:cubicBezTo>
                    <a:cubicBezTo>
                      <a:pt x="20753" y="0"/>
                      <a:pt x="14091" y="1586"/>
                      <a:pt x="8785" y="4729"/>
                    </a:cubicBezTo>
                    <a:cubicBezTo>
                      <a:pt x="-1856" y="11074"/>
                      <a:pt x="-3009" y="21398"/>
                      <a:pt x="6305" y="27828"/>
                    </a:cubicBezTo>
                    <a:cubicBezTo>
                      <a:pt x="15649" y="34288"/>
                      <a:pt x="31942" y="34288"/>
                      <a:pt x="42583" y="27828"/>
                    </a:cubicBezTo>
                    <a:cubicBezTo>
                      <a:pt x="53195" y="21426"/>
                      <a:pt x="54118" y="11074"/>
                      <a:pt x="44746" y="4729"/>
                    </a:cubicBezTo>
                    <a:close/>
                  </a:path>
                </a:pathLst>
              </a:custGeom>
              <a:solidFill>
                <a:srgbClr val="FF65A7"/>
              </a:solidFill>
              <a:ln w="2878" cap="flat">
                <a:noFill/>
                <a:prstDash val="solid"/>
                <a:miter/>
              </a:ln>
            </p:spPr>
            <p:txBody>
              <a:bodyPr rtlCol="0" anchor="ctr"/>
              <a:lstStyle/>
              <a:p>
                <a:endParaRPr lang="zh-CN" altLang="en-US"/>
              </a:p>
            </p:txBody>
          </p:sp>
          <p:sp>
            <p:nvSpPr>
              <p:cNvPr id="182" name="Aichitds6-69"/>
              <p:cNvSpPr/>
              <p:nvPr/>
            </p:nvSpPr>
            <p:spPr>
              <a:xfrm>
                <a:off x="11068318" y="2372148"/>
                <a:ext cx="474122" cy="305305"/>
              </a:xfrm>
              <a:custGeom>
                <a:avLst/>
                <a:gdLst>
                  <a:gd name="connsiteX0" fmla="*/ 253337 w 474122"/>
                  <a:gd name="connsiteY0" fmla="*/ 0 h 305305"/>
                  <a:gd name="connsiteX1" fmla="*/ 2103 w 474122"/>
                  <a:gd name="connsiteY1" fmla="*/ 143006 h 305305"/>
                  <a:gd name="connsiteX2" fmla="*/ 220779 w 474122"/>
                  <a:gd name="connsiteY2" fmla="*/ 305305 h 305305"/>
                  <a:gd name="connsiteX3" fmla="*/ 474119 w 474122"/>
                  <a:gd name="connsiteY3" fmla="*/ 143006 h 305305"/>
                  <a:gd name="connsiteX4" fmla="*/ 253337 w 474122"/>
                  <a:gd name="connsiteY4" fmla="*/ 0 h 305305"/>
                  <a:gd name="connsiteX5" fmla="*/ 220779 w 474122"/>
                  <a:gd name="connsiteY5" fmla="*/ 276323 h 305305"/>
                  <a:gd name="connsiteX6" fmla="*/ 47983 w 474122"/>
                  <a:gd name="connsiteY6" fmla="*/ 212765 h 305305"/>
                  <a:gd name="connsiteX7" fmla="*/ 30450 w 474122"/>
                  <a:gd name="connsiteY7" fmla="*/ 148832 h 305305"/>
                  <a:gd name="connsiteX8" fmla="*/ 253337 w 474122"/>
                  <a:gd name="connsiteY8" fmla="*/ 29011 h 305305"/>
                  <a:gd name="connsiteX9" fmla="*/ 419038 w 474122"/>
                  <a:gd name="connsiteY9" fmla="*/ 85187 h 305305"/>
                  <a:gd name="connsiteX10" fmla="*/ 445137 w 474122"/>
                  <a:gd name="connsiteY10" fmla="*/ 142747 h 305305"/>
                  <a:gd name="connsiteX11" fmla="*/ 220779 w 474122"/>
                  <a:gd name="connsiteY11"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122" h="305305">
                    <a:moveTo>
                      <a:pt x="253337" y="0"/>
                    </a:moveTo>
                    <a:cubicBezTo>
                      <a:pt x="130690" y="0"/>
                      <a:pt x="18713" y="61828"/>
                      <a:pt x="2103" y="143006"/>
                    </a:cubicBezTo>
                    <a:cubicBezTo>
                      <a:pt x="-15719" y="229981"/>
                      <a:pt x="81695" y="305305"/>
                      <a:pt x="220779" y="305305"/>
                    </a:cubicBezTo>
                    <a:cubicBezTo>
                      <a:pt x="359950" y="305305"/>
                      <a:pt x="473398" y="230010"/>
                      <a:pt x="474119" y="143006"/>
                    </a:cubicBezTo>
                    <a:cubicBezTo>
                      <a:pt x="474782" y="61828"/>
                      <a:pt x="375897" y="0"/>
                      <a:pt x="253337" y="0"/>
                    </a:cubicBezTo>
                    <a:close/>
                    <a:moveTo>
                      <a:pt x="220779" y="276323"/>
                    </a:moveTo>
                    <a:cubicBezTo>
                      <a:pt x="146205" y="276323"/>
                      <a:pt x="79936" y="251955"/>
                      <a:pt x="47983" y="212765"/>
                    </a:cubicBezTo>
                    <a:cubicBezTo>
                      <a:pt x="31748" y="192896"/>
                      <a:pt x="25865" y="171383"/>
                      <a:pt x="30450" y="148832"/>
                    </a:cubicBezTo>
                    <a:cubicBezTo>
                      <a:pt x="44004" y="82735"/>
                      <a:pt x="143955" y="29011"/>
                      <a:pt x="253337" y="29011"/>
                    </a:cubicBezTo>
                    <a:cubicBezTo>
                      <a:pt x="322115" y="29011"/>
                      <a:pt x="384116" y="50033"/>
                      <a:pt x="419038" y="85187"/>
                    </a:cubicBezTo>
                    <a:cubicBezTo>
                      <a:pt x="436514" y="102864"/>
                      <a:pt x="445281" y="122214"/>
                      <a:pt x="445137" y="142747"/>
                    </a:cubicBezTo>
                    <a:cubicBezTo>
                      <a:pt x="444560" y="213918"/>
                      <a:pt x="339735" y="276323"/>
                      <a:pt x="220779" y="276323"/>
                    </a:cubicBezTo>
                    <a:close/>
                  </a:path>
                </a:pathLst>
              </a:custGeom>
              <a:solidFill>
                <a:srgbClr val="FFFFFF"/>
              </a:solidFill>
              <a:ln w="2878" cap="flat">
                <a:noFill/>
                <a:prstDash val="solid"/>
                <a:miter/>
              </a:ln>
            </p:spPr>
            <p:txBody>
              <a:bodyPr rtlCol="0" anchor="ctr"/>
              <a:lstStyle/>
              <a:p>
                <a:endParaRPr lang="zh-CN" altLang="en-US"/>
              </a:p>
            </p:txBody>
          </p:sp>
          <p:sp>
            <p:nvSpPr>
              <p:cNvPr id="183" name="Aichitds6-70"/>
              <p:cNvSpPr/>
              <p:nvPr/>
            </p:nvSpPr>
            <p:spPr>
              <a:xfrm>
                <a:off x="11056033" y="2444213"/>
                <a:ext cx="52771" cy="130779"/>
              </a:xfrm>
              <a:custGeom>
                <a:avLst/>
                <a:gdLst>
                  <a:gd name="connsiteX0" fmla="*/ 52771 w 52771"/>
                  <a:gd name="connsiteY0" fmla="*/ 4585 h 130779"/>
                  <a:gd name="connsiteX1" fmla="*/ 35987 w 52771"/>
                  <a:gd name="connsiteY1" fmla="*/ 0 h 130779"/>
                  <a:gd name="connsiteX2" fmla="*/ 2651 w 52771"/>
                  <a:gd name="connsiteY2" fmla="*/ 63616 h 130779"/>
                  <a:gd name="connsiteX3" fmla="*/ 8707 w 52771"/>
                  <a:gd name="connsiteY3" fmla="*/ 130779 h 130779"/>
                  <a:gd name="connsiteX4" fmla="*/ 28432 w 52771"/>
                  <a:gd name="connsiteY4" fmla="*/ 125675 h 130779"/>
                  <a:gd name="connsiteX5" fmla="*/ 22347 w 52771"/>
                  <a:gd name="connsiteY5" fmla="*/ 63616 h 130779"/>
                  <a:gd name="connsiteX6" fmla="*/ 52771 w 52771"/>
                  <a:gd name="connsiteY6" fmla="*/ 4585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0" h="130779">
                    <a:moveTo>
                      <a:pt x="52771" y="4585"/>
                    </a:moveTo>
                    <a:lnTo>
                      <a:pt x="35987" y="0"/>
                    </a:lnTo>
                    <a:cubicBezTo>
                      <a:pt x="18800" y="19812"/>
                      <a:pt x="7525" y="41209"/>
                      <a:pt x="2651" y="63616"/>
                    </a:cubicBezTo>
                    <a:cubicBezTo>
                      <a:pt x="-2309" y="86456"/>
                      <a:pt x="-319" y="109064"/>
                      <a:pt x="8707" y="130779"/>
                    </a:cubicBezTo>
                    <a:lnTo>
                      <a:pt x="28432" y="125675"/>
                    </a:lnTo>
                    <a:cubicBezTo>
                      <a:pt x="19925" y="105661"/>
                      <a:pt x="17935" y="84754"/>
                      <a:pt x="22347" y="63616"/>
                    </a:cubicBezTo>
                    <a:cubicBezTo>
                      <a:pt x="26673" y="42824"/>
                      <a:pt x="36968" y="22984"/>
                      <a:pt x="52771" y="4585"/>
                    </a:cubicBezTo>
                    <a:close/>
                  </a:path>
                </a:pathLst>
              </a:custGeom>
              <a:solidFill>
                <a:srgbClr val="D3D3D3"/>
              </a:solidFill>
              <a:ln w="2878" cap="flat">
                <a:noFill/>
                <a:prstDash val="solid"/>
                <a:miter/>
              </a:ln>
            </p:spPr>
            <p:txBody>
              <a:bodyPr rtlCol="0" anchor="ctr"/>
              <a:lstStyle/>
              <a:p>
                <a:endParaRPr lang="zh-CN" altLang="en-US"/>
              </a:p>
            </p:txBody>
          </p:sp>
          <p:sp>
            <p:nvSpPr>
              <p:cNvPr id="184" name="Aichitds6-71"/>
              <p:cNvSpPr/>
              <p:nvPr/>
            </p:nvSpPr>
            <p:spPr>
              <a:xfrm>
                <a:off x="11056061" y="2444184"/>
                <a:ext cx="52742" cy="130779"/>
              </a:xfrm>
              <a:custGeom>
                <a:avLst/>
                <a:gdLst>
                  <a:gd name="connsiteX0" fmla="*/ 2651 w 52742"/>
                  <a:gd name="connsiteY0" fmla="*/ 63616 h 130779"/>
                  <a:gd name="connsiteX1" fmla="*/ 8707 w 52742"/>
                  <a:gd name="connsiteY1" fmla="*/ 130779 h 130779"/>
                  <a:gd name="connsiteX2" fmla="*/ 28403 w 52742"/>
                  <a:gd name="connsiteY2" fmla="*/ 125675 h 130779"/>
                  <a:gd name="connsiteX3" fmla="*/ 22318 w 52742"/>
                  <a:gd name="connsiteY3" fmla="*/ 63616 h 130779"/>
                  <a:gd name="connsiteX4" fmla="*/ 52742 w 52742"/>
                  <a:gd name="connsiteY4" fmla="*/ 4614 h 130779"/>
                  <a:gd name="connsiteX5" fmla="*/ 52742 w 52742"/>
                  <a:gd name="connsiteY5" fmla="*/ 4614 h 130779"/>
                  <a:gd name="connsiteX6" fmla="*/ 35959 w 52742"/>
                  <a:gd name="connsiteY6" fmla="*/ 0 h 130779"/>
                  <a:gd name="connsiteX7" fmla="*/ 2651 w 52742"/>
                  <a:gd name="connsiteY7" fmla="*/ 63616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41" h="130779">
                    <a:moveTo>
                      <a:pt x="2651" y="63616"/>
                    </a:moveTo>
                    <a:cubicBezTo>
                      <a:pt x="-2309" y="86456"/>
                      <a:pt x="-319" y="109064"/>
                      <a:pt x="8707" y="130779"/>
                    </a:cubicBezTo>
                    <a:lnTo>
                      <a:pt x="28403" y="125675"/>
                    </a:lnTo>
                    <a:cubicBezTo>
                      <a:pt x="19896" y="105661"/>
                      <a:pt x="17906" y="84754"/>
                      <a:pt x="22318" y="63616"/>
                    </a:cubicBezTo>
                    <a:cubicBezTo>
                      <a:pt x="26644" y="42853"/>
                      <a:pt x="36939" y="23012"/>
                      <a:pt x="52742" y="4614"/>
                    </a:cubicBezTo>
                    <a:lnTo>
                      <a:pt x="52742" y="4614"/>
                    </a:lnTo>
                    <a:lnTo>
                      <a:pt x="35959" y="0"/>
                    </a:lnTo>
                    <a:cubicBezTo>
                      <a:pt x="18772" y="19840"/>
                      <a:pt x="7496" y="41209"/>
                      <a:pt x="2651" y="63616"/>
                    </a:cubicBezTo>
                    <a:close/>
                  </a:path>
                </a:pathLst>
              </a:custGeom>
              <a:solidFill>
                <a:srgbClr val="EE428C"/>
              </a:solidFill>
              <a:ln w="2878" cap="flat">
                <a:noFill/>
                <a:prstDash val="solid"/>
                <a:miter/>
              </a:ln>
            </p:spPr>
            <p:txBody>
              <a:bodyPr rtlCol="0" anchor="ctr"/>
              <a:lstStyle/>
              <a:p>
                <a:endParaRPr lang="zh-CN" altLang="en-US"/>
              </a:p>
            </p:txBody>
          </p:sp>
          <p:sp>
            <p:nvSpPr>
              <p:cNvPr id="185" name="Aichitds6-72"/>
              <p:cNvSpPr/>
              <p:nvPr/>
            </p:nvSpPr>
            <p:spPr>
              <a:xfrm>
                <a:off x="11056059" y="2531389"/>
                <a:ext cx="28405" cy="66355"/>
              </a:xfrm>
              <a:custGeom>
                <a:avLst/>
                <a:gdLst>
                  <a:gd name="connsiteX0" fmla="*/ 58 w 28405"/>
                  <a:gd name="connsiteY0" fmla="*/ 0 h 66355"/>
                  <a:gd name="connsiteX1" fmla="*/ 0 w 28405"/>
                  <a:gd name="connsiteY1" fmla="*/ 58 h 66355"/>
                  <a:gd name="connsiteX2" fmla="*/ 0 w 28405"/>
                  <a:gd name="connsiteY2" fmla="*/ 22811 h 66355"/>
                  <a:gd name="connsiteX3" fmla="*/ 8709 w 28405"/>
                  <a:gd name="connsiteY3" fmla="*/ 66356 h 66355"/>
                  <a:gd name="connsiteX4" fmla="*/ 18629 w 28405"/>
                  <a:gd name="connsiteY4" fmla="*/ 63731 h 66355"/>
                  <a:gd name="connsiteX5" fmla="*/ 18629 w 28405"/>
                  <a:gd name="connsiteY5" fmla="*/ 45939 h 66355"/>
                  <a:gd name="connsiteX6" fmla="*/ 28405 w 28405"/>
                  <a:gd name="connsiteY6" fmla="*/ 43401 h 66355"/>
                  <a:gd name="connsiteX7" fmla="*/ 28405 w 28405"/>
                  <a:gd name="connsiteY7" fmla="*/ 38498 h 66355"/>
                  <a:gd name="connsiteX8" fmla="*/ 8680 w 28405"/>
                  <a:gd name="connsiteY8" fmla="*/ 43603 h 66355"/>
                  <a:gd name="connsiteX9" fmla="*/ 58 w 28405"/>
                  <a:gd name="connsiteY9" fmla="*/ 0 h 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05" h="66355">
                    <a:moveTo>
                      <a:pt x="58" y="0"/>
                    </a:moveTo>
                    <a:lnTo>
                      <a:pt x="0" y="58"/>
                    </a:lnTo>
                    <a:lnTo>
                      <a:pt x="0" y="22811"/>
                    </a:lnTo>
                    <a:cubicBezTo>
                      <a:pt x="0" y="47611"/>
                      <a:pt x="8709" y="66356"/>
                      <a:pt x="8709" y="66356"/>
                    </a:cubicBezTo>
                    <a:lnTo>
                      <a:pt x="18629" y="63731"/>
                    </a:lnTo>
                    <a:lnTo>
                      <a:pt x="18629" y="45939"/>
                    </a:lnTo>
                    <a:lnTo>
                      <a:pt x="28405" y="43401"/>
                    </a:lnTo>
                    <a:lnTo>
                      <a:pt x="28405" y="38498"/>
                    </a:lnTo>
                    <a:lnTo>
                      <a:pt x="8680" y="43603"/>
                    </a:lnTo>
                    <a:cubicBezTo>
                      <a:pt x="2797" y="29386"/>
                      <a:pt x="-29" y="14794"/>
                      <a:pt x="58" y="0"/>
                    </a:cubicBezTo>
                    <a:close/>
                  </a:path>
                </a:pathLst>
              </a:custGeom>
              <a:solidFill>
                <a:srgbClr val="D1DDFF"/>
              </a:solidFill>
              <a:ln w="2878" cap="flat">
                <a:noFill/>
                <a:prstDash val="solid"/>
                <a:miter/>
              </a:ln>
            </p:spPr>
            <p:txBody>
              <a:bodyPr rtlCol="0" anchor="ctr"/>
              <a:lstStyle/>
              <a:p>
                <a:endParaRPr lang="zh-CN" altLang="en-US"/>
              </a:p>
            </p:txBody>
          </p:sp>
          <p:sp>
            <p:nvSpPr>
              <p:cNvPr id="186" name="Aichitds6-73"/>
              <p:cNvSpPr/>
              <p:nvPr/>
            </p:nvSpPr>
            <p:spPr>
              <a:xfrm>
                <a:off x="11076117" y="2448798"/>
                <a:ext cx="32686" cy="83514"/>
              </a:xfrm>
              <a:custGeom>
                <a:avLst/>
                <a:gdLst>
                  <a:gd name="connsiteX0" fmla="*/ 42 w 32686"/>
                  <a:gd name="connsiteY0" fmla="*/ 83514 h 83514"/>
                  <a:gd name="connsiteX1" fmla="*/ 2262 w 32686"/>
                  <a:gd name="connsiteY1" fmla="*/ 63933 h 83514"/>
                  <a:gd name="connsiteX2" fmla="*/ 32686 w 32686"/>
                  <a:gd name="connsiteY2" fmla="*/ 4931 h 83514"/>
                  <a:gd name="connsiteX3" fmla="*/ 32686 w 32686"/>
                  <a:gd name="connsiteY3" fmla="*/ 0 h 83514"/>
                  <a:gd name="connsiteX4" fmla="*/ 2262 w 32686"/>
                  <a:gd name="connsiteY4" fmla="*/ 59002 h 83514"/>
                  <a:gd name="connsiteX5" fmla="*/ 42 w 32686"/>
                  <a:gd name="connsiteY5" fmla="*/ 83514 h 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6" h="83514">
                    <a:moveTo>
                      <a:pt x="42" y="83514"/>
                    </a:moveTo>
                    <a:cubicBezTo>
                      <a:pt x="157" y="77026"/>
                      <a:pt x="878" y="70479"/>
                      <a:pt x="2262" y="63933"/>
                    </a:cubicBezTo>
                    <a:cubicBezTo>
                      <a:pt x="6588" y="43170"/>
                      <a:pt x="16883" y="23330"/>
                      <a:pt x="32686" y="4931"/>
                    </a:cubicBezTo>
                    <a:lnTo>
                      <a:pt x="32686" y="0"/>
                    </a:lnTo>
                    <a:cubicBezTo>
                      <a:pt x="16883" y="18398"/>
                      <a:pt x="6588" y="38239"/>
                      <a:pt x="2262" y="59002"/>
                    </a:cubicBezTo>
                    <a:cubicBezTo>
                      <a:pt x="532" y="67221"/>
                      <a:pt x="-189" y="75411"/>
                      <a:pt x="42" y="83514"/>
                    </a:cubicBezTo>
                    <a:close/>
                  </a:path>
                </a:pathLst>
              </a:custGeom>
              <a:solidFill>
                <a:srgbClr val="D1DDFF"/>
              </a:solidFill>
              <a:ln w="2878" cap="flat">
                <a:noFill/>
                <a:prstDash val="solid"/>
                <a:miter/>
              </a:ln>
            </p:spPr>
            <p:txBody>
              <a:bodyPr rtlCol="0" anchor="ctr"/>
              <a:lstStyle/>
              <a:p>
                <a:endParaRPr lang="zh-CN" altLang="en-US"/>
              </a:p>
            </p:txBody>
          </p:sp>
        </p:grpSp>
        <p:grpSp>
          <p:nvGrpSpPr>
            <p:cNvPr id="187" name="图形 2"/>
            <p:cNvGrpSpPr/>
            <p:nvPr/>
          </p:nvGrpSpPr>
          <p:grpSpPr>
            <a:xfrm>
              <a:off x="10484699" y="1996104"/>
              <a:ext cx="486407" cy="329471"/>
              <a:chOff x="10484699" y="1996104"/>
              <a:chExt cx="486407" cy="329471"/>
            </a:xfrm>
          </p:grpSpPr>
          <p:sp>
            <p:nvSpPr>
              <p:cNvPr id="188" name="Aichitds6-74"/>
              <p:cNvSpPr/>
              <p:nvPr/>
            </p:nvSpPr>
            <p:spPr>
              <a:xfrm>
                <a:off x="10496818" y="2020270"/>
                <a:ext cx="474289" cy="305305"/>
              </a:xfrm>
              <a:custGeom>
                <a:avLst/>
                <a:gdLst>
                  <a:gd name="connsiteX0" fmla="*/ 253504 w 474289"/>
                  <a:gd name="connsiteY0" fmla="*/ 0 h 305305"/>
                  <a:gd name="connsiteX1" fmla="*/ 193 w 474289"/>
                  <a:gd name="connsiteY1" fmla="*/ 140728 h 305305"/>
                  <a:gd name="connsiteX2" fmla="*/ 164 w 474289"/>
                  <a:gd name="connsiteY2" fmla="*/ 157771 h 305305"/>
                  <a:gd name="connsiteX3" fmla="*/ 220946 w 474289"/>
                  <a:gd name="connsiteY3" fmla="*/ 305305 h 305305"/>
                  <a:gd name="connsiteX4" fmla="*/ 474286 w 474289"/>
                  <a:gd name="connsiteY4" fmla="*/ 143006 h 305305"/>
                  <a:gd name="connsiteX5" fmla="*/ 474170 w 474289"/>
                  <a:gd name="connsiteY5" fmla="*/ 113044 h 305305"/>
                  <a:gd name="connsiteX6" fmla="*/ 253504 w 474289"/>
                  <a:gd name="connsiteY6" fmla="*/ 0 h 305305"/>
                  <a:gd name="connsiteX7" fmla="*/ 220975 w 474289"/>
                  <a:gd name="connsiteY7" fmla="*/ 276323 h 305305"/>
                  <a:gd name="connsiteX8" fmla="*/ 48179 w 474289"/>
                  <a:gd name="connsiteY8" fmla="*/ 212765 h 305305"/>
                  <a:gd name="connsiteX9" fmla="*/ 30617 w 474289"/>
                  <a:gd name="connsiteY9" fmla="*/ 148832 h 305305"/>
                  <a:gd name="connsiteX10" fmla="*/ 253504 w 474289"/>
                  <a:gd name="connsiteY10" fmla="*/ 29011 h 305305"/>
                  <a:gd name="connsiteX11" fmla="*/ 419205 w 474289"/>
                  <a:gd name="connsiteY11" fmla="*/ 85187 h 305305"/>
                  <a:gd name="connsiteX12" fmla="*/ 445304 w 474289"/>
                  <a:gd name="connsiteY12" fmla="*/ 142747 h 305305"/>
                  <a:gd name="connsiteX13" fmla="*/ 220975 w 474289"/>
                  <a:gd name="connsiteY13"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289" h="305305">
                    <a:moveTo>
                      <a:pt x="253504" y="0"/>
                    </a:moveTo>
                    <a:cubicBezTo>
                      <a:pt x="33068" y="0"/>
                      <a:pt x="193" y="140728"/>
                      <a:pt x="193" y="140728"/>
                    </a:cubicBezTo>
                    <a:lnTo>
                      <a:pt x="164" y="157771"/>
                    </a:lnTo>
                    <a:cubicBezTo>
                      <a:pt x="-4479" y="238344"/>
                      <a:pt x="89792" y="305305"/>
                      <a:pt x="220946" y="305305"/>
                    </a:cubicBezTo>
                    <a:cubicBezTo>
                      <a:pt x="360117" y="305305"/>
                      <a:pt x="473565" y="230010"/>
                      <a:pt x="474286" y="143006"/>
                    </a:cubicBezTo>
                    <a:cubicBezTo>
                      <a:pt x="474314" y="141190"/>
                      <a:pt x="474170" y="113044"/>
                      <a:pt x="474170" y="113044"/>
                    </a:cubicBezTo>
                    <a:cubicBezTo>
                      <a:pt x="474170" y="113044"/>
                      <a:pt x="420705" y="0"/>
                      <a:pt x="253504" y="0"/>
                    </a:cubicBezTo>
                    <a:close/>
                    <a:moveTo>
                      <a:pt x="220975" y="276323"/>
                    </a:moveTo>
                    <a:cubicBezTo>
                      <a:pt x="146371" y="276323"/>
                      <a:pt x="80131" y="251955"/>
                      <a:pt x="48179" y="212765"/>
                    </a:cubicBezTo>
                    <a:cubicBezTo>
                      <a:pt x="31943" y="192924"/>
                      <a:pt x="26061" y="171383"/>
                      <a:pt x="30617" y="148832"/>
                    </a:cubicBezTo>
                    <a:cubicBezTo>
                      <a:pt x="44171" y="82735"/>
                      <a:pt x="144122" y="29011"/>
                      <a:pt x="253504" y="29011"/>
                    </a:cubicBezTo>
                    <a:cubicBezTo>
                      <a:pt x="322282" y="29011"/>
                      <a:pt x="384283" y="50033"/>
                      <a:pt x="419205" y="85187"/>
                    </a:cubicBezTo>
                    <a:cubicBezTo>
                      <a:pt x="436681" y="102864"/>
                      <a:pt x="445448" y="122214"/>
                      <a:pt x="445304" y="142747"/>
                    </a:cubicBezTo>
                    <a:cubicBezTo>
                      <a:pt x="444727" y="213918"/>
                      <a:pt x="339930" y="276323"/>
                      <a:pt x="220975" y="276323"/>
                    </a:cubicBezTo>
                    <a:close/>
                  </a:path>
                </a:pathLst>
              </a:custGeom>
              <a:solidFill>
                <a:srgbClr val="D1DDFF"/>
              </a:solidFill>
              <a:ln w="2878" cap="flat">
                <a:noFill/>
                <a:prstDash val="solid"/>
                <a:miter/>
              </a:ln>
            </p:spPr>
            <p:txBody>
              <a:bodyPr rtlCol="0" anchor="ctr"/>
              <a:lstStyle/>
              <a:p>
                <a:endParaRPr lang="zh-CN" altLang="en-US"/>
              </a:p>
            </p:txBody>
          </p:sp>
          <p:sp>
            <p:nvSpPr>
              <p:cNvPr id="189" name="Aichitds6-75"/>
              <p:cNvSpPr/>
              <p:nvPr/>
            </p:nvSpPr>
            <p:spPr>
              <a:xfrm>
                <a:off x="10786311" y="2158864"/>
                <a:ext cx="28" cy="115"/>
              </a:xfrm>
              <a:custGeom>
                <a:avLst/>
                <a:gdLst>
                  <a:gd name="connsiteX0" fmla="*/ 29 w 28"/>
                  <a:gd name="connsiteY0" fmla="*/ 115 h 115"/>
                  <a:gd name="connsiteX1" fmla="*/ 29 w 28"/>
                  <a:gd name="connsiteY1" fmla="*/ 0 h 115"/>
                  <a:gd name="connsiteX2" fmla="*/ 0 w 28"/>
                  <a:gd name="connsiteY2" fmla="*/ 0 h 115"/>
                  <a:gd name="connsiteX3" fmla="*/ 29 w 28"/>
                  <a:gd name="connsiteY3" fmla="*/ 115 h 115"/>
                </a:gdLst>
                <a:ahLst/>
                <a:cxnLst>
                  <a:cxn ang="0">
                    <a:pos x="connsiteX0" y="connsiteY0"/>
                  </a:cxn>
                  <a:cxn ang="0">
                    <a:pos x="connsiteX1" y="connsiteY1"/>
                  </a:cxn>
                  <a:cxn ang="0">
                    <a:pos x="connsiteX2" y="connsiteY2"/>
                  </a:cxn>
                  <a:cxn ang="0">
                    <a:pos x="connsiteX3" y="connsiteY3"/>
                  </a:cxn>
                </a:cxnLst>
                <a:rect l="l" t="t" r="r" b="b"/>
                <a:pathLst>
                  <a:path w="28" h="115">
                    <a:moveTo>
                      <a:pt x="29" y="115"/>
                    </a:moveTo>
                    <a:lnTo>
                      <a:pt x="29" y="0"/>
                    </a:lnTo>
                    <a:lnTo>
                      <a:pt x="0" y="0"/>
                    </a:lnTo>
                    <a:cubicBezTo>
                      <a:pt x="29" y="29"/>
                      <a:pt x="29" y="58"/>
                      <a:pt x="29" y="115"/>
                    </a:cubicBezTo>
                    <a:close/>
                  </a:path>
                </a:pathLst>
              </a:custGeom>
              <a:solidFill>
                <a:srgbClr val="616161"/>
              </a:solidFill>
              <a:ln w="2878" cap="flat">
                <a:noFill/>
                <a:prstDash val="solid"/>
                <a:miter/>
              </a:ln>
            </p:spPr>
            <p:txBody>
              <a:bodyPr rtlCol="0" anchor="ctr"/>
              <a:lstStyle/>
              <a:p>
                <a:endParaRPr lang="zh-CN" altLang="en-US"/>
              </a:p>
            </p:txBody>
          </p:sp>
          <p:sp>
            <p:nvSpPr>
              <p:cNvPr id="190" name="Aichitds6-76"/>
              <p:cNvSpPr/>
              <p:nvPr/>
            </p:nvSpPr>
            <p:spPr>
              <a:xfrm>
                <a:off x="10684601" y="2162440"/>
                <a:ext cx="99615" cy="78669"/>
              </a:xfrm>
              <a:custGeom>
                <a:avLst/>
                <a:gdLst>
                  <a:gd name="connsiteX0" fmla="*/ 99202 w 99615"/>
                  <a:gd name="connsiteY0" fmla="*/ 0 h 78669"/>
                  <a:gd name="connsiteX1" fmla="*/ 46256 w 99615"/>
                  <a:gd name="connsiteY1" fmla="*/ 32731 h 78669"/>
                  <a:gd name="connsiteX2" fmla="*/ 0 w 99615"/>
                  <a:gd name="connsiteY2" fmla="*/ 3316 h 78669"/>
                  <a:gd name="connsiteX3" fmla="*/ 86 w 99615"/>
                  <a:gd name="connsiteY3" fmla="*/ 48592 h 78669"/>
                  <a:gd name="connsiteX4" fmla="*/ 46400 w 99615"/>
                  <a:gd name="connsiteY4" fmla="*/ 78669 h 78669"/>
                  <a:gd name="connsiteX5" fmla="*/ 99605 w 99615"/>
                  <a:gd name="connsiteY5" fmla="*/ 45939 h 78669"/>
                  <a:gd name="connsiteX6" fmla="*/ 99202 w 99615"/>
                  <a:gd name="connsiteY6" fmla="*/ 0 h 78669"/>
                  <a:gd name="connsiteX7" fmla="*/ 99202 w 99615"/>
                  <a:gd name="connsiteY7" fmla="*/ 0 h 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5" h="78669">
                    <a:moveTo>
                      <a:pt x="99202" y="0"/>
                    </a:moveTo>
                    <a:cubicBezTo>
                      <a:pt x="99202" y="17966"/>
                      <a:pt x="74171" y="32731"/>
                      <a:pt x="46256" y="32731"/>
                    </a:cubicBezTo>
                    <a:cubicBezTo>
                      <a:pt x="20071" y="32731"/>
                      <a:pt x="461" y="19754"/>
                      <a:pt x="0" y="3316"/>
                    </a:cubicBezTo>
                    <a:lnTo>
                      <a:pt x="86" y="48592"/>
                    </a:lnTo>
                    <a:cubicBezTo>
                      <a:pt x="29" y="65317"/>
                      <a:pt x="19898" y="78669"/>
                      <a:pt x="46400" y="78669"/>
                    </a:cubicBezTo>
                    <a:cubicBezTo>
                      <a:pt x="74315" y="78669"/>
                      <a:pt x="98077" y="63904"/>
                      <a:pt x="99605" y="45939"/>
                    </a:cubicBezTo>
                    <a:cubicBezTo>
                      <a:pt x="99692" y="44900"/>
                      <a:pt x="99202" y="0"/>
                      <a:pt x="99202" y="0"/>
                    </a:cubicBezTo>
                    <a:lnTo>
                      <a:pt x="99202" y="0"/>
                    </a:lnTo>
                    <a:close/>
                  </a:path>
                </a:pathLst>
              </a:custGeom>
              <a:solidFill>
                <a:srgbClr val="EE428C"/>
              </a:solidFill>
              <a:ln w="2878" cap="flat">
                <a:noFill/>
                <a:prstDash val="solid"/>
                <a:miter/>
              </a:ln>
            </p:spPr>
            <p:txBody>
              <a:bodyPr rtlCol="0" anchor="ctr"/>
              <a:lstStyle/>
              <a:p>
                <a:endParaRPr lang="zh-CN" altLang="en-US"/>
              </a:p>
            </p:txBody>
          </p:sp>
          <p:sp>
            <p:nvSpPr>
              <p:cNvPr id="191" name="Aichitds6-77"/>
              <p:cNvSpPr/>
              <p:nvPr/>
            </p:nvSpPr>
            <p:spPr>
              <a:xfrm>
                <a:off x="10684742" y="2130574"/>
                <a:ext cx="99972" cy="64567"/>
              </a:xfrm>
              <a:custGeom>
                <a:avLst/>
                <a:gdLst>
                  <a:gd name="connsiteX0" fmla="*/ 53438 w 99972"/>
                  <a:gd name="connsiteY0" fmla="*/ 0 h 64567"/>
                  <a:gd name="connsiteX1" fmla="*/ 175 w 99972"/>
                  <a:gd name="connsiteY1" fmla="*/ 31837 h 64567"/>
                  <a:gd name="connsiteX2" fmla="*/ 46518 w 99972"/>
                  <a:gd name="connsiteY2" fmla="*/ 64568 h 64567"/>
                  <a:gd name="connsiteX3" fmla="*/ 99896 w 99972"/>
                  <a:gd name="connsiteY3" fmla="*/ 31837 h 64567"/>
                  <a:gd name="connsiteX4" fmla="*/ 53438 w 99972"/>
                  <a:gd name="connsiteY4" fmla="*/ 0 h 6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2" h="64567">
                    <a:moveTo>
                      <a:pt x="53438" y="0"/>
                    </a:moveTo>
                    <a:cubicBezTo>
                      <a:pt x="26273" y="0"/>
                      <a:pt x="2425" y="14159"/>
                      <a:pt x="175" y="31837"/>
                    </a:cubicBezTo>
                    <a:cubicBezTo>
                      <a:pt x="-2132" y="49803"/>
                      <a:pt x="18603" y="64568"/>
                      <a:pt x="46518" y="64568"/>
                    </a:cubicBezTo>
                    <a:cubicBezTo>
                      <a:pt x="74432" y="64568"/>
                      <a:pt x="98339" y="49803"/>
                      <a:pt x="99896" y="31837"/>
                    </a:cubicBezTo>
                    <a:cubicBezTo>
                      <a:pt x="101396" y="14159"/>
                      <a:pt x="80604" y="0"/>
                      <a:pt x="53438" y="0"/>
                    </a:cubicBezTo>
                    <a:close/>
                  </a:path>
                </a:pathLst>
              </a:custGeom>
              <a:solidFill>
                <a:srgbClr val="9A99F0"/>
              </a:solidFill>
              <a:ln w="2878" cap="flat">
                <a:noFill/>
                <a:prstDash val="solid"/>
                <a:miter/>
              </a:ln>
            </p:spPr>
            <p:txBody>
              <a:bodyPr rtlCol="0" anchor="ctr"/>
              <a:lstStyle/>
              <a:p>
                <a:endParaRPr lang="zh-CN" altLang="en-US"/>
              </a:p>
            </p:txBody>
          </p:sp>
          <p:sp>
            <p:nvSpPr>
              <p:cNvPr id="192" name="Aichitds6-78"/>
              <p:cNvSpPr/>
              <p:nvPr/>
            </p:nvSpPr>
            <p:spPr>
              <a:xfrm>
                <a:off x="10709113" y="2125174"/>
                <a:ext cx="51188" cy="47733"/>
              </a:xfrm>
              <a:custGeom>
                <a:avLst/>
                <a:gdLst>
                  <a:gd name="connsiteX0" fmla="*/ 44756 w 51188"/>
                  <a:gd name="connsiteY0" fmla="*/ 4737 h 47733"/>
                  <a:gd name="connsiteX1" fmla="*/ 8795 w 51188"/>
                  <a:gd name="connsiteY1" fmla="*/ 4737 h 47733"/>
                  <a:gd name="connsiteX2" fmla="*/ 0 w 51188"/>
                  <a:gd name="connsiteY2" fmla="*/ 17396 h 47733"/>
                  <a:gd name="connsiteX3" fmla="*/ 0 w 51188"/>
                  <a:gd name="connsiteY3" fmla="*/ 32652 h 47733"/>
                  <a:gd name="connsiteX4" fmla="*/ 6287 w 51188"/>
                  <a:gd name="connsiteY4" fmla="*/ 42889 h 47733"/>
                  <a:gd name="connsiteX5" fmla="*/ 42593 w 51188"/>
                  <a:gd name="connsiteY5" fmla="*/ 42889 h 47733"/>
                  <a:gd name="connsiteX6" fmla="*/ 51187 w 51188"/>
                  <a:gd name="connsiteY6" fmla="*/ 30171 h 47733"/>
                  <a:gd name="connsiteX7" fmla="*/ 51187 w 51188"/>
                  <a:gd name="connsiteY7" fmla="*/ 15089 h 47733"/>
                  <a:gd name="connsiteX8" fmla="*/ 44756 w 51188"/>
                  <a:gd name="connsiteY8" fmla="*/ 4737 h 4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88" h="47733">
                    <a:moveTo>
                      <a:pt x="44756" y="4737"/>
                    </a:moveTo>
                    <a:cubicBezTo>
                      <a:pt x="35442" y="-1579"/>
                      <a:pt x="19379" y="-1579"/>
                      <a:pt x="8795" y="4737"/>
                    </a:cubicBezTo>
                    <a:cubicBezTo>
                      <a:pt x="2999" y="8197"/>
                      <a:pt x="0" y="12840"/>
                      <a:pt x="0" y="17396"/>
                    </a:cubicBezTo>
                    <a:lnTo>
                      <a:pt x="0" y="32652"/>
                    </a:lnTo>
                    <a:cubicBezTo>
                      <a:pt x="58" y="36372"/>
                      <a:pt x="2134" y="40034"/>
                      <a:pt x="6287" y="42889"/>
                    </a:cubicBezTo>
                    <a:cubicBezTo>
                      <a:pt x="15659" y="49349"/>
                      <a:pt x="31923" y="49349"/>
                      <a:pt x="42593" y="42889"/>
                    </a:cubicBezTo>
                    <a:cubicBezTo>
                      <a:pt x="48390" y="39371"/>
                      <a:pt x="51273" y="34699"/>
                      <a:pt x="51187" y="30171"/>
                    </a:cubicBezTo>
                    <a:lnTo>
                      <a:pt x="51187" y="15089"/>
                    </a:lnTo>
                    <a:cubicBezTo>
                      <a:pt x="51129" y="11312"/>
                      <a:pt x="48995" y="7620"/>
                      <a:pt x="44756" y="4737"/>
                    </a:cubicBezTo>
                    <a:close/>
                  </a:path>
                </a:pathLst>
              </a:custGeom>
              <a:solidFill>
                <a:srgbClr val="4C4DC3"/>
              </a:solidFill>
              <a:ln w="2878" cap="flat">
                <a:noFill/>
                <a:prstDash val="solid"/>
                <a:miter/>
              </a:ln>
            </p:spPr>
            <p:txBody>
              <a:bodyPr rtlCol="0" anchor="ctr"/>
              <a:lstStyle/>
              <a:p>
                <a:endParaRPr lang="zh-CN" altLang="en-US"/>
              </a:p>
            </p:txBody>
          </p:sp>
          <p:sp>
            <p:nvSpPr>
              <p:cNvPr id="193" name="Aichitds6-79"/>
              <p:cNvSpPr/>
              <p:nvPr/>
            </p:nvSpPr>
            <p:spPr>
              <a:xfrm>
                <a:off x="10558946" y="2064369"/>
                <a:ext cx="331473" cy="177352"/>
              </a:xfrm>
              <a:custGeom>
                <a:avLst/>
                <a:gdLst>
                  <a:gd name="connsiteX0" fmla="*/ 310505 w 331473"/>
                  <a:gd name="connsiteY0" fmla="*/ 1406 h 177352"/>
                  <a:gd name="connsiteX1" fmla="*/ 310447 w 331473"/>
                  <a:gd name="connsiteY1" fmla="*/ 1377 h 177352"/>
                  <a:gd name="connsiteX2" fmla="*/ 299373 w 331473"/>
                  <a:gd name="connsiteY2" fmla="*/ 1435 h 177352"/>
                  <a:gd name="connsiteX3" fmla="*/ 165191 w 331473"/>
                  <a:gd name="connsiteY3" fmla="*/ 81835 h 177352"/>
                  <a:gd name="connsiteX4" fmla="*/ 146216 w 331473"/>
                  <a:gd name="connsiteY4" fmla="*/ 93197 h 177352"/>
                  <a:gd name="connsiteX5" fmla="*/ 136296 w 331473"/>
                  <a:gd name="connsiteY5" fmla="*/ 94062 h 177352"/>
                  <a:gd name="connsiteX6" fmla="*/ 120493 w 331473"/>
                  <a:gd name="connsiteY6" fmla="*/ 88092 h 177352"/>
                  <a:gd name="connsiteX7" fmla="*/ 110573 w 331473"/>
                  <a:gd name="connsiteY7" fmla="*/ 88958 h 177352"/>
                  <a:gd name="connsiteX8" fmla="*/ 788 w 331473"/>
                  <a:gd name="connsiteY8" fmla="*/ 149921 h 177352"/>
                  <a:gd name="connsiteX9" fmla="*/ 1826 w 331473"/>
                  <a:gd name="connsiteY9" fmla="*/ 159235 h 177352"/>
                  <a:gd name="connsiteX10" fmla="*/ 20368 w 331473"/>
                  <a:gd name="connsiteY10" fmla="*/ 175730 h 177352"/>
                  <a:gd name="connsiteX11" fmla="*/ 20426 w 331473"/>
                  <a:gd name="connsiteY11" fmla="*/ 175759 h 177352"/>
                  <a:gd name="connsiteX12" fmla="*/ 32336 w 331473"/>
                  <a:gd name="connsiteY12" fmla="*/ 175701 h 177352"/>
                  <a:gd name="connsiteX13" fmla="*/ 175948 w 331473"/>
                  <a:gd name="connsiteY13" fmla="*/ 89188 h 177352"/>
                  <a:gd name="connsiteX14" fmla="*/ 194750 w 331473"/>
                  <a:gd name="connsiteY14" fmla="*/ 77855 h 177352"/>
                  <a:gd name="connsiteX15" fmla="*/ 204584 w 331473"/>
                  <a:gd name="connsiteY15" fmla="*/ 76990 h 177352"/>
                  <a:gd name="connsiteX16" fmla="*/ 220531 w 331473"/>
                  <a:gd name="connsiteY16" fmla="*/ 82902 h 177352"/>
                  <a:gd name="connsiteX17" fmla="*/ 230365 w 331473"/>
                  <a:gd name="connsiteY17" fmla="*/ 82036 h 177352"/>
                  <a:gd name="connsiteX18" fmla="*/ 328615 w 331473"/>
                  <a:gd name="connsiteY18" fmla="*/ 22227 h 177352"/>
                  <a:gd name="connsiteX19" fmla="*/ 331124 w 331473"/>
                  <a:gd name="connsiteY19" fmla="*/ 12220 h 177352"/>
                  <a:gd name="connsiteX20" fmla="*/ 310505 w 331473"/>
                  <a:gd name="connsiteY20" fmla="*/ 1406 h 17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473" h="177352">
                    <a:moveTo>
                      <a:pt x="310505" y="1406"/>
                    </a:moveTo>
                    <a:cubicBezTo>
                      <a:pt x="310476" y="1377"/>
                      <a:pt x="310476" y="1377"/>
                      <a:pt x="310447" y="1377"/>
                    </a:cubicBezTo>
                    <a:cubicBezTo>
                      <a:pt x="307506" y="-497"/>
                      <a:pt x="302517" y="-439"/>
                      <a:pt x="299373" y="1435"/>
                    </a:cubicBezTo>
                    <a:lnTo>
                      <a:pt x="165191" y="81835"/>
                    </a:lnTo>
                    <a:lnTo>
                      <a:pt x="146216" y="93197"/>
                    </a:lnTo>
                    <a:cubicBezTo>
                      <a:pt x="143419" y="94840"/>
                      <a:pt x="139382" y="95215"/>
                      <a:pt x="136296" y="94062"/>
                    </a:cubicBezTo>
                    <a:lnTo>
                      <a:pt x="120493" y="88092"/>
                    </a:lnTo>
                    <a:cubicBezTo>
                      <a:pt x="117436" y="86939"/>
                      <a:pt x="113370" y="87285"/>
                      <a:pt x="110573" y="88958"/>
                    </a:cubicBezTo>
                    <a:lnTo>
                      <a:pt x="788" y="149921"/>
                    </a:lnTo>
                    <a:cubicBezTo>
                      <a:pt x="788" y="149921"/>
                      <a:pt x="-1548" y="155602"/>
                      <a:pt x="1826" y="159235"/>
                    </a:cubicBezTo>
                    <a:cubicBezTo>
                      <a:pt x="7132" y="165003"/>
                      <a:pt x="13303" y="170511"/>
                      <a:pt x="20368" y="175730"/>
                    </a:cubicBezTo>
                    <a:cubicBezTo>
                      <a:pt x="20397" y="175730"/>
                      <a:pt x="20397" y="175759"/>
                      <a:pt x="20426" y="175759"/>
                    </a:cubicBezTo>
                    <a:cubicBezTo>
                      <a:pt x="23368" y="177922"/>
                      <a:pt x="28731" y="177864"/>
                      <a:pt x="32336" y="175701"/>
                    </a:cubicBezTo>
                    <a:lnTo>
                      <a:pt x="175948" y="89188"/>
                    </a:lnTo>
                    <a:lnTo>
                      <a:pt x="194750" y="77855"/>
                    </a:lnTo>
                    <a:cubicBezTo>
                      <a:pt x="197490" y="76211"/>
                      <a:pt x="201498" y="75865"/>
                      <a:pt x="204584" y="76990"/>
                    </a:cubicBezTo>
                    <a:lnTo>
                      <a:pt x="220531" y="82902"/>
                    </a:lnTo>
                    <a:cubicBezTo>
                      <a:pt x="223617" y="84055"/>
                      <a:pt x="227654" y="83709"/>
                      <a:pt x="230365" y="82036"/>
                    </a:cubicBezTo>
                    <a:lnTo>
                      <a:pt x="328615" y="22227"/>
                    </a:lnTo>
                    <a:cubicBezTo>
                      <a:pt x="332854" y="19343"/>
                      <a:pt x="331124" y="12220"/>
                      <a:pt x="331124" y="12220"/>
                    </a:cubicBezTo>
                    <a:cubicBezTo>
                      <a:pt x="331124" y="12220"/>
                      <a:pt x="317657" y="5934"/>
                      <a:pt x="310505" y="1406"/>
                    </a:cubicBezTo>
                    <a:close/>
                  </a:path>
                </a:pathLst>
              </a:custGeom>
              <a:solidFill>
                <a:srgbClr val="FD9C3D"/>
              </a:solidFill>
              <a:ln w="2878" cap="flat">
                <a:noFill/>
                <a:prstDash val="solid"/>
                <a:miter/>
              </a:ln>
            </p:spPr>
            <p:txBody>
              <a:bodyPr rtlCol="0" anchor="ctr"/>
              <a:lstStyle/>
              <a:p>
                <a:endParaRPr lang="zh-CN" altLang="en-US"/>
              </a:p>
            </p:txBody>
          </p:sp>
          <p:sp>
            <p:nvSpPr>
              <p:cNvPr id="194" name="Aichitds6-80"/>
              <p:cNvSpPr/>
              <p:nvPr/>
            </p:nvSpPr>
            <p:spPr>
              <a:xfrm>
                <a:off x="10559777" y="2057557"/>
                <a:ext cx="330301" cy="177330"/>
              </a:xfrm>
              <a:custGeom>
                <a:avLst/>
                <a:gdLst>
                  <a:gd name="connsiteX0" fmla="*/ 309674 w 330301"/>
                  <a:gd name="connsiteY0" fmla="*/ 1413 h 177330"/>
                  <a:gd name="connsiteX1" fmla="*/ 309616 w 330301"/>
                  <a:gd name="connsiteY1" fmla="*/ 1384 h 177330"/>
                  <a:gd name="connsiteX2" fmla="*/ 304223 w 330301"/>
                  <a:gd name="connsiteY2" fmla="*/ 0 h 177330"/>
                  <a:gd name="connsiteX3" fmla="*/ 304223 w 330301"/>
                  <a:gd name="connsiteY3" fmla="*/ 0 h 177330"/>
                  <a:gd name="connsiteX4" fmla="*/ 298542 w 330301"/>
                  <a:gd name="connsiteY4" fmla="*/ 1442 h 177330"/>
                  <a:gd name="connsiteX5" fmla="*/ 164389 w 330301"/>
                  <a:gd name="connsiteY5" fmla="*/ 81813 h 177330"/>
                  <a:gd name="connsiteX6" fmla="*/ 145414 w 330301"/>
                  <a:gd name="connsiteY6" fmla="*/ 93175 h 177330"/>
                  <a:gd name="connsiteX7" fmla="*/ 135494 w 330301"/>
                  <a:gd name="connsiteY7" fmla="*/ 94040 h 177330"/>
                  <a:gd name="connsiteX8" fmla="*/ 119691 w 330301"/>
                  <a:gd name="connsiteY8" fmla="*/ 88070 h 177330"/>
                  <a:gd name="connsiteX9" fmla="*/ 109799 w 330301"/>
                  <a:gd name="connsiteY9" fmla="*/ 88936 h 177330"/>
                  <a:gd name="connsiteX10" fmla="*/ 3186 w 330301"/>
                  <a:gd name="connsiteY10" fmla="*/ 152148 h 177330"/>
                  <a:gd name="connsiteX11" fmla="*/ 1052 w 330301"/>
                  <a:gd name="connsiteY11" fmla="*/ 159213 h 177330"/>
                  <a:gd name="connsiteX12" fmla="*/ 19595 w 330301"/>
                  <a:gd name="connsiteY12" fmla="*/ 175708 h 177330"/>
                  <a:gd name="connsiteX13" fmla="*/ 19652 w 330301"/>
                  <a:gd name="connsiteY13" fmla="*/ 175737 h 177330"/>
                  <a:gd name="connsiteX14" fmla="*/ 31562 w 330301"/>
                  <a:gd name="connsiteY14" fmla="*/ 175679 h 177330"/>
                  <a:gd name="connsiteX15" fmla="*/ 175145 w 330301"/>
                  <a:gd name="connsiteY15" fmla="*/ 89166 h 177330"/>
                  <a:gd name="connsiteX16" fmla="*/ 193948 w 330301"/>
                  <a:gd name="connsiteY16" fmla="*/ 77833 h 177330"/>
                  <a:gd name="connsiteX17" fmla="*/ 203781 w 330301"/>
                  <a:gd name="connsiteY17" fmla="*/ 76968 h 177330"/>
                  <a:gd name="connsiteX18" fmla="*/ 219729 w 330301"/>
                  <a:gd name="connsiteY18" fmla="*/ 82880 h 177330"/>
                  <a:gd name="connsiteX19" fmla="*/ 229562 w 330301"/>
                  <a:gd name="connsiteY19" fmla="*/ 82015 h 177330"/>
                  <a:gd name="connsiteX20" fmla="*/ 327812 w 330301"/>
                  <a:gd name="connsiteY20" fmla="*/ 22205 h 177330"/>
                  <a:gd name="connsiteX21" fmla="*/ 328966 w 330301"/>
                  <a:gd name="connsiteY21" fmla="*/ 15890 h 177330"/>
                  <a:gd name="connsiteX22" fmla="*/ 309674 w 330301"/>
                  <a:gd name="connsiteY22" fmla="*/ 1413 h 1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0301" h="177330">
                    <a:moveTo>
                      <a:pt x="309674" y="1413"/>
                    </a:moveTo>
                    <a:cubicBezTo>
                      <a:pt x="309645" y="1384"/>
                      <a:pt x="309645" y="1384"/>
                      <a:pt x="309616" y="1384"/>
                    </a:cubicBezTo>
                    <a:cubicBezTo>
                      <a:pt x="308145" y="461"/>
                      <a:pt x="306213" y="0"/>
                      <a:pt x="304223" y="0"/>
                    </a:cubicBezTo>
                    <a:lnTo>
                      <a:pt x="304223" y="0"/>
                    </a:lnTo>
                    <a:cubicBezTo>
                      <a:pt x="302176" y="0"/>
                      <a:pt x="300128" y="490"/>
                      <a:pt x="298542" y="1442"/>
                    </a:cubicBezTo>
                    <a:lnTo>
                      <a:pt x="164389" y="81813"/>
                    </a:lnTo>
                    <a:lnTo>
                      <a:pt x="145414" y="93175"/>
                    </a:lnTo>
                    <a:cubicBezTo>
                      <a:pt x="142645" y="94847"/>
                      <a:pt x="138579" y="95193"/>
                      <a:pt x="135494" y="94040"/>
                    </a:cubicBezTo>
                    <a:lnTo>
                      <a:pt x="119691" y="88070"/>
                    </a:lnTo>
                    <a:cubicBezTo>
                      <a:pt x="116634" y="86917"/>
                      <a:pt x="112568" y="87263"/>
                      <a:pt x="109799" y="88936"/>
                    </a:cubicBezTo>
                    <a:lnTo>
                      <a:pt x="3186" y="152148"/>
                    </a:lnTo>
                    <a:cubicBezTo>
                      <a:pt x="14" y="154022"/>
                      <a:pt x="-966" y="157021"/>
                      <a:pt x="1052" y="159213"/>
                    </a:cubicBezTo>
                    <a:cubicBezTo>
                      <a:pt x="6387" y="164981"/>
                      <a:pt x="12558" y="170489"/>
                      <a:pt x="19595" y="175708"/>
                    </a:cubicBezTo>
                    <a:cubicBezTo>
                      <a:pt x="19624" y="175708"/>
                      <a:pt x="19652" y="175737"/>
                      <a:pt x="19652" y="175737"/>
                    </a:cubicBezTo>
                    <a:cubicBezTo>
                      <a:pt x="22594" y="177900"/>
                      <a:pt x="27929" y="177842"/>
                      <a:pt x="31562" y="175679"/>
                    </a:cubicBezTo>
                    <a:lnTo>
                      <a:pt x="175145" y="89166"/>
                    </a:lnTo>
                    <a:lnTo>
                      <a:pt x="193948" y="77833"/>
                    </a:lnTo>
                    <a:cubicBezTo>
                      <a:pt x="196687" y="76189"/>
                      <a:pt x="200696" y="75843"/>
                      <a:pt x="203781" y="76968"/>
                    </a:cubicBezTo>
                    <a:lnTo>
                      <a:pt x="219729" y="82880"/>
                    </a:lnTo>
                    <a:cubicBezTo>
                      <a:pt x="222843" y="84033"/>
                      <a:pt x="226852" y="83687"/>
                      <a:pt x="229562" y="82015"/>
                    </a:cubicBezTo>
                    <a:lnTo>
                      <a:pt x="327812" y="22205"/>
                    </a:lnTo>
                    <a:cubicBezTo>
                      <a:pt x="330610" y="20504"/>
                      <a:pt x="331129" y="17822"/>
                      <a:pt x="328966" y="15890"/>
                    </a:cubicBezTo>
                    <a:cubicBezTo>
                      <a:pt x="323256" y="10814"/>
                      <a:pt x="316825" y="5969"/>
                      <a:pt x="309674" y="1413"/>
                    </a:cubicBezTo>
                    <a:close/>
                  </a:path>
                </a:pathLst>
              </a:custGeom>
              <a:solidFill>
                <a:srgbClr val="FFBD59"/>
              </a:solidFill>
              <a:ln w="2878" cap="flat">
                <a:noFill/>
                <a:prstDash val="solid"/>
                <a:miter/>
              </a:ln>
            </p:spPr>
            <p:txBody>
              <a:bodyPr rtlCol="0" anchor="ctr"/>
              <a:lstStyle/>
              <a:p>
                <a:endParaRPr lang="zh-CN" altLang="en-US"/>
              </a:p>
            </p:txBody>
          </p:sp>
          <p:sp>
            <p:nvSpPr>
              <p:cNvPr id="195" name="Aichitds6-81"/>
              <p:cNvSpPr/>
              <p:nvPr/>
            </p:nvSpPr>
            <p:spPr>
              <a:xfrm>
                <a:off x="10709094" y="2125181"/>
                <a:ext cx="51213" cy="32651"/>
              </a:xfrm>
              <a:custGeom>
                <a:avLst/>
                <a:gdLst>
                  <a:gd name="connsiteX0" fmla="*/ 44746 w 51213"/>
                  <a:gd name="connsiteY0" fmla="*/ 4729 h 32651"/>
                  <a:gd name="connsiteX1" fmla="*/ 27242 w 51213"/>
                  <a:gd name="connsiteY1" fmla="*/ 0 h 32651"/>
                  <a:gd name="connsiteX2" fmla="*/ 8785 w 51213"/>
                  <a:gd name="connsiteY2" fmla="*/ 4729 h 32651"/>
                  <a:gd name="connsiteX3" fmla="*/ 6305 w 51213"/>
                  <a:gd name="connsiteY3" fmla="*/ 27828 h 32651"/>
                  <a:gd name="connsiteX4" fmla="*/ 42583 w 51213"/>
                  <a:gd name="connsiteY4" fmla="*/ 27828 h 32651"/>
                  <a:gd name="connsiteX5" fmla="*/ 44746 w 51213"/>
                  <a:gd name="connsiteY5" fmla="*/ 4729 h 3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13" h="32651">
                    <a:moveTo>
                      <a:pt x="44746" y="4729"/>
                    </a:moveTo>
                    <a:cubicBezTo>
                      <a:pt x="40103" y="1586"/>
                      <a:pt x="33759" y="0"/>
                      <a:pt x="27242" y="0"/>
                    </a:cubicBezTo>
                    <a:cubicBezTo>
                      <a:pt x="20753" y="0"/>
                      <a:pt x="14092" y="1586"/>
                      <a:pt x="8785" y="4729"/>
                    </a:cubicBezTo>
                    <a:cubicBezTo>
                      <a:pt x="-1856" y="11074"/>
                      <a:pt x="-3009" y="21398"/>
                      <a:pt x="6305" y="27828"/>
                    </a:cubicBezTo>
                    <a:cubicBezTo>
                      <a:pt x="15649" y="34259"/>
                      <a:pt x="31942" y="34259"/>
                      <a:pt x="42583" y="27828"/>
                    </a:cubicBezTo>
                    <a:cubicBezTo>
                      <a:pt x="53224" y="21398"/>
                      <a:pt x="54118" y="11074"/>
                      <a:pt x="44746" y="4729"/>
                    </a:cubicBezTo>
                    <a:close/>
                  </a:path>
                </a:pathLst>
              </a:custGeom>
              <a:solidFill>
                <a:srgbClr val="FF65A7"/>
              </a:solidFill>
              <a:ln w="2878" cap="flat">
                <a:noFill/>
                <a:prstDash val="solid"/>
                <a:miter/>
              </a:ln>
            </p:spPr>
            <p:txBody>
              <a:bodyPr rtlCol="0" anchor="ctr"/>
              <a:lstStyle/>
              <a:p>
                <a:endParaRPr lang="zh-CN" altLang="en-US"/>
              </a:p>
            </p:txBody>
          </p:sp>
          <p:sp>
            <p:nvSpPr>
              <p:cNvPr id="196" name="Aichitds6-82"/>
              <p:cNvSpPr/>
              <p:nvPr/>
            </p:nvSpPr>
            <p:spPr>
              <a:xfrm>
                <a:off x="10496985" y="1996104"/>
                <a:ext cx="474122" cy="305305"/>
              </a:xfrm>
              <a:custGeom>
                <a:avLst/>
                <a:gdLst>
                  <a:gd name="connsiteX0" fmla="*/ 253337 w 474122"/>
                  <a:gd name="connsiteY0" fmla="*/ 0 h 305305"/>
                  <a:gd name="connsiteX1" fmla="*/ 2102 w 474122"/>
                  <a:gd name="connsiteY1" fmla="*/ 143006 h 305305"/>
                  <a:gd name="connsiteX2" fmla="*/ 220779 w 474122"/>
                  <a:gd name="connsiteY2" fmla="*/ 305305 h 305305"/>
                  <a:gd name="connsiteX3" fmla="*/ 474119 w 474122"/>
                  <a:gd name="connsiteY3" fmla="*/ 143006 h 305305"/>
                  <a:gd name="connsiteX4" fmla="*/ 253337 w 474122"/>
                  <a:gd name="connsiteY4" fmla="*/ 0 h 305305"/>
                  <a:gd name="connsiteX5" fmla="*/ 220808 w 474122"/>
                  <a:gd name="connsiteY5" fmla="*/ 276294 h 305305"/>
                  <a:gd name="connsiteX6" fmla="*/ 48012 w 474122"/>
                  <a:gd name="connsiteY6" fmla="*/ 212736 h 305305"/>
                  <a:gd name="connsiteX7" fmla="*/ 30450 w 474122"/>
                  <a:gd name="connsiteY7" fmla="*/ 148803 h 305305"/>
                  <a:gd name="connsiteX8" fmla="*/ 253337 w 474122"/>
                  <a:gd name="connsiteY8" fmla="*/ 28982 h 305305"/>
                  <a:gd name="connsiteX9" fmla="*/ 419038 w 474122"/>
                  <a:gd name="connsiteY9" fmla="*/ 85158 h 305305"/>
                  <a:gd name="connsiteX10" fmla="*/ 445137 w 474122"/>
                  <a:gd name="connsiteY10" fmla="*/ 142718 h 305305"/>
                  <a:gd name="connsiteX11" fmla="*/ 220808 w 474122"/>
                  <a:gd name="connsiteY11" fmla="*/ 276294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122" h="305305">
                    <a:moveTo>
                      <a:pt x="253337" y="0"/>
                    </a:moveTo>
                    <a:cubicBezTo>
                      <a:pt x="130690" y="0"/>
                      <a:pt x="18713" y="61828"/>
                      <a:pt x="2102" y="143006"/>
                    </a:cubicBezTo>
                    <a:cubicBezTo>
                      <a:pt x="-15719" y="229981"/>
                      <a:pt x="81695" y="305305"/>
                      <a:pt x="220779" y="305305"/>
                    </a:cubicBezTo>
                    <a:cubicBezTo>
                      <a:pt x="359950" y="305305"/>
                      <a:pt x="473398" y="229981"/>
                      <a:pt x="474119" y="143006"/>
                    </a:cubicBezTo>
                    <a:cubicBezTo>
                      <a:pt x="474782" y="61828"/>
                      <a:pt x="375926" y="0"/>
                      <a:pt x="253337" y="0"/>
                    </a:cubicBezTo>
                    <a:close/>
                    <a:moveTo>
                      <a:pt x="220808" y="276294"/>
                    </a:moveTo>
                    <a:cubicBezTo>
                      <a:pt x="146205" y="276294"/>
                      <a:pt x="79964" y="251926"/>
                      <a:pt x="48012" y="212736"/>
                    </a:cubicBezTo>
                    <a:cubicBezTo>
                      <a:pt x="31776" y="192867"/>
                      <a:pt x="25894" y="171354"/>
                      <a:pt x="30450" y="148803"/>
                    </a:cubicBezTo>
                    <a:cubicBezTo>
                      <a:pt x="44004" y="82707"/>
                      <a:pt x="143955" y="28982"/>
                      <a:pt x="253337" y="28982"/>
                    </a:cubicBezTo>
                    <a:cubicBezTo>
                      <a:pt x="322115" y="28982"/>
                      <a:pt x="384116" y="50005"/>
                      <a:pt x="419038" y="85158"/>
                    </a:cubicBezTo>
                    <a:cubicBezTo>
                      <a:pt x="436514" y="102835"/>
                      <a:pt x="445281" y="122185"/>
                      <a:pt x="445137" y="142718"/>
                    </a:cubicBezTo>
                    <a:cubicBezTo>
                      <a:pt x="444560" y="213889"/>
                      <a:pt x="339763" y="276294"/>
                      <a:pt x="220808" y="276294"/>
                    </a:cubicBezTo>
                    <a:close/>
                  </a:path>
                </a:pathLst>
              </a:custGeom>
              <a:solidFill>
                <a:srgbClr val="FFFFFF"/>
              </a:solidFill>
              <a:ln w="2878" cap="flat">
                <a:noFill/>
                <a:prstDash val="solid"/>
                <a:miter/>
              </a:ln>
            </p:spPr>
            <p:txBody>
              <a:bodyPr rtlCol="0" anchor="ctr"/>
              <a:lstStyle/>
              <a:p>
                <a:endParaRPr lang="zh-CN" altLang="en-US"/>
              </a:p>
            </p:txBody>
          </p:sp>
          <p:sp>
            <p:nvSpPr>
              <p:cNvPr id="197" name="Aichitds6-83"/>
              <p:cNvSpPr/>
              <p:nvPr/>
            </p:nvSpPr>
            <p:spPr>
              <a:xfrm>
                <a:off x="10484699" y="2068140"/>
                <a:ext cx="52771" cy="130779"/>
              </a:xfrm>
              <a:custGeom>
                <a:avLst/>
                <a:gdLst>
                  <a:gd name="connsiteX0" fmla="*/ 52771 w 52771"/>
                  <a:gd name="connsiteY0" fmla="*/ 4614 h 130779"/>
                  <a:gd name="connsiteX1" fmla="*/ 35987 w 52771"/>
                  <a:gd name="connsiteY1" fmla="*/ 0 h 130779"/>
                  <a:gd name="connsiteX2" fmla="*/ 2651 w 52771"/>
                  <a:gd name="connsiteY2" fmla="*/ 63616 h 130779"/>
                  <a:gd name="connsiteX3" fmla="*/ 8707 w 52771"/>
                  <a:gd name="connsiteY3" fmla="*/ 130779 h 130779"/>
                  <a:gd name="connsiteX4" fmla="*/ 28432 w 52771"/>
                  <a:gd name="connsiteY4" fmla="*/ 125675 h 130779"/>
                  <a:gd name="connsiteX5" fmla="*/ 22347 w 52771"/>
                  <a:gd name="connsiteY5" fmla="*/ 63616 h 130779"/>
                  <a:gd name="connsiteX6" fmla="*/ 52771 w 52771"/>
                  <a:gd name="connsiteY6" fmla="*/ 4614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0" h="130779">
                    <a:moveTo>
                      <a:pt x="52771" y="4614"/>
                    </a:moveTo>
                    <a:lnTo>
                      <a:pt x="35987" y="0"/>
                    </a:lnTo>
                    <a:cubicBezTo>
                      <a:pt x="18800" y="19812"/>
                      <a:pt x="7525" y="41209"/>
                      <a:pt x="2651" y="63616"/>
                    </a:cubicBezTo>
                    <a:cubicBezTo>
                      <a:pt x="-2309" y="86456"/>
                      <a:pt x="-319" y="109064"/>
                      <a:pt x="8707" y="130779"/>
                    </a:cubicBezTo>
                    <a:lnTo>
                      <a:pt x="28432" y="125675"/>
                    </a:lnTo>
                    <a:cubicBezTo>
                      <a:pt x="19925" y="105633"/>
                      <a:pt x="17935" y="84754"/>
                      <a:pt x="22347" y="63616"/>
                    </a:cubicBezTo>
                    <a:cubicBezTo>
                      <a:pt x="26702" y="42853"/>
                      <a:pt x="36968" y="23013"/>
                      <a:pt x="52771" y="4614"/>
                    </a:cubicBezTo>
                    <a:close/>
                  </a:path>
                </a:pathLst>
              </a:custGeom>
              <a:solidFill>
                <a:srgbClr val="D3D3D3"/>
              </a:solidFill>
              <a:ln w="2878" cap="flat">
                <a:noFill/>
                <a:prstDash val="solid"/>
                <a:miter/>
              </a:ln>
            </p:spPr>
            <p:txBody>
              <a:bodyPr rtlCol="0" anchor="ctr"/>
              <a:lstStyle/>
              <a:p>
                <a:endParaRPr lang="zh-CN" altLang="en-US"/>
              </a:p>
            </p:txBody>
          </p:sp>
          <p:sp>
            <p:nvSpPr>
              <p:cNvPr id="198" name="Aichitds6-84"/>
              <p:cNvSpPr/>
              <p:nvPr/>
            </p:nvSpPr>
            <p:spPr>
              <a:xfrm>
                <a:off x="10484728" y="2068140"/>
                <a:ext cx="52742" cy="130779"/>
              </a:xfrm>
              <a:custGeom>
                <a:avLst/>
                <a:gdLst>
                  <a:gd name="connsiteX0" fmla="*/ 2651 w 52742"/>
                  <a:gd name="connsiteY0" fmla="*/ 63616 h 130779"/>
                  <a:gd name="connsiteX1" fmla="*/ 8707 w 52742"/>
                  <a:gd name="connsiteY1" fmla="*/ 130779 h 130779"/>
                  <a:gd name="connsiteX2" fmla="*/ 28403 w 52742"/>
                  <a:gd name="connsiteY2" fmla="*/ 125675 h 130779"/>
                  <a:gd name="connsiteX3" fmla="*/ 22318 w 52742"/>
                  <a:gd name="connsiteY3" fmla="*/ 63616 h 130779"/>
                  <a:gd name="connsiteX4" fmla="*/ 52742 w 52742"/>
                  <a:gd name="connsiteY4" fmla="*/ 4614 h 130779"/>
                  <a:gd name="connsiteX5" fmla="*/ 52742 w 52742"/>
                  <a:gd name="connsiteY5" fmla="*/ 4614 h 130779"/>
                  <a:gd name="connsiteX6" fmla="*/ 35959 w 52742"/>
                  <a:gd name="connsiteY6" fmla="*/ 0 h 130779"/>
                  <a:gd name="connsiteX7" fmla="*/ 2651 w 52742"/>
                  <a:gd name="connsiteY7" fmla="*/ 63616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41" h="130779">
                    <a:moveTo>
                      <a:pt x="2651" y="63616"/>
                    </a:moveTo>
                    <a:cubicBezTo>
                      <a:pt x="-2309" y="86456"/>
                      <a:pt x="-319" y="109064"/>
                      <a:pt x="8707" y="130779"/>
                    </a:cubicBezTo>
                    <a:lnTo>
                      <a:pt x="28403" y="125675"/>
                    </a:lnTo>
                    <a:cubicBezTo>
                      <a:pt x="19896" y="105661"/>
                      <a:pt x="17906" y="84754"/>
                      <a:pt x="22318" y="63616"/>
                    </a:cubicBezTo>
                    <a:cubicBezTo>
                      <a:pt x="26644" y="42853"/>
                      <a:pt x="36939" y="23013"/>
                      <a:pt x="52742" y="4614"/>
                    </a:cubicBezTo>
                    <a:lnTo>
                      <a:pt x="52742" y="4614"/>
                    </a:lnTo>
                    <a:lnTo>
                      <a:pt x="35959" y="0"/>
                    </a:lnTo>
                    <a:cubicBezTo>
                      <a:pt x="18800" y="19812"/>
                      <a:pt x="7525" y="41209"/>
                      <a:pt x="2651" y="63616"/>
                    </a:cubicBezTo>
                    <a:close/>
                  </a:path>
                </a:pathLst>
              </a:custGeom>
              <a:solidFill>
                <a:srgbClr val="EE428C"/>
              </a:solidFill>
              <a:ln w="2878" cap="flat">
                <a:noFill/>
                <a:prstDash val="solid"/>
                <a:miter/>
              </a:ln>
            </p:spPr>
            <p:txBody>
              <a:bodyPr rtlCol="0" anchor="ctr"/>
              <a:lstStyle/>
              <a:p>
                <a:endParaRPr lang="zh-CN" altLang="en-US"/>
              </a:p>
            </p:txBody>
          </p:sp>
          <p:sp>
            <p:nvSpPr>
              <p:cNvPr id="199" name="Aichitds6-85"/>
              <p:cNvSpPr/>
              <p:nvPr/>
            </p:nvSpPr>
            <p:spPr>
              <a:xfrm>
                <a:off x="10484755" y="2155317"/>
                <a:ext cx="28405" cy="66384"/>
              </a:xfrm>
              <a:custGeom>
                <a:avLst/>
                <a:gdLst>
                  <a:gd name="connsiteX0" fmla="*/ 58 w 28405"/>
                  <a:gd name="connsiteY0" fmla="*/ 0 h 66384"/>
                  <a:gd name="connsiteX1" fmla="*/ 0 w 28405"/>
                  <a:gd name="connsiteY1" fmla="*/ 58 h 66384"/>
                  <a:gd name="connsiteX2" fmla="*/ 0 w 28405"/>
                  <a:gd name="connsiteY2" fmla="*/ 22811 h 66384"/>
                  <a:gd name="connsiteX3" fmla="*/ 8709 w 28405"/>
                  <a:gd name="connsiteY3" fmla="*/ 66384 h 66384"/>
                  <a:gd name="connsiteX4" fmla="*/ 18629 w 28405"/>
                  <a:gd name="connsiteY4" fmla="*/ 63731 h 66384"/>
                  <a:gd name="connsiteX5" fmla="*/ 18629 w 28405"/>
                  <a:gd name="connsiteY5" fmla="*/ 45939 h 66384"/>
                  <a:gd name="connsiteX6" fmla="*/ 28405 w 28405"/>
                  <a:gd name="connsiteY6" fmla="*/ 43401 h 66384"/>
                  <a:gd name="connsiteX7" fmla="*/ 28405 w 28405"/>
                  <a:gd name="connsiteY7" fmla="*/ 38498 h 66384"/>
                  <a:gd name="connsiteX8" fmla="*/ 8680 w 28405"/>
                  <a:gd name="connsiteY8" fmla="*/ 43603 h 66384"/>
                  <a:gd name="connsiteX9" fmla="*/ 58 w 28405"/>
                  <a:gd name="connsiteY9" fmla="*/ 0 h 6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05" h="66384">
                    <a:moveTo>
                      <a:pt x="58" y="0"/>
                    </a:moveTo>
                    <a:lnTo>
                      <a:pt x="0" y="58"/>
                    </a:lnTo>
                    <a:lnTo>
                      <a:pt x="0" y="22811"/>
                    </a:lnTo>
                    <a:cubicBezTo>
                      <a:pt x="0" y="47611"/>
                      <a:pt x="8709" y="66384"/>
                      <a:pt x="8709" y="66384"/>
                    </a:cubicBezTo>
                    <a:lnTo>
                      <a:pt x="18629" y="63731"/>
                    </a:lnTo>
                    <a:lnTo>
                      <a:pt x="18629" y="45939"/>
                    </a:lnTo>
                    <a:lnTo>
                      <a:pt x="28405" y="43401"/>
                    </a:lnTo>
                    <a:lnTo>
                      <a:pt x="28405" y="38498"/>
                    </a:lnTo>
                    <a:lnTo>
                      <a:pt x="8680" y="43603"/>
                    </a:lnTo>
                    <a:cubicBezTo>
                      <a:pt x="2768" y="29415"/>
                      <a:pt x="-58" y="14794"/>
                      <a:pt x="58" y="0"/>
                    </a:cubicBezTo>
                    <a:close/>
                  </a:path>
                </a:pathLst>
              </a:custGeom>
              <a:solidFill>
                <a:srgbClr val="D1DDFF"/>
              </a:solidFill>
              <a:ln w="2878" cap="flat">
                <a:noFill/>
                <a:prstDash val="solid"/>
                <a:miter/>
              </a:ln>
            </p:spPr>
            <p:txBody>
              <a:bodyPr rtlCol="0" anchor="ctr"/>
              <a:lstStyle/>
              <a:p>
                <a:endParaRPr lang="zh-CN" altLang="en-US"/>
              </a:p>
            </p:txBody>
          </p:sp>
          <p:sp>
            <p:nvSpPr>
              <p:cNvPr id="200" name="Aichitds6-86"/>
              <p:cNvSpPr/>
              <p:nvPr/>
            </p:nvSpPr>
            <p:spPr>
              <a:xfrm>
                <a:off x="10504813" y="2072754"/>
                <a:ext cx="32686" cy="83514"/>
              </a:xfrm>
              <a:custGeom>
                <a:avLst/>
                <a:gdLst>
                  <a:gd name="connsiteX0" fmla="*/ 42 w 32686"/>
                  <a:gd name="connsiteY0" fmla="*/ 83514 h 83514"/>
                  <a:gd name="connsiteX1" fmla="*/ 2262 w 32686"/>
                  <a:gd name="connsiteY1" fmla="*/ 63933 h 83514"/>
                  <a:gd name="connsiteX2" fmla="*/ 32686 w 32686"/>
                  <a:gd name="connsiteY2" fmla="*/ 4931 h 83514"/>
                  <a:gd name="connsiteX3" fmla="*/ 32686 w 32686"/>
                  <a:gd name="connsiteY3" fmla="*/ 0 h 83514"/>
                  <a:gd name="connsiteX4" fmla="*/ 2262 w 32686"/>
                  <a:gd name="connsiteY4" fmla="*/ 59031 h 83514"/>
                  <a:gd name="connsiteX5" fmla="*/ 42 w 32686"/>
                  <a:gd name="connsiteY5" fmla="*/ 83514 h 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6" h="83514">
                    <a:moveTo>
                      <a:pt x="42" y="83514"/>
                    </a:moveTo>
                    <a:cubicBezTo>
                      <a:pt x="157" y="77026"/>
                      <a:pt x="878" y="70479"/>
                      <a:pt x="2262" y="63933"/>
                    </a:cubicBezTo>
                    <a:cubicBezTo>
                      <a:pt x="6588" y="43141"/>
                      <a:pt x="16883" y="23330"/>
                      <a:pt x="32686" y="4931"/>
                    </a:cubicBezTo>
                    <a:lnTo>
                      <a:pt x="32686" y="0"/>
                    </a:lnTo>
                    <a:cubicBezTo>
                      <a:pt x="16883" y="18398"/>
                      <a:pt x="6588" y="38239"/>
                      <a:pt x="2262" y="59031"/>
                    </a:cubicBezTo>
                    <a:cubicBezTo>
                      <a:pt x="532" y="67221"/>
                      <a:pt x="-189" y="75382"/>
                      <a:pt x="42" y="83514"/>
                    </a:cubicBezTo>
                    <a:close/>
                  </a:path>
                </a:pathLst>
              </a:custGeom>
              <a:solidFill>
                <a:srgbClr val="D1DDFF"/>
              </a:solidFill>
              <a:ln w="2878" cap="flat">
                <a:noFill/>
                <a:prstDash val="solid"/>
                <a:miter/>
              </a:ln>
            </p:spPr>
            <p:txBody>
              <a:bodyPr rtlCol="0" anchor="ctr"/>
              <a:lstStyle/>
              <a:p>
                <a:endParaRPr lang="zh-CN" altLang="en-US"/>
              </a:p>
            </p:txBody>
          </p:sp>
        </p:grpSp>
        <p:grpSp>
          <p:nvGrpSpPr>
            <p:cNvPr id="201" name="图形 2"/>
            <p:cNvGrpSpPr/>
            <p:nvPr/>
          </p:nvGrpSpPr>
          <p:grpSpPr>
            <a:xfrm>
              <a:off x="9862756" y="2415548"/>
              <a:ext cx="486407" cy="329471"/>
              <a:chOff x="9862756" y="2415548"/>
              <a:chExt cx="486407" cy="329471"/>
            </a:xfrm>
          </p:grpSpPr>
          <p:sp>
            <p:nvSpPr>
              <p:cNvPr id="202" name="Aichitds6-87"/>
              <p:cNvSpPr/>
              <p:nvPr/>
            </p:nvSpPr>
            <p:spPr>
              <a:xfrm>
                <a:off x="9874874" y="2439714"/>
                <a:ext cx="474285" cy="305305"/>
              </a:xfrm>
              <a:custGeom>
                <a:avLst/>
                <a:gdLst>
                  <a:gd name="connsiteX0" fmla="*/ 253504 w 474285"/>
                  <a:gd name="connsiteY0" fmla="*/ 0 h 305305"/>
                  <a:gd name="connsiteX1" fmla="*/ 193 w 474285"/>
                  <a:gd name="connsiteY1" fmla="*/ 140728 h 305305"/>
                  <a:gd name="connsiteX2" fmla="*/ 164 w 474285"/>
                  <a:gd name="connsiteY2" fmla="*/ 157771 h 305305"/>
                  <a:gd name="connsiteX3" fmla="*/ 220946 w 474285"/>
                  <a:gd name="connsiteY3" fmla="*/ 305305 h 305305"/>
                  <a:gd name="connsiteX4" fmla="*/ 474286 w 474285"/>
                  <a:gd name="connsiteY4" fmla="*/ 143006 h 305305"/>
                  <a:gd name="connsiteX5" fmla="*/ 474170 w 474285"/>
                  <a:gd name="connsiteY5" fmla="*/ 113044 h 305305"/>
                  <a:gd name="connsiteX6" fmla="*/ 253504 w 474285"/>
                  <a:gd name="connsiteY6" fmla="*/ 0 h 305305"/>
                  <a:gd name="connsiteX7" fmla="*/ 220975 w 474285"/>
                  <a:gd name="connsiteY7" fmla="*/ 276323 h 305305"/>
                  <a:gd name="connsiteX8" fmla="*/ 48179 w 474285"/>
                  <a:gd name="connsiteY8" fmla="*/ 212765 h 305305"/>
                  <a:gd name="connsiteX9" fmla="*/ 30646 w 474285"/>
                  <a:gd name="connsiteY9" fmla="*/ 148832 h 305305"/>
                  <a:gd name="connsiteX10" fmla="*/ 253533 w 474285"/>
                  <a:gd name="connsiteY10" fmla="*/ 29011 h 305305"/>
                  <a:gd name="connsiteX11" fmla="*/ 419234 w 474285"/>
                  <a:gd name="connsiteY11" fmla="*/ 85187 h 305305"/>
                  <a:gd name="connsiteX12" fmla="*/ 445332 w 474285"/>
                  <a:gd name="connsiteY12" fmla="*/ 142747 h 305305"/>
                  <a:gd name="connsiteX13" fmla="*/ 220975 w 474285"/>
                  <a:gd name="connsiteY13"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285" h="305305">
                    <a:moveTo>
                      <a:pt x="253504" y="0"/>
                    </a:moveTo>
                    <a:cubicBezTo>
                      <a:pt x="33068" y="0"/>
                      <a:pt x="193" y="140728"/>
                      <a:pt x="193" y="140728"/>
                    </a:cubicBezTo>
                    <a:lnTo>
                      <a:pt x="164" y="157771"/>
                    </a:lnTo>
                    <a:cubicBezTo>
                      <a:pt x="-4479" y="238344"/>
                      <a:pt x="89792" y="305305"/>
                      <a:pt x="220946" y="305305"/>
                    </a:cubicBezTo>
                    <a:cubicBezTo>
                      <a:pt x="360117" y="305305"/>
                      <a:pt x="473565" y="230010"/>
                      <a:pt x="474286" y="143006"/>
                    </a:cubicBezTo>
                    <a:cubicBezTo>
                      <a:pt x="474286" y="141190"/>
                      <a:pt x="474170" y="113044"/>
                      <a:pt x="474170" y="113044"/>
                    </a:cubicBezTo>
                    <a:cubicBezTo>
                      <a:pt x="474170" y="113044"/>
                      <a:pt x="420705" y="0"/>
                      <a:pt x="253504" y="0"/>
                    </a:cubicBezTo>
                    <a:close/>
                    <a:moveTo>
                      <a:pt x="220975" y="276323"/>
                    </a:moveTo>
                    <a:cubicBezTo>
                      <a:pt x="146400" y="276323"/>
                      <a:pt x="80131" y="251955"/>
                      <a:pt x="48179" y="212765"/>
                    </a:cubicBezTo>
                    <a:cubicBezTo>
                      <a:pt x="31943" y="192896"/>
                      <a:pt x="26061" y="171383"/>
                      <a:pt x="30646" y="148832"/>
                    </a:cubicBezTo>
                    <a:cubicBezTo>
                      <a:pt x="44200" y="82735"/>
                      <a:pt x="144151" y="29011"/>
                      <a:pt x="253533" y="29011"/>
                    </a:cubicBezTo>
                    <a:cubicBezTo>
                      <a:pt x="322311" y="29011"/>
                      <a:pt x="384312" y="50033"/>
                      <a:pt x="419234" y="85187"/>
                    </a:cubicBezTo>
                    <a:cubicBezTo>
                      <a:pt x="436710" y="102864"/>
                      <a:pt x="445477" y="122214"/>
                      <a:pt x="445332" y="142747"/>
                    </a:cubicBezTo>
                    <a:cubicBezTo>
                      <a:pt x="444727" y="213889"/>
                      <a:pt x="339931" y="276323"/>
                      <a:pt x="220975" y="276323"/>
                    </a:cubicBezTo>
                    <a:close/>
                  </a:path>
                </a:pathLst>
              </a:custGeom>
              <a:solidFill>
                <a:srgbClr val="D1DDFF"/>
              </a:solidFill>
              <a:ln w="2878" cap="flat">
                <a:noFill/>
                <a:prstDash val="solid"/>
                <a:miter/>
              </a:ln>
            </p:spPr>
            <p:txBody>
              <a:bodyPr rtlCol="0" anchor="ctr"/>
              <a:lstStyle/>
              <a:p>
                <a:endParaRPr lang="zh-CN" altLang="en-US"/>
              </a:p>
            </p:txBody>
          </p:sp>
          <p:sp>
            <p:nvSpPr>
              <p:cNvPr id="203" name="Aichitds6-88"/>
              <p:cNvSpPr/>
              <p:nvPr/>
            </p:nvSpPr>
            <p:spPr>
              <a:xfrm>
                <a:off x="10164368" y="2578280"/>
                <a:ext cx="28" cy="144"/>
              </a:xfrm>
              <a:custGeom>
                <a:avLst/>
                <a:gdLst>
                  <a:gd name="connsiteX0" fmla="*/ 29 w 28"/>
                  <a:gd name="connsiteY0" fmla="*/ 144 h 144"/>
                  <a:gd name="connsiteX1" fmla="*/ 29 w 28"/>
                  <a:gd name="connsiteY1" fmla="*/ 0 h 144"/>
                  <a:gd name="connsiteX2" fmla="*/ 0 w 28"/>
                  <a:gd name="connsiteY2" fmla="*/ 0 h 144"/>
                  <a:gd name="connsiteX3" fmla="*/ 29 w 28"/>
                  <a:gd name="connsiteY3" fmla="*/ 144 h 144"/>
                </a:gdLst>
                <a:ahLst/>
                <a:cxnLst>
                  <a:cxn ang="0">
                    <a:pos x="connsiteX0" y="connsiteY0"/>
                  </a:cxn>
                  <a:cxn ang="0">
                    <a:pos x="connsiteX1" y="connsiteY1"/>
                  </a:cxn>
                  <a:cxn ang="0">
                    <a:pos x="connsiteX2" y="connsiteY2"/>
                  </a:cxn>
                  <a:cxn ang="0">
                    <a:pos x="connsiteX3" y="connsiteY3"/>
                  </a:cxn>
                </a:cxnLst>
                <a:rect l="l" t="t" r="r" b="b"/>
                <a:pathLst>
                  <a:path w="28" h="144">
                    <a:moveTo>
                      <a:pt x="29" y="144"/>
                    </a:moveTo>
                    <a:lnTo>
                      <a:pt x="29" y="0"/>
                    </a:lnTo>
                    <a:lnTo>
                      <a:pt x="0" y="0"/>
                    </a:lnTo>
                    <a:cubicBezTo>
                      <a:pt x="29" y="58"/>
                      <a:pt x="29" y="87"/>
                      <a:pt x="29" y="144"/>
                    </a:cubicBezTo>
                    <a:close/>
                  </a:path>
                </a:pathLst>
              </a:custGeom>
              <a:solidFill>
                <a:srgbClr val="616161"/>
              </a:solidFill>
              <a:ln w="2878" cap="flat">
                <a:noFill/>
                <a:prstDash val="solid"/>
                <a:miter/>
              </a:ln>
            </p:spPr>
            <p:txBody>
              <a:bodyPr rtlCol="0" anchor="ctr"/>
              <a:lstStyle/>
              <a:p>
                <a:endParaRPr lang="zh-CN" altLang="en-US"/>
              </a:p>
            </p:txBody>
          </p:sp>
          <p:sp>
            <p:nvSpPr>
              <p:cNvPr id="204" name="Aichitds6-89"/>
              <p:cNvSpPr/>
              <p:nvPr/>
            </p:nvSpPr>
            <p:spPr>
              <a:xfrm>
                <a:off x="10062657" y="2581884"/>
                <a:ext cx="99639" cy="78669"/>
              </a:xfrm>
              <a:custGeom>
                <a:avLst/>
                <a:gdLst>
                  <a:gd name="connsiteX0" fmla="*/ 99202 w 99639"/>
                  <a:gd name="connsiteY0" fmla="*/ 0 h 78669"/>
                  <a:gd name="connsiteX1" fmla="*/ 46256 w 99639"/>
                  <a:gd name="connsiteY1" fmla="*/ 32731 h 78669"/>
                  <a:gd name="connsiteX2" fmla="*/ 0 w 99639"/>
                  <a:gd name="connsiteY2" fmla="*/ 3316 h 78669"/>
                  <a:gd name="connsiteX3" fmla="*/ 87 w 99639"/>
                  <a:gd name="connsiteY3" fmla="*/ 48592 h 78669"/>
                  <a:gd name="connsiteX4" fmla="*/ 46429 w 99639"/>
                  <a:gd name="connsiteY4" fmla="*/ 78669 h 78669"/>
                  <a:gd name="connsiteX5" fmla="*/ 99635 w 99639"/>
                  <a:gd name="connsiteY5" fmla="*/ 45938 h 78669"/>
                  <a:gd name="connsiteX6" fmla="*/ 99202 w 99639"/>
                  <a:gd name="connsiteY6" fmla="*/ 0 h 78669"/>
                  <a:gd name="connsiteX7" fmla="*/ 99202 w 99639"/>
                  <a:gd name="connsiteY7" fmla="*/ 0 h 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39" h="78669">
                    <a:moveTo>
                      <a:pt x="99202" y="0"/>
                    </a:moveTo>
                    <a:cubicBezTo>
                      <a:pt x="99202" y="17966"/>
                      <a:pt x="74171" y="32731"/>
                      <a:pt x="46256" y="32731"/>
                    </a:cubicBezTo>
                    <a:cubicBezTo>
                      <a:pt x="20071" y="32731"/>
                      <a:pt x="462" y="19754"/>
                      <a:pt x="0" y="3316"/>
                    </a:cubicBezTo>
                    <a:lnTo>
                      <a:pt x="87" y="48592"/>
                    </a:lnTo>
                    <a:cubicBezTo>
                      <a:pt x="58" y="65317"/>
                      <a:pt x="19898" y="78669"/>
                      <a:pt x="46429" y="78669"/>
                    </a:cubicBezTo>
                    <a:cubicBezTo>
                      <a:pt x="74344" y="78669"/>
                      <a:pt x="98106" y="63904"/>
                      <a:pt x="99635" y="45938"/>
                    </a:cubicBezTo>
                    <a:cubicBezTo>
                      <a:pt x="99692" y="44900"/>
                      <a:pt x="99202" y="0"/>
                      <a:pt x="99202" y="0"/>
                    </a:cubicBezTo>
                    <a:lnTo>
                      <a:pt x="99202" y="0"/>
                    </a:lnTo>
                    <a:close/>
                  </a:path>
                </a:pathLst>
              </a:custGeom>
              <a:solidFill>
                <a:srgbClr val="EE428C"/>
              </a:solidFill>
              <a:ln w="2878" cap="flat">
                <a:noFill/>
                <a:prstDash val="solid"/>
                <a:miter/>
              </a:ln>
            </p:spPr>
            <p:txBody>
              <a:bodyPr rtlCol="0" anchor="ctr"/>
              <a:lstStyle/>
              <a:p>
                <a:endParaRPr lang="zh-CN" altLang="en-US"/>
              </a:p>
            </p:txBody>
          </p:sp>
          <p:sp>
            <p:nvSpPr>
              <p:cNvPr id="205" name="Aichitds6-90"/>
              <p:cNvSpPr/>
              <p:nvPr/>
            </p:nvSpPr>
            <p:spPr>
              <a:xfrm>
                <a:off x="10062799" y="2550019"/>
                <a:ext cx="99946" cy="64596"/>
              </a:xfrm>
              <a:custGeom>
                <a:avLst/>
                <a:gdLst>
                  <a:gd name="connsiteX0" fmla="*/ 53439 w 99946"/>
                  <a:gd name="connsiteY0" fmla="*/ 0 h 64596"/>
                  <a:gd name="connsiteX1" fmla="*/ 175 w 99946"/>
                  <a:gd name="connsiteY1" fmla="*/ 31866 h 64596"/>
                  <a:gd name="connsiteX2" fmla="*/ 46517 w 99946"/>
                  <a:gd name="connsiteY2" fmla="*/ 64597 h 64596"/>
                  <a:gd name="connsiteX3" fmla="*/ 99867 w 99946"/>
                  <a:gd name="connsiteY3" fmla="*/ 31866 h 64596"/>
                  <a:gd name="connsiteX4" fmla="*/ 53439 w 99946"/>
                  <a:gd name="connsiteY4" fmla="*/ 0 h 6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6" h="64596">
                    <a:moveTo>
                      <a:pt x="53439" y="0"/>
                    </a:moveTo>
                    <a:cubicBezTo>
                      <a:pt x="26273" y="0"/>
                      <a:pt x="2425" y="14159"/>
                      <a:pt x="175" y="31866"/>
                    </a:cubicBezTo>
                    <a:cubicBezTo>
                      <a:pt x="-2132" y="49832"/>
                      <a:pt x="18602" y="64597"/>
                      <a:pt x="46517" y="64597"/>
                    </a:cubicBezTo>
                    <a:cubicBezTo>
                      <a:pt x="74432" y="64597"/>
                      <a:pt x="98339" y="49832"/>
                      <a:pt x="99867" y="31866"/>
                    </a:cubicBezTo>
                    <a:cubicBezTo>
                      <a:pt x="101396" y="14159"/>
                      <a:pt x="80604" y="0"/>
                      <a:pt x="53439" y="0"/>
                    </a:cubicBezTo>
                    <a:close/>
                  </a:path>
                </a:pathLst>
              </a:custGeom>
              <a:solidFill>
                <a:srgbClr val="9A99F0"/>
              </a:solidFill>
              <a:ln w="2878" cap="flat">
                <a:noFill/>
                <a:prstDash val="solid"/>
                <a:miter/>
              </a:ln>
            </p:spPr>
            <p:txBody>
              <a:bodyPr rtlCol="0" anchor="ctr"/>
              <a:lstStyle/>
              <a:p>
                <a:endParaRPr lang="zh-CN" altLang="en-US"/>
              </a:p>
            </p:txBody>
          </p:sp>
          <p:sp>
            <p:nvSpPr>
              <p:cNvPr id="206" name="Aichitds6-91"/>
              <p:cNvSpPr/>
              <p:nvPr/>
            </p:nvSpPr>
            <p:spPr>
              <a:xfrm>
                <a:off x="10087169" y="2544619"/>
                <a:ext cx="51188" cy="47740"/>
              </a:xfrm>
              <a:custGeom>
                <a:avLst/>
                <a:gdLst>
                  <a:gd name="connsiteX0" fmla="*/ 44756 w 51188"/>
                  <a:gd name="connsiteY0" fmla="*/ 4737 h 47740"/>
                  <a:gd name="connsiteX1" fmla="*/ 8796 w 51188"/>
                  <a:gd name="connsiteY1" fmla="*/ 4737 h 47740"/>
                  <a:gd name="connsiteX2" fmla="*/ 0 w 51188"/>
                  <a:gd name="connsiteY2" fmla="*/ 17396 h 47740"/>
                  <a:gd name="connsiteX3" fmla="*/ 0 w 51188"/>
                  <a:gd name="connsiteY3" fmla="*/ 32652 h 47740"/>
                  <a:gd name="connsiteX4" fmla="*/ 6287 w 51188"/>
                  <a:gd name="connsiteY4" fmla="*/ 42918 h 47740"/>
                  <a:gd name="connsiteX5" fmla="*/ 42593 w 51188"/>
                  <a:gd name="connsiteY5" fmla="*/ 42918 h 47740"/>
                  <a:gd name="connsiteX6" fmla="*/ 51187 w 51188"/>
                  <a:gd name="connsiteY6" fmla="*/ 30171 h 47740"/>
                  <a:gd name="connsiteX7" fmla="*/ 51187 w 51188"/>
                  <a:gd name="connsiteY7" fmla="*/ 15089 h 47740"/>
                  <a:gd name="connsiteX8" fmla="*/ 44756 w 51188"/>
                  <a:gd name="connsiteY8" fmla="*/ 4737 h 4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88" h="47740">
                    <a:moveTo>
                      <a:pt x="44756" y="4737"/>
                    </a:moveTo>
                    <a:cubicBezTo>
                      <a:pt x="35442" y="-1579"/>
                      <a:pt x="19379" y="-1579"/>
                      <a:pt x="8796" y="4737"/>
                    </a:cubicBezTo>
                    <a:cubicBezTo>
                      <a:pt x="2999" y="8197"/>
                      <a:pt x="0" y="12840"/>
                      <a:pt x="0" y="17396"/>
                    </a:cubicBezTo>
                    <a:lnTo>
                      <a:pt x="0" y="32652"/>
                    </a:lnTo>
                    <a:cubicBezTo>
                      <a:pt x="58" y="36372"/>
                      <a:pt x="2134" y="40034"/>
                      <a:pt x="6287" y="42918"/>
                    </a:cubicBezTo>
                    <a:cubicBezTo>
                      <a:pt x="15630" y="49349"/>
                      <a:pt x="31923" y="49349"/>
                      <a:pt x="42593" y="42918"/>
                    </a:cubicBezTo>
                    <a:cubicBezTo>
                      <a:pt x="48390" y="39400"/>
                      <a:pt x="51274" y="34728"/>
                      <a:pt x="51187" y="30171"/>
                    </a:cubicBezTo>
                    <a:lnTo>
                      <a:pt x="51187" y="15089"/>
                    </a:lnTo>
                    <a:cubicBezTo>
                      <a:pt x="51129" y="11312"/>
                      <a:pt x="48995" y="7620"/>
                      <a:pt x="44756" y="4737"/>
                    </a:cubicBezTo>
                    <a:close/>
                  </a:path>
                </a:pathLst>
              </a:custGeom>
              <a:solidFill>
                <a:srgbClr val="4C4DC3"/>
              </a:solidFill>
              <a:ln w="2878" cap="flat">
                <a:noFill/>
                <a:prstDash val="solid"/>
                <a:miter/>
              </a:ln>
            </p:spPr>
            <p:txBody>
              <a:bodyPr rtlCol="0" anchor="ctr"/>
              <a:lstStyle/>
              <a:p>
                <a:endParaRPr lang="zh-CN" altLang="en-US"/>
              </a:p>
            </p:txBody>
          </p:sp>
          <p:sp>
            <p:nvSpPr>
              <p:cNvPr id="207" name="Aichitds6-92"/>
              <p:cNvSpPr/>
              <p:nvPr/>
            </p:nvSpPr>
            <p:spPr>
              <a:xfrm>
                <a:off x="9937002" y="2483814"/>
                <a:ext cx="331456" cy="177352"/>
              </a:xfrm>
              <a:custGeom>
                <a:avLst/>
                <a:gdLst>
                  <a:gd name="connsiteX0" fmla="*/ 310505 w 331456"/>
                  <a:gd name="connsiteY0" fmla="*/ 1406 h 177352"/>
                  <a:gd name="connsiteX1" fmla="*/ 310447 w 331456"/>
                  <a:gd name="connsiteY1" fmla="*/ 1377 h 177352"/>
                  <a:gd name="connsiteX2" fmla="*/ 299374 w 331456"/>
                  <a:gd name="connsiteY2" fmla="*/ 1435 h 177352"/>
                  <a:gd name="connsiteX3" fmla="*/ 165192 w 331456"/>
                  <a:gd name="connsiteY3" fmla="*/ 81835 h 177352"/>
                  <a:gd name="connsiteX4" fmla="*/ 146216 w 331456"/>
                  <a:gd name="connsiteY4" fmla="*/ 93197 h 177352"/>
                  <a:gd name="connsiteX5" fmla="*/ 136296 w 331456"/>
                  <a:gd name="connsiteY5" fmla="*/ 94062 h 177352"/>
                  <a:gd name="connsiteX6" fmla="*/ 120493 w 331456"/>
                  <a:gd name="connsiteY6" fmla="*/ 88092 h 177352"/>
                  <a:gd name="connsiteX7" fmla="*/ 110573 w 331456"/>
                  <a:gd name="connsiteY7" fmla="*/ 88958 h 177352"/>
                  <a:gd name="connsiteX8" fmla="*/ 788 w 331456"/>
                  <a:gd name="connsiteY8" fmla="*/ 149921 h 177352"/>
                  <a:gd name="connsiteX9" fmla="*/ 1826 w 331456"/>
                  <a:gd name="connsiteY9" fmla="*/ 159235 h 177352"/>
                  <a:gd name="connsiteX10" fmla="*/ 20368 w 331456"/>
                  <a:gd name="connsiteY10" fmla="*/ 175730 h 177352"/>
                  <a:gd name="connsiteX11" fmla="*/ 20426 w 331456"/>
                  <a:gd name="connsiteY11" fmla="*/ 175759 h 177352"/>
                  <a:gd name="connsiteX12" fmla="*/ 32336 w 331456"/>
                  <a:gd name="connsiteY12" fmla="*/ 175701 h 177352"/>
                  <a:gd name="connsiteX13" fmla="*/ 175948 w 331456"/>
                  <a:gd name="connsiteY13" fmla="*/ 89188 h 177352"/>
                  <a:gd name="connsiteX14" fmla="*/ 194750 w 331456"/>
                  <a:gd name="connsiteY14" fmla="*/ 77855 h 177352"/>
                  <a:gd name="connsiteX15" fmla="*/ 204584 w 331456"/>
                  <a:gd name="connsiteY15" fmla="*/ 76990 h 177352"/>
                  <a:gd name="connsiteX16" fmla="*/ 220531 w 331456"/>
                  <a:gd name="connsiteY16" fmla="*/ 82902 h 177352"/>
                  <a:gd name="connsiteX17" fmla="*/ 230365 w 331456"/>
                  <a:gd name="connsiteY17" fmla="*/ 82036 h 177352"/>
                  <a:gd name="connsiteX18" fmla="*/ 328615 w 331456"/>
                  <a:gd name="connsiteY18" fmla="*/ 22227 h 177352"/>
                  <a:gd name="connsiteX19" fmla="*/ 331095 w 331456"/>
                  <a:gd name="connsiteY19" fmla="*/ 12220 h 177352"/>
                  <a:gd name="connsiteX20" fmla="*/ 310505 w 331456"/>
                  <a:gd name="connsiteY20" fmla="*/ 1406 h 17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456" h="177352">
                    <a:moveTo>
                      <a:pt x="310505" y="1406"/>
                    </a:moveTo>
                    <a:cubicBezTo>
                      <a:pt x="310476" y="1377"/>
                      <a:pt x="310476" y="1377"/>
                      <a:pt x="310447" y="1377"/>
                    </a:cubicBezTo>
                    <a:cubicBezTo>
                      <a:pt x="307506" y="-497"/>
                      <a:pt x="302517" y="-439"/>
                      <a:pt x="299374" y="1435"/>
                    </a:cubicBezTo>
                    <a:lnTo>
                      <a:pt x="165192" y="81835"/>
                    </a:lnTo>
                    <a:lnTo>
                      <a:pt x="146216" y="93197"/>
                    </a:lnTo>
                    <a:cubicBezTo>
                      <a:pt x="143419" y="94869"/>
                      <a:pt x="139353" y="95215"/>
                      <a:pt x="136296" y="94062"/>
                    </a:cubicBezTo>
                    <a:lnTo>
                      <a:pt x="120493" y="88092"/>
                    </a:lnTo>
                    <a:cubicBezTo>
                      <a:pt x="117436" y="86939"/>
                      <a:pt x="113370" y="87285"/>
                      <a:pt x="110573" y="88958"/>
                    </a:cubicBezTo>
                    <a:lnTo>
                      <a:pt x="788" y="149921"/>
                    </a:lnTo>
                    <a:cubicBezTo>
                      <a:pt x="788" y="149921"/>
                      <a:pt x="-1548" y="155602"/>
                      <a:pt x="1826" y="159235"/>
                    </a:cubicBezTo>
                    <a:cubicBezTo>
                      <a:pt x="7132" y="164974"/>
                      <a:pt x="13303" y="170511"/>
                      <a:pt x="20368" y="175730"/>
                    </a:cubicBezTo>
                    <a:cubicBezTo>
                      <a:pt x="20397" y="175730"/>
                      <a:pt x="20397" y="175759"/>
                      <a:pt x="20426" y="175759"/>
                    </a:cubicBezTo>
                    <a:cubicBezTo>
                      <a:pt x="23368" y="177922"/>
                      <a:pt x="28731" y="177864"/>
                      <a:pt x="32336" y="175701"/>
                    </a:cubicBezTo>
                    <a:lnTo>
                      <a:pt x="175948" y="89188"/>
                    </a:lnTo>
                    <a:lnTo>
                      <a:pt x="194750" y="77855"/>
                    </a:lnTo>
                    <a:cubicBezTo>
                      <a:pt x="197490" y="76211"/>
                      <a:pt x="201498" y="75865"/>
                      <a:pt x="204584" y="76990"/>
                    </a:cubicBezTo>
                    <a:lnTo>
                      <a:pt x="220531" y="82902"/>
                    </a:lnTo>
                    <a:cubicBezTo>
                      <a:pt x="223617" y="84055"/>
                      <a:pt x="227654" y="83709"/>
                      <a:pt x="230365" y="82036"/>
                    </a:cubicBezTo>
                    <a:lnTo>
                      <a:pt x="328615" y="22227"/>
                    </a:lnTo>
                    <a:cubicBezTo>
                      <a:pt x="332854" y="19343"/>
                      <a:pt x="331095" y="12220"/>
                      <a:pt x="331095" y="12220"/>
                    </a:cubicBezTo>
                    <a:cubicBezTo>
                      <a:pt x="331095" y="12220"/>
                      <a:pt x="317657" y="5934"/>
                      <a:pt x="310505" y="1406"/>
                    </a:cubicBezTo>
                    <a:close/>
                  </a:path>
                </a:pathLst>
              </a:custGeom>
              <a:solidFill>
                <a:srgbClr val="FD9C3D"/>
              </a:solidFill>
              <a:ln w="2878" cap="flat">
                <a:noFill/>
                <a:prstDash val="solid"/>
                <a:miter/>
              </a:ln>
            </p:spPr>
            <p:txBody>
              <a:bodyPr rtlCol="0" anchor="ctr"/>
              <a:lstStyle/>
              <a:p>
                <a:endParaRPr lang="zh-CN" altLang="en-US"/>
              </a:p>
            </p:txBody>
          </p:sp>
          <p:sp>
            <p:nvSpPr>
              <p:cNvPr id="208" name="Aichitds6-93"/>
              <p:cNvSpPr/>
              <p:nvPr/>
            </p:nvSpPr>
            <p:spPr>
              <a:xfrm>
                <a:off x="9937804" y="2477002"/>
                <a:ext cx="330302" cy="177330"/>
              </a:xfrm>
              <a:custGeom>
                <a:avLst/>
                <a:gdLst>
                  <a:gd name="connsiteX0" fmla="*/ 309703 w 330302"/>
                  <a:gd name="connsiteY0" fmla="*/ 1413 h 177330"/>
                  <a:gd name="connsiteX1" fmla="*/ 309645 w 330302"/>
                  <a:gd name="connsiteY1" fmla="*/ 1384 h 177330"/>
                  <a:gd name="connsiteX2" fmla="*/ 304252 w 330302"/>
                  <a:gd name="connsiteY2" fmla="*/ 0 h 177330"/>
                  <a:gd name="connsiteX3" fmla="*/ 304252 w 330302"/>
                  <a:gd name="connsiteY3" fmla="*/ 0 h 177330"/>
                  <a:gd name="connsiteX4" fmla="*/ 298571 w 330302"/>
                  <a:gd name="connsiteY4" fmla="*/ 1442 h 177330"/>
                  <a:gd name="connsiteX5" fmla="*/ 164418 w 330302"/>
                  <a:gd name="connsiteY5" fmla="*/ 81813 h 177330"/>
                  <a:gd name="connsiteX6" fmla="*/ 145443 w 330302"/>
                  <a:gd name="connsiteY6" fmla="*/ 93175 h 177330"/>
                  <a:gd name="connsiteX7" fmla="*/ 135523 w 330302"/>
                  <a:gd name="connsiteY7" fmla="*/ 94040 h 177330"/>
                  <a:gd name="connsiteX8" fmla="*/ 119719 w 330302"/>
                  <a:gd name="connsiteY8" fmla="*/ 88070 h 177330"/>
                  <a:gd name="connsiteX9" fmla="*/ 109799 w 330302"/>
                  <a:gd name="connsiteY9" fmla="*/ 88936 h 177330"/>
                  <a:gd name="connsiteX10" fmla="*/ 3186 w 330302"/>
                  <a:gd name="connsiteY10" fmla="*/ 152148 h 177330"/>
                  <a:gd name="connsiteX11" fmla="*/ 1052 w 330302"/>
                  <a:gd name="connsiteY11" fmla="*/ 159213 h 177330"/>
                  <a:gd name="connsiteX12" fmla="*/ 19595 w 330302"/>
                  <a:gd name="connsiteY12" fmla="*/ 175708 h 177330"/>
                  <a:gd name="connsiteX13" fmla="*/ 19652 w 330302"/>
                  <a:gd name="connsiteY13" fmla="*/ 175737 h 177330"/>
                  <a:gd name="connsiteX14" fmla="*/ 31562 w 330302"/>
                  <a:gd name="connsiteY14" fmla="*/ 175679 h 177330"/>
                  <a:gd name="connsiteX15" fmla="*/ 175146 w 330302"/>
                  <a:gd name="connsiteY15" fmla="*/ 89166 h 177330"/>
                  <a:gd name="connsiteX16" fmla="*/ 193948 w 330302"/>
                  <a:gd name="connsiteY16" fmla="*/ 77833 h 177330"/>
                  <a:gd name="connsiteX17" fmla="*/ 203781 w 330302"/>
                  <a:gd name="connsiteY17" fmla="*/ 76968 h 177330"/>
                  <a:gd name="connsiteX18" fmla="*/ 219729 w 330302"/>
                  <a:gd name="connsiteY18" fmla="*/ 82880 h 177330"/>
                  <a:gd name="connsiteX19" fmla="*/ 229562 w 330302"/>
                  <a:gd name="connsiteY19" fmla="*/ 82015 h 177330"/>
                  <a:gd name="connsiteX20" fmla="*/ 327813 w 330302"/>
                  <a:gd name="connsiteY20" fmla="*/ 22205 h 177330"/>
                  <a:gd name="connsiteX21" fmla="*/ 328966 w 330302"/>
                  <a:gd name="connsiteY21" fmla="*/ 15890 h 177330"/>
                  <a:gd name="connsiteX22" fmla="*/ 309703 w 330302"/>
                  <a:gd name="connsiteY22" fmla="*/ 1413 h 1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0302" h="177330">
                    <a:moveTo>
                      <a:pt x="309703" y="1413"/>
                    </a:moveTo>
                    <a:cubicBezTo>
                      <a:pt x="309674" y="1413"/>
                      <a:pt x="309674" y="1384"/>
                      <a:pt x="309645" y="1384"/>
                    </a:cubicBezTo>
                    <a:cubicBezTo>
                      <a:pt x="308174" y="461"/>
                      <a:pt x="306242" y="0"/>
                      <a:pt x="304252" y="0"/>
                    </a:cubicBezTo>
                    <a:lnTo>
                      <a:pt x="304252" y="0"/>
                    </a:lnTo>
                    <a:cubicBezTo>
                      <a:pt x="302205" y="0"/>
                      <a:pt x="300157" y="490"/>
                      <a:pt x="298571" y="1442"/>
                    </a:cubicBezTo>
                    <a:lnTo>
                      <a:pt x="164418" y="81813"/>
                    </a:lnTo>
                    <a:lnTo>
                      <a:pt x="145443" y="93175"/>
                    </a:lnTo>
                    <a:cubicBezTo>
                      <a:pt x="142646" y="94847"/>
                      <a:pt x="138608" y="95193"/>
                      <a:pt x="135523" y="94040"/>
                    </a:cubicBezTo>
                    <a:lnTo>
                      <a:pt x="119719" y="88070"/>
                    </a:lnTo>
                    <a:cubicBezTo>
                      <a:pt x="116663" y="86917"/>
                      <a:pt x="112596" y="87263"/>
                      <a:pt x="109799" y="88936"/>
                    </a:cubicBezTo>
                    <a:lnTo>
                      <a:pt x="3186" y="152148"/>
                    </a:lnTo>
                    <a:cubicBezTo>
                      <a:pt x="14" y="154022"/>
                      <a:pt x="-967" y="157021"/>
                      <a:pt x="1052" y="159213"/>
                    </a:cubicBezTo>
                    <a:cubicBezTo>
                      <a:pt x="6387" y="164981"/>
                      <a:pt x="12558" y="170489"/>
                      <a:pt x="19595" y="175708"/>
                    </a:cubicBezTo>
                    <a:cubicBezTo>
                      <a:pt x="19624" y="175708"/>
                      <a:pt x="19652" y="175737"/>
                      <a:pt x="19652" y="175737"/>
                    </a:cubicBezTo>
                    <a:cubicBezTo>
                      <a:pt x="22594" y="177900"/>
                      <a:pt x="27929" y="177842"/>
                      <a:pt x="31562" y="175679"/>
                    </a:cubicBezTo>
                    <a:lnTo>
                      <a:pt x="175146" y="89166"/>
                    </a:lnTo>
                    <a:lnTo>
                      <a:pt x="193948" y="77833"/>
                    </a:lnTo>
                    <a:cubicBezTo>
                      <a:pt x="196687" y="76189"/>
                      <a:pt x="200696" y="75843"/>
                      <a:pt x="203781" y="76968"/>
                    </a:cubicBezTo>
                    <a:lnTo>
                      <a:pt x="219729" y="82880"/>
                    </a:lnTo>
                    <a:cubicBezTo>
                      <a:pt x="222843" y="84033"/>
                      <a:pt x="226852" y="83687"/>
                      <a:pt x="229562" y="82015"/>
                    </a:cubicBezTo>
                    <a:lnTo>
                      <a:pt x="327813" y="22205"/>
                    </a:lnTo>
                    <a:cubicBezTo>
                      <a:pt x="330610" y="20532"/>
                      <a:pt x="331129" y="17851"/>
                      <a:pt x="328966" y="15890"/>
                    </a:cubicBezTo>
                    <a:cubicBezTo>
                      <a:pt x="323285" y="10814"/>
                      <a:pt x="316854" y="5969"/>
                      <a:pt x="309703" y="1413"/>
                    </a:cubicBezTo>
                    <a:close/>
                  </a:path>
                </a:pathLst>
              </a:custGeom>
              <a:solidFill>
                <a:srgbClr val="FFBD59"/>
              </a:solidFill>
              <a:ln w="2878" cap="flat">
                <a:noFill/>
                <a:prstDash val="solid"/>
                <a:miter/>
              </a:ln>
            </p:spPr>
            <p:txBody>
              <a:bodyPr rtlCol="0" anchor="ctr"/>
              <a:lstStyle/>
              <a:p>
                <a:endParaRPr lang="zh-CN" altLang="en-US"/>
              </a:p>
            </p:txBody>
          </p:sp>
          <p:sp>
            <p:nvSpPr>
              <p:cNvPr id="209" name="Aichitds6-94"/>
              <p:cNvSpPr/>
              <p:nvPr/>
            </p:nvSpPr>
            <p:spPr>
              <a:xfrm>
                <a:off x="10087179" y="2544626"/>
                <a:ext cx="51203" cy="32644"/>
              </a:xfrm>
              <a:custGeom>
                <a:avLst/>
                <a:gdLst>
                  <a:gd name="connsiteX0" fmla="*/ 44746 w 51203"/>
                  <a:gd name="connsiteY0" fmla="*/ 4729 h 32644"/>
                  <a:gd name="connsiteX1" fmla="*/ 27241 w 51203"/>
                  <a:gd name="connsiteY1" fmla="*/ 0 h 32644"/>
                  <a:gd name="connsiteX2" fmla="*/ 8785 w 51203"/>
                  <a:gd name="connsiteY2" fmla="*/ 4729 h 32644"/>
                  <a:gd name="connsiteX3" fmla="*/ 6305 w 51203"/>
                  <a:gd name="connsiteY3" fmla="*/ 27800 h 32644"/>
                  <a:gd name="connsiteX4" fmla="*/ 42583 w 51203"/>
                  <a:gd name="connsiteY4" fmla="*/ 27800 h 32644"/>
                  <a:gd name="connsiteX5" fmla="*/ 44746 w 51203"/>
                  <a:gd name="connsiteY5" fmla="*/ 4729 h 3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03" h="32644">
                    <a:moveTo>
                      <a:pt x="44746" y="4729"/>
                    </a:moveTo>
                    <a:cubicBezTo>
                      <a:pt x="40103" y="1586"/>
                      <a:pt x="33759" y="0"/>
                      <a:pt x="27241" y="0"/>
                    </a:cubicBezTo>
                    <a:cubicBezTo>
                      <a:pt x="20753" y="0"/>
                      <a:pt x="14091" y="1586"/>
                      <a:pt x="8785" y="4729"/>
                    </a:cubicBezTo>
                    <a:cubicBezTo>
                      <a:pt x="-1856" y="11074"/>
                      <a:pt x="-3009" y="21398"/>
                      <a:pt x="6305" y="27800"/>
                    </a:cubicBezTo>
                    <a:cubicBezTo>
                      <a:pt x="15649" y="34259"/>
                      <a:pt x="31942" y="34259"/>
                      <a:pt x="42583" y="27800"/>
                    </a:cubicBezTo>
                    <a:cubicBezTo>
                      <a:pt x="53195" y="21398"/>
                      <a:pt x="54118" y="11074"/>
                      <a:pt x="44746" y="4729"/>
                    </a:cubicBezTo>
                    <a:close/>
                  </a:path>
                </a:pathLst>
              </a:custGeom>
              <a:solidFill>
                <a:srgbClr val="FF65A7"/>
              </a:solidFill>
              <a:ln w="2878" cap="flat">
                <a:noFill/>
                <a:prstDash val="solid"/>
                <a:miter/>
              </a:ln>
            </p:spPr>
            <p:txBody>
              <a:bodyPr rtlCol="0" anchor="ctr"/>
              <a:lstStyle/>
              <a:p>
                <a:endParaRPr lang="zh-CN" altLang="en-US"/>
              </a:p>
            </p:txBody>
          </p:sp>
          <p:sp>
            <p:nvSpPr>
              <p:cNvPr id="210" name="Aichitds6-95"/>
              <p:cNvSpPr/>
              <p:nvPr/>
            </p:nvSpPr>
            <p:spPr>
              <a:xfrm>
                <a:off x="9875041" y="2415548"/>
                <a:ext cx="474121" cy="305305"/>
              </a:xfrm>
              <a:custGeom>
                <a:avLst/>
                <a:gdLst>
                  <a:gd name="connsiteX0" fmla="*/ 253337 w 474121"/>
                  <a:gd name="connsiteY0" fmla="*/ 0 h 305305"/>
                  <a:gd name="connsiteX1" fmla="*/ 2102 w 474121"/>
                  <a:gd name="connsiteY1" fmla="*/ 143006 h 305305"/>
                  <a:gd name="connsiteX2" fmla="*/ 220779 w 474121"/>
                  <a:gd name="connsiteY2" fmla="*/ 305305 h 305305"/>
                  <a:gd name="connsiteX3" fmla="*/ 474119 w 474121"/>
                  <a:gd name="connsiteY3" fmla="*/ 143006 h 305305"/>
                  <a:gd name="connsiteX4" fmla="*/ 253337 w 474121"/>
                  <a:gd name="connsiteY4" fmla="*/ 0 h 305305"/>
                  <a:gd name="connsiteX5" fmla="*/ 220808 w 474121"/>
                  <a:gd name="connsiteY5" fmla="*/ 276323 h 305305"/>
                  <a:gd name="connsiteX6" fmla="*/ 48012 w 474121"/>
                  <a:gd name="connsiteY6" fmla="*/ 212736 h 305305"/>
                  <a:gd name="connsiteX7" fmla="*/ 30479 w 474121"/>
                  <a:gd name="connsiteY7" fmla="*/ 148803 h 305305"/>
                  <a:gd name="connsiteX8" fmla="*/ 253366 w 474121"/>
                  <a:gd name="connsiteY8" fmla="*/ 28982 h 305305"/>
                  <a:gd name="connsiteX9" fmla="*/ 419067 w 474121"/>
                  <a:gd name="connsiteY9" fmla="*/ 85158 h 305305"/>
                  <a:gd name="connsiteX10" fmla="*/ 445165 w 474121"/>
                  <a:gd name="connsiteY10" fmla="*/ 142718 h 305305"/>
                  <a:gd name="connsiteX11" fmla="*/ 220808 w 474121"/>
                  <a:gd name="connsiteY11" fmla="*/ 276323 h 3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121" h="305305">
                    <a:moveTo>
                      <a:pt x="253337" y="0"/>
                    </a:moveTo>
                    <a:cubicBezTo>
                      <a:pt x="130690" y="0"/>
                      <a:pt x="18713" y="61828"/>
                      <a:pt x="2102" y="143006"/>
                    </a:cubicBezTo>
                    <a:cubicBezTo>
                      <a:pt x="-15719" y="229981"/>
                      <a:pt x="81695" y="305305"/>
                      <a:pt x="220779" y="305305"/>
                    </a:cubicBezTo>
                    <a:cubicBezTo>
                      <a:pt x="359950" y="305305"/>
                      <a:pt x="473398" y="229981"/>
                      <a:pt x="474119" y="143006"/>
                    </a:cubicBezTo>
                    <a:cubicBezTo>
                      <a:pt x="474782" y="61828"/>
                      <a:pt x="375926" y="0"/>
                      <a:pt x="253337" y="0"/>
                    </a:cubicBezTo>
                    <a:close/>
                    <a:moveTo>
                      <a:pt x="220808" y="276323"/>
                    </a:moveTo>
                    <a:cubicBezTo>
                      <a:pt x="146233" y="276323"/>
                      <a:pt x="79964" y="251955"/>
                      <a:pt x="48012" y="212736"/>
                    </a:cubicBezTo>
                    <a:cubicBezTo>
                      <a:pt x="31776" y="192896"/>
                      <a:pt x="25894" y="171354"/>
                      <a:pt x="30479" y="148803"/>
                    </a:cubicBezTo>
                    <a:cubicBezTo>
                      <a:pt x="44033" y="82707"/>
                      <a:pt x="143984" y="28982"/>
                      <a:pt x="253366" y="28982"/>
                    </a:cubicBezTo>
                    <a:cubicBezTo>
                      <a:pt x="322144" y="28982"/>
                      <a:pt x="384145" y="50005"/>
                      <a:pt x="419067" y="85158"/>
                    </a:cubicBezTo>
                    <a:cubicBezTo>
                      <a:pt x="436543" y="102835"/>
                      <a:pt x="445310" y="122186"/>
                      <a:pt x="445165" y="142718"/>
                    </a:cubicBezTo>
                    <a:cubicBezTo>
                      <a:pt x="444560" y="213889"/>
                      <a:pt x="339763" y="276323"/>
                      <a:pt x="220808" y="276323"/>
                    </a:cubicBezTo>
                    <a:close/>
                  </a:path>
                </a:pathLst>
              </a:custGeom>
              <a:solidFill>
                <a:srgbClr val="FFFFFF"/>
              </a:solidFill>
              <a:ln w="2878" cap="flat">
                <a:noFill/>
                <a:prstDash val="solid"/>
                <a:miter/>
              </a:ln>
            </p:spPr>
            <p:txBody>
              <a:bodyPr rtlCol="0" anchor="ctr"/>
              <a:lstStyle/>
              <a:p>
                <a:endParaRPr lang="zh-CN" altLang="en-US"/>
              </a:p>
            </p:txBody>
          </p:sp>
          <p:sp>
            <p:nvSpPr>
              <p:cNvPr id="211" name="Aichitds6-96"/>
              <p:cNvSpPr/>
              <p:nvPr/>
            </p:nvSpPr>
            <p:spPr>
              <a:xfrm>
                <a:off x="9862756" y="2487614"/>
                <a:ext cx="52771" cy="130779"/>
              </a:xfrm>
              <a:custGeom>
                <a:avLst/>
                <a:gdLst>
                  <a:gd name="connsiteX0" fmla="*/ 52771 w 52771"/>
                  <a:gd name="connsiteY0" fmla="*/ 4585 h 130779"/>
                  <a:gd name="connsiteX1" fmla="*/ 35988 w 52771"/>
                  <a:gd name="connsiteY1" fmla="*/ 0 h 130779"/>
                  <a:gd name="connsiteX2" fmla="*/ 2651 w 52771"/>
                  <a:gd name="connsiteY2" fmla="*/ 63616 h 130779"/>
                  <a:gd name="connsiteX3" fmla="*/ 8707 w 52771"/>
                  <a:gd name="connsiteY3" fmla="*/ 130779 h 130779"/>
                  <a:gd name="connsiteX4" fmla="*/ 28432 w 52771"/>
                  <a:gd name="connsiteY4" fmla="*/ 125675 h 130779"/>
                  <a:gd name="connsiteX5" fmla="*/ 22347 w 52771"/>
                  <a:gd name="connsiteY5" fmla="*/ 63616 h 130779"/>
                  <a:gd name="connsiteX6" fmla="*/ 52771 w 52771"/>
                  <a:gd name="connsiteY6" fmla="*/ 4585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0" h="130779">
                    <a:moveTo>
                      <a:pt x="52771" y="4585"/>
                    </a:moveTo>
                    <a:lnTo>
                      <a:pt x="35988" y="0"/>
                    </a:lnTo>
                    <a:cubicBezTo>
                      <a:pt x="18800" y="19812"/>
                      <a:pt x="7525" y="41209"/>
                      <a:pt x="2651" y="63616"/>
                    </a:cubicBezTo>
                    <a:cubicBezTo>
                      <a:pt x="-2309" y="86456"/>
                      <a:pt x="-319" y="109064"/>
                      <a:pt x="8707" y="130779"/>
                    </a:cubicBezTo>
                    <a:lnTo>
                      <a:pt x="28432" y="125675"/>
                    </a:lnTo>
                    <a:cubicBezTo>
                      <a:pt x="19925" y="105633"/>
                      <a:pt x="17935" y="84754"/>
                      <a:pt x="22347" y="63616"/>
                    </a:cubicBezTo>
                    <a:cubicBezTo>
                      <a:pt x="26702" y="42824"/>
                      <a:pt x="36968" y="22984"/>
                      <a:pt x="52771" y="4585"/>
                    </a:cubicBezTo>
                    <a:close/>
                  </a:path>
                </a:pathLst>
              </a:custGeom>
              <a:solidFill>
                <a:srgbClr val="D3D3D3"/>
              </a:solidFill>
              <a:ln w="2878" cap="flat">
                <a:noFill/>
                <a:prstDash val="solid"/>
                <a:miter/>
              </a:ln>
            </p:spPr>
            <p:txBody>
              <a:bodyPr rtlCol="0" anchor="ctr"/>
              <a:lstStyle/>
              <a:p>
                <a:endParaRPr lang="zh-CN" altLang="en-US"/>
              </a:p>
            </p:txBody>
          </p:sp>
          <p:sp>
            <p:nvSpPr>
              <p:cNvPr id="212" name="Aichitds6-97"/>
              <p:cNvSpPr/>
              <p:nvPr/>
            </p:nvSpPr>
            <p:spPr>
              <a:xfrm>
                <a:off x="9862785" y="2487585"/>
                <a:ext cx="52771" cy="130779"/>
              </a:xfrm>
              <a:custGeom>
                <a:avLst/>
                <a:gdLst>
                  <a:gd name="connsiteX0" fmla="*/ 52771 w 52771"/>
                  <a:gd name="connsiteY0" fmla="*/ 4614 h 130779"/>
                  <a:gd name="connsiteX1" fmla="*/ 35988 w 52771"/>
                  <a:gd name="connsiteY1" fmla="*/ 0 h 130779"/>
                  <a:gd name="connsiteX2" fmla="*/ 2651 w 52771"/>
                  <a:gd name="connsiteY2" fmla="*/ 63616 h 130779"/>
                  <a:gd name="connsiteX3" fmla="*/ 8707 w 52771"/>
                  <a:gd name="connsiteY3" fmla="*/ 130779 h 130779"/>
                  <a:gd name="connsiteX4" fmla="*/ 28403 w 52771"/>
                  <a:gd name="connsiteY4" fmla="*/ 125675 h 130779"/>
                  <a:gd name="connsiteX5" fmla="*/ 22318 w 52771"/>
                  <a:gd name="connsiteY5" fmla="*/ 63616 h 130779"/>
                  <a:gd name="connsiteX6" fmla="*/ 52771 w 52771"/>
                  <a:gd name="connsiteY6" fmla="*/ 4614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0" h="130779">
                    <a:moveTo>
                      <a:pt x="52771" y="4614"/>
                    </a:moveTo>
                    <a:lnTo>
                      <a:pt x="35988" y="0"/>
                    </a:lnTo>
                    <a:cubicBezTo>
                      <a:pt x="18800" y="19812"/>
                      <a:pt x="7525" y="41209"/>
                      <a:pt x="2651" y="63616"/>
                    </a:cubicBezTo>
                    <a:cubicBezTo>
                      <a:pt x="-2309" y="86456"/>
                      <a:pt x="-319" y="109064"/>
                      <a:pt x="8707" y="130779"/>
                    </a:cubicBezTo>
                    <a:lnTo>
                      <a:pt x="28403" y="125675"/>
                    </a:lnTo>
                    <a:cubicBezTo>
                      <a:pt x="19896" y="105633"/>
                      <a:pt x="17906" y="84754"/>
                      <a:pt x="22318" y="63616"/>
                    </a:cubicBezTo>
                    <a:cubicBezTo>
                      <a:pt x="26673" y="42853"/>
                      <a:pt x="36939" y="23013"/>
                      <a:pt x="52771" y="4614"/>
                    </a:cubicBezTo>
                    <a:close/>
                  </a:path>
                </a:pathLst>
              </a:custGeom>
              <a:solidFill>
                <a:srgbClr val="EE428C"/>
              </a:solidFill>
              <a:ln w="2878" cap="flat">
                <a:noFill/>
                <a:prstDash val="solid"/>
                <a:miter/>
              </a:ln>
            </p:spPr>
            <p:txBody>
              <a:bodyPr rtlCol="0" anchor="ctr"/>
              <a:lstStyle/>
              <a:p>
                <a:endParaRPr lang="zh-CN" altLang="en-US"/>
              </a:p>
            </p:txBody>
          </p:sp>
          <p:sp>
            <p:nvSpPr>
              <p:cNvPr id="213" name="Aichitds6-98"/>
              <p:cNvSpPr/>
              <p:nvPr/>
            </p:nvSpPr>
            <p:spPr>
              <a:xfrm>
                <a:off x="9862812" y="2574761"/>
                <a:ext cx="28405" cy="66355"/>
              </a:xfrm>
              <a:custGeom>
                <a:avLst/>
                <a:gdLst>
                  <a:gd name="connsiteX0" fmla="*/ 58 w 28405"/>
                  <a:gd name="connsiteY0" fmla="*/ 0 h 66355"/>
                  <a:gd name="connsiteX1" fmla="*/ 0 w 28405"/>
                  <a:gd name="connsiteY1" fmla="*/ 58 h 66355"/>
                  <a:gd name="connsiteX2" fmla="*/ 0 w 28405"/>
                  <a:gd name="connsiteY2" fmla="*/ 22811 h 66355"/>
                  <a:gd name="connsiteX3" fmla="*/ 8709 w 28405"/>
                  <a:gd name="connsiteY3" fmla="*/ 66356 h 66355"/>
                  <a:gd name="connsiteX4" fmla="*/ 18629 w 28405"/>
                  <a:gd name="connsiteY4" fmla="*/ 63731 h 66355"/>
                  <a:gd name="connsiteX5" fmla="*/ 18629 w 28405"/>
                  <a:gd name="connsiteY5" fmla="*/ 45938 h 66355"/>
                  <a:gd name="connsiteX6" fmla="*/ 28405 w 28405"/>
                  <a:gd name="connsiteY6" fmla="*/ 43401 h 66355"/>
                  <a:gd name="connsiteX7" fmla="*/ 28405 w 28405"/>
                  <a:gd name="connsiteY7" fmla="*/ 38498 h 66355"/>
                  <a:gd name="connsiteX8" fmla="*/ 8680 w 28405"/>
                  <a:gd name="connsiteY8" fmla="*/ 43603 h 66355"/>
                  <a:gd name="connsiteX9" fmla="*/ 58 w 28405"/>
                  <a:gd name="connsiteY9" fmla="*/ 0 h 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05" h="66355">
                    <a:moveTo>
                      <a:pt x="58" y="0"/>
                    </a:moveTo>
                    <a:lnTo>
                      <a:pt x="0" y="58"/>
                    </a:lnTo>
                    <a:lnTo>
                      <a:pt x="0" y="22811"/>
                    </a:lnTo>
                    <a:cubicBezTo>
                      <a:pt x="0" y="47611"/>
                      <a:pt x="8709" y="66356"/>
                      <a:pt x="8709" y="66356"/>
                    </a:cubicBezTo>
                    <a:lnTo>
                      <a:pt x="18629" y="63731"/>
                    </a:lnTo>
                    <a:lnTo>
                      <a:pt x="18629" y="45938"/>
                    </a:lnTo>
                    <a:lnTo>
                      <a:pt x="28405" y="43401"/>
                    </a:lnTo>
                    <a:lnTo>
                      <a:pt x="28405" y="38498"/>
                    </a:lnTo>
                    <a:lnTo>
                      <a:pt x="8680" y="43603"/>
                    </a:lnTo>
                    <a:cubicBezTo>
                      <a:pt x="2768" y="29386"/>
                      <a:pt x="-58" y="14794"/>
                      <a:pt x="58" y="0"/>
                    </a:cubicBezTo>
                    <a:close/>
                  </a:path>
                </a:pathLst>
              </a:custGeom>
              <a:solidFill>
                <a:srgbClr val="D1DDFF"/>
              </a:solidFill>
              <a:ln w="2878" cap="flat">
                <a:noFill/>
                <a:prstDash val="solid"/>
                <a:miter/>
              </a:ln>
            </p:spPr>
            <p:txBody>
              <a:bodyPr rtlCol="0" anchor="ctr"/>
              <a:lstStyle/>
              <a:p>
                <a:endParaRPr lang="zh-CN" altLang="en-US"/>
              </a:p>
            </p:txBody>
          </p:sp>
          <p:sp>
            <p:nvSpPr>
              <p:cNvPr id="214" name="Aichitds6-99"/>
              <p:cNvSpPr/>
              <p:nvPr/>
            </p:nvSpPr>
            <p:spPr>
              <a:xfrm>
                <a:off x="9882870" y="2492170"/>
                <a:ext cx="32686" cy="83542"/>
              </a:xfrm>
              <a:custGeom>
                <a:avLst/>
                <a:gdLst>
                  <a:gd name="connsiteX0" fmla="*/ 42 w 32686"/>
                  <a:gd name="connsiteY0" fmla="*/ 83543 h 83542"/>
                  <a:gd name="connsiteX1" fmla="*/ 2262 w 32686"/>
                  <a:gd name="connsiteY1" fmla="*/ 63962 h 83542"/>
                  <a:gd name="connsiteX2" fmla="*/ 32686 w 32686"/>
                  <a:gd name="connsiteY2" fmla="*/ 4931 h 83542"/>
                  <a:gd name="connsiteX3" fmla="*/ 32686 w 32686"/>
                  <a:gd name="connsiteY3" fmla="*/ 0 h 83542"/>
                  <a:gd name="connsiteX4" fmla="*/ 2262 w 32686"/>
                  <a:gd name="connsiteY4" fmla="*/ 59002 h 83542"/>
                  <a:gd name="connsiteX5" fmla="*/ 42 w 32686"/>
                  <a:gd name="connsiteY5" fmla="*/ 83543 h 8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6" h="83542">
                    <a:moveTo>
                      <a:pt x="42" y="83543"/>
                    </a:moveTo>
                    <a:cubicBezTo>
                      <a:pt x="157" y="77054"/>
                      <a:pt x="878" y="70508"/>
                      <a:pt x="2262" y="63962"/>
                    </a:cubicBezTo>
                    <a:cubicBezTo>
                      <a:pt x="6588" y="43170"/>
                      <a:pt x="16883" y="23359"/>
                      <a:pt x="32686" y="4931"/>
                    </a:cubicBezTo>
                    <a:lnTo>
                      <a:pt x="32686" y="0"/>
                    </a:lnTo>
                    <a:cubicBezTo>
                      <a:pt x="16883" y="18398"/>
                      <a:pt x="6588" y="38239"/>
                      <a:pt x="2262" y="59002"/>
                    </a:cubicBezTo>
                    <a:cubicBezTo>
                      <a:pt x="532" y="67250"/>
                      <a:pt x="-189" y="75439"/>
                      <a:pt x="42" y="83543"/>
                    </a:cubicBezTo>
                    <a:close/>
                  </a:path>
                </a:pathLst>
              </a:custGeom>
              <a:solidFill>
                <a:srgbClr val="D1DDFF"/>
              </a:solidFill>
              <a:ln w="2878" cap="flat">
                <a:noFill/>
                <a:prstDash val="solid"/>
                <a:miter/>
              </a:ln>
            </p:spPr>
            <p:txBody>
              <a:bodyPr rtlCol="0" anchor="ctr"/>
              <a:lstStyle/>
              <a:p>
                <a:endParaRPr lang="zh-CN" altLang="en-US"/>
              </a:p>
            </p:txBody>
          </p:sp>
        </p:grpSp>
        <p:sp>
          <p:nvSpPr>
            <p:cNvPr id="215" name="Aichitds6-100"/>
            <p:cNvSpPr/>
            <p:nvPr/>
          </p:nvSpPr>
          <p:spPr>
            <a:xfrm>
              <a:off x="10742564" y="3362897"/>
              <a:ext cx="13063" cy="723077"/>
            </a:xfrm>
            <a:custGeom>
              <a:avLst/>
              <a:gdLst>
                <a:gd name="connsiteX0" fmla="*/ 0 w 13063"/>
                <a:gd name="connsiteY0" fmla="*/ 0 h 723077"/>
                <a:gd name="connsiteX1" fmla="*/ 13064 w 13063"/>
                <a:gd name="connsiteY1" fmla="*/ 0 h 723077"/>
                <a:gd name="connsiteX2" fmla="*/ 13064 w 13063"/>
                <a:gd name="connsiteY2" fmla="*/ 723077 h 723077"/>
                <a:gd name="connsiteX3" fmla="*/ 0 w 13063"/>
                <a:gd name="connsiteY3" fmla="*/ 723077 h 723077"/>
              </a:gdLst>
              <a:ahLst/>
              <a:cxnLst>
                <a:cxn ang="0">
                  <a:pos x="connsiteX0" y="connsiteY0"/>
                </a:cxn>
                <a:cxn ang="0">
                  <a:pos x="connsiteX1" y="connsiteY1"/>
                </a:cxn>
                <a:cxn ang="0">
                  <a:pos x="connsiteX2" y="connsiteY2"/>
                </a:cxn>
                <a:cxn ang="0">
                  <a:pos x="connsiteX3" y="connsiteY3"/>
                </a:cxn>
              </a:cxnLst>
              <a:rect l="l" t="t" r="r" b="b"/>
              <a:pathLst>
                <a:path w="13063" h="723077">
                  <a:moveTo>
                    <a:pt x="0" y="0"/>
                  </a:moveTo>
                  <a:lnTo>
                    <a:pt x="13064" y="0"/>
                  </a:lnTo>
                  <a:lnTo>
                    <a:pt x="13064" y="723077"/>
                  </a:lnTo>
                  <a:lnTo>
                    <a:pt x="0" y="723077"/>
                  </a:lnTo>
                  <a:close/>
                </a:path>
              </a:pathLst>
            </a:custGeom>
            <a:solidFill>
              <a:srgbClr val="2D4383"/>
            </a:solidFill>
            <a:ln w="2878" cap="flat">
              <a:noFill/>
              <a:prstDash val="solid"/>
              <a:miter/>
            </a:ln>
          </p:spPr>
          <p:txBody>
            <a:bodyPr rtlCol="0" anchor="ctr"/>
            <a:lstStyle/>
            <a:p>
              <a:endParaRPr lang="zh-CN" altLang="en-US"/>
            </a:p>
          </p:txBody>
        </p:sp>
      </p:grpSp>
      <p:grpSp>
        <p:nvGrpSpPr>
          <p:cNvPr id="531" name="Aichitds7"/>
          <p:cNvGrpSpPr/>
          <p:nvPr/>
        </p:nvGrpSpPr>
        <p:grpSpPr>
          <a:xfrm>
            <a:off x="9532936" y="3652273"/>
            <a:ext cx="1976818" cy="1902288"/>
            <a:chOff x="10621543" y="5423612"/>
            <a:chExt cx="1075860" cy="1035299"/>
          </a:xfrm>
        </p:grpSpPr>
        <p:sp>
          <p:nvSpPr>
            <p:cNvPr id="532" name="Aichitds7-1"/>
            <p:cNvSpPr/>
            <p:nvPr/>
          </p:nvSpPr>
          <p:spPr>
            <a:xfrm>
              <a:off x="10621543" y="5789776"/>
              <a:ext cx="1075860" cy="669136"/>
            </a:xfrm>
            <a:custGeom>
              <a:avLst/>
              <a:gdLst>
                <a:gd name="connsiteX0" fmla="*/ 1051154 w 1075860"/>
                <a:gd name="connsiteY0" fmla="*/ 450031 h 669136"/>
                <a:gd name="connsiteX1" fmla="*/ 315791 w 1075860"/>
                <a:gd name="connsiteY1" fmla="*/ 7314 h 669136"/>
                <a:gd name="connsiteX2" fmla="*/ 263249 w 1075860"/>
                <a:gd name="connsiteY2" fmla="*/ 7285 h 669136"/>
                <a:gd name="connsiteX3" fmla="*/ 24761 w 1075860"/>
                <a:gd name="connsiteY3" fmla="*/ 150378 h 669136"/>
                <a:gd name="connsiteX4" fmla="*/ 24703 w 1075860"/>
                <a:gd name="connsiteY4" fmla="*/ 237814 h 669136"/>
                <a:gd name="connsiteX5" fmla="*/ 702304 w 1075860"/>
                <a:gd name="connsiteY5" fmla="*/ 645752 h 669136"/>
                <a:gd name="connsiteX6" fmla="*/ 870485 w 1075860"/>
                <a:gd name="connsiteY6" fmla="*/ 645868 h 669136"/>
                <a:gd name="connsiteX7" fmla="*/ 1051125 w 1075860"/>
                <a:gd name="connsiteY7" fmla="*/ 537496 h 669136"/>
                <a:gd name="connsiteX8" fmla="*/ 1051154 w 1075860"/>
                <a:gd name="connsiteY8" fmla="*/ 450031 h 6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860" h="669136">
                  <a:moveTo>
                    <a:pt x="1051154" y="450031"/>
                  </a:moveTo>
                  <a:lnTo>
                    <a:pt x="315791" y="7314"/>
                  </a:lnTo>
                  <a:cubicBezTo>
                    <a:pt x="299642" y="-2433"/>
                    <a:pt x="279427" y="-2433"/>
                    <a:pt x="263249" y="7285"/>
                  </a:cubicBezTo>
                  <a:lnTo>
                    <a:pt x="24761" y="150378"/>
                  </a:lnTo>
                  <a:cubicBezTo>
                    <a:pt x="-8230" y="170161"/>
                    <a:pt x="-8258" y="217973"/>
                    <a:pt x="24703" y="237814"/>
                  </a:cubicBezTo>
                  <a:lnTo>
                    <a:pt x="702304" y="645752"/>
                  </a:lnTo>
                  <a:cubicBezTo>
                    <a:pt x="754010" y="676897"/>
                    <a:pt x="818693" y="676926"/>
                    <a:pt x="870485" y="645868"/>
                  </a:cubicBezTo>
                  <a:lnTo>
                    <a:pt x="1051125" y="537496"/>
                  </a:lnTo>
                  <a:cubicBezTo>
                    <a:pt x="1084086" y="517684"/>
                    <a:pt x="1084115" y="469871"/>
                    <a:pt x="1051154" y="450031"/>
                  </a:cubicBezTo>
                  <a:close/>
                </a:path>
              </a:pathLst>
            </a:custGeom>
            <a:solidFill>
              <a:srgbClr val="D1DDFF"/>
            </a:solidFill>
            <a:ln w="2878" cap="flat">
              <a:noFill/>
              <a:prstDash val="solid"/>
              <a:miter/>
            </a:ln>
          </p:spPr>
          <p:txBody>
            <a:bodyPr rtlCol="0" anchor="ctr"/>
            <a:lstStyle/>
            <a:p>
              <a:endParaRPr lang="zh-CN" altLang="en-US"/>
            </a:p>
          </p:txBody>
        </p:sp>
        <p:sp>
          <p:nvSpPr>
            <p:cNvPr id="533" name="Aichitds7-2"/>
            <p:cNvSpPr/>
            <p:nvPr/>
          </p:nvSpPr>
          <p:spPr>
            <a:xfrm>
              <a:off x="11429768" y="6234385"/>
              <a:ext cx="122733" cy="189262"/>
            </a:xfrm>
            <a:custGeom>
              <a:avLst/>
              <a:gdLst>
                <a:gd name="connsiteX0" fmla="*/ 0 w 122733"/>
                <a:gd name="connsiteY0" fmla="*/ 189262 h 189262"/>
                <a:gd name="connsiteX1" fmla="*/ 122734 w 122733"/>
                <a:gd name="connsiteY1" fmla="*/ 40546 h 189262"/>
                <a:gd name="connsiteX2" fmla="*/ 53494 w 122733"/>
                <a:gd name="connsiteY2" fmla="*/ 0 h 189262"/>
              </a:gdLst>
              <a:ahLst/>
              <a:cxnLst>
                <a:cxn ang="0">
                  <a:pos x="connsiteX0" y="connsiteY0"/>
                </a:cxn>
                <a:cxn ang="0">
                  <a:pos x="connsiteX1" y="connsiteY1"/>
                </a:cxn>
                <a:cxn ang="0">
                  <a:pos x="connsiteX2" y="connsiteY2"/>
                </a:cxn>
              </a:cxnLst>
              <a:rect l="l" t="t" r="r" b="b"/>
              <a:pathLst>
                <a:path w="122732" h="189262">
                  <a:moveTo>
                    <a:pt x="0" y="189262"/>
                  </a:moveTo>
                  <a:lnTo>
                    <a:pt x="122734" y="40546"/>
                  </a:lnTo>
                  <a:lnTo>
                    <a:pt x="53494" y="0"/>
                  </a:lnTo>
                  <a:close/>
                </a:path>
              </a:pathLst>
            </a:custGeom>
            <a:solidFill>
              <a:srgbClr val="6E6FDA"/>
            </a:solidFill>
            <a:ln w="2878" cap="flat">
              <a:noFill/>
              <a:prstDash val="solid"/>
              <a:miter/>
            </a:ln>
          </p:spPr>
          <p:txBody>
            <a:bodyPr rtlCol="0" anchor="ctr"/>
            <a:lstStyle/>
            <a:p>
              <a:endParaRPr lang="zh-CN" altLang="en-US"/>
            </a:p>
          </p:txBody>
        </p:sp>
        <p:sp>
          <p:nvSpPr>
            <p:cNvPr id="534" name="Aichitds7-3"/>
            <p:cNvSpPr/>
            <p:nvPr/>
          </p:nvSpPr>
          <p:spPr>
            <a:xfrm>
              <a:off x="11489058" y="5877778"/>
              <a:ext cx="150186" cy="423972"/>
            </a:xfrm>
            <a:custGeom>
              <a:avLst/>
              <a:gdLst>
                <a:gd name="connsiteX0" fmla="*/ 0 w 150186"/>
                <a:gd name="connsiteY0" fmla="*/ 336161 h 423972"/>
                <a:gd name="connsiteX1" fmla="*/ 150187 w 150186"/>
                <a:gd name="connsiteY1" fmla="*/ 423972 h 423972"/>
                <a:gd name="connsiteX2" fmla="*/ 95049 w 150186"/>
                <a:gd name="connsiteY2" fmla="*/ 0 h 423972"/>
              </a:gdLst>
              <a:ahLst/>
              <a:cxnLst>
                <a:cxn ang="0">
                  <a:pos x="connsiteX0" y="connsiteY0"/>
                </a:cxn>
                <a:cxn ang="0">
                  <a:pos x="connsiteX1" y="connsiteY1"/>
                </a:cxn>
                <a:cxn ang="0">
                  <a:pos x="connsiteX2" y="connsiteY2"/>
                </a:cxn>
              </a:cxnLst>
              <a:rect l="l" t="t" r="r" b="b"/>
              <a:pathLst>
                <a:path w="150186" h="423972">
                  <a:moveTo>
                    <a:pt x="0" y="336161"/>
                  </a:moveTo>
                  <a:lnTo>
                    <a:pt x="150187" y="423972"/>
                  </a:lnTo>
                  <a:lnTo>
                    <a:pt x="95049" y="0"/>
                  </a:lnTo>
                  <a:close/>
                </a:path>
              </a:pathLst>
            </a:custGeom>
            <a:solidFill>
              <a:srgbClr val="6E6FDA"/>
            </a:solidFill>
            <a:ln w="2878" cap="flat">
              <a:noFill/>
              <a:prstDash val="solid"/>
              <a:miter/>
            </a:ln>
          </p:spPr>
          <p:txBody>
            <a:bodyPr rtlCol="0" anchor="ctr"/>
            <a:lstStyle/>
            <a:p>
              <a:endParaRPr lang="zh-CN" altLang="en-US"/>
            </a:p>
          </p:txBody>
        </p:sp>
        <p:sp>
          <p:nvSpPr>
            <p:cNvPr id="535" name="Aichitds7-4"/>
            <p:cNvSpPr/>
            <p:nvPr/>
          </p:nvSpPr>
          <p:spPr>
            <a:xfrm>
              <a:off x="10669951" y="5423612"/>
              <a:ext cx="914156" cy="1000034"/>
            </a:xfrm>
            <a:custGeom>
              <a:avLst/>
              <a:gdLst>
                <a:gd name="connsiteX0" fmla="*/ 0 w 914156"/>
                <a:gd name="connsiteY0" fmla="*/ 545408 h 1000034"/>
                <a:gd name="connsiteX1" fmla="*/ 759817 w 914156"/>
                <a:gd name="connsiteY1" fmla="*/ 1000035 h 1000034"/>
                <a:gd name="connsiteX2" fmla="*/ 914156 w 914156"/>
                <a:gd name="connsiteY2" fmla="*/ 454165 h 1000034"/>
                <a:gd name="connsiteX3" fmla="*/ 155118 w 914156"/>
                <a:gd name="connsiteY3" fmla="*/ 0 h 1000034"/>
              </a:gdLst>
              <a:ahLst/>
              <a:cxnLst>
                <a:cxn ang="0">
                  <a:pos x="connsiteX0" y="connsiteY0"/>
                </a:cxn>
                <a:cxn ang="0">
                  <a:pos x="connsiteX1" y="connsiteY1"/>
                </a:cxn>
                <a:cxn ang="0">
                  <a:pos x="connsiteX2" y="connsiteY2"/>
                </a:cxn>
                <a:cxn ang="0">
                  <a:pos x="connsiteX3" y="connsiteY3"/>
                </a:cxn>
              </a:cxnLst>
              <a:rect l="l" t="t" r="r" b="b"/>
              <a:pathLst>
                <a:path w="914156" h="1000034">
                  <a:moveTo>
                    <a:pt x="0" y="545408"/>
                  </a:moveTo>
                  <a:lnTo>
                    <a:pt x="759817" y="1000035"/>
                  </a:lnTo>
                  <a:lnTo>
                    <a:pt x="914156" y="454165"/>
                  </a:lnTo>
                  <a:lnTo>
                    <a:pt x="155118" y="0"/>
                  </a:lnTo>
                  <a:close/>
                </a:path>
              </a:pathLst>
            </a:custGeom>
            <a:solidFill>
              <a:srgbClr val="EDF2FF"/>
            </a:solidFill>
            <a:ln w="2878" cap="flat">
              <a:noFill/>
              <a:prstDash val="solid"/>
              <a:miter/>
            </a:ln>
          </p:spPr>
          <p:txBody>
            <a:bodyPr rtlCol="0" anchor="ctr"/>
            <a:lstStyle/>
            <a:p>
              <a:endParaRPr lang="zh-CN" altLang="en-US"/>
            </a:p>
          </p:txBody>
        </p:sp>
        <p:sp>
          <p:nvSpPr>
            <p:cNvPr id="536" name="Aichitds7-5"/>
            <p:cNvSpPr/>
            <p:nvPr/>
          </p:nvSpPr>
          <p:spPr>
            <a:xfrm>
              <a:off x="10745275" y="5521805"/>
              <a:ext cx="763594" cy="803592"/>
            </a:xfrm>
            <a:custGeom>
              <a:avLst/>
              <a:gdLst>
                <a:gd name="connsiteX0" fmla="*/ 0 w 763594"/>
                <a:gd name="connsiteY0" fmla="*/ 417368 h 803592"/>
                <a:gd name="connsiteX1" fmla="*/ 645475 w 763594"/>
                <a:gd name="connsiteY1" fmla="*/ 803592 h 803592"/>
                <a:gd name="connsiteX2" fmla="*/ 763595 w 763594"/>
                <a:gd name="connsiteY2" fmla="*/ 385849 h 803592"/>
                <a:gd name="connsiteX3" fmla="*/ 118696 w 763594"/>
                <a:gd name="connsiteY3" fmla="*/ 0 h 803592"/>
              </a:gdLst>
              <a:ahLst/>
              <a:cxnLst>
                <a:cxn ang="0">
                  <a:pos x="connsiteX0" y="connsiteY0"/>
                </a:cxn>
                <a:cxn ang="0">
                  <a:pos x="connsiteX1" y="connsiteY1"/>
                </a:cxn>
                <a:cxn ang="0">
                  <a:pos x="connsiteX2" y="connsiteY2"/>
                </a:cxn>
                <a:cxn ang="0">
                  <a:pos x="connsiteX3" y="connsiteY3"/>
                </a:cxn>
              </a:cxnLst>
              <a:rect l="l" t="t" r="r" b="b"/>
              <a:pathLst>
                <a:path w="763594" h="803592">
                  <a:moveTo>
                    <a:pt x="0" y="417368"/>
                  </a:moveTo>
                  <a:lnTo>
                    <a:pt x="645475" y="803592"/>
                  </a:lnTo>
                  <a:lnTo>
                    <a:pt x="763595" y="385849"/>
                  </a:lnTo>
                  <a:lnTo>
                    <a:pt x="118696" y="0"/>
                  </a:lnTo>
                  <a:close/>
                </a:path>
              </a:pathLst>
            </a:custGeom>
            <a:solidFill>
              <a:srgbClr val="9899EF"/>
            </a:solidFill>
            <a:ln w="2878" cap="flat">
              <a:noFill/>
              <a:prstDash val="solid"/>
              <a:miter/>
            </a:ln>
          </p:spPr>
          <p:txBody>
            <a:bodyPr rtlCol="0" anchor="ctr"/>
            <a:lstStyle/>
            <a:p>
              <a:endParaRPr lang="zh-CN" altLang="en-US"/>
            </a:p>
          </p:txBody>
        </p:sp>
        <p:sp>
          <p:nvSpPr>
            <p:cNvPr id="537" name="Aichitds7-6"/>
            <p:cNvSpPr/>
            <p:nvPr/>
          </p:nvSpPr>
          <p:spPr>
            <a:xfrm>
              <a:off x="10831990" y="5577865"/>
              <a:ext cx="369988" cy="241659"/>
            </a:xfrm>
            <a:custGeom>
              <a:avLst/>
              <a:gdLst>
                <a:gd name="connsiteX0" fmla="*/ 0 w 369988"/>
                <a:gd name="connsiteY0" fmla="*/ 25550 h 241659"/>
                <a:gd name="connsiteX1" fmla="*/ 361193 w 369988"/>
                <a:gd name="connsiteY1" fmla="*/ 241660 h 241659"/>
                <a:gd name="connsiteX2" fmla="*/ 369988 w 369988"/>
                <a:gd name="connsiteY2" fmla="*/ 217033 h 241659"/>
                <a:gd name="connsiteX3" fmla="*/ 7267 w 369988"/>
                <a:gd name="connsiteY3" fmla="*/ 0 h 241659"/>
                <a:gd name="connsiteX4" fmla="*/ 0 w 369988"/>
                <a:gd name="connsiteY4" fmla="*/ 25550 h 24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88" h="241658">
                  <a:moveTo>
                    <a:pt x="0" y="25550"/>
                  </a:moveTo>
                  <a:lnTo>
                    <a:pt x="361193" y="241660"/>
                  </a:lnTo>
                  <a:cubicBezTo>
                    <a:pt x="363904" y="233412"/>
                    <a:pt x="366845" y="225194"/>
                    <a:pt x="369988" y="217033"/>
                  </a:cubicBezTo>
                  <a:lnTo>
                    <a:pt x="7267" y="0"/>
                  </a:lnTo>
                  <a:lnTo>
                    <a:pt x="0" y="25550"/>
                  </a:lnTo>
                  <a:close/>
                </a:path>
              </a:pathLst>
            </a:custGeom>
            <a:solidFill>
              <a:srgbClr val="EDF2FF"/>
            </a:solidFill>
            <a:ln w="2878" cap="flat">
              <a:noFill/>
              <a:prstDash val="solid"/>
              <a:miter/>
            </a:ln>
          </p:spPr>
          <p:txBody>
            <a:bodyPr rtlCol="0" anchor="ctr"/>
            <a:lstStyle/>
            <a:p>
              <a:endParaRPr lang="zh-CN" altLang="en-US"/>
            </a:p>
          </p:txBody>
        </p:sp>
        <p:sp>
          <p:nvSpPr>
            <p:cNvPr id="538" name="Aichitds7-7"/>
            <p:cNvSpPr/>
            <p:nvPr/>
          </p:nvSpPr>
          <p:spPr>
            <a:xfrm>
              <a:off x="10807276" y="5666859"/>
              <a:ext cx="368257" cy="242236"/>
            </a:xfrm>
            <a:custGeom>
              <a:avLst/>
              <a:gdLst>
                <a:gd name="connsiteX0" fmla="*/ 0 w 368257"/>
                <a:gd name="connsiteY0" fmla="*/ 25550 h 242236"/>
                <a:gd name="connsiteX1" fmla="*/ 362144 w 368257"/>
                <a:gd name="connsiteY1" fmla="*/ 242237 h 242236"/>
                <a:gd name="connsiteX2" fmla="*/ 368258 w 368257"/>
                <a:gd name="connsiteY2" fmla="*/ 215995 h 242236"/>
                <a:gd name="connsiteX3" fmla="*/ 7267 w 368257"/>
                <a:gd name="connsiteY3" fmla="*/ 0 h 242236"/>
                <a:gd name="connsiteX4" fmla="*/ 0 w 368257"/>
                <a:gd name="connsiteY4" fmla="*/ 25550 h 24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57" h="242236">
                  <a:moveTo>
                    <a:pt x="0" y="25550"/>
                  </a:moveTo>
                  <a:lnTo>
                    <a:pt x="362144" y="242237"/>
                  </a:lnTo>
                  <a:cubicBezTo>
                    <a:pt x="364134" y="233470"/>
                    <a:pt x="366153" y="224732"/>
                    <a:pt x="368258" y="215995"/>
                  </a:cubicBezTo>
                  <a:lnTo>
                    <a:pt x="7267" y="0"/>
                  </a:lnTo>
                  <a:lnTo>
                    <a:pt x="0" y="25550"/>
                  </a:lnTo>
                  <a:close/>
                </a:path>
              </a:pathLst>
            </a:custGeom>
            <a:solidFill>
              <a:srgbClr val="EDF2FF"/>
            </a:solidFill>
            <a:ln w="2878" cap="flat">
              <a:noFill/>
              <a:prstDash val="solid"/>
              <a:miter/>
            </a:ln>
          </p:spPr>
          <p:txBody>
            <a:bodyPr rtlCol="0" anchor="ctr"/>
            <a:lstStyle/>
            <a:p>
              <a:endParaRPr lang="zh-CN" altLang="en-US"/>
            </a:p>
          </p:txBody>
        </p:sp>
        <p:sp>
          <p:nvSpPr>
            <p:cNvPr id="539" name="Aichitds7-8"/>
            <p:cNvSpPr/>
            <p:nvPr/>
          </p:nvSpPr>
          <p:spPr>
            <a:xfrm>
              <a:off x="10782533" y="5755881"/>
              <a:ext cx="372064" cy="244226"/>
            </a:xfrm>
            <a:custGeom>
              <a:avLst/>
              <a:gdLst>
                <a:gd name="connsiteX0" fmla="*/ 0 w 372064"/>
                <a:gd name="connsiteY0" fmla="*/ 25521 h 244226"/>
                <a:gd name="connsiteX1" fmla="*/ 365490 w 372064"/>
                <a:gd name="connsiteY1" fmla="*/ 244227 h 244226"/>
                <a:gd name="connsiteX2" fmla="*/ 366441 w 372064"/>
                <a:gd name="connsiteY2" fmla="*/ 240795 h 244226"/>
                <a:gd name="connsiteX3" fmla="*/ 372064 w 372064"/>
                <a:gd name="connsiteY3" fmla="*/ 218273 h 244226"/>
                <a:gd name="connsiteX4" fmla="*/ 7267 w 372064"/>
                <a:gd name="connsiteY4" fmla="*/ 0 h 244226"/>
                <a:gd name="connsiteX5" fmla="*/ 0 w 372064"/>
                <a:gd name="connsiteY5" fmla="*/ 25521 h 2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64" h="244226">
                  <a:moveTo>
                    <a:pt x="0" y="25521"/>
                  </a:moveTo>
                  <a:lnTo>
                    <a:pt x="365490" y="244227"/>
                  </a:lnTo>
                  <a:cubicBezTo>
                    <a:pt x="365807" y="243073"/>
                    <a:pt x="366153" y="241949"/>
                    <a:pt x="366441" y="240795"/>
                  </a:cubicBezTo>
                  <a:cubicBezTo>
                    <a:pt x="368402" y="233297"/>
                    <a:pt x="370248" y="225799"/>
                    <a:pt x="372064" y="218273"/>
                  </a:cubicBezTo>
                  <a:lnTo>
                    <a:pt x="7267" y="0"/>
                  </a:lnTo>
                  <a:lnTo>
                    <a:pt x="0" y="25521"/>
                  </a:lnTo>
                  <a:close/>
                </a:path>
              </a:pathLst>
            </a:custGeom>
            <a:solidFill>
              <a:srgbClr val="EDF2FF"/>
            </a:solidFill>
            <a:ln w="2878" cap="flat">
              <a:noFill/>
              <a:prstDash val="solid"/>
              <a:miter/>
            </a:ln>
          </p:spPr>
          <p:txBody>
            <a:bodyPr rtlCol="0" anchor="ctr"/>
            <a:lstStyle/>
            <a:p>
              <a:endParaRPr lang="zh-CN" altLang="en-US"/>
            </a:p>
          </p:txBody>
        </p:sp>
        <p:sp>
          <p:nvSpPr>
            <p:cNvPr id="540" name="Aichitds7-9"/>
            <p:cNvSpPr/>
            <p:nvPr/>
          </p:nvSpPr>
          <p:spPr>
            <a:xfrm>
              <a:off x="10757819" y="5844874"/>
              <a:ext cx="371113" cy="242611"/>
            </a:xfrm>
            <a:custGeom>
              <a:avLst/>
              <a:gdLst>
                <a:gd name="connsiteX0" fmla="*/ 0 w 371113"/>
                <a:gd name="connsiteY0" fmla="*/ 25550 h 242611"/>
                <a:gd name="connsiteX1" fmla="*/ 362808 w 371113"/>
                <a:gd name="connsiteY1" fmla="*/ 242612 h 242611"/>
                <a:gd name="connsiteX2" fmla="*/ 371113 w 371113"/>
                <a:gd name="connsiteY2" fmla="*/ 217696 h 242611"/>
                <a:gd name="connsiteX3" fmla="*/ 7296 w 371113"/>
                <a:gd name="connsiteY3" fmla="*/ 0 h 242611"/>
                <a:gd name="connsiteX4" fmla="*/ 0 w 371113"/>
                <a:gd name="connsiteY4" fmla="*/ 25550 h 2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13" h="242611">
                  <a:moveTo>
                    <a:pt x="0" y="25550"/>
                  </a:moveTo>
                  <a:lnTo>
                    <a:pt x="362808" y="242612"/>
                  </a:lnTo>
                  <a:cubicBezTo>
                    <a:pt x="365576" y="234335"/>
                    <a:pt x="368344" y="226001"/>
                    <a:pt x="371113" y="217696"/>
                  </a:cubicBezTo>
                  <a:lnTo>
                    <a:pt x="7296" y="0"/>
                  </a:lnTo>
                  <a:lnTo>
                    <a:pt x="0" y="25550"/>
                  </a:lnTo>
                  <a:close/>
                </a:path>
              </a:pathLst>
            </a:custGeom>
            <a:solidFill>
              <a:srgbClr val="EDF2FF"/>
            </a:solidFill>
            <a:ln w="2878" cap="flat">
              <a:noFill/>
              <a:prstDash val="solid"/>
              <a:miter/>
            </a:ln>
          </p:spPr>
          <p:txBody>
            <a:bodyPr rtlCol="0" anchor="ctr"/>
            <a:lstStyle/>
            <a:p>
              <a:endParaRPr lang="zh-CN" altLang="en-US"/>
            </a:p>
          </p:txBody>
        </p:sp>
        <p:sp>
          <p:nvSpPr>
            <p:cNvPr id="541" name="Aichitds7-10"/>
            <p:cNvSpPr/>
            <p:nvPr/>
          </p:nvSpPr>
          <p:spPr>
            <a:xfrm>
              <a:off x="10793521" y="5532878"/>
              <a:ext cx="154166" cy="468440"/>
            </a:xfrm>
            <a:custGeom>
              <a:avLst/>
              <a:gdLst>
                <a:gd name="connsiteX0" fmla="*/ 0 w 154166"/>
                <a:gd name="connsiteY0" fmla="*/ 453329 h 468440"/>
                <a:gd name="connsiteX1" fmla="*/ 25233 w 154166"/>
                <a:gd name="connsiteY1" fmla="*/ 468440 h 468440"/>
                <a:gd name="connsiteX2" fmla="*/ 154166 w 154166"/>
                <a:gd name="connsiteY2" fmla="*/ 15111 h 468440"/>
                <a:gd name="connsiteX3" fmla="*/ 128962 w 154166"/>
                <a:gd name="connsiteY3" fmla="*/ 0 h 468440"/>
              </a:gdLst>
              <a:ahLst/>
              <a:cxnLst>
                <a:cxn ang="0">
                  <a:pos x="connsiteX0" y="connsiteY0"/>
                </a:cxn>
                <a:cxn ang="0">
                  <a:pos x="connsiteX1" y="connsiteY1"/>
                </a:cxn>
                <a:cxn ang="0">
                  <a:pos x="connsiteX2" y="connsiteY2"/>
                </a:cxn>
                <a:cxn ang="0">
                  <a:pos x="connsiteX3" y="connsiteY3"/>
                </a:cxn>
              </a:cxnLst>
              <a:rect l="l" t="t" r="r" b="b"/>
              <a:pathLst>
                <a:path w="154166" h="468440">
                  <a:moveTo>
                    <a:pt x="0" y="453329"/>
                  </a:moveTo>
                  <a:lnTo>
                    <a:pt x="25233" y="468440"/>
                  </a:lnTo>
                  <a:lnTo>
                    <a:pt x="154166" y="15111"/>
                  </a:lnTo>
                  <a:lnTo>
                    <a:pt x="128962" y="0"/>
                  </a:lnTo>
                  <a:close/>
                </a:path>
              </a:pathLst>
            </a:custGeom>
            <a:solidFill>
              <a:srgbClr val="EDF2FF"/>
            </a:solidFill>
            <a:ln w="2878" cap="flat">
              <a:noFill/>
              <a:prstDash val="solid"/>
              <a:miter/>
            </a:ln>
          </p:spPr>
          <p:txBody>
            <a:bodyPr rtlCol="0" anchor="ctr"/>
            <a:lstStyle/>
            <a:p>
              <a:endParaRPr lang="zh-CN" altLang="en-US"/>
            </a:p>
          </p:txBody>
        </p:sp>
        <p:sp>
          <p:nvSpPr>
            <p:cNvPr id="542" name="Aichitds7-11"/>
            <p:cNvSpPr/>
            <p:nvPr/>
          </p:nvSpPr>
          <p:spPr>
            <a:xfrm>
              <a:off x="10872652" y="5582335"/>
              <a:ext cx="154166" cy="468440"/>
            </a:xfrm>
            <a:custGeom>
              <a:avLst/>
              <a:gdLst>
                <a:gd name="connsiteX0" fmla="*/ 0 w 154166"/>
                <a:gd name="connsiteY0" fmla="*/ 453329 h 468440"/>
                <a:gd name="connsiteX1" fmla="*/ 25204 w 154166"/>
                <a:gd name="connsiteY1" fmla="*/ 468440 h 468440"/>
                <a:gd name="connsiteX2" fmla="*/ 154166 w 154166"/>
                <a:gd name="connsiteY2" fmla="*/ 15082 h 468440"/>
                <a:gd name="connsiteX3" fmla="*/ 128933 w 154166"/>
                <a:gd name="connsiteY3" fmla="*/ 0 h 468440"/>
              </a:gdLst>
              <a:ahLst/>
              <a:cxnLst>
                <a:cxn ang="0">
                  <a:pos x="connsiteX0" y="connsiteY0"/>
                </a:cxn>
                <a:cxn ang="0">
                  <a:pos x="connsiteX1" y="connsiteY1"/>
                </a:cxn>
                <a:cxn ang="0">
                  <a:pos x="connsiteX2" y="connsiteY2"/>
                </a:cxn>
                <a:cxn ang="0">
                  <a:pos x="connsiteX3" y="connsiteY3"/>
                </a:cxn>
              </a:cxnLst>
              <a:rect l="l" t="t" r="r" b="b"/>
              <a:pathLst>
                <a:path w="154166" h="468440">
                  <a:moveTo>
                    <a:pt x="0" y="453329"/>
                  </a:moveTo>
                  <a:lnTo>
                    <a:pt x="25204" y="468440"/>
                  </a:lnTo>
                  <a:lnTo>
                    <a:pt x="154166" y="15082"/>
                  </a:lnTo>
                  <a:lnTo>
                    <a:pt x="128933" y="0"/>
                  </a:lnTo>
                  <a:close/>
                </a:path>
              </a:pathLst>
            </a:custGeom>
            <a:solidFill>
              <a:srgbClr val="EDF2FF"/>
            </a:solidFill>
            <a:ln w="2878" cap="flat">
              <a:noFill/>
              <a:prstDash val="solid"/>
              <a:miter/>
            </a:ln>
          </p:spPr>
          <p:txBody>
            <a:bodyPr rtlCol="0" anchor="ctr"/>
            <a:lstStyle/>
            <a:p>
              <a:endParaRPr lang="zh-CN" altLang="en-US"/>
            </a:p>
          </p:txBody>
        </p:sp>
        <p:sp>
          <p:nvSpPr>
            <p:cNvPr id="543" name="Aichitds7-12"/>
            <p:cNvSpPr/>
            <p:nvPr/>
          </p:nvSpPr>
          <p:spPr>
            <a:xfrm>
              <a:off x="10951753" y="5631792"/>
              <a:ext cx="154166" cy="468411"/>
            </a:xfrm>
            <a:custGeom>
              <a:avLst/>
              <a:gdLst>
                <a:gd name="connsiteX0" fmla="*/ 0 w 154166"/>
                <a:gd name="connsiteY0" fmla="*/ 453329 h 468411"/>
                <a:gd name="connsiteX1" fmla="*/ 25233 w 154166"/>
                <a:gd name="connsiteY1" fmla="*/ 468411 h 468411"/>
                <a:gd name="connsiteX2" fmla="*/ 154167 w 154166"/>
                <a:gd name="connsiteY2" fmla="*/ 15082 h 468411"/>
                <a:gd name="connsiteX3" fmla="*/ 128962 w 154166"/>
                <a:gd name="connsiteY3" fmla="*/ 0 h 468411"/>
              </a:gdLst>
              <a:ahLst/>
              <a:cxnLst>
                <a:cxn ang="0">
                  <a:pos x="connsiteX0" y="connsiteY0"/>
                </a:cxn>
                <a:cxn ang="0">
                  <a:pos x="connsiteX1" y="connsiteY1"/>
                </a:cxn>
                <a:cxn ang="0">
                  <a:pos x="connsiteX2" y="connsiteY2"/>
                </a:cxn>
                <a:cxn ang="0">
                  <a:pos x="connsiteX3" y="connsiteY3"/>
                </a:cxn>
              </a:cxnLst>
              <a:rect l="l" t="t" r="r" b="b"/>
              <a:pathLst>
                <a:path w="154166" h="468411">
                  <a:moveTo>
                    <a:pt x="0" y="453329"/>
                  </a:moveTo>
                  <a:lnTo>
                    <a:pt x="25233" y="468411"/>
                  </a:lnTo>
                  <a:lnTo>
                    <a:pt x="154167" y="15082"/>
                  </a:lnTo>
                  <a:lnTo>
                    <a:pt x="128962" y="0"/>
                  </a:lnTo>
                  <a:close/>
                </a:path>
              </a:pathLst>
            </a:custGeom>
            <a:solidFill>
              <a:srgbClr val="EDF2FF"/>
            </a:solidFill>
            <a:ln w="2878" cap="flat">
              <a:noFill/>
              <a:prstDash val="solid"/>
              <a:miter/>
            </a:ln>
          </p:spPr>
          <p:txBody>
            <a:bodyPr rtlCol="0" anchor="ctr"/>
            <a:lstStyle/>
            <a:p>
              <a:endParaRPr lang="zh-CN" altLang="en-US"/>
            </a:p>
          </p:txBody>
        </p:sp>
        <p:sp>
          <p:nvSpPr>
            <p:cNvPr id="544" name="Aichitds7-13"/>
            <p:cNvSpPr/>
            <p:nvPr/>
          </p:nvSpPr>
          <p:spPr>
            <a:xfrm>
              <a:off x="11030855" y="5681220"/>
              <a:ext cx="243188" cy="517867"/>
            </a:xfrm>
            <a:custGeom>
              <a:avLst/>
              <a:gdLst>
                <a:gd name="connsiteX0" fmla="*/ 0 w 243188"/>
                <a:gd name="connsiteY0" fmla="*/ 453329 h 517867"/>
                <a:gd name="connsiteX1" fmla="*/ 114226 w 243188"/>
                <a:gd name="connsiteY1" fmla="*/ 517868 h 517867"/>
                <a:gd name="connsiteX2" fmla="*/ 243189 w 243188"/>
                <a:gd name="connsiteY2" fmla="*/ 64539 h 517867"/>
                <a:gd name="connsiteX3" fmla="*/ 128962 w 243188"/>
                <a:gd name="connsiteY3" fmla="*/ 0 h 517867"/>
              </a:gdLst>
              <a:ahLst/>
              <a:cxnLst>
                <a:cxn ang="0">
                  <a:pos x="connsiteX0" y="connsiteY0"/>
                </a:cxn>
                <a:cxn ang="0">
                  <a:pos x="connsiteX1" y="connsiteY1"/>
                </a:cxn>
                <a:cxn ang="0">
                  <a:pos x="connsiteX2" y="connsiteY2"/>
                </a:cxn>
                <a:cxn ang="0">
                  <a:pos x="connsiteX3" y="connsiteY3"/>
                </a:cxn>
              </a:cxnLst>
              <a:rect l="l" t="t" r="r" b="b"/>
              <a:pathLst>
                <a:path w="243188" h="517867">
                  <a:moveTo>
                    <a:pt x="0" y="453329"/>
                  </a:moveTo>
                  <a:lnTo>
                    <a:pt x="114226" y="517868"/>
                  </a:lnTo>
                  <a:lnTo>
                    <a:pt x="243189" y="64539"/>
                  </a:lnTo>
                  <a:lnTo>
                    <a:pt x="128962" y="0"/>
                  </a:lnTo>
                  <a:close/>
                </a:path>
              </a:pathLst>
            </a:custGeom>
            <a:solidFill>
              <a:srgbClr val="EDF2FF"/>
            </a:solidFill>
            <a:ln w="2878" cap="flat">
              <a:noFill/>
              <a:prstDash val="solid"/>
              <a:miter/>
            </a:ln>
          </p:spPr>
          <p:txBody>
            <a:bodyPr rtlCol="0" anchor="ctr"/>
            <a:lstStyle/>
            <a:p>
              <a:endParaRPr lang="zh-CN" altLang="en-US"/>
            </a:p>
          </p:txBody>
        </p:sp>
        <p:sp>
          <p:nvSpPr>
            <p:cNvPr id="545" name="Aichitds7-14"/>
            <p:cNvSpPr/>
            <p:nvPr/>
          </p:nvSpPr>
          <p:spPr>
            <a:xfrm>
              <a:off x="11483262" y="6213939"/>
              <a:ext cx="155983" cy="87811"/>
            </a:xfrm>
            <a:custGeom>
              <a:avLst/>
              <a:gdLst>
                <a:gd name="connsiteX0" fmla="*/ 0 w 155983"/>
                <a:gd name="connsiteY0" fmla="*/ 20446 h 87811"/>
                <a:gd name="connsiteX1" fmla="*/ 69239 w 155983"/>
                <a:gd name="connsiteY1" fmla="*/ 60992 h 87811"/>
                <a:gd name="connsiteX2" fmla="*/ 155983 w 155983"/>
                <a:gd name="connsiteY2" fmla="*/ 87811 h 87811"/>
                <a:gd name="connsiteX3" fmla="*/ 5796 w 155983"/>
                <a:gd name="connsiteY3" fmla="*/ 0 h 87811"/>
              </a:gdLst>
              <a:ahLst/>
              <a:cxnLst>
                <a:cxn ang="0">
                  <a:pos x="connsiteX0" y="connsiteY0"/>
                </a:cxn>
                <a:cxn ang="0">
                  <a:pos x="connsiteX1" y="connsiteY1"/>
                </a:cxn>
                <a:cxn ang="0">
                  <a:pos x="connsiteX2" y="connsiteY2"/>
                </a:cxn>
                <a:cxn ang="0">
                  <a:pos x="connsiteX3" y="connsiteY3"/>
                </a:cxn>
              </a:cxnLst>
              <a:rect l="l" t="t" r="r" b="b"/>
              <a:pathLst>
                <a:path w="155983" h="87811">
                  <a:moveTo>
                    <a:pt x="0" y="20446"/>
                  </a:moveTo>
                  <a:lnTo>
                    <a:pt x="69239" y="60992"/>
                  </a:lnTo>
                  <a:lnTo>
                    <a:pt x="155983" y="87811"/>
                  </a:lnTo>
                  <a:lnTo>
                    <a:pt x="5796" y="0"/>
                  </a:lnTo>
                  <a:close/>
                </a:path>
              </a:pathLst>
            </a:custGeom>
            <a:solidFill>
              <a:srgbClr val="9899EF"/>
            </a:solidFill>
            <a:ln w="2878" cap="flat">
              <a:noFill/>
              <a:prstDash val="solid"/>
              <a:miter/>
            </a:ln>
          </p:spPr>
          <p:txBody>
            <a:bodyPr rtlCol="0" anchor="ctr"/>
            <a:lstStyle/>
            <a:p>
              <a:endParaRPr lang="zh-CN" altLang="en-US"/>
            </a:p>
          </p:txBody>
        </p:sp>
        <p:sp>
          <p:nvSpPr>
            <p:cNvPr id="546" name="Aichitds7-15"/>
            <p:cNvSpPr/>
            <p:nvPr/>
          </p:nvSpPr>
          <p:spPr>
            <a:xfrm>
              <a:off x="10864606" y="5848017"/>
              <a:ext cx="90146" cy="55137"/>
            </a:xfrm>
            <a:custGeom>
              <a:avLst/>
              <a:gdLst>
                <a:gd name="connsiteX0" fmla="*/ 13438 w 90146"/>
                <a:gd name="connsiteY0" fmla="*/ 41267 h 55137"/>
                <a:gd name="connsiteX1" fmla="*/ 10238 w 90146"/>
                <a:gd name="connsiteY1" fmla="*/ 8709 h 55137"/>
                <a:gd name="connsiteX2" fmla="*/ 0 w 90146"/>
                <a:gd name="connsiteY2" fmla="*/ 9517 h 55137"/>
                <a:gd name="connsiteX3" fmla="*/ 5854 w 90146"/>
                <a:gd name="connsiteY3" fmla="*/ 48620 h 55137"/>
                <a:gd name="connsiteX4" fmla="*/ 6806 w 90146"/>
                <a:gd name="connsiteY4" fmla="*/ 55138 h 55137"/>
                <a:gd name="connsiteX5" fmla="*/ 12141 w 90146"/>
                <a:gd name="connsiteY5" fmla="*/ 51620 h 55137"/>
                <a:gd name="connsiteX6" fmla="*/ 90147 w 90146"/>
                <a:gd name="connsiteY6" fmla="*/ 0 h 5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46" h="55137">
                  <a:moveTo>
                    <a:pt x="13438" y="41267"/>
                  </a:moveTo>
                  <a:lnTo>
                    <a:pt x="10238" y="8709"/>
                  </a:lnTo>
                  <a:lnTo>
                    <a:pt x="0" y="9517"/>
                  </a:lnTo>
                  <a:lnTo>
                    <a:pt x="5854" y="48620"/>
                  </a:lnTo>
                  <a:lnTo>
                    <a:pt x="6806" y="55138"/>
                  </a:lnTo>
                  <a:lnTo>
                    <a:pt x="12141" y="51620"/>
                  </a:lnTo>
                  <a:lnTo>
                    <a:pt x="90147" y="0"/>
                  </a:lnTo>
                  <a:close/>
                </a:path>
              </a:pathLst>
            </a:custGeom>
            <a:solidFill>
              <a:srgbClr val="FFFFFF"/>
            </a:solidFill>
            <a:ln w="2878" cap="flat">
              <a:noFill/>
              <a:prstDash val="solid"/>
              <a:miter/>
            </a:ln>
          </p:spPr>
          <p:txBody>
            <a:bodyPr rtlCol="0" anchor="ctr"/>
            <a:lstStyle/>
            <a:p>
              <a:endParaRPr lang="zh-CN" altLang="en-US"/>
            </a:p>
          </p:txBody>
        </p:sp>
        <p:sp>
          <p:nvSpPr>
            <p:cNvPr id="547" name="Aichitds7-16"/>
            <p:cNvSpPr/>
            <p:nvPr/>
          </p:nvSpPr>
          <p:spPr>
            <a:xfrm>
              <a:off x="11072266" y="5771424"/>
              <a:ext cx="90146" cy="55137"/>
            </a:xfrm>
            <a:custGeom>
              <a:avLst/>
              <a:gdLst>
                <a:gd name="connsiteX0" fmla="*/ 13438 w 90146"/>
                <a:gd name="connsiteY0" fmla="*/ 41238 h 55137"/>
                <a:gd name="connsiteX1" fmla="*/ 10237 w 90146"/>
                <a:gd name="connsiteY1" fmla="*/ 8709 h 55137"/>
                <a:gd name="connsiteX2" fmla="*/ 0 w 90146"/>
                <a:gd name="connsiteY2" fmla="*/ 9516 h 55137"/>
                <a:gd name="connsiteX3" fmla="*/ 6806 w 90146"/>
                <a:gd name="connsiteY3" fmla="*/ 55138 h 55137"/>
                <a:gd name="connsiteX4" fmla="*/ 90147 w 90146"/>
                <a:gd name="connsiteY4" fmla="*/ 0 h 5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46" h="55137">
                  <a:moveTo>
                    <a:pt x="13438" y="41238"/>
                  </a:moveTo>
                  <a:lnTo>
                    <a:pt x="10237" y="8709"/>
                  </a:lnTo>
                  <a:lnTo>
                    <a:pt x="0" y="9516"/>
                  </a:lnTo>
                  <a:lnTo>
                    <a:pt x="6806" y="55138"/>
                  </a:lnTo>
                  <a:lnTo>
                    <a:pt x="90147" y="0"/>
                  </a:lnTo>
                  <a:close/>
                </a:path>
              </a:pathLst>
            </a:custGeom>
            <a:solidFill>
              <a:srgbClr val="FFFFFF"/>
            </a:solidFill>
            <a:ln w="2878" cap="flat">
              <a:noFill/>
              <a:prstDash val="solid"/>
              <a:miter/>
            </a:ln>
          </p:spPr>
          <p:txBody>
            <a:bodyPr rtlCol="0" anchor="ctr"/>
            <a:lstStyle/>
            <a:p>
              <a:endParaRPr lang="zh-CN" altLang="en-US"/>
            </a:p>
          </p:txBody>
        </p:sp>
        <p:sp>
          <p:nvSpPr>
            <p:cNvPr id="548" name="Aichitds7-17"/>
            <p:cNvSpPr/>
            <p:nvPr/>
          </p:nvSpPr>
          <p:spPr>
            <a:xfrm>
              <a:off x="10924848" y="5981853"/>
              <a:ext cx="90146" cy="55137"/>
            </a:xfrm>
            <a:custGeom>
              <a:avLst/>
              <a:gdLst>
                <a:gd name="connsiteX0" fmla="*/ 13438 w 90146"/>
                <a:gd name="connsiteY0" fmla="*/ 41238 h 55137"/>
                <a:gd name="connsiteX1" fmla="*/ 10237 w 90146"/>
                <a:gd name="connsiteY1" fmla="*/ 8680 h 55137"/>
                <a:gd name="connsiteX2" fmla="*/ 0 w 90146"/>
                <a:gd name="connsiteY2" fmla="*/ 9488 h 55137"/>
                <a:gd name="connsiteX3" fmla="*/ 6835 w 90146"/>
                <a:gd name="connsiteY3" fmla="*/ 55138 h 55137"/>
                <a:gd name="connsiteX4" fmla="*/ 90147 w 90146"/>
                <a:gd name="connsiteY4" fmla="*/ 0 h 5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46" h="55137">
                  <a:moveTo>
                    <a:pt x="13438" y="41238"/>
                  </a:moveTo>
                  <a:lnTo>
                    <a:pt x="10237" y="8680"/>
                  </a:lnTo>
                  <a:lnTo>
                    <a:pt x="0" y="9488"/>
                  </a:lnTo>
                  <a:lnTo>
                    <a:pt x="6835" y="55138"/>
                  </a:lnTo>
                  <a:lnTo>
                    <a:pt x="90147" y="0"/>
                  </a:lnTo>
                  <a:close/>
                </a:path>
              </a:pathLst>
            </a:custGeom>
            <a:solidFill>
              <a:srgbClr val="FFFFFF"/>
            </a:solidFill>
            <a:ln w="2878" cap="flat">
              <a:noFill/>
              <a:prstDash val="solid"/>
              <a:miter/>
            </a:ln>
          </p:spPr>
          <p:txBody>
            <a:bodyPr rtlCol="0" anchor="ctr"/>
            <a:lstStyle/>
            <a:p>
              <a:endParaRPr lang="zh-CN" altLang="en-US"/>
            </a:p>
          </p:txBody>
        </p:sp>
      </p:grpSp>
      <p:grpSp>
        <p:nvGrpSpPr>
          <p:cNvPr id="1328" name="Aichitds8"/>
          <p:cNvGrpSpPr/>
          <p:nvPr/>
        </p:nvGrpSpPr>
        <p:grpSpPr>
          <a:xfrm>
            <a:off x="0" y="6208172"/>
            <a:ext cx="12192000" cy="366096"/>
            <a:chOff x="4441923" y="4874330"/>
            <a:chExt cx="6934534" cy="1304398"/>
          </a:xfrm>
        </p:grpSpPr>
        <p:sp>
          <p:nvSpPr>
            <p:cNvPr id="1329" name="Aichitds8-1"/>
            <p:cNvSpPr>
              <a:spLocks noChangeShapeType="1"/>
            </p:cNvSpPr>
            <p:nvPr/>
          </p:nvSpPr>
          <p:spPr bwMode="auto">
            <a:xfrm flipH="1">
              <a:off x="4441923" y="4874330"/>
              <a:ext cx="6934534" cy="0"/>
            </a:xfrm>
            <a:prstGeom prst="line">
              <a:avLst/>
            </a:prstGeom>
            <a:noFill/>
            <a:ln w="9525" cap="flat">
              <a:solidFill>
                <a:srgbClr val="D7494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sp>
          <p:nvSpPr>
            <p:cNvPr id="1330" name="Aichitds8-2"/>
            <p:cNvSpPr>
              <a:spLocks noChangeShapeType="1"/>
            </p:cNvSpPr>
            <p:nvPr/>
          </p:nvSpPr>
          <p:spPr bwMode="auto">
            <a:xfrm flipH="1">
              <a:off x="4441923" y="5296484"/>
              <a:ext cx="6934534" cy="0"/>
            </a:xfrm>
            <a:prstGeom prst="line">
              <a:avLst/>
            </a:prstGeom>
            <a:noFill/>
            <a:ln w="9525" cap="flat">
              <a:solidFill>
                <a:srgbClr val="D7494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sp>
          <p:nvSpPr>
            <p:cNvPr id="1331" name="Aichitds8-3"/>
            <p:cNvSpPr>
              <a:spLocks noChangeShapeType="1"/>
            </p:cNvSpPr>
            <p:nvPr/>
          </p:nvSpPr>
          <p:spPr bwMode="auto">
            <a:xfrm flipH="1">
              <a:off x="4441923" y="5691643"/>
              <a:ext cx="6934534" cy="0"/>
            </a:xfrm>
            <a:prstGeom prst="line">
              <a:avLst/>
            </a:prstGeom>
            <a:noFill/>
            <a:ln w="9525" cap="flat">
              <a:solidFill>
                <a:srgbClr val="D7494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sp>
          <p:nvSpPr>
            <p:cNvPr id="1332" name="Aichitds8-4"/>
            <p:cNvSpPr>
              <a:spLocks noChangeShapeType="1"/>
            </p:cNvSpPr>
            <p:nvPr/>
          </p:nvSpPr>
          <p:spPr bwMode="auto">
            <a:xfrm flipH="1">
              <a:off x="4441923" y="6178728"/>
              <a:ext cx="6934534" cy="0"/>
            </a:xfrm>
            <a:prstGeom prst="line">
              <a:avLst/>
            </a:prstGeom>
            <a:noFill/>
            <a:ln w="9525" cap="flat">
              <a:solidFill>
                <a:srgbClr val="D7494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28"/>
                                        </p:tgtEl>
                                        <p:attrNameLst>
                                          <p:attrName>style.visibility</p:attrName>
                                        </p:attrNameLst>
                                      </p:cBhvr>
                                      <p:to>
                                        <p:strVal val="visible"/>
                                      </p:to>
                                    </p:set>
                                    <p:animEffect transition="in" filter="wipe(left)">
                                      <p:cBhvr>
                                        <p:cTn id="7" dur="500"/>
                                        <p:tgtEl>
                                          <p:spTgt spid="1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31" name="Aichitds2"/>
          <p:cNvGrpSpPr/>
          <p:nvPr/>
        </p:nvGrpSpPr>
        <p:grpSpPr>
          <a:xfrm>
            <a:off x="716801" y="1441817"/>
            <a:ext cx="6724705" cy="554288"/>
            <a:chOff x="5200074" y="4467322"/>
            <a:chExt cx="4604095" cy="412425"/>
          </a:xfrm>
        </p:grpSpPr>
        <p:grpSp>
          <p:nvGrpSpPr>
            <p:cNvPr id="32" name="组合 31"/>
            <p:cNvGrpSpPr/>
            <p:nvPr/>
          </p:nvGrpSpPr>
          <p:grpSpPr>
            <a:xfrm>
              <a:off x="5200074" y="4467322"/>
              <a:ext cx="4604095" cy="412425"/>
              <a:chOff x="5423085" y="5733256"/>
              <a:chExt cx="4604095" cy="412425"/>
            </a:xfrm>
          </p:grpSpPr>
          <p:sp>
            <p:nvSpPr>
              <p:cNvPr id="34" name="Aichitds2-1"/>
              <p:cNvSpPr/>
              <p:nvPr/>
            </p:nvSpPr>
            <p:spPr>
              <a:xfrm>
                <a:off x="5423085" y="5733256"/>
                <a:ext cx="4604095" cy="412424"/>
              </a:xfrm>
              <a:prstGeom prst="roundRect">
                <a:avLst/>
              </a:prstGeom>
              <a:solidFill>
                <a:srgbClr val="FFFFFF"/>
              </a:solidFill>
              <a:ln w="9525" cap="flat" cmpd="sng" algn="ctr">
                <a:solidFill>
                  <a:srgbClr val="FFFFFF">
                    <a:lumMod val="85000"/>
                  </a:srgbClr>
                </a:solidFill>
                <a:prstDash val="solid"/>
              </a:ln>
              <a:effectLst/>
            </p:spPr>
            <p:txBody>
              <a:bodyPr rtlCol="0" anchor="ctr"/>
              <a:lstStyle/>
              <a:p>
                <a:pPr marL="0" marR="0" lvl="0" indent="0" algn="r" defTabSz="914400" eaLnBrk="1" fontAlgn="auto" latinLnBrk="0" hangingPunct="1">
                  <a:lnSpc>
                    <a:spcPct val="100000"/>
                  </a:lnSpc>
                  <a:spcBef>
                    <a:spcPct val="0"/>
                  </a:spcBef>
                  <a:spcAft>
                    <a:spcPct val="0"/>
                  </a:spcAft>
                  <a:buClrTx/>
                  <a:buSzTx/>
                  <a:buFontTx/>
                  <a:buNone/>
                  <a:defRPr/>
                </a:pPr>
                <a:endParaRPr kumimoji="0" lang="en-US" sz="1050" b="0" i="0" u="none" strike="noStrike" kern="0" cap="none" spc="0" normalizeH="0" baseline="0" noProof="0">
                  <a:ln>
                    <a:noFill/>
                  </a:ln>
                  <a:solidFill>
                    <a:srgbClr val="000000">
                      <a:lumMod val="65000"/>
                      <a:lumOff val="35000"/>
                    </a:srgbClr>
                  </a:solidFill>
                  <a:effectLst/>
                  <a:uLnTx/>
                  <a:uFillTx/>
                  <a:latin typeface="+mj-ea"/>
                  <a:ea typeface="+mj-ea"/>
                  <a:cs typeface="+mn-cs"/>
                  <a:sym typeface="字魂5号-无外润黑体" panose="00000500000000000000" pitchFamily="2" charset="-122"/>
                </a:endParaRPr>
              </a:p>
            </p:txBody>
          </p:sp>
          <p:sp>
            <p:nvSpPr>
              <p:cNvPr id="35" name="Aichitds2-2"/>
              <p:cNvSpPr/>
              <p:nvPr/>
            </p:nvSpPr>
            <p:spPr>
              <a:xfrm>
                <a:off x="5423085" y="5733257"/>
                <a:ext cx="1104169" cy="412424"/>
              </a:xfrm>
              <a:prstGeom prst="roundRect">
                <a:avLst/>
              </a:prstGeom>
              <a:gradFill>
                <a:gsLst>
                  <a:gs pos="0">
                    <a:srgbClr val="C00000"/>
                  </a:gs>
                  <a:gs pos="100000">
                    <a:srgbClr val="D74945"/>
                  </a:gs>
                </a:gsLst>
                <a:lin ang="16200000" scaled="0"/>
              </a:gradFill>
              <a:ln w="25400" cap="flat" cmpd="sng" algn="ctr">
                <a:noFill/>
                <a:prstDash val="solid"/>
              </a:ln>
              <a:effectLst/>
            </p:spPr>
            <p:txBody>
              <a:bodyPr rtlCol="0" anchor="ctr"/>
              <a:lstStyle/>
              <a:p>
                <a:pPr algn="ctr">
                  <a:defRPr/>
                </a:pPr>
                <a:r>
                  <a:rPr kumimoji="0" lang="zh-CN" altLang="en-US"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rPr>
                  <a:t>第  二</a:t>
                </a:r>
                <a:endParaRPr kumimoji="0" lang="en-US" altLang="zh-CN"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endParaRPr>
              </a:p>
            </p:txBody>
          </p:sp>
        </p:grpSp>
        <p:sp>
          <p:nvSpPr>
            <p:cNvPr id="33" name="Aichitds2-3"/>
            <p:cNvSpPr>
              <a:spLocks noChangeArrowheads="1"/>
            </p:cNvSpPr>
            <p:nvPr/>
          </p:nvSpPr>
          <p:spPr bwMode="auto">
            <a:xfrm flipH="1">
              <a:off x="6304243" y="4531295"/>
              <a:ext cx="3499926" cy="2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000" b="1" kern="0" dirty="0">
                  <a:solidFill>
                    <a:srgbClr val="C00000"/>
                  </a:solidFill>
                  <a:latin typeface="+mj-ea"/>
                  <a:ea typeface="+mj-ea"/>
                  <a:sym typeface="字魂5号-无外润黑体" panose="00000500000000000000" pitchFamily="2" charset="-122"/>
                </a:rPr>
                <a:t>要整合诚信资源，健全诚信信息管理体系</a:t>
              </a:r>
            </a:p>
          </p:txBody>
        </p:sp>
      </p:grpSp>
      <p:sp>
        <p:nvSpPr>
          <p:cNvPr id="96" name="Aichitds3"/>
          <p:cNvSpPr/>
          <p:nvPr/>
        </p:nvSpPr>
        <p:spPr>
          <a:xfrm>
            <a:off x="4235549" y="4702925"/>
            <a:ext cx="7215974" cy="1147622"/>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加强信用信息披露应用，加大对群众关心的金融、环保、医疗、食品药品监管等领域信息公开力度，做到应公开、尽公开，让企业和群众比较容易地获得所需的诚信信用信息，从源头上遏制信用危机蔓延。  　　</a:t>
            </a:r>
          </a:p>
        </p:txBody>
      </p:sp>
      <p:sp>
        <p:nvSpPr>
          <p:cNvPr id="97" name="Aichitds4"/>
          <p:cNvSpPr/>
          <p:nvPr/>
        </p:nvSpPr>
        <p:spPr>
          <a:xfrm>
            <a:off x="4029314" y="3141823"/>
            <a:ext cx="4050531" cy="1147622"/>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要以社会成员信用信息的记录、整合和应用为重点，建立健全覆盖全社会的征信系统。</a:t>
            </a:r>
          </a:p>
        </p:txBody>
      </p:sp>
      <p:grpSp>
        <p:nvGrpSpPr>
          <p:cNvPr id="98" name="Aichitds5"/>
          <p:cNvGrpSpPr/>
          <p:nvPr/>
        </p:nvGrpSpPr>
        <p:grpSpPr>
          <a:xfrm>
            <a:off x="8367067" y="1542105"/>
            <a:ext cx="2760070" cy="2982833"/>
            <a:chOff x="8491889" y="2931107"/>
            <a:chExt cx="2760070" cy="2982833"/>
          </a:xfrm>
        </p:grpSpPr>
        <p:sp>
          <p:nvSpPr>
            <p:cNvPr id="99" name="Aichitds5-1"/>
            <p:cNvSpPr/>
            <p:nvPr/>
          </p:nvSpPr>
          <p:spPr>
            <a:xfrm>
              <a:off x="8491889" y="4256203"/>
              <a:ext cx="2760070" cy="1657736"/>
            </a:xfrm>
            <a:custGeom>
              <a:avLst/>
              <a:gdLst>
                <a:gd name="connsiteX0" fmla="*/ 2699333 w 2760070"/>
                <a:gd name="connsiteY0" fmla="*/ 861441 h 1657736"/>
                <a:gd name="connsiteX1" fmla="*/ 1257677 w 2760070"/>
                <a:gd name="connsiteY1" fmla="*/ 21513 h 1657736"/>
                <a:gd name="connsiteX2" fmla="*/ 1173615 w 2760070"/>
                <a:gd name="connsiteY2" fmla="*/ 0 h 1657736"/>
                <a:gd name="connsiteX3" fmla="*/ 1089841 w 2760070"/>
                <a:gd name="connsiteY3" fmla="*/ 20792 h 1657736"/>
                <a:gd name="connsiteX4" fmla="*/ 64285 w 2760070"/>
                <a:gd name="connsiteY4" fmla="*/ 592212 h 1657736"/>
                <a:gd name="connsiteX5" fmla="*/ 5 w 2760070"/>
                <a:gd name="connsiteY5" fmla="*/ 694471 h 1657736"/>
                <a:gd name="connsiteX6" fmla="*/ 60738 w 2760070"/>
                <a:gd name="connsiteY6" fmla="*/ 796325 h 1657736"/>
                <a:gd name="connsiteX7" fmla="*/ 1502509 w 2760070"/>
                <a:gd name="connsiteY7" fmla="*/ 1636311 h 1657736"/>
                <a:gd name="connsiteX8" fmla="*/ 1586485 w 2760070"/>
                <a:gd name="connsiteY8" fmla="*/ 1657737 h 1657736"/>
                <a:gd name="connsiteX9" fmla="*/ 1670201 w 2760070"/>
                <a:gd name="connsiteY9" fmla="*/ 1637003 h 1657736"/>
                <a:gd name="connsiteX10" fmla="*/ 2695757 w 2760070"/>
                <a:gd name="connsiteY10" fmla="*/ 1065554 h 1657736"/>
                <a:gd name="connsiteX11" fmla="*/ 2760065 w 2760070"/>
                <a:gd name="connsiteY11" fmla="*/ 963267 h 1657736"/>
                <a:gd name="connsiteX12" fmla="*/ 2699333 w 2760070"/>
                <a:gd name="connsiteY12" fmla="*/ 861441 h 165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0070" h="1657736">
                  <a:moveTo>
                    <a:pt x="2699333" y="861441"/>
                  </a:moveTo>
                  <a:lnTo>
                    <a:pt x="1257677" y="21513"/>
                  </a:lnTo>
                  <a:cubicBezTo>
                    <a:pt x="1227195" y="3720"/>
                    <a:pt x="1195156" y="0"/>
                    <a:pt x="1173615" y="0"/>
                  </a:cubicBezTo>
                  <a:cubicBezTo>
                    <a:pt x="1152390" y="0"/>
                    <a:pt x="1120640" y="3605"/>
                    <a:pt x="1089841" y="20792"/>
                  </a:cubicBezTo>
                  <a:lnTo>
                    <a:pt x="64285" y="592212"/>
                  </a:lnTo>
                  <a:cubicBezTo>
                    <a:pt x="24460" y="614388"/>
                    <a:pt x="409" y="652627"/>
                    <a:pt x="5" y="694471"/>
                  </a:cubicBezTo>
                  <a:cubicBezTo>
                    <a:pt x="-398" y="735853"/>
                    <a:pt x="22297" y="773918"/>
                    <a:pt x="60738" y="796325"/>
                  </a:cubicBezTo>
                  <a:lnTo>
                    <a:pt x="1502509" y="1636311"/>
                  </a:lnTo>
                  <a:cubicBezTo>
                    <a:pt x="1532962" y="1654017"/>
                    <a:pt x="1565000" y="1657737"/>
                    <a:pt x="1586485" y="1657737"/>
                  </a:cubicBezTo>
                  <a:cubicBezTo>
                    <a:pt x="1607652" y="1657737"/>
                    <a:pt x="1639373" y="1654132"/>
                    <a:pt x="1670201" y="1637003"/>
                  </a:cubicBezTo>
                  <a:lnTo>
                    <a:pt x="2695757" y="1065554"/>
                  </a:lnTo>
                  <a:cubicBezTo>
                    <a:pt x="2735611" y="1043378"/>
                    <a:pt x="2759662" y="1005139"/>
                    <a:pt x="2760065" y="963267"/>
                  </a:cubicBezTo>
                  <a:cubicBezTo>
                    <a:pt x="2760469" y="921885"/>
                    <a:pt x="2737745" y="883819"/>
                    <a:pt x="2699333" y="861441"/>
                  </a:cubicBezTo>
                  <a:close/>
                </a:path>
              </a:pathLst>
            </a:custGeom>
            <a:solidFill>
              <a:srgbClr val="D1DDFF"/>
            </a:solidFill>
            <a:ln w="2878" cap="flat">
              <a:noFill/>
              <a:prstDash val="solid"/>
              <a:miter/>
            </a:ln>
          </p:spPr>
          <p:txBody>
            <a:bodyPr rtlCol="0" anchor="ctr"/>
            <a:lstStyle/>
            <a:p>
              <a:endParaRPr lang="zh-CN" altLang="en-US"/>
            </a:p>
          </p:txBody>
        </p:sp>
        <p:sp>
          <p:nvSpPr>
            <p:cNvPr id="100" name="Aichitds5-2"/>
            <p:cNvSpPr/>
            <p:nvPr/>
          </p:nvSpPr>
          <p:spPr>
            <a:xfrm>
              <a:off x="9257607" y="5068414"/>
              <a:ext cx="544942" cy="311126"/>
            </a:xfrm>
            <a:custGeom>
              <a:avLst/>
              <a:gdLst>
                <a:gd name="connsiteX0" fmla="*/ 531553 w 544942"/>
                <a:gd name="connsiteY0" fmla="*/ 152181 h 311126"/>
                <a:gd name="connsiteX1" fmla="*/ 284183 w 544942"/>
                <a:gd name="connsiteY1" fmla="*/ 8050 h 311126"/>
                <a:gd name="connsiteX2" fmla="*/ 215405 w 544942"/>
                <a:gd name="connsiteY2" fmla="*/ 8194 h 311126"/>
                <a:gd name="connsiteX3" fmla="*/ 15127 w 544942"/>
                <a:gd name="connsiteY3" fmla="*/ 119796 h 311126"/>
                <a:gd name="connsiteX4" fmla="*/ 13368 w 544942"/>
                <a:gd name="connsiteY4" fmla="*/ 158957 h 311126"/>
                <a:gd name="connsiteX5" fmla="*/ 260738 w 544942"/>
                <a:gd name="connsiteY5" fmla="*/ 303088 h 311126"/>
                <a:gd name="connsiteX6" fmla="*/ 329516 w 544942"/>
                <a:gd name="connsiteY6" fmla="*/ 302944 h 311126"/>
                <a:gd name="connsiteX7" fmla="*/ 529794 w 544942"/>
                <a:gd name="connsiteY7" fmla="*/ 191371 h 311126"/>
                <a:gd name="connsiteX8" fmla="*/ 531553 w 544942"/>
                <a:gd name="connsiteY8" fmla="*/ 152181 h 3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942" h="311126">
                  <a:moveTo>
                    <a:pt x="531553" y="152181"/>
                  </a:moveTo>
                  <a:lnTo>
                    <a:pt x="284183" y="8050"/>
                  </a:lnTo>
                  <a:cubicBezTo>
                    <a:pt x="265669" y="-2736"/>
                    <a:pt x="234899" y="-2678"/>
                    <a:pt x="215405" y="8194"/>
                  </a:cubicBezTo>
                  <a:lnTo>
                    <a:pt x="15127" y="119796"/>
                  </a:lnTo>
                  <a:cubicBezTo>
                    <a:pt x="-4339" y="130639"/>
                    <a:pt x="-5117" y="148172"/>
                    <a:pt x="13368" y="158957"/>
                  </a:cubicBezTo>
                  <a:lnTo>
                    <a:pt x="260738" y="303088"/>
                  </a:lnTo>
                  <a:cubicBezTo>
                    <a:pt x="279252" y="313845"/>
                    <a:pt x="310050" y="313816"/>
                    <a:pt x="329516" y="302944"/>
                  </a:cubicBezTo>
                  <a:lnTo>
                    <a:pt x="529794" y="191371"/>
                  </a:lnTo>
                  <a:cubicBezTo>
                    <a:pt x="549288" y="180499"/>
                    <a:pt x="550067" y="162966"/>
                    <a:pt x="531553" y="152181"/>
                  </a:cubicBezTo>
                  <a:close/>
                </a:path>
              </a:pathLst>
            </a:custGeom>
            <a:solidFill>
              <a:srgbClr val="9899EF"/>
            </a:solidFill>
            <a:ln w="2878" cap="flat">
              <a:noFill/>
              <a:prstDash val="solid"/>
              <a:miter/>
            </a:ln>
          </p:spPr>
          <p:txBody>
            <a:bodyPr rtlCol="0" anchor="ctr"/>
            <a:lstStyle/>
            <a:p>
              <a:endParaRPr lang="zh-CN" altLang="en-US"/>
            </a:p>
          </p:txBody>
        </p:sp>
        <p:sp>
          <p:nvSpPr>
            <p:cNvPr id="101" name="Aichitds5-3"/>
            <p:cNvSpPr/>
            <p:nvPr/>
          </p:nvSpPr>
          <p:spPr>
            <a:xfrm>
              <a:off x="8584370" y="4297127"/>
              <a:ext cx="2575098" cy="1472776"/>
            </a:xfrm>
            <a:custGeom>
              <a:avLst/>
              <a:gdLst>
                <a:gd name="connsiteX0" fmla="*/ 2560279 w 2575098"/>
                <a:gd name="connsiteY0" fmla="*/ 848864 h 1472776"/>
                <a:gd name="connsiteX1" fmla="*/ 1118594 w 2575098"/>
                <a:gd name="connsiteY1" fmla="*/ 8908 h 1472776"/>
                <a:gd name="connsiteX2" fmla="*/ 1042376 w 2575098"/>
                <a:gd name="connsiteY2" fmla="*/ 9109 h 1472776"/>
                <a:gd name="connsiteX3" fmla="*/ 16791 w 2575098"/>
                <a:gd name="connsiteY3" fmla="*/ 580500 h 1472776"/>
                <a:gd name="connsiteX4" fmla="*/ 14801 w 2575098"/>
                <a:gd name="connsiteY4" fmla="*/ 623930 h 1472776"/>
                <a:gd name="connsiteX5" fmla="*/ 1456486 w 2575098"/>
                <a:gd name="connsiteY5" fmla="*/ 1463887 h 1472776"/>
                <a:gd name="connsiteX6" fmla="*/ 1532676 w 2575098"/>
                <a:gd name="connsiteY6" fmla="*/ 1463713 h 1472776"/>
                <a:gd name="connsiteX7" fmla="*/ 2558261 w 2575098"/>
                <a:gd name="connsiteY7" fmla="*/ 892236 h 1472776"/>
                <a:gd name="connsiteX8" fmla="*/ 2560279 w 2575098"/>
                <a:gd name="connsiteY8" fmla="*/ 848864 h 1472776"/>
                <a:gd name="connsiteX9" fmla="*/ 1203060 w 2575098"/>
                <a:gd name="connsiteY9" fmla="*/ 962629 h 1472776"/>
                <a:gd name="connsiteX10" fmla="*/ 1002782 w 2575098"/>
                <a:gd name="connsiteY10" fmla="*/ 1074202 h 1472776"/>
                <a:gd name="connsiteX11" fmla="*/ 934004 w 2575098"/>
                <a:gd name="connsiteY11" fmla="*/ 1074346 h 1472776"/>
                <a:gd name="connsiteX12" fmla="*/ 686634 w 2575098"/>
                <a:gd name="connsiteY12" fmla="*/ 930215 h 1472776"/>
                <a:gd name="connsiteX13" fmla="*/ 688393 w 2575098"/>
                <a:gd name="connsiteY13" fmla="*/ 891054 h 1472776"/>
                <a:gd name="connsiteX14" fmla="*/ 888671 w 2575098"/>
                <a:gd name="connsiteY14" fmla="*/ 779452 h 1472776"/>
                <a:gd name="connsiteX15" fmla="*/ 957449 w 2575098"/>
                <a:gd name="connsiteY15" fmla="*/ 779308 h 1472776"/>
                <a:gd name="connsiteX16" fmla="*/ 1204819 w 2575098"/>
                <a:gd name="connsiteY16" fmla="*/ 923439 h 1472776"/>
                <a:gd name="connsiteX17" fmla="*/ 1203060 w 2575098"/>
                <a:gd name="connsiteY17" fmla="*/ 962629 h 1472776"/>
                <a:gd name="connsiteX18" fmla="*/ 1833741 w 2575098"/>
                <a:gd name="connsiteY18" fmla="*/ 1196532 h 1472776"/>
                <a:gd name="connsiteX19" fmla="*/ 492296 w 2575098"/>
                <a:gd name="connsiteY19" fmla="*/ 415001 h 1472776"/>
                <a:gd name="connsiteX20" fmla="*/ 1029313 w 2575098"/>
                <a:gd name="connsiteY20" fmla="*/ 115809 h 1472776"/>
                <a:gd name="connsiteX21" fmla="*/ 2370729 w 2575098"/>
                <a:gd name="connsiteY21" fmla="*/ 897340 h 1472776"/>
                <a:gd name="connsiteX22" fmla="*/ 1833741 w 2575098"/>
                <a:gd name="connsiteY22" fmla="*/ 1196532 h 147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5098" h="1472776">
                  <a:moveTo>
                    <a:pt x="2560279" y="848864"/>
                  </a:moveTo>
                  <a:lnTo>
                    <a:pt x="1118594" y="8908"/>
                  </a:lnTo>
                  <a:cubicBezTo>
                    <a:pt x="1098120" y="-3031"/>
                    <a:pt x="1064005" y="-2974"/>
                    <a:pt x="1042376" y="9109"/>
                  </a:cubicBezTo>
                  <a:lnTo>
                    <a:pt x="16791" y="580500"/>
                  </a:lnTo>
                  <a:cubicBezTo>
                    <a:pt x="-4809" y="592554"/>
                    <a:pt x="-5674" y="611991"/>
                    <a:pt x="14801" y="623930"/>
                  </a:cubicBezTo>
                  <a:lnTo>
                    <a:pt x="1456486" y="1463887"/>
                  </a:lnTo>
                  <a:cubicBezTo>
                    <a:pt x="1476961" y="1475797"/>
                    <a:pt x="1511076" y="1475739"/>
                    <a:pt x="1532676" y="1463713"/>
                  </a:cubicBezTo>
                  <a:lnTo>
                    <a:pt x="2558261" y="892236"/>
                  </a:lnTo>
                  <a:cubicBezTo>
                    <a:pt x="2579918" y="880211"/>
                    <a:pt x="2580783" y="860774"/>
                    <a:pt x="2560279" y="848864"/>
                  </a:cubicBezTo>
                  <a:close/>
                  <a:moveTo>
                    <a:pt x="1203060" y="962629"/>
                  </a:moveTo>
                  <a:lnTo>
                    <a:pt x="1002782" y="1074202"/>
                  </a:lnTo>
                  <a:cubicBezTo>
                    <a:pt x="983317" y="1085074"/>
                    <a:pt x="952518" y="1085103"/>
                    <a:pt x="934004" y="1074346"/>
                  </a:cubicBezTo>
                  <a:lnTo>
                    <a:pt x="686634" y="930215"/>
                  </a:lnTo>
                  <a:cubicBezTo>
                    <a:pt x="668120" y="919430"/>
                    <a:pt x="668899" y="901897"/>
                    <a:pt x="688393" y="891054"/>
                  </a:cubicBezTo>
                  <a:lnTo>
                    <a:pt x="888671" y="779452"/>
                  </a:lnTo>
                  <a:cubicBezTo>
                    <a:pt x="908165" y="768580"/>
                    <a:pt x="938935" y="768522"/>
                    <a:pt x="957449" y="779308"/>
                  </a:cubicBezTo>
                  <a:lnTo>
                    <a:pt x="1204819" y="923439"/>
                  </a:lnTo>
                  <a:cubicBezTo>
                    <a:pt x="1223304" y="934253"/>
                    <a:pt x="1222526" y="951786"/>
                    <a:pt x="1203060" y="962629"/>
                  </a:cubicBezTo>
                  <a:close/>
                  <a:moveTo>
                    <a:pt x="1833741" y="1196532"/>
                  </a:moveTo>
                  <a:lnTo>
                    <a:pt x="492296" y="415001"/>
                  </a:lnTo>
                  <a:lnTo>
                    <a:pt x="1029313" y="115809"/>
                  </a:lnTo>
                  <a:lnTo>
                    <a:pt x="2370729" y="897340"/>
                  </a:lnTo>
                  <a:lnTo>
                    <a:pt x="1833741" y="1196532"/>
                  </a:lnTo>
                  <a:close/>
                </a:path>
              </a:pathLst>
            </a:custGeom>
            <a:solidFill>
              <a:srgbClr val="FFFFFF"/>
            </a:solidFill>
            <a:ln w="2878" cap="flat">
              <a:noFill/>
              <a:prstDash val="solid"/>
              <a:miter/>
            </a:ln>
          </p:spPr>
          <p:txBody>
            <a:bodyPr rtlCol="0" anchor="ctr"/>
            <a:lstStyle/>
            <a:p>
              <a:endParaRPr lang="zh-CN" altLang="en-US"/>
            </a:p>
          </p:txBody>
        </p:sp>
        <p:sp>
          <p:nvSpPr>
            <p:cNvPr id="102" name="Aichitds5-4"/>
            <p:cNvSpPr/>
            <p:nvPr/>
          </p:nvSpPr>
          <p:spPr>
            <a:xfrm>
              <a:off x="8585271" y="4905600"/>
              <a:ext cx="2574171" cy="934153"/>
            </a:xfrm>
            <a:custGeom>
              <a:avLst/>
              <a:gdLst>
                <a:gd name="connsiteX0" fmla="*/ 2557388 w 2574171"/>
                <a:gd name="connsiteY0" fmla="*/ 283763 h 934153"/>
                <a:gd name="connsiteX1" fmla="*/ 1531803 w 2574171"/>
                <a:gd name="connsiteY1" fmla="*/ 855241 h 934153"/>
                <a:gd name="connsiteX2" fmla="*/ 1523411 w 2574171"/>
                <a:gd name="connsiteY2" fmla="*/ 859076 h 934153"/>
                <a:gd name="connsiteX3" fmla="*/ 1522085 w 2574171"/>
                <a:gd name="connsiteY3" fmla="*/ 859509 h 934153"/>
                <a:gd name="connsiteX4" fmla="*/ 1514500 w 2574171"/>
                <a:gd name="connsiteY4" fmla="*/ 861729 h 934153"/>
                <a:gd name="connsiteX5" fmla="*/ 1512943 w 2574171"/>
                <a:gd name="connsiteY5" fmla="*/ 862104 h 934153"/>
                <a:gd name="connsiteX6" fmla="*/ 1504234 w 2574171"/>
                <a:gd name="connsiteY6" fmla="*/ 863604 h 934153"/>
                <a:gd name="connsiteX7" fmla="*/ 1502879 w 2574171"/>
                <a:gd name="connsiteY7" fmla="*/ 863748 h 934153"/>
                <a:gd name="connsiteX8" fmla="*/ 1493910 w 2574171"/>
                <a:gd name="connsiteY8" fmla="*/ 864238 h 934153"/>
                <a:gd name="connsiteX9" fmla="*/ 1492468 w 2574171"/>
                <a:gd name="connsiteY9" fmla="*/ 864238 h 934153"/>
                <a:gd name="connsiteX10" fmla="*/ 1483413 w 2574171"/>
                <a:gd name="connsiteY10" fmla="*/ 863777 h 934153"/>
                <a:gd name="connsiteX11" fmla="*/ 1481856 w 2574171"/>
                <a:gd name="connsiteY11" fmla="*/ 863546 h 934153"/>
                <a:gd name="connsiteX12" fmla="*/ 1475339 w 2574171"/>
                <a:gd name="connsiteY12" fmla="*/ 862450 h 934153"/>
                <a:gd name="connsiteX13" fmla="*/ 1470004 w 2574171"/>
                <a:gd name="connsiteY13" fmla="*/ 861153 h 934153"/>
                <a:gd name="connsiteX14" fmla="*/ 1465995 w 2574171"/>
                <a:gd name="connsiteY14" fmla="*/ 859941 h 934153"/>
                <a:gd name="connsiteX15" fmla="*/ 1455585 w 2574171"/>
                <a:gd name="connsiteY15" fmla="*/ 855385 h 934153"/>
                <a:gd name="connsiteX16" fmla="*/ 13900 w 2574171"/>
                <a:gd name="connsiteY16" fmla="*/ 15428 h 934153"/>
                <a:gd name="connsiteX17" fmla="*/ 10641 w 2574171"/>
                <a:gd name="connsiteY17" fmla="*/ 13092 h 934153"/>
                <a:gd name="connsiteX18" fmla="*/ 7008 w 2574171"/>
                <a:gd name="connsiteY18" fmla="*/ 10353 h 934153"/>
                <a:gd name="connsiteX19" fmla="*/ 2913 w 2574171"/>
                <a:gd name="connsiteY19" fmla="*/ 5739 h 934153"/>
                <a:gd name="connsiteX20" fmla="*/ 2365 w 2574171"/>
                <a:gd name="connsiteY20" fmla="*/ 4874 h 934153"/>
                <a:gd name="connsiteX21" fmla="*/ 0 w 2574171"/>
                <a:gd name="connsiteY21" fmla="*/ 0 h 934153"/>
                <a:gd name="connsiteX22" fmla="*/ 0 w 2574171"/>
                <a:gd name="connsiteY22" fmla="*/ 74978 h 934153"/>
                <a:gd name="connsiteX23" fmla="*/ 7527 w 2574171"/>
                <a:gd name="connsiteY23" fmla="*/ 82534 h 934153"/>
                <a:gd name="connsiteX24" fmla="*/ 10756 w 2574171"/>
                <a:gd name="connsiteY24" fmla="*/ 84898 h 934153"/>
                <a:gd name="connsiteX25" fmla="*/ 11391 w 2574171"/>
                <a:gd name="connsiteY25" fmla="*/ 85273 h 934153"/>
                <a:gd name="connsiteX26" fmla="*/ 1453105 w 2574171"/>
                <a:gd name="connsiteY26" fmla="*/ 925259 h 934153"/>
                <a:gd name="connsiteX27" fmla="*/ 1463515 w 2574171"/>
                <a:gd name="connsiteY27" fmla="*/ 929815 h 934153"/>
                <a:gd name="connsiteX28" fmla="*/ 1464698 w 2574171"/>
                <a:gd name="connsiteY28" fmla="*/ 930363 h 934153"/>
                <a:gd name="connsiteX29" fmla="*/ 1467524 w 2574171"/>
                <a:gd name="connsiteY29" fmla="*/ 931055 h 934153"/>
                <a:gd name="connsiteX30" fmla="*/ 1472859 w 2574171"/>
                <a:gd name="connsiteY30" fmla="*/ 932353 h 934153"/>
                <a:gd name="connsiteX31" fmla="*/ 1474762 w 2574171"/>
                <a:gd name="connsiteY31" fmla="*/ 932814 h 934153"/>
                <a:gd name="connsiteX32" fmla="*/ 1479376 w 2574171"/>
                <a:gd name="connsiteY32" fmla="*/ 933449 h 934153"/>
                <a:gd name="connsiteX33" fmla="*/ 1481164 w 2574171"/>
                <a:gd name="connsiteY33" fmla="*/ 933708 h 934153"/>
                <a:gd name="connsiteX34" fmla="*/ 1481596 w 2574171"/>
                <a:gd name="connsiteY34" fmla="*/ 933766 h 934153"/>
                <a:gd name="connsiteX35" fmla="*/ 1487566 w 2574171"/>
                <a:gd name="connsiteY35" fmla="*/ 934141 h 934153"/>
                <a:gd name="connsiteX36" fmla="*/ 1490017 w 2574171"/>
                <a:gd name="connsiteY36" fmla="*/ 934141 h 934153"/>
                <a:gd name="connsiteX37" fmla="*/ 1491459 w 2574171"/>
                <a:gd name="connsiteY37" fmla="*/ 934141 h 934153"/>
                <a:gd name="connsiteX38" fmla="*/ 1493103 w 2574171"/>
                <a:gd name="connsiteY38" fmla="*/ 934141 h 934153"/>
                <a:gd name="connsiteX39" fmla="*/ 1498409 w 2574171"/>
                <a:gd name="connsiteY39" fmla="*/ 933852 h 934153"/>
                <a:gd name="connsiteX40" fmla="*/ 1500428 w 2574171"/>
                <a:gd name="connsiteY40" fmla="*/ 933622 h 934153"/>
                <a:gd name="connsiteX41" fmla="*/ 1501754 w 2574171"/>
                <a:gd name="connsiteY41" fmla="*/ 933477 h 934153"/>
                <a:gd name="connsiteX42" fmla="*/ 1503657 w 2574171"/>
                <a:gd name="connsiteY42" fmla="*/ 933276 h 934153"/>
                <a:gd name="connsiteX43" fmla="*/ 1509021 w 2574171"/>
                <a:gd name="connsiteY43" fmla="*/ 932324 h 934153"/>
                <a:gd name="connsiteX44" fmla="*/ 1510463 w 2574171"/>
                <a:gd name="connsiteY44" fmla="*/ 931949 h 934153"/>
                <a:gd name="connsiteX45" fmla="*/ 1512020 w 2574171"/>
                <a:gd name="connsiteY45" fmla="*/ 931632 h 934153"/>
                <a:gd name="connsiteX46" fmla="*/ 1514731 w 2574171"/>
                <a:gd name="connsiteY46" fmla="*/ 930969 h 934153"/>
                <a:gd name="connsiteX47" fmla="*/ 1519605 w 2574171"/>
                <a:gd name="connsiteY47" fmla="*/ 929354 h 934153"/>
                <a:gd name="connsiteX48" fmla="*/ 1520931 w 2574171"/>
                <a:gd name="connsiteY48" fmla="*/ 928921 h 934153"/>
                <a:gd name="connsiteX49" fmla="*/ 1521364 w 2574171"/>
                <a:gd name="connsiteY49" fmla="*/ 928777 h 934153"/>
                <a:gd name="connsiteX50" fmla="*/ 1529294 w 2574171"/>
                <a:gd name="connsiteY50" fmla="*/ 925086 h 934153"/>
                <a:gd name="connsiteX51" fmla="*/ 2554880 w 2574171"/>
                <a:gd name="connsiteY51" fmla="*/ 353666 h 934153"/>
                <a:gd name="connsiteX52" fmla="*/ 2571663 w 2574171"/>
                <a:gd name="connsiteY52" fmla="*/ 331749 h 934153"/>
                <a:gd name="connsiteX53" fmla="*/ 2574172 w 2574171"/>
                <a:gd name="connsiteY53" fmla="*/ 261875 h 934153"/>
                <a:gd name="connsiteX54" fmla="*/ 2557388 w 2574171"/>
                <a:gd name="connsiteY54" fmla="*/ 283763 h 9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74171" h="934153">
                  <a:moveTo>
                    <a:pt x="2557388" y="283763"/>
                  </a:moveTo>
                  <a:lnTo>
                    <a:pt x="1531803" y="855241"/>
                  </a:lnTo>
                  <a:cubicBezTo>
                    <a:pt x="1529179" y="856683"/>
                    <a:pt x="1526382" y="857952"/>
                    <a:pt x="1523411" y="859076"/>
                  </a:cubicBezTo>
                  <a:cubicBezTo>
                    <a:pt x="1522979" y="859249"/>
                    <a:pt x="1522517" y="859336"/>
                    <a:pt x="1522085" y="859509"/>
                  </a:cubicBezTo>
                  <a:cubicBezTo>
                    <a:pt x="1519633" y="860374"/>
                    <a:pt x="1517096" y="861124"/>
                    <a:pt x="1514500" y="861729"/>
                  </a:cubicBezTo>
                  <a:cubicBezTo>
                    <a:pt x="1513981" y="861845"/>
                    <a:pt x="1513462" y="862017"/>
                    <a:pt x="1512943" y="862104"/>
                  </a:cubicBezTo>
                  <a:cubicBezTo>
                    <a:pt x="1510088" y="862738"/>
                    <a:pt x="1507176" y="863258"/>
                    <a:pt x="1504234" y="863604"/>
                  </a:cubicBezTo>
                  <a:cubicBezTo>
                    <a:pt x="1503773" y="863661"/>
                    <a:pt x="1503311" y="863690"/>
                    <a:pt x="1502879" y="863748"/>
                  </a:cubicBezTo>
                  <a:cubicBezTo>
                    <a:pt x="1499908" y="864065"/>
                    <a:pt x="1496909" y="864209"/>
                    <a:pt x="1493910" y="864238"/>
                  </a:cubicBezTo>
                  <a:cubicBezTo>
                    <a:pt x="1493420" y="864238"/>
                    <a:pt x="1492959" y="864238"/>
                    <a:pt x="1492468" y="864238"/>
                  </a:cubicBezTo>
                  <a:cubicBezTo>
                    <a:pt x="1489440" y="864209"/>
                    <a:pt x="1486412" y="864065"/>
                    <a:pt x="1483413" y="863777"/>
                  </a:cubicBezTo>
                  <a:cubicBezTo>
                    <a:pt x="1482894" y="863719"/>
                    <a:pt x="1482375" y="863604"/>
                    <a:pt x="1481856" y="863546"/>
                  </a:cubicBezTo>
                  <a:cubicBezTo>
                    <a:pt x="1479636" y="863315"/>
                    <a:pt x="1477473" y="862912"/>
                    <a:pt x="1475339" y="862450"/>
                  </a:cubicBezTo>
                  <a:cubicBezTo>
                    <a:pt x="1473493" y="862075"/>
                    <a:pt x="1471763" y="861614"/>
                    <a:pt x="1470004" y="861153"/>
                  </a:cubicBezTo>
                  <a:cubicBezTo>
                    <a:pt x="1468648" y="860778"/>
                    <a:pt x="1467293" y="860374"/>
                    <a:pt x="1465995" y="859941"/>
                  </a:cubicBezTo>
                  <a:cubicBezTo>
                    <a:pt x="1462275" y="858673"/>
                    <a:pt x="1458728" y="857231"/>
                    <a:pt x="1455585" y="855385"/>
                  </a:cubicBezTo>
                  <a:lnTo>
                    <a:pt x="13900" y="15428"/>
                  </a:lnTo>
                  <a:cubicBezTo>
                    <a:pt x="12660" y="14678"/>
                    <a:pt x="11708" y="13842"/>
                    <a:pt x="10641" y="13092"/>
                  </a:cubicBezTo>
                  <a:cubicBezTo>
                    <a:pt x="9372" y="12170"/>
                    <a:pt x="8046" y="11305"/>
                    <a:pt x="7008" y="10353"/>
                  </a:cubicBezTo>
                  <a:cubicBezTo>
                    <a:pt x="5393" y="8882"/>
                    <a:pt x="4037" y="7325"/>
                    <a:pt x="2913" y="5739"/>
                  </a:cubicBezTo>
                  <a:cubicBezTo>
                    <a:pt x="2711" y="5450"/>
                    <a:pt x="2538" y="5191"/>
                    <a:pt x="2365" y="4874"/>
                  </a:cubicBezTo>
                  <a:cubicBezTo>
                    <a:pt x="1327" y="3288"/>
                    <a:pt x="519" y="1644"/>
                    <a:pt x="0" y="0"/>
                  </a:cubicBezTo>
                  <a:lnTo>
                    <a:pt x="0" y="74978"/>
                  </a:lnTo>
                  <a:cubicBezTo>
                    <a:pt x="0" y="74978"/>
                    <a:pt x="2220" y="79044"/>
                    <a:pt x="7527" y="82534"/>
                  </a:cubicBezTo>
                  <a:cubicBezTo>
                    <a:pt x="8449" y="83139"/>
                    <a:pt x="9747" y="84322"/>
                    <a:pt x="10756" y="84898"/>
                  </a:cubicBezTo>
                  <a:cubicBezTo>
                    <a:pt x="10987" y="85014"/>
                    <a:pt x="11189" y="85158"/>
                    <a:pt x="11391" y="85273"/>
                  </a:cubicBezTo>
                  <a:lnTo>
                    <a:pt x="1453105" y="925259"/>
                  </a:lnTo>
                  <a:cubicBezTo>
                    <a:pt x="1456248" y="927076"/>
                    <a:pt x="1459795" y="928517"/>
                    <a:pt x="1463515" y="929815"/>
                  </a:cubicBezTo>
                  <a:cubicBezTo>
                    <a:pt x="1463948" y="929988"/>
                    <a:pt x="1464265" y="930190"/>
                    <a:pt x="1464698" y="930363"/>
                  </a:cubicBezTo>
                  <a:cubicBezTo>
                    <a:pt x="1465592" y="930623"/>
                    <a:pt x="1466601" y="930795"/>
                    <a:pt x="1467524" y="931055"/>
                  </a:cubicBezTo>
                  <a:cubicBezTo>
                    <a:pt x="1469283" y="931545"/>
                    <a:pt x="1471042" y="931978"/>
                    <a:pt x="1472859" y="932353"/>
                  </a:cubicBezTo>
                  <a:cubicBezTo>
                    <a:pt x="1473522" y="932526"/>
                    <a:pt x="1474099" y="932699"/>
                    <a:pt x="1474762" y="932814"/>
                  </a:cubicBezTo>
                  <a:cubicBezTo>
                    <a:pt x="1476262" y="933103"/>
                    <a:pt x="1477819" y="933247"/>
                    <a:pt x="1479376" y="933449"/>
                  </a:cubicBezTo>
                  <a:cubicBezTo>
                    <a:pt x="1479895" y="933506"/>
                    <a:pt x="1480414" y="933622"/>
                    <a:pt x="1481164" y="933708"/>
                  </a:cubicBezTo>
                  <a:lnTo>
                    <a:pt x="1481596" y="933766"/>
                  </a:lnTo>
                  <a:cubicBezTo>
                    <a:pt x="1483586" y="933939"/>
                    <a:pt x="1485547" y="934054"/>
                    <a:pt x="1487566" y="934141"/>
                  </a:cubicBezTo>
                  <a:cubicBezTo>
                    <a:pt x="1488373" y="934170"/>
                    <a:pt x="1489181" y="934141"/>
                    <a:pt x="1490017" y="934141"/>
                  </a:cubicBezTo>
                  <a:cubicBezTo>
                    <a:pt x="1490479" y="934141"/>
                    <a:pt x="1490969" y="934170"/>
                    <a:pt x="1491459" y="934141"/>
                  </a:cubicBezTo>
                  <a:cubicBezTo>
                    <a:pt x="1492007" y="934141"/>
                    <a:pt x="1492526" y="934170"/>
                    <a:pt x="1493103" y="934141"/>
                  </a:cubicBezTo>
                  <a:cubicBezTo>
                    <a:pt x="1494891" y="934083"/>
                    <a:pt x="1496650" y="933997"/>
                    <a:pt x="1498409" y="933852"/>
                  </a:cubicBezTo>
                  <a:cubicBezTo>
                    <a:pt x="1499101" y="933824"/>
                    <a:pt x="1499735" y="933737"/>
                    <a:pt x="1500428" y="933622"/>
                  </a:cubicBezTo>
                  <a:cubicBezTo>
                    <a:pt x="1500889" y="933593"/>
                    <a:pt x="1501322" y="933535"/>
                    <a:pt x="1501754" y="933477"/>
                  </a:cubicBezTo>
                  <a:cubicBezTo>
                    <a:pt x="1502389" y="933391"/>
                    <a:pt x="1503052" y="933362"/>
                    <a:pt x="1503657" y="933276"/>
                  </a:cubicBezTo>
                  <a:cubicBezTo>
                    <a:pt x="1505474" y="933016"/>
                    <a:pt x="1507262" y="932699"/>
                    <a:pt x="1509021" y="932324"/>
                  </a:cubicBezTo>
                  <a:cubicBezTo>
                    <a:pt x="1509511" y="932209"/>
                    <a:pt x="1509973" y="932093"/>
                    <a:pt x="1510463" y="931949"/>
                  </a:cubicBezTo>
                  <a:cubicBezTo>
                    <a:pt x="1510982" y="931863"/>
                    <a:pt x="1511501" y="931718"/>
                    <a:pt x="1512020" y="931632"/>
                  </a:cubicBezTo>
                  <a:cubicBezTo>
                    <a:pt x="1512914" y="931401"/>
                    <a:pt x="1513837" y="931228"/>
                    <a:pt x="1514731" y="930969"/>
                  </a:cubicBezTo>
                  <a:cubicBezTo>
                    <a:pt x="1516404" y="930478"/>
                    <a:pt x="1518019" y="929930"/>
                    <a:pt x="1519605" y="929354"/>
                  </a:cubicBezTo>
                  <a:cubicBezTo>
                    <a:pt x="1520037" y="929210"/>
                    <a:pt x="1520499" y="929094"/>
                    <a:pt x="1520931" y="928921"/>
                  </a:cubicBezTo>
                  <a:cubicBezTo>
                    <a:pt x="1521075" y="928864"/>
                    <a:pt x="1521219" y="928835"/>
                    <a:pt x="1521364" y="928777"/>
                  </a:cubicBezTo>
                  <a:cubicBezTo>
                    <a:pt x="1524132" y="927681"/>
                    <a:pt x="1526814" y="926470"/>
                    <a:pt x="1529294" y="925086"/>
                  </a:cubicBezTo>
                  <a:lnTo>
                    <a:pt x="2554880" y="353666"/>
                  </a:lnTo>
                  <a:cubicBezTo>
                    <a:pt x="2565780" y="347581"/>
                    <a:pt x="2571375" y="339651"/>
                    <a:pt x="2571663" y="331749"/>
                  </a:cubicBezTo>
                  <a:lnTo>
                    <a:pt x="2574172" y="261875"/>
                  </a:lnTo>
                  <a:cubicBezTo>
                    <a:pt x="2573884" y="269777"/>
                    <a:pt x="2568260" y="277736"/>
                    <a:pt x="2557388" y="283763"/>
                  </a:cubicBezTo>
                  <a:close/>
                </a:path>
              </a:pathLst>
            </a:custGeom>
            <a:solidFill>
              <a:srgbClr val="9899EF"/>
            </a:solidFill>
            <a:ln w="2878" cap="flat">
              <a:noFill/>
              <a:prstDash val="solid"/>
              <a:miter/>
            </a:ln>
          </p:spPr>
          <p:txBody>
            <a:bodyPr rtlCol="0" anchor="ctr"/>
            <a:lstStyle/>
            <a:p>
              <a:endParaRPr lang="zh-CN" altLang="en-US"/>
            </a:p>
          </p:txBody>
        </p:sp>
        <p:sp>
          <p:nvSpPr>
            <p:cNvPr id="103" name="Aichitds5-5"/>
            <p:cNvSpPr/>
            <p:nvPr/>
          </p:nvSpPr>
          <p:spPr>
            <a:xfrm>
              <a:off x="9046358" y="4382859"/>
              <a:ext cx="1954621" cy="1124556"/>
            </a:xfrm>
            <a:custGeom>
              <a:avLst/>
              <a:gdLst>
                <a:gd name="connsiteX0" fmla="*/ 0 w 1954621"/>
                <a:gd name="connsiteY0" fmla="*/ 311332 h 1124556"/>
                <a:gd name="connsiteX1" fmla="*/ 1395833 w 1954621"/>
                <a:gd name="connsiteY1" fmla="*/ 1124556 h 1124556"/>
                <a:gd name="connsiteX2" fmla="*/ 1954622 w 1954621"/>
                <a:gd name="connsiteY2" fmla="*/ 813224 h 1124556"/>
                <a:gd name="connsiteX3" fmla="*/ 558789 w 1954621"/>
                <a:gd name="connsiteY3" fmla="*/ 0 h 1124556"/>
              </a:gdLst>
              <a:ahLst/>
              <a:cxnLst>
                <a:cxn ang="0">
                  <a:pos x="connsiteX0" y="connsiteY0"/>
                </a:cxn>
                <a:cxn ang="0">
                  <a:pos x="connsiteX1" y="connsiteY1"/>
                </a:cxn>
                <a:cxn ang="0">
                  <a:pos x="connsiteX2" y="connsiteY2"/>
                </a:cxn>
                <a:cxn ang="0">
                  <a:pos x="connsiteX3" y="connsiteY3"/>
                </a:cxn>
              </a:cxnLst>
              <a:rect l="l" t="t" r="r" b="b"/>
              <a:pathLst>
                <a:path w="1954621" h="1124556">
                  <a:moveTo>
                    <a:pt x="0" y="311332"/>
                  </a:moveTo>
                  <a:lnTo>
                    <a:pt x="1395833" y="1124556"/>
                  </a:lnTo>
                  <a:lnTo>
                    <a:pt x="1954622" y="813224"/>
                  </a:lnTo>
                  <a:lnTo>
                    <a:pt x="558789" y="0"/>
                  </a:lnTo>
                  <a:close/>
                </a:path>
              </a:pathLst>
            </a:custGeom>
            <a:solidFill>
              <a:srgbClr val="9899EF"/>
            </a:solidFill>
            <a:ln w="2878" cap="flat">
              <a:noFill/>
              <a:prstDash val="solid"/>
              <a:miter/>
            </a:ln>
          </p:spPr>
          <p:txBody>
            <a:bodyPr rtlCol="0" anchor="ctr"/>
            <a:lstStyle/>
            <a:p>
              <a:endParaRPr lang="zh-CN" altLang="en-US"/>
            </a:p>
          </p:txBody>
        </p:sp>
        <p:grpSp>
          <p:nvGrpSpPr>
            <p:cNvPr id="104" name="图形 2"/>
            <p:cNvGrpSpPr/>
            <p:nvPr/>
          </p:nvGrpSpPr>
          <p:grpSpPr>
            <a:xfrm>
              <a:off x="9094228" y="4391787"/>
              <a:ext cx="1868483" cy="1091807"/>
              <a:chOff x="9094228" y="4391787"/>
              <a:chExt cx="1868483" cy="1091807"/>
            </a:xfrm>
          </p:grpSpPr>
          <p:sp>
            <p:nvSpPr>
              <p:cNvPr id="201" name="Aichitds5-6"/>
              <p:cNvSpPr/>
              <p:nvPr/>
            </p:nvSpPr>
            <p:spPr>
              <a:xfrm>
                <a:off x="9094228" y="4427730"/>
                <a:ext cx="1868483" cy="1055864"/>
              </a:xfrm>
              <a:custGeom>
                <a:avLst/>
                <a:gdLst>
                  <a:gd name="connsiteX0" fmla="*/ 1864071 w 1868483"/>
                  <a:gd name="connsiteY0" fmla="*/ 747820 h 1055864"/>
                  <a:gd name="connsiteX1" fmla="*/ 1813375 w 1868483"/>
                  <a:gd name="connsiteY1" fmla="*/ 776110 h 1055864"/>
                  <a:gd name="connsiteX2" fmla="*/ 1808963 w 1868483"/>
                  <a:gd name="connsiteY2" fmla="*/ 777811 h 1055864"/>
                  <a:gd name="connsiteX3" fmla="*/ 1808847 w 1868483"/>
                  <a:gd name="connsiteY3" fmla="*/ 777811 h 1055864"/>
                  <a:gd name="connsiteX4" fmla="*/ 1804002 w 1868483"/>
                  <a:gd name="connsiteY4" fmla="*/ 778388 h 1055864"/>
                  <a:gd name="connsiteX5" fmla="*/ 1803772 w 1868483"/>
                  <a:gd name="connsiteY5" fmla="*/ 778388 h 1055864"/>
                  <a:gd name="connsiteX6" fmla="*/ 1799186 w 1868483"/>
                  <a:gd name="connsiteY6" fmla="*/ 777840 h 1055864"/>
                  <a:gd name="connsiteX7" fmla="*/ 1798725 w 1868483"/>
                  <a:gd name="connsiteY7" fmla="*/ 777754 h 1055864"/>
                  <a:gd name="connsiteX8" fmla="*/ 1794544 w 1868483"/>
                  <a:gd name="connsiteY8" fmla="*/ 776167 h 1055864"/>
                  <a:gd name="connsiteX9" fmla="*/ 1731648 w 1868483"/>
                  <a:gd name="connsiteY9" fmla="*/ 739630 h 1055864"/>
                  <a:gd name="connsiteX10" fmla="*/ 1729313 w 1868483"/>
                  <a:gd name="connsiteY10" fmla="*/ 737496 h 1055864"/>
                  <a:gd name="connsiteX11" fmla="*/ 1773406 w 1868483"/>
                  <a:gd name="connsiteY11" fmla="*/ 712869 h 1055864"/>
                  <a:gd name="connsiteX12" fmla="*/ 1777529 w 1868483"/>
                  <a:gd name="connsiteY12" fmla="*/ 707562 h 1055864"/>
                  <a:gd name="connsiteX13" fmla="*/ 1778077 w 1868483"/>
                  <a:gd name="connsiteY13" fmla="*/ 690145 h 1055864"/>
                  <a:gd name="connsiteX14" fmla="*/ 1773982 w 1868483"/>
                  <a:gd name="connsiteY14" fmla="*/ 695451 h 1055864"/>
                  <a:gd name="connsiteX15" fmla="*/ 1723286 w 1868483"/>
                  <a:gd name="connsiteY15" fmla="*/ 723712 h 1055864"/>
                  <a:gd name="connsiteX16" fmla="*/ 1718960 w 1868483"/>
                  <a:gd name="connsiteY16" fmla="*/ 725298 h 1055864"/>
                  <a:gd name="connsiteX17" fmla="*/ 1718729 w 1868483"/>
                  <a:gd name="connsiteY17" fmla="*/ 725384 h 1055864"/>
                  <a:gd name="connsiteX18" fmla="*/ 1713885 w 1868483"/>
                  <a:gd name="connsiteY18" fmla="*/ 725990 h 1055864"/>
                  <a:gd name="connsiteX19" fmla="*/ 1713769 w 1868483"/>
                  <a:gd name="connsiteY19" fmla="*/ 725990 h 1055864"/>
                  <a:gd name="connsiteX20" fmla="*/ 1709184 w 1868483"/>
                  <a:gd name="connsiteY20" fmla="*/ 725413 h 1055864"/>
                  <a:gd name="connsiteX21" fmla="*/ 1708492 w 1868483"/>
                  <a:gd name="connsiteY21" fmla="*/ 725327 h 1055864"/>
                  <a:gd name="connsiteX22" fmla="*/ 1704512 w 1868483"/>
                  <a:gd name="connsiteY22" fmla="*/ 723741 h 1055864"/>
                  <a:gd name="connsiteX23" fmla="*/ 1641617 w 1868483"/>
                  <a:gd name="connsiteY23" fmla="*/ 687088 h 1055864"/>
                  <a:gd name="connsiteX24" fmla="*/ 1639166 w 1868483"/>
                  <a:gd name="connsiteY24" fmla="*/ 684954 h 1055864"/>
                  <a:gd name="connsiteX25" fmla="*/ 1683259 w 1868483"/>
                  <a:gd name="connsiteY25" fmla="*/ 660471 h 1055864"/>
                  <a:gd name="connsiteX26" fmla="*/ 1687383 w 1868483"/>
                  <a:gd name="connsiteY26" fmla="*/ 655136 h 1055864"/>
                  <a:gd name="connsiteX27" fmla="*/ 1687959 w 1868483"/>
                  <a:gd name="connsiteY27" fmla="*/ 637602 h 1055864"/>
                  <a:gd name="connsiteX28" fmla="*/ 1683836 w 1868483"/>
                  <a:gd name="connsiteY28" fmla="*/ 643024 h 1055864"/>
                  <a:gd name="connsiteX29" fmla="*/ 1633139 w 1868483"/>
                  <a:gd name="connsiteY29" fmla="*/ 671285 h 1055864"/>
                  <a:gd name="connsiteX30" fmla="*/ 1628813 w 1868483"/>
                  <a:gd name="connsiteY30" fmla="*/ 672871 h 1055864"/>
                  <a:gd name="connsiteX31" fmla="*/ 1628698 w 1868483"/>
                  <a:gd name="connsiteY31" fmla="*/ 672871 h 1055864"/>
                  <a:gd name="connsiteX32" fmla="*/ 1623709 w 1868483"/>
                  <a:gd name="connsiteY32" fmla="*/ 673476 h 1055864"/>
                  <a:gd name="connsiteX33" fmla="*/ 1623593 w 1868483"/>
                  <a:gd name="connsiteY33" fmla="*/ 673476 h 1055864"/>
                  <a:gd name="connsiteX34" fmla="*/ 1619008 w 1868483"/>
                  <a:gd name="connsiteY34" fmla="*/ 673015 h 1055864"/>
                  <a:gd name="connsiteX35" fmla="*/ 1618345 w 1868483"/>
                  <a:gd name="connsiteY35" fmla="*/ 672784 h 1055864"/>
                  <a:gd name="connsiteX36" fmla="*/ 1614394 w 1868483"/>
                  <a:gd name="connsiteY36" fmla="*/ 671314 h 1055864"/>
                  <a:gd name="connsiteX37" fmla="*/ 1551384 w 1868483"/>
                  <a:gd name="connsiteY37" fmla="*/ 634661 h 1055864"/>
                  <a:gd name="connsiteX38" fmla="*/ 1549048 w 1868483"/>
                  <a:gd name="connsiteY38" fmla="*/ 632527 h 1055864"/>
                  <a:gd name="connsiteX39" fmla="*/ 1593141 w 1868483"/>
                  <a:gd name="connsiteY39" fmla="*/ 608015 h 1055864"/>
                  <a:gd name="connsiteX40" fmla="*/ 1597265 w 1868483"/>
                  <a:gd name="connsiteY40" fmla="*/ 602564 h 1055864"/>
                  <a:gd name="connsiteX41" fmla="*/ 1597957 w 1868483"/>
                  <a:gd name="connsiteY41" fmla="*/ 585146 h 1055864"/>
                  <a:gd name="connsiteX42" fmla="*/ 1593833 w 1868483"/>
                  <a:gd name="connsiteY42" fmla="*/ 590452 h 1055864"/>
                  <a:gd name="connsiteX43" fmla="*/ 1543136 w 1868483"/>
                  <a:gd name="connsiteY43" fmla="*/ 618742 h 1055864"/>
                  <a:gd name="connsiteX44" fmla="*/ 1538724 w 1868483"/>
                  <a:gd name="connsiteY44" fmla="*/ 620444 h 1055864"/>
                  <a:gd name="connsiteX45" fmla="*/ 1538580 w 1868483"/>
                  <a:gd name="connsiteY45" fmla="*/ 620444 h 1055864"/>
                  <a:gd name="connsiteX46" fmla="*/ 1533735 w 1868483"/>
                  <a:gd name="connsiteY46" fmla="*/ 621021 h 1055864"/>
                  <a:gd name="connsiteX47" fmla="*/ 1533620 w 1868483"/>
                  <a:gd name="connsiteY47" fmla="*/ 621021 h 1055864"/>
                  <a:gd name="connsiteX48" fmla="*/ 1528890 w 1868483"/>
                  <a:gd name="connsiteY48" fmla="*/ 620588 h 1055864"/>
                  <a:gd name="connsiteX49" fmla="*/ 1528342 w 1868483"/>
                  <a:gd name="connsiteY49" fmla="*/ 620357 h 1055864"/>
                  <a:gd name="connsiteX50" fmla="*/ 1524248 w 1868483"/>
                  <a:gd name="connsiteY50" fmla="*/ 618886 h 1055864"/>
                  <a:gd name="connsiteX51" fmla="*/ 1461352 w 1868483"/>
                  <a:gd name="connsiteY51" fmla="*/ 582234 h 1055864"/>
                  <a:gd name="connsiteX52" fmla="*/ 1458930 w 1868483"/>
                  <a:gd name="connsiteY52" fmla="*/ 579984 h 1055864"/>
                  <a:gd name="connsiteX53" fmla="*/ 1503023 w 1868483"/>
                  <a:gd name="connsiteY53" fmla="*/ 555443 h 1055864"/>
                  <a:gd name="connsiteX54" fmla="*/ 1507176 w 1868483"/>
                  <a:gd name="connsiteY54" fmla="*/ 550137 h 1055864"/>
                  <a:gd name="connsiteX55" fmla="*/ 1507839 w 1868483"/>
                  <a:gd name="connsiteY55" fmla="*/ 532604 h 1055864"/>
                  <a:gd name="connsiteX56" fmla="*/ 1506685 w 1868483"/>
                  <a:gd name="connsiteY56" fmla="*/ 535546 h 1055864"/>
                  <a:gd name="connsiteX57" fmla="*/ 1503715 w 1868483"/>
                  <a:gd name="connsiteY57" fmla="*/ 538054 h 1055864"/>
                  <a:gd name="connsiteX58" fmla="*/ 1453047 w 1868483"/>
                  <a:gd name="connsiteY58" fmla="*/ 566315 h 1055864"/>
                  <a:gd name="connsiteX59" fmla="*/ 1448606 w 1868483"/>
                  <a:gd name="connsiteY59" fmla="*/ 567901 h 1055864"/>
                  <a:gd name="connsiteX60" fmla="*/ 1448375 w 1868483"/>
                  <a:gd name="connsiteY60" fmla="*/ 568017 h 1055864"/>
                  <a:gd name="connsiteX61" fmla="*/ 1443531 w 1868483"/>
                  <a:gd name="connsiteY61" fmla="*/ 568478 h 1055864"/>
                  <a:gd name="connsiteX62" fmla="*/ 1443415 w 1868483"/>
                  <a:gd name="connsiteY62" fmla="*/ 568478 h 1055864"/>
                  <a:gd name="connsiteX63" fmla="*/ 1438830 w 1868483"/>
                  <a:gd name="connsiteY63" fmla="*/ 568045 h 1055864"/>
                  <a:gd name="connsiteX64" fmla="*/ 1438253 w 1868483"/>
                  <a:gd name="connsiteY64" fmla="*/ 567959 h 1055864"/>
                  <a:gd name="connsiteX65" fmla="*/ 1434187 w 1868483"/>
                  <a:gd name="connsiteY65" fmla="*/ 566373 h 1055864"/>
                  <a:gd name="connsiteX66" fmla="*/ 1371292 w 1868483"/>
                  <a:gd name="connsiteY66" fmla="*/ 529720 h 1055864"/>
                  <a:gd name="connsiteX67" fmla="*/ 1368956 w 1868483"/>
                  <a:gd name="connsiteY67" fmla="*/ 527701 h 1055864"/>
                  <a:gd name="connsiteX68" fmla="*/ 1413078 w 1868483"/>
                  <a:gd name="connsiteY68" fmla="*/ 503074 h 1055864"/>
                  <a:gd name="connsiteX69" fmla="*/ 1417202 w 1868483"/>
                  <a:gd name="connsiteY69" fmla="*/ 497768 h 1055864"/>
                  <a:gd name="connsiteX70" fmla="*/ 1417750 w 1868483"/>
                  <a:gd name="connsiteY70" fmla="*/ 480206 h 1055864"/>
                  <a:gd name="connsiteX71" fmla="*/ 1416740 w 1868483"/>
                  <a:gd name="connsiteY71" fmla="*/ 483147 h 1055864"/>
                  <a:gd name="connsiteX72" fmla="*/ 1413741 w 1868483"/>
                  <a:gd name="connsiteY72" fmla="*/ 485656 h 1055864"/>
                  <a:gd name="connsiteX73" fmla="*/ 1363045 w 1868483"/>
                  <a:gd name="connsiteY73" fmla="*/ 513917 h 1055864"/>
                  <a:gd name="connsiteX74" fmla="*/ 1358632 w 1868483"/>
                  <a:gd name="connsiteY74" fmla="*/ 515503 h 1055864"/>
                  <a:gd name="connsiteX75" fmla="*/ 1358402 w 1868483"/>
                  <a:gd name="connsiteY75" fmla="*/ 515619 h 1055864"/>
                  <a:gd name="connsiteX76" fmla="*/ 1353528 w 1868483"/>
                  <a:gd name="connsiteY76" fmla="*/ 516080 h 1055864"/>
                  <a:gd name="connsiteX77" fmla="*/ 1353413 w 1868483"/>
                  <a:gd name="connsiteY77" fmla="*/ 516080 h 1055864"/>
                  <a:gd name="connsiteX78" fmla="*/ 1348828 w 1868483"/>
                  <a:gd name="connsiteY78" fmla="*/ 515648 h 1055864"/>
                  <a:gd name="connsiteX79" fmla="*/ 1348135 w 1868483"/>
                  <a:gd name="connsiteY79" fmla="*/ 515561 h 1055864"/>
                  <a:gd name="connsiteX80" fmla="*/ 1344185 w 1868483"/>
                  <a:gd name="connsiteY80" fmla="*/ 513975 h 1055864"/>
                  <a:gd name="connsiteX81" fmla="*/ 1281290 w 1868483"/>
                  <a:gd name="connsiteY81" fmla="*/ 477322 h 1055864"/>
                  <a:gd name="connsiteX82" fmla="*/ 1278723 w 1868483"/>
                  <a:gd name="connsiteY82" fmla="*/ 475073 h 1055864"/>
                  <a:gd name="connsiteX83" fmla="*/ 1322729 w 1868483"/>
                  <a:gd name="connsiteY83" fmla="*/ 450561 h 1055864"/>
                  <a:gd name="connsiteX84" fmla="*/ 1326824 w 1868483"/>
                  <a:gd name="connsiteY84" fmla="*/ 445110 h 1055864"/>
                  <a:gd name="connsiteX85" fmla="*/ 1327401 w 1868483"/>
                  <a:gd name="connsiteY85" fmla="*/ 427692 h 1055864"/>
                  <a:gd name="connsiteX86" fmla="*/ 1323393 w 1868483"/>
                  <a:gd name="connsiteY86" fmla="*/ 432998 h 1055864"/>
                  <a:gd name="connsiteX87" fmla="*/ 1272581 w 1868483"/>
                  <a:gd name="connsiteY87" fmla="*/ 461259 h 1055864"/>
                  <a:gd name="connsiteX88" fmla="*/ 1268255 w 1868483"/>
                  <a:gd name="connsiteY88" fmla="*/ 462961 h 1055864"/>
                  <a:gd name="connsiteX89" fmla="*/ 1268139 w 1868483"/>
                  <a:gd name="connsiteY89" fmla="*/ 462961 h 1055864"/>
                  <a:gd name="connsiteX90" fmla="*/ 1263179 w 1868483"/>
                  <a:gd name="connsiteY90" fmla="*/ 463538 h 1055864"/>
                  <a:gd name="connsiteX91" fmla="*/ 1263064 w 1868483"/>
                  <a:gd name="connsiteY91" fmla="*/ 463538 h 1055864"/>
                  <a:gd name="connsiteX92" fmla="*/ 1258479 w 1868483"/>
                  <a:gd name="connsiteY92" fmla="*/ 462990 h 1055864"/>
                  <a:gd name="connsiteX93" fmla="*/ 1258018 w 1868483"/>
                  <a:gd name="connsiteY93" fmla="*/ 462903 h 1055864"/>
                  <a:gd name="connsiteX94" fmla="*/ 1253836 w 1868483"/>
                  <a:gd name="connsiteY94" fmla="*/ 461288 h 1055864"/>
                  <a:gd name="connsiteX95" fmla="*/ 1190941 w 1868483"/>
                  <a:gd name="connsiteY95" fmla="*/ 424636 h 1055864"/>
                  <a:gd name="connsiteX96" fmla="*/ 1188605 w 1868483"/>
                  <a:gd name="connsiteY96" fmla="*/ 422617 h 1055864"/>
                  <a:gd name="connsiteX97" fmla="*/ 1232698 w 1868483"/>
                  <a:gd name="connsiteY97" fmla="*/ 398105 h 1055864"/>
                  <a:gd name="connsiteX98" fmla="*/ 1236851 w 1868483"/>
                  <a:gd name="connsiteY98" fmla="*/ 392683 h 1055864"/>
                  <a:gd name="connsiteX99" fmla="*/ 1237399 w 1868483"/>
                  <a:gd name="connsiteY99" fmla="*/ 375265 h 1055864"/>
                  <a:gd name="connsiteX100" fmla="*/ 1233275 w 1868483"/>
                  <a:gd name="connsiteY100" fmla="*/ 380571 h 1055864"/>
                  <a:gd name="connsiteX101" fmla="*/ 1182578 w 1868483"/>
                  <a:gd name="connsiteY101" fmla="*/ 408832 h 1055864"/>
                  <a:gd name="connsiteX102" fmla="*/ 1178252 w 1868483"/>
                  <a:gd name="connsiteY102" fmla="*/ 410534 h 1055864"/>
                  <a:gd name="connsiteX103" fmla="*/ 1178022 w 1868483"/>
                  <a:gd name="connsiteY103" fmla="*/ 410534 h 1055864"/>
                  <a:gd name="connsiteX104" fmla="*/ 1173177 w 1868483"/>
                  <a:gd name="connsiteY104" fmla="*/ 411140 h 1055864"/>
                  <a:gd name="connsiteX105" fmla="*/ 1173090 w 1868483"/>
                  <a:gd name="connsiteY105" fmla="*/ 411140 h 1055864"/>
                  <a:gd name="connsiteX106" fmla="*/ 1168505 w 1868483"/>
                  <a:gd name="connsiteY106" fmla="*/ 410563 h 1055864"/>
                  <a:gd name="connsiteX107" fmla="*/ 1167813 w 1868483"/>
                  <a:gd name="connsiteY107" fmla="*/ 410476 h 1055864"/>
                  <a:gd name="connsiteX108" fmla="*/ 1163833 w 1868483"/>
                  <a:gd name="connsiteY108" fmla="*/ 408890 h 1055864"/>
                  <a:gd name="connsiteX109" fmla="*/ 1100823 w 1868483"/>
                  <a:gd name="connsiteY109" fmla="*/ 372237 h 1055864"/>
                  <a:gd name="connsiteX110" fmla="*/ 1098487 w 1868483"/>
                  <a:gd name="connsiteY110" fmla="*/ 370103 h 1055864"/>
                  <a:gd name="connsiteX111" fmla="*/ 1142580 w 1868483"/>
                  <a:gd name="connsiteY111" fmla="*/ 345591 h 1055864"/>
                  <a:gd name="connsiteX112" fmla="*/ 1146589 w 1868483"/>
                  <a:gd name="connsiteY112" fmla="*/ 340256 h 1055864"/>
                  <a:gd name="connsiteX113" fmla="*/ 1147252 w 1868483"/>
                  <a:gd name="connsiteY113" fmla="*/ 322723 h 1055864"/>
                  <a:gd name="connsiteX114" fmla="*/ 1143128 w 1868483"/>
                  <a:gd name="connsiteY114" fmla="*/ 328145 h 1055864"/>
                  <a:gd name="connsiteX115" fmla="*/ 1092460 w 1868483"/>
                  <a:gd name="connsiteY115" fmla="*/ 356319 h 1055864"/>
                  <a:gd name="connsiteX116" fmla="*/ 1088105 w 1868483"/>
                  <a:gd name="connsiteY116" fmla="*/ 358020 h 1055864"/>
                  <a:gd name="connsiteX117" fmla="*/ 1087875 w 1868483"/>
                  <a:gd name="connsiteY117" fmla="*/ 358020 h 1055864"/>
                  <a:gd name="connsiteX118" fmla="*/ 1083001 w 1868483"/>
                  <a:gd name="connsiteY118" fmla="*/ 358568 h 1055864"/>
                  <a:gd name="connsiteX119" fmla="*/ 1082799 w 1868483"/>
                  <a:gd name="connsiteY119" fmla="*/ 358568 h 1055864"/>
                  <a:gd name="connsiteX120" fmla="*/ 1078214 w 1868483"/>
                  <a:gd name="connsiteY120" fmla="*/ 358136 h 1055864"/>
                  <a:gd name="connsiteX121" fmla="*/ 1077637 w 1868483"/>
                  <a:gd name="connsiteY121" fmla="*/ 357934 h 1055864"/>
                  <a:gd name="connsiteX122" fmla="*/ 1073687 w 1868483"/>
                  <a:gd name="connsiteY122" fmla="*/ 356463 h 1055864"/>
                  <a:gd name="connsiteX123" fmla="*/ 1010820 w 1868483"/>
                  <a:gd name="connsiteY123" fmla="*/ 319810 h 1055864"/>
                  <a:gd name="connsiteX124" fmla="*/ 1008369 w 1868483"/>
                  <a:gd name="connsiteY124" fmla="*/ 317676 h 1055864"/>
                  <a:gd name="connsiteX125" fmla="*/ 1052462 w 1868483"/>
                  <a:gd name="connsiteY125" fmla="*/ 293164 h 1055864"/>
                  <a:gd name="connsiteX126" fmla="*/ 1056586 w 1868483"/>
                  <a:gd name="connsiteY126" fmla="*/ 287714 h 1055864"/>
                  <a:gd name="connsiteX127" fmla="*/ 1057278 w 1868483"/>
                  <a:gd name="connsiteY127" fmla="*/ 270296 h 1055864"/>
                  <a:gd name="connsiteX128" fmla="*/ 1053154 w 1868483"/>
                  <a:gd name="connsiteY128" fmla="*/ 275602 h 1055864"/>
                  <a:gd name="connsiteX129" fmla="*/ 1002458 w 1868483"/>
                  <a:gd name="connsiteY129" fmla="*/ 303892 h 1055864"/>
                  <a:gd name="connsiteX130" fmla="*/ 998045 w 1868483"/>
                  <a:gd name="connsiteY130" fmla="*/ 305593 h 1055864"/>
                  <a:gd name="connsiteX131" fmla="*/ 997815 w 1868483"/>
                  <a:gd name="connsiteY131" fmla="*/ 305593 h 1055864"/>
                  <a:gd name="connsiteX132" fmla="*/ 992970 w 1868483"/>
                  <a:gd name="connsiteY132" fmla="*/ 306170 h 1055864"/>
                  <a:gd name="connsiteX133" fmla="*/ 992855 w 1868483"/>
                  <a:gd name="connsiteY133" fmla="*/ 306170 h 1055864"/>
                  <a:gd name="connsiteX134" fmla="*/ 988269 w 1868483"/>
                  <a:gd name="connsiteY134" fmla="*/ 305709 h 1055864"/>
                  <a:gd name="connsiteX135" fmla="*/ 987692 w 1868483"/>
                  <a:gd name="connsiteY135" fmla="*/ 305507 h 1055864"/>
                  <a:gd name="connsiteX136" fmla="*/ 983626 w 1868483"/>
                  <a:gd name="connsiteY136" fmla="*/ 304036 h 1055864"/>
                  <a:gd name="connsiteX137" fmla="*/ 920731 w 1868483"/>
                  <a:gd name="connsiteY137" fmla="*/ 267383 h 1055864"/>
                  <a:gd name="connsiteX138" fmla="*/ 918395 w 1868483"/>
                  <a:gd name="connsiteY138" fmla="*/ 265249 h 1055864"/>
                  <a:gd name="connsiteX139" fmla="*/ 962402 w 1868483"/>
                  <a:gd name="connsiteY139" fmla="*/ 240593 h 1055864"/>
                  <a:gd name="connsiteX140" fmla="*/ 966497 w 1868483"/>
                  <a:gd name="connsiteY140" fmla="*/ 235287 h 1055864"/>
                  <a:gd name="connsiteX141" fmla="*/ 967189 w 1868483"/>
                  <a:gd name="connsiteY141" fmla="*/ 217898 h 1055864"/>
                  <a:gd name="connsiteX142" fmla="*/ 963065 w 1868483"/>
                  <a:gd name="connsiteY142" fmla="*/ 223204 h 1055864"/>
                  <a:gd name="connsiteX143" fmla="*/ 912368 w 1868483"/>
                  <a:gd name="connsiteY143" fmla="*/ 251465 h 1055864"/>
                  <a:gd name="connsiteX144" fmla="*/ 907927 w 1868483"/>
                  <a:gd name="connsiteY144" fmla="*/ 253022 h 1055864"/>
                  <a:gd name="connsiteX145" fmla="*/ 907812 w 1868483"/>
                  <a:gd name="connsiteY145" fmla="*/ 253138 h 1055864"/>
                  <a:gd name="connsiteX146" fmla="*/ 902967 w 1868483"/>
                  <a:gd name="connsiteY146" fmla="*/ 253599 h 1055864"/>
                  <a:gd name="connsiteX147" fmla="*/ 902852 w 1868483"/>
                  <a:gd name="connsiteY147" fmla="*/ 253599 h 1055864"/>
                  <a:gd name="connsiteX148" fmla="*/ 898151 w 1868483"/>
                  <a:gd name="connsiteY148" fmla="*/ 253166 h 1055864"/>
                  <a:gd name="connsiteX149" fmla="*/ 897459 w 1868483"/>
                  <a:gd name="connsiteY149" fmla="*/ 253080 h 1055864"/>
                  <a:gd name="connsiteX150" fmla="*/ 893480 w 1868483"/>
                  <a:gd name="connsiteY150" fmla="*/ 251494 h 1055864"/>
                  <a:gd name="connsiteX151" fmla="*/ 830613 w 1868483"/>
                  <a:gd name="connsiteY151" fmla="*/ 214812 h 1055864"/>
                  <a:gd name="connsiteX152" fmla="*/ 828278 w 1868483"/>
                  <a:gd name="connsiteY152" fmla="*/ 212794 h 1055864"/>
                  <a:gd name="connsiteX153" fmla="*/ 872399 w 1868483"/>
                  <a:gd name="connsiteY153" fmla="*/ 188166 h 1055864"/>
                  <a:gd name="connsiteX154" fmla="*/ 876523 w 1868483"/>
                  <a:gd name="connsiteY154" fmla="*/ 182831 h 1055864"/>
                  <a:gd name="connsiteX155" fmla="*/ 877100 w 1868483"/>
                  <a:gd name="connsiteY155" fmla="*/ 165298 h 1055864"/>
                  <a:gd name="connsiteX156" fmla="*/ 872976 w 1868483"/>
                  <a:gd name="connsiteY156" fmla="*/ 170719 h 1055864"/>
                  <a:gd name="connsiteX157" fmla="*/ 822279 w 1868483"/>
                  <a:gd name="connsiteY157" fmla="*/ 198980 h 1055864"/>
                  <a:gd name="connsiteX158" fmla="*/ 817954 w 1868483"/>
                  <a:gd name="connsiteY158" fmla="*/ 200538 h 1055864"/>
                  <a:gd name="connsiteX159" fmla="*/ 817723 w 1868483"/>
                  <a:gd name="connsiteY159" fmla="*/ 200682 h 1055864"/>
                  <a:gd name="connsiteX160" fmla="*/ 812878 w 1868483"/>
                  <a:gd name="connsiteY160" fmla="*/ 201143 h 1055864"/>
                  <a:gd name="connsiteX161" fmla="*/ 812792 w 1868483"/>
                  <a:gd name="connsiteY161" fmla="*/ 201143 h 1055864"/>
                  <a:gd name="connsiteX162" fmla="*/ 808206 w 1868483"/>
                  <a:gd name="connsiteY162" fmla="*/ 200711 h 1055864"/>
                  <a:gd name="connsiteX163" fmla="*/ 807514 w 1868483"/>
                  <a:gd name="connsiteY163" fmla="*/ 200624 h 1055864"/>
                  <a:gd name="connsiteX164" fmla="*/ 803564 w 1868483"/>
                  <a:gd name="connsiteY164" fmla="*/ 199009 h 1055864"/>
                  <a:gd name="connsiteX165" fmla="*/ 740668 w 1868483"/>
                  <a:gd name="connsiteY165" fmla="*/ 162356 h 1055864"/>
                  <a:gd name="connsiteX166" fmla="*/ 737871 w 1868483"/>
                  <a:gd name="connsiteY166" fmla="*/ 159992 h 1055864"/>
                  <a:gd name="connsiteX167" fmla="*/ 737871 w 1868483"/>
                  <a:gd name="connsiteY167" fmla="*/ 159876 h 1055864"/>
                  <a:gd name="connsiteX168" fmla="*/ 737756 w 1868483"/>
                  <a:gd name="connsiteY168" fmla="*/ 159530 h 1055864"/>
                  <a:gd name="connsiteX169" fmla="*/ 781387 w 1868483"/>
                  <a:gd name="connsiteY169" fmla="*/ 135134 h 1055864"/>
                  <a:gd name="connsiteX170" fmla="*/ 785511 w 1868483"/>
                  <a:gd name="connsiteY170" fmla="*/ 129798 h 1055864"/>
                  <a:gd name="connsiteX171" fmla="*/ 786059 w 1868483"/>
                  <a:gd name="connsiteY171" fmla="*/ 112582 h 1055864"/>
                  <a:gd name="connsiteX172" fmla="*/ 782051 w 1868483"/>
                  <a:gd name="connsiteY172" fmla="*/ 117687 h 1055864"/>
                  <a:gd name="connsiteX173" fmla="*/ 731354 w 1868483"/>
                  <a:gd name="connsiteY173" fmla="*/ 145948 h 1055864"/>
                  <a:gd name="connsiteX174" fmla="*/ 726942 w 1868483"/>
                  <a:gd name="connsiteY174" fmla="*/ 147534 h 1055864"/>
                  <a:gd name="connsiteX175" fmla="*/ 726826 w 1868483"/>
                  <a:gd name="connsiteY175" fmla="*/ 147649 h 1055864"/>
                  <a:gd name="connsiteX176" fmla="*/ 721866 w 1868483"/>
                  <a:gd name="connsiteY176" fmla="*/ 148111 h 1055864"/>
                  <a:gd name="connsiteX177" fmla="*/ 721751 w 1868483"/>
                  <a:gd name="connsiteY177" fmla="*/ 148111 h 1055864"/>
                  <a:gd name="connsiteX178" fmla="*/ 717166 w 1868483"/>
                  <a:gd name="connsiteY178" fmla="*/ 147678 h 1055864"/>
                  <a:gd name="connsiteX179" fmla="*/ 716474 w 1868483"/>
                  <a:gd name="connsiteY179" fmla="*/ 147447 h 1055864"/>
                  <a:gd name="connsiteX180" fmla="*/ 712494 w 1868483"/>
                  <a:gd name="connsiteY180" fmla="*/ 146005 h 1055864"/>
                  <a:gd name="connsiteX181" fmla="*/ 649657 w 1868483"/>
                  <a:gd name="connsiteY181" fmla="*/ 109151 h 1055864"/>
                  <a:gd name="connsiteX182" fmla="*/ 647321 w 1868483"/>
                  <a:gd name="connsiteY182" fmla="*/ 107017 h 1055864"/>
                  <a:gd name="connsiteX183" fmla="*/ 691414 w 1868483"/>
                  <a:gd name="connsiteY183" fmla="*/ 82476 h 1055864"/>
                  <a:gd name="connsiteX184" fmla="*/ 695537 w 1868483"/>
                  <a:gd name="connsiteY184" fmla="*/ 77170 h 1055864"/>
                  <a:gd name="connsiteX185" fmla="*/ 696114 w 1868483"/>
                  <a:gd name="connsiteY185" fmla="*/ 59636 h 1055864"/>
                  <a:gd name="connsiteX186" fmla="*/ 691990 w 1868483"/>
                  <a:gd name="connsiteY186" fmla="*/ 65058 h 1055864"/>
                  <a:gd name="connsiteX187" fmla="*/ 641294 w 1868483"/>
                  <a:gd name="connsiteY187" fmla="*/ 93319 h 1055864"/>
                  <a:gd name="connsiteX188" fmla="*/ 636968 w 1868483"/>
                  <a:gd name="connsiteY188" fmla="*/ 94934 h 1055864"/>
                  <a:gd name="connsiteX189" fmla="*/ 636853 w 1868483"/>
                  <a:gd name="connsiteY189" fmla="*/ 94934 h 1055864"/>
                  <a:gd name="connsiteX190" fmla="*/ 631893 w 1868483"/>
                  <a:gd name="connsiteY190" fmla="*/ 95482 h 1055864"/>
                  <a:gd name="connsiteX191" fmla="*/ 631777 w 1868483"/>
                  <a:gd name="connsiteY191" fmla="*/ 95482 h 1055864"/>
                  <a:gd name="connsiteX192" fmla="*/ 627192 w 1868483"/>
                  <a:gd name="connsiteY192" fmla="*/ 95049 h 1055864"/>
                  <a:gd name="connsiteX193" fmla="*/ 626529 w 1868483"/>
                  <a:gd name="connsiteY193" fmla="*/ 94818 h 1055864"/>
                  <a:gd name="connsiteX194" fmla="*/ 622549 w 1868483"/>
                  <a:gd name="connsiteY194" fmla="*/ 93377 h 1055864"/>
                  <a:gd name="connsiteX195" fmla="*/ 559654 w 1868483"/>
                  <a:gd name="connsiteY195" fmla="*/ 56724 h 1055864"/>
                  <a:gd name="connsiteX196" fmla="*/ 558674 w 1868483"/>
                  <a:gd name="connsiteY196" fmla="*/ 55830 h 1055864"/>
                  <a:gd name="connsiteX197" fmla="*/ 603112 w 1868483"/>
                  <a:gd name="connsiteY197" fmla="*/ 31087 h 1055864"/>
                  <a:gd name="connsiteX198" fmla="*/ 607236 w 1868483"/>
                  <a:gd name="connsiteY198" fmla="*/ 25752 h 1055864"/>
                  <a:gd name="connsiteX199" fmla="*/ 607928 w 1868483"/>
                  <a:gd name="connsiteY199" fmla="*/ 8248 h 1055864"/>
                  <a:gd name="connsiteX200" fmla="*/ 603804 w 1868483"/>
                  <a:gd name="connsiteY200" fmla="*/ 13669 h 1055864"/>
                  <a:gd name="connsiteX201" fmla="*/ 553108 w 1868483"/>
                  <a:gd name="connsiteY201" fmla="*/ 41930 h 1055864"/>
                  <a:gd name="connsiteX202" fmla="*/ 548696 w 1868483"/>
                  <a:gd name="connsiteY202" fmla="*/ 43516 h 1055864"/>
                  <a:gd name="connsiteX203" fmla="*/ 548580 w 1868483"/>
                  <a:gd name="connsiteY203" fmla="*/ 43603 h 1055864"/>
                  <a:gd name="connsiteX204" fmla="*/ 543736 w 1868483"/>
                  <a:gd name="connsiteY204" fmla="*/ 44093 h 1055864"/>
                  <a:gd name="connsiteX205" fmla="*/ 543505 w 1868483"/>
                  <a:gd name="connsiteY205" fmla="*/ 44093 h 1055864"/>
                  <a:gd name="connsiteX206" fmla="*/ 538920 w 1868483"/>
                  <a:gd name="connsiteY206" fmla="*/ 43660 h 1055864"/>
                  <a:gd name="connsiteX207" fmla="*/ 538372 w 1868483"/>
                  <a:gd name="connsiteY207" fmla="*/ 43516 h 1055864"/>
                  <a:gd name="connsiteX208" fmla="*/ 534277 w 1868483"/>
                  <a:gd name="connsiteY208" fmla="*/ 41959 h 1055864"/>
                  <a:gd name="connsiteX209" fmla="*/ 471411 w 1868483"/>
                  <a:gd name="connsiteY209" fmla="*/ 5306 h 1055864"/>
                  <a:gd name="connsiteX210" fmla="*/ 468729 w 1868483"/>
                  <a:gd name="connsiteY210" fmla="*/ 2941 h 1055864"/>
                  <a:gd name="connsiteX211" fmla="*/ 468613 w 1868483"/>
                  <a:gd name="connsiteY211" fmla="*/ 2826 h 1055864"/>
                  <a:gd name="connsiteX212" fmla="*/ 467806 w 1868483"/>
                  <a:gd name="connsiteY212" fmla="*/ 0 h 1055864"/>
                  <a:gd name="connsiteX213" fmla="*/ 467114 w 1868483"/>
                  <a:gd name="connsiteY213" fmla="*/ 17533 h 1055864"/>
                  <a:gd name="connsiteX214" fmla="*/ 467085 w 1868483"/>
                  <a:gd name="connsiteY214" fmla="*/ 17620 h 1055864"/>
                  <a:gd name="connsiteX215" fmla="*/ 467171 w 1868483"/>
                  <a:gd name="connsiteY215" fmla="*/ 18283 h 1055864"/>
                  <a:gd name="connsiteX216" fmla="*/ 467373 w 1868483"/>
                  <a:gd name="connsiteY216" fmla="*/ 19091 h 1055864"/>
                  <a:gd name="connsiteX217" fmla="*/ 467691 w 1868483"/>
                  <a:gd name="connsiteY217" fmla="*/ 19783 h 1055864"/>
                  <a:gd name="connsiteX218" fmla="*/ 467892 w 1868483"/>
                  <a:gd name="connsiteY218" fmla="*/ 20215 h 1055864"/>
                  <a:gd name="connsiteX219" fmla="*/ 468008 w 1868483"/>
                  <a:gd name="connsiteY219" fmla="*/ 20359 h 1055864"/>
                  <a:gd name="connsiteX220" fmla="*/ 468238 w 1868483"/>
                  <a:gd name="connsiteY220" fmla="*/ 20561 h 1055864"/>
                  <a:gd name="connsiteX221" fmla="*/ 469017 w 1868483"/>
                  <a:gd name="connsiteY221" fmla="*/ 21484 h 1055864"/>
                  <a:gd name="connsiteX222" fmla="*/ 470574 w 1868483"/>
                  <a:gd name="connsiteY222" fmla="*/ 22695 h 1055864"/>
                  <a:gd name="connsiteX223" fmla="*/ 470690 w 1868483"/>
                  <a:gd name="connsiteY223" fmla="*/ 22695 h 1055864"/>
                  <a:gd name="connsiteX224" fmla="*/ 533671 w 1868483"/>
                  <a:gd name="connsiteY224" fmla="*/ 59377 h 1055864"/>
                  <a:gd name="connsiteX225" fmla="*/ 536497 w 1868483"/>
                  <a:gd name="connsiteY225" fmla="*/ 60588 h 1055864"/>
                  <a:gd name="connsiteX226" fmla="*/ 537651 w 1868483"/>
                  <a:gd name="connsiteY226" fmla="*/ 60934 h 1055864"/>
                  <a:gd name="connsiteX227" fmla="*/ 538343 w 1868483"/>
                  <a:gd name="connsiteY227" fmla="*/ 61049 h 1055864"/>
                  <a:gd name="connsiteX228" fmla="*/ 539035 w 1868483"/>
                  <a:gd name="connsiteY228" fmla="*/ 61280 h 1055864"/>
                  <a:gd name="connsiteX229" fmla="*/ 540621 w 1868483"/>
                  <a:gd name="connsiteY229" fmla="*/ 61511 h 1055864"/>
                  <a:gd name="connsiteX230" fmla="*/ 542121 w 1868483"/>
                  <a:gd name="connsiteY230" fmla="*/ 61597 h 1055864"/>
                  <a:gd name="connsiteX231" fmla="*/ 543505 w 1868483"/>
                  <a:gd name="connsiteY231" fmla="*/ 61597 h 1055864"/>
                  <a:gd name="connsiteX232" fmla="*/ 544774 w 1868483"/>
                  <a:gd name="connsiteY232" fmla="*/ 61482 h 1055864"/>
                  <a:gd name="connsiteX233" fmla="*/ 546043 w 1868483"/>
                  <a:gd name="connsiteY233" fmla="*/ 61367 h 1055864"/>
                  <a:gd name="connsiteX234" fmla="*/ 547427 w 1868483"/>
                  <a:gd name="connsiteY234" fmla="*/ 61136 h 1055864"/>
                  <a:gd name="connsiteX235" fmla="*/ 547802 w 1868483"/>
                  <a:gd name="connsiteY235" fmla="*/ 61049 h 1055864"/>
                  <a:gd name="connsiteX236" fmla="*/ 548032 w 1868483"/>
                  <a:gd name="connsiteY236" fmla="*/ 61049 h 1055864"/>
                  <a:gd name="connsiteX237" fmla="*/ 548869 w 1868483"/>
                  <a:gd name="connsiteY237" fmla="*/ 60819 h 1055864"/>
                  <a:gd name="connsiteX238" fmla="*/ 550512 w 1868483"/>
                  <a:gd name="connsiteY238" fmla="*/ 60271 h 1055864"/>
                  <a:gd name="connsiteX239" fmla="*/ 552473 w 1868483"/>
                  <a:gd name="connsiteY239" fmla="*/ 59348 h 1055864"/>
                  <a:gd name="connsiteX240" fmla="*/ 555761 w 1868483"/>
                  <a:gd name="connsiteY240" fmla="*/ 57560 h 1055864"/>
                  <a:gd name="connsiteX241" fmla="*/ 555444 w 1868483"/>
                  <a:gd name="connsiteY241" fmla="*/ 68980 h 1055864"/>
                  <a:gd name="connsiteX242" fmla="*/ 555444 w 1868483"/>
                  <a:gd name="connsiteY242" fmla="*/ 69066 h 1055864"/>
                  <a:gd name="connsiteX243" fmla="*/ 555559 w 1868483"/>
                  <a:gd name="connsiteY243" fmla="*/ 69758 h 1055864"/>
                  <a:gd name="connsiteX244" fmla="*/ 555617 w 1868483"/>
                  <a:gd name="connsiteY244" fmla="*/ 70566 h 1055864"/>
                  <a:gd name="connsiteX245" fmla="*/ 555934 w 1868483"/>
                  <a:gd name="connsiteY245" fmla="*/ 71229 h 1055864"/>
                  <a:gd name="connsiteX246" fmla="*/ 556251 w 1868483"/>
                  <a:gd name="connsiteY246" fmla="*/ 71691 h 1055864"/>
                  <a:gd name="connsiteX247" fmla="*/ 556367 w 1868483"/>
                  <a:gd name="connsiteY247" fmla="*/ 71806 h 1055864"/>
                  <a:gd name="connsiteX248" fmla="*/ 556482 w 1868483"/>
                  <a:gd name="connsiteY248" fmla="*/ 72037 h 1055864"/>
                  <a:gd name="connsiteX249" fmla="*/ 557261 w 1868483"/>
                  <a:gd name="connsiteY249" fmla="*/ 72931 h 1055864"/>
                  <a:gd name="connsiteX250" fmla="*/ 558933 w 1868483"/>
                  <a:gd name="connsiteY250" fmla="*/ 74055 h 1055864"/>
                  <a:gd name="connsiteX251" fmla="*/ 559020 w 1868483"/>
                  <a:gd name="connsiteY251" fmla="*/ 74171 h 1055864"/>
                  <a:gd name="connsiteX252" fmla="*/ 621915 w 1868483"/>
                  <a:gd name="connsiteY252" fmla="*/ 110852 h 1055864"/>
                  <a:gd name="connsiteX253" fmla="*/ 624741 w 1868483"/>
                  <a:gd name="connsiteY253" fmla="*/ 112092 h 1055864"/>
                  <a:gd name="connsiteX254" fmla="*/ 625981 w 1868483"/>
                  <a:gd name="connsiteY254" fmla="*/ 112409 h 1055864"/>
                  <a:gd name="connsiteX255" fmla="*/ 626558 w 1868483"/>
                  <a:gd name="connsiteY255" fmla="*/ 112525 h 1055864"/>
                  <a:gd name="connsiteX256" fmla="*/ 627221 w 1868483"/>
                  <a:gd name="connsiteY256" fmla="*/ 112755 h 1055864"/>
                  <a:gd name="connsiteX257" fmla="*/ 628922 w 1868483"/>
                  <a:gd name="connsiteY257" fmla="*/ 112957 h 1055864"/>
                  <a:gd name="connsiteX258" fmla="*/ 630306 w 1868483"/>
                  <a:gd name="connsiteY258" fmla="*/ 113073 h 1055864"/>
                  <a:gd name="connsiteX259" fmla="*/ 631114 w 1868483"/>
                  <a:gd name="connsiteY259" fmla="*/ 113073 h 1055864"/>
                  <a:gd name="connsiteX260" fmla="*/ 631229 w 1868483"/>
                  <a:gd name="connsiteY260" fmla="*/ 113073 h 1055864"/>
                  <a:gd name="connsiteX261" fmla="*/ 631691 w 1868483"/>
                  <a:gd name="connsiteY261" fmla="*/ 113073 h 1055864"/>
                  <a:gd name="connsiteX262" fmla="*/ 633075 w 1868483"/>
                  <a:gd name="connsiteY262" fmla="*/ 112957 h 1055864"/>
                  <a:gd name="connsiteX263" fmla="*/ 634344 w 1868483"/>
                  <a:gd name="connsiteY263" fmla="*/ 112842 h 1055864"/>
                  <a:gd name="connsiteX264" fmla="*/ 635613 w 1868483"/>
                  <a:gd name="connsiteY264" fmla="*/ 112611 h 1055864"/>
                  <a:gd name="connsiteX265" fmla="*/ 635959 w 1868483"/>
                  <a:gd name="connsiteY265" fmla="*/ 112496 h 1055864"/>
                  <a:gd name="connsiteX266" fmla="*/ 636305 w 1868483"/>
                  <a:gd name="connsiteY266" fmla="*/ 112381 h 1055864"/>
                  <a:gd name="connsiteX267" fmla="*/ 636997 w 1868483"/>
                  <a:gd name="connsiteY267" fmla="*/ 112236 h 1055864"/>
                  <a:gd name="connsiteX268" fmla="*/ 638756 w 1868483"/>
                  <a:gd name="connsiteY268" fmla="*/ 111688 h 1055864"/>
                  <a:gd name="connsiteX269" fmla="*/ 640746 w 1868483"/>
                  <a:gd name="connsiteY269" fmla="*/ 110795 h 1055864"/>
                  <a:gd name="connsiteX270" fmla="*/ 645908 w 1868483"/>
                  <a:gd name="connsiteY270" fmla="*/ 107824 h 1055864"/>
                  <a:gd name="connsiteX271" fmla="*/ 645389 w 1868483"/>
                  <a:gd name="connsiteY271" fmla="*/ 121436 h 1055864"/>
                  <a:gd name="connsiteX272" fmla="*/ 645389 w 1868483"/>
                  <a:gd name="connsiteY272" fmla="*/ 121551 h 1055864"/>
                  <a:gd name="connsiteX273" fmla="*/ 645475 w 1868483"/>
                  <a:gd name="connsiteY273" fmla="*/ 122214 h 1055864"/>
                  <a:gd name="connsiteX274" fmla="*/ 645677 w 1868483"/>
                  <a:gd name="connsiteY274" fmla="*/ 123022 h 1055864"/>
                  <a:gd name="connsiteX275" fmla="*/ 645994 w 1868483"/>
                  <a:gd name="connsiteY275" fmla="*/ 123685 h 1055864"/>
                  <a:gd name="connsiteX276" fmla="*/ 646225 w 1868483"/>
                  <a:gd name="connsiteY276" fmla="*/ 124146 h 1055864"/>
                  <a:gd name="connsiteX277" fmla="*/ 646311 w 1868483"/>
                  <a:gd name="connsiteY277" fmla="*/ 124262 h 1055864"/>
                  <a:gd name="connsiteX278" fmla="*/ 646427 w 1868483"/>
                  <a:gd name="connsiteY278" fmla="*/ 124348 h 1055864"/>
                  <a:gd name="connsiteX279" fmla="*/ 647205 w 1868483"/>
                  <a:gd name="connsiteY279" fmla="*/ 125386 h 1055864"/>
                  <a:gd name="connsiteX280" fmla="*/ 648878 w 1868483"/>
                  <a:gd name="connsiteY280" fmla="*/ 126511 h 1055864"/>
                  <a:gd name="connsiteX281" fmla="*/ 648993 w 1868483"/>
                  <a:gd name="connsiteY281" fmla="*/ 126626 h 1055864"/>
                  <a:gd name="connsiteX282" fmla="*/ 676678 w 1868483"/>
                  <a:gd name="connsiteY282" fmla="*/ 142747 h 1055864"/>
                  <a:gd name="connsiteX283" fmla="*/ 675380 w 1868483"/>
                  <a:gd name="connsiteY283" fmla="*/ 143871 h 1055864"/>
                  <a:gd name="connsiteX284" fmla="*/ 624683 w 1868483"/>
                  <a:gd name="connsiteY284" fmla="*/ 172132 h 1055864"/>
                  <a:gd name="connsiteX285" fmla="*/ 620271 w 1868483"/>
                  <a:gd name="connsiteY285" fmla="*/ 173834 h 1055864"/>
                  <a:gd name="connsiteX286" fmla="*/ 620127 w 1868483"/>
                  <a:gd name="connsiteY286" fmla="*/ 173834 h 1055864"/>
                  <a:gd name="connsiteX287" fmla="*/ 615282 w 1868483"/>
                  <a:gd name="connsiteY287" fmla="*/ 174439 h 1055864"/>
                  <a:gd name="connsiteX288" fmla="*/ 615167 w 1868483"/>
                  <a:gd name="connsiteY288" fmla="*/ 174439 h 1055864"/>
                  <a:gd name="connsiteX289" fmla="*/ 610581 w 1868483"/>
                  <a:gd name="connsiteY289" fmla="*/ 173891 h 1055864"/>
                  <a:gd name="connsiteX290" fmla="*/ 609889 w 1868483"/>
                  <a:gd name="connsiteY290" fmla="*/ 173747 h 1055864"/>
                  <a:gd name="connsiteX291" fmla="*/ 605910 w 1868483"/>
                  <a:gd name="connsiteY291" fmla="*/ 172161 h 1055864"/>
                  <a:gd name="connsiteX292" fmla="*/ 393751 w 1868483"/>
                  <a:gd name="connsiteY292" fmla="*/ 48563 h 1055864"/>
                  <a:gd name="connsiteX293" fmla="*/ 390982 w 1868483"/>
                  <a:gd name="connsiteY293" fmla="*/ 46198 h 1055864"/>
                  <a:gd name="connsiteX294" fmla="*/ 390982 w 1868483"/>
                  <a:gd name="connsiteY294" fmla="*/ 46054 h 1055864"/>
                  <a:gd name="connsiteX295" fmla="*/ 390059 w 1868483"/>
                  <a:gd name="connsiteY295" fmla="*/ 43257 h 1055864"/>
                  <a:gd name="connsiteX296" fmla="*/ 389483 w 1868483"/>
                  <a:gd name="connsiteY296" fmla="*/ 60761 h 1055864"/>
                  <a:gd name="connsiteX297" fmla="*/ 389483 w 1868483"/>
                  <a:gd name="connsiteY297" fmla="*/ 60876 h 1055864"/>
                  <a:gd name="connsiteX298" fmla="*/ 389569 w 1868483"/>
                  <a:gd name="connsiteY298" fmla="*/ 61568 h 1055864"/>
                  <a:gd name="connsiteX299" fmla="*/ 389627 w 1868483"/>
                  <a:gd name="connsiteY299" fmla="*/ 62347 h 1055864"/>
                  <a:gd name="connsiteX300" fmla="*/ 389973 w 1868483"/>
                  <a:gd name="connsiteY300" fmla="*/ 63010 h 1055864"/>
                  <a:gd name="connsiteX301" fmla="*/ 390290 w 1868483"/>
                  <a:gd name="connsiteY301" fmla="*/ 63472 h 1055864"/>
                  <a:gd name="connsiteX302" fmla="*/ 390405 w 1868483"/>
                  <a:gd name="connsiteY302" fmla="*/ 63587 h 1055864"/>
                  <a:gd name="connsiteX303" fmla="*/ 390492 w 1868483"/>
                  <a:gd name="connsiteY303" fmla="*/ 63818 h 1055864"/>
                  <a:gd name="connsiteX304" fmla="*/ 391271 w 1868483"/>
                  <a:gd name="connsiteY304" fmla="*/ 64712 h 1055864"/>
                  <a:gd name="connsiteX305" fmla="*/ 392943 w 1868483"/>
                  <a:gd name="connsiteY305" fmla="*/ 65952 h 1055864"/>
                  <a:gd name="connsiteX306" fmla="*/ 393058 w 1868483"/>
                  <a:gd name="connsiteY306" fmla="*/ 65952 h 1055864"/>
                  <a:gd name="connsiteX307" fmla="*/ 454685 w 1868483"/>
                  <a:gd name="connsiteY307" fmla="*/ 101941 h 1055864"/>
                  <a:gd name="connsiteX308" fmla="*/ 452781 w 1868483"/>
                  <a:gd name="connsiteY308" fmla="*/ 103527 h 1055864"/>
                  <a:gd name="connsiteX309" fmla="*/ 402113 w 1868483"/>
                  <a:gd name="connsiteY309" fmla="*/ 131788 h 1055864"/>
                  <a:gd name="connsiteX310" fmla="*/ 397788 w 1868483"/>
                  <a:gd name="connsiteY310" fmla="*/ 133375 h 1055864"/>
                  <a:gd name="connsiteX311" fmla="*/ 397557 w 1868483"/>
                  <a:gd name="connsiteY311" fmla="*/ 133346 h 1055864"/>
                  <a:gd name="connsiteX312" fmla="*/ 392828 w 1868483"/>
                  <a:gd name="connsiteY312" fmla="*/ 133951 h 1055864"/>
                  <a:gd name="connsiteX313" fmla="*/ 392712 w 1868483"/>
                  <a:gd name="connsiteY313" fmla="*/ 133951 h 1055864"/>
                  <a:gd name="connsiteX314" fmla="*/ 388012 w 1868483"/>
                  <a:gd name="connsiteY314" fmla="*/ 133519 h 1055864"/>
                  <a:gd name="connsiteX315" fmla="*/ 387435 w 1868483"/>
                  <a:gd name="connsiteY315" fmla="*/ 133288 h 1055864"/>
                  <a:gd name="connsiteX316" fmla="*/ 383484 w 1868483"/>
                  <a:gd name="connsiteY316" fmla="*/ 131817 h 1055864"/>
                  <a:gd name="connsiteX317" fmla="*/ 315427 w 1868483"/>
                  <a:gd name="connsiteY317" fmla="*/ 92223 h 1055864"/>
                  <a:gd name="connsiteX318" fmla="*/ 312745 w 1868483"/>
                  <a:gd name="connsiteY318" fmla="*/ 89743 h 1055864"/>
                  <a:gd name="connsiteX319" fmla="*/ 312630 w 1868483"/>
                  <a:gd name="connsiteY319" fmla="*/ 89628 h 1055864"/>
                  <a:gd name="connsiteX320" fmla="*/ 311822 w 1868483"/>
                  <a:gd name="connsiteY320" fmla="*/ 86917 h 1055864"/>
                  <a:gd name="connsiteX321" fmla="*/ 311159 w 1868483"/>
                  <a:gd name="connsiteY321" fmla="*/ 104450 h 1055864"/>
                  <a:gd name="connsiteX322" fmla="*/ 311246 w 1868483"/>
                  <a:gd name="connsiteY322" fmla="*/ 105229 h 1055864"/>
                  <a:gd name="connsiteX323" fmla="*/ 311447 w 1868483"/>
                  <a:gd name="connsiteY323" fmla="*/ 105921 h 1055864"/>
                  <a:gd name="connsiteX324" fmla="*/ 311736 w 1868483"/>
                  <a:gd name="connsiteY324" fmla="*/ 106700 h 1055864"/>
                  <a:gd name="connsiteX325" fmla="*/ 311967 w 1868483"/>
                  <a:gd name="connsiteY325" fmla="*/ 106930 h 1055864"/>
                  <a:gd name="connsiteX326" fmla="*/ 312053 w 1868483"/>
                  <a:gd name="connsiteY326" fmla="*/ 107161 h 1055864"/>
                  <a:gd name="connsiteX327" fmla="*/ 312168 w 1868483"/>
                  <a:gd name="connsiteY327" fmla="*/ 107363 h 1055864"/>
                  <a:gd name="connsiteX328" fmla="*/ 313063 w 1868483"/>
                  <a:gd name="connsiteY328" fmla="*/ 108286 h 1055864"/>
                  <a:gd name="connsiteX329" fmla="*/ 314620 w 1868483"/>
                  <a:gd name="connsiteY329" fmla="*/ 109526 h 1055864"/>
                  <a:gd name="connsiteX330" fmla="*/ 314735 w 1868483"/>
                  <a:gd name="connsiteY330" fmla="*/ 109612 h 1055864"/>
                  <a:gd name="connsiteX331" fmla="*/ 356146 w 1868483"/>
                  <a:gd name="connsiteY331" fmla="*/ 133663 h 1055864"/>
                  <a:gd name="connsiteX332" fmla="*/ 354474 w 1868483"/>
                  <a:gd name="connsiteY332" fmla="*/ 135134 h 1055864"/>
                  <a:gd name="connsiteX333" fmla="*/ 226520 w 1868483"/>
                  <a:gd name="connsiteY333" fmla="*/ 206392 h 1055864"/>
                  <a:gd name="connsiteX334" fmla="*/ 222195 w 1868483"/>
                  <a:gd name="connsiteY334" fmla="*/ 207978 h 1055864"/>
                  <a:gd name="connsiteX335" fmla="*/ 221964 w 1868483"/>
                  <a:gd name="connsiteY335" fmla="*/ 208064 h 1055864"/>
                  <a:gd name="connsiteX336" fmla="*/ 217119 w 1868483"/>
                  <a:gd name="connsiteY336" fmla="*/ 208555 h 1055864"/>
                  <a:gd name="connsiteX337" fmla="*/ 217004 w 1868483"/>
                  <a:gd name="connsiteY337" fmla="*/ 208555 h 1055864"/>
                  <a:gd name="connsiteX338" fmla="*/ 212419 w 1868483"/>
                  <a:gd name="connsiteY338" fmla="*/ 208122 h 1055864"/>
                  <a:gd name="connsiteX339" fmla="*/ 212073 w 1868483"/>
                  <a:gd name="connsiteY339" fmla="*/ 207978 h 1055864"/>
                  <a:gd name="connsiteX340" fmla="*/ 207747 w 1868483"/>
                  <a:gd name="connsiteY340" fmla="*/ 206392 h 1055864"/>
                  <a:gd name="connsiteX341" fmla="*/ 160194 w 1868483"/>
                  <a:gd name="connsiteY341" fmla="*/ 178650 h 1055864"/>
                  <a:gd name="connsiteX342" fmla="*/ 157396 w 1868483"/>
                  <a:gd name="connsiteY342" fmla="*/ 176170 h 1055864"/>
                  <a:gd name="connsiteX343" fmla="*/ 157425 w 1868483"/>
                  <a:gd name="connsiteY343" fmla="*/ 176054 h 1055864"/>
                  <a:gd name="connsiteX344" fmla="*/ 156474 w 1868483"/>
                  <a:gd name="connsiteY344" fmla="*/ 173344 h 1055864"/>
                  <a:gd name="connsiteX345" fmla="*/ 155926 w 1868483"/>
                  <a:gd name="connsiteY345" fmla="*/ 190762 h 1055864"/>
                  <a:gd name="connsiteX346" fmla="*/ 155926 w 1868483"/>
                  <a:gd name="connsiteY346" fmla="*/ 190848 h 1055864"/>
                  <a:gd name="connsiteX347" fmla="*/ 155983 w 1868483"/>
                  <a:gd name="connsiteY347" fmla="*/ 191627 h 1055864"/>
                  <a:gd name="connsiteX348" fmla="*/ 156070 w 1868483"/>
                  <a:gd name="connsiteY348" fmla="*/ 192319 h 1055864"/>
                  <a:gd name="connsiteX349" fmla="*/ 156502 w 1868483"/>
                  <a:gd name="connsiteY349" fmla="*/ 193097 h 1055864"/>
                  <a:gd name="connsiteX350" fmla="*/ 156733 w 1868483"/>
                  <a:gd name="connsiteY350" fmla="*/ 193559 h 1055864"/>
                  <a:gd name="connsiteX351" fmla="*/ 156848 w 1868483"/>
                  <a:gd name="connsiteY351" fmla="*/ 193674 h 1055864"/>
                  <a:gd name="connsiteX352" fmla="*/ 156935 w 1868483"/>
                  <a:gd name="connsiteY352" fmla="*/ 193905 h 1055864"/>
                  <a:gd name="connsiteX353" fmla="*/ 157714 w 1868483"/>
                  <a:gd name="connsiteY353" fmla="*/ 194683 h 1055864"/>
                  <a:gd name="connsiteX354" fmla="*/ 159386 w 1868483"/>
                  <a:gd name="connsiteY354" fmla="*/ 195952 h 1055864"/>
                  <a:gd name="connsiteX355" fmla="*/ 159502 w 1868483"/>
                  <a:gd name="connsiteY355" fmla="*/ 196039 h 1055864"/>
                  <a:gd name="connsiteX356" fmla="*/ 200913 w 1868483"/>
                  <a:gd name="connsiteY356" fmla="*/ 220176 h 1055864"/>
                  <a:gd name="connsiteX357" fmla="*/ 199125 w 1868483"/>
                  <a:gd name="connsiteY357" fmla="*/ 221560 h 1055864"/>
                  <a:gd name="connsiteX358" fmla="*/ 70681 w 1868483"/>
                  <a:gd name="connsiteY358" fmla="*/ 293164 h 1055864"/>
                  <a:gd name="connsiteX359" fmla="*/ 66269 w 1868483"/>
                  <a:gd name="connsiteY359" fmla="*/ 294779 h 1055864"/>
                  <a:gd name="connsiteX360" fmla="*/ 66154 w 1868483"/>
                  <a:gd name="connsiteY360" fmla="*/ 294866 h 1055864"/>
                  <a:gd name="connsiteX361" fmla="*/ 61309 w 1868483"/>
                  <a:gd name="connsiteY361" fmla="*/ 295442 h 1055864"/>
                  <a:gd name="connsiteX362" fmla="*/ 61078 w 1868483"/>
                  <a:gd name="connsiteY362" fmla="*/ 295442 h 1055864"/>
                  <a:gd name="connsiteX363" fmla="*/ 56522 w 1868483"/>
                  <a:gd name="connsiteY363" fmla="*/ 294895 h 1055864"/>
                  <a:gd name="connsiteX364" fmla="*/ 55916 w 1868483"/>
                  <a:gd name="connsiteY364" fmla="*/ 294779 h 1055864"/>
                  <a:gd name="connsiteX365" fmla="*/ 51966 w 1868483"/>
                  <a:gd name="connsiteY365" fmla="*/ 293193 h 1055864"/>
                  <a:gd name="connsiteX366" fmla="*/ 4268 w 1868483"/>
                  <a:gd name="connsiteY366" fmla="*/ 265451 h 1055864"/>
                  <a:gd name="connsiteX367" fmla="*/ 1586 w 1868483"/>
                  <a:gd name="connsiteY367" fmla="*/ 263087 h 1055864"/>
                  <a:gd name="connsiteX368" fmla="*/ 1500 w 1868483"/>
                  <a:gd name="connsiteY368" fmla="*/ 262971 h 1055864"/>
                  <a:gd name="connsiteX369" fmla="*/ 692 w 1868483"/>
                  <a:gd name="connsiteY369" fmla="*/ 260261 h 1055864"/>
                  <a:gd name="connsiteX370" fmla="*/ 0 w 1868483"/>
                  <a:gd name="connsiteY370" fmla="*/ 277794 h 1055864"/>
                  <a:gd name="connsiteX371" fmla="*/ 87 w 1868483"/>
                  <a:gd name="connsiteY371" fmla="*/ 278601 h 1055864"/>
                  <a:gd name="connsiteX372" fmla="*/ 288 w 1868483"/>
                  <a:gd name="connsiteY372" fmla="*/ 279265 h 1055864"/>
                  <a:gd name="connsiteX373" fmla="*/ 606 w 1868483"/>
                  <a:gd name="connsiteY373" fmla="*/ 280072 h 1055864"/>
                  <a:gd name="connsiteX374" fmla="*/ 952 w 1868483"/>
                  <a:gd name="connsiteY374" fmla="*/ 280389 h 1055864"/>
                  <a:gd name="connsiteX375" fmla="*/ 952 w 1868483"/>
                  <a:gd name="connsiteY375" fmla="*/ 280505 h 1055864"/>
                  <a:gd name="connsiteX376" fmla="*/ 1038 w 1868483"/>
                  <a:gd name="connsiteY376" fmla="*/ 280735 h 1055864"/>
                  <a:gd name="connsiteX377" fmla="*/ 1932 w 1868483"/>
                  <a:gd name="connsiteY377" fmla="*/ 281629 h 1055864"/>
                  <a:gd name="connsiteX378" fmla="*/ 3489 w 1868483"/>
                  <a:gd name="connsiteY378" fmla="*/ 282869 h 1055864"/>
                  <a:gd name="connsiteX379" fmla="*/ 3720 w 1868483"/>
                  <a:gd name="connsiteY379" fmla="*/ 282985 h 1055864"/>
                  <a:gd name="connsiteX380" fmla="*/ 51302 w 1868483"/>
                  <a:gd name="connsiteY380" fmla="*/ 310727 h 1055864"/>
                  <a:gd name="connsiteX381" fmla="*/ 54128 w 1868483"/>
                  <a:gd name="connsiteY381" fmla="*/ 311967 h 1055864"/>
                  <a:gd name="connsiteX382" fmla="*/ 55368 w 1868483"/>
                  <a:gd name="connsiteY382" fmla="*/ 312197 h 1055864"/>
                  <a:gd name="connsiteX383" fmla="*/ 55945 w 1868483"/>
                  <a:gd name="connsiteY383" fmla="*/ 312399 h 1055864"/>
                  <a:gd name="connsiteX384" fmla="*/ 56637 w 1868483"/>
                  <a:gd name="connsiteY384" fmla="*/ 312515 h 1055864"/>
                  <a:gd name="connsiteX385" fmla="*/ 58368 w 1868483"/>
                  <a:gd name="connsiteY385" fmla="*/ 312745 h 1055864"/>
                  <a:gd name="connsiteX386" fmla="*/ 59752 w 1868483"/>
                  <a:gd name="connsiteY386" fmla="*/ 312832 h 1055864"/>
                  <a:gd name="connsiteX387" fmla="*/ 62405 w 1868483"/>
                  <a:gd name="connsiteY387" fmla="*/ 312832 h 1055864"/>
                  <a:gd name="connsiteX388" fmla="*/ 63818 w 1868483"/>
                  <a:gd name="connsiteY388" fmla="*/ 312630 h 1055864"/>
                  <a:gd name="connsiteX389" fmla="*/ 65087 w 1868483"/>
                  <a:gd name="connsiteY389" fmla="*/ 312399 h 1055864"/>
                  <a:gd name="connsiteX390" fmla="*/ 65548 w 1868483"/>
                  <a:gd name="connsiteY390" fmla="*/ 312255 h 1055864"/>
                  <a:gd name="connsiteX391" fmla="*/ 65663 w 1868483"/>
                  <a:gd name="connsiteY391" fmla="*/ 312255 h 1055864"/>
                  <a:gd name="connsiteX392" fmla="*/ 66500 w 1868483"/>
                  <a:gd name="connsiteY392" fmla="*/ 312024 h 1055864"/>
                  <a:gd name="connsiteX393" fmla="*/ 68259 w 1868483"/>
                  <a:gd name="connsiteY393" fmla="*/ 311448 h 1055864"/>
                  <a:gd name="connsiteX394" fmla="*/ 70133 w 1868483"/>
                  <a:gd name="connsiteY394" fmla="*/ 310554 h 1055864"/>
                  <a:gd name="connsiteX395" fmla="*/ 151369 w 1868483"/>
                  <a:gd name="connsiteY395" fmla="*/ 265394 h 1055864"/>
                  <a:gd name="connsiteX396" fmla="*/ 150937 w 1868483"/>
                  <a:gd name="connsiteY396" fmla="*/ 276813 h 1055864"/>
                  <a:gd name="connsiteX397" fmla="*/ 150937 w 1868483"/>
                  <a:gd name="connsiteY397" fmla="*/ 276929 h 1055864"/>
                  <a:gd name="connsiteX398" fmla="*/ 151052 w 1868483"/>
                  <a:gd name="connsiteY398" fmla="*/ 277621 h 1055864"/>
                  <a:gd name="connsiteX399" fmla="*/ 151254 w 1868483"/>
                  <a:gd name="connsiteY399" fmla="*/ 278399 h 1055864"/>
                  <a:gd name="connsiteX400" fmla="*/ 151571 w 1868483"/>
                  <a:gd name="connsiteY400" fmla="*/ 279091 h 1055864"/>
                  <a:gd name="connsiteX401" fmla="*/ 151802 w 1868483"/>
                  <a:gd name="connsiteY401" fmla="*/ 279524 h 1055864"/>
                  <a:gd name="connsiteX402" fmla="*/ 151917 w 1868483"/>
                  <a:gd name="connsiteY402" fmla="*/ 279668 h 1055864"/>
                  <a:gd name="connsiteX403" fmla="*/ 152033 w 1868483"/>
                  <a:gd name="connsiteY403" fmla="*/ 279899 h 1055864"/>
                  <a:gd name="connsiteX404" fmla="*/ 152811 w 1868483"/>
                  <a:gd name="connsiteY404" fmla="*/ 280793 h 1055864"/>
                  <a:gd name="connsiteX405" fmla="*/ 154484 w 1868483"/>
                  <a:gd name="connsiteY405" fmla="*/ 282033 h 1055864"/>
                  <a:gd name="connsiteX406" fmla="*/ 154599 w 1868483"/>
                  <a:gd name="connsiteY406" fmla="*/ 282033 h 1055864"/>
                  <a:gd name="connsiteX407" fmla="*/ 226376 w 1868483"/>
                  <a:gd name="connsiteY407" fmla="*/ 323848 h 1055864"/>
                  <a:gd name="connsiteX408" fmla="*/ 229318 w 1868483"/>
                  <a:gd name="connsiteY408" fmla="*/ 325088 h 1055864"/>
                  <a:gd name="connsiteX409" fmla="*/ 230471 w 1868483"/>
                  <a:gd name="connsiteY409" fmla="*/ 325434 h 1055864"/>
                  <a:gd name="connsiteX410" fmla="*/ 231048 w 1868483"/>
                  <a:gd name="connsiteY410" fmla="*/ 325549 h 1055864"/>
                  <a:gd name="connsiteX411" fmla="*/ 231855 w 1868483"/>
                  <a:gd name="connsiteY411" fmla="*/ 325780 h 1055864"/>
                  <a:gd name="connsiteX412" fmla="*/ 233441 w 1868483"/>
                  <a:gd name="connsiteY412" fmla="*/ 325982 h 1055864"/>
                  <a:gd name="connsiteX413" fmla="*/ 234941 w 1868483"/>
                  <a:gd name="connsiteY413" fmla="*/ 326068 h 1055864"/>
                  <a:gd name="connsiteX414" fmla="*/ 235633 w 1868483"/>
                  <a:gd name="connsiteY414" fmla="*/ 326068 h 1055864"/>
                  <a:gd name="connsiteX415" fmla="*/ 235748 w 1868483"/>
                  <a:gd name="connsiteY415" fmla="*/ 326068 h 1055864"/>
                  <a:gd name="connsiteX416" fmla="*/ 236325 w 1868483"/>
                  <a:gd name="connsiteY416" fmla="*/ 326068 h 1055864"/>
                  <a:gd name="connsiteX417" fmla="*/ 237710 w 1868483"/>
                  <a:gd name="connsiteY417" fmla="*/ 325982 h 1055864"/>
                  <a:gd name="connsiteX418" fmla="*/ 238978 w 1868483"/>
                  <a:gd name="connsiteY418" fmla="*/ 325838 h 1055864"/>
                  <a:gd name="connsiteX419" fmla="*/ 240247 w 1868483"/>
                  <a:gd name="connsiteY419" fmla="*/ 325636 h 1055864"/>
                  <a:gd name="connsiteX420" fmla="*/ 240737 w 1868483"/>
                  <a:gd name="connsiteY420" fmla="*/ 325491 h 1055864"/>
                  <a:gd name="connsiteX421" fmla="*/ 240824 w 1868483"/>
                  <a:gd name="connsiteY421" fmla="*/ 325491 h 1055864"/>
                  <a:gd name="connsiteX422" fmla="*/ 241631 w 1868483"/>
                  <a:gd name="connsiteY422" fmla="*/ 325261 h 1055864"/>
                  <a:gd name="connsiteX423" fmla="*/ 243275 w 1868483"/>
                  <a:gd name="connsiteY423" fmla="*/ 324713 h 1055864"/>
                  <a:gd name="connsiteX424" fmla="*/ 245265 w 1868483"/>
                  <a:gd name="connsiteY424" fmla="*/ 323790 h 1055864"/>
                  <a:gd name="connsiteX425" fmla="*/ 250917 w 1868483"/>
                  <a:gd name="connsiteY425" fmla="*/ 320733 h 1055864"/>
                  <a:gd name="connsiteX426" fmla="*/ 250369 w 1868483"/>
                  <a:gd name="connsiteY426" fmla="*/ 334633 h 1055864"/>
                  <a:gd name="connsiteX427" fmla="*/ 250369 w 1868483"/>
                  <a:gd name="connsiteY427" fmla="*/ 334720 h 1055864"/>
                  <a:gd name="connsiteX428" fmla="*/ 250456 w 1868483"/>
                  <a:gd name="connsiteY428" fmla="*/ 335412 h 1055864"/>
                  <a:gd name="connsiteX429" fmla="*/ 250658 w 1868483"/>
                  <a:gd name="connsiteY429" fmla="*/ 336190 h 1055864"/>
                  <a:gd name="connsiteX430" fmla="*/ 251004 w 1868483"/>
                  <a:gd name="connsiteY430" fmla="*/ 336882 h 1055864"/>
                  <a:gd name="connsiteX431" fmla="*/ 251206 w 1868483"/>
                  <a:gd name="connsiteY431" fmla="*/ 337200 h 1055864"/>
                  <a:gd name="connsiteX432" fmla="*/ 251292 w 1868483"/>
                  <a:gd name="connsiteY432" fmla="*/ 337430 h 1055864"/>
                  <a:gd name="connsiteX433" fmla="*/ 251407 w 1868483"/>
                  <a:gd name="connsiteY433" fmla="*/ 337632 h 1055864"/>
                  <a:gd name="connsiteX434" fmla="*/ 252301 w 1868483"/>
                  <a:gd name="connsiteY434" fmla="*/ 338555 h 1055864"/>
                  <a:gd name="connsiteX435" fmla="*/ 253859 w 1868483"/>
                  <a:gd name="connsiteY435" fmla="*/ 339795 h 1055864"/>
                  <a:gd name="connsiteX436" fmla="*/ 253974 w 1868483"/>
                  <a:gd name="connsiteY436" fmla="*/ 339881 h 1055864"/>
                  <a:gd name="connsiteX437" fmla="*/ 289646 w 1868483"/>
                  <a:gd name="connsiteY437" fmla="*/ 360529 h 1055864"/>
                  <a:gd name="connsiteX438" fmla="*/ 292444 w 1868483"/>
                  <a:gd name="connsiteY438" fmla="*/ 361885 h 1055864"/>
                  <a:gd name="connsiteX439" fmla="*/ 293568 w 1868483"/>
                  <a:gd name="connsiteY439" fmla="*/ 362087 h 1055864"/>
                  <a:gd name="connsiteX440" fmla="*/ 294260 w 1868483"/>
                  <a:gd name="connsiteY440" fmla="*/ 362317 h 1055864"/>
                  <a:gd name="connsiteX441" fmla="*/ 294952 w 1868483"/>
                  <a:gd name="connsiteY441" fmla="*/ 362461 h 1055864"/>
                  <a:gd name="connsiteX442" fmla="*/ 296654 w 1868483"/>
                  <a:gd name="connsiteY442" fmla="*/ 362663 h 1055864"/>
                  <a:gd name="connsiteX443" fmla="*/ 298153 w 1868483"/>
                  <a:gd name="connsiteY443" fmla="*/ 362750 h 1055864"/>
                  <a:gd name="connsiteX444" fmla="*/ 299538 w 1868483"/>
                  <a:gd name="connsiteY444" fmla="*/ 362750 h 1055864"/>
                  <a:gd name="connsiteX445" fmla="*/ 300807 w 1868483"/>
                  <a:gd name="connsiteY445" fmla="*/ 362663 h 1055864"/>
                  <a:gd name="connsiteX446" fmla="*/ 302191 w 1868483"/>
                  <a:gd name="connsiteY446" fmla="*/ 362519 h 1055864"/>
                  <a:gd name="connsiteX447" fmla="*/ 303488 w 1868483"/>
                  <a:gd name="connsiteY447" fmla="*/ 362317 h 1055864"/>
                  <a:gd name="connsiteX448" fmla="*/ 303806 w 1868483"/>
                  <a:gd name="connsiteY448" fmla="*/ 362202 h 1055864"/>
                  <a:gd name="connsiteX449" fmla="*/ 304065 w 1868483"/>
                  <a:gd name="connsiteY449" fmla="*/ 362202 h 1055864"/>
                  <a:gd name="connsiteX450" fmla="*/ 304873 w 1868483"/>
                  <a:gd name="connsiteY450" fmla="*/ 361971 h 1055864"/>
                  <a:gd name="connsiteX451" fmla="*/ 306516 w 1868483"/>
                  <a:gd name="connsiteY451" fmla="*/ 361539 h 1055864"/>
                  <a:gd name="connsiteX452" fmla="*/ 308391 w 1868483"/>
                  <a:gd name="connsiteY452" fmla="*/ 360616 h 1055864"/>
                  <a:gd name="connsiteX453" fmla="*/ 316754 w 1868483"/>
                  <a:gd name="connsiteY453" fmla="*/ 355973 h 1055864"/>
                  <a:gd name="connsiteX454" fmla="*/ 316206 w 1868483"/>
                  <a:gd name="connsiteY454" fmla="*/ 372930 h 1055864"/>
                  <a:gd name="connsiteX455" fmla="*/ 316206 w 1868483"/>
                  <a:gd name="connsiteY455" fmla="*/ 373016 h 1055864"/>
                  <a:gd name="connsiteX456" fmla="*/ 316292 w 1868483"/>
                  <a:gd name="connsiteY456" fmla="*/ 373708 h 1055864"/>
                  <a:gd name="connsiteX457" fmla="*/ 316494 w 1868483"/>
                  <a:gd name="connsiteY457" fmla="*/ 374487 h 1055864"/>
                  <a:gd name="connsiteX458" fmla="*/ 316811 w 1868483"/>
                  <a:gd name="connsiteY458" fmla="*/ 375179 h 1055864"/>
                  <a:gd name="connsiteX459" fmla="*/ 317013 w 1868483"/>
                  <a:gd name="connsiteY459" fmla="*/ 375640 h 1055864"/>
                  <a:gd name="connsiteX460" fmla="*/ 317129 w 1868483"/>
                  <a:gd name="connsiteY460" fmla="*/ 375756 h 1055864"/>
                  <a:gd name="connsiteX461" fmla="*/ 317215 w 1868483"/>
                  <a:gd name="connsiteY461" fmla="*/ 375871 h 1055864"/>
                  <a:gd name="connsiteX462" fmla="*/ 317994 w 1868483"/>
                  <a:gd name="connsiteY462" fmla="*/ 376880 h 1055864"/>
                  <a:gd name="connsiteX463" fmla="*/ 319666 w 1868483"/>
                  <a:gd name="connsiteY463" fmla="*/ 378120 h 1055864"/>
                  <a:gd name="connsiteX464" fmla="*/ 319782 w 1868483"/>
                  <a:gd name="connsiteY464" fmla="*/ 378120 h 1055864"/>
                  <a:gd name="connsiteX465" fmla="*/ 330798 w 1868483"/>
                  <a:gd name="connsiteY465" fmla="*/ 384551 h 1055864"/>
                  <a:gd name="connsiteX466" fmla="*/ 329269 w 1868483"/>
                  <a:gd name="connsiteY466" fmla="*/ 385820 h 1055864"/>
                  <a:gd name="connsiteX467" fmla="*/ 278573 w 1868483"/>
                  <a:gd name="connsiteY467" fmla="*/ 414081 h 1055864"/>
                  <a:gd name="connsiteX468" fmla="*/ 274247 w 1868483"/>
                  <a:gd name="connsiteY468" fmla="*/ 415667 h 1055864"/>
                  <a:gd name="connsiteX469" fmla="*/ 274132 w 1868483"/>
                  <a:gd name="connsiteY469" fmla="*/ 415811 h 1055864"/>
                  <a:gd name="connsiteX470" fmla="*/ 269171 w 1868483"/>
                  <a:gd name="connsiteY470" fmla="*/ 416388 h 1055864"/>
                  <a:gd name="connsiteX471" fmla="*/ 269056 w 1868483"/>
                  <a:gd name="connsiteY471" fmla="*/ 416388 h 1055864"/>
                  <a:gd name="connsiteX472" fmla="*/ 264500 w 1868483"/>
                  <a:gd name="connsiteY472" fmla="*/ 415811 h 1055864"/>
                  <a:gd name="connsiteX473" fmla="*/ 263837 w 1868483"/>
                  <a:gd name="connsiteY473" fmla="*/ 415696 h 1055864"/>
                  <a:gd name="connsiteX474" fmla="*/ 259857 w 1868483"/>
                  <a:gd name="connsiteY474" fmla="*/ 414139 h 1055864"/>
                  <a:gd name="connsiteX475" fmla="*/ 196962 w 1868483"/>
                  <a:gd name="connsiteY475" fmla="*/ 377457 h 1055864"/>
                  <a:gd name="connsiteX476" fmla="*/ 194511 w 1868483"/>
                  <a:gd name="connsiteY476" fmla="*/ 375410 h 1055864"/>
                  <a:gd name="connsiteX477" fmla="*/ 238604 w 1868483"/>
                  <a:gd name="connsiteY477" fmla="*/ 350782 h 1055864"/>
                  <a:gd name="connsiteX478" fmla="*/ 242727 w 1868483"/>
                  <a:gd name="connsiteY478" fmla="*/ 345476 h 1055864"/>
                  <a:gd name="connsiteX479" fmla="*/ 243419 w 1868483"/>
                  <a:gd name="connsiteY479" fmla="*/ 327914 h 1055864"/>
                  <a:gd name="connsiteX480" fmla="*/ 239324 w 1868483"/>
                  <a:gd name="connsiteY480" fmla="*/ 333364 h 1055864"/>
                  <a:gd name="connsiteX481" fmla="*/ 188628 w 1868483"/>
                  <a:gd name="connsiteY481" fmla="*/ 361625 h 1055864"/>
                  <a:gd name="connsiteX482" fmla="*/ 184215 w 1868483"/>
                  <a:gd name="connsiteY482" fmla="*/ 363211 h 1055864"/>
                  <a:gd name="connsiteX483" fmla="*/ 184071 w 1868483"/>
                  <a:gd name="connsiteY483" fmla="*/ 363355 h 1055864"/>
                  <a:gd name="connsiteX484" fmla="*/ 179227 w 1868483"/>
                  <a:gd name="connsiteY484" fmla="*/ 363788 h 1055864"/>
                  <a:gd name="connsiteX485" fmla="*/ 178996 w 1868483"/>
                  <a:gd name="connsiteY485" fmla="*/ 363788 h 1055864"/>
                  <a:gd name="connsiteX486" fmla="*/ 174439 w 1868483"/>
                  <a:gd name="connsiteY486" fmla="*/ 363355 h 1055864"/>
                  <a:gd name="connsiteX487" fmla="*/ 173863 w 1868483"/>
                  <a:gd name="connsiteY487" fmla="*/ 363240 h 1055864"/>
                  <a:gd name="connsiteX488" fmla="*/ 169797 w 1868483"/>
                  <a:gd name="connsiteY488" fmla="*/ 361683 h 1055864"/>
                  <a:gd name="connsiteX489" fmla="*/ 106930 w 1868483"/>
                  <a:gd name="connsiteY489" fmla="*/ 325001 h 1055864"/>
                  <a:gd name="connsiteX490" fmla="*/ 104248 w 1868483"/>
                  <a:gd name="connsiteY490" fmla="*/ 322637 h 1055864"/>
                  <a:gd name="connsiteX491" fmla="*/ 104133 w 1868483"/>
                  <a:gd name="connsiteY491" fmla="*/ 322550 h 1055864"/>
                  <a:gd name="connsiteX492" fmla="*/ 103326 w 1868483"/>
                  <a:gd name="connsiteY492" fmla="*/ 319724 h 1055864"/>
                  <a:gd name="connsiteX493" fmla="*/ 102634 w 1868483"/>
                  <a:gd name="connsiteY493" fmla="*/ 337373 h 1055864"/>
                  <a:gd name="connsiteX494" fmla="*/ 102720 w 1868483"/>
                  <a:gd name="connsiteY494" fmla="*/ 338065 h 1055864"/>
                  <a:gd name="connsiteX495" fmla="*/ 102922 w 1868483"/>
                  <a:gd name="connsiteY495" fmla="*/ 338843 h 1055864"/>
                  <a:gd name="connsiteX496" fmla="*/ 103239 w 1868483"/>
                  <a:gd name="connsiteY496" fmla="*/ 339507 h 1055864"/>
                  <a:gd name="connsiteX497" fmla="*/ 103441 w 1868483"/>
                  <a:gd name="connsiteY497" fmla="*/ 339853 h 1055864"/>
                  <a:gd name="connsiteX498" fmla="*/ 103556 w 1868483"/>
                  <a:gd name="connsiteY498" fmla="*/ 340083 h 1055864"/>
                  <a:gd name="connsiteX499" fmla="*/ 103787 w 1868483"/>
                  <a:gd name="connsiteY499" fmla="*/ 340314 h 1055864"/>
                  <a:gd name="connsiteX500" fmla="*/ 104537 w 1868483"/>
                  <a:gd name="connsiteY500" fmla="*/ 341208 h 1055864"/>
                  <a:gd name="connsiteX501" fmla="*/ 106094 w 1868483"/>
                  <a:gd name="connsiteY501" fmla="*/ 342448 h 1055864"/>
                  <a:gd name="connsiteX502" fmla="*/ 106325 w 1868483"/>
                  <a:gd name="connsiteY502" fmla="*/ 342477 h 1055864"/>
                  <a:gd name="connsiteX503" fmla="*/ 169220 w 1868483"/>
                  <a:gd name="connsiteY503" fmla="*/ 379130 h 1055864"/>
                  <a:gd name="connsiteX504" fmla="*/ 172046 w 1868483"/>
                  <a:gd name="connsiteY504" fmla="*/ 380485 h 1055864"/>
                  <a:gd name="connsiteX505" fmla="*/ 173171 w 1868483"/>
                  <a:gd name="connsiteY505" fmla="*/ 380716 h 1055864"/>
                  <a:gd name="connsiteX506" fmla="*/ 173632 w 1868483"/>
                  <a:gd name="connsiteY506" fmla="*/ 380831 h 1055864"/>
                  <a:gd name="connsiteX507" fmla="*/ 174526 w 1868483"/>
                  <a:gd name="connsiteY507" fmla="*/ 381062 h 1055864"/>
                  <a:gd name="connsiteX508" fmla="*/ 176141 w 1868483"/>
                  <a:gd name="connsiteY508" fmla="*/ 381292 h 1055864"/>
                  <a:gd name="connsiteX509" fmla="*/ 177640 w 1868483"/>
                  <a:gd name="connsiteY509" fmla="*/ 381408 h 1055864"/>
                  <a:gd name="connsiteX510" fmla="*/ 178996 w 1868483"/>
                  <a:gd name="connsiteY510" fmla="*/ 381408 h 1055864"/>
                  <a:gd name="connsiteX511" fmla="*/ 180265 w 1868483"/>
                  <a:gd name="connsiteY511" fmla="*/ 381292 h 1055864"/>
                  <a:gd name="connsiteX512" fmla="*/ 181534 w 1868483"/>
                  <a:gd name="connsiteY512" fmla="*/ 381177 h 1055864"/>
                  <a:gd name="connsiteX513" fmla="*/ 182918 w 1868483"/>
                  <a:gd name="connsiteY513" fmla="*/ 380946 h 1055864"/>
                  <a:gd name="connsiteX514" fmla="*/ 183264 w 1868483"/>
                  <a:gd name="connsiteY514" fmla="*/ 380831 h 1055864"/>
                  <a:gd name="connsiteX515" fmla="*/ 183495 w 1868483"/>
                  <a:gd name="connsiteY515" fmla="*/ 380831 h 1055864"/>
                  <a:gd name="connsiteX516" fmla="*/ 184302 w 1868483"/>
                  <a:gd name="connsiteY516" fmla="*/ 380629 h 1055864"/>
                  <a:gd name="connsiteX517" fmla="*/ 185946 w 1868483"/>
                  <a:gd name="connsiteY517" fmla="*/ 380052 h 1055864"/>
                  <a:gd name="connsiteX518" fmla="*/ 187936 w 1868483"/>
                  <a:gd name="connsiteY518" fmla="*/ 379130 h 1055864"/>
                  <a:gd name="connsiteX519" fmla="*/ 193097 w 1868483"/>
                  <a:gd name="connsiteY519" fmla="*/ 376304 h 1055864"/>
                  <a:gd name="connsiteX520" fmla="*/ 192694 w 1868483"/>
                  <a:gd name="connsiteY520" fmla="*/ 389771 h 1055864"/>
                  <a:gd name="connsiteX521" fmla="*/ 192694 w 1868483"/>
                  <a:gd name="connsiteY521" fmla="*/ 389886 h 1055864"/>
                  <a:gd name="connsiteX522" fmla="*/ 192665 w 1868483"/>
                  <a:gd name="connsiteY522" fmla="*/ 390578 h 1055864"/>
                  <a:gd name="connsiteX523" fmla="*/ 192867 w 1868483"/>
                  <a:gd name="connsiteY523" fmla="*/ 391357 h 1055864"/>
                  <a:gd name="connsiteX524" fmla="*/ 193184 w 1868483"/>
                  <a:gd name="connsiteY524" fmla="*/ 392020 h 1055864"/>
                  <a:gd name="connsiteX525" fmla="*/ 193501 w 1868483"/>
                  <a:gd name="connsiteY525" fmla="*/ 392481 h 1055864"/>
                  <a:gd name="connsiteX526" fmla="*/ 193617 w 1868483"/>
                  <a:gd name="connsiteY526" fmla="*/ 392597 h 1055864"/>
                  <a:gd name="connsiteX527" fmla="*/ 193617 w 1868483"/>
                  <a:gd name="connsiteY527" fmla="*/ 392828 h 1055864"/>
                  <a:gd name="connsiteX528" fmla="*/ 194511 w 1868483"/>
                  <a:gd name="connsiteY528" fmla="*/ 393721 h 1055864"/>
                  <a:gd name="connsiteX529" fmla="*/ 196183 w 1868483"/>
                  <a:gd name="connsiteY529" fmla="*/ 394990 h 1055864"/>
                  <a:gd name="connsiteX530" fmla="*/ 196299 w 1868483"/>
                  <a:gd name="connsiteY530" fmla="*/ 395106 h 1055864"/>
                  <a:gd name="connsiteX531" fmla="*/ 259165 w 1868483"/>
                  <a:gd name="connsiteY531" fmla="*/ 431758 h 1055864"/>
                  <a:gd name="connsiteX532" fmla="*/ 261991 w 1868483"/>
                  <a:gd name="connsiteY532" fmla="*/ 432970 h 1055864"/>
                  <a:gd name="connsiteX533" fmla="*/ 263260 w 1868483"/>
                  <a:gd name="connsiteY533" fmla="*/ 433200 h 1055864"/>
                  <a:gd name="connsiteX534" fmla="*/ 263837 w 1868483"/>
                  <a:gd name="connsiteY534" fmla="*/ 433431 h 1055864"/>
                  <a:gd name="connsiteX535" fmla="*/ 264500 w 1868483"/>
                  <a:gd name="connsiteY535" fmla="*/ 433546 h 1055864"/>
                  <a:gd name="connsiteX536" fmla="*/ 266230 w 1868483"/>
                  <a:gd name="connsiteY536" fmla="*/ 433777 h 1055864"/>
                  <a:gd name="connsiteX537" fmla="*/ 267701 w 1868483"/>
                  <a:gd name="connsiteY537" fmla="*/ 433892 h 1055864"/>
                  <a:gd name="connsiteX538" fmla="*/ 268393 w 1868483"/>
                  <a:gd name="connsiteY538" fmla="*/ 433892 h 1055864"/>
                  <a:gd name="connsiteX539" fmla="*/ 268508 w 1868483"/>
                  <a:gd name="connsiteY539" fmla="*/ 433892 h 1055864"/>
                  <a:gd name="connsiteX540" fmla="*/ 269085 w 1868483"/>
                  <a:gd name="connsiteY540" fmla="*/ 433892 h 1055864"/>
                  <a:gd name="connsiteX541" fmla="*/ 270354 w 1868483"/>
                  <a:gd name="connsiteY541" fmla="*/ 433777 h 1055864"/>
                  <a:gd name="connsiteX542" fmla="*/ 271623 w 1868483"/>
                  <a:gd name="connsiteY542" fmla="*/ 433633 h 1055864"/>
                  <a:gd name="connsiteX543" fmla="*/ 273007 w 1868483"/>
                  <a:gd name="connsiteY543" fmla="*/ 433402 h 1055864"/>
                  <a:gd name="connsiteX544" fmla="*/ 273497 w 1868483"/>
                  <a:gd name="connsiteY544" fmla="*/ 433316 h 1055864"/>
                  <a:gd name="connsiteX545" fmla="*/ 273584 w 1868483"/>
                  <a:gd name="connsiteY545" fmla="*/ 433287 h 1055864"/>
                  <a:gd name="connsiteX546" fmla="*/ 274391 w 1868483"/>
                  <a:gd name="connsiteY546" fmla="*/ 433085 h 1055864"/>
                  <a:gd name="connsiteX547" fmla="*/ 276035 w 1868483"/>
                  <a:gd name="connsiteY547" fmla="*/ 432537 h 1055864"/>
                  <a:gd name="connsiteX548" fmla="*/ 278025 w 1868483"/>
                  <a:gd name="connsiteY548" fmla="*/ 431614 h 1055864"/>
                  <a:gd name="connsiteX549" fmla="*/ 284138 w 1868483"/>
                  <a:gd name="connsiteY549" fmla="*/ 428211 h 1055864"/>
                  <a:gd name="connsiteX550" fmla="*/ 283561 w 1868483"/>
                  <a:gd name="connsiteY550" fmla="*/ 442919 h 1055864"/>
                  <a:gd name="connsiteX551" fmla="*/ 283648 w 1868483"/>
                  <a:gd name="connsiteY551" fmla="*/ 443697 h 1055864"/>
                  <a:gd name="connsiteX552" fmla="*/ 283879 w 1868483"/>
                  <a:gd name="connsiteY552" fmla="*/ 444389 h 1055864"/>
                  <a:gd name="connsiteX553" fmla="*/ 284196 w 1868483"/>
                  <a:gd name="connsiteY553" fmla="*/ 445053 h 1055864"/>
                  <a:gd name="connsiteX554" fmla="*/ 284513 w 1868483"/>
                  <a:gd name="connsiteY554" fmla="*/ 445514 h 1055864"/>
                  <a:gd name="connsiteX555" fmla="*/ 284513 w 1868483"/>
                  <a:gd name="connsiteY555" fmla="*/ 445601 h 1055864"/>
                  <a:gd name="connsiteX556" fmla="*/ 284628 w 1868483"/>
                  <a:gd name="connsiteY556" fmla="*/ 445831 h 1055864"/>
                  <a:gd name="connsiteX557" fmla="*/ 285494 w 1868483"/>
                  <a:gd name="connsiteY557" fmla="*/ 446725 h 1055864"/>
                  <a:gd name="connsiteX558" fmla="*/ 287051 w 1868483"/>
                  <a:gd name="connsiteY558" fmla="*/ 447965 h 1055864"/>
                  <a:gd name="connsiteX559" fmla="*/ 287282 w 1868483"/>
                  <a:gd name="connsiteY559" fmla="*/ 448052 h 1055864"/>
                  <a:gd name="connsiteX560" fmla="*/ 350177 w 1868483"/>
                  <a:gd name="connsiteY560" fmla="*/ 484733 h 1055864"/>
                  <a:gd name="connsiteX561" fmla="*/ 353003 w 1868483"/>
                  <a:gd name="connsiteY561" fmla="*/ 485944 h 1055864"/>
                  <a:gd name="connsiteX562" fmla="*/ 354127 w 1868483"/>
                  <a:gd name="connsiteY562" fmla="*/ 486175 h 1055864"/>
                  <a:gd name="connsiteX563" fmla="*/ 354820 w 1868483"/>
                  <a:gd name="connsiteY563" fmla="*/ 486291 h 1055864"/>
                  <a:gd name="connsiteX564" fmla="*/ 355483 w 1868483"/>
                  <a:gd name="connsiteY564" fmla="*/ 486492 h 1055864"/>
                  <a:gd name="connsiteX565" fmla="*/ 357098 w 1868483"/>
                  <a:gd name="connsiteY565" fmla="*/ 486723 h 1055864"/>
                  <a:gd name="connsiteX566" fmla="*/ 358597 w 1868483"/>
                  <a:gd name="connsiteY566" fmla="*/ 486810 h 1055864"/>
                  <a:gd name="connsiteX567" fmla="*/ 359981 w 1868483"/>
                  <a:gd name="connsiteY567" fmla="*/ 486810 h 1055864"/>
                  <a:gd name="connsiteX568" fmla="*/ 361250 w 1868483"/>
                  <a:gd name="connsiteY568" fmla="*/ 486723 h 1055864"/>
                  <a:gd name="connsiteX569" fmla="*/ 362519 w 1868483"/>
                  <a:gd name="connsiteY569" fmla="*/ 486579 h 1055864"/>
                  <a:gd name="connsiteX570" fmla="*/ 363903 w 1868483"/>
                  <a:gd name="connsiteY570" fmla="*/ 486348 h 1055864"/>
                  <a:gd name="connsiteX571" fmla="*/ 364365 w 1868483"/>
                  <a:gd name="connsiteY571" fmla="*/ 486204 h 1055864"/>
                  <a:gd name="connsiteX572" fmla="*/ 364596 w 1868483"/>
                  <a:gd name="connsiteY572" fmla="*/ 486204 h 1055864"/>
                  <a:gd name="connsiteX573" fmla="*/ 365288 w 1868483"/>
                  <a:gd name="connsiteY573" fmla="*/ 486002 h 1055864"/>
                  <a:gd name="connsiteX574" fmla="*/ 366931 w 1868483"/>
                  <a:gd name="connsiteY574" fmla="*/ 485454 h 1055864"/>
                  <a:gd name="connsiteX575" fmla="*/ 368921 w 1868483"/>
                  <a:gd name="connsiteY575" fmla="*/ 484531 h 1055864"/>
                  <a:gd name="connsiteX576" fmla="*/ 374112 w 1868483"/>
                  <a:gd name="connsiteY576" fmla="*/ 481705 h 1055864"/>
                  <a:gd name="connsiteX577" fmla="*/ 373708 w 1868483"/>
                  <a:gd name="connsiteY577" fmla="*/ 495173 h 1055864"/>
                  <a:gd name="connsiteX578" fmla="*/ 373708 w 1868483"/>
                  <a:gd name="connsiteY578" fmla="*/ 495259 h 1055864"/>
                  <a:gd name="connsiteX579" fmla="*/ 373795 w 1868483"/>
                  <a:gd name="connsiteY579" fmla="*/ 495922 h 1055864"/>
                  <a:gd name="connsiteX580" fmla="*/ 373881 w 1868483"/>
                  <a:gd name="connsiteY580" fmla="*/ 496701 h 1055864"/>
                  <a:gd name="connsiteX581" fmla="*/ 374198 w 1868483"/>
                  <a:gd name="connsiteY581" fmla="*/ 497508 h 1055864"/>
                  <a:gd name="connsiteX582" fmla="*/ 374516 w 1868483"/>
                  <a:gd name="connsiteY582" fmla="*/ 497854 h 1055864"/>
                  <a:gd name="connsiteX583" fmla="*/ 374631 w 1868483"/>
                  <a:gd name="connsiteY583" fmla="*/ 497941 h 1055864"/>
                  <a:gd name="connsiteX584" fmla="*/ 374717 w 1868483"/>
                  <a:gd name="connsiteY584" fmla="*/ 498172 h 1055864"/>
                  <a:gd name="connsiteX585" fmla="*/ 375496 w 1868483"/>
                  <a:gd name="connsiteY585" fmla="*/ 499066 h 1055864"/>
                  <a:gd name="connsiteX586" fmla="*/ 377198 w 1868483"/>
                  <a:gd name="connsiteY586" fmla="*/ 500306 h 1055864"/>
                  <a:gd name="connsiteX587" fmla="*/ 377284 w 1868483"/>
                  <a:gd name="connsiteY587" fmla="*/ 500392 h 1055864"/>
                  <a:gd name="connsiteX588" fmla="*/ 440295 w 1868483"/>
                  <a:gd name="connsiteY588" fmla="*/ 537074 h 1055864"/>
                  <a:gd name="connsiteX589" fmla="*/ 443005 w 1868483"/>
                  <a:gd name="connsiteY589" fmla="*/ 538285 h 1055864"/>
                  <a:gd name="connsiteX590" fmla="*/ 444274 w 1868483"/>
                  <a:gd name="connsiteY590" fmla="*/ 538516 h 1055864"/>
                  <a:gd name="connsiteX591" fmla="*/ 444851 w 1868483"/>
                  <a:gd name="connsiteY591" fmla="*/ 538718 h 1055864"/>
                  <a:gd name="connsiteX592" fmla="*/ 445312 w 1868483"/>
                  <a:gd name="connsiteY592" fmla="*/ 538833 h 1055864"/>
                  <a:gd name="connsiteX593" fmla="*/ 447273 w 1868483"/>
                  <a:gd name="connsiteY593" fmla="*/ 539064 h 1055864"/>
                  <a:gd name="connsiteX594" fmla="*/ 448773 w 1868483"/>
                  <a:gd name="connsiteY594" fmla="*/ 539150 h 1055864"/>
                  <a:gd name="connsiteX595" fmla="*/ 449465 w 1868483"/>
                  <a:gd name="connsiteY595" fmla="*/ 539150 h 1055864"/>
                  <a:gd name="connsiteX596" fmla="*/ 449580 w 1868483"/>
                  <a:gd name="connsiteY596" fmla="*/ 539150 h 1055864"/>
                  <a:gd name="connsiteX597" fmla="*/ 450157 w 1868483"/>
                  <a:gd name="connsiteY597" fmla="*/ 539150 h 1055864"/>
                  <a:gd name="connsiteX598" fmla="*/ 451426 w 1868483"/>
                  <a:gd name="connsiteY598" fmla="*/ 539006 h 1055864"/>
                  <a:gd name="connsiteX599" fmla="*/ 452695 w 1868483"/>
                  <a:gd name="connsiteY599" fmla="*/ 538919 h 1055864"/>
                  <a:gd name="connsiteX600" fmla="*/ 454079 w 1868483"/>
                  <a:gd name="connsiteY600" fmla="*/ 538689 h 1055864"/>
                  <a:gd name="connsiteX601" fmla="*/ 454541 w 1868483"/>
                  <a:gd name="connsiteY601" fmla="*/ 538545 h 1055864"/>
                  <a:gd name="connsiteX602" fmla="*/ 454656 w 1868483"/>
                  <a:gd name="connsiteY602" fmla="*/ 538545 h 1055864"/>
                  <a:gd name="connsiteX603" fmla="*/ 455492 w 1868483"/>
                  <a:gd name="connsiteY603" fmla="*/ 538343 h 1055864"/>
                  <a:gd name="connsiteX604" fmla="*/ 457107 w 1868483"/>
                  <a:gd name="connsiteY604" fmla="*/ 537795 h 1055864"/>
                  <a:gd name="connsiteX605" fmla="*/ 459097 w 1868483"/>
                  <a:gd name="connsiteY605" fmla="*/ 536872 h 1055864"/>
                  <a:gd name="connsiteX606" fmla="*/ 464259 w 1868483"/>
                  <a:gd name="connsiteY606" fmla="*/ 534046 h 1055864"/>
                  <a:gd name="connsiteX607" fmla="*/ 463855 w 1868483"/>
                  <a:gd name="connsiteY607" fmla="*/ 547628 h 1055864"/>
                  <a:gd name="connsiteX608" fmla="*/ 463855 w 1868483"/>
                  <a:gd name="connsiteY608" fmla="*/ 547773 h 1055864"/>
                  <a:gd name="connsiteX609" fmla="*/ 463797 w 1868483"/>
                  <a:gd name="connsiteY609" fmla="*/ 548407 h 1055864"/>
                  <a:gd name="connsiteX610" fmla="*/ 463999 w 1868483"/>
                  <a:gd name="connsiteY610" fmla="*/ 549215 h 1055864"/>
                  <a:gd name="connsiteX611" fmla="*/ 464316 w 1868483"/>
                  <a:gd name="connsiteY611" fmla="*/ 549907 h 1055864"/>
                  <a:gd name="connsiteX612" fmla="*/ 464634 w 1868483"/>
                  <a:gd name="connsiteY612" fmla="*/ 550339 h 1055864"/>
                  <a:gd name="connsiteX613" fmla="*/ 464634 w 1868483"/>
                  <a:gd name="connsiteY613" fmla="*/ 550483 h 1055864"/>
                  <a:gd name="connsiteX614" fmla="*/ 464864 w 1868483"/>
                  <a:gd name="connsiteY614" fmla="*/ 550685 h 1055864"/>
                  <a:gd name="connsiteX615" fmla="*/ 465643 w 1868483"/>
                  <a:gd name="connsiteY615" fmla="*/ 551608 h 1055864"/>
                  <a:gd name="connsiteX616" fmla="*/ 467316 w 1868483"/>
                  <a:gd name="connsiteY616" fmla="*/ 552733 h 1055864"/>
                  <a:gd name="connsiteX617" fmla="*/ 467431 w 1868483"/>
                  <a:gd name="connsiteY617" fmla="*/ 552819 h 1055864"/>
                  <a:gd name="connsiteX618" fmla="*/ 890855 w 1868483"/>
                  <a:gd name="connsiteY618" fmla="*/ 799584 h 1055864"/>
                  <a:gd name="connsiteX619" fmla="*/ 893681 w 1868483"/>
                  <a:gd name="connsiteY619" fmla="*/ 800853 h 1055864"/>
                  <a:gd name="connsiteX620" fmla="*/ 894950 w 1868483"/>
                  <a:gd name="connsiteY620" fmla="*/ 801054 h 1055864"/>
                  <a:gd name="connsiteX621" fmla="*/ 895527 w 1868483"/>
                  <a:gd name="connsiteY621" fmla="*/ 801285 h 1055864"/>
                  <a:gd name="connsiteX622" fmla="*/ 895988 w 1868483"/>
                  <a:gd name="connsiteY622" fmla="*/ 801372 h 1055864"/>
                  <a:gd name="connsiteX623" fmla="*/ 897949 w 1868483"/>
                  <a:gd name="connsiteY623" fmla="*/ 801603 h 1055864"/>
                  <a:gd name="connsiteX624" fmla="*/ 899334 w 1868483"/>
                  <a:gd name="connsiteY624" fmla="*/ 801689 h 1055864"/>
                  <a:gd name="connsiteX625" fmla="*/ 900718 w 1868483"/>
                  <a:gd name="connsiteY625" fmla="*/ 801689 h 1055864"/>
                  <a:gd name="connsiteX626" fmla="*/ 901987 w 1868483"/>
                  <a:gd name="connsiteY626" fmla="*/ 801574 h 1055864"/>
                  <a:gd name="connsiteX627" fmla="*/ 903371 w 1868483"/>
                  <a:gd name="connsiteY627" fmla="*/ 801458 h 1055864"/>
                  <a:gd name="connsiteX628" fmla="*/ 904640 w 1868483"/>
                  <a:gd name="connsiteY628" fmla="*/ 801228 h 1055864"/>
                  <a:gd name="connsiteX629" fmla="*/ 904957 w 1868483"/>
                  <a:gd name="connsiteY629" fmla="*/ 801112 h 1055864"/>
                  <a:gd name="connsiteX630" fmla="*/ 905188 w 1868483"/>
                  <a:gd name="connsiteY630" fmla="*/ 801112 h 1055864"/>
                  <a:gd name="connsiteX631" fmla="*/ 906024 w 1868483"/>
                  <a:gd name="connsiteY631" fmla="*/ 800882 h 1055864"/>
                  <a:gd name="connsiteX632" fmla="*/ 907754 w 1868483"/>
                  <a:gd name="connsiteY632" fmla="*/ 800334 h 1055864"/>
                  <a:gd name="connsiteX633" fmla="*/ 909744 w 1868483"/>
                  <a:gd name="connsiteY633" fmla="*/ 799411 h 1055864"/>
                  <a:gd name="connsiteX634" fmla="*/ 914906 w 1868483"/>
                  <a:gd name="connsiteY634" fmla="*/ 796584 h 1055864"/>
                  <a:gd name="connsiteX635" fmla="*/ 914387 w 1868483"/>
                  <a:gd name="connsiteY635" fmla="*/ 810138 h 1055864"/>
                  <a:gd name="connsiteX636" fmla="*/ 914474 w 1868483"/>
                  <a:gd name="connsiteY636" fmla="*/ 810946 h 1055864"/>
                  <a:gd name="connsiteX637" fmla="*/ 914675 w 1868483"/>
                  <a:gd name="connsiteY637" fmla="*/ 811609 h 1055864"/>
                  <a:gd name="connsiteX638" fmla="*/ 914993 w 1868483"/>
                  <a:gd name="connsiteY638" fmla="*/ 812417 h 1055864"/>
                  <a:gd name="connsiteX639" fmla="*/ 915223 w 1868483"/>
                  <a:gd name="connsiteY639" fmla="*/ 812763 h 1055864"/>
                  <a:gd name="connsiteX640" fmla="*/ 915223 w 1868483"/>
                  <a:gd name="connsiteY640" fmla="*/ 812849 h 1055864"/>
                  <a:gd name="connsiteX641" fmla="*/ 915425 w 1868483"/>
                  <a:gd name="connsiteY641" fmla="*/ 813195 h 1055864"/>
                  <a:gd name="connsiteX642" fmla="*/ 916204 w 1868483"/>
                  <a:gd name="connsiteY642" fmla="*/ 813974 h 1055864"/>
                  <a:gd name="connsiteX643" fmla="*/ 917905 w 1868483"/>
                  <a:gd name="connsiteY643" fmla="*/ 815214 h 1055864"/>
                  <a:gd name="connsiteX644" fmla="*/ 918021 w 1868483"/>
                  <a:gd name="connsiteY644" fmla="*/ 815329 h 1055864"/>
                  <a:gd name="connsiteX645" fmla="*/ 980916 w 1868483"/>
                  <a:gd name="connsiteY645" fmla="*/ 851982 h 1055864"/>
                  <a:gd name="connsiteX646" fmla="*/ 983828 w 1868483"/>
                  <a:gd name="connsiteY646" fmla="*/ 853251 h 1055864"/>
                  <a:gd name="connsiteX647" fmla="*/ 984982 w 1868483"/>
                  <a:gd name="connsiteY647" fmla="*/ 853453 h 1055864"/>
                  <a:gd name="connsiteX648" fmla="*/ 985530 w 1868483"/>
                  <a:gd name="connsiteY648" fmla="*/ 853683 h 1055864"/>
                  <a:gd name="connsiteX649" fmla="*/ 986337 w 1868483"/>
                  <a:gd name="connsiteY649" fmla="*/ 853770 h 1055864"/>
                  <a:gd name="connsiteX650" fmla="*/ 987952 w 1868483"/>
                  <a:gd name="connsiteY650" fmla="*/ 854001 h 1055864"/>
                  <a:gd name="connsiteX651" fmla="*/ 989452 w 1868483"/>
                  <a:gd name="connsiteY651" fmla="*/ 854116 h 1055864"/>
                  <a:gd name="connsiteX652" fmla="*/ 990115 w 1868483"/>
                  <a:gd name="connsiteY652" fmla="*/ 854116 h 1055864"/>
                  <a:gd name="connsiteX653" fmla="*/ 990230 w 1868483"/>
                  <a:gd name="connsiteY653" fmla="*/ 854116 h 1055864"/>
                  <a:gd name="connsiteX654" fmla="*/ 992191 w 1868483"/>
                  <a:gd name="connsiteY654" fmla="*/ 854116 h 1055864"/>
                  <a:gd name="connsiteX655" fmla="*/ 993460 w 1868483"/>
                  <a:gd name="connsiteY655" fmla="*/ 853885 h 1055864"/>
                  <a:gd name="connsiteX656" fmla="*/ 994729 w 1868483"/>
                  <a:gd name="connsiteY656" fmla="*/ 853654 h 1055864"/>
                  <a:gd name="connsiteX657" fmla="*/ 995190 w 1868483"/>
                  <a:gd name="connsiteY657" fmla="*/ 853539 h 1055864"/>
                  <a:gd name="connsiteX658" fmla="*/ 995421 w 1868483"/>
                  <a:gd name="connsiteY658" fmla="*/ 853539 h 1055864"/>
                  <a:gd name="connsiteX659" fmla="*/ 996113 w 1868483"/>
                  <a:gd name="connsiteY659" fmla="*/ 853308 h 1055864"/>
                  <a:gd name="connsiteX660" fmla="*/ 997757 w 1868483"/>
                  <a:gd name="connsiteY660" fmla="*/ 852847 h 1055864"/>
                  <a:gd name="connsiteX661" fmla="*/ 999747 w 1868483"/>
                  <a:gd name="connsiteY661" fmla="*/ 851953 h 1055864"/>
                  <a:gd name="connsiteX662" fmla="*/ 1005053 w 1868483"/>
                  <a:gd name="connsiteY662" fmla="*/ 848983 h 1055864"/>
                  <a:gd name="connsiteX663" fmla="*/ 1004534 w 1868483"/>
                  <a:gd name="connsiteY663" fmla="*/ 862565 h 1055864"/>
                  <a:gd name="connsiteX664" fmla="*/ 1004534 w 1868483"/>
                  <a:gd name="connsiteY664" fmla="*/ 862681 h 1055864"/>
                  <a:gd name="connsiteX665" fmla="*/ 1004620 w 1868483"/>
                  <a:gd name="connsiteY665" fmla="*/ 863373 h 1055864"/>
                  <a:gd name="connsiteX666" fmla="*/ 1004822 w 1868483"/>
                  <a:gd name="connsiteY666" fmla="*/ 864151 h 1055864"/>
                  <a:gd name="connsiteX667" fmla="*/ 1005139 w 1868483"/>
                  <a:gd name="connsiteY667" fmla="*/ 864844 h 1055864"/>
                  <a:gd name="connsiteX668" fmla="*/ 1005341 w 1868483"/>
                  <a:gd name="connsiteY668" fmla="*/ 865276 h 1055864"/>
                  <a:gd name="connsiteX669" fmla="*/ 1005457 w 1868483"/>
                  <a:gd name="connsiteY669" fmla="*/ 865420 h 1055864"/>
                  <a:gd name="connsiteX670" fmla="*/ 1005572 w 1868483"/>
                  <a:gd name="connsiteY670" fmla="*/ 865536 h 1055864"/>
                  <a:gd name="connsiteX671" fmla="*/ 1006322 w 1868483"/>
                  <a:gd name="connsiteY671" fmla="*/ 866574 h 1055864"/>
                  <a:gd name="connsiteX672" fmla="*/ 1007994 w 1868483"/>
                  <a:gd name="connsiteY672" fmla="*/ 867698 h 1055864"/>
                  <a:gd name="connsiteX673" fmla="*/ 1008110 w 1868483"/>
                  <a:gd name="connsiteY673" fmla="*/ 867814 h 1055864"/>
                  <a:gd name="connsiteX674" fmla="*/ 1071005 w 1868483"/>
                  <a:gd name="connsiteY674" fmla="*/ 904467 h 1055864"/>
                  <a:gd name="connsiteX675" fmla="*/ 1073946 w 1868483"/>
                  <a:gd name="connsiteY675" fmla="*/ 905736 h 1055864"/>
                  <a:gd name="connsiteX676" fmla="*/ 1075100 w 1868483"/>
                  <a:gd name="connsiteY676" fmla="*/ 906053 h 1055864"/>
                  <a:gd name="connsiteX677" fmla="*/ 1075648 w 1868483"/>
                  <a:gd name="connsiteY677" fmla="*/ 906168 h 1055864"/>
                  <a:gd name="connsiteX678" fmla="*/ 1076340 w 1868483"/>
                  <a:gd name="connsiteY678" fmla="*/ 906370 h 1055864"/>
                  <a:gd name="connsiteX679" fmla="*/ 1078041 w 1868483"/>
                  <a:gd name="connsiteY679" fmla="*/ 906601 h 1055864"/>
                  <a:gd name="connsiteX680" fmla="*/ 1079541 w 1868483"/>
                  <a:gd name="connsiteY680" fmla="*/ 906745 h 1055864"/>
                  <a:gd name="connsiteX681" fmla="*/ 1080233 w 1868483"/>
                  <a:gd name="connsiteY681" fmla="*/ 906745 h 1055864"/>
                  <a:gd name="connsiteX682" fmla="*/ 1080464 w 1868483"/>
                  <a:gd name="connsiteY682" fmla="*/ 906745 h 1055864"/>
                  <a:gd name="connsiteX683" fmla="*/ 1080810 w 1868483"/>
                  <a:gd name="connsiteY683" fmla="*/ 906745 h 1055864"/>
                  <a:gd name="connsiteX684" fmla="*/ 1082194 w 1868483"/>
                  <a:gd name="connsiteY684" fmla="*/ 906601 h 1055864"/>
                  <a:gd name="connsiteX685" fmla="*/ 1083463 w 1868483"/>
                  <a:gd name="connsiteY685" fmla="*/ 906457 h 1055864"/>
                  <a:gd name="connsiteX686" fmla="*/ 1084847 w 1868483"/>
                  <a:gd name="connsiteY686" fmla="*/ 906226 h 1055864"/>
                  <a:gd name="connsiteX687" fmla="*/ 1085308 w 1868483"/>
                  <a:gd name="connsiteY687" fmla="*/ 906139 h 1055864"/>
                  <a:gd name="connsiteX688" fmla="*/ 1085424 w 1868483"/>
                  <a:gd name="connsiteY688" fmla="*/ 906024 h 1055864"/>
                  <a:gd name="connsiteX689" fmla="*/ 1086231 w 1868483"/>
                  <a:gd name="connsiteY689" fmla="*/ 905908 h 1055864"/>
                  <a:gd name="connsiteX690" fmla="*/ 1087875 w 1868483"/>
                  <a:gd name="connsiteY690" fmla="*/ 905332 h 1055864"/>
                  <a:gd name="connsiteX691" fmla="*/ 1089865 w 1868483"/>
                  <a:gd name="connsiteY691" fmla="*/ 904438 h 1055864"/>
                  <a:gd name="connsiteX692" fmla="*/ 1095027 w 1868483"/>
                  <a:gd name="connsiteY692" fmla="*/ 901468 h 1055864"/>
                  <a:gd name="connsiteX693" fmla="*/ 1094508 w 1868483"/>
                  <a:gd name="connsiteY693" fmla="*/ 914906 h 1055864"/>
                  <a:gd name="connsiteX694" fmla="*/ 1094508 w 1868483"/>
                  <a:gd name="connsiteY694" fmla="*/ 915021 h 1055864"/>
                  <a:gd name="connsiteX695" fmla="*/ 1094594 w 1868483"/>
                  <a:gd name="connsiteY695" fmla="*/ 915829 h 1055864"/>
                  <a:gd name="connsiteX696" fmla="*/ 1094796 w 1868483"/>
                  <a:gd name="connsiteY696" fmla="*/ 916607 h 1055864"/>
                  <a:gd name="connsiteX697" fmla="*/ 1095113 w 1868483"/>
                  <a:gd name="connsiteY697" fmla="*/ 917300 h 1055864"/>
                  <a:gd name="connsiteX698" fmla="*/ 1095430 w 1868483"/>
                  <a:gd name="connsiteY698" fmla="*/ 917732 h 1055864"/>
                  <a:gd name="connsiteX699" fmla="*/ 1095430 w 1868483"/>
                  <a:gd name="connsiteY699" fmla="*/ 917876 h 1055864"/>
                  <a:gd name="connsiteX700" fmla="*/ 1095661 w 1868483"/>
                  <a:gd name="connsiteY700" fmla="*/ 918107 h 1055864"/>
                  <a:gd name="connsiteX701" fmla="*/ 1096440 w 1868483"/>
                  <a:gd name="connsiteY701" fmla="*/ 919001 h 1055864"/>
                  <a:gd name="connsiteX702" fmla="*/ 1098112 w 1868483"/>
                  <a:gd name="connsiteY702" fmla="*/ 920241 h 1055864"/>
                  <a:gd name="connsiteX703" fmla="*/ 1098199 w 1868483"/>
                  <a:gd name="connsiteY703" fmla="*/ 920356 h 1055864"/>
                  <a:gd name="connsiteX704" fmla="*/ 1161094 w 1868483"/>
                  <a:gd name="connsiteY704" fmla="*/ 956894 h 1055864"/>
                  <a:gd name="connsiteX705" fmla="*/ 1163920 w 1868483"/>
                  <a:gd name="connsiteY705" fmla="*/ 958162 h 1055864"/>
                  <a:gd name="connsiteX706" fmla="*/ 1165073 w 1868483"/>
                  <a:gd name="connsiteY706" fmla="*/ 958451 h 1055864"/>
                  <a:gd name="connsiteX707" fmla="*/ 1165766 w 1868483"/>
                  <a:gd name="connsiteY707" fmla="*/ 958595 h 1055864"/>
                  <a:gd name="connsiteX708" fmla="*/ 1166458 w 1868483"/>
                  <a:gd name="connsiteY708" fmla="*/ 958797 h 1055864"/>
                  <a:gd name="connsiteX709" fmla="*/ 1168044 w 1868483"/>
                  <a:gd name="connsiteY709" fmla="*/ 959028 h 1055864"/>
                  <a:gd name="connsiteX710" fmla="*/ 1169543 w 1868483"/>
                  <a:gd name="connsiteY710" fmla="*/ 959143 h 1055864"/>
                  <a:gd name="connsiteX711" fmla="*/ 1170928 w 1868483"/>
                  <a:gd name="connsiteY711" fmla="*/ 959143 h 1055864"/>
                  <a:gd name="connsiteX712" fmla="*/ 1172312 w 1868483"/>
                  <a:gd name="connsiteY712" fmla="*/ 959028 h 1055864"/>
                  <a:gd name="connsiteX713" fmla="*/ 1173581 w 1868483"/>
                  <a:gd name="connsiteY713" fmla="*/ 958883 h 1055864"/>
                  <a:gd name="connsiteX714" fmla="*/ 1174994 w 1868483"/>
                  <a:gd name="connsiteY714" fmla="*/ 958682 h 1055864"/>
                  <a:gd name="connsiteX715" fmla="*/ 1175340 w 1868483"/>
                  <a:gd name="connsiteY715" fmla="*/ 958566 h 1055864"/>
                  <a:gd name="connsiteX716" fmla="*/ 1175455 w 1868483"/>
                  <a:gd name="connsiteY716" fmla="*/ 958566 h 1055864"/>
                  <a:gd name="connsiteX717" fmla="*/ 1176378 w 1868483"/>
                  <a:gd name="connsiteY717" fmla="*/ 958336 h 1055864"/>
                  <a:gd name="connsiteX718" fmla="*/ 1177993 w 1868483"/>
                  <a:gd name="connsiteY718" fmla="*/ 957787 h 1055864"/>
                  <a:gd name="connsiteX719" fmla="*/ 1179867 w 1868483"/>
                  <a:gd name="connsiteY719" fmla="*/ 956894 h 1055864"/>
                  <a:gd name="connsiteX720" fmla="*/ 1185173 w 1868483"/>
                  <a:gd name="connsiteY720" fmla="*/ 953923 h 1055864"/>
                  <a:gd name="connsiteX721" fmla="*/ 1184625 w 1868483"/>
                  <a:gd name="connsiteY721" fmla="*/ 967650 h 1055864"/>
                  <a:gd name="connsiteX722" fmla="*/ 1184712 w 1868483"/>
                  <a:gd name="connsiteY722" fmla="*/ 968429 h 1055864"/>
                  <a:gd name="connsiteX723" fmla="*/ 1184914 w 1868483"/>
                  <a:gd name="connsiteY723" fmla="*/ 969121 h 1055864"/>
                  <a:gd name="connsiteX724" fmla="*/ 1185231 w 1868483"/>
                  <a:gd name="connsiteY724" fmla="*/ 969900 h 1055864"/>
                  <a:gd name="connsiteX725" fmla="*/ 1185577 w 1868483"/>
                  <a:gd name="connsiteY725" fmla="*/ 970274 h 1055864"/>
                  <a:gd name="connsiteX726" fmla="*/ 1185548 w 1868483"/>
                  <a:gd name="connsiteY726" fmla="*/ 970390 h 1055864"/>
                  <a:gd name="connsiteX727" fmla="*/ 1185750 w 1868483"/>
                  <a:gd name="connsiteY727" fmla="*/ 970707 h 1055864"/>
                  <a:gd name="connsiteX728" fmla="*/ 1186529 w 1868483"/>
                  <a:gd name="connsiteY728" fmla="*/ 971514 h 1055864"/>
                  <a:gd name="connsiteX729" fmla="*/ 1188086 w 1868483"/>
                  <a:gd name="connsiteY729" fmla="*/ 972754 h 1055864"/>
                  <a:gd name="connsiteX730" fmla="*/ 1188317 w 1868483"/>
                  <a:gd name="connsiteY730" fmla="*/ 972870 h 1055864"/>
                  <a:gd name="connsiteX731" fmla="*/ 1251183 w 1868483"/>
                  <a:gd name="connsiteY731" fmla="*/ 1009523 h 1055864"/>
                  <a:gd name="connsiteX732" fmla="*/ 1254009 w 1868483"/>
                  <a:gd name="connsiteY732" fmla="*/ 1010762 h 1055864"/>
                  <a:gd name="connsiteX733" fmla="*/ 1255162 w 1868483"/>
                  <a:gd name="connsiteY733" fmla="*/ 1010993 h 1055864"/>
                  <a:gd name="connsiteX734" fmla="*/ 1255826 w 1868483"/>
                  <a:gd name="connsiteY734" fmla="*/ 1011195 h 1055864"/>
                  <a:gd name="connsiteX735" fmla="*/ 1256316 w 1868483"/>
                  <a:gd name="connsiteY735" fmla="*/ 1011282 h 1055864"/>
                  <a:gd name="connsiteX736" fmla="*/ 1258248 w 1868483"/>
                  <a:gd name="connsiteY736" fmla="*/ 1011512 h 1055864"/>
                  <a:gd name="connsiteX737" fmla="*/ 1259719 w 1868483"/>
                  <a:gd name="connsiteY737" fmla="*/ 1011628 h 1055864"/>
                  <a:gd name="connsiteX738" fmla="*/ 1262372 w 1868483"/>
                  <a:gd name="connsiteY738" fmla="*/ 1011599 h 1055864"/>
                  <a:gd name="connsiteX739" fmla="*/ 1263641 w 1868483"/>
                  <a:gd name="connsiteY739" fmla="*/ 1011368 h 1055864"/>
                  <a:gd name="connsiteX740" fmla="*/ 1265025 w 1868483"/>
                  <a:gd name="connsiteY740" fmla="*/ 1011137 h 1055864"/>
                  <a:gd name="connsiteX741" fmla="*/ 1265371 w 1868483"/>
                  <a:gd name="connsiteY741" fmla="*/ 1011137 h 1055864"/>
                  <a:gd name="connsiteX742" fmla="*/ 1265486 w 1868483"/>
                  <a:gd name="connsiteY742" fmla="*/ 1011051 h 1055864"/>
                  <a:gd name="connsiteX743" fmla="*/ 1266409 w 1868483"/>
                  <a:gd name="connsiteY743" fmla="*/ 1010820 h 1055864"/>
                  <a:gd name="connsiteX744" fmla="*/ 1268024 w 1868483"/>
                  <a:gd name="connsiteY744" fmla="*/ 1010387 h 1055864"/>
                  <a:gd name="connsiteX745" fmla="*/ 1270014 w 1868483"/>
                  <a:gd name="connsiteY745" fmla="*/ 1009465 h 1055864"/>
                  <a:gd name="connsiteX746" fmla="*/ 1275089 w 1868483"/>
                  <a:gd name="connsiteY746" fmla="*/ 1006639 h 1055864"/>
                  <a:gd name="connsiteX747" fmla="*/ 1274686 w 1868483"/>
                  <a:gd name="connsiteY747" fmla="*/ 1019991 h 1055864"/>
                  <a:gd name="connsiteX748" fmla="*/ 1274657 w 1868483"/>
                  <a:gd name="connsiteY748" fmla="*/ 1020884 h 1055864"/>
                  <a:gd name="connsiteX749" fmla="*/ 1274859 w 1868483"/>
                  <a:gd name="connsiteY749" fmla="*/ 1021577 h 1055864"/>
                  <a:gd name="connsiteX750" fmla="*/ 1275176 w 1868483"/>
                  <a:gd name="connsiteY750" fmla="*/ 1022384 h 1055864"/>
                  <a:gd name="connsiteX751" fmla="*/ 1275493 w 1868483"/>
                  <a:gd name="connsiteY751" fmla="*/ 1022701 h 1055864"/>
                  <a:gd name="connsiteX752" fmla="*/ 1275493 w 1868483"/>
                  <a:gd name="connsiteY752" fmla="*/ 1022846 h 1055864"/>
                  <a:gd name="connsiteX753" fmla="*/ 1275724 w 1868483"/>
                  <a:gd name="connsiteY753" fmla="*/ 1023192 h 1055864"/>
                  <a:gd name="connsiteX754" fmla="*/ 1276502 w 1868483"/>
                  <a:gd name="connsiteY754" fmla="*/ 1023970 h 1055864"/>
                  <a:gd name="connsiteX755" fmla="*/ 1278175 w 1868483"/>
                  <a:gd name="connsiteY755" fmla="*/ 1025210 h 1055864"/>
                  <a:gd name="connsiteX756" fmla="*/ 1278319 w 1868483"/>
                  <a:gd name="connsiteY756" fmla="*/ 1025326 h 1055864"/>
                  <a:gd name="connsiteX757" fmla="*/ 1327142 w 1868483"/>
                  <a:gd name="connsiteY757" fmla="*/ 1053731 h 1055864"/>
                  <a:gd name="connsiteX758" fmla="*/ 1329968 w 1868483"/>
                  <a:gd name="connsiteY758" fmla="*/ 1055000 h 1055864"/>
                  <a:gd name="connsiteX759" fmla="*/ 1331092 w 1868483"/>
                  <a:gd name="connsiteY759" fmla="*/ 1055317 h 1055864"/>
                  <a:gd name="connsiteX760" fmla="*/ 1331554 w 1868483"/>
                  <a:gd name="connsiteY760" fmla="*/ 1055403 h 1055864"/>
                  <a:gd name="connsiteX761" fmla="*/ 1332130 w 1868483"/>
                  <a:gd name="connsiteY761" fmla="*/ 1055519 h 1055864"/>
                  <a:gd name="connsiteX762" fmla="*/ 1334092 w 1868483"/>
                  <a:gd name="connsiteY762" fmla="*/ 1055750 h 1055864"/>
                  <a:gd name="connsiteX763" fmla="*/ 1335591 w 1868483"/>
                  <a:gd name="connsiteY763" fmla="*/ 1055865 h 1055864"/>
                  <a:gd name="connsiteX764" fmla="*/ 1336283 w 1868483"/>
                  <a:gd name="connsiteY764" fmla="*/ 1055865 h 1055864"/>
                  <a:gd name="connsiteX765" fmla="*/ 1336514 w 1868483"/>
                  <a:gd name="connsiteY765" fmla="*/ 1055865 h 1055864"/>
                  <a:gd name="connsiteX766" fmla="*/ 1338244 w 1868483"/>
                  <a:gd name="connsiteY766" fmla="*/ 1055865 h 1055864"/>
                  <a:gd name="connsiteX767" fmla="*/ 1339628 w 1868483"/>
                  <a:gd name="connsiteY767" fmla="*/ 1055663 h 1055864"/>
                  <a:gd name="connsiteX768" fmla="*/ 1340897 w 1868483"/>
                  <a:gd name="connsiteY768" fmla="*/ 1055403 h 1055864"/>
                  <a:gd name="connsiteX769" fmla="*/ 1341359 w 1868483"/>
                  <a:gd name="connsiteY769" fmla="*/ 1055403 h 1055864"/>
                  <a:gd name="connsiteX770" fmla="*/ 1341474 w 1868483"/>
                  <a:gd name="connsiteY770" fmla="*/ 1055317 h 1055864"/>
                  <a:gd name="connsiteX771" fmla="*/ 1342281 w 1868483"/>
                  <a:gd name="connsiteY771" fmla="*/ 1055086 h 1055864"/>
                  <a:gd name="connsiteX772" fmla="*/ 1344040 w 1868483"/>
                  <a:gd name="connsiteY772" fmla="*/ 1054596 h 1055864"/>
                  <a:gd name="connsiteX773" fmla="*/ 1345915 w 1868483"/>
                  <a:gd name="connsiteY773" fmla="*/ 1053702 h 1055864"/>
                  <a:gd name="connsiteX774" fmla="*/ 1396612 w 1868483"/>
                  <a:gd name="connsiteY774" fmla="*/ 1025441 h 1055864"/>
                  <a:gd name="connsiteX775" fmla="*/ 1400736 w 1868483"/>
                  <a:gd name="connsiteY775" fmla="*/ 1019991 h 1055864"/>
                  <a:gd name="connsiteX776" fmla="*/ 1401370 w 1868483"/>
                  <a:gd name="connsiteY776" fmla="*/ 1003495 h 1055864"/>
                  <a:gd name="connsiteX777" fmla="*/ 1402177 w 1868483"/>
                  <a:gd name="connsiteY777" fmla="*/ 1003351 h 1055864"/>
                  <a:gd name="connsiteX778" fmla="*/ 1403562 w 1868483"/>
                  <a:gd name="connsiteY778" fmla="*/ 1003121 h 1055864"/>
                  <a:gd name="connsiteX779" fmla="*/ 1403908 w 1868483"/>
                  <a:gd name="connsiteY779" fmla="*/ 1003121 h 1055864"/>
                  <a:gd name="connsiteX780" fmla="*/ 1404052 w 1868483"/>
                  <a:gd name="connsiteY780" fmla="*/ 1003034 h 1055864"/>
                  <a:gd name="connsiteX781" fmla="*/ 1404975 w 1868483"/>
                  <a:gd name="connsiteY781" fmla="*/ 1002803 h 1055864"/>
                  <a:gd name="connsiteX782" fmla="*/ 1406589 w 1868483"/>
                  <a:gd name="connsiteY782" fmla="*/ 1002371 h 1055864"/>
                  <a:gd name="connsiteX783" fmla="*/ 1408464 w 1868483"/>
                  <a:gd name="connsiteY783" fmla="*/ 1001448 h 1055864"/>
                  <a:gd name="connsiteX784" fmla="*/ 1459132 w 1868483"/>
                  <a:gd name="connsiteY784" fmla="*/ 973158 h 1055864"/>
                  <a:gd name="connsiteX785" fmla="*/ 1463256 w 1868483"/>
                  <a:gd name="connsiteY785" fmla="*/ 967766 h 1055864"/>
                  <a:gd name="connsiteX786" fmla="*/ 1463746 w 1868483"/>
                  <a:gd name="connsiteY786" fmla="*/ 955164 h 1055864"/>
                  <a:gd name="connsiteX787" fmla="*/ 1483413 w 1868483"/>
                  <a:gd name="connsiteY787" fmla="*/ 966670 h 1055864"/>
                  <a:gd name="connsiteX788" fmla="*/ 1486239 w 1868483"/>
                  <a:gd name="connsiteY788" fmla="*/ 967794 h 1055864"/>
                  <a:gd name="connsiteX789" fmla="*/ 1487393 w 1868483"/>
                  <a:gd name="connsiteY789" fmla="*/ 968140 h 1055864"/>
                  <a:gd name="connsiteX790" fmla="*/ 1488085 w 1868483"/>
                  <a:gd name="connsiteY790" fmla="*/ 968227 h 1055864"/>
                  <a:gd name="connsiteX791" fmla="*/ 1488748 w 1868483"/>
                  <a:gd name="connsiteY791" fmla="*/ 968458 h 1055864"/>
                  <a:gd name="connsiteX792" fmla="*/ 1490479 w 1868483"/>
                  <a:gd name="connsiteY792" fmla="*/ 968688 h 1055864"/>
                  <a:gd name="connsiteX793" fmla="*/ 1491978 w 1868483"/>
                  <a:gd name="connsiteY793" fmla="*/ 968775 h 1055864"/>
                  <a:gd name="connsiteX794" fmla="*/ 1493362 w 1868483"/>
                  <a:gd name="connsiteY794" fmla="*/ 968775 h 1055864"/>
                  <a:gd name="connsiteX795" fmla="*/ 1494631 w 1868483"/>
                  <a:gd name="connsiteY795" fmla="*/ 968659 h 1055864"/>
                  <a:gd name="connsiteX796" fmla="*/ 1495900 w 1868483"/>
                  <a:gd name="connsiteY796" fmla="*/ 968573 h 1055864"/>
                  <a:gd name="connsiteX797" fmla="*/ 1497284 w 1868483"/>
                  <a:gd name="connsiteY797" fmla="*/ 968342 h 1055864"/>
                  <a:gd name="connsiteX798" fmla="*/ 1497515 w 1868483"/>
                  <a:gd name="connsiteY798" fmla="*/ 968227 h 1055864"/>
                  <a:gd name="connsiteX799" fmla="*/ 1497890 w 1868483"/>
                  <a:gd name="connsiteY799" fmla="*/ 968227 h 1055864"/>
                  <a:gd name="connsiteX800" fmla="*/ 1498697 w 1868483"/>
                  <a:gd name="connsiteY800" fmla="*/ 967996 h 1055864"/>
                  <a:gd name="connsiteX801" fmla="*/ 1500341 w 1868483"/>
                  <a:gd name="connsiteY801" fmla="*/ 967420 h 1055864"/>
                  <a:gd name="connsiteX802" fmla="*/ 1502216 w 1868483"/>
                  <a:gd name="connsiteY802" fmla="*/ 966641 h 1055864"/>
                  <a:gd name="connsiteX803" fmla="*/ 1552912 w 1868483"/>
                  <a:gd name="connsiteY803" fmla="*/ 938351 h 1055864"/>
                  <a:gd name="connsiteX804" fmla="*/ 1557036 w 1868483"/>
                  <a:gd name="connsiteY804" fmla="*/ 932929 h 1055864"/>
                  <a:gd name="connsiteX805" fmla="*/ 1557497 w 1868483"/>
                  <a:gd name="connsiteY805" fmla="*/ 921279 h 1055864"/>
                  <a:gd name="connsiteX806" fmla="*/ 1561102 w 1868483"/>
                  <a:gd name="connsiteY806" fmla="*/ 923442 h 1055864"/>
                  <a:gd name="connsiteX807" fmla="*/ 1563928 w 1868483"/>
                  <a:gd name="connsiteY807" fmla="*/ 924682 h 1055864"/>
                  <a:gd name="connsiteX808" fmla="*/ 1565082 w 1868483"/>
                  <a:gd name="connsiteY808" fmla="*/ 924912 h 1055864"/>
                  <a:gd name="connsiteX809" fmla="*/ 1565630 w 1868483"/>
                  <a:gd name="connsiteY809" fmla="*/ 925114 h 1055864"/>
                  <a:gd name="connsiteX810" fmla="*/ 1566091 w 1868483"/>
                  <a:gd name="connsiteY810" fmla="*/ 925259 h 1055864"/>
                  <a:gd name="connsiteX811" fmla="*/ 1568052 w 1868483"/>
                  <a:gd name="connsiteY811" fmla="*/ 925489 h 1055864"/>
                  <a:gd name="connsiteX812" fmla="*/ 1569552 w 1868483"/>
                  <a:gd name="connsiteY812" fmla="*/ 925576 h 1055864"/>
                  <a:gd name="connsiteX813" fmla="*/ 1570244 w 1868483"/>
                  <a:gd name="connsiteY813" fmla="*/ 925576 h 1055864"/>
                  <a:gd name="connsiteX814" fmla="*/ 1570474 w 1868483"/>
                  <a:gd name="connsiteY814" fmla="*/ 925576 h 1055864"/>
                  <a:gd name="connsiteX815" fmla="*/ 1570936 w 1868483"/>
                  <a:gd name="connsiteY815" fmla="*/ 925576 h 1055864"/>
                  <a:gd name="connsiteX816" fmla="*/ 1572205 w 1868483"/>
                  <a:gd name="connsiteY816" fmla="*/ 925489 h 1055864"/>
                  <a:gd name="connsiteX817" fmla="*/ 1573589 w 1868483"/>
                  <a:gd name="connsiteY817" fmla="*/ 925374 h 1055864"/>
                  <a:gd name="connsiteX818" fmla="*/ 1574858 w 1868483"/>
                  <a:gd name="connsiteY818" fmla="*/ 925143 h 1055864"/>
                  <a:gd name="connsiteX819" fmla="*/ 1575204 w 1868483"/>
                  <a:gd name="connsiteY819" fmla="*/ 924999 h 1055864"/>
                  <a:gd name="connsiteX820" fmla="*/ 1575435 w 1868483"/>
                  <a:gd name="connsiteY820" fmla="*/ 924999 h 1055864"/>
                  <a:gd name="connsiteX821" fmla="*/ 1576242 w 1868483"/>
                  <a:gd name="connsiteY821" fmla="*/ 924768 h 1055864"/>
                  <a:gd name="connsiteX822" fmla="*/ 1577972 w 1868483"/>
                  <a:gd name="connsiteY822" fmla="*/ 924220 h 1055864"/>
                  <a:gd name="connsiteX823" fmla="*/ 1579847 w 1868483"/>
                  <a:gd name="connsiteY823" fmla="*/ 923298 h 1055864"/>
                  <a:gd name="connsiteX824" fmla="*/ 1630543 w 1868483"/>
                  <a:gd name="connsiteY824" fmla="*/ 895152 h 1055864"/>
                  <a:gd name="connsiteX825" fmla="*/ 1634667 w 1868483"/>
                  <a:gd name="connsiteY825" fmla="*/ 889731 h 1055864"/>
                  <a:gd name="connsiteX826" fmla="*/ 1635129 w 1868483"/>
                  <a:gd name="connsiteY826" fmla="*/ 877965 h 1055864"/>
                  <a:gd name="connsiteX827" fmla="*/ 1638849 w 1868483"/>
                  <a:gd name="connsiteY827" fmla="*/ 880099 h 1055864"/>
                  <a:gd name="connsiteX828" fmla="*/ 1641675 w 1868483"/>
                  <a:gd name="connsiteY828" fmla="*/ 881339 h 1055864"/>
                  <a:gd name="connsiteX829" fmla="*/ 1642799 w 1868483"/>
                  <a:gd name="connsiteY829" fmla="*/ 881685 h 1055864"/>
                  <a:gd name="connsiteX830" fmla="*/ 1643376 w 1868483"/>
                  <a:gd name="connsiteY830" fmla="*/ 881800 h 1055864"/>
                  <a:gd name="connsiteX831" fmla="*/ 1644039 w 1868483"/>
                  <a:gd name="connsiteY831" fmla="*/ 882002 h 1055864"/>
                  <a:gd name="connsiteX832" fmla="*/ 1645741 w 1868483"/>
                  <a:gd name="connsiteY832" fmla="*/ 882233 h 1055864"/>
                  <a:gd name="connsiteX833" fmla="*/ 1647240 w 1868483"/>
                  <a:gd name="connsiteY833" fmla="*/ 882233 h 1055864"/>
                  <a:gd name="connsiteX834" fmla="*/ 1647702 w 1868483"/>
                  <a:gd name="connsiteY834" fmla="*/ 882319 h 1055864"/>
                  <a:gd name="connsiteX835" fmla="*/ 1648048 w 1868483"/>
                  <a:gd name="connsiteY835" fmla="*/ 882319 h 1055864"/>
                  <a:gd name="connsiteX836" fmla="*/ 1648625 w 1868483"/>
                  <a:gd name="connsiteY836" fmla="*/ 882319 h 1055864"/>
                  <a:gd name="connsiteX837" fmla="*/ 1649893 w 1868483"/>
                  <a:gd name="connsiteY837" fmla="*/ 882233 h 1055864"/>
                  <a:gd name="connsiteX838" fmla="*/ 1651278 w 1868483"/>
                  <a:gd name="connsiteY838" fmla="*/ 882088 h 1055864"/>
                  <a:gd name="connsiteX839" fmla="*/ 1652547 w 1868483"/>
                  <a:gd name="connsiteY839" fmla="*/ 881858 h 1055864"/>
                  <a:gd name="connsiteX840" fmla="*/ 1652777 w 1868483"/>
                  <a:gd name="connsiteY840" fmla="*/ 881714 h 1055864"/>
                  <a:gd name="connsiteX841" fmla="*/ 1653123 w 1868483"/>
                  <a:gd name="connsiteY841" fmla="*/ 881627 h 1055864"/>
                  <a:gd name="connsiteX842" fmla="*/ 1653931 w 1868483"/>
                  <a:gd name="connsiteY842" fmla="*/ 881541 h 1055864"/>
                  <a:gd name="connsiteX843" fmla="*/ 1655575 w 1868483"/>
                  <a:gd name="connsiteY843" fmla="*/ 880993 h 1055864"/>
                  <a:gd name="connsiteX844" fmla="*/ 1657449 w 1868483"/>
                  <a:gd name="connsiteY844" fmla="*/ 880070 h 1055864"/>
                  <a:gd name="connsiteX845" fmla="*/ 1708117 w 1868483"/>
                  <a:gd name="connsiteY845" fmla="*/ 851809 h 1055864"/>
                  <a:gd name="connsiteX846" fmla="*/ 1712356 w 1868483"/>
                  <a:gd name="connsiteY846" fmla="*/ 846387 h 1055864"/>
                  <a:gd name="connsiteX847" fmla="*/ 1712904 w 1868483"/>
                  <a:gd name="connsiteY847" fmla="*/ 828970 h 1055864"/>
                  <a:gd name="connsiteX848" fmla="*/ 1708809 w 1868483"/>
                  <a:gd name="connsiteY848" fmla="*/ 834420 h 1055864"/>
                  <a:gd name="connsiteX849" fmla="*/ 1658112 w 1868483"/>
                  <a:gd name="connsiteY849" fmla="*/ 862652 h 1055864"/>
                  <a:gd name="connsiteX850" fmla="*/ 1653787 w 1868483"/>
                  <a:gd name="connsiteY850" fmla="*/ 864238 h 1055864"/>
                  <a:gd name="connsiteX851" fmla="*/ 1653671 w 1868483"/>
                  <a:gd name="connsiteY851" fmla="*/ 864238 h 1055864"/>
                  <a:gd name="connsiteX852" fmla="*/ 1648682 w 1868483"/>
                  <a:gd name="connsiteY852" fmla="*/ 864786 h 1055864"/>
                  <a:gd name="connsiteX853" fmla="*/ 1648596 w 1868483"/>
                  <a:gd name="connsiteY853" fmla="*/ 864786 h 1055864"/>
                  <a:gd name="connsiteX854" fmla="*/ 1644011 w 1868483"/>
                  <a:gd name="connsiteY854" fmla="*/ 864353 h 1055864"/>
                  <a:gd name="connsiteX855" fmla="*/ 1643319 w 1868483"/>
                  <a:gd name="connsiteY855" fmla="*/ 864123 h 1055864"/>
                  <a:gd name="connsiteX856" fmla="*/ 1639339 w 1868483"/>
                  <a:gd name="connsiteY856" fmla="*/ 862681 h 1055864"/>
                  <a:gd name="connsiteX857" fmla="*/ 1501754 w 1868483"/>
                  <a:gd name="connsiteY857" fmla="*/ 782483 h 1055864"/>
                  <a:gd name="connsiteX858" fmla="*/ 1499101 w 1868483"/>
                  <a:gd name="connsiteY858" fmla="*/ 780147 h 1055864"/>
                  <a:gd name="connsiteX859" fmla="*/ 1498986 w 1868483"/>
                  <a:gd name="connsiteY859" fmla="*/ 780003 h 1055864"/>
                  <a:gd name="connsiteX860" fmla="*/ 1498784 w 1868483"/>
                  <a:gd name="connsiteY860" fmla="*/ 779340 h 1055864"/>
                  <a:gd name="connsiteX861" fmla="*/ 1542185 w 1868483"/>
                  <a:gd name="connsiteY861" fmla="*/ 755174 h 1055864"/>
                  <a:gd name="connsiteX862" fmla="*/ 1546308 w 1868483"/>
                  <a:gd name="connsiteY862" fmla="*/ 749752 h 1055864"/>
                  <a:gd name="connsiteX863" fmla="*/ 1546770 w 1868483"/>
                  <a:gd name="connsiteY863" fmla="*/ 737756 h 1055864"/>
                  <a:gd name="connsiteX864" fmla="*/ 1597178 w 1868483"/>
                  <a:gd name="connsiteY864" fmla="*/ 767199 h 1055864"/>
                  <a:gd name="connsiteX865" fmla="*/ 1600004 w 1868483"/>
                  <a:gd name="connsiteY865" fmla="*/ 768439 h 1055864"/>
                  <a:gd name="connsiteX866" fmla="*/ 1601129 w 1868483"/>
                  <a:gd name="connsiteY866" fmla="*/ 768785 h 1055864"/>
                  <a:gd name="connsiteX867" fmla="*/ 1601821 w 1868483"/>
                  <a:gd name="connsiteY867" fmla="*/ 768900 h 1055864"/>
                  <a:gd name="connsiteX868" fmla="*/ 1602513 w 1868483"/>
                  <a:gd name="connsiteY868" fmla="*/ 769102 h 1055864"/>
                  <a:gd name="connsiteX869" fmla="*/ 1604243 w 1868483"/>
                  <a:gd name="connsiteY869" fmla="*/ 769333 h 1055864"/>
                  <a:gd name="connsiteX870" fmla="*/ 1606291 w 1868483"/>
                  <a:gd name="connsiteY870" fmla="*/ 769333 h 1055864"/>
                  <a:gd name="connsiteX871" fmla="*/ 1606522 w 1868483"/>
                  <a:gd name="connsiteY871" fmla="*/ 769333 h 1055864"/>
                  <a:gd name="connsiteX872" fmla="*/ 1606983 w 1868483"/>
                  <a:gd name="connsiteY872" fmla="*/ 769333 h 1055864"/>
                  <a:gd name="connsiteX873" fmla="*/ 1608252 w 1868483"/>
                  <a:gd name="connsiteY873" fmla="*/ 769333 h 1055864"/>
                  <a:gd name="connsiteX874" fmla="*/ 1609521 w 1868483"/>
                  <a:gd name="connsiteY874" fmla="*/ 769218 h 1055864"/>
                  <a:gd name="connsiteX875" fmla="*/ 1610905 w 1868483"/>
                  <a:gd name="connsiteY875" fmla="*/ 768987 h 1055864"/>
                  <a:gd name="connsiteX876" fmla="*/ 1611280 w 1868483"/>
                  <a:gd name="connsiteY876" fmla="*/ 768871 h 1055864"/>
                  <a:gd name="connsiteX877" fmla="*/ 1611510 w 1868483"/>
                  <a:gd name="connsiteY877" fmla="*/ 768785 h 1055864"/>
                  <a:gd name="connsiteX878" fmla="*/ 1612318 w 1868483"/>
                  <a:gd name="connsiteY878" fmla="*/ 768670 h 1055864"/>
                  <a:gd name="connsiteX879" fmla="*/ 1613962 w 1868483"/>
                  <a:gd name="connsiteY879" fmla="*/ 768093 h 1055864"/>
                  <a:gd name="connsiteX880" fmla="*/ 1615836 w 1868483"/>
                  <a:gd name="connsiteY880" fmla="*/ 767170 h 1055864"/>
                  <a:gd name="connsiteX881" fmla="*/ 1621113 w 1868483"/>
                  <a:gd name="connsiteY881" fmla="*/ 764229 h 1055864"/>
                  <a:gd name="connsiteX882" fmla="*/ 1620594 w 1868483"/>
                  <a:gd name="connsiteY882" fmla="*/ 777811 h 1055864"/>
                  <a:gd name="connsiteX883" fmla="*/ 1620681 w 1868483"/>
                  <a:gd name="connsiteY883" fmla="*/ 778590 h 1055864"/>
                  <a:gd name="connsiteX884" fmla="*/ 1620883 w 1868483"/>
                  <a:gd name="connsiteY884" fmla="*/ 779282 h 1055864"/>
                  <a:gd name="connsiteX885" fmla="*/ 1621200 w 1868483"/>
                  <a:gd name="connsiteY885" fmla="*/ 780089 h 1055864"/>
                  <a:gd name="connsiteX886" fmla="*/ 1621431 w 1868483"/>
                  <a:gd name="connsiteY886" fmla="*/ 780291 h 1055864"/>
                  <a:gd name="connsiteX887" fmla="*/ 1621517 w 1868483"/>
                  <a:gd name="connsiteY887" fmla="*/ 780522 h 1055864"/>
                  <a:gd name="connsiteX888" fmla="*/ 1621748 w 1868483"/>
                  <a:gd name="connsiteY888" fmla="*/ 780868 h 1055864"/>
                  <a:gd name="connsiteX889" fmla="*/ 1622526 w 1868483"/>
                  <a:gd name="connsiteY889" fmla="*/ 781647 h 1055864"/>
                  <a:gd name="connsiteX890" fmla="*/ 1624084 w 1868483"/>
                  <a:gd name="connsiteY890" fmla="*/ 782887 h 1055864"/>
                  <a:gd name="connsiteX891" fmla="*/ 1624314 w 1868483"/>
                  <a:gd name="connsiteY891" fmla="*/ 783002 h 1055864"/>
                  <a:gd name="connsiteX892" fmla="*/ 1687209 w 1868483"/>
                  <a:gd name="connsiteY892" fmla="*/ 819655 h 1055864"/>
                  <a:gd name="connsiteX893" fmla="*/ 1690036 w 1868483"/>
                  <a:gd name="connsiteY893" fmla="*/ 820895 h 1055864"/>
                  <a:gd name="connsiteX894" fmla="*/ 1691189 w 1868483"/>
                  <a:gd name="connsiteY894" fmla="*/ 821241 h 1055864"/>
                  <a:gd name="connsiteX895" fmla="*/ 1691651 w 1868483"/>
                  <a:gd name="connsiteY895" fmla="*/ 821356 h 1055864"/>
                  <a:gd name="connsiteX896" fmla="*/ 1692545 w 1868483"/>
                  <a:gd name="connsiteY896" fmla="*/ 821558 h 1055864"/>
                  <a:gd name="connsiteX897" fmla="*/ 1694246 w 1868483"/>
                  <a:gd name="connsiteY897" fmla="*/ 821789 h 1055864"/>
                  <a:gd name="connsiteX898" fmla="*/ 1695746 w 1868483"/>
                  <a:gd name="connsiteY898" fmla="*/ 821904 h 1055864"/>
                  <a:gd name="connsiteX899" fmla="*/ 1697130 w 1868483"/>
                  <a:gd name="connsiteY899" fmla="*/ 821904 h 1055864"/>
                  <a:gd name="connsiteX900" fmla="*/ 1698399 w 1868483"/>
                  <a:gd name="connsiteY900" fmla="*/ 821789 h 1055864"/>
                  <a:gd name="connsiteX901" fmla="*/ 1699667 w 1868483"/>
                  <a:gd name="connsiteY901" fmla="*/ 821674 h 1055864"/>
                  <a:gd name="connsiteX902" fmla="*/ 1701080 w 1868483"/>
                  <a:gd name="connsiteY902" fmla="*/ 821443 h 1055864"/>
                  <a:gd name="connsiteX903" fmla="*/ 1701311 w 1868483"/>
                  <a:gd name="connsiteY903" fmla="*/ 821327 h 1055864"/>
                  <a:gd name="connsiteX904" fmla="*/ 1701542 w 1868483"/>
                  <a:gd name="connsiteY904" fmla="*/ 821327 h 1055864"/>
                  <a:gd name="connsiteX905" fmla="*/ 1702465 w 1868483"/>
                  <a:gd name="connsiteY905" fmla="*/ 821097 h 1055864"/>
                  <a:gd name="connsiteX906" fmla="*/ 1704109 w 1868483"/>
                  <a:gd name="connsiteY906" fmla="*/ 820520 h 1055864"/>
                  <a:gd name="connsiteX907" fmla="*/ 1705983 w 1868483"/>
                  <a:gd name="connsiteY907" fmla="*/ 819597 h 1055864"/>
                  <a:gd name="connsiteX908" fmla="*/ 1707396 w 1868483"/>
                  <a:gd name="connsiteY908" fmla="*/ 818819 h 1055864"/>
                  <a:gd name="connsiteX909" fmla="*/ 1756680 w 1868483"/>
                  <a:gd name="connsiteY909" fmla="*/ 791336 h 1055864"/>
                  <a:gd name="connsiteX910" fmla="*/ 1760804 w 1868483"/>
                  <a:gd name="connsiteY910" fmla="*/ 786001 h 1055864"/>
                  <a:gd name="connsiteX911" fmla="*/ 1761265 w 1868483"/>
                  <a:gd name="connsiteY911" fmla="*/ 774235 h 1055864"/>
                  <a:gd name="connsiteX912" fmla="*/ 1794342 w 1868483"/>
                  <a:gd name="connsiteY912" fmla="*/ 793528 h 1055864"/>
                  <a:gd name="connsiteX913" fmla="*/ 1797168 w 1868483"/>
                  <a:gd name="connsiteY913" fmla="*/ 794768 h 1055864"/>
                  <a:gd name="connsiteX914" fmla="*/ 1798293 w 1868483"/>
                  <a:gd name="connsiteY914" fmla="*/ 794999 h 1055864"/>
                  <a:gd name="connsiteX915" fmla="*/ 1798869 w 1868483"/>
                  <a:gd name="connsiteY915" fmla="*/ 795229 h 1055864"/>
                  <a:gd name="connsiteX916" fmla="*/ 1799561 w 1868483"/>
                  <a:gd name="connsiteY916" fmla="*/ 795316 h 1055864"/>
                  <a:gd name="connsiteX917" fmla="*/ 1801292 w 1868483"/>
                  <a:gd name="connsiteY917" fmla="*/ 795546 h 1055864"/>
                  <a:gd name="connsiteX918" fmla="*/ 1802762 w 1868483"/>
                  <a:gd name="connsiteY918" fmla="*/ 795662 h 1055864"/>
                  <a:gd name="connsiteX919" fmla="*/ 1803454 w 1868483"/>
                  <a:gd name="connsiteY919" fmla="*/ 795662 h 1055864"/>
                  <a:gd name="connsiteX920" fmla="*/ 1803685 w 1868483"/>
                  <a:gd name="connsiteY920" fmla="*/ 795662 h 1055864"/>
                  <a:gd name="connsiteX921" fmla="*/ 1805416 w 1868483"/>
                  <a:gd name="connsiteY921" fmla="*/ 795662 h 1055864"/>
                  <a:gd name="connsiteX922" fmla="*/ 1806800 w 1868483"/>
                  <a:gd name="connsiteY922" fmla="*/ 795431 h 1055864"/>
                  <a:gd name="connsiteX923" fmla="*/ 1808097 w 1868483"/>
                  <a:gd name="connsiteY923" fmla="*/ 795200 h 1055864"/>
                  <a:gd name="connsiteX924" fmla="*/ 1808559 w 1868483"/>
                  <a:gd name="connsiteY924" fmla="*/ 795085 h 1055864"/>
                  <a:gd name="connsiteX925" fmla="*/ 1808674 w 1868483"/>
                  <a:gd name="connsiteY925" fmla="*/ 795085 h 1055864"/>
                  <a:gd name="connsiteX926" fmla="*/ 1809481 w 1868483"/>
                  <a:gd name="connsiteY926" fmla="*/ 794854 h 1055864"/>
                  <a:gd name="connsiteX927" fmla="*/ 1811125 w 1868483"/>
                  <a:gd name="connsiteY927" fmla="*/ 794393 h 1055864"/>
                  <a:gd name="connsiteX928" fmla="*/ 1813115 w 1868483"/>
                  <a:gd name="connsiteY928" fmla="*/ 793499 h 1055864"/>
                  <a:gd name="connsiteX929" fmla="*/ 1863812 w 1868483"/>
                  <a:gd name="connsiteY929" fmla="*/ 765238 h 1055864"/>
                  <a:gd name="connsiteX930" fmla="*/ 1867936 w 1868483"/>
                  <a:gd name="connsiteY930" fmla="*/ 759788 h 1055864"/>
                  <a:gd name="connsiteX931" fmla="*/ 1868484 w 1868483"/>
                  <a:gd name="connsiteY931" fmla="*/ 742600 h 1055864"/>
                  <a:gd name="connsiteX932" fmla="*/ 1864071 w 1868483"/>
                  <a:gd name="connsiteY932" fmla="*/ 747820 h 1055864"/>
                  <a:gd name="connsiteX933" fmla="*/ 640688 w 1868483"/>
                  <a:gd name="connsiteY933" fmla="*/ 212419 h 1055864"/>
                  <a:gd name="connsiteX934" fmla="*/ 572602 w 1868483"/>
                  <a:gd name="connsiteY934" fmla="*/ 250311 h 1055864"/>
                  <a:gd name="connsiteX935" fmla="*/ 571939 w 1868483"/>
                  <a:gd name="connsiteY935" fmla="*/ 267758 h 1055864"/>
                  <a:gd name="connsiteX936" fmla="*/ 595586 w 1868483"/>
                  <a:gd name="connsiteY936" fmla="*/ 254579 h 1055864"/>
                  <a:gd name="connsiteX937" fmla="*/ 595009 w 1868483"/>
                  <a:gd name="connsiteY937" fmla="*/ 269287 h 1055864"/>
                  <a:gd name="connsiteX938" fmla="*/ 595096 w 1868483"/>
                  <a:gd name="connsiteY938" fmla="*/ 270065 h 1055864"/>
                  <a:gd name="connsiteX939" fmla="*/ 595298 w 1868483"/>
                  <a:gd name="connsiteY939" fmla="*/ 270757 h 1055864"/>
                  <a:gd name="connsiteX940" fmla="*/ 595615 w 1868483"/>
                  <a:gd name="connsiteY940" fmla="*/ 271536 h 1055864"/>
                  <a:gd name="connsiteX941" fmla="*/ 595817 w 1868483"/>
                  <a:gd name="connsiteY941" fmla="*/ 271853 h 1055864"/>
                  <a:gd name="connsiteX942" fmla="*/ 595932 w 1868483"/>
                  <a:gd name="connsiteY942" fmla="*/ 271998 h 1055864"/>
                  <a:gd name="connsiteX943" fmla="*/ 596018 w 1868483"/>
                  <a:gd name="connsiteY943" fmla="*/ 272199 h 1055864"/>
                  <a:gd name="connsiteX944" fmla="*/ 596912 w 1868483"/>
                  <a:gd name="connsiteY944" fmla="*/ 273122 h 1055864"/>
                  <a:gd name="connsiteX945" fmla="*/ 598470 w 1868483"/>
                  <a:gd name="connsiteY945" fmla="*/ 274362 h 1055864"/>
                  <a:gd name="connsiteX946" fmla="*/ 598700 w 1868483"/>
                  <a:gd name="connsiteY946" fmla="*/ 274478 h 1055864"/>
                  <a:gd name="connsiteX947" fmla="*/ 625923 w 1868483"/>
                  <a:gd name="connsiteY947" fmla="*/ 290396 h 1055864"/>
                  <a:gd name="connsiteX948" fmla="*/ 624625 w 1868483"/>
                  <a:gd name="connsiteY948" fmla="*/ 291521 h 1055864"/>
                  <a:gd name="connsiteX949" fmla="*/ 573929 w 1868483"/>
                  <a:gd name="connsiteY949" fmla="*/ 319781 h 1055864"/>
                  <a:gd name="connsiteX950" fmla="*/ 569517 w 1868483"/>
                  <a:gd name="connsiteY950" fmla="*/ 321339 h 1055864"/>
                  <a:gd name="connsiteX951" fmla="*/ 569401 w 1868483"/>
                  <a:gd name="connsiteY951" fmla="*/ 321339 h 1055864"/>
                  <a:gd name="connsiteX952" fmla="*/ 564412 w 1868483"/>
                  <a:gd name="connsiteY952" fmla="*/ 321944 h 1055864"/>
                  <a:gd name="connsiteX953" fmla="*/ 564297 w 1868483"/>
                  <a:gd name="connsiteY953" fmla="*/ 321944 h 1055864"/>
                  <a:gd name="connsiteX954" fmla="*/ 559712 w 1868483"/>
                  <a:gd name="connsiteY954" fmla="*/ 321512 h 1055864"/>
                  <a:gd name="connsiteX955" fmla="*/ 559250 w 1868483"/>
                  <a:gd name="connsiteY955" fmla="*/ 321368 h 1055864"/>
                  <a:gd name="connsiteX956" fmla="*/ 555069 w 1868483"/>
                  <a:gd name="connsiteY956" fmla="*/ 319810 h 1055864"/>
                  <a:gd name="connsiteX957" fmla="*/ 430634 w 1868483"/>
                  <a:gd name="connsiteY957" fmla="*/ 247284 h 1055864"/>
                  <a:gd name="connsiteX958" fmla="*/ 427866 w 1868483"/>
                  <a:gd name="connsiteY958" fmla="*/ 244803 h 1055864"/>
                  <a:gd name="connsiteX959" fmla="*/ 427779 w 1868483"/>
                  <a:gd name="connsiteY959" fmla="*/ 244717 h 1055864"/>
                  <a:gd name="connsiteX960" fmla="*/ 426943 w 1868483"/>
                  <a:gd name="connsiteY960" fmla="*/ 241977 h 1055864"/>
                  <a:gd name="connsiteX961" fmla="*/ 426395 w 1868483"/>
                  <a:gd name="connsiteY961" fmla="*/ 259395 h 1055864"/>
                  <a:gd name="connsiteX962" fmla="*/ 426395 w 1868483"/>
                  <a:gd name="connsiteY962" fmla="*/ 259511 h 1055864"/>
                  <a:gd name="connsiteX963" fmla="*/ 426366 w 1868483"/>
                  <a:gd name="connsiteY963" fmla="*/ 260289 h 1055864"/>
                  <a:gd name="connsiteX964" fmla="*/ 426568 w 1868483"/>
                  <a:gd name="connsiteY964" fmla="*/ 260981 h 1055864"/>
                  <a:gd name="connsiteX965" fmla="*/ 426885 w 1868483"/>
                  <a:gd name="connsiteY965" fmla="*/ 261789 h 1055864"/>
                  <a:gd name="connsiteX966" fmla="*/ 427202 w 1868483"/>
                  <a:gd name="connsiteY966" fmla="*/ 262250 h 1055864"/>
                  <a:gd name="connsiteX967" fmla="*/ 427289 w 1868483"/>
                  <a:gd name="connsiteY967" fmla="*/ 262337 h 1055864"/>
                  <a:gd name="connsiteX968" fmla="*/ 427404 w 1868483"/>
                  <a:gd name="connsiteY968" fmla="*/ 262568 h 1055864"/>
                  <a:gd name="connsiteX969" fmla="*/ 428183 w 1868483"/>
                  <a:gd name="connsiteY969" fmla="*/ 263461 h 1055864"/>
                  <a:gd name="connsiteX970" fmla="*/ 429855 w 1868483"/>
                  <a:gd name="connsiteY970" fmla="*/ 264730 h 1055864"/>
                  <a:gd name="connsiteX971" fmla="*/ 429971 w 1868483"/>
                  <a:gd name="connsiteY971" fmla="*/ 264730 h 1055864"/>
                  <a:gd name="connsiteX972" fmla="*/ 486666 w 1868483"/>
                  <a:gd name="connsiteY972" fmla="*/ 297778 h 1055864"/>
                  <a:gd name="connsiteX973" fmla="*/ 485339 w 1868483"/>
                  <a:gd name="connsiteY973" fmla="*/ 298903 h 1055864"/>
                  <a:gd name="connsiteX974" fmla="*/ 434671 w 1868483"/>
                  <a:gd name="connsiteY974" fmla="*/ 327193 h 1055864"/>
                  <a:gd name="connsiteX975" fmla="*/ 430346 w 1868483"/>
                  <a:gd name="connsiteY975" fmla="*/ 328779 h 1055864"/>
                  <a:gd name="connsiteX976" fmla="*/ 430230 w 1868483"/>
                  <a:gd name="connsiteY976" fmla="*/ 328779 h 1055864"/>
                  <a:gd name="connsiteX977" fmla="*/ 425241 w 1868483"/>
                  <a:gd name="connsiteY977" fmla="*/ 329356 h 1055864"/>
                  <a:gd name="connsiteX978" fmla="*/ 425126 w 1868483"/>
                  <a:gd name="connsiteY978" fmla="*/ 329356 h 1055864"/>
                  <a:gd name="connsiteX979" fmla="*/ 420541 w 1868483"/>
                  <a:gd name="connsiteY979" fmla="*/ 328923 h 1055864"/>
                  <a:gd name="connsiteX980" fmla="*/ 419964 w 1868483"/>
                  <a:gd name="connsiteY980" fmla="*/ 328721 h 1055864"/>
                  <a:gd name="connsiteX981" fmla="*/ 415869 w 1868483"/>
                  <a:gd name="connsiteY981" fmla="*/ 327251 h 1055864"/>
                  <a:gd name="connsiteX982" fmla="*/ 332989 w 1868483"/>
                  <a:gd name="connsiteY982" fmla="*/ 278861 h 1055864"/>
                  <a:gd name="connsiteX983" fmla="*/ 330192 w 1868483"/>
                  <a:gd name="connsiteY983" fmla="*/ 276381 h 1055864"/>
                  <a:gd name="connsiteX984" fmla="*/ 330106 w 1868483"/>
                  <a:gd name="connsiteY984" fmla="*/ 276237 h 1055864"/>
                  <a:gd name="connsiteX985" fmla="*/ 329702 w 1868483"/>
                  <a:gd name="connsiteY985" fmla="*/ 274679 h 1055864"/>
                  <a:gd name="connsiteX986" fmla="*/ 371920 w 1868483"/>
                  <a:gd name="connsiteY986" fmla="*/ 251177 h 1055864"/>
                  <a:gd name="connsiteX987" fmla="*/ 375929 w 1868483"/>
                  <a:gd name="connsiteY987" fmla="*/ 245726 h 1055864"/>
                  <a:gd name="connsiteX988" fmla="*/ 376361 w 1868483"/>
                  <a:gd name="connsiteY988" fmla="*/ 234422 h 1055864"/>
                  <a:gd name="connsiteX989" fmla="*/ 379620 w 1868483"/>
                  <a:gd name="connsiteY989" fmla="*/ 236354 h 1055864"/>
                  <a:gd name="connsiteX990" fmla="*/ 382446 w 1868483"/>
                  <a:gd name="connsiteY990" fmla="*/ 237594 h 1055864"/>
                  <a:gd name="connsiteX991" fmla="*/ 383571 w 1868483"/>
                  <a:gd name="connsiteY991" fmla="*/ 237911 h 1055864"/>
                  <a:gd name="connsiteX992" fmla="*/ 384263 w 1868483"/>
                  <a:gd name="connsiteY992" fmla="*/ 238027 h 1055864"/>
                  <a:gd name="connsiteX993" fmla="*/ 384926 w 1868483"/>
                  <a:gd name="connsiteY993" fmla="*/ 238257 h 1055864"/>
                  <a:gd name="connsiteX994" fmla="*/ 386627 w 1868483"/>
                  <a:gd name="connsiteY994" fmla="*/ 238488 h 1055864"/>
                  <a:gd name="connsiteX995" fmla="*/ 388127 w 1868483"/>
                  <a:gd name="connsiteY995" fmla="*/ 238575 h 1055864"/>
                  <a:gd name="connsiteX996" fmla="*/ 389511 w 1868483"/>
                  <a:gd name="connsiteY996" fmla="*/ 238575 h 1055864"/>
                  <a:gd name="connsiteX997" fmla="*/ 390780 w 1868483"/>
                  <a:gd name="connsiteY997" fmla="*/ 238459 h 1055864"/>
                  <a:gd name="connsiteX998" fmla="*/ 392164 w 1868483"/>
                  <a:gd name="connsiteY998" fmla="*/ 238373 h 1055864"/>
                  <a:gd name="connsiteX999" fmla="*/ 393433 w 1868483"/>
                  <a:gd name="connsiteY999" fmla="*/ 238142 h 1055864"/>
                  <a:gd name="connsiteX1000" fmla="*/ 393779 w 1868483"/>
                  <a:gd name="connsiteY1000" fmla="*/ 238027 h 1055864"/>
                  <a:gd name="connsiteX1001" fmla="*/ 393895 w 1868483"/>
                  <a:gd name="connsiteY1001" fmla="*/ 238027 h 1055864"/>
                  <a:gd name="connsiteX1002" fmla="*/ 394817 w 1868483"/>
                  <a:gd name="connsiteY1002" fmla="*/ 237825 h 1055864"/>
                  <a:gd name="connsiteX1003" fmla="*/ 396432 w 1868483"/>
                  <a:gd name="connsiteY1003" fmla="*/ 237219 h 1055864"/>
                  <a:gd name="connsiteX1004" fmla="*/ 398336 w 1868483"/>
                  <a:gd name="connsiteY1004" fmla="*/ 236325 h 1055864"/>
                  <a:gd name="connsiteX1005" fmla="*/ 449004 w 1868483"/>
                  <a:gd name="connsiteY1005" fmla="*/ 208180 h 1055864"/>
                  <a:gd name="connsiteX1006" fmla="*/ 453127 w 1868483"/>
                  <a:gd name="connsiteY1006" fmla="*/ 202758 h 1055864"/>
                  <a:gd name="connsiteX1007" fmla="*/ 453589 w 1868483"/>
                  <a:gd name="connsiteY1007" fmla="*/ 190531 h 1055864"/>
                  <a:gd name="connsiteX1008" fmla="*/ 476544 w 1868483"/>
                  <a:gd name="connsiteY1008" fmla="*/ 203940 h 1055864"/>
                  <a:gd name="connsiteX1009" fmla="*/ 479370 w 1868483"/>
                  <a:gd name="connsiteY1009" fmla="*/ 205180 h 1055864"/>
                  <a:gd name="connsiteX1010" fmla="*/ 480523 w 1868483"/>
                  <a:gd name="connsiteY1010" fmla="*/ 205411 h 1055864"/>
                  <a:gd name="connsiteX1011" fmla="*/ 481187 w 1868483"/>
                  <a:gd name="connsiteY1011" fmla="*/ 205613 h 1055864"/>
                  <a:gd name="connsiteX1012" fmla="*/ 481648 w 1868483"/>
                  <a:gd name="connsiteY1012" fmla="*/ 205757 h 1055864"/>
                  <a:gd name="connsiteX1013" fmla="*/ 483580 w 1868483"/>
                  <a:gd name="connsiteY1013" fmla="*/ 205959 h 1055864"/>
                  <a:gd name="connsiteX1014" fmla="*/ 484964 w 1868483"/>
                  <a:gd name="connsiteY1014" fmla="*/ 206103 h 1055864"/>
                  <a:gd name="connsiteX1015" fmla="*/ 485656 w 1868483"/>
                  <a:gd name="connsiteY1015" fmla="*/ 206103 h 1055864"/>
                  <a:gd name="connsiteX1016" fmla="*/ 485858 w 1868483"/>
                  <a:gd name="connsiteY1016" fmla="*/ 206103 h 1055864"/>
                  <a:gd name="connsiteX1017" fmla="*/ 486348 w 1868483"/>
                  <a:gd name="connsiteY1017" fmla="*/ 206103 h 1055864"/>
                  <a:gd name="connsiteX1018" fmla="*/ 487617 w 1868483"/>
                  <a:gd name="connsiteY1018" fmla="*/ 205959 h 1055864"/>
                  <a:gd name="connsiteX1019" fmla="*/ 488886 w 1868483"/>
                  <a:gd name="connsiteY1019" fmla="*/ 205872 h 1055864"/>
                  <a:gd name="connsiteX1020" fmla="*/ 490270 w 1868483"/>
                  <a:gd name="connsiteY1020" fmla="*/ 205613 h 1055864"/>
                  <a:gd name="connsiteX1021" fmla="*/ 490645 w 1868483"/>
                  <a:gd name="connsiteY1021" fmla="*/ 205526 h 1055864"/>
                  <a:gd name="connsiteX1022" fmla="*/ 490876 w 1868483"/>
                  <a:gd name="connsiteY1022" fmla="*/ 205526 h 1055864"/>
                  <a:gd name="connsiteX1023" fmla="*/ 491683 w 1868483"/>
                  <a:gd name="connsiteY1023" fmla="*/ 205296 h 1055864"/>
                  <a:gd name="connsiteX1024" fmla="*/ 493327 w 1868483"/>
                  <a:gd name="connsiteY1024" fmla="*/ 204863 h 1055864"/>
                  <a:gd name="connsiteX1025" fmla="*/ 495202 w 1868483"/>
                  <a:gd name="connsiteY1025" fmla="*/ 203940 h 1055864"/>
                  <a:gd name="connsiteX1026" fmla="*/ 545985 w 1868483"/>
                  <a:gd name="connsiteY1026" fmla="*/ 175708 h 1055864"/>
                  <a:gd name="connsiteX1027" fmla="*/ 550109 w 1868483"/>
                  <a:gd name="connsiteY1027" fmla="*/ 170258 h 1055864"/>
                  <a:gd name="connsiteX1028" fmla="*/ 550484 w 1868483"/>
                  <a:gd name="connsiteY1028" fmla="*/ 157800 h 1055864"/>
                  <a:gd name="connsiteX1029" fmla="*/ 605160 w 1868483"/>
                  <a:gd name="connsiteY1029" fmla="*/ 189723 h 1055864"/>
                  <a:gd name="connsiteX1030" fmla="*/ 608101 w 1868483"/>
                  <a:gd name="connsiteY1030" fmla="*/ 190992 h 1055864"/>
                  <a:gd name="connsiteX1031" fmla="*/ 609255 w 1868483"/>
                  <a:gd name="connsiteY1031" fmla="*/ 191194 h 1055864"/>
                  <a:gd name="connsiteX1032" fmla="*/ 609832 w 1868483"/>
                  <a:gd name="connsiteY1032" fmla="*/ 191425 h 1055864"/>
                  <a:gd name="connsiteX1033" fmla="*/ 610610 w 1868483"/>
                  <a:gd name="connsiteY1033" fmla="*/ 191511 h 1055864"/>
                  <a:gd name="connsiteX1034" fmla="*/ 612225 w 1868483"/>
                  <a:gd name="connsiteY1034" fmla="*/ 191742 h 1055864"/>
                  <a:gd name="connsiteX1035" fmla="*/ 613696 w 1868483"/>
                  <a:gd name="connsiteY1035" fmla="*/ 191857 h 1055864"/>
                  <a:gd name="connsiteX1036" fmla="*/ 616349 w 1868483"/>
                  <a:gd name="connsiteY1036" fmla="*/ 191857 h 1055864"/>
                  <a:gd name="connsiteX1037" fmla="*/ 617618 w 1868483"/>
                  <a:gd name="connsiteY1037" fmla="*/ 191627 h 1055864"/>
                  <a:gd name="connsiteX1038" fmla="*/ 618887 w 1868483"/>
                  <a:gd name="connsiteY1038" fmla="*/ 191396 h 1055864"/>
                  <a:gd name="connsiteX1039" fmla="*/ 619348 w 1868483"/>
                  <a:gd name="connsiteY1039" fmla="*/ 191309 h 1055864"/>
                  <a:gd name="connsiteX1040" fmla="*/ 619464 w 1868483"/>
                  <a:gd name="connsiteY1040" fmla="*/ 191309 h 1055864"/>
                  <a:gd name="connsiteX1041" fmla="*/ 620271 w 1868483"/>
                  <a:gd name="connsiteY1041" fmla="*/ 191079 h 1055864"/>
                  <a:gd name="connsiteX1042" fmla="*/ 621886 w 1868483"/>
                  <a:gd name="connsiteY1042" fmla="*/ 190617 h 1055864"/>
                  <a:gd name="connsiteX1043" fmla="*/ 623876 w 1868483"/>
                  <a:gd name="connsiteY1043" fmla="*/ 189695 h 1055864"/>
                  <a:gd name="connsiteX1044" fmla="*/ 629643 w 1868483"/>
                  <a:gd name="connsiteY1044" fmla="*/ 186407 h 1055864"/>
                  <a:gd name="connsiteX1045" fmla="*/ 629211 w 1868483"/>
                  <a:gd name="connsiteY1045" fmla="*/ 200393 h 1055864"/>
                  <a:gd name="connsiteX1046" fmla="*/ 629211 w 1868483"/>
                  <a:gd name="connsiteY1046" fmla="*/ 200538 h 1055864"/>
                  <a:gd name="connsiteX1047" fmla="*/ 629297 w 1868483"/>
                  <a:gd name="connsiteY1047" fmla="*/ 201345 h 1055864"/>
                  <a:gd name="connsiteX1048" fmla="*/ 629355 w 1868483"/>
                  <a:gd name="connsiteY1048" fmla="*/ 202124 h 1055864"/>
                  <a:gd name="connsiteX1049" fmla="*/ 629787 w 1868483"/>
                  <a:gd name="connsiteY1049" fmla="*/ 202816 h 1055864"/>
                  <a:gd name="connsiteX1050" fmla="*/ 629989 w 1868483"/>
                  <a:gd name="connsiteY1050" fmla="*/ 203248 h 1055864"/>
                  <a:gd name="connsiteX1051" fmla="*/ 630105 w 1868483"/>
                  <a:gd name="connsiteY1051" fmla="*/ 203392 h 1055864"/>
                  <a:gd name="connsiteX1052" fmla="*/ 630220 w 1868483"/>
                  <a:gd name="connsiteY1052" fmla="*/ 203479 h 1055864"/>
                  <a:gd name="connsiteX1053" fmla="*/ 630999 w 1868483"/>
                  <a:gd name="connsiteY1053" fmla="*/ 204488 h 1055864"/>
                  <a:gd name="connsiteX1054" fmla="*/ 632671 w 1868483"/>
                  <a:gd name="connsiteY1054" fmla="*/ 205757 h 1055864"/>
                  <a:gd name="connsiteX1055" fmla="*/ 632902 w 1868483"/>
                  <a:gd name="connsiteY1055" fmla="*/ 205844 h 1055864"/>
                  <a:gd name="connsiteX1056" fmla="*/ 642130 w 1868483"/>
                  <a:gd name="connsiteY1056" fmla="*/ 211150 h 1055864"/>
                  <a:gd name="connsiteX1057" fmla="*/ 640688 w 1868483"/>
                  <a:gd name="connsiteY1057" fmla="*/ 212419 h 10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Lst>
                <a:rect l="l" t="t" r="r" b="b"/>
                <a:pathLst>
                  <a:path w="1868483" h="1055864">
                    <a:moveTo>
                      <a:pt x="1864071" y="747820"/>
                    </a:moveTo>
                    <a:lnTo>
                      <a:pt x="1813375" y="776110"/>
                    </a:lnTo>
                    <a:cubicBezTo>
                      <a:pt x="1812106" y="776917"/>
                      <a:pt x="1810549" y="777379"/>
                      <a:pt x="1808963" y="777811"/>
                    </a:cubicBezTo>
                    <a:lnTo>
                      <a:pt x="1808847" y="777811"/>
                    </a:lnTo>
                    <a:cubicBezTo>
                      <a:pt x="1807203" y="778157"/>
                      <a:pt x="1805588" y="778388"/>
                      <a:pt x="1804002" y="778388"/>
                    </a:cubicBezTo>
                    <a:lnTo>
                      <a:pt x="1803772" y="778388"/>
                    </a:lnTo>
                    <a:cubicBezTo>
                      <a:pt x="1802157" y="778388"/>
                      <a:pt x="1800686" y="778157"/>
                      <a:pt x="1799186" y="777840"/>
                    </a:cubicBezTo>
                    <a:cubicBezTo>
                      <a:pt x="1798956" y="777840"/>
                      <a:pt x="1798725" y="777754"/>
                      <a:pt x="1798725" y="777754"/>
                    </a:cubicBezTo>
                    <a:cubicBezTo>
                      <a:pt x="1797110" y="777408"/>
                      <a:pt x="1795783" y="776831"/>
                      <a:pt x="1794544" y="776167"/>
                    </a:cubicBezTo>
                    <a:lnTo>
                      <a:pt x="1731648" y="739630"/>
                    </a:lnTo>
                    <a:cubicBezTo>
                      <a:pt x="1730639" y="738967"/>
                      <a:pt x="1729889" y="738188"/>
                      <a:pt x="1729313" y="737496"/>
                    </a:cubicBezTo>
                    <a:lnTo>
                      <a:pt x="1773406" y="712869"/>
                    </a:lnTo>
                    <a:cubicBezTo>
                      <a:pt x="1776001" y="711398"/>
                      <a:pt x="1777443" y="709466"/>
                      <a:pt x="1777529" y="707562"/>
                    </a:cubicBezTo>
                    <a:lnTo>
                      <a:pt x="1778077" y="690145"/>
                    </a:lnTo>
                    <a:cubicBezTo>
                      <a:pt x="1778020" y="692048"/>
                      <a:pt x="1776664" y="693980"/>
                      <a:pt x="1773982" y="695451"/>
                    </a:cubicBezTo>
                    <a:lnTo>
                      <a:pt x="1723286" y="723712"/>
                    </a:lnTo>
                    <a:cubicBezTo>
                      <a:pt x="1721988" y="724404"/>
                      <a:pt x="1720488" y="724981"/>
                      <a:pt x="1718960" y="725298"/>
                    </a:cubicBezTo>
                    <a:lnTo>
                      <a:pt x="1718729" y="725384"/>
                    </a:lnTo>
                    <a:cubicBezTo>
                      <a:pt x="1717114" y="725759"/>
                      <a:pt x="1715470" y="725961"/>
                      <a:pt x="1713885" y="725990"/>
                    </a:cubicBezTo>
                    <a:lnTo>
                      <a:pt x="1713769" y="725990"/>
                    </a:lnTo>
                    <a:cubicBezTo>
                      <a:pt x="1712154" y="725990"/>
                      <a:pt x="1710539" y="725759"/>
                      <a:pt x="1709184" y="725413"/>
                    </a:cubicBezTo>
                    <a:cubicBezTo>
                      <a:pt x="1709184" y="725413"/>
                      <a:pt x="1708723" y="725327"/>
                      <a:pt x="1708492" y="725327"/>
                    </a:cubicBezTo>
                    <a:cubicBezTo>
                      <a:pt x="1707021" y="724981"/>
                      <a:pt x="1705666" y="724404"/>
                      <a:pt x="1704512" y="723741"/>
                    </a:cubicBezTo>
                    <a:lnTo>
                      <a:pt x="1641617" y="687088"/>
                    </a:lnTo>
                    <a:cubicBezTo>
                      <a:pt x="1640492" y="686540"/>
                      <a:pt x="1639829" y="685732"/>
                      <a:pt x="1639166" y="684954"/>
                    </a:cubicBezTo>
                    <a:lnTo>
                      <a:pt x="1683259" y="660471"/>
                    </a:lnTo>
                    <a:cubicBezTo>
                      <a:pt x="1685854" y="659000"/>
                      <a:pt x="1687296" y="657068"/>
                      <a:pt x="1687383" y="655136"/>
                    </a:cubicBezTo>
                    <a:lnTo>
                      <a:pt x="1687959" y="637602"/>
                    </a:lnTo>
                    <a:cubicBezTo>
                      <a:pt x="1687902" y="639621"/>
                      <a:pt x="1686546" y="641553"/>
                      <a:pt x="1683836" y="643024"/>
                    </a:cubicBezTo>
                    <a:lnTo>
                      <a:pt x="1633139" y="671285"/>
                    </a:lnTo>
                    <a:cubicBezTo>
                      <a:pt x="1631870" y="671977"/>
                      <a:pt x="1630342" y="672554"/>
                      <a:pt x="1628813" y="672871"/>
                    </a:cubicBezTo>
                    <a:lnTo>
                      <a:pt x="1628698" y="672871"/>
                    </a:lnTo>
                    <a:cubicBezTo>
                      <a:pt x="1627054" y="673188"/>
                      <a:pt x="1625353" y="673476"/>
                      <a:pt x="1623709" y="673476"/>
                    </a:cubicBezTo>
                    <a:lnTo>
                      <a:pt x="1623593" y="673476"/>
                    </a:lnTo>
                    <a:cubicBezTo>
                      <a:pt x="1621979" y="673476"/>
                      <a:pt x="1620364" y="673246"/>
                      <a:pt x="1619008" y="673015"/>
                    </a:cubicBezTo>
                    <a:cubicBezTo>
                      <a:pt x="1618778" y="672900"/>
                      <a:pt x="1618576" y="672900"/>
                      <a:pt x="1618345" y="672784"/>
                    </a:cubicBezTo>
                    <a:cubicBezTo>
                      <a:pt x="1616874" y="672467"/>
                      <a:pt x="1615490" y="672006"/>
                      <a:pt x="1614394" y="671314"/>
                    </a:cubicBezTo>
                    <a:lnTo>
                      <a:pt x="1551384" y="634661"/>
                    </a:lnTo>
                    <a:cubicBezTo>
                      <a:pt x="1550375" y="633969"/>
                      <a:pt x="1549711" y="633305"/>
                      <a:pt x="1549048" y="632527"/>
                    </a:cubicBezTo>
                    <a:lnTo>
                      <a:pt x="1593141" y="608015"/>
                    </a:lnTo>
                    <a:cubicBezTo>
                      <a:pt x="1595852" y="606544"/>
                      <a:pt x="1597207" y="604612"/>
                      <a:pt x="1597265" y="602564"/>
                    </a:cubicBezTo>
                    <a:lnTo>
                      <a:pt x="1597957" y="585146"/>
                    </a:lnTo>
                    <a:cubicBezTo>
                      <a:pt x="1597870" y="587079"/>
                      <a:pt x="1596428" y="589011"/>
                      <a:pt x="1593833" y="590452"/>
                    </a:cubicBezTo>
                    <a:lnTo>
                      <a:pt x="1543136" y="618742"/>
                    </a:lnTo>
                    <a:cubicBezTo>
                      <a:pt x="1541867" y="619521"/>
                      <a:pt x="1540339" y="619982"/>
                      <a:pt x="1538724" y="620444"/>
                    </a:cubicBezTo>
                    <a:lnTo>
                      <a:pt x="1538580" y="620444"/>
                    </a:lnTo>
                    <a:cubicBezTo>
                      <a:pt x="1536965" y="620761"/>
                      <a:pt x="1535350" y="620992"/>
                      <a:pt x="1533735" y="621021"/>
                    </a:cubicBezTo>
                    <a:lnTo>
                      <a:pt x="1533620" y="621021"/>
                    </a:lnTo>
                    <a:cubicBezTo>
                      <a:pt x="1532005" y="621021"/>
                      <a:pt x="1530390" y="620790"/>
                      <a:pt x="1528890" y="620588"/>
                    </a:cubicBezTo>
                    <a:cubicBezTo>
                      <a:pt x="1528689" y="620444"/>
                      <a:pt x="1528573" y="620444"/>
                      <a:pt x="1528342" y="620357"/>
                    </a:cubicBezTo>
                    <a:cubicBezTo>
                      <a:pt x="1526872" y="620040"/>
                      <a:pt x="1525488" y="619579"/>
                      <a:pt x="1524248" y="618886"/>
                    </a:cubicBezTo>
                    <a:lnTo>
                      <a:pt x="1461352" y="582234"/>
                    </a:lnTo>
                    <a:cubicBezTo>
                      <a:pt x="1460343" y="581571"/>
                      <a:pt x="1459593" y="580763"/>
                      <a:pt x="1458930" y="579984"/>
                    </a:cubicBezTo>
                    <a:lnTo>
                      <a:pt x="1503023" y="555443"/>
                    </a:lnTo>
                    <a:cubicBezTo>
                      <a:pt x="1505734" y="553973"/>
                      <a:pt x="1507060" y="552041"/>
                      <a:pt x="1507176" y="550137"/>
                    </a:cubicBezTo>
                    <a:lnTo>
                      <a:pt x="1507839" y="532604"/>
                    </a:lnTo>
                    <a:cubicBezTo>
                      <a:pt x="1507810" y="533613"/>
                      <a:pt x="1507406" y="534651"/>
                      <a:pt x="1506685" y="535546"/>
                    </a:cubicBezTo>
                    <a:cubicBezTo>
                      <a:pt x="1505964" y="536468"/>
                      <a:pt x="1504984" y="537247"/>
                      <a:pt x="1503715" y="538054"/>
                    </a:cubicBezTo>
                    <a:lnTo>
                      <a:pt x="1453047" y="566315"/>
                    </a:lnTo>
                    <a:cubicBezTo>
                      <a:pt x="1451634" y="566978"/>
                      <a:pt x="1450221" y="567555"/>
                      <a:pt x="1448606" y="567901"/>
                    </a:cubicBezTo>
                    <a:cubicBezTo>
                      <a:pt x="1448491" y="567901"/>
                      <a:pt x="1448491" y="567901"/>
                      <a:pt x="1448375" y="568017"/>
                    </a:cubicBezTo>
                    <a:cubicBezTo>
                      <a:pt x="1446876" y="568363"/>
                      <a:pt x="1445261" y="568478"/>
                      <a:pt x="1443531" y="568478"/>
                    </a:cubicBezTo>
                    <a:lnTo>
                      <a:pt x="1443415" y="568478"/>
                    </a:lnTo>
                    <a:cubicBezTo>
                      <a:pt x="1441772" y="568478"/>
                      <a:pt x="1440301" y="568392"/>
                      <a:pt x="1438830" y="568045"/>
                    </a:cubicBezTo>
                    <a:lnTo>
                      <a:pt x="1438253" y="567959"/>
                    </a:lnTo>
                    <a:cubicBezTo>
                      <a:pt x="1436783" y="567498"/>
                      <a:pt x="1435427" y="567065"/>
                      <a:pt x="1434187" y="566373"/>
                    </a:cubicBezTo>
                    <a:lnTo>
                      <a:pt x="1371292" y="529720"/>
                    </a:lnTo>
                    <a:cubicBezTo>
                      <a:pt x="1370283" y="529172"/>
                      <a:pt x="1369504" y="528365"/>
                      <a:pt x="1368956" y="527701"/>
                    </a:cubicBezTo>
                    <a:lnTo>
                      <a:pt x="1413078" y="503074"/>
                    </a:lnTo>
                    <a:cubicBezTo>
                      <a:pt x="1415789" y="501604"/>
                      <a:pt x="1417115" y="499671"/>
                      <a:pt x="1417202" y="497768"/>
                    </a:cubicBezTo>
                    <a:lnTo>
                      <a:pt x="1417750" y="480206"/>
                    </a:lnTo>
                    <a:cubicBezTo>
                      <a:pt x="1417721" y="481215"/>
                      <a:pt x="1417317" y="482253"/>
                      <a:pt x="1416740" y="483147"/>
                    </a:cubicBezTo>
                    <a:cubicBezTo>
                      <a:pt x="1415991" y="484070"/>
                      <a:pt x="1415068" y="484849"/>
                      <a:pt x="1413741" y="485656"/>
                    </a:cubicBezTo>
                    <a:lnTo>
                      <a:pt x="1363045" y="513917"/>
                    </a:lnTo>
                    <a:cubicBezTo>
                      <a:pt x="1361632" y="514581"/>
                      <a:pt x="1360247" y="515157"/>
                      <a:pt x="1358632" y="515503"/>
                    </a:cubicBezTo>
                    <a:cubicBezTo>
                      <a:pt x="1358632" y="515503"/>
                      <a:pt x="1358517" y="515503"/>
                      <a:pt x="1358402" y="515619"/>
                    </a:cubicBezTo>
                    <a:cubicBezTo>
                      <a:pt x="1356873" y="515936"/>
                      <a:pt x="1355287" y="516080"/>
                      <a:pt x="1353528" y="516080"/>
                    </a:cubicBezTo>
                    <a:lnTo>
                      <a:pt x="1353413" y="516080"/>
                    </a:lnTo>
                    <a:cubicBezTo>
                      <a:pt x="1351798" y="516080"/>
                      <a:pt x="1350327" y="515994"/>
                      <a:pt x="1348828" y="515648"/>
                    </a:cubicBezTo>
                    <a:cubicBezTo>
                      <a:pt x="1348597" y="515561"/>
                      <a:pt x="1348366" y="515561"/>
                      <a:pt x="1348135" y="515561"/>
                    </a:cubicBezTo>
                    <a:cubicBezTo>
                      <a:pt x="1346780" y="515100"/>
                      <a:pt x="1345309" y="514667"/>
                      <a:pt x="1344185" y="513975"/>
                    </a:cubicBezTo>
                    <a:lnTo>
                      <a:pt x="1281290" y="477322"/>
                    </a:lnTo>
                    <a:cubicBezTo>
                      <a:pt x="1280165" y="476659"/>
                      <a:pt x="1279271" y="475851"/>
                      <a:pt x="1278723" y="475073"/>
                    </a:cubicBezTo>
                    <a:lnTo>
                      <a:pt x="1322729" y="450561"/>
                    </a:lnTo>
                    <a:cubicBezTo>
                      <a:pt x="1325411" y="449090"/>
                      <a:pt x="1326767" y="447042"/>
                      <a:pt x="1326824" y="445110"/>
                    </a:cubicBezTo>
                    <a:lnTo>
                      <a:pt x="1327401" y="427692"/>
                    </a:lnTo>
                    <a:cubicBezTo>
                      <a:pt x="1327343" y="429596"/>
                      <a:pt x="1325988" y="431528"/>
                      <a:pt x="1323393" y="432998"/>
                    </a:cubicBezTo>
                    <a:lnTo>
                      <a:pt x="1272581" y="461259"/>
                    </a:lnTo>
                    <a:cubicBezTo>
                      <a:pt x="1271283" y="461952"/>
                      <a:pt x="1269870" y="462500"/>
                      <a:pt x="1268255" y="462961"/>
                    </a:cubicBezTo>
                    <a:lnTo>
                      <a:pt x="1268139" y="462961"/>
                    </a:lnTo>
                    <a:cubicBezTo>
                      <a:pt x="1266525" y="463307"/>
                      <a:pt x="1264910" y="463509"/>
                      <a:pt x="1263179" y="463538"/>
                    </a:cubicBezTo>
                    <a:lnTo>
                      <a:pt x="1263064" y="463538"/>
                    </a:lnTo>
                    <a:cubicBezTo>
                      <a:pt x="1261449" y="463538"/>
                      <a:pt x="1259979" y="463307"/>
                      <a:pt x="1258479" y="462990"/>
                    </a:cubicBezTo>
                    <a:cubicBezTo>
                      <a:pt x="1258248" y="462990"/>
                      <a:pt x="1258018" y="462903"/>
                      <a:pt x="1258018" y="462903"/>
                    </a:cubicBezTo>
                    <a:cubicBezTo>
                      <a:pt x="1256431" y="462557"/>
                      <a:pt x="1255047" y="461980"/>
                      <a:pt x="1253836" y="461288"/>
                    </a:cubicBezTo>
                    <a:lnTo>
                      <a:pt x="1190941" y="424636"/>
                    </a:lnTo>
                    <a:cubicBezTo>
                      <a:pt x="1189932" y="424088"/>
                      <a:pt x="1189124" y="423424"/>
                      <a:pt x="1188605" y="422617"/>
                    </a:cubicBezTo>
                    <a:lnTo>
                      <a:pt x="1232698" y="398105"/>
                    </a:lnTo>
                    <a:cubicBezTo>
                      <a:pt x="1235293" y="396634"/>
                      <a:pt x="1236764" y="394615"/>
                      <a:pt x="1236851" y="392683"/>
                    </a:cubicBezTo>
                    <a:lnTo>
                      <a:pt x="1237399" y="375265"/>
                    </a:lnTo>
                    <a:cubicBezTo>
                      <a:pt x="1237312" y="377169"/>
                      <a:pt x="1235985" y="379101"/>
                      <a:pt x="1233275" y="380571"/>
                    </a:cubicBezTo>
                    <a:lnTo>
                      <a:pt x="1182578" y="408832"/>
                    </a:lnTo>
                    <a:cubicBezTo>
                      <a:pt x="1181280" y="409640"/>
                      <a:pt x="1179781" y="410101"/>
                      <a:pt x="1178252" y="410534"/>
                    </a:cubicBezTo>
                    <a:lnTo>
                      <a:pt x="1178022" y="410534"/>
                    </a:lnTo>
                    <a:cubicBezTo>
                      <a:pt x="1176522" y="410880"/>
                      <a:pt x="1174763" y="411140"/>
                      <a:pt x="1173177" y="411140"/>
                    </a:cubicBezTo>
                    <a:lnTo>
                      <a:pt x="1173090" y="411140"/>
                    </a:lnTo>
                    <a:cubicBezTo>
                      <a:pt x="1171475" y="411140"/>
                      <a:pt x="1169861" y="410909"/>
                      <a:pt x="1168505" y="410563"/>
                    </a:cubicBezTo>
                    <a:cubicBezTo>
                      <a:pt x="1168505" y="410563"/>
                      <a:pt x="1168044" y="410476"/>
                      <a:pt x="1167813" y="410476"/>
                    </a:cubicBezTo>
                    <a:cubicBezTo>
                      <a:pt x="1166313" y="410130"/>
                      <a:pt x="1164958" y="409582"/>
                      <a:pt x="1163833" y="408890"/>
                    </a:cubicBezTo>
                    <a:lnTo>
                      <a:pt x="1100823" y="372237"/>
                    </a:lnTo>
                    <a:cubicBezTo>
                      <a:pt x="1099842" y="371689"/>
                      <a:pt x="1099035" y="370882"/>
                      <a:pt x="1098487" y="370103"/>
                    </a:cubicBezTo>
                    <a:lnTo>
                      <a:pt x="1142580" y="345591"/>
                    </a:lnTo>
                    <a:cubicBezTo>
                      <a:pt x="1145175" y="344092"/>
                      <a:pt x="1146502" y="342188"/>
                      <a:pt x="1146589" y="340256"/>
                    </a:cubicBezTo>
                    <a:lnTo>
                      <a:pt x="1147252" y="322723"/>
                    </a:lnTo>
                    <a:cubicBezTo>
                      <a:pt x="1147165" y="324655"/>
                      <a:pt x="1145839" y="326674"/>
                      <a:pt x="1143128" y="328145"/>
                    </a:cubicBezTo>
                    <a:lnTo>
                      <a:pt x="1092460" y="356319"/>
                    </a:lnTo>
                    <a:cubicBezTo>
                      <a:pt x="1091162" y="357098"/>
                      <a:pt x="1089634" y="357674"/>
                      <a:pt x="1088105" y="358020"/>
                    </a:cubicBezTo>
                    <a:lnTo>
                      <a:pt x="1087875" y="358020"/>
                    </a:lnTo>
                    <a:cubicBezTo>
                      <a:pt x="1086260" y="358395"/>
                      <a:pt x="1084616" y="358568"/>
                      <a:pt x="1083001" y="358568"/>
                    </a:cubicBezTo>
                    <a:lnTo>
                      <a:pt x="1082799" y="358568"/>
                    </a:lnTo>
                    <a:cubicBezTo>
                      <a:pt x="1081300" y="358568"/>
                      <a:pt x="1079685" y="358366"/>
                      <a:pt x="1078214" y="358136"/>
                    </a:cubicBezTo>
                    <a:cubicBezTo>
                      <a:pt x="1078099" y="358049"/>
                      <a:pt x="1077868" y="358049"/>
                      <a:pt x="1077637" y="357934"/>
                    </a:cubicBezTo>
                    <a:cubicBezTo>
                      <a:pt x="1076138" y="357588"/>
                      <a:pt x="1074811" y="357126"/>
                      <a:pt x="1073687" y="356463"/>
                    </a:cubicBezTo>
                    <a:lnTo>
                      <a:pt x="1010820" y="319810"/>
                    </a:lnTo>
                    <a:cubicBezTo>
                      <a:pt x="1009667" y="319118"/>
                      <a:pt x="1009032" y="318455"/>
                      <a:pt x="1008369" y="317676"/>
                    </a:cubicBezTo>
                    <a:lnTo>
                      <a:pt x="1052462" y="293164"/>
                    </a:lnTo>
                    <a:cubicBezTo>
                      <a:pt x="1055173" y="291665"/>
                      <a:pt x="1056499" y="289646"/>
                      <a:pt x="1056586" y="287714"/>
                    </a:cubicBezTo>
                    <a:lnTo>
                      <a:pt x="1057278" y="270296"/>
                    </a:lnTo>
                    <a:cubicBezTo>
                      <a:pt x="1057220" y="272228"/>
                      <a:pt x="1055750" y="274160"/>
                      <a:pt x="1053154" y="275602"/>
                    </a:cubicBezTo>
                    <a:lnTo>
                      <a:pt x="1002458" y="303892"/>
                    </a:lnTo>
                    <a:cubicBezTo>
                      <a:pt x="1001044" y="304699"/>
                      <a:pt x="999660" y="305132"/>
                      <a:pt x="998045" y="305593"/>
                    </a:cubicBezTo>
                    <a:lnTo>
                      <a:pt x="997815" y="305593"/>
                    </a:lnTo>
                    <a:cubicBezTo>
                      <a:pt x="996315" y="305911"/>
                      <a:pt x="994700" y="306170"/>
                      <a:pt x="992970" y="306170"/>
                    </a:cubicBezTo>
                    <a:lnTo>
                      <a:pt x="992855" y="306170"/>
                    </a:lnTo>
                    <a:cubicBezTo>
                      <a:pt x="991240" y="306170"/>
                      <a:pt x="989769" y="305968"/>
                      <a:pt x="988269" y="305709"/>
                    </a:cubicBezTo>
                    <a:cubicBezTo>
                      <a:pt x="988039" y="305622"/>
                      <a:pt x="987808" y="305622"/>
                      <a:pt x="987692" y="305507"/>
                    </a:cubicBezTo>
                    <a:cubicBezTo>
                      <a:pt x="986193" y="305161"/>
                      <a:pt x="984838" y="304699"/>
                      <a:pt x="983626" y="304036"/>
                    </a:cubicBezTo>
                    <a:lnTo>
                      <a:pt x="920731" y="267383"/>
                    </a:lnTo>
                    <a:cubicBezTo>
                      <a:pt x="919607" y="266720"/>
                      <a:pt x="918943" y="266028"/>
                      <a:pt x="918395" y="265249"/>
                    </a:cubicBezTo>
                    <a:lnTo>
                      <a:pt x="962402" y="240593"/>
                    </a:lnTo>
                    <a:cubicBezTo>
                      <a:pt x="965084" y="239122"/>
                      <a:pt x="966439" y="237190"/>
                      <a:pt x="966497" y="235287"/>
                    </a:cubicBezTo>
                    <a:lnTo>
                      <a:pt x="967189" y="217898"/>
                    </a:lnTo>
                    <a:cubicBezTo>
                      <a:pt x="967102" y="219801"/>
                      <a:pt x="965661" y="221733"/>
                      <a:pt x="963065" y="223204"/>
                    </a:cubicBezTo>
                    <a:lnTo>
                      <a:pt x="912368" y="251465"/>
                    </a:lnTo>
                    <a:cubicBezTo>
                      <a:pt x="911071" y="252128"/>
                      <a:pt x="909542" y="252705"/>
                      <a:pt x="907927" y="253022"/>
                    </a:cubicBezTo>
                    <a:lnTo>
                      <a:pt x="907812" y="253138"/>
                    </a:lnTo>
                    <a:cubicBezTo>
                      <a:pt x="906168" y="253484"/>
                      <a:pt x="904553" y="253599"/>
                      <a:pt x="902967" y="253599"/>
                    </a:cubicBezTo>
                    <a:lnTo>
                      <a:pt x="902852" y="253599"/>
                    </a:lnTo>
                    <a:cubicBezTo>
                      <a:pt x="901151" y="253599"/>
                      <a:pt x="899622" y="253512"/>
                      <a:pt x="898151" y="253166"/>
                    </a:cubicBezTo>
                    <a:cubicBezTo>
                      <a:pt x="897921" y="253166"/>
                      <a:pt x="897690" y="253080"/>
                      <a:pt x="897459" y="253080"/>
                    </a:cubicBezTo>
                    <a:cubicBezTo>
                      <a:pt x="896104" y="252618"/>
                      <a:pt x="894633" y="252157"/>
                      <a:pt x="893480" y="251494"/>
                    </a:cubicBezTo>
                    <a:lnTo>
                      <a:pt x="830613" y="214812"/>
                    </a:lnTo>
                    <a:cubicBezTo>
                      <a:pt x="829489" y="214264"/>
                      <a:pt x="828825" y="213457"/>
                      <a:pt x="828278" y="212794"/>
                    </a:cubicBezTo>
                    <a:lnTo>
                      <a:pt x="872399" y="188166"/>
                    </a:lnTo>
                    <a:cubicBezTo>
                      <a:pt x="874966" y="186695"/>
                      <a:pt x="876437" y="184763"/>
                      <a:pt x="876523" y="182831"/>
                    </a:cubicBezTo>
                    <a:lnTo>
                      <a:pt x="877100" y="165298"/>
                    </a:lnTo>
                    <a:cubicBezTo>
                      <a:pt x="877042" y="167201"/>
                      <a:pt x="875687" y="169249"/>
                      <a:pt x="872976" y="170719"/>
                    </a:cubicBezTo>
                    <a:lnTo>
                      <a:pt x="822279" y="198980"/>
                    </a:lnTo>
                    <a:cubicBezTo>
                      <a:pt x="820981" y="199644"/>
                      <a:pt x="819482" y="200220"/>
                      <a:pt x="817954" y="200538"/>
                    </a:cubicBezTo>
                    <a:cubicBezTo>
                      <a:pt x="817838" y="200538"/>
                      <a:pt x="817838" y="200538"/>
                      <a:pt x="817723" y="200682"/>
                    </a:cubicBezTo>
                    <a:cubicBezTo>
                      <a:pt x="816223" y="200999"/>
                      <a:pt x="814493" y="201143"/>
                      <a:pt x="812878" y="201143"/>
                    </a:cubicBezTo>
                    <a:lnTo>
                      <a:pt x="812792" y="201143"/>
                    </a:lnTo>
                    <a:cubicBezTo>
                      <a:pt x="811148" y="201143"/>
                      <a:pt x="809677" y="201057"/>
                      <a:pt x="808206" y="200711"/>
                    </a:cubicBezTo>
                    <a:lnTo>
                      <a:pt x="807514" y="200624"/>
                    </a:lnTo>
                    <a:cubicBezTo>
                      <a:pt x="806130" y="200163"/>
                      <a:pt x="804659" y="199701"/>
                      <a:pt x="803564" y="199009"/>
                    </a:cubicBezTo>
                    <a:lnTo>
                      <a:pt x="740668" y="162356"/>
                    </a:lnTo>
                    <a:cubicBezTo>
                      <a:pt x="739428" y="161693"/>
                      <a:pt x="738534" y="160770"/>
                      <a:pt x="737871" y="159992"/>
                    </a:cubicBezTo>
                    <a:cubicBezTo>
                      <a:pt x="737871" y="159876"/>
                      <a:pt x="737871" y="159876"/>
                      <a:pt x="737871" y="159876"/>
                    </a:cubicBezTo>
                    <a:cubicBezTo>
                      <a:pt x="737756" y="159761"/>
                      <a:pt x="737756" y="159646"/>
                      <a:pt x="737756" y="159530"/>
                    </a:cubicBezTo>
                    <a:lnTo>
                      <a:pt x="781387" y="135134"/>
                    </a:lnTo>
                    <a:cubicBezTo>
                      <a:pt x="784098" y="133634"/>
                      <a:pt x="785425" y="131702"/>
                      <a:pt x="785511" y="129798"/>
                    </a:cubicBezTo>
                    <a:lnTo>
                      <a:pt x="786059" y="112582"/>
                    </a:lnTo>
                    <a:cubicBezTo>
                      <a:pt x="786001" y="114399"/>
                      <a:pt x="784531" y="116360"/>
                      <a:pt x="782051" y="117687"/>
                    </a:cubicBezTo>
                    <a:lnTo>
                      <a:pt x="731354" y="145948"/>
                    </a:lnTo>
                    <a:cubicBezTo>
                      <a:pt x="730085" y="146611"/>
                      <a:pt x="728528" y="147188"/>
                      <a:pt x="726942" y="147534"/>
                    </a:cubicBezTo>
                    <a:lnTo>
                      <a:pt x="726826" y="147649"/>
                    </a:lnTo>
                    <a:cubicBezTo>
                      <a:pt x="725211" y="148024"/>
                      <a:pt x="723597" y="148111"/>
                      <a:pt x="721866" y="148111"/>
                    </a:cubicBezTo>
                    <a:lnTo>
                      <a:pt x="721751" y="148111"/>
                    </a:lnTo>
                    <a:cubicBezTo>
                      <a:pt x="720165" y="148111"/>
                      <a:pt x="718636" y="147995"/>
                      <a:pt x="717166" y="147678"/>
                    </a:cubicBezTo>
                    <a:cubicBezTo>
                      <a:pt x="716935" y="147563"/>
                      <a:pt x="716704" y="147563"/>
                      <a:pt x="716474" y="147447"/>
                    </a:cubicBezTo>
                    <a:cubicBezTo>
                      <a:pt x="715118" y="147130"/>
                      <a:pt x="713619" y="146669"/>
                      <a:pt x="712494" y="146005"/>
                    </a:cubicBezTo>
                    <a:lnTo>
                      <a:pt x="649657" y="109151"/>
                    </a:lnTo>
                    <a:cubicBezTo>
                      <a:pt x="648532" y="108488"/>
                      <a:pt x="647869" y="107767"/>
                      <a:pt x="647321" y="107017"/>
                    </a:cubicBezTo>
                    <a:lnTo>
                      <a:pt x="691414" y="82476"/>
                    </a:lnTo>
                    <a:cubicBezTo>
                      <a:pt x="694009" y="81005"/>
                      <a:pt x="695480" y="79073"/>
                      <a:pt x="695537" y="77170"/>
                    </a:cubicBezTo>
                    <a:lnTo>
                      <a:pt x="696114" y="59636"/>
                    </a:lnTo>
                    <a:cubicBezTo>
                      <a:pt x="696028" y="61568"/>
                      <a:pt x="694701" y="63587"/>
                      <a:pt x="691990" y="65058"/>
                    </a:cubicBezTo>
                    <a:lnTo>
                      <a:pt x="641294" y="93319"/>
                    </a:lnTo>
                    <a:cubicBezTo>
                      <a:pt x="639996" y="94011"/>
                      <a:pt x="638468" y="94559"/>
                      <a:pt x="636968" y="94934"/>
                    </a:cubicBezTo>
                    <a:lnTo>
                      <a:pt x="636853" y="94934"/>
                    </a:lnTo>
                    <a:cubicBezTo>
                      <a:pt x="635122" y="95395"/>
                      <a:pt x="633508" y="95482"/>
                      <a:pt x="631893" y="95482"/>
                    </a:cubicBezTo>
                    <a:lnTo>
                      <a:pt x="631777" y="95482"/>
                    </a:lnTo>
                    <a:cubicBezTo>
                      <a:pt x="630162" y="95482"/>
                      <a:pt x="628663" y="95366"/>
                      <a:pt x="627192" y="95049"/>
                    </a:cubicBezTo>
                    <a:cubicBezTo>
                      <a:pt x="626961" y="94963"/>
                      <a:pt x="626731" y="94963"/>
                      <a:pt x="626529" y="94818"/>
                    </a:cubicBezTo>
                    <a:cubicBezTo>
                      <a:pt x="625029" y="94472"/>
                      <a:pt x="623703" y="94040"/>
                      <a:pt x="622549" y="93377"/>
                    </a:cubicBezTo>
                    <a:lnTo>
                      <a:pt x="559654" y="56724"/>
                    </a:lnTo>
                    <a:cubicBezTo>
                      <a:pt x="559221" y="56493"/>
                      <a:pt x="558991" y="56147"/>
                      <a:pt x="558674" y="55830"/>
                    </a:cubicBezTo>
                    <a:lnTo>
                      <a:pt x="603112" y="31087"/>
                    </a:lnTo>
                    <a:cubicBezTo>
                      <a:pt x="605794" y="29616"/>
                      <a:pt x="607150" y="27684"/>
                      <a:pt x="607236" y="25752"/>
                    </a:cubicBezTo>
                    <a:lnTo>
                      <a:pt x="607928" y="8248"/>
                    </a:lnTo>
                    <a:cubicBezTo>
                      <a:pt x="607842" y="10266"/>
                      <a:pt x="606371" y="12198"/>
                      <a:pt x="603804" y="13669"/>
                    </a:cubicBezTo>
                    <a:lnTo>
                      <a:pt x="553108" y="41930"/>
                    </a:lnTo>
                    <a:cubicBezTo>
                      <a:pt x="551810" y="42622"/>
                      <a:pt x="550282" y="43199"/>
                      <a:pt x="548696" y="43516"/>
                    </a:cubicBezTo>
                    <a:cubicBezTo>
                      <a:pt x="548696" y="43516"/>
                      <a:pt x="548580" y="43516"/>
                      <a:pt x="548580" y="43603"/>
                    </a:cubicBezTo>
                    <a:cubicBezTo>
                      <a:pt x="546937" y="43978"/>
                      <a:pt x="545322" y="44064"/>
                      <a:pt x="543736" y="44093"/>
                    </a:cubicBezTo>
                    <a:lnTo>
                      <a:pt x="543505" y="44093"/>
                    </a:lnTo>
                    <a:cubicBezTo>
                      <a:pt x="542005" y="44093"/>
                      <a:pt x="540419" y="43949"/>
                      <a:pt x="538920" y="43660"/>
                    </a:cubicBezTo>
                    <a:cubicBezTo>
                      <a:pt x="538689" y="43660"/>
                      <a:pt x="538574" y="43516"/>
                      <a:pt x="538372" y="43516"/>
                    </a:cubicBezTo>
                    <a:cubicBezTo>
                      <a:pt x="536901" y="43084"/>
                      <a:pt x="535517" y="42622"/>
                      <a:pt x="534277" y="41959"/>
                    </a:cubicBezTo>
                    <a:lnTo>
                      <a:pt x="471411" y="5306"/>
                    </a:lnTo>
                    <a:cubicBezTo>
                      <a:pt x="470171" y="4643"/>
                      <a:pt x="469277" y="3720"/>
                      <a:pt x="468729" y="2941"/>
                    </a:cubicBezTo>
                    <a:cubicBezTo>
                      <a:pt x="468613" y="2826"/>
                      <a:pt x="468613" y="2826"/>
                      <a:pt x="468613" y="2826"/>
                    </a:cubicBezTo>
                    <a:cubicBezTo>
                      <a:pt x="468094" y="1932"/>
                      <a:pt x="467777" y="1009"/>
                      <a:pt x="467806" y="0"/>
                    </a:cubicBezTo>
                    <a:lnTo>
                      <a:pt x="467114" y="17533"/>
                    </a:lnTo>
                    <a:cubicBezTo>
                      <a:pt x="467114" y="17533"/>
                      <a:pt x="467114" y="17533"/>
                      <a:pt x="467085" y="17620"/>
                    </a:cubicBezTo>
                    <a:cubicBezTo>
                      <a:pt x="467085" y="17851"/>
                      <a:pt x="467200" y="18081"/>
                      <a:pt x="467171" y="18283"/>
                    </a:cubicBezTo>
                    <a:cubicBezTo>
                      <a:pt x="467258" y="18658"/>
                      <a:pt x="467258" y="18860"/>
                      <a:pt x="467373" y="19091"/>
                    </a:cubicBezTo>
                    <a:cubicBezTo>
                      <a:pt x="467460" y="19321"/>
                      <a:pt x="467575" y="19552"/>
                      <a:pt x="467691" y="19783"/>
                    </a:cubicBezTo>
                    <a:cubicBezTo>
                      <a:pt x="467806" y="19985"/>
                      <a:pt x="467892" y="20100"/>
                      <a:pt x="467892" y="20215"/>
                    </a:cubicBezTo>
                    <a:lnTo>
                      <a:pt x="468008" y="20359"/>
                    </a:lnTo>
                    <a:cubicBezTo>
                      <a:pt x="468123" y="20446"/>
                      <a:pt x="468123" y="20446"/>
                      <a:pt x="468238" y="20561"/>
                    </a:cubicBezTo>
                    <a:cubicBezTo>
                      <a:pt x="468469" y="20907"/>
                      <a:pt x="468671" y="21109"/>
                      <a:pt x="469017" y="21484"/>
                    </a:cubicBezTo>
                    <a:cubicBezTo>
                      <a:pt x="469450" y="21917"/>
                      <a:pt x="470026" y="22263"/>
                      <a:pt x="470574" y="22695"/>
                    </a:cubicBezTo>
                    <a:lnTo>
                      <a:pt x="470690" y="22695"/>
                    </a:lnTo>
                    <a:lnTo>
                      <a:pt x="533671" y="59377"/>
                    </a:lnTo>
                    <a:cubicBezTo>
                      <a:pt x="534594" y="59925"/>
                      <a:pt x="535459" y="60386"/>
                      <a:pt x="536497" y="60588"/>
                    </a:cubicBezTo>
                    <a:cubicBezTo>
                      <a:pt x="536843" y="60819"/>
                      <a:pt x="537305" y="60819"/>
                      <a:pt x="537651" y="60934"/>
                    </a:cubicBezTo>
                    <a:cubicBezTo>
                      <a:pt x="537651" y="60934"/>
                      <a:pt x="538112" y="61049"/>
                      <a:pt x="538343" y="61049"/>
                    </a:cubicBezTo>
                    <a:cubicBezTo>
                      <a:pt x="538545" y="61165"/>
                      <a:pt x="538804" y="61165"/>
                      <a:pt x="539035" y="61280"/>
                    </a:cubicBezTo>
                    <a:cubicBezTo>
                      <a:pt x="539496" y="61395"/>
                      <a:pt x="540073" y="61395"/>
                      <a:pt x="540621" y="61511"/>
                    </a:cubicBezTo>
                    <a:cubicBezTo>
                      <a:pt x="541082" y="61511"/>
                      <a:pt x="541659" y="61597"/>
                      <a:pt x="542121" y="61597"/>
                    </a:cubicBezTo>
                    <a:lnTo>
                      <a:pt x="543505" y="61597"/>
                    </a:lnTo>
                    <a:cubicBezTo>
                      <a:pt x="543966" y="61597"/>
                      <a:pt x="544312" y="61482"/>
                      <a:pt x="544774" y="61482"/>
                    </a:cubicBezTo>
                    <a:cubicBezTo>
                      <a:pt x="545235" y="61482"/>
                      <a:pt x="545697" y="61367"/>
                      <a:pt x="546043" y="61367"/>
                    </a:cubicBezTo>
                    <a:cubicBezTo>
                      <a:pt x="546533" y="61280"/>
                      <a:pt x="546965" y="61280"/>
                      <a:pt x="547427" y="61136"/>
                    </a:cubicBezTo>
                    <a:cubicBezTo>
                      <a:pt x="547542" y="61136"/>
                      <a:pt x="547802" y="61049"/>
                      <a:pt x="547802" y="61049"/>
                    </a:cubicBezTo>
                    <a:cubicBezTo>
                      <a:pt x="548032" y="61049"/>
                      <a:pt x="548032" y="61049"/>
                      <a:pt x="548032" y="61049"/>
                    </a:cubicBezTo>
                    <a:cubicBezTo>
                      <a:pt x="548378" y="60905"/>
                      <a:pt x="548609" y="60905"/>
                      <a:pt x="548869" y="60819"/>
                    </a:cubicBezTo>
                    <a:cubicBezTo>
                      <a:pt x="549445" y="60703"/>
                      <a:pt x="550022" y="60473"/>
                      <a:pt x="550512" y="60271"/>
                    </a:cubicBezTo>
                    <a:cubicBezTo>
                      <a:pt x="551204" y="60040"/>
                      <a:pt x="551897" y="59665"/>
                      <a:pt x="552473" y="59348"/>
                    </a:cubicBezTo>
                    <a:lnTo>
                      <a:pt x="555761" y="57560"/>
                    </a:lnTo>
                    <a:lnTo>
                      <a:pt x="555444" y="68980"/>
                    </a:lnTo>
                    <a:cubicBezTo>
                      <a:pt x="555444" y="68980"/>
                      <a:pt x="555444" y="68980"/>
                      <a:pt x="555444" y="69066"/>
                    </a:cubicBezTo>
                    <a:cubicBezTo>
                      <a:pt x="555444" y="69066"/>
                      <a:pt x="555444" y="69528"/>
                      <a:pt x="555559" y="69758"/>
                    </a:cubicBezTo>
                    <a:cubicBezTo>
                      <a:pt x="555559" y="69758"/>
                      <a:pt x="555646" y="70335"/>
                      <a:pt x="555617" y="70566"/>
                    </a:cubicBezTo>
                    <a:cubicBezTo>
                      <a:pt x="555732" y="70768"/>
                      <a:pt x="555819" y="70998"/>
                      <a:pt x="555934" y="71229"/>
                    </a:cubicBezTo>
                    <a:cubicBezTo>
                      <a:pt x="556049" y="71316"/>
                      <a:pt x="556136" y="71575"/>
                      <a:pt x="556251" y="71691"/>
                    </a:cubicBezTo>
                    <a:lnTo>
                      <a:pt x="556367" y="71806"/>
                    </a:lnTo>
                    <a:cubicBezTo>
                      <a:pt x="556367" y="71806"/>
                      <a:pt x="556367" y="71892"/>
                      <a:pt x="556482" y="72037"/>
                    </a:cubicBezTo>
                    <a:cubicBezTo>
                      <a:pt x="556684" y="72354"/>
                      <a:pt x="556914" y="72585"/>
                      <a:pt x="557261" y="72931"/>
                    </a:cubicBezTo>
                    <a:cubicBezTo>
                      <a:pt x="557693" y="73277"/>
                      <a:pt x="558270" y="73738"/>
                      <a:pt x="558933" y="74055"/>
                    </a:cubicBezTo>
                    <a:cubicBezTo>
                      <a:pt x="558904" y="74171"/>
                      <a:pt x="559020" y="74171"/>
                      <a:pt x="559020" y="74171"/>
                    </a:cubicBezTo>
                    <a:lnTo>
                      <a:pt x="621915" y="110852"/>
                    </a:lnTo>
                    <a:cubicBezTo>
                      <a:pt x="622809" y="111371"/>
                      <a:pt x="623731" y="111746"/>
                      <a:pt x="624741" y="112092"/>
                    </a:cubicBezTo>
                    <a:cubicBezTo>
                      <a:pt x="625202" y="112179"/>
                      <a:pt x="625548" y="112323"/>
                      <a:pt x="625981" y="112409"/>
                    </a:cubicBezTo>
                    <a:cubicBezTo>
                      <a:pt x="625981" y="112409"/>
                      <a:pt x="626327" y="112525"/>
                      <a:pt x="626558" y="112525"/>
                    </a:cubicBezTo>
                    <a:cubicBezTo>
                      <a:pt x="626788" y="112640"/>
                      <a:pt x="626990" y="112611"/>
                      <a:pt x="627221" y="112755"/>
                    </a:cubicBezTo>
                    <a:cubicBezTo>
                      <a:pt x="627798" y="112842"/>
                      <a:pt x="628374" y="112842"/>
                      <a:pt x="628922" y="112957"/>
                    </a:cubicBezTo>
                    <a:cubicBezTo>
                      <a:pt x="629384" y="112957"/>
                      <a:pt x="629874" y="112957"/>
                      <a:pt x="630306" y="113073"/>
                    </a:cubicBezTo>
                    <a:lnTo>
                      <a:pt x="631114" y="113073"/>
                    </a:lnTo>
                    <a:lnTo>
                      <a:pt x="631229" y="113073"/>
                    </a:lnTo>
                    <a:lnTo>
                      <a:pt x="631691" y="113073"/>
                    </a:lnTo>
                    <a:cubicBezTo>
                      <a:pt x="632152" y="113073"/>
                      <a:pt x="632614" y="112957"/>
                      <a:pt x="633075" y="112957"/>
                    </a:cubicBezTo>
                    <a:cubicBezTo>
                      <a:pt x="633421" y="112957"/>
                      <a:pt x="633882" y="112842"/>
                      <a:pt x="634344" y="112842"/>
                    </a:cubicBezTo>
                    <a:cubicBezTo>
                      <a:pt x="634805" y="112727"/>
                      <a:pt x="635295" y="112727"/>
                      <a:pt x="635613" y="112611"/>
                    </a:cubicBezTo>
                    <a:cubicBezTo>
                      <a:pt x="635843" y="112496"/>
                      <a:pt x="635959" y="112496"/>
                      <a:pt x="635959" y="112496"/>
                    </a:cubicBezTo>
                    <a:cubicBezTo>
                      <a:pt x="635959" y="112496"/>
                      <a:pt x="636305" y="112496"/>
                      <a:pt x="636305" y="112381"/>
                    </a:cubicBezTo>
                    <a:cubicBezTo>
                      <a:pt x="636535" y="112381"/>
                      <a:pt x="636766" y="112236"/>
                      <a:pt x="636997" y="112236"/>
                    </a:cubicBezTo>
                    <a:cubicBezTo>
                      <a:pt x="637574" y="112035"/>
                      <a:pt x="638179" y="111890"/>
                      <a:pt x="638756" y="111688"/>
                    </a:cubicBezTo>
                    <a:cubicBezTo>
                      <a:pt x="639448" y="111487"/>
                      <a:pt x="640054" y="111141"/>
                      <a:pt x="640746" y="110795"/>
                    </a:cubicBezTo>
                    <a:lnTo>
                      <a:pt x="645908" y="107824"/>
                    </a:lnTo>
                    <a:lnTo>
                      <a:pt x="645389" y="121436"/>
                    </a:lnTo>
                    <a:lnTo>
                      <a:pt x="645389" y="121551"/>
                    </a:lnTo>
                    <a:cubicBezTo>
                      <a:pt x="645360" y="121782"/>
                      <a:pt x="645360" y="122012"/>
                      <a:pt x="645475" y="122214"/>
                    </a:cubicBezTo>
                    <a:cubicBezTo>
                      <a:pt x="645475" y="122445"/>
                      <a:pt x="645562" y="122791"/>
                      <a:pt x="645677" y="123022"/>
                    </a:cubicBezTo>
                    <a:cubicBezTo>
                      <a:pt x="645792" y="123224"/>
                      <a:pt x="645908" y="123454"/>
                      <a:pt x="645994" y="123685"/>
                    </a:cubicBezTo>
                    <a:cubicBezTo>
                      <a:pt x="645994" y="123685"/>
                      <a:pt x="646081" y="124002"/>
                      <a:pt x="646225" y="124146"/>
                    </a:cubicBezTo>
                    <a:lnTo>
                      <a:pt x="646311" y="124262"/>
                    </a:lnTo>
                    <a:cubicBezTo>
                      <a:pt x="646311" y="124348"/>
                      <a:pt x="646427" y="124348"/>
                      <a:pt x="646427" y="124348"/>
                    </a:cubicBezTo>
                    <a:cubicBezTo>
                      <a:pt x="646629" y="124810"/>
                      <a:pt x="646975" y="125040"/>
                      <a:pt x="647205" y="125386"/>
                    </a:cubicBezTo>
                    <a:cubicBezTo>
                      <a:pt x="647753" y="125848"/>
                      <a:pt x="648186" y="126194"/>
                      <a:pt x="648878" y="126511"/>
                    </a:cubicBezTo>
                    <a:lnTo>
                      <a:pt x="648993" y="126626"/>
                    </a:lnTo>
                    <a:lnTo>
                      <a:pt x="676678" y="142747"/>
                    </a:lnTo>
                    <a:cubicBezTo>
                      <a:pt x="676216" y="143208"/>
                      <a:pt x="675957" y="143525"/>
                      <a:pt x="675380" y="143871"/>
                    </a:cubicBezTo>
                    <a:lnTo>
                      <a:pt x="624683" y="172132"/>
                    </a:lnTo>
                    <a:cubicBezTo>
                      <a:pt x="623385" y="172940"/>
                      <a:pt x="621886" y="173401"/>
                      <a:pt x="620271" y="173834"/>
                    </a:cubicBezTo>
                    <a:lnTo>
                      <a:pt x="620127" y="173834"/>
                    </a:lnTo>
                    <a:cubicBezTo>
                      <a:pt x="618512" y="174209"/>
                      <a:pt x="616897" y="174439"/>
                      <a:pt x="615282" y="174439"/>
                    </a:cubicBezTo>
                    <a:lnTo>
                      <a:pt x="615167" y="174439"/>
                    </a:lnTo>
                    <a:cubicBezTo>
                      <a:pt x="613552" y="174439"/>
                      <a:pt x="612081" y="174209"/>
                      <a:pt x="610581" y="173891"/>
                    </a:cubicBezTo>
                    <a:cubicBezTo>
                      <a:pt x="610581" y="173891"/>
                      <a:pt x="610120" y="173747"/>
                      <a:pt x="609889" y="173747"/>
                    </a:cubicBezTo>
                    <a:cubicBezTo>
                      <a:pt x="608534" y="173401"/>
                      <a:pt x="607063" y="172853"/>
                      <a:pt x="605910" y="172161"/>
                    </a:cubicBezTo>
                    <a:lnTo>
                      <a:pt x="393751" y="48563"/>
                    </a:lnTo>
                    <a:cubicBezTo>
                      <a:pt x="392511" y="47899"/>
                      <a:pt x="391645" y="46977"/>
                      <a:pt x="390982" y="46198"/>
                    </a:cubicBezTo>
                    <a:cubicBezTo>
                      <a:pt x="390982" y="46054"/>
                      <a:pt x="390982" y="46054"/>
                      <a:pt x="390982" y="46054"/>
                    </a:cubicBezTo>
                    <a:cubicBezTo>
                      <a:pt x="390319" y="45160"/>
                      <a:pt x="390002" y="44237"/>
                      <a:pt x="390059" y="43257"/>
                    </a:cubicBezTo>
                    <a:lnTo>
                      <a:pt x="389483" y="60761"/>
                    </a:lnTo>
                    <a:lnTo>
                      <a:pt x="389483" y="60876"/>
                    </a:lnTo>
                    <a:cubicBezTo>
                      <a:pt x="389454" y="61107"/>
                      <a:pt x="389454" y="61338"/>
                      <a:pt x="389569" y="61568"/>
                    </a:cubicBezTo>
                    <a:cubicBezTo>
                      <a:pt x="389569" y="61799"/>
                      <a:pt x="389656" y="62145"/>
                      <a:pt x="389627" y="62347"/>
                    </a:cubicBezTo>
                    <a:cubicBezTo>
                      <a:pt x="389742" y="62549"/>
                      <a:pt x="389857" y="62780"/>
                      <a:pt x="389973" y="63010"/>
                    </a:cubicBezTo>
                    <a:cubicBezTo>
                      <a:pt x="390059" y="63241"/>
                      <a:pt x="390204" y="63356"/>
                      <a:pt x="390290" y="63472"/>
                    </a:cubicBezTo>
                    <a:lnTo>
                      <a:pt x="390405" y="63587"/>
                    </a:lnTo>
                    <a:lnTo>
                      <a:pt x="390492" y="63818"/>
                    </a:lnTo>
                    <a:cubicBezTo>
                      <a:pt x="390694" y="64135"/>
                      <a:pt x="391040" y="64366"/>
                      <a:pt x="391271" y="64712"/>
                    </a:cubicBezTo>
                    <a:cubicBezTo>
                      <a:pt x="391703" y="65173"/>
                      <a:pt x="392280" y="65519"/>
                      <a:pt x="392943" y="65952"/>
                    </a:cubicBezTo>
                    <a:cubicBezTo>
                      <a:pt x="393058" y="65952"/>
                      <a:pt x="393058" y="65952"/>
                      <a:pt x="393058" y="65952"/>
                    </a:cubicBezTo>
                    <a:lnTo>
                      <a:pt x="454685" y="101941"/>
                    </a:lnTo>
                    <a:cubicBezTo>
                      <a:pt x="454079" y="102489"/>
                      <a:pt x="453618" y="103066"/>
                      <a:pt x="452781" y="103527"/>
                    </a:cubicBezTo>
                    <a:lnTo>
                      <a:pt x="402113" y="131788"/>
                    </a:lnTo>
                    <a:cubicBezTo>
                      <a:pt x="400816" y="132452"/>
                      <a:pt x="399287" y="133028"/>
                      <a:pt x="397788" y="133375"/>
                    </a:cubicBezTo>
                    <a:cubicBezTo>
                      <a:pt x="397788" y="133375"/>
                      <a:pt x="397672" y="133346"/>
                      <a:pt x="397557" y="133346"/>
                    </a:cubicBezTo>
                    <a:cubicBezTo>
                      <a:pt x="396057" y="133807"/>
                      <a:pt x="394443" y="133951"/>
                      <a:pt x="392828" y="133951"/>
                    </a:cubicBezTo>
                    <a:cubicBezTo>
                      <a:pt x="392712" y="133951"/>
                      <a:pt x="392712" y="133951"/>
                      <a:pt x="392712" y="133951"/>
                    </a:cubicBezTo>
                    <a:cubicBezTo>
                      <a:pt x="391097" y="133951"/>
                      <a:pt x="389511" y="133749"/>
                      <a:pt x="388012" y="133519"/>
                    </a:cubicBezTo>
                    <a:cubicBezTo>
                      <a:pt x="387896" y="133375"/>
                      <a:pt x="387666" y="133375"/>
                      <a:pt x="387435" y="133288"/>
                    </a:cubicBezTo>
                    <a:cubicBezTo>
                      <a:pt x="385964" y="132942"/>
                      <a:pt x="384580" y="132481"/>
                      <a:pt x="383484" y="131817"/>
                    </a:cubicBezTo>
                    <a:lnTo>
                      <a:pt x="315427" y="92223"/>
                    </a:lnTo>
                    <a:cubicBezTo>
                      <a:pt x="314187" y="91415"/>
                      <a:pt x="313293" y="90637"/>
                      <a:pt x="312745" y="89743"/>
                    </a:cubicBezTo>
                    <a:lnTo>
                      <a:pt x="312630" y="89628"/>
                    </a:lnTo>
                    <a:cubicBezTo>
                      <a:pt x="312111" y="88705"/>
                      <a:pt x="311794" y="87811"/>
                      <a:pt x="311822" y="86917"/>
                    </a:cubicBezTo>
                    <a:lnTo>
                      <a:pt x="311159" y="104450"/>
                    </a:lnTo>
                    <a:cubicBezTo>
                      <a:pt x="311130" y="104652"/>
                      <a:pt x="311246" y="104912"/>
                      <a:pt x="311246" y="105229"/>
                    </a:cubicBezTo>
                    <a:cubicBezTo>
                      <a:pt x="311246" y="105460"/>
                      <a:pt x="311332" y="105690"/>
                      <a:pt x="311447" y="105921"/>
                    </a:cubicBezTo>
                    <a:cubicBezTo>
                      <a:pt x="311534" y="106123"/>
                      <a:pt x="311649" y="106382"/>
                      <a:pt x="311736" y="106700"/>
                    </a:cubicBezTo>
                    <a:cubicBezTo>
                      <a:pt x="311851" y="106815"/>
                      <a:pt x="311967" y="106930"/>
                      <a:pt x="311967" y="106930"/>
                    </a:cubicBezTo>
                    <a:cubicBezTo>
                      <a:pt x="312053" y="107161"/>
                      <a:pt x="312053" y="107161"/>
                      <a:pt x="312053" y="107161"/>
                    </a:cubicBezTo>
                    <a:cubicBezTo>
                      <a:pt x="312168" y="107276"/>
                      <a:pt x="312168" y="107363"/>
                      <a:pt x="312168" y="107363"/>
                    </a:cubicBezTo>
                    <a:cubicBezTo>
                      <a:pt x="312486" y="107738"/>
                      <a:pt x="312716" y="108055"/>
                      <a:pt x="313063" y="108286"/>
                    </a:cubicBezTo>
                    <a:cubicBezTo>
                      <a:pt x="313495" y="108718"/>
                      <a:pt x="314072" y="109180"/>
                      <a:pt x="314620" y="109526"/>
                    </a:cubicBezTo>
                    <a:lnTo>
                      <a:pt x="314735" y="109612"/>
                    </a:lnTo>
                    <a:lnTo>
                      <a:pt x="356146" y="133663"/>
                    </a:lnTo>
                    <a:cubicBezTo>
                      <a:pt x="355656" y="134211"/>
                      <a:pt x="355194" y="134672"/>
                      <a:pt x="354474" y="135134"/>
                    </a:cubicBezTo>
                    <a:lnTo>
                      <a:pt x="226520" y="206392"/>
                    </a:lnTo>
                    <a:cubicBezTo>
                      <a:pt x="225223" y="207084"/>
                      <a:pt x="223723" y="207660"/>
                      <a:pt x="222195" y="207978"/>
                    </a:cubicBezTo>
                    <a:lnTo>
                      <a:pt x="221964" y="208064"/>
                    </a:lnTo>
                    <a:cubicBezTo>
                      <a:pt x="220464" y="208439"/>
                      <a:pt x="218850" y="208555"/>
                      <a:pt x="217119" y="208555"/>
                    </a:cubicBezTo>
                    <a:lnTo>
                      <a:pt x="217004" y="208555"/>
                    </a:lnTo>
                    <a:cubicBezTo>
                      <a:pt x="215389" y="208555"/>
                      <a:pt x="213918" y="208410"/>
                      <a:pt x="212419" y="208122"/>
                    </a:cubicBezTo>
                    <a:cubicBezTo>
                      <a:pt x="212188" y="208122"/>
                      <a:pt x="212073" y="207978"/>
                      <a:pt x="212073" y="207978"/>
                    </a:cubicBezTo>
                    <a:cubicBezTo>
                      <a:pt x="210371" y="207545"/>
                      <a:pt x="208987" y="207084"/>
                      <a:pt x="207747" y="206392"/>
                    </a:cubicBezTo>
                    <a:lnTo>
                      <a:pt x="160194" y="178650"/>
                    </a:lnTo>
                    <a:cubicBezTo>
                      <a:pt x="158954" y="177842"/>
                      <a:pt x="158060" y="177064"/>
                      <a:pt x="157396" y="176170"/>
                    </a:cubicBezTo>
                    <a:cubicBezTo>
                      <a:pt x="157396" y="176170"/>
                      <a:pt x="157396" y="176170"/>
                      <a:pt x="157425" y="176054"/>
                    </a:cubicBezTo>
                    <a:cubicBezTo>
                      <a:pt x="156762" y="175247"/>
                      <a:pt x="156445" y="174238"/>
                      <a:pt x="156474" y="173344"/>
                    </a:cubicBezTo>
                    <a:lnTo>
                      <a:pt x="155926" y="190762"/>
                    </a:lnTo>
                    <a:cubicBezTo>
                      <a:pt x="155926" y="190848"/>
                      <a:pt x="155926" y="190848"/>
                      <a:pt x="155926" y="190848"/>
                    </a:cubicBezTo>
                    <a:cubicBezTo>
                      <a:pt x="155926" y="191223"/>
                      <a:pt x="155897" y="191396"/>
                      <a:pt x="155983" y="191627"/>
                    </a:cubicBezTo>
                    <a:cubicBezTo>
                      <a:pt x="155983" y="191627"/>
                      <a:pt x="156070" y="192088"/>
                      <a:pt x="156070" y="192319"/>
                    </a:cubicBezTo>
                    <a:cubicBezTo>
                      <a:pt x="156156" y="192636"/>
                      <a:pt x="156272" y="192867"/>
                      <a:pt x="156502" y="193097"/>
                    </a:cubicBezTo>
                    <a:cubicBezTo>
                      <a:pt x="156502" y="193097"/>
                      <a:pt x="156618" y="193328"/>
                      <a:pt x="156733" y="193559"/>
                    </a:cubicBezTo>
                    <a:cubicBezTo>
                      <a:pt x="156733" y="193559"/>
                      <a:pt x="156848" y="193559"/>
                      <a:pt x="156848" y="193674"/>
                    </a:cubicBezTo>
                    <a:cubicBezTo>
                      <a:pt x="156848" y="193674"/>
                      <a:pt x="156935" y="193818"/>
                      <a:pt x="156935" y="193905"/>
                    </a:cubicBezTo>
                    <a:cubicBezTo>
                      <a:pt x="157166" y="194107"/>
                      <a:pt x="157483" y="194482"/>
                      <a:pt x="157714" y="194683"/>
                    </a:cubicBezTo>
                    <a:cubicBezTo>
                      <a:pt x="158117" y="195145"/>
                      <a:pt x="158694" y="195606"/>
                      <a:pt x="159386" y="195952"/>
                    </a:cubicBezTo>
                    <a:cubicBezTo>
                      <a:pt x="159502" y="196039"/>
                      <a:pt x="159502" y="196039"/>
                      <a:pt x="159502" y="196039"/>
                    </a:cubicBezTo>
                    <a:lnTo>
                      <a:pt x="200913" y="220176"/>
                    </a:lnTo>
                    <a:cubicBezTo>
                      <a:pt x="200307" y="220637"/>
                      <a:pt x="199932" y="221214"/>
                      <a:pt x="199125" y="221560"/>
                    </a:cubicBezTo>
                    <a:lnTo>
                      <a:pt x="70681" y="293164"/>
                    </a:lnTo>
                    <a:cubicBezTo>
                      <a:pt x="69412" y="293856"/>
                      <a:pt x="67884" y="294433"/>
                      <a:pt x="66269" y="294779"/>
                    </a:cubicBezTo>
                    <a:cubicBezTo>
                      <a:pt x="66269" y="294866"/>
                      <a:pt x="66154" y="294866"/>
                      <a:pt x="66154" y="294866"/>
                    </a:cubicBezTo>
                    <a:cubicBezTo>
                      <a:pt x="64510" y="295212"/>
                      <a:pt x="62895" y="295442"/>
                      <a:pt x="61309" y="295442"/>
                    </a:cubicBezTo>
                    <a:lnTo>
                      <a:pt x="61078" y="295442"/>
                    </a:lnTo>
                    <a:cubicBezTo>
                      <a:pt x="59579" y="295471"/>
                      <a:pt x="57993" y="295241"/>
                      <a:pt x="56522" y="294895"/>
                    </a:cubicBezTo>
                    <a:cubicBezTo>
                      <a:pt x="56522" y="294895"/>
                      <a:pt x="56147" y="294779"/>
                      <a:pt x="55916" y="294779"/>
                    </a:cubicBezTo>
                    <a:cubicBezTo>
                      <a:pt x="54446" y="294462"/>
                      <a:pt x="53061" y="293885"/>
                      <a:pt x="51966" y="293193"/>
                    </a:cubicBezTo>
                    <a:lnTo>
                      <a:pt x="4268" y="265451"/>
                    </a:lnTo>
                    <a:cubicBezTo>
                      <a:pt x="3028" y="264788"/>
                      <a:pt x="2134" y="263981"/>
                      <a:pt x="1586" y="263087"/>
                    </a:cubicBezTo>
                    <a:lnTo>
                      <a:pt x="1500" y="262971"/>
                    </a:lnTo>
                    <a:cubicBezTo>
                      <a:pt x="952" y="262077"/>
                      <a:pt x="634" y="261183"/>
                      <a:pt x="692" y="260261"/>
                    </a:cubicBezTo>
                    <a:lnTo>
                      <a:pt x="0" y="277794"/>
                    </a:lnTo>
                    <a:cubicBezTo>
                      <a:pt x="0" y="278025"/>
                      <a:pt x="87" y="278226"/>
                      <a:pt x="87" y="278601"/>
                    </a:cubicBezTo>
                    <a:cubicBezTo>
                      <a:pt x="173" y="278803"/>
                      <a:pt x="173" y="279034"/>
                      <a:pt x="288" y="279265"/>
                    </a:cubicBezTo>
                    <a:cubicBezTo>
                      <a:pt x="375" y="279495"/>
                      <a:pt x="519" y="279726"/>
                      <a:pt x="606" y="280072"/>
                    </a:cubicBezTo>
                    <a:lnTo>
                      <a:pt x="952" y="280389"/>
                    </a:lnTo>
                    <a:lnTo>
                      <a:pt x="952" y="280505"/>
                    </a:lnTo>
                    <a:cubicBezTo>
                      <a:pt x="1038" y="280620"/>
                      <a:pt x="1038" y="280735"/>
                      <a:pt x="1038" y="280735"/>
                    </a:cubicBezTo>
                    <a:cubicBezTo>
                      <a:pt x="1384" y="281052"/>
                      <a:pt x="1586" y="281427"/>
                      <a:pt x="1932" y="281629"/>
                    </a:cubicBezTo>
                    <a:cubicBezTo>
                      <a:pt x="2365" y="282091"/>
                      <a:pt x="2913" y="282437"/>
                      <a:pt x="3489" y="282869"/>
                    </a:cubicBezTo>
                    <a:cubicBezTo>
                      <a:pt x="3489" y="282869"/>
                      <a:pt x="3605" y="282869"/>
                      <a:pt x="3720" y="282985"/>
                    </a:cubicBezTo>
                    <a:lnTo>
                      <a:pt x="51302" y="310727"/>
                    </a:lnTo>
                    <a:cubicBezTo>
                      <a:pt x="52196" y="311159"/>
                      <a:pt x="53090" y="311621"/>
                      <a:pt x="54128" y="311967"/>
                    </a:cubicBezTo>
                    <a:cubicBezTo>
                      <a:pt x="54590" y="312053"/>
                      <a:pt x="54907" y="312053"/>
                      <a:pt x="55368" y="312197"/>
                    </a:cubicBezTo>
                    <a:cubicBezTo>
                      <a:pt x="55484" y="312284"/>
                      <a:pt x="55715" y="312284"/>
                      <a:pt x="55945" y="312399"/>
                    </a:cubicBezTo>
                    <a:cubicBezTo>
                      <a:pt x="56176" y="312399"/>
                      <a:pt x="56407" y="312515"/>
                      <a:pt x="56637" y="312515"/>
                    </a:cubicBezTo>
                    <a:cubicBezTo>
                      <a:pt x="57214" y="312630"/>
                      <a:pt x="57762" y="312745"/>
                      <a:pt x="58368" y="312745"/>
                    </a:cubicBezTo>
                    <a:cubicBezTo>
                      <a:pt x="58829" y="312832"/>
                      <a:pt x="59290" y="312832"/>
                      <a:pt x="59752" y="312832"/>
                    </a:cubicBezTo>
                    <a:lnTo>
                      <a:pt x="62405" y="312832"/>
                    </a:lnTo>
                    <a:cubicBezTo>
                      <a:pt x="62895" y="312716"/>
                      <a:pt x="63328" y="312716"/>
                      <a:pt x="63818" y="312630"/>
                    </a:cubicBezTo>
                    <a:cubicBezTo>
                      <a:pt x="64279" y="312630"/>
                      <a:pt x="64625" y="312486"/>
                      <a:pt x="65087" y="312399"/>
                    </a:cubicBezTo>
                    <a:cubicBezTo>
                      <a:pt x="65317" y="312399"/>
                      <a:pt x="65433" y="312370"/>
                      <a:pt x="65548" y="312255"/>
                    </a:cubicBezTo>
                    <a:lnTo>
                      <a:pt x="65663" y="312255"/>
                    </a:lnTo>
                    <a:cubicBezTo>
                      <a:pt x="66038" y="312140"/>
                      <a:pt x="66240" y="312168"/>
                      <a:pt x="66500" y="312024"/>
                    </a:cubicBezTo>
                    <a:cubicBezTo>
                      <a:pt x="67077" y="311938"/>
                      <a:pt x="67653" y="311678"/>
                      <a:pt x="68259" y="311448"/>
                    </a:cubicBezTo>
                    <a:cubicBezTo>
                      <a:pt x="68836" y="311217"/>
                      <a:pt x="69528" y="310900"/>
                      <a:pt x="70133" y="310554"/>
                    </a:cubicBezTo>
                    <a:lnTo>
                      <a:pt x="151369" y="265394"/>
                    </a:lnTo>
                    <a:lnTo>
                      <a:pt x="150937" y="276813"/>
                    </a:lnTo>
                    <a:cubicBezTo>
                      <a:pt x="150937" y="276813"/>
                      <a:pt x="150937" y="276813"/>
                      <a:pt x="150937" y="276929"/>
                    </a:cubicBezTo>
                    <a:cubicBezTo>
                      <a:pt x="150937" y="277159"/>
                      <a:pt x="150937" y="277390"/>
                      <a:pt x="151052" y="277621"/>
                    </a:cubicBezTo>
                    <a:cubicBezTo>
                      <a:pt x="151023" y="277823"/>
                      <a:pt x="151139" y="278198"/>
                      <a:pt x="151254" y="278399"/>
                    </a:cubicBezTo>
                    <a:cubicBezTo>
                      <a:pt x="151225" y="278630"/>
                      <a:pt x="151340" y="278861"/>
                      <a:pt x="151571" y="279091"/>
                    </a:cubicBezTo>
                    <a:cubicBezTo>
                      <a:pt x="151571" y="279322"/>
                      <a:pt x="151687" y="279438"/>
                      <a:pt x="151802" y="279524"/>
                    </a:cubicBezTo>
                    <a:lnTo>
                      <a:pt x="151917" y="279668"/>
                    </a:lnTo>
                    <a:cubicBezTo>
                      <a:pt x="151917" y="279668"/>
                      <a:pt x="152033" y="279755"/>
                      <a:pt x="152033" y="279899"/>
                    </a:cubicBezTo>
                    <a:cubicBezTo>
                      <a:pt x="152234" y="280216"/>
                      <a:pt x="152580" y="280476"/>
                      <a:pt x="152811" y="280793"/>
                    </a:cubicBezTo>
                    <a:cubicBezTo>
                      <a:pt x="153359" y="281225"/>
                      <a:pt x="153820" y="281572"/>
                      <a:pt x="154484" y="282033"/>
                    </a:cubicBezTo>
                    <a:lnTo>
                      <a:pt x="154599" y="282033"/>
                    </a:lnTo>
                    <a:lnTo>
                      <a:pt x="226376" y="323848"/>
                    </a:lnTo>
                    <a:cubicBezTo>
                      <a:pt x="227299" y="324425"/>
                      <a:pt x="228193" y="324771"/>
                      <a:pt x="229318" y="325088"/>
                    </a:cubicBezTo>
                    <a:cubicBezTo>
                      <a:pt x="229664" y="325232"/>
                      <a:pt x="230010" y="325318"/>
                      <a:pt x="230471" y="325434"/>
                    </a:cubicBezTo>
                    <a:cubicBezTo>
                      <a:pt x="230702" y="325434"/>
                      <a:pt x="230788" y="325549"/>
                      <a:pt x="231048" y="325549"/>
                    </a:cubicBezTo>
                    <a:cubicBezTo>
                      <a:pt x="231279" y="325665"/>
                      <a:pt x="231509" y="325665"/>
                      <a:pt x="231855" y="325780"/>
                    </a:cubicBezTo>
                    <a:cubicBezTo>
                      <a:pt x="232317" y="325866"/>
                      <a:pt x="232894" y="325866"/>
                      <a:pt x="233441" y="325982"/>
                    </a:cubicBezTo>
                    <a:cubicBezTo>
                      <a:pt x="234018" y="325982"/>
                      <a:pt x="234480" y="326097"/>
                      <a:pt x="234941" y="326068"/>
                    </a:cubicBezTo>
                    <a:lnTo>
                      <a:pt x="235633" y="326068"/>
                    </a:lnTo>
                    <a:lnTo>
                      <a:pt x="235748" y="326068"/>
                    </a:lnTo>
                    <a:lnTo>
                      <a:pt x="236325" y="326068"/>
                    </a:lnTo>
                    <a:cubicBezTo>
                      <a:pt x="236787" y="326068"/>
                      <a:pt x="237248" y="325982"/>
                      <a:pt x="237710" y="325982"/>
                    </a:cubicBezTo>
                    <a:cubicBezTo>
                      <a:pt x="238171" y="325982"/>
                      <a:pt x="238517" y="325838"/>
                      <a:pt x="238978" y="325838"/>
                    </a:cubicBezTo>
                    <a:cubicBezTo>
                      <a:pt x="239440" y="325722"/>
                      <a:pt x="239930" y="325722"/>
                      <a:pt x="240247" y="325636"/>
                    </a:cubicBezTo>
                    <a:lnTo>
                      <a:pt x="240737" y="325491"/>
                    </a:lnTo>
                    <a:lnTo>
                      <a:pt x="240824" y="325491"/>
                    </a:lnTo>
                    <a:cubicBezTo>
                      <a:pt x="241199" y="325405"/>
                      <a:pt x="241430" y="325405"/>
                      <a:pt x="241631" y="325261"/>
                    </a:cubicBezTo>
                    <a:cubicBezTo>
                      <a:pt x="242237" y="325174"/>
                      <a:pt x="242814" y="324944"/>
                      <a:pt x="243275" y="324713"/>
                    </a:cubicBezTo>
                    <a:cubicBezTo>
                      <a:pt x="243967" y="324482"/>
                      <a:pt x="244573" y="324136"/>
                      <a:pt x="245265" y="323790"/>
                    </a:cubicBezTo>
                    <a:lnTo>
                      <a:pt x="250917" y="320733"/>
                    </a:lnTo>
                    <a:lnTo>
                      <a:pt x="250369" y="334633"/>
                    </a:lnTo>
                    <a:lnTo>
                      <a:pt x="250369" y="334720"/>
                    </a:lnTo>
                    <a:cubicBezTo>
                      <a:pt x="250369" y="334950"/>
                      <a:pt x="250456" y="335181"/>
                      <a:pt x="250456" y="335412"/>
                    </a:cubicBezTo>
                    <a:cubicBezTo>
                      <a:pt x="250456" y="335758"/>
                      <a:pt x="250571" y="335960"/>
                      <a:pt x="250658" y="336190"/>
                    </a:cubicBezTo>
                    <a:cubicBezTo>
                      <a:pt x="250773" y="336421"/>
                      <a:pt x="250860" y="336652"/>
                      <a:pt x="251004" y="336882"/>
                    </a:cubicBezTo>
                    <a:cubicBezTo>
                      <a:pt x="251090" y="337113"/>
                      <a:pt x="251206" y="337200"/>
                      <a:pt x="251206" y="337200"/>
                    </a:cubicBezTo>
                    <a:cubicBezTo>
                      <a:pt x="251292" y="337430"/>
                      <a:pt x="251292" y="337430"/>
                      <a:pt x="251292" y="337430"/>
                    </a:cubicBezTo>
                    <a:cubicBezTo>
                      <a:pt x="251407" y="337546"/>
                      <a:pt x="251407" y="337632"/>
                      <a:pt x="251407" y="337632"/>
                    </a:cubicBezTo>
                    <a:cubicBezTo>
                      <a:pt x="251725" y="337978"/>
                      <a:pt x="251955" y="338324"/>
                      <a:pt x="252301" y="338555"/>
                    </a:cubicBezTo>
                    <a:cubicBezTo>
                      <a:pt x="252763" y="339016"/>
                      <a:pt x="253311" y="339449"/>
                      <a:pt x="253859" y="339795"/>
                    </a:cubicBezTo>
                    <a:lnTo>
                      <a:pt x="253974" y="339881"/>
                    </a:lnTo>
                    <a:lnTo>
                      <a:pt x="289646" y="360529"/>
                    </a:lnTo>
                    <a:cubicBezTo>
                      <a:pt x="290540" y="361077"/>
                      <a:pt x="291434" y="361539"/>
                      <a:pt x="292444" y="361885"/>
                    </a:cubicBezTo>
                    <a:cubicBezTo>
                      <a:pt x="292790" y="362029"/>
                      <a:pt x="293251" y="362000"/>
                      <a:pt x="293568" y="362087"/>
                    </a:cubicBezTo>
                    <a:cubicBezTo>
                      <a:pt x="293799" y="362202"/>
                      <a:pt x="294030" y="362202"/>
                      <a:pt x="294260" y="362317"/>
                    </a:cubicBezTo>
                    <a:cubicBezTo>
                      <a:pt x="294491" y="362317"/>
                      <a:pt x="294722" y="362461"/>
                      <a:pt x="294952" y="362461"/>
                    </a:cubicBezTo>
                    <a:cubicBezTo>
                      <a:pt x="295529" y="362577"/>
                      <a:pt x="296106" y="362663"/>
                      <a:pt x="296654" y="362663"/>
                    </a:cubicBezTo>
                    <a:cubicBezTo>
                      <a:pt x="297144" y="362779"/>
                      <a:pt x="297692" y="362750"/>
                      <a:pt x="298153" y="362750"/>
                    </a:cubicBezTo>
                    <a:lnTo>
                      <a:pt x="299538" y="362750"/>
                    </a:lnTo>
                    <a:cubicBezTo>
                      <a:pt x="299999" y="362750"/>
                      <a:pt x="300460" y="362750"/>
                      <a:pt x="300807" y="362663"/>
                    </a:cubicBezTo>
                    <a:cubicBezTo>
                      <a:pt x="301268" y="362663"/>
                      <a:pt x="301729" y="362663"/>
                      <a:pt x="302191" y="362519"/>
                    </a:cubicBezTo>
                    <a:cubicBezTo>
                      <a:pt x="302537" y="362519"/>
                      <a:pt x="303027" y="362433"/>
                      <a:pt x="303488" y="362317"/>
                    </a:cubicBezTo>
                    <a:cubicBezTo>
                      <a:pt x="303488" y="362317"/>
                      <a:pt x="303719" y="362317"/>
                      <a:pt x="303806" y="362202"/>
                    </a:cubicBezTo>
                    <a:cubicBezTo>
                      <a:pt x="303806" y="362202"/>
                      <a:pt x="303921" y="362202"/>
                      <a:pt x="304065" y="362202"/>
                    </a:cubicBezTo>
                    <a:cubicBezTo>
                      <a:pt x="304296" y="362115"/>
                      <a:pt x="304642" y="362115"/>
                      <a:pt x="304873" y="361971"/>
                    </a:cubicBezTo>
                    <a:cubicBezTo>
                      <a:pt x="305449" y="361885"/>
                      <a:pt x="305911" y="361625"/>
                      <a:pt x="306516" y="361539"/>
                    </a:cubicBezTo>
                    <a:cubicBezTo>
                      <a:pt x="307208" y="361193"/>
                      <a:pt x="307785" y="360962"/>
                      <a:pt x="308391" y="360616"/>
                    </a:cubicBezTo>
                    <a:lnTo>
                      <a:pt x="316754" y="355973"/>
                    </a:lnTo>
                    <a:lnTo>
                      <a:pt x="316206" y="372930"/>
                    </a:lnTo>
                    <a:cubicBezTo>
                      <a:pt x="316206" y="372930"/>
                      <a:pt x="316206" y="372930"/>
                      <a:pt x="316206" y="373016"/>
                    </a:cubicBezTo>
                    <a:cubicBezTo>
                      <a:pt x="316206" y="373247"/>
                      <a:pt x="316177" y="373477"/>
                      <a:pt x="316292" y="373708"/>
                    </a:cubicBezTo>
                    <a:cubicBezTo>
                      <a:pt x="316264" y="374054"/>
                      <a:pt x="316379" y="374256"/>
                      <a:pt x="316494" y="374487"/>
                    </a:cubicBezTo>
                    <a:cubicBezTo>
                      <a:pt x="316494" y="374487"/>
                      <a:pt x="316581" y="374948"/>
                      <a:pt x="316811" y="375179"/>
                    </a:cubicBezTo>
                    <a:cubicBezTo>
                      <a:pt x="316811" y="375179"/>
                      <a:pt x="316898" y="375525"/>
                      <a:pt x="317013" y="375640"/>
                    </a:cubicBezTo>
                    <a:lnTo>
                      <a:pt x="317129" y="375756"/>
                    </a:lnTo>
                    <a:cubicBezTo>
                      <a:pt x="317129" y="375871"/>
                      <a:pt x="317215" y="375871"/>
                      <a:pt x="317215" y="375871"/>
                    </a:cubicBezTo>
                    <a:cubicBezTo>
                      <a:pt x="317446" y="376332"/>
                      <a:pt x="317763" y="376563"/>
                      <a:pt x="317994" y="376880"/>
                    </a:cubicBezTo>
                    <a:cubicBezTo>
                      <a:pt x="318426" y="377313"/>
                      <a:pt x="319003" y="377659"/>
                      <a:pt x="319666" y="378120"/>
                    </a:cubicBezTo>
                    <a:lnTo>
                      <a:pt x="319782" y="378120"/>
                    </a:lnTo>
                    <a:lnTo>
                      <a:pt x="330798" y="384551"/>
                    </a:lnTo>
                    <a:cubicBezTo>
                      <a:pt x="330336" y="385012"/>
                      <a:pt x="329961" y="385445"/>
                      <a:pt x="329269" y="385820"/>
                    </a:cubicBezTo>
                    <a:lnTo>
                      <a:pt x="278573" y="414081"/>
                    </a:lnTo>
                    <a:cubicBezTo>
                      <a:pt x="277275" y="414744"/>
                      <a:pt x="275775" y="415350"/>
                      <a:pt x="274247" y="415667"/>
                    </a:cubicBezTo>
                    <a:cubicBezTo>
                      <a:pt x="274132" y="415811"/>
                      <a:pt x="274132" y="415811"/>
                      <a:pt x="274132" y="415811"/>
                    </a:cubicBezTo>
                    <a:cubicBezTo>
                      <a:pt x="272517" y="416128"/>
                      <a:pt x="270786" y="416388"/>
                      <a:pt x="269171" y="416388"/>
                    </a:cubicBezTo>
                    <a:lnTo>
                      <a:pt x="269056" y="416388"/>
                    </a:lnTo>
                    <a:cubicBezTo>
                      <a:pt x="267470" y="416388"/>
                      <a:pt x="265855" y="416157"/>
                      <a:pt x="264500" y="415811"/>
                    </a:cubicBezTo>
                    <a:cubicBezTo>
                      <a:pt x="264500" y="415811"/>
                      <a:pt x="264038" y="415696"/>
                      <a:pt x="263837" y="415696"/>
                    </a:cubicBezTo>
                    <a:cubicBezTo>
                      <a:pt x="262337" y="415379"/>
                      <a:pt x="260981" y="414802"/>
                      <a:pt x="259857" y="414139"/>
                    </a:cubicBezTo>
                    <a:lnTo>
                      <a:pt x="196962" y="377457"/>
                    </a:lnTo>
                    <a:cubicBezTo>
                      <a:pt x="195837" y="376880"/>
                      <a:pt x="195174" y="376102"/>
                      <a:pt x="194511" y="375410"/>
                    </a:cubicBezTo>
                    <a:lnTo>
                      <a:pt x="238604" y="350782"/>
                    </a:lnTo>
                    <a:cubicBezTo>
                      <a:pt x="241314" y="349311"/>
                      <a:pt x="242641" y="347379"/>
                      <a:pt x="242727" y="345476"/>
                    </a:cubicBezTo>
                    <a:lnTo>
                      <a:pt x="243419" y="327914"/>
                    </a:lnTo>
                    <a:cubicBezTo>
                      <a:pt x="243333" y="329961"/>
                      <a:pt x="241891" y="331865"/>
                      <a:pt x="239324" y="333364"/>
                    </a:cubicBezTo>
                    <a:lnTo>
                      <a:pt x="188628" y="361625"/>
                    </a:lnTo>
                    <a:cubicBezTo>
                      <a:pt x="187330" y="362288"/>
                      <a:pt x="185830" y="362865"/>
                      <a:pt x="184215" y="363211"/>
                    </a:cubicBezTo>
                    <a:cubicBezTo>
                      <a:pt x="184215" y="363211"/>
                      <a:pt x="184071" y="363211"/>
                      <a:pt x="184071" y="363355"/>
                    </a:cubicBezTo>
                    <a:cubicBezTo>
                      <a:pt x="182456" y="363701"/>
                      <a:pt x="180841" y="363788"/>
                      <a:pt x="179227" y="363788"/>
                    </a:cubicBezTo>
                    <a:lnTo>
                      <a:pt x="178996" y="363788"/>
                    </a:lnTo>
                    <a:cubicBezTo>
                      <a:pt x="177525" y="363817"/>
                      <a:pt x="175881" y="363701"/>
                      <a:pt x="174439" y="363355"/>
                    </a:cubicBezTo>
                    <a:cubicBezTo>
                      <a:pt x="174209" y="363355"/>
                      <a:pt x="174093" y="363240"/>
                      <a:pt x="173863" y="363240"/>
                    </a:cubicBezTo>
                    <a:cubicBezTo>
                      <a:pt x="172392" y="362779"/>
                      <a:pt x="171037" y="362346"/>
                      <a:pt x="169797" y="361683"/>
                    </a:cubicBezTo>
                    <a:lnTo>
                      <a:pt x="106930" y="325001"/>
                    </a:lnTo>
                    <a:cubicBezTo>
                      <a:pt x="105690" y="324338"/>
                      <a:pt x="104796" y="323444"/>
                      <a:pt x="104248" y="322637"/>
                    </a:cubicBezTo>
                    <a:cubicBezTo>
                      <a:pt x="104133" y="322550"/>
                      <a:pt x="104133" y="322550"/>
                      <a:pt x="104133" y="322550"/>
                    </a:cubicBezTo>
                    <a:cubicBezTo>
                      <a:pt x="103585" y="321656"/>
                      <a:pt x="103268" y="320733"/>
                      <a:pt x="103326" y="319724"/>
                    </a:cubicBezTo>
                    <a:lnTo>
                      <a:pt x="102634" y="337373"/>
                    </a:lnTo>
                    <a:cubicBezTo>
                      <a:pt x="102634" y="337603"/>
                      <a:pt x="102720" y="337834"/>
                      <a:pt x="102720" y="338065"/>
                    </a:cubicBezTo>
                    <a:cubicBezTo>
                      <a:pt x="102807" y="338411"/>
                      <a:pt x="102807" y="338641"/>
                      <a:pt x="102922" y="338843"/>
                    </a:cubicBezTo>
                    <a:cubicBezTo>
                      <a:pt x="103008" y="339074"/>
                      <a:pt x="103153" y="339276"/>
                      <a:pt x="103239" y="339507"/>
                    </a:cubicBezTo>
                    <a:cubicBezTo>
                      <a:pt x="103326" y="339737"/>
                      <a:pt x="103441" y="339853"/>
                      <a:pt x="103441" y="339853"/>
                    </a:cubicBezTo>
                    <a:cubicBezTo>
                      <a:pt x="103556" y="339968"/>
                      <a:pt x="103556" y="340083"/>
                      <a:pt x="103556" y="340083"/>
                    </a:cubicBezTo>
                    <a:cubicBezTo>
                      <a:pt x="103643" y="340228"/>
                      <a:pt x="103643" y="340228"/>
                      <a:pt x="103787" y="340314"/>
                    </a:cubicBezTo>
                    <a:cubicBezTo>
                      <a:pt x="104018" y="340660"/>
                      <a:pt x="104220" y="340891"/>
                      <a:pt x="104537" y="341208"/>
                    </a:cubicBezTo>
                    <a:cubicBezTo>
                      <a:pt x="104969" y="341669"/>
                      <a:pt x="105546" y="342015"/>
                      <a:pt x="106094" y="342448"/>
                    </a:cubicBezTo>
                    <a:lnTo>
                      <a:pt x="106325" y="342477"/>
                    </a:lnTo>
                    <a:lnTo>
                      <a:pt x="169220" y="379130"/>
                    </a:lnTo>
                    <a:cubicBezTo>
                      <a:pt x="170114" y="379706"/>
                      <a:pt x="171008" y="380139"/>
                      <a:pt x="172046" y="380485"/>
                    </a:cubicBezTo>
                    <a:cubicBezTo>
                      <a:pt x="172392" y="380629"/>
                      <a:pt x="172825" y="380629"/>
                      <a:pt x="173171" y="380716"/>
                    </a:cubicBezTo>
                    <a:cubicBezTo>
                      <a:pt x="173401" y="380831"/>
                      <a:pt x="173632" y="380831"/>
                      <a:pt x="173632" y="380831"/>
                    </a:cubicBezTo>
                    <a:cubicBezTo>
                      <a:pt x="174065" y="380918"/>
                      <a:pt x="174295" y="381062"/>
                      <a:pt x="174526" y="381062"/>
                    </a:cubicBezTo>
                    <a:cubicBezTo>
                      <a:pt x="174987" y="381177"/>
                      <a:pt x="175564" y="381177"/>
                      <a:pt x="176141" y="381292"/>
                    </a:cubicBezTo>
                    <a:cubicBezTo>
                      <a:pt x="176602" y="381292"/>
                      <a:pt x="177179" y="381408"/>
                      <a:pt x="177640" y="381408"/>
                    </a:cubicBezTo>
                    <a:lnTo>
                      <a:pt x="178996" y="381408"/>
                    </a:lnTo>
                    <a:cubicBezTo>
                      <a:pt x="179486" y="381408"/>
                      <a:pt x="179803" y="381408"/>
                      <a:pt x="180265" y="381292"/>
                    </a:cubicBezTo>
                    <a:cubicBezTo>
                      <a:pt x="180726" y="381292"/>
                      <a:pt x="181187" y="381177"/>
                      <a:pt x="181534" y="381177"/>
                    </a:cubicBezTo>
                    <a:cubicBezTo>
                      <a:pt x="181995" y="381062"/>
                      <a:pt x="182485" y="381033"/>
                      <a:pt x="182918" y="380946"/>
                    </a:cubicBezTo>
                    <a:lnTo>
                      <a:pt x="183264" y="380831"/>
                    </a:lnTo>
                    <a:cubicBezTo>
                      <a:pt x="183495" y="380831"/>
                      <a:pt x="183495" y="380831"/>
                      <a:pt x="183495" y="380831"/>
                    </a:cubicBezTo>
                    <a:cubicBezTo>
                      <a:pt x="183841" y="380745"/>
                      <a:pt x="184071" y="380716"/>
                      <a:pt x="184302" y="380629"/>
                    </a:cubicBezTo>
                    <a:cubicBezTo>
                      <a:pt x="184879" y="380485"/>
                      <a:pt x="185455" y="380254"/>
                      <a:pt x="185946" y="380052"/>
                    </a:cubicBezTo>
                    <a:cubicBezTo>
                      <a:pt x="186638" y="379822"/>
                      <a:pt x="187359" y="379476"/>
                      <a:pt x="187936" y="379130"/>
                    </a:cubicBezTo>
                    <a:lnTo>
                      <a:pt x="193097" y="376304"/>
                    </a:lnTo>
                    <a:lnTo>
                      <a:pt x="192694" y="389771"/>
                    </a:lnTo>
                    <a:lnTo>
                      <a:pt x="192694" y="389886"/>
                    </a:lnTo>
                    <a:lnTo>
                      <a:pt x="192665" y="390578"/>
                    </a:lnTo>
                    <a:cubicBezTo>
                      <a:pt x="192751" y="390780"/>
                      <a:pt x="192751" y="391126"/>
                      <a:pt x="192867" y="391357"/>
                    </a:cubicBezTo>
                    <a:cubicBezTo>
                      <a:pt x="192982" y="391588"/>
                      <a:pt x="193069" y="391789"/>
                      <a:pt x="193184" y="392020"/>
                    </a:cubicBezTo>
                    <a:cubicBezTo>
                      <a:pt x="193270" y="392251"/>
                      <a:pt x="193386" y="392366"/>
                      <a:pt x="193501" y="392481"/>
                    </a:cubicBezTo>
                    <a:lnTo>
                      <a:pt x="193617" y="392597"/>
                    </a:lnTo>
                    <a:cubicBezTo>
                      <a:pt x="193617" y="392712"/>
                      <a:pt x="193617" y="392828"/>
                      <a:pt x="193617" y="392828"/>
                    </a:cubicBezTo>
                    <a:cubicBezTo>
                      <a:pt x="193934" y="393145"/>
                      <a:pt x="194280" y="393491"/>
                      <a:pt x="194511" y="393721"/>
                    </a:cubicBezTo>
                    <a:cubicBezTo>
                      <a:pt x="194943" y="394183"/>
                      <a:pt x="195520" y="394644"/>
                      <a:pt x="196183" y="394990"/>
                    </a:cubicBezTo>
                    <a:cubicBezTo>
                      <a:pt x="196183" y="394990"/>
                      <a:pt x="196327" y="394990"/>
                      <a:pt x="196299" y="395106"/>
                    </a:cubicBezTo>
                    <a:lnTo>
                      <a:pt x="259165" y="431758"/>
                    </a:lnTo>
                    <a:cubicBezTo>
                      <a:pt x="260087" y="432220"/>
                      <a:pt x="260981" y="432652"/>
                      <a:pt x="261991" y="432970"/>
                    </a:cubicBezTo>
                    <a:cubicBezTo>
                      <a:pt x="262452" y="433085"/>
                      <a:pt x="262798" y="433085"/>
                      <a:pt x="263260" y="433200"/>
                    </a:cubicBezTo>
                    <a:cubicBezTo>
                      <a:pt x="263346" y="433316"/>
                      <a:pt x="263606" y="433316"/>
                      <a:pt x="263837" y="433431"/>
                    </a:cubicBezTo>
                    <a:cubicBezTo>
                      <a:pt x="264067" y="433431"/>
                      <a:pt x="264298" y="433546"/>
                      <a:pt x="264500" y="433546"/>
                    </a:cubicBezTo>
                    <a:cubicBezTo>
                      <a:pt x="265077" y="433633"/>
                      <a:pt x="265653" y="433777"/>
                      <a:pt x="266230" y="433777"/>
                    </a:cubicBezTo>
                    <a:cubicBezTo>
                      <a:pt x="266691" y="433777"/>
                      <a:pt x="267153" y="433892"/>
                      <a:pt x="267701" y="433892"/>
                    </a:cubicBezTo>
                    <a:lnTo>
                      <a:pt x="268393" y="433892"/>
                    </a:lnTo>
                    <a:lnTo>
                      <a:pt x="268508" y="433892"/>
                    </a:lnTo>
                    <a:lnTo>
                      <a:pt x="269085" y="433892"/>
                    </a:lnTo>
                    <a:cubicBezTo>
                      <a:pt x="269402" y="433892"/>
                      <a:pt x="269892" y="433892"/>
                      <a:pt x="270354" y="433777"/>
                    </a:cubicBezTo>
                    <a:cubicBezTo>
                      <a:pt x="270815" y="433777"/>
                      <a:pt x="271277" y="433777"/>
                      <a:pt x="271623" y="433633"/>
                    </a:cubicBezTo>
                    <a:cubicBezTo>
                      <a:pt x="272084" y="433633"/>
                      <a:pt x="272545" y="433546"/>
                      <a:pt x="273007" y="433402"/>
                    </a:cubicBezTo>
                    <a:lnTo>
                      <a:pt x="273497" y="433316"/>
                    </a:lnTo>
                    <a:lnTo>
                      <a:pt x="273584" y="433287"/>
                    </a:lnTo>
                    <a:cubicBezTo>
                      <a:pt x="273814" y="433171"/>
                      <a:pt x="274189" y="433171"/>
                      <a:pt x="274391" y="433085"/>
                    </a:cubicBezTo>
                    <a:cubicBezTo>
                      <a:pt x="274997" y="432941"/>
                      <a:pt x="275574" y="432739"/>
                      <a:pt x="276035" y="432537"/>
                    </a:cubicBezTo>
                    <a:cubicBezTo>
                      <a:pt x="276727" y="432306"/>
                      <a:pt x="277448" y="431960"/>
                      <a:pt x="278025" y="431614"/>
                    </a:cubicBezTo>
                    <a:lnTo>
                      <a:pt x="284138" y="428211"/>
                    </a:lnTo>
                    <a:lnTo>
                      <a:pt x="283561" y="442919"/>
                    </a:lnTo>
                    <a:cubicBezTo>
                      <a:pt x="283561" y="443149"/>
                      <a:pt x="283648" y="443380"/>
                      <a:pt x="283648" y="443697"/>
                    </a:cubicBezTo>
                    <a:cubicBezTo>
                      <a:pt x="283763" y="443928"/>
                      <a:pt x="283763" y="444159"/>
                      <a:pt x="283879" y="444389"/>
                    </a:cubicBezTo>
                    <a:cubicBezTo>
                      <a:pt x="283965" y="444620"/>
                      <a:pt x="284081" y="444822"/>
                      <a:pt x="284196" y="445053"/>
                    </a:cubicBezTo>
                    <a:cubicBezTo>
                      <a:pt x="284282" y="445283"/>
                      <a:pt x="284398" y="445370"/>
                      <a:pt x="284513" y="445514"/>
                    </a:cubicBezTo>
                    <a:cubicBezTo>
                      <a:pt x="284513" y="445601"/>
                      <a:pt x="284513" y="445601"/>
                      <a:pt x="284513" y="445601"/>
                    </a:cubicBezTo>
                    <a:cubicBezTo>
                      <a:pt x="284628" y="445745"/>
                      <a:pt x="284628" y="445831"/>
                      <a:pt x="284628" y="445831"/>
                    </a:cubicBezTo>
                    <a:cubicBezTo>
                      <a:pt x="284974" y="446177"/>
                      <a:pt x="285176" y="446379"/>
                      <a:pt x="285494" y="446725"/>
                    </a:cubicBezTo>
                    <a:cubicBezTo>
                      <a:pt x="285926" y="447187"/>
                      <a:pt x="286503" y="447533"/>
                      <a:pt x="287051" y="447965"/>
                    </a:cubicBezTo>
                    <a:cubicBezTo>
                      <a:pt x="287051" y="447965"/>
                      <a:pt x="287166" y="447994"/>
                      <a:pt x="287282" y="448052"/>
                    </a:cubicBezTo>
                    <a:lnTo>
                      <a:pt x="350177" y="484733"/>
                    </a:lnTo>
                    <a:cubicBezTo>
                      <a:pt x="351071" y="485166"/>
                      <a:pt x="351965" y="485627"/>
                      <a:pt x="353003" y="485944"/>
                    </a:cubicBezTo>
                    <a:cubicBezTo>
                      <a:pt x="353320" y="486060"/>
                      <a:pt x="353781" y="486060"/>
                      <a:pt x="354127" y="486175"/>
                    </a:cubicBezTo>
                    <a:cubicBezTo>
                      <a:pt x="354358" y="486291"/>
                      <a:pt x="354589" y="486291"/>
                      <a:pt x="354820" y="486291"/>
                    </a:cubicBezTo>
                    <a:cubicBezTo>
                      <a:pt x="355050" y="486377"/>
                      <a:pt x="355281" y="486492"/>
                      <a:pt x="355483" y="486492"/>
                    </a:cubicBezTo>
                    <a:cubicBezTo>
                      <a:pt x="356060" y="486579"/>
                      <a:pt x="356521" y="486723"/>
                      <a:pt x="357098" y="486723"/>
                    </a:cubicBezTo>
                    <a:cubicBezTo>
                      <a:pt x="357674" y="486723"/>
                      <a:pt x="358136" y="486810"/>
                      <a:pt x="358597" y="486810"/>
                    </a:cubicBezTo>
                    <a:lnTo>
                      <a:pt x="359981" y="486810"/>
                    </a:lnTo>
                    <a:cubicBezTo>
                      <a:pt x="360443" y="486810"/>
                      <a:pt x="360789" y="486810"/>
                      <a:pt x="361250" y="486723"/>
                    </a:cubicBezTo>
                    <a:cubicBezTo>
                      <a:pt x="361712" y="486723"/>
                      <a:pt x="362144" y="486723"/>
                      <a:pt x="362519" y="486579"/>
                    </a:cubicBezTo>
                    <a:cubicBezTo>
                      <a:pt x="362981" y="486579"/>
                      <a:pt x="363442" y="486435"/>
                      <a:pt x="363903" y="486348"/>
                    </a:cubicBezTo>
                    <a:cubicBezTo>
                      <a:pt x="363903" y="486348"/>
                      <a:pt x="364250" y="486204"/>
                      <a:pt x="364365" y="486204"/>
                    </a:cubicBezTo>
                    <a:lnTo>
                      <a:pt x="364596" y="486204"/>
                    </a:lnTo>
                    <a:cubicBezTo>
                      <a:pt x="364826" y="486118"/>
                      <a:pt x="365028" y="486118"/>
                      <a:pt x="365288" y="486002"/>
                    </a:cubicBezTo>
                    <a:cubicBezTo>
                      <a:pt x="365864" y="485887"/>
                      <a:pt x="366470" y="485656"/>
                      <a:pt x="366931" y="485454"/>
                    </a:cubicBezTo>
                    <a:cubicBezTo>
                      <a:pt x="367624" y="485224"/>
                      <a:pt x="368344" y="484878"/>
                      <a:pt x="368921" y="484531"/>
                    </a:cubicBezTo>
                    <a:lnTo>
                      <a:pt x="374112" y="481705"/>
                    </a:lnTo>
                    <a:lnTo>
                      <a:pt x="373708" y="495173"/>
                    </a:lnTo>
                    <a:cubicBezTo>
                      <a:pt x="373708" y="495173"/>
                      <a:pt x="373708" y="495173"/>
                      <a:pt x="373708" y="495259"/>
                    </a:cubicBezTo>
                    <a:cubicBezTo>
                      <a:pt x="373708" y="495461"/>
                      <a:pt x="373708" y="495721"/>
                      <a:pt x="373795" y="495922"/>
                    </a:cubicBezTo>
                    <a:cubicBezTo>
                      <a:pt x="373766" y="496240"/>
                      <a:pt x="373881" y="496470"/>
                      <a:pt x="373881" y="496701"/>
                    </a:cubicBezTo>
                    <a:cubicBezTo>
                      <a:pt x="373968" y="496932"/>
                      <a:pt x="374083" y="497162"/>
                      <a:pt x="374198" y="497508"/>
                    </a:cubicBezTo>
                    <a:lnTo>
                      <a:pt x="374516" y="497854"/>
                    </a:lnTo>
                    <a:lnTo>
                      <a:pt x="374631" y="497941"/>
                    </a:lnTo>
                    <a:cubicBezTo>
                      <a:pt x="374631" y="498085"/>
                      <a:pt x="374717" y="498172"/>
                      <a:pt x="374717" y="498172"/>
                    </a:cubicBezTo>
                    <a:cubicBezTo>
                      <a:pt x="374919" y="498518"/>
                      <a:pt x="375265" y="498835"/>
                      <a:pt x="375496" y="499066"/>
                    </a:cubicBezTo>
                    <a:cubicBezTo>
                      <a:pt x="375958" y="499527"/>
                      <a:pt x="376506" y="499960"/>
                      <a:pt x="377198" y="500306"/>
                    </a:cubicBezTo>
                    <a:lnTo>
                      <a:pt x="377284" y="500392"/>
                    </a:lnTo>
                    <a:lnTo>
                      <a:pt x="440295" y="537074"/>
                    </a:lnTo>
                    <a:cubicBezTo>
                      <a:pt x="441073" y="537506"/>
                      <a:pt x="441996" y="537968"/>
                      <a:pt x="443005" y="538285"/>
                    </a:cubicBezTo>
                    <a:cubicBezTo>
                      <a:pt x="443467" y="538401"/>
                      <a:pt x="443813" y="538401"/>
                      <a:pt x="444274" y="538516"/>
                    </a:cubicBezTo>
                    <a:cubicBezTo>
                      <a:pt x="444505" y="538602"/>
                      <a:pt x="444620" y="538631"/>
                      <a:pt x="444851" y="538718"/>
                    </a:cubicBezTo>
                    <a:cubicBezTo>
                      <a:pt x="445082" y="538718"/>
                      <a:pt x="445312" y="538833"/>
                      <a:pt x="445312" y="538833"/>
                    </a:cubicBezTo>
                    <a:cubicBezTo>
                      <a:pt x="446120" y="538948"/>
                      <a:pt x="446697" y="539064"/>
                      <a:pt x="447273" y="539064"/>
                    </a:cubicBezTo>
                    <a:cubicBezTo>
                      <a:pt x="447735" y="539150"/>
                      <a:pt x="448196" y="539150"/>
                      <a:pt x="448773" y="539150"/>
                    </a:cubicBezTo>
                    <a:lnTo>
                      <a:pt x="449465" y="539150"/>
                    </a:lnTo>
                    <a:lnTo>
                      <a:pt x="449580" y="539150"/>
                    </a:lnTo>
                    <a:lnTo>
                      <a:pt x="450157" y="539150"/>
                    </a:lnTo>
                    <a:cubicBezTo>
                      <a:pt x="450503" y="539150"/>
                      <a:pt x="450964" y="539150"/>
                      <a:pt x="451426" y="539006"/>
                    </a:cubicBezTo>
                    <a:cubicBezTo>
                      <a:pt x="451887" y="539006"/>
                      <a:pt x="452349" y="539006"/>
                      <a:pt x="452695" y="538919"/>
                    </a:cubicBezTo>
                    <a:cubicBezTo>
                      <a:pt x="453127" y="538919"/>
                      <a:pt x="453618" y="538775"/>
                      <a:pt x="454079" y="538689"/>
                    </a:cubicBezTo>
                    <a:cubicBezTo>
                      <a:pt x="454194" y="538689"/>
                      <a:pt x="454310" y="538689"/>
                      <a:pt x="454541" y="538545"/>
                    </a:cubicBezTo>
                    <a:lnTo>
                      <a:pt x="454656" y="538545"/>
                    </a:lnTo>
                    <a:cubicBezTo>
                      <a:pt x="455002" y="538458"/>
                      <a:pt x="455233" y="538458"/>
                      <a:pt x="455492" y="538343"/>
                    </a:cubicBezTo>
                    <a:cubicBezTo>
                      <a:pt x="456069" y="538198"/>
                      <a:pt x="456646" y="537997"/>
                      <a:pt x="457107" y="537795"/>
                    </a:cubicBezTo>
                    <a:cubicBezTo>
                      <a:pt x="457799" y="537564"/>
                      <a:pt x="458520" y="537218"/>
                      <a:pt x="459097" y="536872"/>
                    </a:cubicBezTo>
                    <a:lnTo>
                      <a:pt x="464259" y="534046"/>
                    </a:lnTo>
                    <a:lnTo>
                      <a:pt x="463855" y="547628"/>
                    </a:lnTo>
                    <a:cubicBezTo>
                      <a:pt x="463855" y="547628"/>
                      <a:pt x="463855" y="547628"/>
                      <a:pt x="463855" y="547773"/>
                    </a:cubicBezTo>
                    <a:lnTo>
                      <a:pt x="463797" y="548407"/>
                    </a:lnTo>
                    <a:cubicBezTo>
                      <a:pt x="463913" y="548638"/>
                      <a:pt x="463999" y="548869"/>
                      <a:pt x="463999" y="549215"/>
                    </a:cubicBezTo>
                    <a:cubicBezTo>
                      <a:pt x="464114" y="549445"/>
                      <a:pt x="464230" y="549676"/>
                      <a:pt x="464316" y="549907"/>
                    </a:cubicBezTo>
                    <a:cubicBezTo>
                      <a:pt x="464432" y="550022"/>
                      <a:pt x="464547" y="550224"/>
                      <a:pt x="464634" y="550339"/>
                    </a:cubicBezTo>
                    <a:cubicBezTo>
                      <a:pt x="464634" y="550339"/>
                      <a:pt x="464634" y="550339"/>
                      <a:pt x="464634" y="550483"/>
                    </a:cubicBezTo>
                    <a:cubicBezTo>
                      <a:pt x="464749" y="550483"/>
                      <a:pt x="464749" y="550570"/>
                      <a:pt x="464864" y="550685"/>
                    </a:cubicBezTo>
                    <a:cubicBezTo>
                      <a:pt x="465066" y="550916"/>
                      <a:pt x="465297" y="551262"/>
                      <a:pt x="465643" y="551608"/>
                    </a:cubicBezTo>
                    <a:cubicBezTo>
                      <a:pt x="466076" y="551954"/>
                      <a:pt x="466652" y="552387"/>
                      <a:pt x="467316" y="552733"/>
                    </a:cubicBezTo>
                    <a:lnTo>
                      <a:pt x="467431" y="552819"/>
                    </a:lnTo>
                    <a:lnTo>
                      <a:pt x="890855" y="799584"/>
                    </a:lnTo>
                    <a:cubicBezTo>
                      <a:pt x="891778" y="800045"/>
                      <a:pt x="892672" y="800478"/>
                      <a:pt x="893681" y="800853"/>
                    </a:cubicBezTo>
                    <a:cubicBezTo>
                      <a:pt x="894143" y="800968"/>
                      <a:pt x="894489" y="800939"/>
                      <a:pt x="894950" y="801054"/>
                    </a:cubicBezTo>
                    <a:cubicBezTo>
                      <a:pt x="895037" y="801170"/>
                      <a:pt x="895296" y="801170"/>
                      <a:pt x="895527" y="801285"/>
                    </a:cubicBezTo>
                    <a:cubicBezTo>
                      <a:pt x="895758" y="801285"/>
                      <a:pt x="895988" y="801372"/>
                      <a:pt x="895988" y="801372"/>
                    </a:cubicBezTo>
                    <a:cubicBezTo>
                      <a:pt x="896767" y="801458"/>
                      <a:pt x="897373" y="801603"/>
                      <a:pt x="897949" y="801603"/>
                    </a:cubicBezTo>
                    <a:cubicBezTo>
                      <a:pt x="898411" y="801689"/>
                      <a:pt x="898872" y="801689"/>
                      <a:pt x="899334" y="801689"/>
                    </a:cubicBezTo>
                    <a:lnTo>
                      <a:pt x="900718" y="801689"/>
                    </a:lnTo>
                    <a:cubicBezTo>
                      <a:pt x="901179" y="801689"/>
                      <a:pt x="901670" y="801689"/>
                      <a:pt x="901987" y="801574"/>
                    </a:cubicBezTo>
                    <a:cubicBezTo>
                      <a:pt x="902448" y="801574"/>
                      <a:pt x="902910" y="801574"/>
                      <a:pt x="903371" y="801458"/>
                    </a:cubicBezTo>
                    <a:cubicBezTo>
                      <a:pt x="903832" y="801458"/>
                      <a:pt x="904178" y="801343"/>
                      <a:pt x="904640" y="801228"/>
                    </a:cubicBezTo>
                    <a:lnTo>
                      <a:pt x="904957" y="801112"/>
                    </a:lnTo>
                    <a:cubicBezTo>
                      <a:pt x="905188" y="801112"/>
                      <a:pt x="905188" y="801112"/>
                      <a:pt x="905188" y="801112"/>
                    </a:cubicBezTo>
                    <a:cubicBezTo>
                      <a:pt x="905534" y="800997"/>
                      <a:pt x="905765" y="800997"/>
                      <a:pt x="906024" y="800882"/>
                    </a:cubicBezTo>
                    <a:cubicBezTo>
                      <a:pt x="906601" y="800766"/>
                      <a:pt x="907178" y="800564"/>
                      <a:pt x="907754" y="800334"/>
                    </a:cubicBezTo>
                    <a:cubicBezTo>
                      <a:pt x="908475" y="800103"/>
                      <a:pt x="909052" y="799757"/>
                      <a:pt x="909744" y="799411"/>
                    </a:cubicBezTo>
                    <a:lnTo>
                      <a:pt x="914906" y="796584"/>
                    </a:lnTo>
                    <a:lnTo>
                      <a:pt x="914387" y="810138"/>
                    </a:lnTo>
                    <a:cubicBezTo>
                      <a:pt x="914387" y="810369"/>
                      <a:pt x="914387" y="810600"/>
                      <a:pt x="914474" y="810946"/>
                    </a:cubicBezTo>
                    <a:cubicBezTo>
                      <a:pt x="914474" y="811148"/>
                      <a:pt x="914560" y="811378"/>
                      <a:pt x="914675" y="811609"/>
                    </a:cubicBezTo>
                    <a:cubicBezTo>
                      <a:pt x="914675" y="811840"/>
                      <a:pt x="914762" y="812186"/>
                      <a:pt x="914993" y="812417"/>
                    </a:cubicBezTo>
                    <a:cubicBezTo>
                      <a:pt x="914993" y="812532"/>
                      <a:pt x="915108" y="812647"/>
                      <a:pt x="915223" y="812763"/>
                    </a:cubicBezTo>
                    <a:cubicBezTo>
                      <a:pt x="915223" y="812849"/>
                      <a:pt x="915223" y="812849"/>
                      <a:pt x="915223" y="812849"/>
                    </a:cubicBezTo>
                    <a:cubicBezTo>
                      <a:pt x="915223" y="812849"/>
                      <a:pt x="915425" y="813080"/>
                      <a:pt x="915425" y="813195"/>
                    </a:cubicBezTo>
                    <a:lnTo>
                      <a:pt x="916204" y="813974"/>
                    </a:lnTo>
                    <a:cubicBezTo>
                      <a:pt x="916665" y="814435"/>
                      <a:pt x="917213" y="814781"/>
                      <a:pt x="917905" y="815214"/>
                    </a:cubicBezTo>
                    <a:cubicBezTo>
                      <a:pt x="917905" y="815214"/>
                      <a:pt x="918021" y="815214"/>
                      <a:pt x="918021" y="815329"/>
                    </a:cubicBezTo>
                    <a:lnTo>
                      <a:pt x="980916" y="851982"/>
                    </a:lnTo>
                    <a:cubicBezTo>
                      <a:pt x="981810" y="852444"/>
                      <a:pt x="982704" y="852876"/>
                      <a:pt x="983828" y="853251"/>
                    </a:cubicBezTo>
                    <a:cubicBezTo>
                      <a:pt x="984203" y="853337"/>
                      <a:pt x="984520" y="853337"/>
                      <a:pt x="984982" y="853453"/>
                    </a:cubicBezTo>
                    <a:cubicBezTo>
                      <a:pt x="985184" y="853539"/>
                      <a:pt x="985299" y="853539"/>
                      <a:pt x="985530" y="853683"/>
                    </a:cubicBezTo>
                    <a:cubicBezTo>
                      <a:pt x="985760" y="853683"/>
                      <a:pt x="985991" y="853770"/>
                      <a:pt x="986337" y="853770"/>
                    </a:cubicBezTo>
                    <a:cubicBezTo>
                      <a:pt x="986798" y="853885"/>
                      <a:pt x="987375" y="854001"/>
                      <a:pt x="987952" y="854001"/>
                    </a:cubicBezTo>
                    <a:cubicBezTo>
                      <a:pt x="988529" y="854116"/>
                      <a:pt x="988990" y="854116"/>
                      <a:pt x="989452" y="854116"/>
                    </a:cubicBezTo>
                    <a:lnTo>
                      <a:pt x="990115" y="854116"/>
                    </a:lnTo>
                    <a:cubicBezTo>
                      <a:pt x="990230" y="854116"/>
                      <a:pt x="990230" y="854116"/>
                      <a:pt x="990230" y="854116"/>
                    </a:cubicBezTo>
                    <a:lnTo>
                      <a:pt x="992191" y="854116"/>
                    </a:lnTo>
                    <a:cubicBezTo>
                      <a:pt x="992537" y="853972"/>
                      <a:pt x="992999" y="853972"/>
                      <a:pt x="993460" y="853885"/>
                    </a:cubicBezTo>
                    <a:cubicBezTo>
                      <a:pt x="993921" y="853885"/>
                      <a:pt x="994383" y="853741"/>
                      <a:pt x="994729" y="853654"/>
                    </a:cubicBezTo>
                    <a:cubicBezTo>
                      <a:pt x="994960" y="853654"/>
                      <a:pt x="995075" y="853654"/>
                      <a:pt x="995190" y="853539"/>
                    </a:cubicBezTo>
                    <a:cubicBezTo>
                      <a:pt x="995190" y="853539"/>
                      <a:pt x="995306" y="853539"/>
                      <a:pt x="995421" y="853539"/>
                    </a:cubicBezTo>
                    <a:cubicBezTo>
                      <a:pt x="995652" y="853424"/>
                      <a:pt x="995882" y="853424"/>
                      <a:pt x="996113" y="853308"/>
                    </a:cubicBezTo>
                    <a:cubicBezTo>
                      <a:pt x="996690" y="853164"/>
                      <a:pt x="997267" y="852962"/>
                      <a:pt x="997757" y="852847"/>
                    </a:cubicBezTo>
                    <a:cubicBezTo>
                      <a:pt x="998449" y="852501"/>
                      <a:pt x="999141" y="852270"/>
                      <a:pt x="999747" y="851953"/>
                    </a:cubicBezTo>
                    <a:lnTo>
                      <a:pt x="1005053" y="848983"/>
                    </a:lnTo>
                    <a:lnTo>
                      <a:pt x="1004534" y="862565"/>
                    </a:lnTo>
                    <a:lnTo>
                      <a:pt x="1004534" y="862681"/>
                    </a:lnTo>
                    <a:cubicBezTo>
                      <a:pt x="1004534" y="862940"/>
                      <a:pt x="1004534" y="863142"/>
                      <a:pt x="1004620" y="863373"/>
                    </a:cubicBezTo>
                    <a:cubicBezTo>
                      <a:pt x="1004620" y="863575"/>
                      <a:pt x="1004736" y="863950"/>
                      <a:pt x="1004822" y="864151"/>
                    </a:cubicBezTo>
                    <a:cubicBezTo>
                      <a:pt x="1004822" y="864151"/>
                      <a:pt x="1004938" y="864613"/>
                      <a:pt x="1005139" y="864844"/>
                    </a:cubicBezTo>
                    <a:cubicBezTo>
                      <a:pt x="1005139" y="864930"/>
                      <a:pt x="1005226" y="865161"/>
                      <a:pt x="1005341" y="865276"/>
                    </a:cubicBezTo>
                    <a:lnTo>
                      <a:pt x="1005457" y="865420"/>
                    </a:lnTo>
                    <a:cubicBezTo>
                      <a:pt x="1005457" y="865536"/>
                      <a:pt x="1005572" y="865536"/>
                      <a:pt x="1005572" y="865536"/>
                    </a:cubicBezTo>
                    <a:cubicBezTo>
                      <a:pt x="1005774" y="865997"/>
                      <a:pt x="1006120" y="866228"/>
                      <a:pt x="1006322" y="866574"/>
                    </a:cubicBezTo>
                    <a:cubicBezTo>
                      <a:pt x="1006783" y="866920"/>
                      <a:pt x="1007331" y="867352"/>
                      <a:pt x="1007994" y="867698"/>
                    </a:cubicBezTo>
                    <a:lnTo>
                      <a:pt x="1008110" y="867814"/>
                    </a:lnTo>
                    <a:lnTo>
                      <a:pt x="1071005" y="904467"/>
                    </a:lnTo>
                    <a:cubicBezTo>
                      <a:pt x="1071899" y="905015"/>
                      <a:pt x="1072937" y="905361"/>
                      <a:pt x="1073946" y="905736"/>
                    </a:cubicBezTo>
                    <a:cubicBezTo>
                      <a:pt x="1074263" y="905822"/>
                      <a:pt x="1074725" y="905937"/>
                      <a:pt x="1075100" y="906053"/>
                    </a:cubicBezTo>
                    <a:cubicBezTo>
                      <a:pt x="1075100" y="906053"/>
                      <a:pt x="1075417" y="906168"/>
                      <a:pt x="1075648" y="906168"/>
                    </a:cubicBezTo>
                    <a:cubicBezTo>
                      <a:pt x="1075878" y="906254"/>
                      <a:pt x="1076109" y="906254"/>
                      <a:pt x="1076340" y="906370"/>
                    </a:cubicBezTo>
                    <a:cubicBezTo>
                      <a:pt x="1076916" y="906485"/>
                      <a:pt x="1077493" y="906485"/>
                      <a:pt x="1078041" y="906601"/>
                    </a:cubicBezTo>
                    <a:cubicBezTo>
                      <a:pt x="1078503" y="906601"/>
                      <a:pt x="1078964" y="906601"/>
                      <a:pt x="1079541" y="906745"/>
                    </a:cubicBezTo>
                    <a:lnTo>
                      <a:pt x="1080233" y="906745"/>
                    </a:lnTo>
                    <a:lnTo>
                      <a:pt x="1080464" y="906745"/>
                    </a:lnTo>
                    <a:lnTo>
                      <a:pt x="1080810" y="906745"/>
                    </a:lnTo>
                    <a:cubicBezTo>
                      <a:pt x="1081271" y="906601"/>
                      <a:pt x="1081761" y="906601"/>
                      <a:pt x="1082194" y="906601"/>
                    </a:cubicBezTo>
                    <a:cubicBezTo>
                      <a:pt x="1082626" y="906601"/>
                      <a:pt x="1083001" y="906457"/>
                      <a:pt x="1083463" y="906457"/>
                    </a:cubicBezTo>
                    <a:cubicBezTo>
                      <a:pt x="1083924" y="906370"/>
                      <a:pt x="1084385" y="906370"/>
                      <a:pt x="1084847" y="906226"/>
                    </a:cubicBezTo>
                    <a:cubicBezTo>
                      <a:pt x="1084962" y="906139"/>
                      <a:pt x="1085078" y="906139"/>
                      <a:pt x="1085308" y="906139"/>
                    </a:cubicBezTo>
                    <a:lnTo>
                      <a:pt x="1085424" y="906024"/>
                    </a:lnTo>
                    <a:cubicBezTo>
                      <a:pt x="1085654" y="906024"/>
                      <a:pt x="1086029" y="905908"/>
                      <a:pt x="1086231" y="905908"/>
                    </a:cubicBezTo>
                    <a:cubicBezTo>
                      <a:pt x="1086808" y="905678"/>
                      <a:pt x="1087269" y="905562"/>
                      <a:pt x="1087875" y="905332"/>
                    </a:cubicBezTo>
                    <a:cubicBezTo>
                      <a:pt x="1088567" y="905101"/>
                      <a:pt x="1089288" y="904755"/>
                      <a:pt x="1089865" y="904438"/>
                    </a:cubicBezTo>
                    <a:lnTo>
                      <a:pt x="1095027" y="901468"/>
                    </a:lnTo>
                    <a:lnTo>
                      <a:pt x="1094508" y="914906"/>
                    </a:lnTo>
                    <a:lnTo>
                      <a:pt x="1094508" y="915021"/>
                    </a:lnTo>
                    <a:cubicBezTo>
                      <a:pt x="1094479" y="915367"/>
                      <a:pt x="1094594" y="915598"/>
                      <a:pt x="1094594" y="915829"/>
                    </a:cubicBezTo>
                    <a:cubicBezTo>
                      <a:pt x="1094709" y="916031"/>
                      <a:pt x="1094681" y="916261"/>
                      <a:pt x="1094796" y="916607"/>
                    </a:cubicBezTo>
                    <a:cubicBezTo>
                      <a:pt x="1094911" y="916838"/>
                      <a:pt x="1094998" y="917069"/>
                      <a:pt x="1095113" y="917300"/>
                    </a:cubicBezTo>
                    <a:cubicBezTo>
                      <a:pt x="1095229" y="917415"/>
                      <a:pt x="1095315" y="917646"/>
                      <a:pt x="1095430" y="917732"/>
                    </a:cubicBezTo>
                    <a:lnTo>
                      <a:pt x="1095430" y="917876"/>
                    </a:lnTo>
                    <a:cubicBezTo>
                      <a:pt x="1095546" y="917963"/>
                      <a:pt x="1095546" y="917963"/>
                      <a:pt x="1095661" y="918107"/>
                    </a:cubicBezTo>
                    <a:cubicBezTo>
                      <a:pt x="1095863" y="918424"/>
                      <a:pt x="1096094" y="918684"/>
                      <a:pt x="1096440" y="919001"/>
                    </a:cubicBezTo>
                    <a:cubicBezTo>
                      <a:pt x="1096872" y="919434"/>
                      <a:pt x="1097449" y="919780"/>
                      <a:pt x="1098112" y="920241"/>
                    </a:cubicBezTo>
                    <a:cubicBezTo>
                      <a:pt x="1098112" y="920241"/>
                      <a:pt x="1098112" y="920241"/>
                      <a:pt x="1098199" y="920356"/>
                    </a:cubicBezTo>
                    <a:lnTo>
                      <a:pt x="1161094" y="956894"/>
                    </a:lnTo>
                    <a:cubicBezTo>
                      <a:pt x="1161988" y="957441"/>
                      <a:pt x="1162911" y="957787"/>
                      <a:pt x="1163920" y="958162"/>
                    </a:cubicBezTo>
                    <a:cubicBezTo>
                      <a:pt x="1164266" y="958249"/>
                      <a:pt x="1164727" y="958393"/>
                      <a:pt x="1165073" y="958451"/>
                    </a:cubicBezTo>
                    <a:cubicBezTo>
                      <a:pt x="1165304" y="958451"/>
                      <a:pt x="1165535" y="958595"/>
                      <a:pt x="1165766" y="958595"/>
                    </a:cubicBezTo>
                    <a:cubicBezTo>
                      <a:pt x="1165996" y="958682"/>
                      <a:pt x="1166227" y="958682"/>
                      <a:pt x="1166458" y="958797"/>
                    </a:cubicBezTo>
                    <a:cubicBezTo>
                      <a:pt x="1166919" y="958912"/>
                      <a:pt x="1167467" y="958912"/>
                      <a:pt x="1168044" y="959028"/>
                    </a:cubicBezTo>
                    <a:cubicBezTo>
                      <a:pt x="1168649" y="959028"/>
                      <a:pt x="1169082" y="959143"/>
                      <a:pt x="1169543" y="959143"/>
                    </a:cubicBezTo>
                    <a:lnTo>
                      <a:pt x="1170928" y="959143"/>
                    </a:lnTo>
                    <a:cubicBezTo>
                      <a:pt x="1171389" y="959143"/>
                      <a:pt x="1171850" y="959028"/>
                      <a:pt x="1172312" y="959028"/>
                    </a:cubicBezTo>
                    <a:cubicBezTo>
                      <a:pt x="1172687" y="959028"/>
                      <a:pt x="1173119" y="958883"/>
                      <a:pt x="1173581" y="958883"/>
                    </a:cubicBezTo>
                    <a:cubicBezTo>
                      <a:pt x="1174071" y="958797"/>
                      <a:pt x="1174532" y="958797"/>
                      <a:pt x="1174994" y="958682"/>
                    </a:cubicBezTo>
                    <a:lnTo>
                      <a:pt x="1175340" y="958566"/>
                    </a:lnTo>
                    <a:lnTo>
                      <a:pt x="1175455" y="958566"/>
                    </a:lnTo>
                    <a:cubicBezTo>
                      <a:pt x="1175801" y="958451"/>
                      <a:pt x="1176032" y="958451"/>
                      <a:pt x="1176378" y="958336"/>
                    </a:cubicBezTo>
                    <a:cubicBezTo>
                      <a:pt x="1176955" y="958105"/>
                      <a:pt x="1177445" y="958018"/>
                      <a:pt x="1177993" y="957787"/>
                    </a:cubicBezTo>
                    <a:cubicBezTo>
                      <a:pt x="1178714" y="957557"/>
                      <a:pt x="1179290" y="957240"/>
                      <a:pt x="1179867" y="956894"/>
                    </a:cubicBezTo>
                    <a:lnTo>
                      <a:pt x="1185173" y="953923"/>
                    </a:lnTo>
                    <a:lnTo>
                      <a:pt x="1184625" y="967650"/>
                    </a:lnTo>
                    <a:cubicBezTo>
                      <a:pt x="1184741" y="967881"/>
                      <a:pt x="1184712" y="968198"/>
                      <a:pt x="1184712" y="968429"/>
                    </a:cubicBezTo>
                    <a:cubicBezTo>
                      <a:pt x="1184827" y="968659"/>
                      <a:pt x="1184827" y="968890"/>
                      <a:pt x="1184914" y="969121"/>
                    </a:cubicBezTo>
                    <a:cubicBezTo>
                      <a:pt x="1185029" y="969467"/>
                      <a:pt x="1185116" y="969669"/>
                      <a:pt x="1185231" y="969900"/>
                    </a:cubicBezTo>
                    <a:cubicBezTo>
                      <a:pt x="1185346" y="970044"/>
                      <a:pt x="1185462" y="970130"/>
                      <a:pt x="1185577" y="970274"/>
                    </a:cubicBezTo>
                    <a:lnTo>
                      <a:pt x="1185548" y="970390"/>
                    </a:lnTo>
                    <a:cubicBezTo>
                      <a:pt x="1185664" y="970476"/>
                      <a:pt x="1185664" y="970620"/>
                      <a:pt x="1185750" y="970707"/>
                    </a:cubicBezTo>
                    <a:cubicBezTo>
                      <a:pt x="1185981" y="970967"/>
                      <a:pt x="1186212" y="971284"/>
                      <a:pt x="1186529" y="971514"/>
                    </a:cubicBezTo>
                    <a:cubicBezTo>
                      <a:pt x="1186961" y="971947"/>
                      <a:pt x="1187538" y="972408"/>
                      <a:pt x="1188086" y="972754"/>
                    </a:cubicBezTo>
                    <a:lnTo>
                      <a:pt x="1188317" y="972870"/>
                    </a:lnTo>
                    <a:lnTo>
                      <a:pt x="1251183" y="1009523"/>
                    </a:lnTo>
                    <a:cubicBezTo>
                      <a:pt x="1251962" y="1009955"/>
                      <a:pt x="1252971" y="1010416"/>
                      <a:pt x="1254009" y="1010762"/>
                    </a:cubicBezTo>
                    <a:cubicBezTo>
                      <a:pt x="1254355" y="1010849"/>
                      <a:pt x="1254816" y="1010993"/>
                      <a:pt x="1255162" y="1010993"/>
                    </a:cubicBezTo>
                    <a:cubicBezTo>
                      <a:pt x="1255393" y="1011080"/>
                      <a:pt x="1255624" y="1011080"/>
                      <a:pt x="1255826" y="1011195"/>
                    </a:cubicBezTo>
                    <a:cubicBezTo>
                      <a:pt x="1256085" y="1011195"/>
                      <a:pt x="1256316" y="1011282"/>
                      <a:pt x="1256316" y="1011282"/>
                    </a:cubicBezTo>
                    <a:cubicBezTo>
                      <a:pt x="1257095" y="1011426"/>
                      <a:pt x="1257672" y="1011512"/>
                      <a:pt x="1258248" y="1011512"/>
                    </a:cubicBezTo>
                    <a:cubicBezTo>
                      <a:pt x="1258681" y="1011628"/>
                      <a:pt x="1259142" y="1011628"/>
                      <a:pt x="1259719" y="1011628"/>
                    </a:cubicBezTo>
                    <a:lnTo>
                      <a:pt x="1262372" y="1011599"/>
                    </a:lnTo>
                    <a:cubicBezTo>
                      <a:pt x="1262833" y="1011512"/>
                      <a:pt x="1263295" y="1011512"/>
                      <a:pt x="1263641" y="1011368"/>
                    </a:cubicBezTo>
                    <a:cubicBezTo>
                      <a:pt x="1264102" y="1011368"/>
                      <a:pt x="1264564" y="1011253"/>
                      <a:pt x="1265025" y="1011137"/>
                    </a:cubicBezTo>
                    <a:lnTo>
                      <a:pt x="1265371" y="1011137"/>
                    </a:lnTo>
                    <a:cubicBezTo>
                      <a:pt x="1265486" y="1011051"/>
                      <a:pt x="1265486" y="1011051"/>
                      <a:pt x="1265486" y="1011051"/>
                    </a:cubicBezTo>
                    <a:cubicBezTo>
                      <a:pt x="1265832" y="1011051"/>
                      <a:pt x="1266179" y="1010964"/>
                      <a:pt x="1266409" y="1010820"/>
                    </a:cubicBezTo>
                    <a:cubicBezTo>
                      <a:pt x="1266986" y="1010734"/>
                      <a:pt x="1267447" y="1010590"/>
                      <a:pt x="1268024" y="1010387"/>
                    </a:cubicBezTo>
                    <a:cubicBezTo>
                      <a:pt x="1268716" y="1010041"/>
                      <a:pt x="1269322" y="1009840"/>
                      <a:pt x="1270014" y="1009465"/>
                    </a:cubicBezTo>
                    <a:lnTo>
                      <a:pt x="1275089" y="1006639"/>
                    </a:lnTo>
                    <a:lnTo>
                      <a:pt x="1274686" y="1019991"/>
                    </a:lnTo>
                    <a:lnTo>
                      <a:pt x="1274657" y="1020884"/>
                    </a:lnTo>
                    <a:cubicBezTo>
                      <a:pt x="1274772" y="1021115"/>
                      <a:pt x="1274743" y="1021346"/>
                      <a:pt x="1274859" y="1021577"/>
                    </a:cubicBezTo>
                    <a:cubicBezTo>
                      <a:pt x="1274974" y="1021807"/>
                      <a:pt x="1275061" y="1022125"/>
                      <a:pt x="1275176" y="1022384"/>
                    </a:cubicBezTo>
                    <a:cubicBezTo>
                      <a:pt x="1275291" y="1022500"/>
                      <a:pt x="1275407" y="1022586"/>
                      <a:pt x="1275493" y="1022701"/>
                    </a:cubicBezTo>
                    <a:cubicBezTo>
                      <a:pt x="1275493" y="1022846"/>
                      <a:pt x="1275493" y="1022846"/>
                      <a:pt x="1275493" y="1022846"/>
                    </a:cubicBezTo>
                    <a:cubicBezTo>
                      <a:pt x="1275637" y="1022932"/>
                      <a:pt x="1275609" y="1023076"/>
                      <a:pt x="1275724" y="1023192"/>
                    </a:cubicBezTo>
                    <a:cubicBezTo>
                      <a:pt x="1275926" y="1023422"/>
                      <a:pt x="1276156" y="1023739"/>
                      <a:pt x="1276502" y="1023970"/>
                    </a:cubicBezTo>
                    <a:cubicBezTo>
                      <a:pt x="1276935" y="1024431"/>
                      <a:pt x="1277512" y="1024864"/>
                      <a:pt x="1278175" y="1025210"/>
                    </a:cubicBezTo>
                    <a:cubicBezTo>
                      <a:pt x="1278175" y="1025326"/>
                      <a:pt x="1278319" y="1025326"/>
                      <a:pt x="1278319" y="1025326"/>
                    </a:cubicBezTo>
                    <a:lnTo>
                      <a:pt x="1327142" y="1053731"/>
                    </a:lnTo>
                    <a:cubicBezTo>
                      <a:pt x="1327920" y="1054192"/>
                      <a:pt x="1328929" y="1054654"/>
                      <a:pt x="1329968" y="1055000"/>
                    </a:cubicBezTo>
                    <a:cubicBezTo>
                      <a:pt x="1330285" y="1055115"/>
                      <a:pt x="1330746" y="1055230"/>
                      <a:pt x="1331092" y="1055317"/>
                    </a:cubicBezTo>
                    <a:cubicBezTo>
                      <a:pt x="1331294" y="1055317"/>
                      <a:pt x="1331554" y="1055403"/>
                      <a:pt x="1331554" y="1055403"/>
                    </a:cubicBezTo>
                    <a:cubicBezTo>
                      <a:pt x="1331900" y="1055403"/>
                      <a:pt x="1332130" y="1055519"/>
                      <a:pt x="1332130" y="1055519"/>
                    </a:cubicBezTo>
                    <a:cubicBezTo>
                      <a:pt x="1332938" y="1055634"/>
                      <a:pt x="1333515" y="1055750"/>
                      <a:pt x="1334092" y="1055750"/>
                    </a:cubicBezTo>
                    <a:cubicBezTo>
                      <a:pt x="1334553" y="1055865"/>
                      <a:pt x="1335130" y="1055865"/>
                      <a:pt x="1335591" y="1055865"/>
                    </a:cubicBezTo>
                    <a:lnTo>
                      <a:pt x="1336283" y="1055865"/>
                    </a:lnTo>
                    <a:lnTo>
                      <a:pt x="1336514" y="1055865"/>
                    </a:lnTo>
                    <a:lnTo>
                      <a:pt x="1338244" y="1055865"/>
                    </a:lnTo>
                    <a:cubicBezTo>
                      <a:pt x="1338706" y="1055750"/>
                      <a:pt x="1339167" y="1055750"/>
                      <a:pt x="1339628" y="1055663"/>
                    </a:cubicBezTo>
                    <a:cubicBezTo>
                      <a:pt x="1340090" y="1055663"/>
                      <a:pt x="1340436" y="1055519"/>
                      <a:pt x="1340897" y="1055403"/>
                    </a:cubicBezTo>
                    <a:lnTo>
                      <a:pt x="1341359" y="1055403"/>
                    </a:lnTo>
                    <a:cubicBezTo>
                      <a:pt x="1341474" y="1055317"/>
                      <a:pt x="1341474" y="1055317"/>
                      <a:pt x="1341474" y="1055317"/>
                    </a:cubicBezTo>
                    <a:cubicBezTo>
                      <a:pt x="1341820" y="1055317"/>
                      <a:pt x="1342051" y="1055201"/>
                      <a:pt x="1342281" y="1055086"/>
                    </a:cubicBezTo>
                    <a:cubicBezTo>
                      <a:pt x="1342858" y="1054942"/>
                      <a:pt x="1343464" y="1054855"/>
                      <a:pt x="1344040" y="1054596"/>
                    </a:cubicBezTo>
                    <a:cubicBezTo>
                      <a:pt x="1344617" y="1054279"/>
                      <a:pt x="1345309" y="1054048"/>
                      <a:pt x="1345915" y="1053702"/>
                    </a:cubicBezTo>
                    <a:lnTo>
                      <a:pt x="1396612" y="1025441"/>
                    </a:lnTo>
                    <a:cubicBezTo>
                      <a:pt x="1399322" y="1023970"/>
                      <a:pt x="1400649" y="1022038"/>
                      <a:pt x="1400736" y="1019991"/>
                    </a:cubicBezTo>
                    <a:lnTo>
                      <a:pt x="1401370" y="1003495"/>
                    </a:lnTo>
                    <a:cubicBezTo>
                      <a:pt x="1401370" y="1003495"/>
                      <a:pt x="1401947" y="1003495"/>
                      <a:pt x="1402177" y="1003351"/>
                    </a:cubicBezTo>
                    <a:cubicBezTo>
                      <a:pt x="1402639" y="1003351"/>
                      <a:pt x="1403100" y="1003265"/>
                      <a:pt x="1403562" y="1003121"/>
                    </a:cubicBezTo>
                    <a:lnTo>
                      <a:pt x="1403908" y="1003121"/>
                    </a:lnTo>
                    <a:cubicBezTo>
                      <a:pt x="1404052" y="1003034"/>
                      <a:pt x="1404052" y="1003034"/>
                      <a:pt x="1404052" y="1003034"/>
                    </a:cubicBezTo>
                    <a:cubicBezTo>
                      <a:pt x="1404369" y="1003034"/>
                      <a:pt x="1404629" y="1002919"/>
                      <a:pt x="1404975" y="1002803"/>
                    </a:cubicBezTo>
                    <a:cubicBezTo>
                      <a:pt x="1405436" y="1002717"/>
                      <a:pt x="1406013" y="1002573"/>
                      <a:pt x="1406589" y="1002371"/>
                    </a:cubicBezTo>
                    <a:cubicBezTo>
                      <a:pt x="1407195" y="1002140"/>
                      <a:pt x="1407887" y="1001823"/>
                      <a:pt x="1408464" y="1001448"/>
                    </a:cubicBezTo>
                    <a:lnTo>
                      <a:pt x="1459132" y="973158"/>
                    </a:lnTo>
                    <a:cubicBezTo>
                      <a:pt x="1461843" y="971716"/>
                      <a:pt x="1463198" y="969755"/>
                      <a:pt x="1463256" y="967766"/>
                    </a:cubicBezTo>
                    <a:lnTo>
                      <a:pt x="1463746" y="955164"/>
                    </a:lnTo>
                    <a:lnTo>
                      <a:pt x="1483413" y="966670"/>
                    </a:lnTo>
                    <a:cubicBezTo>
                      <a:pt x="1484336" y="967131"/>
                      <a:pt x="1485230" y="967564"/>
                      <a:pt x="1486239" y="967794"/>
                    </a:cubicBezTo>
                    <a:cubicBezTo>
                      <a:pt x="1486585" y="968025"/>
                      <a:pt x="1487047" y="968025"/>
                      <a:pt x="1487393" y="968140"/>
                    </a:cubicBezTo>
                    <a:cubicBezTo>
                      <a:pt x="1487624" y="968140"/>
                      <a:pt x="1487854" y="968227"/>
                      <a:pt x="1488085" y="968227"/>
                    </a:cubicBezTo>
                    <a:cubicBezTo>
                      <a:pt x="1488316" y="968371"/>
                      <a:pt x="1488546" y="968371"/>
                      <a:pt x="1488748" y="968458"/>
                    </a:cubicBezTo>
                    <a:cubicBezTo>
                      <a:pt x="1489325" y="968573"/>
                      <a:pt x="1489902" y="968573"/>
                      <a:pt x="1490479" y="968688"/>
                    </a:cubicBezTo>
                    <a:cubicBezTo>
                      <a:pt x="1490940" y="968688"/>
                      <a:pt x="1491401" y="968775"/>
                      <a:pt x="1491978" y="968775"/>
                    </a:cubicBezTo>
                    <a:lnTo>
                      <a:pt x="1493362" y="968775"/>
                    </a:lnTo>
                    <a:cubicBezTo>
                      <a:pt x="1493708" y="968775"/>
                      <a:pt x="1494170" y="968775"/>
                      <a:pt x="1494631" y="968659"/>
                    </a:cubicBezTo>
                    <a:cubicBezTo>
                      <a:pt x="1495092" y="968659"/>
                      <a:pt x="1495554" y="968659"/>
                      <a:pt x="1495900" y="968573"/>
                    </a:cubicBezTo>
                    <a:cubicBezTo>
                      <a:pt x="1496361" y="968458"/>
                      <a:pt x="1496823" y="968458"/>
                      <a:pt x="1497284" y="968342"/>
                    </a:cubicBezTo>
                    <a:lnTo>
                      <a:pt x="1497515" y="968227"/>
                    </a:lnTo>
                    <a:lnTo>
                      <a:pt x="1497890" y="968227"/>
                    </a:lnTo>
                    <a:cubicBezTo>
                      <a:pt x="1498120" y="968112"/>
                      <a:pt x="1498467" y="968112"/>
                      <a:pt x="1498697" y="967996"/>
                    </a:cubicBezTo>
                    <a:cubicBezTo>
                      <a:pt x="1499274" y="967881"/>
                      <a:pt x="1499764" y="967679"/>
                      <a:pt x="1500341" y="967420"/>
                    </a:cubicBezTo>
                    <a:cubicBezTo>
                      <a:pt x="1500918" y="967217"/>
                      <a:pt x="1501639" y="966871"/>
                      <a:pt x="1502216" y="966641"/>
                    </a:cubicBezTo>
                    <a:lnTo>
                      <a:pt x="1552912" y="938351"/>
                    </a:lnTo>
                    <a:cubicBezTo>
                      <a:pt x="1555623" y="936794"/>
                      <a:pt x="1556978" y="934862"/>
                      <a:pt x="1557036" y="932929"/>
                    </a:cubicBezTo>
                    <a:lnTo>
                      <a:pt x="1557497" y="921279"/>
                    </a:lnTo>
                    <a:lnTo>
                      <a:pt x="1561102" y="923442"/>
                    </a:lnTo>
                    <a:cubicBezTo>
                      <a:pt x="1561881" y="923874"/>
                      <a:pt x="1562890" y="924336"/>
                      <a:pt x="1563928" y="924682"/>
                    </a:cubicBezTo>
                    <a:cubicBezTo>
                      <a:pt x="1564274" y="924797"/>
                      <a:pt x="1564736" y="924797"/>
                      <a:pt x="1565082" y="924912"/>
                    </a:cubicBezTo>
                    <a:cubicBezTo>
                      <a:pt x="1565312" y="924999"/>
                      <a:pt x="1565543" y="924999"/>
                      <a:pt x="1565630" y="925114"/>
                    </a:cubicBezTo>
                    <a:cubicBezTo>
                      <a:pt x="1565976" y="925114"/>
                      <a:pt x="1566091" y="925259"/>
                      <a:pt x="1566091" y="925259"/>
                    </a:cubicBezTo>
                    <a:cubicBezTo>
                      <a:pt x="1566899" y="925345"/>
                      <a:pt x="1567475" y="925489"/>
                      <a:pt x="1568052" y="925489"/>
                    </a:cubicBezTo>
                    <a:cubicBezTo>
                      <a:pt x="1568513" y="925576"/>
                      <a:pt x="1569090" y="925576"/>
                      <a:pt x="1569552" y="925576"/>
                    </a:cubicBezTo>
                    <a:lnTo>
                      <a:pt x="1570244" y="925576"/>
                    </a:lnTo>
                    <a:cubicBezTo>
                      <a:pt x="1570244" y="925576"/>
                      <a:pt x="1570359" y="925576"/>
                      <a:pt x="1570474" y="925576"/>
                    </a:cubicBezTo>
                    <a:lnTo>
                      <a:pt x="1570936" y="925576"/>
                    </a:lnTo>
                    <a:cubicBezTo>
                      <a:pt x="1571397" y="925576"/>
                      <a:pt x="1571859" y="925576"/>
                      <a:pt x="1572205" y="925489"/>
                    </a:cubicBezTo>
                    <a:cubicBezTo>
                      <a:pt x="1572666" y="925489"/>
                      <a:pt x="1573127" y="925489"/>
                      <a:pt x="1573589" y="925374"/>
                    </a:cubicBezTo>
                    <a:cubicBezTo>
                      <a:pt x="1574050" y="925374"/>
                      <a:pt x="1574512" y="925230"/>
                      <a:pt x="1574858" y="925143"/>
                    </a:cubicBezTo>
                    <a:cubicBezTo>
                      <a:pt x="1575088" y="925143"/>
                      <a:pt x="1575204" y="924999"/>
                      <a:pt x="1575204" y="924999"/>
                    </a:cubicBezTo>
                    <a:cubicBezTo>
                      <a:pt x="1575435" y="924999"/>
                      <a:pt x="1575435" y="924999"/>
                      <a:pt x="1575435" y="924999"/>
                    </a:cubicBezTo>
                    <a:cubicBezTo>
                      <a:pt x="1575781" y="924884"/>
                      <a:pt x="1576011" y="924884"/>
                      <a:pt x="1576242" y="924768"/>
                    </a:cubicBezTo>
                    <a:cubicBezTo>
                      <a:pt x="1576819" y="924682"/>
                      <a:pt x="1577396" y="924451"/>
                      <a:pt x="1577972" y="924220"/>
                    </a:cubicBezTo>
                    <a:cubicBezTo>
                      <a:pt x="1578578" y="923990"/>
                      <a:pt x="1579270" y="923644"/>
                      <a:pt x="1579847" y="923298"/>
                    </a:cubicBezTo>
                    <a:lnTo>
                      <a:pt x="1630543" y="895152"/>
                    </a:lnTo>
                    <a:cubicBezTo>
                      <a:pt x="1633254" y="893652"/>
                      <a:pt x="1634581" y="891634"/>
                      <a:pt x="1634667" y="889731"/>
                    </a:cubicBezTo>
                    <a:lnTo>
                      <a:pt x="1635129" y="877965"/>
                    </a:lnTo>
                    <a:lnTo>
                      <a:pt x="1638849" y="880099"/>
                    </a:lnTo>
                    <a:cubicBezTo>
                      <a:pt x="1639627" y="880675"/>
                      <a:pt x="1640666" y="881021"/>
                      <a:pt x="1641675" y="881339"/>
                    </a:cubicBezTo>
                    <a:cubicBezTo>
                      <a:pt x="1641992" y="881454"/>
                      <a:pt x="1642367" y="881570"/>
                      <a:pt x="1642799" y="881685"/>
                    </a:cubicBezTo>
                    <a:cubicBezTo>
                      <a:pt x="1643030" y="881685"/>
                      <a:pt x="1643146" y="881800"/>
                      <a:pt x="1643376" y="881800"/>
                    </a:cubicBezTo>
                    <a:cubicBezTo>
                      <a:pt x="1643607" y="881916"/>
                      <a:pt x="1643809" y="881916"/>
                      <a:pt x="1644039" y="882002"/>
                    </a:cubicBezTo>
                    <a:cubicBezTo>
                      <a:pt x="1644616" y="882002"/>
                      <a:pt x="1645193" y="882117"/>
                      <a:pt x="1645741" y="882233"/>
                    </a:cubicBezTo>
                    <a:lnTo>
                      <a:pt x="1647240" y="882233"/>
                    </a:lnTo>
                    <a:cubicBezTo>
                      <a:pt x="1647471" y="882319"/>
                      <a:pt x="1647702" y="882319"/>
                      <a:pt x="1647702" y="882319"/>
                    </a:cubicBezTo>
                    <a:cubicBezTo>
                      <a:pt x="1648048" y="882319"/>
                      <a:pt x="1648048" y="882319"/>
                      <a:pt x="1648048" y="882319"/>
                    </a:cubicBezTo>
                    <a:lnTo>
                      <a:pt x="1648625" y="882319"/>
                    </a:lnTo>
                    <a:cubicBezTo>
                      <a:pt x="1649086" y="882233"/>
                      <a:pt x="1649547" y="882233"/>
                      <a:pt x="1649893" y="882233"/>
                    </a:cubicBezTo>
                    <a:cubicBezTo>
                      <a:pt x="1650355" y="882233"/>
                      <a:pt x="1650816" y="882088"/>
                      <a:pt x="1651278" y="882088"/>
                    </a:cubicBezTo>
                    <a:cubicBezTo>
                      <a:pt x="1651739" y="881944"/>
                      <a:pt x="1652085" y="881858"/>
                      <a:pt x="1652547" y="881858"/>
                    </a:cubicBezTo>
                    <a:cubicBezTo>
                      <a:pt x="1652662" y="881714"/>
                      <a:pt x="1652777" y="881714"/>
                      <a:pt x="1652777" y="881714"/>
                    </a:cubicBezTo>
                    <a:lnTo>
                      <a:pt x="1653123" y="881627"/>
                    </a:lnTo>
                    <a:cubicBezTo>
                      <a:pt x="1653354" y="881627"/>
                      <a:pt x="1653700" y="881541"/>
                      <a:pt x="1653931" y="881541"/>
                    </a:cubicBezTo>
                    <a:cubicBezTo>
                      <a:pt x="1654536" y="881310"/>
                      <a:pt x="1655113" y="881166"/>
                      <a:pt x="1655575" y="880993"/>
                    </a:cubicBezTo>
                    <a:cubicBezTo>
                      <a:pt x="1656267" y="880762"/>
                      <a:pt x="1656872" y="880416"/>
                      <a:pt x="1657449" y="880070"/>
                    </a:cubicBezTo>
                    <a:lnTo>
                      <a:pt x="1708117" y="851809"/>
                    </a:lnTo>
                    <a:cubicBezTo>
                      <a:pt x="1710828" y="850338"/>
                      <a:pt x="1712269" y="848406"/>
                      <a:pt x="1712356" y="846387"/>
                    </a:cubicBezTo>
                    <a:lnTo>
                      <a:pt x="1712904" y="828970"/>
                    </a:lnTo>
                    <a:cubicBezTo>
                      <a:pt x="1712846" y="830901"/>
                      <a:pt x="1711520" y="832920"/>
                      <a:pt x="1708809" y="834420"/>
                    </a:cubicBezTo>
                    <a:lnTo>
                      <a:pt x="1658112" y="862652"/>
                    </a:lnTo>
                    <a:cubicBezTo>
                      <a:pt x="1656815" y="863315"/>
                      <a:pt x="1655286" y="863892"/>
                      <a:pt x="1653787" y="864238"/>
                    </a:cubicBezTo>
                    <a:lnTo>
                      <a:pt x="1653671" y="864238"/>
                    </a:lnTo>
                    <a:cubicBezTo>
                      <a:pt x="1652028" y="864700"/>
                      <a:pt x="1650326" y="864786"/>
                      <a:pt x="1648682" y="864786"/>
                    </a:cubicBezTo>
                    <a:lnTo>
                      <a:pt x="1648596" y="864786"/>
                    </a:lnTo>
                    <a:cubicBezTo>
                      <a:pt x="1646981" y="864786"/>
                      <a:pt x="1645481" y="864584"/>
                      <a:pt x="1644011" y="864353"/>
                    </a:cubicBezTo>
                    <a:cubicBezTo>
                      <a:pt x="1643780" y="864267"/>
                      <a:pt x="1643549" y="864267"/>
                      <a:pt x="1643319" y="864123"/>
                    </a:cubicBezTo>
                    <a:cubicBezTo>
                      <a:pt x="1641934" y="863777"/>
                      <a:pt x="1640608" y="863344"/>
                      <a:pt x="1639339" y="862681"/>
                    </a:cubicBezTo>
                    <a:lnTo>
                      <a:pt x="1501754" y="782483"/>
                    </a:lnTo>
                    <a:cubicBezTo>
                      <a:pt x="1500514" y="781820"/>
                      <a:pt x="1499620" y="780897"/>
                      <a:pt x="1499101" y="780147"/>
                    </a:cubicBezTo>
                    <a:cubicBezTo>
                      <a:pt x="1499101" y="780003"/>
                      <a:pt x="1498986" y="780003"/>
                      <a:pt x="1498986" y="780003"/>
                    </a:cubicBezTo>
                    <a:cubicBezTo>
                      <a:pt x="1498899" y="779772"/>
                      <a:pt x="1498899" y="779571"/>
                      <a:pt x="1498784" y="779340"/>
                    </a:cubicBezTo>
                    <a:lnTo>
                      <a:pt x="1542185" y="755174"/>
                    </a:lnTo>
                    <a:cubicBezTo>
                      <a:pt x="1544895" y="753703"/>
                      <a:pt x="1546222" y="751655"/>
                      <a:pt x="1546308" y="749752"/>
                    </a:cubicBezTo>
                    <a:lnTo>
                      <a:pt x="1546770" y="737756"/>
                    </a:lnTo>
                    <a:lnTo>
                      <a:pt x="1597178" y="767199"/>
                    </a:lnTo>
                    <a:cubicBezTo>
                      <a:pt x="1598072" y="767632"/>
                      <a:pt x="1598966" y="768093"/>
                      <a:pt x="1600004" y="768439"/>
                    </a:cubicBezTo>
                    <a:cubicBezTo>
                      <a:pt x="1600350" y="768554"/>
                      <a:pt x="1600783" y="768670"/>
                      <a:pt x="1601129" y="768785"/>
                    </a:cubicBezTo>
                    <a:cubicBezTo>
                      <a:pt x="1601331" y="768785"/>
                      <a:pt x="1601562" y="768900"/>
                      <a:pt x="1601821" y="768900"/>
                    </a:cubicBezTo>
                    <a:cubicBezTo>
                      <a:pt x="1602052" y="768900"/>
                      <a:pt x="1602282" y="769016"/>
                      <a:pt x="1602513" y="769102"/>
                    </a:cubicBezTo>
                    <a:cubicBezTo>
                      <a:pt x="1603090" y="769102"/>
                      <a:pt x="1603638" y="769246"/>
                      <a:pt x="1604243" y="769333"/>
                    </a:cubicBezTo>
                    <a:lnTo>
                      <a:pt x="1606291" y="769333"/>
                    </a:lnTo>
                    <a:lnTo>
                      <a:pt x="1606522" y="769333"/>
                    </a:lnTo>
                    <a:cubicBezTo>
                      <a:pt x="1606522" y="769333"/>
                      <a:pt x="1606868" y="769448"/>
                      <a:pt x="1606983" y="769333"/>
                    </a:cubicBezTo>
                    <a:lnTo>
                      <a:pt x="1608252" y="769333"/>
                    </a:lnTo>
                    <a:cubicBezTo>
                      <a:pt x="1608684" y="769333"/>
                      <a:pt x="1609175" y="769218"/>
                      <a:pt x="1609521" y="769218"/>
                    </a:cubicBezTo>
                    <a:cubicBezTo>
                      <a:pt x="1609982" y="769102"/>
                      <a:pt x="1610443" y="768987"/>
                      <a:pt x="1610905" y="768987"/>
                    </a:cubicBezTo>
                    <a:cubicBezTo>
                      <a:pt x="1611020" y="768871"/>
                      <a:pt x="1611164" y="768843"/>
                      <a:pt x="1611280" y="768871"/>
                    </a:cubicBezTo>
                    <a:lnTo>
                      <a:pt x="1611510" y="768785"/>
                    </a:lnTo>
                    <a:cubicBezTo>
                      <a:pt x="1611741" y="768785"/>
                      <a:pt x="1611972" y="768670"/>
                      <a:pt x="1612318" y="768670"/>
                    </a:cubicBezTo>
                    <a:cubicBezTo>
                      <a:pt x="1612779" y="768439"/>
                      <a:pt x="1613356" y="768324"/>
                      <a:pt x="1613962" y="768093"/>
                    </a:cubicBezTo>
                    <a:cubicBezTo>
                      <a:pt x="1614654" y="767862"/>
                      <a:pt x="1615259" y="767545"/>
                      <a:pt x="1615836" y="767170"/>
                    </a:cubicBezTo>
                    <a:lnTo>
                      <a:pt x="1621113" y="764229"/>
                    </a:lnTo>
                    <a:lnTo>
                      <a:pt x="1620594" y="777811"/>
                    </a:lnTo>
                    <a:cubicBezTo>
                      <a:pt x="1620566" y="778042"/>
                      <a:pt x="1620681" y="778244"/>
                      <a:pt x="1620681" y="778590"/>
                    </a:cubicBezTo>
                    <a:cubicBezTo>
                      <a:pt x="1620652" y="778792"/>
                      <a:pt x="1620767" y="779051"/>
                      <a:pt x="1620883" y="779282"/>
                    </a:cubicBezTo>
                    <a:cubicBezTo>
                      <a:pt x="1620998" y="779513"/>
                      <a:pt x="1621085" y="779830"/>
                      <a:pt x="1621200" y="780089"/>
                    </a:cubicBezTo>
                    <a:cubicBezTo>
                      <a:pt x="1621315" y="780205"/>
                      <a:pt x="1621431" y="780291"/>
                      <a:pt x="1621431" y="780291"/>
                    </a:cubicBezTo>
                    <a:cubicBezTo>
                      <a:pt x="1621517" y="780522"/>
                      <a:pt x="1621517" y="780522"/>
                      <a:pt x="1621517" y="780522"/>
                    </a:cubicBezTo>
                    <a:cubicBezTo>
                      <a:pt x="1621633" y="780609"/>
                      <a:pt x="1621633" y="780753"/>
                      <a:pt x="1621748" y="780868"/>
                    </a:cubicBezTo>
                    <a:cubicBezTo>
                      <a:pt x="1621950" y="781099"/>
                      <a:pt x="1622180" y="781416"/>
                      <a:pt x="1622526" y="781647"/>
                    </a:cubicBezTo>
                    <a:cubicBezTo>
                      <a:pt x="1622959" y="782079"/>
                      <a:pt x="1623507" y="782541"/>
                      <a:pt x="1624084" y="782887"/>
                    </a:cubicBezTo>
                    <a:lnTo>
                      <a:pt x="1624314" y="783002"/>
                    </a:lnTo>
                    <a:lnTo>
                      <a:pt x="1687209" y="819655"/>
                    </a:lnTo>
                    <a:cubicBezTo>
                      <a:pt x="1688103" y="820116"/>
                      <a:pt x="1688997" y="820549"/>
                      <a:pt x="1690036" y="820895"/>
                    </a:cubicBezTo>
                    <a:cubicBezTo>
                      <a:pt x="1690497" y="820981"/>
                      <a:pt x="1690843" y="821125"/>
                      <a:pt x="1691189" y="821241"/>
                    </a:cubicBezTo>
                    <a:cubicBezTo>
                      <a:pt x="1691420" y="821241"/>
                      <a:pt x="1691651" y="821356"/>
                      <a:pt x="1691651" y="821356"/>
                    </a:cubicBezTo>
                    <a:cubicBezTo>
                      <a:pt x="1692083" y="821356"/>
                      <a:pt x="1692314" y="821471"/>
                      <a:pt x="1692545" y="821558"/>
                    </a:cubicBezTo>
                    <a:cubicBezTo>
                      <a:pt x="1693121" y="821558"/>
                      <a:pt x="1693698" y="821702"/>
                      <a:pt x="1694246" y="821789"/>
                    </a:cubicBezTo>
                    <a:cubicBezTo>
                      <a:pt x="1694823" y="821789"/>
                      <a:pt x="1695313" y="821789"/>
                      <a:pt x="1695746" y="821904"/>
                    </a:cubicBezTo>
                    <a:lnTo>
                      <a:pt x="1697130" y="821904"/>
                    </a:lnTo>
                    <a:cubicBezTo>
                      <a:pt x="1697591" y="821904"/>
                      <a:pt x="1697937" y="821789"/>
                      <a:pt x="1698399" y="821789"/>
                    </a:cubicBezTo>
                    <a:cubicBezTo>
                      <a:pt x="1698860" y="821789"/>
                      <a:pt x="1699350" y="821674"/>
                      <a:pt x="1699667" y="821674"/>
                    </a:cubicBezTo>
                    <a:cubicBezTo>
                      <a:pt x="1700129" y="821558"/>
                      <a:pt x="1700619" y="821558"/>
                      <a:pt x="1701080" y="821443"/>
                    </a:cubicBezTo>
                    <a:lnTo>
                      <a:pt x="1701311" y="821327"/>
                    </a:lnTo>
                    <a:cubicBezTo>
                      <a:pt x="1701542" y="821327"/>
                      <a:pt x="1701542" y="821327"/>
                      <a:pt x="1701542" y="821327"/>
                    </a:cubicBezTo>
                    <a:cubicBezTo>
                      <a:pt x="1701888" y="821241"/>
                      <a:pt x="1702119" y="821183"/>
                      <a:pt x="1702465" y="821097"/>
                    </a:cubicBezTo>
                    <a:cubicBezTo>
                      <a:pt x="1702955" y="820866"/>
                      <a:pt x="1703532" y="820722"/>
                      <a:pt x="1704109" y="820520"/>
                    </a:cubicBezTo>
                    <a:cubicBezTo>
                      <a:pt x="1704714" y="820289"/>
                      <a:pt x="1705406" y="819972"/>
                      <a:pt x="1705983" y="819597"/>
                    </a:cubicBezTo>
                    <a:lnTo>
                      <a:pt x="1707396" y="818819"/>
                    </a:lnTo>
                    <a:lnTo>
                      <a:pt x="1756680" y="791336"/>
                    </a:lnTo>
                    <a:cubicBezTo>
                      <a:pt x="1759390" y="789837"/>
                      <a:pt x="1760717" y="787933"/>
                      <a:pt x="1760804" y="786001"/>
                    </a:cubicBezTo>
                    <a:lnTo>
                      <a:pt x="1761265" y="774235"/>
                    </a:lnTo>
                    <a:lnTo>
                      <a:pt x="1794342" y="793528"/>
                    </a:lnTo>
                    <a:cubicBezTo>
                      <a:pt x="1795120" y="793989"/>
                      <a:pt x="1796158" y="794451"/>
                      <a:pt x="1797168" y="794768"/>
                    </a:cubicBezTo>
                    <a:cubicBezTo>
                      <a:pt x="1797514" y="794883"/>
                      <a:pt x="1797975" y="794883"/>
                      <a:pt x="1798293" y="794999"/>
                    </a:cubicBezTo>
                    <a:cubicBezTo>
                      <a:pt x="1798523" y="795085"/>
                      <a:pt x="1798754" y="795085"/>
                      <a:pt x="1798869" y="795229"/>
                    </a:cubicBezTo>
                    <a:cubicBezTo>
                      <a:pt x="1798869" y="795229"/>
                      <a:pt x="1799331" y="795316"/>
                      <a:pt x="1799561" y="795316"/>
                    </a:cubicBezTo>
                    <a:cubicBezTo>
                      <a:pt x="1800138" y="795460"/>
                      <a:pt x="1800686" y="795546"/>
                      <a:pt x="1801292" y="795546"/>
                    </a:cubicBezTo>
                    <a:cubicBezTo>
                      <a:pt x="1801753" y="795662"/>
                      <a:pt x="1802330" y="795662"/>
                      <a:pt x="1802762" y="795662"/>
                    </a:cubicBezTo>
                    <a:lnTo>
                      <a:pt x="1803454" y="795662"/>
                    </a:lnTo>
                    <a:lnTo>
                      <a:pt x="1803685" y="795662"/>
                    </a:lnTo>
                    <a:lnTo>
                      <a:pt x="1805416" y="795662"/>
                    </a:lnTo>
                    <a:cubicBezTo>
                      <a:pt x="1805906" y="795518"/>
                      <a:pt x="1806338" y="795518"/>
                      <a:pt x="1806800" y="795431"/>
                    </a:cubicBezTo>
                    <a:cubicBezTo>
                      <a:pt x="1807261" y="795431"/>
                      <a:pt x="1807607" y="795316"/>
                      <a:pt x="1808097" y="795200"/>
                    </a:cubicBezTo>
                    <a:cubicBezTo>
                      <a:pt x="1808328" y="795200"/>
                      <a:pt x="1808414" y="795200"/>
                      <a:pt x="1808559" y="795085"/>
                    </a:cubicBezTo>
                    <a:lnTo>
                      <a:pt x="1808674" y="795085"/>
                    </a:lnTo>
                    <a:cubicBezTo>
                      <a:pt x="1809020" y="794970"/>
                      <a:pt x="1809251" y="794970"/>
                      <a:pt x="1809481" y="794854"/>
                    </a:cubicBezTo>
                    <a:cubicBezTo>
                      <a:pt x="1810058" y="794710"/>
                      <a:pt x="1810664" y="794537"/>
                      <a:pt x="1811125" y="794393"/>
                    </a:cubicBezTo>
                    <a:cubicBezTo>
                      <a:pt x="1811817" y="794047"/>
                      <a:pt x="1812538" y="793816"/>
                      <a:pt x="1813115" y="793499"/>
                    </a:cubicBezTo>
                    <a:lnTo>
                      <a:pt x="1863812" y="765238"/>
                    </a:lnTo>
                    <a:cubicBezTo>
                      <a:pt x="1866523" y="763767"/>
                      <a:pt x="1867849" y="761749"/>
                      <a:pt x="1867936" y="759788"/>
                    </a:cubicBezTo>
                    <a:lnTo>
                      <a:pt x="1868484" y="742600"/>
                    </a:lnTo>
                    <a:cubicBezTo>
                      <a:pt x="1867993" y="744533"/>
                      <a:pt x="1866523" y="746465"/>
                      <a:pt x="1864071" y="747820"/>
                    </a:cubicBezTo>
                    <a:close/>
                    <a:moveTo>
                      <a:pt x="640688" y="212419"/>
                    </a:moveTo>
                    <a:lnTo>
                      <a:pt x="572602" y="250311"/>
                    </a:lnTo>
                    <a:lnTo>
                      <a:pt x="571939" y="267758"/>
                    </a:lnTo>
                    <a:lnTo>
                      <a:pt x="595586" y="254579"/>
                    </a:lnTo>
                    <a:lnTo>
                      <a:pt x="595009" y="269287"/>
                    </a:lnTo>
                    <a:cubicBezTo>
                      <a:pt x="595009" y="269488"/>
                      <a:pt x="595009" y="269719"/>
                      <a:pt x="595096" y="270065"/>
                    </a:cubicBezTo>
                    <a:cubicBezTo>
                      <a:pt x="595096" y="270296"/>
                      <a:pt x="595211" y="270498"/>
                      <a:pt x="595298" y="270757"/>
                    </a:cubicBezTo>
                    <a:cubicBezTo>
                      <a:pt x="595413" y="270988"/>
                      <a:pt x="595499" y="271190"/>
                      <a:pt x="595615" y="271536"/>
                    </a:cubicBezTo>
                    <a:cubicBezTo>
                      <a:pt x="595701" y="271623"/>
                      <a:pt x="595701" y="271767"/>
                      <a:pt x="595817" y="271853"/>
                    </a:cubicBezTo>
                    <a:cubicBezTo>
                      <a:pt x="595932" y="271998"/>
                      <a:pt x="595932" y="271998"/>
                      <a:pt x="595932" y="271998"/>
                    </a:cubicBezTo>
                    <a:lnTo>
                      <a:pt x="596018" y="272199"/>
                    </a:lnTo>
                    <a:cubicBezTo>
                      <a:pt x="596364" y="272574"/>
                      <a:pt x="596566" y="272891"/>
                      <a:pt x="596912" y="273122"/>
                    </a:cubicBezTo>
                    <a:cubicBezTo>
                      <a:pt x="597345" y="273584"/>
                      <a:pt x="597922" y="274045"/>
                      <a:pt x="598470" y="274362"/>
                    </a:cubicBezTo>
                    <a:cubicBezTo>
                      <a:pt x="598470" y="274362"/>
                      <a:pt x="598585" y="274362"/>
                      <a:pt x="598700" y="274478"/>
                    </a:cubicBezTo>
                    <a:lnTo>
                      <a:pt x="625923" y="290396"/>
                    </a:lnTo>
                    <a:cubicBezTo>
                      <a:pt x="625462" y="290713"/>
                      <a:pt x="625202" y="291175"/>
                      <a:pt x="624625" y="291521"/>
                    </a:cubicBezTo>
                    <a:lnTo>
                      <a:pt x="573929" y="319781"/>
                    </a:lnTo>
                    <a:cubicBezTo>
                      <a:pt x="572544" y="320445"/>
                      <a:pt x="571131" y="321022"/>
                      <a:pt x="569517" y="321339"/>
                    </a:cubicBezTo>
                    <a:lnTo>
                      <a:pt x="569401" y="321339"/>
                    </a:lnTo>
                    <a:cubicBezTo>
                      <a:pt x="567786" y="321800"/>
                      <a:pt x="566142" y="321944"/>
                      <a:pt x="564412" y="321944"/>
                    </a:cubicBezTo>
                    <a:lnTo>
                      <a:pt x="564297" y="321944"/>
                    </a:lnTo>
                    <a:cubicBezTo>
                      <a:pt x="562682" y="321944"/>
                      <a:pt x="561211" y="321829"/>
                      <a:pt x="559712" y="321512"/>
                    </a:cubicBezTo>
                    <a:cubicBezTo>
                      <a:pt x="559481" y="321512"/>
                      <a:pt x="559250" y="321368"/>
                      <a:pt x="559250" y="321368"/>
                    </a:cubicBezTo>
                    <a:cubicBezTo>
                      <a:pt x="557664" y="320935"/>
                      <a:pt x="556280" y="320474"/>
                      <a:pt x="555069" y="319810"/>
                    </a:cubicBezTo>
                    <a:lnTo>
                      <a:pt x="430634" y="247284"/>
                    </a:lnTo>
                    <a:cubicBezTo>
                      <a:pt x="429394" y="246620"/>
                      <a:pt x="428529" y="245697"/>
                      <a:pt x="427866" y="244803"/>
                    </a:cubicBezTo>
                    <a:cubicBezTo>
                      <a:pt x="427866" y="244803"/>
                      <a:pt x="427866" y="244803"/>
                      <a:pt x="427779" y="244717"/>
                    </a:cubicBezTo>
                    <a:cubicBezTo>
                      <a:pt x="427231" y="243909"/>
                      <a:pt x="426914" y="242871"/>
                      <a:pt x="426943" y="241977"/>
                    </a:cubicBezTo>
                    <a:lnTo>
                      <a:pt x="426395" y="259395"/>
                    </a:lnTo>
                    <a:lnTo>
                      <a:pt x="426395" y="259511"/>
                    </a:lnTo>
                    <a:lnTo>
                      <a:pt x="426366" y="260289"/>
                    </a:lnTo>
                    <a:cubicBezTo>
                      <a:pt x="426481" y="260520"/>
                      <a:pt x="426597" y="260722"/>
                      <a:pt x="426568" y="260981"/>
                    </a:cubicBezTo>
                    <a:cubicBezTo>
                      <a:pt x="426683" y="261299"/>
                      <a:pt x="426770" y="261529"/>
                      <a:pt x="426885" y="261789"/>
                    </a:cubicBezTo>
                    <a:cubicBezTo>
                      <a:pt x="426972" y="261875"/>
                      <a:pt x="427116" y="262106"/>
                      <a:pt x="427202" y="262250"/>
                    </a:cubicBezTo>
                    <a:cubicBezTo>
                      <a:pt x="427202" y="262250"/>
                      <a:pt x="427202" y="262250"/>
                      <a:pt x="427289" y="262337"/>
                    </a:cubicBezTo>
                    <a:cubicBezTo>
                      <a:pt x="427289" y="262337"/>
                      <a:pt x="427404" y="262452"/>
                      <a:pt x="427404" y="262568"/>
                    </a:cubicBezTo>
                    <a:cubicBezTo>
                      <a:pt x="427606" y="262914"/>
                      <a:pt x="427952" y="263115"/>
                      <a:pt x="428183" y="263461"/>
                    </a:cubicBezTo>
                    <a:cubicBezTo>
                      <a:pt x="428615" y="263923"/>
                      <a:pt x="429192" y="264269"/>
                      <a:pt x="429855" y="264730"/>
                    </a:cubicBezTo>
                    <a:lnTo>
                      <a:pt x="429971" y="264730"/>
                    </a:lnTo>
                    <a:lnTo>
                      <a:pt x="486666" y="297778"/>
                    </a:lnTo>
                    <a:cubicBezTo>
                      <a:pt x="486204" y="298096"/>
                      <a:pt x="485945" y="298586"/>
                      <a:pt x="485339" y="298903"/>
                    </a:cubicBezTo>
                    <a:lnTo>
                      <a:pt x="434671" y="327193"/>
                    </a:lnTo>
                    <a:cubicBezTo>
                      <a:pt x="433374" y="327885"/>
                      <a:pt x="431874" y="328462"/>
                      <a:pt x="430346" y="328779"/>
                    </a:cubicBezTo>
                    <a:cubicBezTo>
                      <a:pt x="430230" y="328779"/>
                      <a:pt x="430230" y="328779"/>
                      <a:pt x="430230" y="328779"/>
                    </a:cubicBezTo>
                    <a:cubicBezTo>
                      <a:pt x="428587" y="329125"/>
                      <a:pt x="426972" y="329356"/>
                      <a:pt x="425241" y="329356"/>
                    </a:cubicBezTo>
                    <a:lnTo>
                      <a:pt x="425126" y="329356"/>
                    </a:lnTo>
                    <a:cubicBezTo>
                      <a:pt x="423540" y="329356"/>
                      <a:pt x="422040" y="329154"/>
                      <a:pt x="420541" y="328923"/>
                    </a:cubicBezTo>
                    <a:cubicBezTo>
                      <a:pt x="420310" y="328837"/>
                      <a:pt x="420079" y="328837"/>
                      <a:pt x="419964" y="328721"/>
                    </a:cubicBezTo>
                    <a:cubicBezTo>
                      <a:pt x="418493" y="328346"/>
                      <a:pt x="417109" y="327914"/>
                      <a:pt x="415869" y="327251"/>
                    </a:cubicBezTo>
                    <a:lnTo>
                      <a:pt x="332989" y="278861"/>
                    </a:lnTo>
                    <a:cubicBezTo>
                      <a:pt x="331749" y="278198"/>
                      <a:pt x="330855" y="277304"/>
                      <a:pt x="330192" y="276381"/>
                    </a:cubicBezTo>
                    <a:cubicBezTo>
                      <a:pt x="330192" y="276381"/>
                      <a:pt x="330192" y="276381"/>
                      <a:pt x="330106" y="276237"/>
                    </a:cubicBezTo>
                    <a:cubicBezTo>
                      <a:pt x="329760" y="275775"/>
                      <a:pt x="329788" y="275227"/>
                      <a:pt x="329702" y="274679"/>
                    </a:cubicBezTo>
                    <a:lnTo>
                      <a:pt x="371920" y="251177"/>
                    </a:lnTo>
                    <a:cubicBezTo>
                      <a:pt x="374516" y="249591"/>
                      <a:pt x="375842" y="247658"/>
                      <a:pt x="375929" y="245726"/>
                    </a:cubicBezTo>
                    <a:lnTo>
                      <a:pt x="376361" y="234422"/>
                    </a:lnTo>
                    <a:lnTo>
                      <a:pt x="379620" y="236354"/>
                    </a:lnTo>
                    <a:cubicBezTo>
                      <a:pt x="380399" y="236931"/>
                      <a:pt x="381437" y="237248"/>
                      <a:pt x="382446" y="237594"/>
                    </a:cubicBezTo>
                    <a:cubicBezTo>
                      <a:pt x="382821" y="237681"/>
                      <a:pt x="383254" y="237825"/>
                      <a:pt x="383571" y="237911"/>
                    </a:cubicBezTo>
                    <a:cubicBezTo>
                      <a:pt x="383801" y="237911"/>
                      <a:pt x="384032" y="238027"/>
                      <a:pt x="384263" y="238027"/>
                    </a:cubicBezTo>
                    <a:cubicBezTo>
                      <a:pt x="384494" y="238113"/>
                      <a:pt x="384724" y="238113"/>
                      <a:pt x="384926" y="238257"/>
                    </a:cubicBezTo>
                    <a:cubicBezTo>
                      <a:pt x="385503" y="238344"/>
                      <a:pt x="386080" y="238344"/>
                      <a:pt x="386627" y="238488"/>
                    </a:cubicBezTo>
                    <a:cubicBezTo>
                      <a:pt x="387089" y="238488"/>
                      <a:pt x="387666" y="238488"/>
                      <a:pt x="388127" y="238575"/>
                    </a:cubicBezTo>
                    <a:lnTo>
                      <a:pt x="389511" y="238575"/>
                    </a:lnTo>
                    <a:cubicBezTo>
                      <a:pt x="389973" y="238575"/>
                      <a:pt x="390434" y="238459"/>
                      <a:pt x="390780" y="238459"/>
                    </a:cubicBezTo>
                    <a:cubicBezTo>
                      <a:pt x="391242" y="238459"/>
                      <a:pt x="391703" y="238373"/>
                      <a:pt x="392164" y="238373"/>
                    </a:cubicBezTo>
                    <a:cubicBezTo>
                      <a:pt x="392511" y="238257"/>
                      <a:pt x="392972" y="238257"/>
                      <a:pt x="393433" y="238142"/>
                    </a:cubicBezTo>
                    <a:lnTo>
                      <a:pt x="393779" y="238027"/>
                    </a:lnTo>
                    <a:lnTo>
                      <a:pt x="393895" y="238027"/>
                    </a:lnTo>
                    <a:cubicBezTo>
                      <a:pt x="394241" y="237911"/>
                      <a:pt x="394587" y="237911"/>
                      <a:pt x="394817" y="237825"/>
                    </a:cubicBezTo>
                    <a:cubicBezTo>
                      <a:pt x="395394" y="237594"/>
                      <a:pt x="395856" y="237450"/>
                      <a:pt x="396432" y="237219"/>
                    </a:cubicBezTo>
                    <a:cubicBezTo>
                      <a:pt x="397153" y="236988"/>
                      <a:pt x="397730" y="236642"/>
                      <a:pt x="398336" y="236325"/>
                    </a:cubicBezTo>
                    <a:lnTo>
                      <a:pt x="449004" y="208180"/>
                    </a:lnTo>
                    <a:cubicBezTo>
                      <a:pt x="451714" y="206593"/>
                      <a:pt x="453070" y="204661"/>
                      <a:pt x="453127" y="202758"/>
                    </a:cubicBezTo>
                    <a:lnTo>
                      <a:pt x="453589" y="190531"/>
                    </a:lnTo>
                    <a:lnTo>
                      <a:pt x="476544" y="203940"/>
                    </a:lnTo>
                    <a:cubicBezTo>
                      <a:pt x="477438" y="204402"/>
                      <a:pt x="478360" y="204863"/>
                      <a:pt x="479370" y="205180"/>
                    </a:cubicBezTo>
                    <a:cubicBezTo>
                      <a:pt x="479716" y="205267"/>
                      <a:pt x="480148" y="205267"/>
                      <a:pt x="480523" y="205411"/>
                    </a:cubicBezTo>
                    <a:cubicBezTo>
                      <a:pt x="480754" y="205526"/>
                      <a:pt x="480985" y="205526"/>
                      <a:pt x="481187" y="205613"/>
                    </a:cubicBezTo>
                    <a:cubicBezTo>
                      <a:pt x="481417" y="205642"/>
                      <a:pt x="481648" y="205757"/>
                      <a:pt x="481648" y="205757"/>
                    </a:cubicBezTo>
                    <a:cubicBezTo>
                      <a:pt x="482455" y="205872"/>
                      <a:pt x="483032" y="205988"/>
                      <a:pt x="483580" y="205959"/>
                    </a:cubicBezTo>
                    <a:cubicBezTo>
                      <a:pt x="484041" y="206103"/>
                      <a:pt x="484503" y="206103"/>
                      <a:pt x="484964" y="206103"/>
                    </a:cubicBezTo>
                    <a:lnTo>
                      <a:pt x="485656" y="206103"/>
                    </a:lnTo>
                    <a:lnTo>
                      <a:pt x="485858" y="206103"/>
                    </a:lnTo>
                    <a:lnTo>
                      <a:pt x="486348" y="206103"/>
                    </a:lnTo>
                    <a:cubicBezTo>
                      <a:pt x="486781" y="206103"/>
                      <a:pt x="487156" y="206103"/>
                      <a:pt x="487617" y="205959"/>
                    </a:cubicBezTo>
                    <a:cubicBezTo>
                      <a:pt x="488079" y="205959"/>
                      <a:pt x="488540" y="205959"/>
                      <a:pt x="488886" y="205872"/>
                    </a:cubicBezTo>
                    <a:cubicBezTo>
                      <a:pt x="489347" y="205872"/>
                      <a:pt x="489809" y="205728"/>
                      <a:pt x="490270" y="205613"/>
                    </a:cubicBezTo>
                    <a:cubicBezTo>
                      <a:pt x="490270" y="205613"/>
                      <a:pt x="490501" y="205613"/>
                      <a:pt x="490645" y="205526"/>
                    </a:cubicBezTo>
                    <a:lnTo>
                      <a:pt x="490876" y="205526"/>
                    </a:lnTo>
                    <a:cubicBezTo>
                      <a:pt x="491107" y="205411"/>
                      <a:pt x="491337" y="205411"/>
                      <a:pt x="491683" y="205296"/>
                    </a:cubicBezTo>
                    <a:cubicBezTo>
                      <a:pt x="492145" y="205209"/>
                      <a:pt x="492751" y="204978"/>
                      <a:pt x="493327" y="204863"/>
                    </a:cubicBezTo>
                    <a:cubicBezTo>
                      <a:pt x="494019" y="204488"/>
                      <a:pt x="494625" y="204286"/>
                      <a:pt x="495202" y="203940"/>
                    </a:cubicBezTo>
                    <a:lnTo>
                      <a:pt x="545985" y="175708"/>
                    </a:lnTo>
                    <a:cubicBezTo>
                      <a:pt x="548580" y="174122"/>
                      <a:pt x="550022" y="172190"/>
                      <a:pt x="550109" y="170258"/>
                    </a:cubicBezTo>
                    <a:lnTo>
                      <a:pt x="550484" y="157800"/>
                    </a:lnTo>
                    <a:lnTo>
                      <a:pt x="605160" y="189723"/>
                    </a:lnTo>
                    <a:cubicBezTo>
                      <a:pt x="606054" y="190185"/>
                      <a:pt x="607063" y="190646"/>
                      <a:pt x="608101" y="190992"/>
                    </a:cubicBezTo>
                    <a:cubicBezTo>
                      <a:pt x="608448" y="191079"/>
                      <a:pt x="608794" y="191079"/>
                      <a:pt x="609255" y="191194"/>
                    </a:cubicBezTo>
                    <a:cubicBezTo>
                      <a:pt x="609457" y="191281"/>
                      <a:pt x="609601" y="191281"/>
                      <a:pt x="609832" y="191425"/>
                    </a:cubicBezTo>
                    <a:cubicBezTo>
                      <a:pt x="610062" y="191425"/>
                      <a:pt x="610380" y="191511"/>
                      <a:pt x="610610" y="191511"/>
                    </a:cubicBezTo>
                    <a:cubicBezTo>
                      <a:pt x="611158" y="191655"/>
                      <a:pt x="611648" y="191742"/>
                      <a:pt x="612225" y="191742"/>
                    </a:cubicBezTo>
                    <a:cubicBezTo>
                      <a:pt x="612687" y="191857"/>
                      <a:pt x="613263" y="191857"/>
                      <a:pt x="613696" y="191857"/>
                    </a:cubicBezTo>
                    <a:lnTo>
                      <a:pt x="616349" y="191857"/>
                    </a:lnTo>
                    <a:cubicBezTo>
                      <a:pt x="616810" y="191713"/>
                      <a:pt x="617185" y="191713"/>
                      <a:pt x="617618" y="191627"/>
                    </a:cubicBezTo>
                    <a:cubicBezTo>
                      <a:pt x="618079" y="191627"/>
                      <a:pt x="618541" y="191511"/>
                      <a:pt x="618887" y="191396"/>
                    </a:cubicBezTo>
                    <a:cubicBezTo>
                      <a:pt x="618887" y="191396"/>
                      <a:pt x="619233" y="191396"/>
                      <a:pt x="619348" y="191309"/>
                    </a:cubicBezTo>
                    <a:lnTo>
                      <a:pt x="619464" y="191309"/>
                    </a:lnTo>
                    <a:cubicBezTo>
                      <a:pt x="619810" y="191165"/>
                      <a:pt x="620040" y="191165"/>
                      <a:pt x="620271" y="191079"/>
                    </a:cubicBezTo>
                    <a:cubicBezTo>
                      <a:pt x="620848" y="190992"/>
                      <a:pt x="621453" y="190762"/>
                      <a:pt x="621886" y="190617"/>
                    </a:cubicBezTo>
                    <a:cubicBezTo>
                      <a:pt x="622578" y="190271"/>
                      <a:pt x="623299" y="190041"/>
                      <a:pt x="623876" y="189695"/>
                    </a:cubicBezTo>
                    <a:lnTo>
                      <a:pt x="629643" y="186407"/>
                    </a:lnTo>
                    <a:lnTo>
                      <a:pt x="629211" y="200393"/>
                    </a:lnTo>
                    <a:lnTo>
                      <a:pt x="629211" y="200538"/>
                    </a:lnTo>
                    <a:cubicBezTo>
                      <a:pt x="629211" y="200855"/>
                      <a:pt x="629182" y="201085"/>
                      <a:pt x="629297" y="201345"/>
                    </a:cubicBezTo>
                    <a:cubicBezTo>
                      <a:pt x="629268" y="201547"/>
                      <a:pt x="629384" y="201778"/>
                      <a:pt x="629355" y="202124"/>
                    </a:cubicBezTo>
                    <a:cubicBezTo>
                      <a:pt x="629470" y="202354"/>
                      <a:pt x="629557" y="202585"/>
                      <a:pt x="629787" y="202816"/>
                    </a:cubicBezTo>
                    <a:cubicBezTo>
                      <a:pt x="629787" y="202816"/>
                      <a:pt x="629874" y="203133"/>
                      <a:pt x="629989" y="203248"/>
                    </a:cubicBezTo>
                    <a:lnTo>
                      <a:pt x="630105" y="203392"/>
                    </a:lnTo>
                    <a:cubicBezTo>
                      <a:pt x="630105" y="203479"/>
                      <a:pt x="630220" y="203479"/>
                      <a:pt x="630220" y="203479"/>
                    </a:cubicBezTo>
                    <a:cubicBezTo>
                      <a:pt x="630422" y="203940"/>
                      <a:pt x="630768" y="204142"/>
                      <a:pt x="630999" y="204488"/>
                    </a:cubicBezTo>
                    <a:cubicBezTo>
                      <a:pt x="631546" y="204950"/>
                      <a:pt x="632123" y="205267"/>
                      <a:pt x="632671" y="205757"/>
                    </a:cubicBezTo>
                    <a:cubicBezTo>
                      <a:pt x="632671" y="205757"/>
                      <a:pt x="632787" y="205757"/>
                      <a:pt x="632902" y="205844"/>
                    </a:cubicBezTo>
                    <a:lnTo>
                      <a:pt x="642130" y="211150"/>
                    </a:lnTo>
                    <a:cubicBezTo>
                      <a:pt x="641640" y="211525"/>
                      <a:pt x="641265" y="211986"/>
                      <a:pt x="640688" y="212419"/>
                    </a:cubicBezTo>
                    <a:close/>
                  </a:path>
                </a:pathLst>
              </a:custGeom>
              <a:solidFill>
                <a:srgbClr val="4C4DC3"/>
              </a:solidFill>
              <a:ln w="2878" cap="flat">
                <a:noFill/>
                <a:prstDash val="solid"/>
                <a:miter/>
              </a:ln>
            </p:spPr>
            <p:txBody>
              <a:bodyPr rtlCol="0" anchor="ctr"/>
              <a:lstStyle/>
              <a:p>
                <a:endParaRPr lang="zh-CN" altLang="en-US"/>
              </a:p>
            </p:txBody>
          </p:sp>
          <p:sp>
            <p:nvSpPr>
              <p:cNvPr id="202" name="Aichitds5-7"/>
              <p:cNvSpPr/>
              <p:nvPr/>
            </p:nvSpPr>
            <p:spPr>
              <a:xfrm>
                <a:off x="9326833" y="4605515"/>
                <a:ext cx="140930" cy="86253"/>
              </a:xfrm>
              <a:custGeom>
                <a:avLst/>
                <a:gdLst>
                  <a:gd name="connsiteX0" fmla="*/ 78871 w 140930"/>
                  <a:gd name="connsiteY0" fmla="*/ 18831 h 86253"/>
                  <a:gd name="connsiteX1" fmla="*/ 77227 w 140930"/>
                  <a:gd name="connsiteY1" fmla="*/ 17620 h 86253"/>
                  <a:gd name="connsiteX2" fmla="*/ 76420 w 140930"/>
                  <a:gd name="connsiteY2" fmla="*/ 16755 h 86253"/>
                  <a:gd name="connsiteX3" fmla="*/ 76276 w 140930"/>
                  <a:gd name="connsiteY3" fmla="*/ 16495 h 86253"/>
                  <a:gd name="connsiteX4" fmla="*/ 76218 w 140930"/>
                  <a:gd name="connsiteY4" fmla="*/ 16380 h 86253"/>
                  <a:gd name="connsiteX5" fmla="*/ 75959 w 140930"/>
                  <a:gd name="connsiteY5" fmla="*/ 15947 h 86253"/>
                  <a:gd name="connsiteX6" fmla="*/ 75612 w 140930"/>
                  <a:gd name="connsiteY6" fmla="*/ 15226 h 86253"/>
                  <a:gd name="connsiteX7" fmla="*/ 75411 w 140930"/>
                  <a:gd name="connsiteY7" fmla="*/ 14477 h 86253"/>
                  <a:gd name="connsiteX8" fmla="*/ 75382 w 140930"/>
                  <a:gd name="connsiteY8" fmla="*/ 13756 h 86253"/>
                  <a:gd name="connsiteX9" fmla="*/ 75382 w 140930"/>
                  <a:gd name="connsiteY9" fmla="*/ 13612 h 86253"/>
                  <a:gd name="connsiteX10" fmla="*/ 75872 w 140930"/>
                  <a:gd name="connsiteY10" fmla="*/ 0 h 86253"/>
                  <a:gd name="connsiteX11" fmla="*/ 0 w 140930"/>
                  <a:gd name="connsiteY11" fmla="*/ 42276 h 86253"/>
                  <a:gd name="connsiteX12" fmla="*/ 2451 w 140930"/>
                  <a:gd name="connsiteY12" fmla="*/ 44468 h 86253"/>
                  <a:gd name="connsiteX13" fmla="*/ 70422 w 140930"/>
                  <a:gd name="connsiteY13" fmla="*/ 84062 h 86253"/>
                  <a:gd name="connsiteX14" fmla="*/ 74430 w 140930"/>
                  <a:gd name="connsiteY14" fmla="*/ 85590 h 86253"/>
                  <a:gd name="connsiteX15" fmla="*/ 75093 w 140930"/>
                  <a:gd name="connsiteY15" fmla="*/ 85763 h 86253"/>
                  <a:gd name="connsiteX16" fmla="*/ 79621 w 140930"/>
                  <a:gd name="connsiteY16" fmla="*/ 86254 h 86253"/>
                  <a:gd name="connsiteX17" fmla="*/ 79794 w 140930"/>
                  <a:gd name="connsiteY17" fmla="*/ 86254 h 86253"/>
                  <a:gd name="connsiteX18" fmla="*/ 84639 w 140930"/>
                  <a:gd name="connsiteY18" fmla="*/ 85706 h 86253"/>
                  <a:gd name="connsiteX19" fmla="*/ 84812 w 140930"/>
                  <a:gd name="connsiteY19" fmla="*/ 85677 h 86253"/>
                  <a:gd name="connsiteX20" fmla="*/ 89195 w 140930"/>
                  <a:gd name="connsiteY20" fmla="*/ 84033 h 86253"/>
                  <a:gd name="connsiteX21" fmla="*/ 139892 w 140930"/>
                  <a:gd name="connsiteY21" fmla="*/ 55801 h 86253"/>
                  <a:gd name="connsiteX22" fmla="*/ 140930 w 140930"/>
                  <a:gd name="connsiteY22" fmla="*/ 54936 h 86253"/>
                  <a:gd name="connsiteX23" fmla="*/ 78987 w 140930"/>
                  <a:gd name="connsiteY23" fmla="*/ 18831 h 86253"/>
                  <a:gd name="connsiteX24" fmla="*/ 78871 w 140930"/>
                  <a:gd name="connsiteY24" fmla="*/ 18831 h 8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930" h="86253">
                    <a:moveTo>
                      <a:pt x="78871" y="18831"/>
                    </a:moveTo>
                    <a:cubicBezTo>
                      <a:pt x="78237" y="18456"/>
                      <a:pt x="77689" y="18052"/>
                      <a:pt x="77227" y="17620"/>
                    </a:cubicBezTo>
                    <a:cubicBezTo>
                      <a:pt x="76939" y="17360"/>
                      <a:pt x="76679" y="17043"/>
                      <a:pt x="76420" y="16755"/>
                    </a:cubicBezTo>
                    <a:cubicBezTo>
                      <a:pt x="76362" y="16668"/>
                      <a:pt x="76333" y="16582"/>
                      <a:pt x="76276" y="16495"/>
                    </a:cubicBezTo>
                    <a:cubicBezTo>
                      <a:pt x="76247" y="16438"/>
                      <a:pt x="76218" y="16380"/>
                      <a:pt x="76218" y="16380"/>
                    </a:cubicBezTo>
                    <a:cubicBezTo>
                      <a:pt x="76132" y="16236"/>
                      <a:pt x="76016" y="16120"/>
                      <a:pt x="75959" y="15947"/>
                    </a:cubicBezTo>
                    <a:cubicBezTo>
                      <a:pt x="75814" y="15717"/>
                      <a:pt x="75728" y="15486"/>
                      <a:pt x="75612" y="15226"/>
                    </a:cubicBezTo>
                    <a:cubicBezTo>
                      <a:pt x="75526" y="14967"/>
                      <a:pt x="75468" y="14707"/>
                      <a:pt x="75411" y="14477"/>
                    </a:cubicBezTo>
                    <a:cubicBezTo>
                      <a:pt x="75382" y="14217"/>
                      <a:pt x="75353" y="13986"/>
                      <a:pt x="75382" y="13756"/>
                    </a:cubicBezTo>
                    <a:lnTo>
                      <a:pt x="75382" y="13612"/>
                    </a:lnTo>
                    <a:lnTo>
                      <a:pt x="75872" y="0"/>
                    </a:lnTo>
                    <a:lnTo>
                      <a:pt x="0" y="42276"/>
                    </a:lnTo>
                    <a:cubicBezTo>
                      <a:pt x="606" y="43055"/>
                      <a:pt x="1327" y="43805"/>
                      <a:pt x="2451" y="44468"/>
                    </a:cubicBezTo>
                    <a:lnTo>
                      <a:pt x="70422" y="84062"/>
                    </a:lnTo>
                    <a:cubicBezTo>
                      <a:pt x="71575" y="84725"/>
                      <a:pt x="72959" y="85215"/>
                      <a:pt x="74430" y="85590"/>
                    </a:cubicBezTo>
                    <a:cubicBezTo>
                      <a:pt x="74661" y="85648"/>
                      <a:pt x="74863" y="85706"/>
                      <a:pt x="75093" y="85763"/>
                    </a:cubicBezTo>
                    <a:cubicBezTo>
                      <a:pt x="76564" y="86052"/>
                      <a:pt x="78093" y="86254"/>
                      <a:pt x="79621" y="86254"/>
                    </a:cubicBezTo>
                    <a:lnTo>
                      <a:pt x="79794" y="86254"/>
                    </a:lnTo>
                    <a:cubicBezTo>
                      <a:pt x="81438" y="86254"/>
                      <a:pt x="83082" y="86052"/>
                      <a:pt x="84639" y="85706"/>
                    </a:cubicBezTo>
                    <a:lnTo>
                      <a:pt x="84812" y="85677"/>
                    </a:lnTo>
                    <a:cubicBezTo>
                      <a:pt x="86398" y="85302"/>
                      <a:pt x="87897" y="84754"/>
                      <a:pt x="89195" y="84033"/>
                    </a:cubicBezTo>
                    <a:lnTo>
                      <a:pt x="139892" y="55801"/>
                    </a:lnTo>
                    <a:cubicBezTo>
                      <a:pt x="140353" y="55542"/>
                      <a:pt x="140555" y="55195"/>
                      <a:pt x="140930" y="54936"/>
                    </a:cubicBezTo>
                    <a:lnTo>
                      <a:pt x="78987" y="18831"/>
                    </a:lnTo>
                    <a:cubicBezTo>
                      <a:pt x="78987" y="18889"/>
                      <a:pt x="78900" y="18889"/>
                      <a:pt x="78871" y="18831"/>
                    </a:cubicBezTo>
                    <a:close/>
                  </a:path>
                </a:pathLst>
              </a:custGeom>
              <a:solidFill>
                <a:srgbClr val="4C4DC3"/>
              </a:solidFill>
              <a:ln w="2878" cap="flat">
                <a:noFill/>
                <a:prstDash val="solid"/>
                <a:miter/>
              </a:ln>
            </p:spPr>
            <p:txBody>
              <a:bodyPr rtlCol="0" anchor="ctr"/>
              <a:lstStyle/>
              <a:p>
                <a:endParaRPr lang="zh-CN" altLang="en-US"/>
              </a:p>
            </p:txBody>
          </p:sp>
          <p:sp>
            <p:nvSpPr>
              <p:cNvPr id="203" name="Aichitds5-8"/>
              <p:cNvSpPr/>
              <p:nvPr/>
            </p:nvSpPr>
            <p:spPr>
              <a:xfrm>
                <a:off x="9404003" y="4562748"/>
                <a:ext cx="141593" cy="86051"/>
              </a:xfrm>
              <a:custGeom>
                <a:avLst/>
                <a:gdLst>
                  <a:gd name="connsiteX0" fmla="*/ 98654 w 141593"/>
                  <a:gd name="connsiteY0" fmla="*/ 29126 h 86051"/>
                  <a:gd name="connsiteX1" fmla="*/ 97010 w 141593"/>
                  <a:gd name="connsiteY1" fmla="*/ 27915 h 86051"/>
                  <a:gd name="connsiteX2" fmla="*/ 96203 w 141593"/>
                  <a:gd name="connsiteY2" fmla="*/ 27050 h 86051"/>
                  <a:gd name="connsiteX3" fmla="*/ 96058 w 141593"/>
                  <a:gd name="connsiteY3" fmla="*/ 26790 h 86051"/>
                  <a:gd name="connsiteX4" fmla="*/ 95972 w 141593"/>
                  <a:gd name="connsiteY4" fmla="*/ 26675 h 86051"/>
                  <a:gd name="connsiteX5" fmla="*/ 95684 w 141593"/>
                  <a:gd name="connsiteY5" fmla="*/ 26242 h 86051"/>
                  <a:gd name="connsiteX6" fmla="*/ 95366 w 141593"/>
                  <a:gd name="connsiteY6" fmla="*/ 25492 h 86051"/>
                  <a:gd name="connsiteX7" fmla="*/ 95165 w 141593"/>
                  <a:gd name="connsiteY7" fmla="*/ 24772 h 86051"/>
                  <a:gd name="connsiteX8" fmla="*/ 95107 w 141593"/>
                  <a:gd name="connsiteY8" fmla="*/ 24022 h 86051"/>
                  <a:gd name="connsiteX9" fmla="*/ 95107 w 141593"/>
                  <a:gd name="connsiteY9" fmla="*/ 23878 h 86051"/>
                  <a:gd name="connsiteX10" fmla="*/ 95539 w 141593"/>
                  <a:gd name="connsiteY10" fmla="*/ 12054 h 86051"/>
                  <a:gd name="connsiteX11" fmla="*/ 91704 w 141593"/>
                  <a:gd name="connsiteY11" fmla="*/ 14159 h 86051"/>
                  <a:gd name="connsiteX12" fmla="*/ 89743 w 141593"/>
                  <a:gd name="connsiteY12" fmla="*/ 15082 h 86051"/>
                  <a:gd name="connsiteX13" fmla="*/ 88099 w 141593"/>
                  <a:gd name="connsiteY13" fmla="*/ 15630 h 86051"/>
                  <a:gd name="connsiteX14" fmla="*/ 87292 w 141593"/>
                  <a:gd name="connsiteY14" fmla="*/ 15832 h 86051"/>
                  <a:gd name="connsiteX15" fmla="*/ 87148 w 141593"/>
                  <a:gd name="connsiteY15" fmla="*/ 15861 h 86051"/>
                  <a:gd name="connsiteX16" fmla="*/ 86715 w 141593"/>
                  <a:gd name="connsiteY16" fmla="*/ 15947 h 86051"/>
                  <a:gd name="connsiteX17" fmla="*/ 85389 w 141593"/>
                  <a:gd name="connsiteY17" fmla="*/ 16178 h 86051"/>
                  <a:gd name="connsiteX18" fmla="*/ 84091 w 141593"/>
                  <a:gd name="connsiteY18" fmla="*/ 16322 h 86051"/>
                  <a:gd name="connsiteX19" fmla="*/ 82793 w 141593"/>
                  <a:gd name="connsiteY19" fmla="*/ 16380 h 86051"/>
                  <a:gd name="connsiteX20" fmla="*/ 82303 w 141593"/>
                  <a:gd name="connsiteY20" fmla="*/ 16380 h 86051"/>
                  <a:gd name="connsiteX21" fmla="*/ 82130 w 141593"/>
                  <a:gd name="connsiteY21" fmla="*/ 16380 h 86051"/>
                  <a:gd name="connsiteX22" fmla="*/ 81467 w 141593"/>
                  <a:gd name="connsiteY22" fmla="*/ 16380 h 86051"/>
                  <a:gd name="connsiteX23" fmla="*/ 80025 w 141593"/>
                  <a:gd name="connsiteY23" fmla="*/ 16293 h 86051"/>
                  <a:gd name="connsiteX24" fmla="*/ 78352 w 141593"/>
                  <a:gd name="connsiteY24" fmla="*/ 16091 h 86051"/>
                  <a:gd name="connsiteX25" fmla="*/ 77631 w 141593"/>
                  <a:gd name="connsiteY25" fmla="*/ 15889 h 86051"/>
                  <a:gd name="connsiteX26" fmla="*/ 76997 w 141593"/>
                  <a:gd name="connsiteY26" fmla="*/ 15745 h 86051"/>
                  <a:gd name="connsiteX27" fmla="*/ 75872 w 141593"/>
                  <a:gd name="connsiteY27" fmla="*/ 15486 h 86051"/>
                  <a:gd name="connsiteX28" fmla="*/ 72988 w 141593"/>
                  <a:gd name="connsiteY28" fmla="*/ 14188 h 86051"/>
                  <a:gd name="connsiteX29" fmla="*/ 48620 w 141593"/>
                  <a:gd name="connsiteY29" fmla="*/ 0 h 86051"/>
                  <a:gd name="connsiteX30" fmla="*/ 48188 w 141593"/>
                  <a:gd name="connsiteY30" fmla="*/ 12141 h 86051"/>
                  <a:gd name="connsiteX31" fmla="*/ 44006 w 141593"/>
                  <a:gd name="connsiteY31" fmla="*/ 17591 h 86051"/>
                  <a:gd name="connsiteX32" fmla="*/ 0 w 141593"/>
                  <a:gd name="connsiteY32" fmla="*/ 42103 h 86051"/>
                  <a:gd name="connsiteX33" fmla="*/ 2451 w 141593"/>
                  <a:gd name="connsiteY33" fmla="*/ 44266 h 86051"/>
                  <a:gd name="connsiteX34" fmla="*/ 70422 w 141593"/>
                  <a:gd name="connsiteY34" fmla="*/ 83860 h 86051"/>
                  <a:gd name="connsiteX35" fmla="*/ 74459 w 141593"/>
                  <a:gd name="connsiteY35" fmla="*/ 85417 h 86051"/>
                  <a:gd name="connsiteX36" fmla="*/ 75065 w 141593"/>
                  <a:gd name="connsiteY36" fmla="*/ 85562 h 86051"/>
                  <a:gd name="connsiteX37" fmla="*/ 79650 w 141593"/>
                  <a:gd name="connsiteY37" fmla="*/ 86052 h 86051"/>
                  <a:gd name="connsiteX38" fmla="*/ 79852 w 141593"/>
                  <a:gd name="connsiteY38" fmla="*/ 86052 h 86051"/>
                  <a:gd name="connsiteX39" fmla="*/ 84668 w 141593"/>
                  <a:gd name="connsiteY39" fmla="*/ 85533 h 86051"/>
                  <a:gd name="connsiteX40" fmla="*/ 84841 w 141593"/>
                  <a:gd name="connsiteY40" fmla="*/ 85475 h 86051"/>
                  <a:gd name="connsiteX41" fmla="*/ 89195 w 141593"/>
                  <a:gd name="connsiteY41" fmla="*/ 83860 h 86051"/>
                  <a:gd name="connsiteX42" fmla="*/ 139892 w 141593"/>
                  <a:gd name="connsiteY42" fmla="*/ 55599 h 86051"/>
                  <a:gd name="connsiteX43" fmla="*/ 141593 w 141593"/>
                  <a:gd name="connsiteY43" fmla="*/ 54157 h 86051"/>
                  <a:gd name="connsiteX44" fmla="*/ 98769 w 141593"/>
                  <a:gd name="connsiteY44" fmla="*/ 29212 h 86051"/>
                  <a:gd name="connsiteX45" fmla="*/ 98654 w 141593"/>
                  <a:gd name="connsiteY45" fmla="*/ 29126 h 8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1593" h="86051">
                    <a:moveTo>
                      <a:pt x="98654" y="29126"/>
                    </a:moveTo>
                    <a:cubicBezTo>
                      <a:pt x="98019" y="28751"/>
                      <a:pt x="97443" y="28347"/>
                      <a:pt x="97010" y="27915"/>
                    </a:cubicBezTo>
                    <a:cubicBezTo>
                      <a:pt x="96722" y="27626"/>
                      <a:pt x="96433" y="27338"/>
                      <a:pt x="96203" y="27050"/>
                    </a:cubicBezTo>
                    <a:cubicBezTo>
                      <a:pt x="96145" y="26963"/>
                      <a:pt x="96116" y="26877"/>
                      <a:pt x="96058" y="26790"/>
                    </a:cubicBezTo>
                    <a:cubicBezTo>
                      <a:pt x="96030" y="26761"/>
                      <a:pt x="96001" y="26732"/>
                      <a:pt x="95972" y="26675"/>
                    </a:cubicBezTo>
                    <a:cubicBezTo>
                      <a:pt x="95885" y="26531"/>
                      <a:pt x="95770" y="26386"/>
                      <a:pt x="95684" y="26242"/>
                    </a:cubicBezTo>
                    <a:cubicBezTo>
                      <a:pt x="95539" y="25983"/>
                      <a:pt x="95453" y="25752"/>
                      <a:pt x="95366" y="25492"/>
                    </a:cubicBezTo>
                    <a:cubicBezTo>
                      <a:pt x="95280" y="25233"/>
                      <a:pt x="95222" y="25002"/>
                      <a:pt x="95165" y="24772"/>
                    </a:cubicBezTo>
                    <a:cubicBezTo>
                      <a:pt x="95136" y="24512"/>
                      <a:pt x="95107" y="24281"/>
                      <a:pt x="95107" y="24022"/>
                    </a:cubicBezTo>
                    <a:lnTo>
                      <a:pt x="95107" y="23878"/>
                    </a:lnTo>
                    <a:lnTo>
                      <a:pt x="95539" y="12054"/>
                    </a:lnTo>
                    <a:lnTo>
                      <a:pt x="91704" y="14159"/>
                    </a:lnTo>
                    <a:cubicBezTo>
                      <a:pt x="91098" y="14476"/>
                      <a:pt x="90435" y="14822"/>
                      <a:pt x="89743" y="15082"/>
                    </a:cubicBezTo>
                    <a:cubicBezTo>
                      <a:pt x="89195" y="15284"/>
                      <a:pt x="88676" y="15457"/>
                      <a:pt x="88099" y="15630"/>
                    </a:cubicBezTo>
                    <a:cubicBezTo>
                      <a:pt x="87869" y="15688"/>
                      <a:pt x="87580" y="15716"/>
                      <a:pt x="87292" y="15832"/>
                    </a:cubicBezTo>
                    <a:cubicBezTo>
                      <a:pt x="87292" y="15832"/>
                      <a:pt x="87234" y="15861"/>
                      <a:pt x="87148" y="15861"/>
                    </a:cubicBezTo>
                    <a:cubicBezTo>
                      <a:pt x="87003" y="15889"/>
                      <a:pt x="86859" y="15947"/>
                      <a:pt x="86715" y="15947"/>
                    </a:cubicBezTo>
                    <a:cubicBezTo>
                      <a:pt x="86282" y="16034"/>
                      <a:pt x="85821" y="16120"/>
                      <a:pt x="85389" y="16178"/>
                    </a:cubicBezTo>
                    <a:cubicBezTo>
                      <a:pt x="84985" y="16235"/>
                      <a:pt x="84552" y="16264"/>
                      <a:pt x="84091" y="16322"/>
                    </a:cubicBezTo>
                    <a:cubicBezTo>
                      <a:pt x="83658" y="16351"/>
                      <a:pt x="83226" y="16380"/>
                      <a:pt x="82793" y="16380"/>
                    </a:cubicBezTo>
                    <a:cubicBezTo>
                      <a:pt x="82620" y="16380"/>
                      <a:pt x="82476" y="16380"/>
                      <a:pt x="82303" y="16380"/>
                    </a:cubicBezTo>
                    <a:lnTo>
                      <a:pt x="82130" y="16380"/>
                    </a:lnTo>
                    <a:cubicBezTo>
                      <a:pt x="81928" y="16380"/>
                      <a:pt x="81467" y="16380"/>
                      <a:pt x="81467" y="16380"/>
                    </a:cubicBezTo>
                    <a:cubicBezTo>
                      <a:pt x="80976" y="16380"/>
                      <a:pt x="80486" y="16351"/>
                      <a:pt x="80025" y="16293"/>
                    </a:cubicBezTo>
                    <a:cubicBezTo>
                      <a:pt x="79477" y="16264"/>
                      <a:pt x="78900" y="16178"/>
                      <a:pt x="78352" y="16091"/>
                    </a:cubicBezTo>
                    <a:cubicBezTo>
                      <a:pt x="78092" y="16062"/>
                      <a:pt x="77631" y="15889"/>
                      <a:pt x="77631" y="15889"/>
                    </a:cubicBezTo>
                    <a:cubicBezTo>
                      <a:pt x="77429" y="15861"/>
                      <a:pt x="77227" y="15774"/>
                      <a:pt x="76997" y="15745"/>
                    </a:cubicBezTo>
                    <a:cubicBezTo>
                      <a:pt x="76622" y="15659"/>
                      <a:pt x="76247" y="15572"/>
                      <a:pt x="75872" y="15486"/>
                    </a:cubicBezTo>
                    <a:cubicBezTo>
                      <a:pt x="74834" y="15140"/>
                      <a:pt x="73882" y="14736"/>
                      <a:pt x="72988" y="14188"/>
                    </a:cubicBezTo>
                    <a:lnTo>
                      <a:pt x="48620" y="0"/>
                    </a:lnTo>
                    <a:lnTo>
                      <a:pt x="48188" y="12141"/>
                    </a:lnTo>
                    <a:cubicBezTo>
                      <a:pt x="48101" y="14073"/>
                      <a:pt x="46688" y="16091"/>
                      <a:pt x="44006" y="17591"/>
                    </a:cubicBezTo>
                    <a:lnTo>
                      <a:pt x="0" y="42103"/>
                    </a:lnTo>
                    <a:cubicBezTo>
                      <a:pt x="605" y="42882"/>
                      <a:pt x="1326" y="43631"/>
                      <a:pt x="2451" y="44266"/>
                    </a:cubicBezTo>
                    <a:lnTo>
                      <a:pt x="70422" y="83860"/>
                    </a:lnTo>
                    <a:cubicBezTo>
                      <a:pt x="71604" y="84552"/>
                      <a:pt x="72988" y="85014"/>
                      <a:pt x="74459" y="85417"/>
                    </a:cubicBezTo>
                    <a:cubicBezTo>
                      <a:pt x="74661" y="85446"/>
                      <a:pt x="74863" y="85533"/>
                      <a:pt x="75065" y="85562"/>
                    </a:cubicBezTo>
                    <a:cubicBezTo>
                      <a:pt x="76535" y="85879"/>
                      <a:pt x="78092" y="86052"/>
                      <a:pt x="79650" y="86052"/>
                    </a:cubicBezTo>
                    <a:lnTo>
                      <a:pt x="79852" y="86052"/>
                    </a:lnTo>
                    <a:cubicBezTo>
                      <a:pt x="81495" y="86052"/>
                      <a:pt x="83139" y="85850"/>
                      <a:pt x="84668" y="85533"/>
                    </a:cubicBezTo>
                    <a:lnTo>
                      <a:pt x="84841" y="85475"/>
                    </a:lnTo>
                    <a:cubicBezTo>
                      <a:pt x="86427" y="85100"/>
                      <a:pt x="87926" y="84581"/>
                      <a:pt x="89195" y="83860"/>
                    </a:cubicBezTo>
                    <a:lnTo>
                      <a:pt x="139892" y="55599"/>
                    </a:lnTo>
                    <a:cubicBezTo>
                      <a:pt x="140642" y="55166"/>
                      <a:pt x="141045" y="54647"/>
                      <a:pt x="141593" y="54157"/>
                    </a:cubicBezTo>
                    <a:lnTo>
                      <a:pt x="98769" y="29212"/>
                    </a:lnTo>
                    <a:cubicBezTo>
                      <a:pt x="98769" y="29184"/>
                      <a:pt x="98712" y="29155"/>
                      <a:pt x="98654" y="29126"/>
                    </a:cubicBezTo>
                    <a:close/>
                  </a:path>
                </a:pathLst>
              </a:custGeom>
              <a:solidFill>
                <a:srgbClr val="4C4DC3"/>
              </a:solidFill>
              <a:ln w="2878" cap="flat">
                <a:noFill/>
                <a:prstDash val="solid"/>
                <a:miter/>
              </a:ln>
            </p:spPr>
            <p:txBody>
              <a:bodyPr rtlCol="0" anchor="ctr"/>
              <a:lstStyle/>
              <a:p>
                <a:endParaRPr lang="zh-CN" altLang="en-US"/>
              </a:p>
            </p:txBody>
          </p:sp>
          <p:sp>
            <p:nvSpPr>
              <p:cNvPr id="204" name="Aichitds5-9"/>
              <p:cNvSpPr/>
              <p:nvPr/>
            </p:nvSpPr>
            <p:spPr>
              <a:xfrm>
                <a:off x="9502138" y="4530825"/>
                <a:ext cx="140583" cy="85446"/>
              </a:xfrm>
              <a:custGeom>
                <a:avLst/>
                <a:gdLst>
                  <a:gd name="connsiteX0" fmla="*/ 48447 w 140583"/>
                  <a:gd name="connsiteY0" fmla="*/ 12458 h 85446"/>
                  <a:gd name="connsiteX1" fmla="*/ 44295 w 140583"/>
                  <a:gd name="connsiteY1" fmla="*/ 17822 h 85446"/>
                  <a:gd name="connsiteX2" fmla="*/ 0 w 140583"/>
                  <a:gd name="connsiteY2" fmla="*/ 42507 h 85446"/>
                  <a:gd name="connsiteX3" fmla="*/ 1327 w 140583"/>
                  <a:gd name="connsiteY3" fmla="*/ 43660 h 85446"/>
                  <a:gd name="connsiteX4" fmla="*/ 69297 w 140583"/>
                  <a:gd name="connsiteY4" fmla="*/ 83255 h 85446"/>
                  <a:gd name="connsiteX5" fmla="*/ 73306 w 140583"/>
                  <a:gd name="connsiteY5" fmla="*/ 84783 h 85446"/>
                  <a:gd name="connsiteX6" fmla="*/ 73940 w 140583"/>
                  <a:gd name="connsiteY6" fmla="*/ 84956 h 85446"/>
                  <a:gd name="connsiteX7" fmla="*/ 78525 w 140583"/>
                  <a:gd name="connsiteY7" fmla="*/ 85446 h 85446"/>
                  <a:gd name="connsiteX8" fmla="*/ 78612 w 140583"/>
                  <a:gd name="connsiteY8" fmla="*/ 85446 h 85446"/>
                  <a:gd name="connsiteX9" fmla="*/ 83428 w 140583"/>
                  <a:gd name="connsiteY9" fmla="*/ 84927 h 85446"/>
                  <a:gd name="connsiteX10" fmla="*/ 83629 w 140583"/>
                  <a:gd name="connsiteY10" fmla="*/ 84898 h 85446"/>
                  <a:gd name="connsiteX11" fmla="*/ 88013 w 140583"/>
                  <a:gd name="connsiteY11" fmla="*/ 83226 h 85446"/>
                  <a:gd name="connsiteX12" fmla="*/ 138681 w 140583"/>
                  <a:gd name="connsiteY12" fmla="*/ 54994 h 85446"/>
                  <a:gd name="connsiteX13" fmla="*/ 140584 w 140583"/>
                  <a:gd name="connsiteY13" fmla="*/ 53436 h 85446"/>
                  <a:gd name="connsiteX14" fmla="*/ 48880 w 140583"/>
                  <a:gd name="connsiteY14" fmla="*/ 0 h 85446"/>
                  <a:gd name="connsiteX15" fmla="*/ 48447 w 140583"/>
                  <a:gd name="connsiteY15" fmla="*/ 12458 h 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583" h="85446">
                    <a:moveTo>
                      <a:pt x="48447" y="12458"/>
                    </a:moveTo>
                    <a:cubicBezTo>
                      <a:pt x="48390" y="14390"/>
                      <a:pt x="47005" y="16351"/>
                      <a:pt x="44295" y="17822"/>
                    </a:cubicBezTo>
                    <a:lnTo>
                      <a:pt x="0" y="42507"/>
                    </a:lnTo>
                    <a:cubicBezTo>
                      <a:pt x="462" y="42911"/>
                      <a:pt x="721" y="43314"/>
                      <a:pt x="1327" y="43660"/>
                    </a:cubicBezTo>
                    <a:lnTo>
                      <a:pt x="69297" y="83255"/>
                    </a:lnTo>
                    <a:cubicBezTo>
                      <a:pt x="70479" y="83918"/>
                      <a:pt x="71864" y="84437"/>
                      <a:pt x="73306" y="84783"/>
                    </a:cubicBezTo>
                    <a:cubicBezTo>
                      <a:pt x="73507" y="84841"/>
                      <a:pt x="73940" y="84956"/>
                      <a:pt x="73940" y="84956"/>
                    </a:cubicBezTo>
                    <a:cubicBezTo>
                      <a:pt x="75382" y="85273"/>
                      <a:pt x="76939" y="85446"/>
                      <a:pt x="78525" y="85446"/>
                    </a:cubicBezTo>
                    <a:lnTo>
                      <a:pt x="78612" y="85446"/>
                    </a:lnTo>
                    <a:cubicBezTo>
                      <a:pt x="80255" y="85446"/>
                      <a:pt x="81899" y="85244"/>
                      <a:pt x="83428" y="84927"/>
                    </a:cubicBezTo>
                    <a:lnTo>
                      <a:pt x="83629" y="84898"/>
                    </a:lnTo>
                    <a:cubicBezTo>
                      <a:pt x="85187" y="84523"/>
                      <a:pt x="86715" y="83975"/>
                      <a:pt x="88013" y="83226"/>
                    </a:cubicBezTo>
                    <a:lnTo>
                      <a:pt x="138681" y="54994"/>
                    </a:lnTo>
                    <a:cubicBezTo>
                      <a:pt x="139517" y="54532"/>
                      <a:pt x="140007" y="53984"/>
                      <a:pt x="140584" y="53436"/>
                    </a:cubicBezTo>
                    <a:lnTo>
                      <a:pt x="48880" y="0"/>
                    </a:lnTo>
                    <a:lnTo>
                      <a:pt x="48447" y="12458"/>
                    </a:lnTo>
                    <a:close/>
                  </a:path>
                </a:pathLst>
              </a:custGeom>
              <a:solidFill>
                <a:srgbClr val="4C4DC3"/>
              </a:solidFill>
              <a:ln w="2878" cap="flat">
                <a:noFill/>
                <a:prstDash val="solid"/>
                <a:miter/>
              </a:ln>
            </p:spPr>
            <p:txBody>
              <a:bodyPr rtlCol="0" anchor="ctr"/>
              <a:lstStyle/>
              <a:p>
                <a:endParaRPr lang="zh-CN" altLang="en-US"/>
              </a:p>
            </p:txBody>
          </p:sp>
          <p:sp>
            <p:nvSpPr>
              <p:cNvPr id="205" name="Aichitds5-10"/>
              <p:cNvSpPr/>
              <p:nvPr/>
            </p:nvSpPr>
            <p:spPr>
              <a:xfrm>
                <a:off x="9535359" y="4727095"/>
                <a:ext cx="137354" cy="83023"/>
              </a:xfrm>
              <a:custGeom>
                <a:avLst/>
                <a:gdLst>
                  <a:gd name="connsiteX0" fmla="*/ 136864 w 137354"/>
                  <a:gd name="connsiteY0" fmla="*/ 49284 h 83023"/>
                  <a:gd name="connsiteX1" fmla="*/ 136806 w 137354"/>
                  <a:gd name="connsiteY1" fmla="*/ 48534 h 83023"/>
                  <a:gd name="connsiteX2" fmla="*/ 136806 w 137354"/>
                  <a:gd name="connsiteY2" fmla="*/ 48447 h 83023"/>
                  <a:gd name="connsiteX3" fmla="*/ 137296 w 137354"/>
                  <a:gd name="connsiteY3" fmla="*/ 34980 h 83023"/>
                  <a:gd name="connsiteX4" fmla="*/ 132106 w 137354"/>
                  <a:gd name="connsiteY4" fmla="*/ 37864 h 83023"/>
                  <a:gd name="connsiteX5" fmla="*/ 130116 w 137354"/>
                  <a:gd name="connsiteY5" fmla="*/ 38815 h 83023"/>
                  <a:gd name="connsiteX6" fmla="*/ 128472 w 137354"/>
                  <a:gd name="connsiteY6" fmla="*/ 39363 h 83023"/>
                  <a:gd name="connsiteX7" fmla="*/ 127722 w 137354"/>
                  <a:gd name="connsiteY7" fmla="*/ 39536 h 83023"/>
                  <a:gd name="connsiteX8" fmla="*/ 127520 w 137354"/>
                  <a:gd name="connsiteY8" fmla="*/ 39565 h 83023"/>
                  <a:gd name="connsiteX9" fmla="*/ 127059 w 137354"/>
                  <a:gd name="connsiteY9" fmla="*/ 39681 h 83023"/>
                  <a:gd name="connsiteX10" fmla="*/ 125732 w 137354"/>
                  <a:gd name="connsiteY10" fmla="*/ 39911 h 83023"/>
                  <a:gd name="connsiteX11" fmla="*/ 124435 w 137354"/>
                  <a:gd name="connsiteY11" fmla="*/ 40055 h 83023"/>
                  <a:gd name="connsiteX12" fmla="*/ 122993 w 137354"/>
                  <a:gd name="connsiteY12" fmla="*/ 40113 h 83023"/>
                  <a:gd name="connsiteX13" fmla="*/ 122705 w 137354"/>
                  <a:gd name="connsiteY13" fmla="*/ 40113 h 83023"/>
                  <a:gd name="connsiteX14" fmla="*/ 122532 w 137354"/>
                  <a:gd name="connsiteY14" fmla="*/ 40113 h 83023"/>
                  <a:gd name="connsiteX15" fmla="*/ 121782 w 137354"/>
                  <a:gd name="connsiteY15" fmla="*/ 40113 h 83023"/>
                  <a:gd name="connsiteX16" fmla="*/ 120311 w 137354"/>
                  <a:gd name="connsiteY16" fmla="*/ 40027 h 83023"/>
                  <a:gd name="connsiteX17" fmla="*/ 118638 w 137354"/>
                  <a:gd name="connsiteY17" fmla="*/ 39796 h 83023"/>
                  <a:gd name="connsiteX18" fmla="*/ 117946 w 137354"/>
                  <a:gd name="connsiteY18" fmla="*/ 39623 h 83023"/>
                  <a:gd name="connsiteX19" fmla="*/ 117341 w 137354"/>
                  <a:gd name="connsiteY19" fmla="*/ 39479 h 83023"/>
                  <a:gd name="connsiteX20" fmla="*/ 116158 w 137354"/>
                  <a:gd name="connsiteY20" fmla="*/ 39219 h 83023"/>
                  <a:gd name="connsiteX21" fmla="*/ 113332 w 137354"/>
                  <a:gd name="connsiteY21" fmla="*/ 37950 h 83023"/>
                  <a:gd name="connsiteX22" fmla="*/ 48188 w 137354"/>
                  <a:gd name="connsiteY22" fmla="*/ 0 h 83023"/>
                  <a:gd name="connsiteX23" fmla="*/ 47784 w 137354"/>
                  <a:gd name="connsiteY23" fmla="*/ 11622 h 83023"/>
                  <a:gd name="connsiteX24" fmla="*/ 43632 w 137354"/>
                  <a:gd name="connsiteY24" fmla="*/ 17014 h 83023"/>
                  <a:gd name="connsiteX25" fmla="*/ 0 w 137354"/>
                  <a:gd name="connsiteY25" fmla="*/ 41353 h 83023"/>
                  <a:gd name="connsiteX26" fmla="*/ 115 w 137354"/>
                  <a:gd name="connsiteY26" fmla="*/ 41699 h 83023"/>
                  <a:gd name="connsiteX27" fmla="*/ 144 w 137354"/>
                  <a:gd name="connsiteY27" fmla="*/ 41757 h 83023"/>
                  <a:gd name="connsiteX28" fmla="*/ 2884 w 137354"/>
                  <a:gd name="connsiteY28" fmla="*/ 44179 h 83023"/>
                  <a:gd name="connsiteX29" fmla="*/ 65779 w 137354"/>
                  <a:gd name="connsiteY29" fmla="*/ 80832 h 83023"/>
                  <a:gd name="connsiteX30" fmla="*/ 69787 w 137354"/>
                  <a:gd name="connsiteY30" fmla="*/ 82361 h 83023"/>
                  <a:gd name="connsiteX31" fmla="*/ 70422 w 137354"/>
                  <a:gd name="connsiteY31" fmla="*/ 82534 h 83023"/>
                  <a:gd name="connsiteX32" fmla="*/ 74978 w 137354"/>
                  <a:gd name="connsiteY32" fmla="*/ 83024 h 83023"/>
                  <a:gd name="connsiteX33" fmla="*/ 75151 w 137354"/>
                  <a:gd name="connsiteY33" fmla="*/ 83024 h 83023"/>
                  <a:gd name="connsiteX34" fmla="*/ 79967 w 137354"/>
                  <a:gd name="connsiteY34" fmla="*/ 82476 h 83023"/>
                  <a:gd name="connsiteX35" fmla="*/ 80169 w 137354"/>
                  <a:gd name="connsiteY35" fmla="*/ 82447 h 83023"/>
                  <a:gd name="connsiteX36" fmla="*/ 84495 w 137354"/>
                  <a:gd name="connsiteY36" fmla="*/ 80832 h 83023"/>
                  <a:gd name="connsiteX37" fmla="*/ 135191 w 137354"/>
                  <a:gd name="connsiteY37" fmla="*/ 52600 h 83023"/>
                  <a:gd name="connsiteX38" fmla="*/ 137354 w 137354"/>
                  <a:gd name="connsiteY38" fmla="*/ 50783 h 83023"/>
                  <a:gd name="connsiteX39" fmla="*/ 137066 w 137354"/>
                  <a:gd name="connsiteY39" fmla="*/ 50120 h 83023"/>
                  <a:gd name="connsiteX40" fmla="*/ 136864 w 137354"/>
                  <a:gd name="connsiteY40" fmla="*/ 49284 h 8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354" h="83023">
                    <a:moveTo>
                      <a:pt x="136864" y="49284"/>
                    </a:moveTo>
                    <a:cubicBezTo>
                      <a:pt x="136806" y="49053"/>
                      <a:pt x="136806" y="48793"/>
                      <a:pt x="136806" y="48534"/>
                    </a:cubicBezTo>
                    <a:cubicBezTo>
                      <a:pt x="136806" y="48534"/>
                      <a:pt x="136806" y="48476"/>
                      <a:pt x="136806" y="48447"/>
                    </a:cubicBezTo>
                    <a:lnTo>
                      <a:pt x="137296" y="34980"/>
                    </a:lnTo>
                    <a:lnTo>
                      <a:pt x="132106" y="37864"/>
                    </a:lnTo>
                    <a:cubicBezTo>
                      <a:pt x="131471" y="38210"/>
                      <a:pt x="130808" y="38527"/>
                      <a:pt x="130116" y="38815"/>
                    </a:cubicBezTo>
                    <a:cubicBezTo>
                      <a:pt x="129597" y="39017"/>
                      <a:pt x="129020" y="39190"/>
                      <a:pt x="128472" y="39363"/>
                    </a:cubicBezTo>
                    <a:cubicBezTo>
                      <a:pt x="128213" y="39421"/>
                      <a:pt x="127953" y="39450"/>
                      <a:pt x="127722" y="39536"/>
                    </a:cubicBezTo>
                    <a:lnTo>
                      <a:pt x="127520" y="39565"/>
                    </a:lnTo>
                    <a:cubicBezTo>
                      <a:pt x="127376" y="39623"/>
                      <a:pt x="127232" y="39652"/>
                      <a:pt x="127059" y="39681"/>
                    </a:cubicBezTo>
                    <a:cubicBezTo>
                      <a:pt x="126626" y="39767"/>
                      <a:pt x="126194" y="39854"/>
                      <a:pt x="125732" y="39911"/>
                    </a:cubicBezTo>
                    <a:cubicBezTo>
                      <a:pt x="125300" y="39969"/>
                      <a:pt x="124867" y="39998"/>
                      <a:pt x="124435" y="40055"/>
                    </a:cubicBezTo>
                    <a:cubicBezTo>
                      <a:pt x="124002" y="40084"/>
                      <a:pt x="123541" y="40084"/>
                      <a:pt x="122993" y="40113"/>
                    </a:cubicBezTo>
                    <a:cubicBezTo>
                      <a:pt x="122993" y="40113"/>
                      <a:pt x="122820" y="40113"/>
                      <a:pt x="122705" y="40113"/>
                    </a:cubicBezTo>
                    <a:lnTo>
                      <a:pt x="122532" y="40113"/>
                    </a:lnTo>
                    <a:cubicBezTo>
                      <a:pt x="122272" y="40113"/>
                      <a:pt x="121782" y="40113"/>
                      <a:pt x="121782" y="40113"/>
                    </a:cubicBezTo>
                    <a:cubicBezTo>
                      <a:pt x="121320" y="40084"/>
                      <a:pt x="120801" y="40055"/>
                      <a:pt x="120311" y="40027"/>
                    </a:cubicBezTo>
                    <a:cubicBezTo>
                      <a:pt x="119763" y="39969"/>
                      <a:pt x="119215" y="39882"/>
                      <a:pt x="118638" y="39796"/>
                    </a:cubicBezTo>
                    <a:cubicBezTo>
                      <a:pt x="118408" y="39738"/>
                      <a:pt x="118177" y="39652"/>
                      <a:pt x="117946" y="39623"/>
                    </a:cubicBezTo>
                    <a:cubicBezTo>
                      <a:pt x="117716" y="39594"/>
                      <a:pt x="117543" y="39536"/>
                      <a:pt x="117341" y="39479"/>
                    </a:cubicBezTo>
                    <a:cubicBezTo>
                      <a:pt x="116966" y="39392"/>
                      <a:pt x="116562" y="39306"/>
                      <a:pt x="116158" y="39219"/>
                    </a:cubicBezTo>
                    <a:cubicBezTo>
                      <a:pt x="115120" y="38873"/>
                      <a:pt x="114169" y="38469"/>
                      <a:pt x="113332" y="37950"/>
                    </a:cubicBezTo>
                    <a:lnTo>
                      <a:pt x="48188" y="0"/>
                    </a:lnTo>
                    <a:lnTo>
                      <a:pt x="47784" y="11622"/>
                    </a:lnTo>
                    <a:cubicBezTo>
                      <a:pt x="47726" y="13554"/>
                      <a:pt x="46313" y="15543"/>
                      <a:pt x="43632" y="17014"/>
                    </a:cubicBezTo>
                    <a:lnTo>
                      <a:pt x="0" y="41353"/>
                    </a:lnTo>
                    <a:cubicBezTo>
                      <a:pt x="58" y="41469"/>
                      <a:pt x="29" y="41555"/>
                      <a:pt x="115" y="41699"/>
                    </a:cubicBezTo>
                    <a:cubicBezTo>
                      <a:pt x="115" y="41699"/>
                      <a:pt x="115" y="41728"/>
                      <a:pt x="144" y="41757"/>
                    </a:cubicBezTo>
                    <a:cubicBezTo>
                      <a:pt x="750" y="42622"/>
                      <a:pt x="1644" y="43487"/>
                      <a:pt x="2884" y="44179"/>
                    </a:cubicBezTo>
                    <a:lnTo>
                      <a:pt x="65779" y="80832"/>
                    </a:lnTo>
                    <a:cubicBezTo>
                      <a:pt x="66961" y="81524"/>
                      <a:pt x="68345" y="81986"/>
                      <a:pt x="69787" y="82361"/>
                    </a:cubicBezTo>
                    <a:cubicBezTo>
                      <a:pt x="69989" y="82418"/>
                      <a:pt x="70191" y="82476"/>
                      <a:pt x="70422" y="82534"/>
                    </a:cubicBezTo>
                    <a:cubicBezTo>
                      <a:pt x="71892" y="82822"/>
                      <a:pt x="73421" y="83024"/>
                      <a:pt x="74978" y="83024"/>
                    </a:cubicBezTo>
                    <a:lnTo>
                      <a:pt x="75151" y="83024"/>
                    </a:lnTo>
                    <a:cubicBezTo>
                      <a:pt x="76795" y="83024"/>
                      <a:pt x="78410" y="82822"/>
                      <a:pt x="79967" y="82476"/>
                    </a:cubicBezTo>
                    <a:cubicBezTo>
                      <a:pt x="80025" y="82447"/>
                      <a:pt x="80169" y="82447"/>
                      <a:pt x="80169" y="82447"/>
                    </a:cubicBezTo>
                    <a:cubicBezTo>
                      <a:pt x="81726" y="82072"/>
                      <a:pt x="83226" y="81553"/>
                      <a:pt x="84495" y="80832"/>
                    </a:cubicBezTo>
                    <a:lnTo>
                      <a:pt x="135191" y="52600"/>
                    </a:lnTo>
                    <a:cubicBezTo>
                      <a:pt x="136143" y="52081"/>
                      <a:pt x="136720" y="51418"/>
                      <a:pt x="137354" y="50783"/>
                    </a:cubicBezTo>
                    <a:cubicBezTo>
                      <a:pt x="137239" y="50552"/>
                      <a:pt x="137152" y="50351"/>
                      <a:pt x="137066" y="50120"/>
                    </a:cubicBezTo>
                    <a:cubicBezTo>
                      <a:pt x="136950" y="49803"/>
                      <a:pt x="136893" y="49543"/>
                      <a:pt x="136864" y="49284"/>
                    </a:cubicBezTo>
                    <a:close/>
                  </a:path>
                </a:pathLst>
              </a:custGeom>
              <a:solidFill>
                <a:srgbClr val="4C4DC3"/>
              </a:solidFill>
              <a:ln w="2878" cap="flat">
                <a:noFill/>
                <a:prstDash val="solid"/>
                <a:miter/>
              </a:ln>
            </p:spPr>
            <p:txBody>
              <a:bodyPr rtlCol="0" anchor="ctr"/>
              <a:lstStyle/>
              <a:p>
                <a:endParaRPr lang="zh-CN" altLang="en-US"/>
              </a:p>
            </p:txBody>
          </p:sp>
          <p:sp>
            <p:nvSpPr>
              <p:cNvPr id="206" name="Aichitds5-11"/>
              <p:cNvSpPr/>
              <p:nvPr/>
            </p:nvSpPr>
            <p:spPr>
              <a:xfrm>
                <a:off x="9608145" y="4858075"/>
                <a:ext cx="136748" cy="83514"/>
              </a:xfrm>
              <a:custGeom>
                <a:avLst/>
                <a:gdLst>
                  <a:gd name="connsiteX0" fmla="*/ 109439 w 136748"/>
                  <a:gd name="connsiteY0" fmla="*/ 35499 h 83514"/>
                  <a:gd name="connsiteX1" fmla="*/ 107824 w 136748"/>
                  <a:gd name="connsiteY1" fmla="*/ 34288 h 83514"/>
                  <a:gd name="connsiteX2" fmla="*/ 107046 w 136748"/>
                  <a:gd name="connsiteY2" fmla="*/ 33423 h 83514"/>
                  <a:gd name="connsiteX3" fmla="*/ 106873 w 136748"/>
                  <a:gd name="connsiteY3" fmla="*/ 33163 h 83514"/>
                  <a:gd name="connsiteX4" fmla="*/ 106815 w 136748"/>
                  <a:gd name="connsiteY4" fmla="*/ 33048 h 83514"/>
                  <a:gd name="connsiteX5" fmla="*/ 106555 w 136748"/>
                  <a:gd name="connsiteY5" fmla="*/ 32644 h 83514"/>
                  <a:gd name="connsiteX6" fmla="*/ 106209 w 136748"/>
                  <a:gd name="connsiteY6" fmla="*/ 31895 h 83514"/>
                  <a:gd name="connsiteX7" fmla="*/ 106036 w 136748"/>
                  <a:gd name="connsiteY7" fmla="*/ 31145 h 83514"/>
                  <a:gd name="connsiteX8" fmla="*/ 105979 w 136748"/>
                  <a:gd name="connsiteY8" fmla="*/ 30395 h 83514"/>
                  <a:gd name="connsiteX9" fmla="*/ 105979 w 136748"/>
                  <a:gd name="connsiteY9" fmla="*/ 30280 h 83514"/>
                  <a:gd name="connsiteX10" fmla="*/ 106469 w 136748"/>
                  <a:gd name="connsiteY10" fmla="*/ 16755 h 83514"/>
                  <a:gd name="connsiteX11" fmla="*/ 101163 w 136748"/>
                  <a:gd name="connsiteY11" fmla="*/ 19725 h 83514"/>
                  <a:gd name="connsiteX12" fmla="*/ 99259 w 136748"/>
                  <a:gd name="connsiteY12" fmla="*/ 20619 h 83514"/>
                  <a:gd name="connsiteX13" fmla="*/ 97645 w 136748"/>
                  <a:gd name="connsiteY13" fmla="*/ 21138 h 83514"/>
                  <a:gd name="connsiteX14" fmla="*/ 96751 w 136748"/>
                  <a:gd name="connsiteY14" fmla="*/ 21340 h 83514"/>
                  <a:gd name="connsiteX15" fmla="*/ 96635 w 136748"/>
                  <a:gd name="connsiteY15" fmla="*/ 21369 h 83514"/>
                  <a:gd name="connsiteX16" fmla="*/ 96260 w 136748"/>
                  <a:gd name="connsiteY16" fmla="*/ 21455 h 83514"/>
                  <a:gd name="connsiteX17" fmla="*/ 94934 w 136748"/>
                  <a:gd name="connsiteY17" fmla="*/ 21686 h 83514"/>
                  <a:gd name="connsiteX18" fmla="*/ 93636 w 136748"/>
                  <a:gd name="connsiteY18" fmla="*/ 21830 h 83514"/>
                  <a:gd name="connsiteX19" fmla="*/ 92310 w 136748"/>
                  <a:gd name="connsiteY19" fmla="*/ 21888 h 83514"/>
                  <a:gd name="connsiteX20" fmla="*/ 91819 w 136748"/>
                  <a:gd name="connsiteY20" fmla="*/ 21888 h 83514"/>
                  <a:gd name="connsiteX21" fmla="*/ 91646 w 136748"/>
                  <a:gd name="connsiteY21" fmla="*/ 21888 h 83514"/>
                  <a:gd name="connsiteX22" fmla="*/ 90954 w 136748"/>
                  <a:gd name="connsiteY22" fmla="*/ 21888 h 83514"/>
                  <a:gd name="connsiteX23" fmla="*/ 89484 w 136748"/>
                  <a:gd name="connsiteY23" fmla="*/ 21801 h 83514"/>
                  <a:gd name="connsiteX24" fmla="*/ 87811 w 136748"/>
                  <a:gd name="connsiteY24" fmla="*/ 21571 h 83514"/>
                  <a:gd name="connsiteX25" fmla="*/ 86888 w 136748"/>
                  <a:gd name="connsiteY25" fmla="*/ 21340 h 83514"/>
                  <a:gd name="connsiteX26" fmla="*/ 86484 w 136748"/>
                  <a:gd name="connsiteY26" fmla="*/ 21253 h 83514"/>
                  <a:gd name="connsiteX27" fmla="*/ 85302 w 136748"/>
                  <a:gd name="connsiteY27" fmla="*/ 20965 h 83514"/>
                  <a:gd name="connsiteX28" fmla="*/ 82505 w 136748"/>
                  <a:gd name="connsiteY28" fmla="*/ 19725 h 83514"/>
                  <a:gd name="connsiteX29" fmla="*/ 48620 w 136748"/>
                  <a:gd name="connsiteY29" fmla="*/ 0 h 83514"/>
                  <a:gd name="connsiteX30" fmla="*/ 48159 w 136748"/>
                  <a:gd name="connsiteY30" fmla="*/ 12631 h 83514"/>
                  <a:gd name="connsiteX31" fmla="*/ 44035 w 136748"/>
                  <a:gd name="connsiteY31" fmla="*/ 18052 h 83514"/>
                  <a:gd name="connsiteX32" fmla="*/ 0 w 136748"/>
                  <a:gd name="connsiteY32" fmla="*/ 42565 h 83514"/>
                  <a:gd name="connsiteX33" fmla="*/ 2394 w 136748"/>
                  <a:gd name="connsiteY33" fmla="*/ 44698 h 83514"/>
                  <a:gd name="connsiteX34" fmla="*/ 65289 w 136748"/>
                  <a:gd name="connsiteY34" fmla="*/ 81322 h 83514"/>
                  <a:gd name="connsiteX35" fmla="*/ 69297 w 136748"/>
                  <a:gd name="connsiteY35" fmla="*/ 82880 h 83514"/>
                  <a:gd name="connsiteX36" fmla="*/ 69903 w 136748"/>
                  <a:gd name="connsiteY36" fmla="*/ 83024 h 83514"/>
                  <a:gd name="connsiteX37" fmla="*/ 74459 w 136748"/>
                  <a:gd name="connsiteY37" fmla="*/ 83514 h 83514"/>
                  <a:gd name="connsiteX38" fmla="*/ 74632 w 136748"/>
                  <a:gd name="connsiteY38" fmla="*/ 83514 h 83514"/>
                  <a:gd name="connsiteX39" fmla="*/ 79448 w 136748"/>
                  <a:gd name="connsiteY39" fmla="*/ 82966 h 83514"/>
                  <a:gd name="connsiteX40" fmla="*/ 79621 w 136748"/>
                  <a:gd name="connsiteY40" fmla="*/ 82937 h 83514"/>
                  <a:gd name="connsiteX41" fmla="*/ 83975 w 136748"/>
                  <a:gd name="connsiteY41" fmla="*/ 81322 h 83514"/>
                  <a:gd name="connsiteX42" fmla="*/ 134672 w 136748"/>
                  <a:gd name="connsiteY42" fmla="*/ 53090 h 83514"/>
                  <a:gd name="connsiteX43" fmla="*/ 136749 w 136748"/>
                  <a:gd name="connsiteY43" fmla="*/ 51360 h 83514"/>
                  <a:gd name="connsiteX44" fmla="*/ 109555 w 136748"/>
                  <a:gd name="connsiteY44" fmla="*/ 35557 h 83514"/>
                  <a:gd name="connsiteX45" fmla="*/ 109439 w 136748"/>
                  <a:gd name="connsiteY45" fmla="*/ 35499 h 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748" h="83514">
                    <a:moveTo>
                      <a:pt x="109439" y="35499"/>
                    </a:moveTo>
                    <a:cubicBezTo>
                      <a:pt x="108805" y="35124"/>
                      <a:pt x="108286" y="34721"/>
                      <a:pt x="107824" y="34288"/>
                    </a:cubicBezTo>
                    <a:cubicBezTo>
                      <a:pt x="107536" y="34028"/>
                      <a:pt x="107276" y="33711"/>
                      <a:pt x="107046" y="33423"/>
                    </a:cubicBezTo>
                    <a:cubicBezTo>
                      <a:pt x="106988" y="33308"/>
                      <a:pt x="106930" y="33250"/>
                      <a:pt x="106873" y="33163"/>
                    </a:cubicBezTo>
                    <a:cubicBezTo>
                      <a:pt x="106844" y="33106"/>
                      <a:pt x="106844" y="33077"/>
                      <a:pt x="106815" y="33048"/>
                    </a:cubicBezTo>
                    <a:cubicBezTo>
                      <a:pt x="106728" y="32933"/>
                      <a:pt x="106642" y="32788"/>
                      <a:pt x="106555" y="32644"/>
                    </a:cubicBezTo>
                    <a:cubicBezTo>
                      <a:pt x="106440" y="32385"/>
                      <a:pt x="106325" y="32154"/>
                      <a:pt x="106209" y="31895"/>
                    </a:cubicBezTo>
                    <a:cubicBezTo>
                      <a:pt x="106123" y="31664"/>
                      <a:pt x="106065" y="31404"/>
                      <a:pt x="106036" y="31145"/>
                    </a:cubicBezTo>
                    <a:cubicBezTo>
                      <a:pt x="105979" y="30885"/>
                      <a:pt x="105950" y="30655"/>
                      <a:pt x="105979" y="30395"/>
                    </a:cubicBezTo>
                    <a:lnTo>
                      <a:pt x="105979" y="30280"/>
                    </a:lnTo>
                    <a:lnTo>
                      <a:pt x="106469" y="16755"/>
                    </a:lnTo>
                    <a:lnTo>
                      <a:pt x="101163" y="19725"/>
                    </a:lnTo>
                    <a:cubicBezTo>
                      <a:pt x="100557" y="20042"/>
                      <a:pt x="99923" y="20359"/>
                      <a:pt x="99259" y="20619"/>
                    </a:cubicBezTo>
                    <a:cubicBezTo>
                      <a:pt x="98740" y="20821"/>
                      <a:pt x="98192" y="20994"/>
                      <a:pt x="97645" y="21138"/>
                    </a:cubicBezTo>
                    <a:cubicBezTo>
                      <a:pt x="97385" y="21225"/>
                      <a:pt x="97097" y="21282"/>
                      <a:pt x="96751" y="21340"/>
                    </a:cubicBezTo>
                    <a:cubicBezTo>
                      <a:pt x="96751" y="21340"/>
                      <a:pt x="96693" y="21369"/>
                      <a:pt x="96635" y="21369"/>
                    </a:cubicBezTo>
                    <a:cubicBezTo>
                      <a:pt x="96491" y="21398"/>
                      <a:pt x="96376" y="21426"/>
                      <a:pt x="96260" y="21455"/>
                    </a:cubicBezTo>
                    <a:cubicBezTo>
                      <a:pt x="95828" y="21542"/>
                      <a:pt x="95366" y="21628"/>
                      <a:pt x="94934" y="21686"/>
                    </a:cubicBezTo>
                    <a:cubicBezTo>
                      <a:pt x="94501" y="21744"/>
                      <a:pt x="94069" y="21772"/>
                      <a:pt x="93636" y="21830"/>
                    </a:cubicBezTo>
                    <a:cubicBezTo>
                      <a:pt x="93175" y="21859"/>
                      <a:pt x="92742" y="21888"/>
                      <a:pt x="92310" y="21888"/>
                    </a:cubicBezTo>
                    <a:cubicBezTo>
                      <a:pt x="92137" y="21917"/>
                      <a:pt x="91819" y="21888"/>
                      <a:pt x="91819" y="21888"/>
                    </a:cubicBezTo>
                    <a:lnTo>
                      <a:pt x="91646" y="21888"/>
                    </a:lnTo>
                    <a:cubicBezTo>
                      <a:pt x="91416" y="21888"/>
                      <a:pt x="91185" y="21917"/>
                      <a:pt x="90954" y="21888"/>
                    </a:cubicBezTo>
                    <a:cubicBezTo>
                      <a:pt x="90435" y="21888"/>
                      <a:pt x="89945" y="21859"/>
                      <a:pt x="89484" y="21801"/>
                    </a:cubicBezTo>
                    <a:cubicBezTo>
                      <a:pt x="88907" y="21744"/>
                      <a:pt x="88330" y="21657"/>
                      <a:pt x="87811" y="21571"/>
                    </a:cubicBezTo>
                    <a:lnTo>
                      <a:pt x="86888" y="21340"/>
                    </a:lnTo>
                    <a:cubicBezTo>
                      <a:pt x="86888" y="21340"/>
                      <a:pt x="86686" y="21311"/>
                      <a:pt x="86484" y="21253"/>
                    </a:cubicBezTo>
                    <a:cubicBezTo>
                      <a:pt x="86081" y="21138"/>
                      <a:pt x="85677" y="21080"/>
                      <a:pt x="85302" y="20965"/>
                    </a:cubicBezTo>
                    <a:cubicBezTo>
                      <a:pt x="84293" y="20619"/>
                      <a:pt x="83341" y="20215"/>
                      <a:pt x="82505" y="19725"/>
                    </a:cubicBezTo>
                    <a:lnTo>
                      <a:pt x="48620" y="0"/>
                    </a:lnTo>
                    <a:lnTo>
                      <a:pt x="48159" y="12631"/>
                    </a:lnTo>
                    <a:cubicBezTo>
                      <a:pt x="48072" y="14592"/>
                      <a:pt x="46717" y="16553"/>
                      <a:pt x="44035" y="18052"/>
                    </a:cubicBezTo>
                    <a:lnTo>
                      <a:pt x="0" y="42565"/>
                    </a:lnTo>
                    <a:cubicBezTo>
                      <a:pt x="606" y="43314"/>
                      <a:pt x="1298" y="44064"/>
                      <a:pt x="2394" y="44698"/>
                    </a:cubicBezTo>
                    <a:lnTo>
                      <a:pt x="65289" y="81322"/>
                    </a:lnTo>
                    <a:cubicBezTo>
                      <a:pt x="66471" y="82015"/>
                      <a:pt x="67855" y="82505"/>
                      <a:pt x="69297" y="82880"/>
                    </a:cubicBezTo>
                    <a:cubicBezTo>
                      <a:pt x="69499" y="82908"/>
                      <a:pt x="69701" y="82937"/>
                      <a:pt x="69903" y="83024"/>
                    </a:cubicBezTo>
                    <a:cubicBezTo>
                      <a:pt x="71373" y="83341"/>
                      <a:pt x="72902" y="83514"/>
                      <a:pt x="74459" y="83514"/>
                    </a:cubicBezTo>
                    <a:lnTo>
                      <a:pt x="74632" y="83514"/>
                    </a:lnTo>
                    <a:cubicBezTo>
                      <a:pt x="76276" y="83514"/>
                      <a:pt x="77920" y="83312"/>
                      <a:pt x="79448" y="82966"/>
                    </a:cubicBezTo>
                    <a:cubicBezTo>
                      <a:pt x="79506" y="82966"/>
                      <a:pt x="79621" y="82937"/>
                      <a:pt x="79621" y="82937"/>
                    </a:cubicBezTo>
                    <a:cubicBezTo>
                      <a:pt x="81178" y="82562"/>
                      <a:pt x="82649" y="82043"/>
                      <a:pt x="83975" y="81322"/>
                    </a:cubicBezTo>
                    <a:lnTo>
                      <a:pt x="134672" y="53090"/>
                    </a:lnTo>
                    <a:cubicBezTo>
                      <a:pt x="135566" y="52571"/>
                      <a:pt x="136143" y="51966"/>
                      <a:pt x="136749" y="51360"/>
                    </a:cubicBezTo>
                    <a:lnTo>
                      <a:pt x="109555" y="35557"/>
                    </a:lnTo>
                    <a:cubicBezTo>
                      <a:pt x="109526" y="35586"/>
                      <a:pt x="109468" y="35528"/>
                      <a:pt x="109439" y="35499"/>
                    </a:cubicBezTo>
                    <a:close/>
                  </a:path>
                </a:pathLst>
              </a:custGeom>
              <a:solidFill>
                <a:srgbClr val="4C4DC3"/>
              </a:solidFill>
              <a:ln w="2878" cap="flat">
                <a:noFill/>
                <a:prstDash val="solid"/>
                <a:miter/>
              </a:ln>
            </p:spPr>
            <p:txBody>
              <a:bodyPr rtlCol="0" anchor="ctr"/>
              <a:lstStyle/>
              <a:p>
                <a:endParaRPr lang="zh-CN" altLang="en-US"/>
              </a:p>
            </p:txBody>
          </p:sp>
          <p:sp>
            <p:nvSpPr>
              <p:cNvPr id="207" name="Aichitds5-12"/>
              <p:cNvSpPr/>
              <p:nvPr/>
            </p:nvSpPr>
            <p:spPr>
              <a:xfrm>
                <a:off x="9698061" y="4910647"/>
                <a:ext cx="136777" cy="83543"/>
              </a:xfrm>
              <a:custGeom>
                <a:avLst/>
                <a:gdLst>
                  <a:gd name="connsiteX0" fmla="*/ 109555 w 136777"/>
                  <a:gd name="connsiteY0" fmla="*/ 35384 h 83543"/>
                  <a:gd name="connsiteX1" fmla="*/ 107911 w 136777"/>
                  <a:gd name="connsiteY1" fmla="*/ 34173 h 83543"/>
                  <a:gd name="connsiteX2" fmla="*/ 107103 w 136777"/>
                  <a:gd name="connsiteY2" fmla="*/ 33279 h 83543"/>
                  <a:gd name="connsiteX3" fmla="*/ 106930 w 136777"/>
                  <a:gd name="connsiteY3" fmla="*/ 32990 h 83543"/>
                  <a:gd name="connsiteX4" fmla="*/ 106873 w 136777"/>
                  <a:gd name="connsiteY4" fmla="*/ 32933 h 83543"/>
                  <a:gd name="connsiteX5" fmla="*/ 106613 w 136777"/>
                  <a:gd name="connsiteY5" fmla="*/ 32500 h 83543"/>
                  <a:gd name="connsiteX6" fmla="*/ 106296 w 136777"/>
                  <a:gd name="connsiteY6" fmla="*/ 31750 h 83543"/>
                  <a:gd name="connsiteX7" fmla="*/ 106094 w 136777"/>
                  <a:gd name="connsiteY7" fmla="*/ 31029 h 83543"/>
                  <a:gd name="connsiteX8" fmla="*/ 106036 w 136777"/>
                  <a:gd name="connsiteY8" fmla="*/ 30280 h 83543"/>
                  <a:gd name="connsiteX9" fmla="*/ 106036 w 136777"/>
                  <a:gd name="connsiteY9" fmla="*/ 30193 h 83543"/>
                  <a:gd name="connsiteX10" fmla="*/ 106527 w 136777"/>
                  <a:gd name="connsiteY10" fmla="*/ 16812 h 83543"/>
                  <a:gd name="connsiteX11" fmla="*/ 101336 w 136777"/>
                  <a:gd name="connsiteY11" fmla="*/ 19725 h 83543"/>
                  <a:gd name="connsiteX12" fmla="*/ 99404 w 136777"/>
                  <a:gd name="connsiteY12" fmla="*/ 20619 h 83543"/>
                  <a:gd name="connsiteX13" fmla="*/ 97789 w 136777"/>
                  <a:gd name="connsiteY13" fmla="*/ 21167 h 83543"/>
                  <a:gd name="connsiteX14" fmla="*/ 96952 w 136777"/>
                  <a:gd name="connsiteY14" fmla="*/ 21340 h 83543"/>
                  <a:gd name="connsiteX15" fmla="*/ 96779 w 136777"/>
                  <a:gd name="connsiteY15" fmla="*/ 21398 h 83543"/>
                  <a:gd name="connsiteX16" fmla="*/ 96405 w 136777"/>
                  <a:gd name="connsiteY16" fmla="*/ 21484 h 83543"/>
                  <a:gd name="connsiteX17" fmla="*/ 95078 w 136777"/>
                  <a:gd name="connsiteY17" fmla="*/ 21715 h 83543"/>
                  <a:gd name="connsiteX18" fmla="*/ 93780 w 136777"/>
                  <a:gd name="connsiteY18" fmla="*/ 21859 h 83543"/>
                  <a:gd name="connsiteX19" fmla="*/ 92454 w 136777"/>
                  <a:gd name="connsiteY19" fmla="*/ 21946 h 83543"/>
                  <a:gd name="connsiteX20" fmla="*/ 91877 w 136777"/>
                  <a:gd name="connsiteY20" fmla="*/ 21917 h 83543"/>
                  <a:gd name="connsiteX21" fmla="*/ 91733 w 136777"/>
                  <a:gd name="connsiteY21" fmla="*/ 21917 h 83543"/>
                  <a:gd name="connsiteX22" fmla="*/ 91070 w 136777"/>
                  <a:gd name="connsiteY22" fmla="*/ 21917 h 83543"/>
                  <a:gd name="connsiteX23" fmla="*/ 89599 w 136777"/>
                  <a:gd name="connsiteY23" fmla="*/ 21830 h 83543"/>
                  <a:gd name="connsiteX24" fmla="*/ 87898 w 136777"/>
                  <a:gd name="connsiteY24" fmla="*/ 21599 h 83543"/>
                  <a:gd name="connsiteX25" fmla="*/ 86946 w 136777"/>
                  <a:gd name="connsiteY25" fmla="*/ 21369 h 83543"/>
                  <a:gd name="connsiteX26" fmla="*/ 86513 w 136777"/>
                  <a:gd name="connsiteY26" fmla="*/ 21253 h 83543"/>
                  <a:gd name="connsiteX27" fmla="*/ 85360 w 136777"/>
                  <a:gd name="connsiteY27" fmla="*/ 20994 h 83543"/>
                  <a:gd name="connsiteX28" fmla="*/ 82476 w 136777"/>
                  <a:gd name="connsiteY28" fmla="*/ 19725 h 83543"/>
                  <a:gd name="connsiteX29" fmla="*/ 48649 w 136777"/>
                  <a:gd name="connsiteY29" fmla="*/ 0 h 83543"/>
                  <a:gd name="connsiteX30" fmla="*/ 48188 w 136777"/>
                  <a:gd name="connsiteY30" fmla="*/ 12602 h 83543"/>
                  <a:gd name="connsiteX31" fmla="*/ 44006 w 136777"/>
                  <a:gd name="connsiteY31" fmla="*/ 18052 h 83543"/>
                  <a:gd name="connsiteX32" fmla="*/ 0 w 136777"/>
                  <a:gd name="connsiteY32" fmla="*/ 42565 h 83543"/>
                  <a:gd name="connsiteX33" fmla="*/ 2394 w 136777"/>
                  <a:gd name="connsiteY33" fmla="*/ 44699 h 83543"/>
                  <a:gd name="connsiteX34" fmla="*/ 65289 w 136777"/>
                  <a:gd name="connsiteY34" fmla="*/ 81351 h 83543"/>
                  <a:gd name="connsiteX35" fmla="*/ 69268 w 136777"/>
                  <a:gd name="connsiteY35" fmla="*/ 82880 h 83543"/>
                  <a:gd name="connsiteX36" fmla="*/ 69903 w 136777"/>
                  <a:gd name="connsiteY36" fmla="*/ 83024 h 83543"/>
                  <a:gd name="connsiteX37" fmla="*/ 74488 w 136777"/>
                  <a:gd name="connsiteY37" fmla="*/ 83543 h 83543"/>
                  <a:gd name="connsiteX38" fmla="*/ 74661 w 136777"/>
                  <a:gd name="connsiteY38" fmla="*/ 83543 h 83543"/>
                  <a:gd name="connsiteX39" fmla="*/ 79535 w 136777"/>
                  <a:gd name="connsiteY39" fmla="*/ 82995 h 83543"/>
                  <a:gd name="connsiteX40" fmla="*/ 79679 w 136777"/>
                  <a:gd name="connsiteY40" fmla="*/ 82966 h 83543"/>
                  <a:gd name="connsiteX41" fmla="*/ 84033 w 136777"/>
                  <a:gd name="connsiteY41" fmla="*/ 81322 h 83543"/>
                  <a:gd name="connsiteX42" fmla="*/ 134730 w 136777"/>
                  <a:gd name="connsiteY42" fmla="*/ 53090 h 83543"/>
                  <a:gd name="connsiteX43" fmla="*/ 136777 w 136777"/>
                  <a:gd name="connsiteY43" fmla="*/ 51360 h 83543"/>
                  <a:gd name="connsiteX44" fmla="*/ 109670 w 136777"/>
                  <a:gd name="connsiteY44" fmla="*/ 35557 h 83543"/>
                  <a:gd name="connsiteX45" fmla="*/ 109555 w 136777"/>
                  <a:gd name="connsiteY45" fmla="*/ 35384 h 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777" h="83543">
                    <a:moveTo>
                      <a:pt x="109555" y="35384"/>
                    </a:moveTo>
                    <a:cubicBezTo>
                      <a:pt x="108920" y="35009"/>
                      <a:pt x="108372" y="34605"/>
                      <a:pt x="107911" y="34173"/>
                    </a:cubicBezTo>
                    <a:cubicBezTo>
                      <a:pt x="107622" y="33913"/>
                      <a:pt x="107363" y="33567"/>
                      <a:pt x="107103" y="33279"/>
                    </a:cubicBezTo>
                    <a:cubicBezTo>
                      <a:pt x="107046" y="33192"/>
                      <a:pt x="107017" y="33106"/>
                      <a:pt x="106930" y="32990"/>
                    </a:cubicBezTo>
                    <a:cubicBezTo>
                      <a:pt x="106930" y="32990"/>
                      <a:pt x="106902" y="32962"/>
                      <a:pt x="106873" y="32933"/>
                    </a:cubicBezTo>
                    <a:cubicBezTo>
                      <a:pt x="106786" y="32788"/>
                      <a:pt x="106671" y="32644"/>
                      <a:pt x="106613" y="32500"/>
                    </a:cubicBezTo>
                    <a:cubicBezTo>
                      <a:pt x="106469" y="32269"/>
                      <a:pt x="106382" y="32010"/>
                      <a:pt x="106296" y="31750"/>
                    </a:cubicBezTo>
                    <a:cubicBezTo>
                      <a:pt x="106209" y="31491"/>
                      <a:pt x="106152" y="31260"/>
                      <a:pt x="106094" y="31029"/>
                    </a:cubicBezTo>
                    <a:cubicBezTo>
                      <a:pt x="106065" y="30770"/>
                      <a:pt x="106036" y="30510"/>
                      <a:pt x="106036" y="30280"/>
                    </a:cubicBezTo>
                    <a:lnTo>
                      <a:pt x="106036" y="30193"/>
                    </a:lnTo>
                    <a:lnTo>
                      <a:pt x="106527" y="16812"/>
                    </a:lnTo>
                    <a:lnTo>
                      <a:pt x="101336" y="19725"/>
                    </a:lnTo>
                    <a:cubicBezTo>
                      <a:pt x="100730" y="20042"/>
                      <a:pt x="100096" y="20359"/>
                      <a:pt x="99404" y="20619"/>
                    </a:cubicBezTo>
                    <a:cubicBezTo>
                      <a:pt x="98885" y="20821"/>
                      <a:pt x="98337" y="20994"/>
                      <a:pt x="97789" y="21167"/>
                    </a:cubicBezTo>
                    <a:cubicBezTo>
                      <a:pt x="97500" y="21225"/>
                      <a:pt x="97241" y="21282"/>
                      <a:pt x="96952" y="21340"/>
                    </a:cubicBezTo>
                    <a:cubicBezTo>
                      <a:pt x="96895" y="21369"/>
                      <a:pt x="96779" y="21398"/>
                      <a:pt x="96779" y="21398"/>
                    </a:cubicBezTo>
                    <a:cubicBezTo>
                      <a:pt x="96664" y="21426"/>
                      <a:pt x="96520" y="21455"/>
                      <a:pt x="96405" y="21484"/>
                    </a:cubicBezTo>
                    <a:cubicBezTo>
                      <a:pt x="95972" y="21571"/>
                      <a:pt x="95511" y="21686"/>
                      <a:pt x="95078" y="21715"/>
                    </a:cubicBezTo>
                    <a:cubicBezTo>
                      <a:pt x="94645" y="21772"/>
                      <a:pt x="94213" y="21830"/>
                      <a:pt x="93780" y="21859"/>
                    </a:cubicBezTo>
                    <a:cubicBezTo>
                      <a:pt x="93348" y="21888"/>
                      <a:pt x="92915" y="21917"/>
                      <a:pt x="92454" y="21946"/>
                    </a:cubicBezTo>
                    <a:cubicBezTo>
                      <a:pt x="92281" y="21946"/>
                      <a:pt x="92079" y="21917"/>
                      <a:pt x="91877" y="21917"/>
                    </a:cubicBezTo>
                    <a:lnTo>
                      <a:pt x="91733" y="21917"/>
                    </a:lnTo>
                    <a:cubicBezTo>
                      <a:pt x="91502" y="21917"/>
                      <a:pt x="91070" y="21917"/>
                      <a:pt x="91070" y="21917"/>
                    </a:cubicBezTo>
                    <a:cubicBezTo>
                      <a:pt x="90579" y="21917"/>
                      <a:pt x="90060" y="21888"/>
                      <a:pt x="89599" y="21830"/>
                    </a:cubicBezTo>
                    <a:cubicBezTo>
                      <a:pt x="89022" y="21772"/>
                      <a:pt x="88445" y="21686"/>
                      <a:pt x="87898" y="21599"/>
                    </a:cubicBezTo>
                    <a:cubicBezTo>
                      <a:pt x="87638" y="21542"/>
                      <a:pt x="87407" y="21455"/>
                      <a:pt x="86946" y="21369"/>
                    </a:cubicBezTo>
                    <a:cubicBezTo>
                      <a:pt x="86946" y="21369"/>
                      <a:pt x="86744" y="21311"/>
                      <a:pt x="86513" y="21253"/>
                    </a:cubicBezTo>
                    <a:cubicBezTo>
                      <a:pt x="86138" y="21167"/>
                      <a:pt x="85735" y="21080"/>
                      <a:pt x="85360" y="20994"/>
                    </a:cubicBezTo>
                    <a:cubicBezTo>
                      <a:pt x="84322" y="20648"/>
                      <a:pt x="83370" y="20244"/>
                      <a:pt x="82476" y="19725"/>
                    </a:cubicBezTo>
                    <a:lnTo>
                      <a:pt x="48649" y="0"/>
                    </a:lnTo>
                    <a:lnTo>
                      <a:pt x="48188" y="12602"/>
                    </a:lnTo>
                    <a:cubicBezTo>
                      <a:pt x="48130" y="14563"/>
                      <a:pt x="46717" y="16553"/>
                      <a:pt x="44006" y="18052"/>
                    </a:cubicBezTo>
                    <a:lnTo>
                      <a:pt x="0" y="42565"/>
                    </a:lnTo>
                    <a:cubicBezTo>
                      <a:pt x="606" y="43343"/>
                      <a:pt x="1327" y="44064"/>
                      <a:pt x="2394" y="44699"/>
                    </a:cubicBezTo>
                    <a:lnTo>
                      <a:pt x="65289" y="81351"/>
                    </a:lnTo>
                    <a:cubicBezTo>
                      <a:pt x="66442" y="82015"/>
                      <a:pt x="67826" y="82505"/>
                      <a:pt x="69268" y="82880"/>
                    </a:cubicBezTo>
                    <a:cubicBezTo>
                      <a:pt x="69499" y="82938"/>
                      <a:pt x="69672" y="82995"/>
                      <a:pt x="69903" y="83024"/>
                    </a:cubicBezTo>
                    <a:cubicBezTo>
                      <a:pt x="71373" y="83341"/>
                      <a:pt x="72902" y="83543"/>
                      <a:pt x="74488" y="83543"/>
                    </a:cubicBezTo>
                    <a:lnTo>
                      <a:pt x="74661" y="83543"/>
                    </a:lnTo>
                    <a:cubicBezTo>
                      <a:pt x="76305" y="83543"/>
                      <a:pt x="77948" y="83341"/>
                      <a:pt x="79535" y="82995"/>
                    </a:cubicBezTo>
                    <a:lnTo>
                      <a:pt x="79679" y="82966"/>
                    </a:lnTo>
                    <a:cubicBezTo>
                      <a:pt x="81236" y="82591"/>
                      <a:pt x="82764" y="82072"/>
                      <a:pt x="84033" y="81322"/>
                    </a:cubicBezTo>
                    <a:lnTo>
                      <a:pt x="134730" y="53090"/>
                    </a:lnTo>
                    <a:cubicBezTo>
                      <a:pt x="135624" y="52571"/>
                      <a:pt x="136172" y="51937"/>
                      <a:pt x="136777" y="51360"/>
                    </a:cubicBezTo>
                    <a:lnTo>
                      <a:pt x="109670" y="35557"/>
                    </a:lnTo>
                    <a:cubicBezTo>
                      <a:pt x="109670" y="35470"/>
                      <a:pt x="109555" y="35384"/>
                      <a:pt x="109555" y="35384"/>
                    </a:cubicBezTo>
                    <a:close/>
                  </a:path>
                </a:pathLst>
              </a:custGeom>
              <a:solidFill>
                <a:srgbClr val="4C4DC3"/>
              </a:solidFill>
              <a:ln w="2878" cap="flat">
                <a:noFill/>
                <a:prstDash val="solid"/>
                <a:miter/>
              </a:ln>
            </p:spPr>
            <p:txBody>
              <a:bodyPr rtlCol="0" anchor="ctr"/>
              <a:lstStyle/>
              <a:p>
                <a:endParaRPr lang="zh-CN" altLang="en-US"/>
              </a:p>
            </p:txBody>
          </p:sp>
          <p:sp>
            <p:nvSpPr>
              <p:cNvPr id="208" name="Aichitds5-13"/>
              <p:cNvSpPr/>
              <p:nvPr/>
            </p:nvSpPr>
            <p:spPr>
              <a:xfrm>
                <a:off x="9788266" y="4963045"/>
                <a:ext cx="136863" cy="83514"/>
              </a:xfrm>
              <a:custGeom>
                <a:avLst/>
                <a:gdLst>
                  <a:gd name="connsiteX0" fmla="*/ 109439 w 136863"/>
                  <a:gd name="connsiteY0" fmla="*/ 35499 h 83514"/>
                  <a:gd name="connsiteX1" fmla="*/ 107853 w 136863"/>
                  <a:gd name="connsiteY1" fmla="*/ 34288 h 83514"/>
                  <a:gd name="connsiteX2" fmla="*/ 107075 w 136863"/>
                  <a:gd name="connsiteY2" fmla="*/ 33423 h 83514"/>
                  <a:gd name="connsiteX3" fmla="*/ 106902 w 136863"/>
                  <a:gd name="connsiteY3" fmla="*/ 33163 h 83514"/>
                  <a:gd name="connsiteX4" fmla="*/ 106844 w 136863"/>
                  <a:gd name="connsiteY4" fmla="*/ 33048 h 83514"/>
                  <a:gd name="connsiteX5" fmla="*/ 106584 w 136863"/>
                  <a:gd name="connsiteY5" fmla="*/ 32645 h 83514"/>
                  <a:gd name="connsiteX6" fmla="*/ 106267 w 136863"/>
                  <a:gd name="connsiteY6" fmla="*/ 31895 h 83514"/>
                  <a:gd name="connsiteX7" fmla="*/ 106065 w 136863"/>
                  <a:gd name="connsiteY7" fmla="*/ 31145 h 83514"/>
                  <a:gd name="connsiteX8" fmla="*/ 106008 w 136863"/>
                  <a:gd name="connsiteY8" fmla="*/ 30337 h 83514"/>
                  <a:gd name="connsiteX9" fmla="*/ 106008 w 136863"/>
                  <a:gd name="connsiteY9" fmla="*/ 30251 h 83514"/>
                  <a:gd name="connsiteX10" fmla="*/ 106498 w 136863"/>
                  <a:gd name="connsiteY10" fmla="*/ 16726 h 83514"/>
                  <a:gd name="connsiteX11" fmla="*/ 101192 w 136863"/>
                  <a:gd name="connsiteY11" fmla="*/ 19696 h 83514"/>
                  <a:gd name="connsiteX12" fmla="*/ 99259 w 136863"/>
                  <a:gd name="connsiteY12" fmla="*/ 20590 h 83514"/>
                  <a:gd name="connsiteX13" fmla="*/ 97645 w 136863"/>
                  <a:gd name="connsiteY13" fmla="*/ 21138 h 83514"/>
                  <a:gd name="connsiteX14" fmla="*/ 96779 w 136863"/>
                  <a:gd name="connsiteY14" fmla="*/ 21340 h 83514"/>
                  <a:gd name="connsiteX15" fmla="*/ 96664 w 136863"/>
                  <a:gd name="connsiteY15" fmla="*/ 21369 h 83514"/>
                  <a:gd name="connsiteX16" fmla="*/ 96232 w 136863"/>
                  <a:gd name="connsiteY16" fmla="*/ 21455 h 83514"/>
                  <a:gd name="connsiteX17" fmla="*/ 94905 w 136863"/>
                  <a:gd name="connsiteY17" fmla="*/ 21686 h 83514"/>
                  <a:gd name="connsiteX18" fmla="*/ 93636 w 136863"/>
                  <a:gd name="connsiteY18" fmla="*/ 21859 h 83514"/>
                  <a:gd name="connsiteX19" fmla="*/ 92310 w 136863"/>
                  <a:gd name="connsiteY19" fmla="*/ 21917 h 83514"/>
                  <a:gd name="connsiteX20" fmla="*/ 91848 w 136863"/>
                  <a:gd name="connsiteY20" fmla="*/ 21917 h 83514"/>
                  <a:gd name="connsiteX21" fmla="*/ 91675 w 136863"/>
                  <a:gd name="connsiteY21" fmla="*/ 21917 h 83514"/>
                  <a:gd name="connsiteX22" fmla="*/ 90954 w 136863"/>
                  <a:gd name="connsiteY22" fmla="*/ 21917 h 83514"/>
                  <a:gd name="connsiteX23" fmla="*/ 89483 w 136863"/>
                  <a:gd name="connsiteY23" fmla="*/ 21830 h 83514"/>
                  <a:gd name="connsiteX24" fmla="*/ 87580 w 136863"/>
                  <a:gd name="connsiteY24" fmla="*/ 21542 h 83514"/>
                  <a:gd name="connsiteX25" fmla="*/ 87119 w 136863"/>
                  <a:gd name="connsiteY25" fmla="*/ 21398 h 83514"/>
                  <a:gd name="connsiteX26" fmla="*/ 86513 w 136863"/>
                  <a:gd name="connsiteY26" fmla="*/ 21253 h 83514"/>
                  <a:gd name="connsiteX27" fmla="*/ 85360 w 136863"/>
                  <a:gd name="connsiteY27" fmla="*/ 20994 h 83514"/>
                  <a:gd name="connsiteX28" fmla="*/ 82505 w 136863"/>
                  <a:gd name="connsiteY28" fmla="*/ 19725 h 83514"/>
                  <a:gd name="connsiteX29" fmla="*/ 48620 w 136863"/>
                  <a:gd name="connsiteY29" fmla="*/ 0 h 83514"/>
                  <a:gd name="connsiteX30" fmla="*/ 48159 w 136863"/>
                  <a:gd name="connsiteY30" fmla="*/ 12631 h 83514"/>
                  <a:gd name="connsiteX31" fmla="*/ 44006 w 136863"/>
                  <a:gd name="connsiteY31" fmla="*/ 18052 h 83514"/>
                  <a:gd name="connsiteX32" fmla="*/ 0 w 136863"/>
                  <a:gd name="connsiteY32" fmla="*/ 42565 h 83514"/>
                  <a:gd name="connsiteX33" fmla="*/ 2365 w 136863"/>
                  <a:gd name="connsiteY33" fmla="*/ 44670 h 83514"/>
                  <a:gd name="connsiteX34" fmla="*/ 65289 w 136863"/>
                  <a:gd name="connsiteY34" fmla="*/ 81294 h 83514"/>
                  <a:gd name="connsiteX35" fmla="*/ 69326 w 136863"/>
                  <a:gd name="connsiteY35" fmla="*/ 82851 h 83514"/>
                  <a:gd name="connsiteX36" fmla="*/ 69960 w 136863"/>
                  <a:gd name="connsiteY36" fmla="*/ 82995 h 83514"/>
                  <a:gd name="connsiteX37" fmla="*/ 74517 w 136863"/>
                  <a:gd name="connsiteY37" fmla="*/ 83514 h 83514"/>
                  <a:gd name="connsiteX38" fmla="*/ 74719 w 136863"/>
                  <a:gd name="connsiteY38" fmla="*/ 83514 h 83514"/>
                  <a:gd name="connsiteX39" fmla="*/ 79563 w 136863"/>
                  <a:gd name="connsiteY39" fmla="*/ 82995 h 83514"/>
                  <a:gd name="connsiteX40" fmla="*/ 79736 w 136863"/>
                  <a:gd name="connsiteY40" fmla="*/ 82966 h 83514"/>
                  <a:gd name="connsiteX41" fmla="*/ 84091 w 136863"/>
                  <a:gd name="connsiteY41" fmla="*/ 81351 h 83514"/>
                  <a:gd name="connsiteX42" fmla="*/ 134788 w 136863"/>
                  <a:gd name="connsiteY42" fmla="*/ 53119 h 83514"/>
                  <a:gd name="connsiteX43" fmla="*/ 136864 w 136863"/>
                  <a:gd name="connsiteY43" fmla="*/ 51389 h 83514"/>
                  <a:gd name="connsiteX44" fmla="*/ 109612 w 136863"/>
                  <a:gd name="connsiteY44" fmla="*/ 35528 h 83514"/>
                  <a:gd name="connsiteX45" fmla="*/ 109439 w 136863"/>
                  <a:gd name="connsiteY45" fmla="*/ 35499 h 8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863" h="83514">
                    <a:moveTo>
                      <a:pt x="109439" y="35499"/>
                    </a:moveTo>
                    <a:cubicBezTo>
                      <a:pt x="108805" y="35125"/>
                      <a:pt x="108286" y="34721"/>
                      <a:pt x="107853" y="34288"/>
                    </a:cubicBezTo>
                    <a:cubicBezTo>
                      <a:pt x="107565" y="34029"/>
                      <a:pt x="107276" y="33740"/>
                      <a:pt x="107075" y="33423"/>
                    </a:cubicBezTo>
                    <a:cubicBezTo>
                      <a:pt x="107017" y="33308"/>
                      <a:pt x="106959" y="33221"/>
                      <a:pt x="106902" y="33163"/>
                    </a:cubicBezTo>
                    <a:cubicBezTo>
                      <a:pt x="106873" y="33106"/>
                      <a:pt x="106844" y="33077"/>
                      <a:pt x="106844" y="33048"/>
                    </a:cubicBezTo>
                    <a:cubicBezTo>
                      <a:pt x="106757" y="32933"/>
                      <a:pt x="106642" y="32788"/>
                      <a:pt x="106584" y="32645"/>
                    </a:cubicBezTo>
                    <a:cubicBezTo>
                      <a:pt x="106440" y="32385"/>
                      <a:pt x="106325" y="32154"/>
                      <a:pt x="106267" y="31895"/>
                    </a:cubicBezTo>
                    <a:cubicBezTo>
                      <a:pt x="106181" y="31664"/>
                      <a:pt x="106094" y="31404"/>
                      <a:pt x="106065" y="31145"/>
                    </a:cubicBezTo>
                    <a:cubicBezTo>
                      <a:pt x="106036" y="30885"/>
                      <a:pt x="106008" y="30655"/>
                      <a:pt x="106008" y="30337"/>
                    </a:cubicBezTo>
                    <a:lnTo>
                      <a:pt x="106008" y="30251"/>
                    </a:lnTo>
                    <a:lnTo>
                      <a:pt x="106498" y="16726"/>
                    </a:lnTo>
                    <a:lnTo>
                      <a:pt x="101192" y="19696"/>
                    </a:lnTo>
                    <a:cubicBezTo>
                      <a:pt x="100586" y="20042"/>
                      <a:pt x="99923" y="20331"/>
                      <a:pt x="99259" y="20590"/>
                    </a:cubicBezTo>
                    <a:cubicBezTo>
                      <a:pt x="98740" y="20792"/>
                      <a:pt x="98192" y="20965"/>
                      <a:pt x="97645" y="21138"/>
                    </a:cubicBezTo>
                    <a:cubicBezTo>
                      <a:pt x="97385" y="21196"/>
                      <a:pt x="97125" y="21282"/>
                      <a:pt x="96779" y="21340"/>
                    </a:cubicBezTo>
                    <a:lnTo>
                      <a:pt x="96664" y="21369"/>
                    </a:lnTo>
                    <a:cubicBezTo>
                      <a:pt x="96520" y="21398"/>
                      <a:pt x="96376" y="21455"/>
                      <a:pt x="96232" y="21455"/>
                    </a:cubicBezTo>
                    <a:cubicBezTo>
                      <a:pt x="95799" y="21542"/>
                      <a:pt x="95366" y="21628"/>
                      <a:pt x="94905" y="21686"/>
                    </a:cubicBezTo>
                    <a:cubicBezTo>
                      <a:pt x="94472" y="21744"/>
                      <a:pt x="94069" y="21801"/>
                      <a:pt x="93636" y="21859"/>
                    </a:cubicBezTo>
                    <a:cubicBezTo>
                      <a:pt x="93204" y="21888"/>
                      <a:pt x="92771" y="21917"/>
                      <a:pt x="92310" y="21917"/>
                    </a:cubicBezTo>
                    <a:cubicBezTo>
                      <a:pt x="92137" y="21917"/>
                      <a:pt x="91992" y="21917"/>
                      <a:pt x="91848" y="21917"/>
                    </a:cubicBezTo>
                    <a:lnTo>
                      <a:pt x="91675" y="21917"/>
                    </a:lnTo>
                    <a:cubicBezTo>
                      <a:pt x="91416" y="21917"/>
                      <a:pt x="91185" y="21917"/>
                      <a:pt x="90954" y="21917"/>
                    </a:cubicBezTo>
                    <a:cubicBezTo>
                      <a:pt x="90464" y="21888"/>
                      <a:pt x="89974" y="21888"/>
                      <a:pt x="89483" y="21830"/>
                    </a:cubicBezTo>
                    <a:cubicBezTo>
                      <a:pt x="88907" y="21773"/>
                      <a:pt x="88359" y="21686"/>
                      <a:pt x="87580" y="21542"/>
                    </a:cubicBezTo>
                    <a:cubicBezTo>
                      <a:pt x="87580" y="21542"/>
                      <a:pt x="87378" y="21455"/>
                      <a:pt x="87119" y="21398"/>
                    </a:cubicBezTo>
                    <a:cubicBezTo>
                      <a:pt x="86917" y="21369"/>
                      <a:pt x="86715" y="21311"/>
                      <a:pt x="86513" y="21253"/>
                    </a:cubicBezTo>
                    <a:cubicBezTo>
                      <a:pt x="86109" y="21167"/>
                      <a:pt x="85706" y="21081"/>
                      <a:pt x="85360" y="20994"/>
                    </a:cubicBezTo>
                    <a:cubicBezTo>
                      <a:pt x="84322" y="20648"/>
                      <a:pt x="83370" y="20244"/>
                      <a:pt x="82505" y="19725"/>
                    </a:cubicBezTo>
                    <a:lnTo>
                      <a:pt x="48620" y="0"/>
                    </a:lnTo>
                    <a:lnTo>
                      <a:pt x="48159" y="12631"/>
                    </a:lnTo>
                    <a:cubicBezTo>
                      <a:pt x="48101" y="14563"/>
                      <a:pt x="46717" y="16553"/>
                      <a:pt x="44006" y="18052"/>
                    </a:cubicBezTo>
                    <a:lnTo>
                      <a:pt x="0" y="42565"/>
                    </a:lnTo>
                    <a:cubicBezTo>
                      <a:pt x="577" y="43314"/>
                      <a:pt x="1298" y="44064"/>
                      <a:pt x="2365" y="44670"/>
                    </a:cubicBezTo>
                    <a:lnTo>
                      <a:pt x="65289" y="81294"/>
                    </a:lnTo>
                    <a:cubicBezTo>
                      <a:pt x="66471" y="81986"/>
                      <a:pt x="67855" y="82476"/>
                      <a:pt x="69326" y="82851"/>
                    </a:cubicBezTo>
                    <a:cubicBezTo>
                      <a:pt x="69528" y="82908"/>
                      <a:pt x="69730" y="82937"/>
                      <a:pt x="69960" y="82995"/>
                    </a:cubicBezTo>
                    <a:cubicBezTo>
                      <a:pt x="71402" y="83312"/>
                      <a:pt x="72959" y="83514"/>
                      <a:pt x="74517" y="83514"/>
                    </a:cubicBezTo>
                    <a:lnTo>
                      <a:pt x="74719" y="83514"/>
                    </a:lnTo>
                    <a:cubicBezTo>
                      <a:pt x="76362" y="83514"/>
                      <a:pt x="77977" y="83312"/>
                      <a:pt x="79563" y="82995"/>
                    </a:cubicBezTo>
                    <a:cubicBezTo>
                      <a:pt x="79621" y="82995"/>
                      <a:pt x="79736" y="82966"/>
                      <a:pt x="79736" y="82966"/>
                    </a:cubicBezTo>
                    <a:cubicBezTo>
                      <a:pt x="81322" y="82591"/>
                      <a:pt x="82822" y="82072"/>
                      <a:pt x="84091" y="81351"/>
                    </a:cubicBezTo>
                    <a:lnTo>
                      <a:pt x="134788" y="53119"/>
                    </a:lnTo>
                    <a:cubicBezTo>
                      <a:pt x="135710" y="52600"/>
                      <a:pt x="136258" y="52023"/>
                      <a:pt x="136864" y="51389"/>
                    </a:cubicBezTo>
                    <a:lnTo>
                      <a:pt x="109612" y="35528"/>
                    </a:lnTo>
                    <a:cubicBezTo>
                      <a:pt x="109526" y="35557"/>
                      <a:pt x="109497" y="35499"/>
                      <a:pt x="109439" y="35499"/>
                    </a:cubicBezTo>
                    <a:close/>
                  </a:path>
                </a:pathLst>
              </a:custGeom>
              <a:solidFill>
                <a:srgbClr val="4C4DC3"/>
              </a:solidFill>
              <a:ln w="2878" cap="flat">
                <a:noFill/>
                <a:prstDash val="solid"/>
                <a:miter/>
              </a:ln>
            </p:spPr>
            <p:txBody>
              <a:bodyPr rtlCol="0" anchor="ctr"/>
              <a:lstStyle/>
              <a:p>
                <a:endParaRPr lang="zh-CN" altLang="en-US"/>
              </a:p>
            </p:txBody>
          </p:sp>
          <p:sp>
            <p:nvSpPr>
              <p:cNvPr id="209" name="Aichitds5-14"/>
              <p:cNvSpPr/>
              <p:nvPr/>
            </p:nvSpPr>
            <p:spPr>
              <a:xfrm>
                <a:off x="9878326" y="5015616"/>
                <a:ext cx="136748" cy="83543"/>
              </a:xfrm>
              <a:custGeom>
                <a:avLst/>
                <a:gdLst>
                  <a:gd name="connsiteX0" fmla="*/ 109439 w 136748"/>
                  <a:gd name="connsiteY0" fmla="*/ 35384 h 83543"/>
                  <a:gd name="connsiteX1" fmla="*/ 107824 w 136748"/>
                  <a:gd name="connsiteY1" fmla="*/ 34202 h 83543"/>
                  <a:gd name="connsiteX2" fmla="*/ 107017 w 136748"/>
                  <a:gd name="connsiteY2" fmla="*/ 33308 h 83543"/>
                  <a:gd name="connsiteX3" fmla="*/ 106844 w 136748"/>
                  <a:gd name="connsiteY3" fmla="*/ 33048 h 83543"/>
                  <a:gd name="connsiteX4" fmla="*/ 106786 w 136748"/>
                  <a:gd name="connsiteY4" fmla="*/ 32962 h 83543"/>
                  <a:gd name="connsiteX5" fmla="*/ 106527 w 136748"/>
                  <a:gd name="connsiteY5" fmla="*/ 32529 h 83543"/>
                  <a:gd name="connsiteX6" fmla="*/ 106209 w 136748"/>
                  <a:gd name="connsiteY6" fmla="*/ 31808 h 83543"/>
                  <a:gd name="connsiteX7" fmla="*/ 106008 w 136748"/>
                  <a:gd name="connsiteY7" fmla="*/ 31058 h 83543"/>
                  <a:gd name="connsiteX8" fmla="*/ 105950 w 136748"/>
                  <a:gd name="connsiteY8" fmla="*/ 30308 h 83543"/>
                  <a:gd name="connsiteX9" fmla="*/ 105950 w 136748"/>
                  <a:gd name="connsiteY9" fmla="*/ 30193 h 83543"/>
                  <a:gd name="connsiteX10" fmla="*/ 106440 w 136748"/>
                  <a:gd name="connsiteY10" fmla="*/ 16726 h 83543"/>
                  <a:gd name="connsiteX11" fmla="*/ 101220 w 136748"/>
                  <a:gd name="connsiteY11" fmla="*/ 19639 h 83543"/>
                  <a:gd name="connsiteX12" fmla="*/ 99317 w 136748"/>
                  <a:gd name="connsiteY12" fmla="*/ 20532 h 83543"/>
                  <a:gd name="connsiteX13" fmla="*/ 97702 w 136748"/>
                  <a:gd name="connsiteY13" fmla="*/ 21081 h 83543"/>
                  <a:gd name="connsiteX14" fmla="*/ 96808 w 136748"/>
                  <a:gd name="connsiteY14" fmla="*/ 21311 h 83543"/>
                  <a:gd name="connsiteX15" fmla="*/ 96693 w 136748"/>
                  <a:gd name="connsiteY15" fmla="*/ 21340 h 83543"/>
                  <a:gd name="connsiteX16" fmla="*/ 96289 w 136748"/>
                  <a:gd name="connsiteY16" fmla="*/ 21427 h 83543"/>
                  <a:gd name="connsiteX17" fmla="*/ 94963 w 136748"/>
                  <a:gd name="connsiteY17" fmla="*/ 21657 h 83543"/>
                  <a:gd name="connsiteX18" fmla="*/ 93636 w 136748"/>
                  <a:gd name="connsiteY18" fmla="*/ 21801 h 83543"/>
                  <a:gd name="connsiteX19" fmla="*/ 92310 w 136748"/>
                  <a:gd name="connsiteY19" fmla="*/ 21888 h 83543"/>
                  <a:gd name="connsiteX20" fmla="*/ 91762 w 136748"/>
                  <a:gd name="connsiteY20" fmla="*/ 21888 h 83543"/>
                  <a:gd name="connsiteX21" fmla="*/ 91646 w 136748"/>
                  <a:gd name="connsiteY21" fmla="*/ 21888 h 83543"/>
                  <a:gd name="connsiteX22" fmla="*/ 90925 w 136748"/>
                  <a:gd name="connsiteY22" fmla="*/ 21888 h 83543"/>
                  <a:gd name="connsiteX23" fmla="*/ 89426 w 136748"/>
                  <a:gd name="connsiteY23" fmla="*/ 21801 h 83543"/>
                  <a:gd name="connsiteX24" fmla="*/ 87522 w 136748"/>
                  <a:gd name="connsiteY24" fmla="*/ 21542 h 83543"/>
                  <a:gd name="connsiteX25" fmla="*/ 87061 w 136748"/>
                  <a:gd name="connsiteY25" fmla="*/ 21427 h 83543"/>
                  <a:gd name="connsiteX26" fmla="*/ 86427 w 136748"/>
                  <a:gd name="connsiteY26" fmla="*/ 21253 h 83543"/>
                  <a:gd name="connsiteX27" fmla="*/ 85273 w 136748"/>
                  <a:gd name="connsiteY27" fmla="*/ 20965 h 83543"/>
                  <a:gd name="connsiteX28" fmla="*/ 82476 w 136748"/>
                  <a:gd name="connsiteY28" fmla="*/ 19754 h 83543"/>
                  <a:gd name="connsiteX29" fmla="*/ 48620 w 136748"/>
                  <a:gd name="connsiteY29" fmla="*/ 0 h 83543"/>
                  <a:gd name="connsiteX30" fmla="*/ 48159 w 136748"/>
                  <a:gd name="connsiteY30" fmla="*/ 12660 h 83543"/>
                  <a:gd name="connsiteX31" fmla="*/ 44006 w 136748"/>
                  <a:gd name="connsiteY31" fmla="*/ 18081 h 83543"/>
                  <a:gd name="connsiteX32" fmla="*/ 0 w 136748"/>
                  <a:gd name="connsiteY32" fmla="*/ 42622 h 83543"/>
                  <a:gd name="connsiteX33" fmla="*/ 2336 w 136748"/>
                  <a:gd name="connsiteY33" fmla="*/ 44698 h 83543"/>
                  <a:gd name="connsiteX34" fmla="*/ 65260 w 136748"/>
                  <a:gd name="connsiteY34" fmla="*/ 81351 h 83543"/>
                  <a:gd name="connsiteX35" fmla="*/ 69239 w 136748"/>
                  <a:gd name="connsiteY35" fmla="*/ 82880 h 83543"/>
                  <a:gd name="connsiteX36" fmla="*/ 69874 w 136748"/>
                  <a:gd name="connsiteY36" fmla="*/ 83053 h 83543"/>
                  <a:gd name="connsiteX37" fmla="*/ 74459 w 136748"/>
                  <a:gd name="connsiteY37" fmla="*/ 83543 h 83543"/>
                  <a:gd name="connsiteX38" fmla="*/ 74632 w 136748"/>
                  <a:gd name="connsiteY38" fmla="*/ 83543 h 83543"/>
                  <a:gd name="connsiteX39" fmla="*/ 79506 w 136748"/>
                  <a:gd name="connsiteY39" fmla="*/ 82995 h 83543"/>
                  <a:gd name="connsiteX40" fmla="*/ 79621 w 136748"/>
                  <a:gd name="connsiteY40" fmla="*/ 82966 h 83543"/>
                  <a:gd name="connsiteX41" fmla="*/ 83975 w 136748"/>
                  <a:gd name="connsiteY41" fmla="*/ 81323 h 83543"/>
                  <a:gd name="connsiteX42" fmla="*/ 134672 w 136748"/>
                  <a:gd name="connsiteY42" fmla="*/ 53090 h 83543"/>
                  <a:gd name="connsiteX43" fmla="*/ 136749 w 136748"/>
                  <a:gd name="connsiteY43" fmla="*/ 51360 h 83543"/>
                  <a:gd name="connsiteX44" fmla="*/ 109612 w 136748"/>
                  <a:gd name="connsiteY44" fmla="*/ 35557 h 83543"/>
                  <a:gd name="connsiteX45" fmla="*/ 109439 w 136748"/>
                  <a:gd name="connsiteY45" fmla="*/ 35384 h 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748" h="83543">
                    <a:moveTo>
                      <a:pt x="109439" y="35384"/>
                    </a:moveTo>
                    <a:cubicBezTo>
                      <a:pt x="108805" y="35009"/>
                      <a:pt x="108286" y="34605"/>
                      <a:pt x="107824" y="34202"/>
                    </a:cubicBezTo>
                    <a:cubicBezTo>
                      <a:pt x="107507" y="33913"/>
                      <a:pt x="107248" y="33596"/>
                      <a:pt x="107017" y="33308"/>
                    </a:cubicBezTo>
                    <a:cubicBezTo>
                      <a:pt x="106959" y="33221"/>
                      <a:pt x="106902" y="33135"/>
                      <a:pt x="106844" y="33048"/>
                    </a:cubicBezTo>
                    <a:cubicBezTo>
                      <a:pt x="106815" y="33019"/>
                      <a:pt x="106815" y="32991"/>
                      <a:pt x="106786" y="32962"/>
                    </a:cubicBezTo>
                    <a:cubicBezTo>
                      <a:pt x="106700" y="32788"/>
                      <a:pt x="106584" y="32702"/>
                      <a:pt x="106527" y="32529"/>
                    </a:cubicBezTo>
                    <a:cubicBezTo>
                      <a:pt x="106382" y="32298"/>
                      <a:pt x="106267" y="32039"/>
                      <a:pt x="106209" y="31808"/>
                    </a:cubicBezTo>
                    <a:cubicBezTo>
                      <a:pt x="106123" y="31549"/>
                      <a:pt x="106065" y="31318"/>
                      <a:pt x="106008" y="31058"/>
                    </a:cubicBezTo>
                    <a:cubicBezTo>
                      <a:pt x="105979" y="30799"/>
                      <a:pt x="105950" y="30308"/>
                      <a:pt x="105950" y="30308"/>
                    </a:cubicBezTo>
                    <a:lnTo>
                      <a:pt x="105950" y="30193"/>
                    </a:lnTo>
                    <a:lnTo>
                      <a:pt x="106440" y="16726"/>
                    </a:lnTo>
                    <a:lnTo>
                      <a:pt x="101220" y="19639"/>
                    </a:lnTo>
                    <a:cubicBezTo>
                      <a:pt x="100615" y="19956"/>
                      <a:pt x="99980" y="20273"/>
                      <a:pt x="99317" y="20532"/>
                    </a:cubicBezTo>
                    <a:cubicBezTo>
                      <a:pt x="98798" y="20735"/>
                      <a:pt x="98250" y="20907"/>
                      <a:pt x="97702" y="21081"/>
                    </a:cubicBezTo>
                    <a:cubicBezTo>
                      <a:pt x="97443" y="21138"/>
                      <a:pt x="97154" y="21196"/>
                      <a:pt x="96808" y="21311"/>
                    </a:cubicBezTo>
                    <a:cubicBezTo>
                      <a:pt x="96808" y="21311"/>
                      <a:pt x="96751" y="21311"/>
                      <a:pt x="96693" y="21340"/>
                    </a:cubicBezTo>
                    <a:cubicBezTo>
                      <a:pt x="96549" y="21369"/>
                      <a:pt x="96433" y="21398"/>
                      <a:pt x="96289" y="21427"/>
                    </a:cubicBezTo>
                    <a:cubicBezTo>
                      <a:pt x="95857" y="21513"/>
                      <a:pt x="95424" y="21600"/>
                      <a:pt x="94963" y="21657"/>
                    </a:cubicBezTo>
                    <a:cubicBezTo>
                      <a:pt x="94530" y="21715"/>
                      <a:pt x="94098" y="21773"/>
                      <a:pt x="93636" y="21801"/>
                    </a:cubicBezTo>
                    <a:cubicBezTo>
                      <a:pt x="93204" y="21830"/>
                      <a:pt x="92771" y="21859"/>
                      <a:pt x="92310" y="21888"/>
                    </a:cubicBezTo>
                    <a:cubicBezTo>
                      <a:pt x="92137" y="21888"/>
                      <a:pt x="91964" y="21888"/>
                      <a:pt x="91762" y="21888"/>
                    </a:cubicBezTo>
                    <a:lnTo>
                      <a:pt x="91646" y="21888"/>
                    </a:lnTo>
                    <a:cubicBezTo>
                      <a:pt x="91416" y="21888"/>
                      <a:pt x="91185" y="21888"/>
                      <a:pt x="90925" y="21888"/>
                    </a:cubicBezTo>
                    <a:cubicBezTo>
                      <a:pt x="90435" y="21859"/>
                      <a:pt x="89945" y="21830"/>
                      <a:pt x="89426" y="21801"/>
                    </a:cubicBezTo>
                    <a:cubicBezTo>
                      <a:pt x="88878" y="21773"/>
                      <a:pt x="88301" y="21657"/>
                      <a:pt x="87522" y="21542"/>
                    </a:cubicBezTo>
                    <a:cubicBezTo>
                      <a:pt x="87522" y="21542"/>
                      <a:pt x="87292" y="21484"/>
                      <a:pt x="87061" y="21427"/>
                    </a:cubicBezTo>
                    <a:cubicBezTo>
                      <a:pt x="86859" y="21398"/>
                      <a:pt x="86629" y="21340"/>
                      <a:pt x="86427" y="21253"/>
                    </a:cubicBezTo>
                    <a:cubicBezTo>
                      <a:pt x="86052" y="21167"/>
                      <a:pt x="85619" y="21081"/>
                      <a:pt x="85273" y="20965"/>
                    </a:cubicBezTo>
                    <a:cubicBezTo>
                      <a:pt x="84264" y="20648"/>
                      <a:pt x="83312" y="20215"/>
                      <a:pt x="82476" y="19754"/>
                    </a:cubicBezTo>
                    <a:lnTo>
                      <a:pt x="48620" y="0"/>
                    </a:lnTo>
                    <a:lnTo>
                      <a:pt x="48159" y="12660"/>
                    </a:lnTo>
                    <a:cubicBezTo>
                      <a:pt x="48101" y="14621"/>
                      <a:pt x="46717" y="16582"/>
                      <a:pt x="44006" y="18081"/>
                    </a:cubicBezTo>
                    <a:lnTo>
                      <a:pt x="0" y="42622"/>
                    </a:lnTo>
                    <a:cubicBezTo>
                      <a:pt x="606" y="43343"/>
                      <a:pt x="1298" y="44093"/>
                      <a:pt x="2336" y="44698"/>
                    </a:cubicBezTo>
                    <a:lnTo>
                      <a:pt x="65260" y="81351"/>
                    </a:lnTo>
                    <a:cubicBezTo>
                      <a:pt x="66442" y="82044"/>
                      <a:pt x="67798" y="82534"/>
                      <a:pt x="69239" y="82880"/>
                    </a:cubicBezTo>
                    <a:cubicBezTo>
                      <a:pt x="69441" y="82908"/>
                      <a:pt x="69672" y="82966"/>
                      <a:pt x="69874" y="83053"/>
                    </a:cubicBezTo>
                    <a:cubicBezTo>
                      <a:pt x="71345" y="83341"/>
                      <a:pt x="72873" y="83543"/>
                      <a:pt x="74459" y="83543"/>
                    </a:cubicBezTo>
                    <a:lnTo>
                      <a:pt x="74632" y="83543"/>
                    </a:lnTo>
                    <a:cubicBezTo>
                      <a:pt x="76247" y="83514"/>
                      <a:pt x="77891" y="83341"/>
                      <a:pt x="79506" y="82995"/>
                    </a:cubicBezTo>
                    <a:lnTo>
                      <a:pt x="79621" y="82966"/>
                    </a:lnTo>
                    <a:cubicBezTo>
                      <a:pt x="81207" y="82591"/>
                      <a:pt x="82678" y="82072"/>
                      <a:pt x="83975" y="81323"/>
                    </a:cubicBezTo>
                    <a:lnTo>
                      <a:pt x="134672" y="53090"/>
                    </a:lnTo>
                    <a:cubicBezTo>
                      <a:pt x="135566" y="52571"/>
                      <a:pt x="136114" y="51937"/>
                      <a:pt x="136749" y="51360"/>
                    </a:cubicBezTo>
                    <a:lnTo>
                      <a:pt x="109612" y="35557"/>
                    </a:lnTo>
                    <a:cubicBezTo>
                      <a:pt x="109555" y="35442"/>
                      <a:pt x="109439" y="35384"/>
                      <a:pt x="109439" y="35384"/>
                    </a:cubicBezTo>
                    <a:close/>
                  </a:path>
                </a:pathLst>
              </a:custGeom>
              <a:solidFill>
                <a:srgbClr val="4C4DC3"/>
              </a:solidFill>
              <a:ln w="2878" cap="flat">
                <a:noFill/>
                <a:prstDash val="solid"/>
                <a:miter/>
              </a:ln>
            </p:spPr>
            <p:txBody>
              <a:bodyPr rtlCol="0" anchor="ctr"/>
              <a:lstStyle/>
              <a:p>
                <a:endParaRPr lang="zh-CN" altLang="en-US"/>
              </a:p>
            </p:txBody>
          </p:sp>
          <p:sp>
            <p:nvSpPr>
              <p:cNvPr id="210" name="Aichitds5-15"/>
              <p:cNvSpPr/>
              <p:nvPr/>
            </p:nvSpPr>
            <p:spPr>
              <a:xfrm>
                <a:off x="9968444" y="5068043"/>
                <a:ext cx="136950" cy="83658"/>
              </a:xfrm>
              <a:custGeom>
                <a:avLst/>
                <a:gdLst>
                  <a:gd name="connsiteX0" fmla="*/ 109670 w 136950"/>
                  <a:gd name="connsiteY0" fmla="*/ 35586 h 83658"/>
                  <a:gd name="connsiteX1" fmla="*/ 108026 w 136950"/>
                  <a:gd name="connsiteY1" fmla="*/ 34375 h 83658"/>
                  <a:gd name="connsiteX2" fmla="*/ 107248 w 136950"/>
                  <a:gd name="connsiteY2" fmla="*/ 33509 h 83658"/>
                  <a:gd name="connsiteX3" fmla="*/ 107075 w 136950"/>
                  <a:gd name="connsiteY3" fmla="*/ 33221 h 83658"/>
                  <a:gd name="connsiteX4" fmla="*/ 107017 w 136950"/>
                  <a:gd name="connsiteY4" fmla="*/ 33135 h 83658"/>
                  <a:gd name="connsiteX5" fmla="*/ 106757 w 136950"/>
                  <a:gd name="connsiteY5" fmla="*/ 32702 h 83658"/>
                  <a:gd name="connsiteX6" fmla="*/ 106411 w 136950"/>
                  <a:gd name="connsiteY6" fmla="*/ 31952 h 83658"/>
                  <a:gd name="connsiteX7" fmla="*/ 106209 w 136950"/>
                  <a:gd name="connsiteY7" fmla="*/ 31231 h 83658"/>
                  <a:gd name="connsiteX8" fmla="*/ 106152 w 136950"/>
                  <a:gd name="connsiteY8" fmla="*/ 30481 h 83658"/>
                  <a:gd name="connsiteX9" fmla="*/ 106152 w 136950"/>
                  <a:gd name="connsiteY9" fmla="*/ 30395 h 83658"/>
                  <a:gd name="connsiteX10" fmla="*/ 106671 w 136950"/>
                  <a:gd name="connsiteY10" fmla="*/ 16639 h 83658"/>
                  <a:gd name="connsiteX11" fmla="*/ 101134 w 136950"/>
                  <a:gd name="connsiteY11" fmla="*/ 19725 h 83658"/>
                  <a:gd name="connsiteX12" fmla="*/ 99202 w 136950"/>
                  <a:gd name="connsiteY12" fmla="*/ 20619 h 83658"/>
                  <a:gd name="connsiteX13" fmla="*/ 97558 w 136950"/>
                  <a:gd name="connsiteY13" fmla="*/ 21167 h 83658"/>
                  <a:gd name="connsiteX14" fmla="*/ 96722 w 136950"/>
                  <a:gd name="connsiteY14" fmla="*/ 21369 h 83658"/>
                  <a:gd name="connsiteX15" fmla="*/ 96606 w 136950"/>
                  <a:gd name="connsiteY15" fmla="*/ 21398 h 83658"/>
                  <a:gd name="connsiteX16" fmla="*/ 96174 w 136950"/>
                  <a:gd name="connsiteY16" fmla="*/ 21484 h 83658"/>
                  <a:gd name="connsiteX17" fmla="*/ 94847 w 136950"/>
                  <a:gd name="connsiteY17" fmla="*/ 21715 h 83658"/>
                  <a:gd name="connsiteX18" fmla="*/ 93550 w 136950"/>
                  <a:gd name="connsiteY18" fmla="*/ 21859 h 83658"/>
                  <a:gd name="connsiteX19" fmla="*/ 92252 w 136950"/>
                  <a:gd name="connsiteY19" fmla="*/ 21917 h 83658"/>
                  <a:gd name="connsiteX20" fmla="*/ 91791 w 136950"/>
                  <a:gd name="connsiteY20" fmla="*/ 21917 h 83658"/>
                  <a:gd name="connsiteX21" fmla="*/ 91618 w 136950"/>
                  <a:gd name="connsiteY21" fmla="*/ 21917 h 83658"/>
                  <a:gd name="connsiteX22" fmla="*/ 90897 w 136950"/>
                  <a:gd name="connsiteY22" fmla="*/ 21917 h 83658"/>
                  <a:gd name="connsiteX23" fmla="*/ 89426 w 136950"/>
                  <a:gd name="connsiteY23" fmla="*/ 21830 h 83658"/>
                  <a:gd name="connsiteX24" fmla="*/ 87753 w 136950"/>
                  <a:gd name="connsiteY24" fmla="*/ 21599 h 83658"/>
                  <a:gd name="connsiteX25" fmla="*/ 86830 w 136950"/>
                  <a:gd name="connsiteY25" fmla="*/ 21398 h 83658"/>
                  <a:gd name="connsiteX26" fmla="*/ 86427 w 136950"/>
                  <a:gd name="connsiteY26" fmla="*/ 21253 h 83658"/>
                  <a:gd name="connsiteX27" fmla="*/ 85273 w 136950"/>
                  <a:gd name="connsiteY27" fmla="*/ 20994 h 83658"/>
                  <a:gd name="connsiteX28" fmla="*/ 82418 w 136950"/>
                  <a:gd name="connsiteY28" fmla="*/ 19725 h 83658"/>
                  <a:gd name="connsiteX29" fmla="*/ 48592 w 136950"/>
                  <a:gd name="connsiteY29" fmla="*/ 0 h 83658"/>
                  <a:gd name="connsiteX30" fmla="*/ 48130 w 136950"/>
                  <a:gd name="connsiteY30" fmla="*/ 12602 h 83658"/>
                  <a:gd name="connsiteX31" fmla="*/ 43949 w 136950"/>
                  <a:gd name="connsiteY31" fmla="*/ 18024 h 83658"/>
                  <a:gd name="connsiteX32" fmla="*/ 0 w 136950"/>
                  <a:gd name="connsiteY32" fmla="*/ 42536 h 83658"/>
                  <a:gd name="connsiteX33" fmla="*/ 2595 w 136950"/>
                  <a:gd name="connsiteY33" fmla="*/ 44843 h 83658"/>
                  <a:gd name="connsiteX34" fmla="*/ 65491 w 136950"/>
                  <a:gd name="connsiteY34" fmla="*/ 81495 h 83658"/>
                  <a:gd name="connsiteX35" fmla="*/ 69470 w 136950"/>
                  <a:gd name="connsiteY35" fmla="*/ 82995 h 83658"/>
                  <a:gd name="connsiteX36" fmla="*/ 70105 w 136950"/>
                  <a:gd name="connsiteY36" fmla="*/ 83139 h 83658"/>
                  <a:gd name="connsiteX37" fmla="*/ 74661 w 136950"/>
                  <a:gd name="connsiteY37" fmla="*/ 83658 h 83658"/>
                  <a:gd name="connsiteX38" fmla="*/ 74834 w 136950"/>
                  <a:gd name="connsiteY38" fmla="*/ 83658 h 83658"/>
                  <a:gd name="connsiteX39" fmla="*/ 79679 w 136950"/>
                  <a:gd name="connsiteY39" fmla="*/ 83139 h 83658"/>
                  <a:gd name="connsiteX40" fmla="*/ 79852 w 136950"/>
                  <a:gd name="connsiteY40" fmla="*/ 83110 h 83658"/>
                  <a:gd name="connsiteX41" fmla="*/ 84206 w 136950"/>
                  <a:gd name="connsiteY41" fmla="*/ 81467 h 83658"/>
                  <a:gd name="connsiteX42" fmla="*/ 134903 w 136950"/>
                  <a:gd name="connsiteY42" fmla="*/ 53234 h 83658"/>
                  <a:gd name="connsiteX43" fmla="*/ 136950 w 136950"/>
                  <a:gd name="connsiteY43" fmla="*/ 51504 h 83658"/>
                  <a:gd name="connsiteX44" fmla="*/ 109756 w 136950"/>
                  <a:gd name="connsiteY44" fmla="*/ 35701 h 83658"/>
                  <a:gd name="connsiteX45" fmla="*/ 109670 w 136950"/>
                  <a:gd name="connsiteY45" fmla="*/ 35586 h 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950" h="83658">
                    <a:moveTo>
                      <a:pt x="109670" y="35586"/>
                    </a:moveTo>
                    <a:cubicBezTo>
                      <a:pt x="109035" y="35211"/>
                      <a:pt x="108488" y="34807"/>
                      <a:pt x="108026" y="34375"/>
                    </a:cubicBezTo>
                    <a:cubicBezTo>
                      <a:pt x="107738" y="34086"/>
                      <a:pt x="107449" y="33769"/>
                      <a:pt x="107248" y="33509"/>
                    </a:cubicBezTo>
                    <a:cubicBezTo>
                      <a:pt x="107190" y="33394"/>
                      <a:pt x="107161" y="33308"/>
                      <a:pt x="107075" y="33221"/>
                    </a:cubicBezTo>
                    <a:cubicBezTo>
                      <a:pt x="107046" y="33192"/>
                      <a:pt x="107017" y="33135"/>
                      <a:pt x="107017" y="33135"/>
                    </a:cubicBezTo>
                    <a:cubicBezTo>
                      <a:pt x="106930" y="32990"/>
                      <a:pt x="106815" y="32846"/>
                      <a:pt x="106757" y="32702"/>
                    </a:cubicBezTo>
                    <a:cubicBezTo>
                      <a:pt x="106642" y="32442"/>
                      <a:pt x="106527" y="32212"/>
                      <a:pt x="106411" y="31952"/>
                    </a:cubicBezTo>
                    <a:cubicBezTo>
                      <a:pt x="106325" y="31693"/>
                      <a:pt x="106267" y="31462"/>
                      <a:pt x="106209" y="31231"/>
                    </a:cubicBezTo>
                    <a:cubicBezTo>
                      <a:pt x="106181" y="30972"/>
                      <a:pt x="106152" y="30712"/>
                      <a:pt x="106152" y="30481"/>
                    </a:cubicBezTo>
                    <a:lnTo>
                      <a:pt x="106152" y="30395"/>
                    </a:lnTo>
                    <a:lnTo>
                      <a:pt x="106671" y="16639"/>
                    </a:lnTo>
                    <a:lnTo>
                      <a:pt x="101134" y="19725"/>
                    </a:lnTo>
                    <a:cubicBezTo>
                      <a:pt x="100528" y="20013"/>
                      <a:pt x="99894" y="20360"/>
                      <a:pt x="99202" y="20619"/>
                    </a:cubicBezTo>
                    <a:cubicBezTo>
                      <a:pt x="98683" y="20821"/>
                      <a:pt x="98135" y="20994"/>
                      <a:pt x="97558" y="21167"/>
                    </a:cubicBezTo>
                    <a:cubicBezTo>
                      <a:pt x="97299" y="21225"/>
                      <a:pt x="97039" y="21282"/>
                      <a:pt x="96722" y="21369"/>
                    </a:cubicBezTo>
                    <a:lnTo>
                      <a:pt x="96606" y="21398"/>
                    </a:lnTo>
                    <a:cubicBezTo>
                      <a:pt x="96462" y="21427"/>
                      <a:pt x="96318" y="21484"/>
                      <a:pt x="96174" y="21484"/>
                    </a:cubicBezTo>
                    <a:cubicBezTo>
                      <a:pt x="95712" y="21599"/>
                      <a:pt x="95280" y="21657"/>
                      <a:pt x="94847" y="21715"/>
                    </a:cubicBezTo>
                    <a:cubicBezTo>
                      <a:pt x="94415" y="21773"/>
                      <a:pt x="93982" y="21830"/>
                      <a:pt x="93550" y="21859"/>
                    </a:cubicBezTo>
                    <a:cubicBezTo>
                      <a:pt x="93117" y="21888"/>
                      <a:pt x="92685" y="21917"/>
                      <a:pt x="92252" y="21917"/>
                    </a:cubicBezTo>
                    <a:lnTo>
                      <a:pt x="91791" y="21917"/>
                    </a:lnTo>
                    <a:lnTo>
                      <a:pt x="91618" y="21917"/>
                    </a:lnTo>
                    <a:cubicBezTo>
                      <a:pt x="91387" y="21917"/>
                      <a:pt x="90897" y="21917"/>
                      <a:pt x="90897" y="21917"/>
                    </a:cubicBezTo>
                    <a:cubicBezTo>
                      <a:pt x="90406" y="21888"/>
                      <a:pt x="89916" y="21888"/>
                      <a:pt x="89426" y="21830"/>
                    </a:cubicBezTo>
                    <a:cubicBezTo>
                      <a:pt x="88878" y="21773"/>
                      <a:pt x="88301" y="21686"/>
                      <a:pt x="87753" y="21599"/>
                    </a:cubicBezTo>
                    <a:cubicBezTo>
                      <a:pt x="87522" y="21542"/>
                      <a:pt x="87292" y="21455"/>
                      <a:pt x="86830" y="21398"/>
                    </a:cubicBezTo>
                    <a:cubicBezTo>
                      <a:pt x="86830" y="21398"/>
                      <a:pt x="86629" y="21340"/>
                      <a:pt x="86427" y="21253"/>
                    </a:cubicBezTo>
                    <a:cubicBezTo>
                      <a:pt x="86023" y="21167"/>
                      <a:pt x="85619" y="21081"/>
                      <a:pt x="85273" y="20994"/>
                    </a:cubicBezTo>
                    <a:cubicBezTo>
                      <a:pt x="84235" y="20648"/>
                      <a:pt x="83283" y="20244"/>
                      <a:pt x="82418" y="19725"/>
                    </a:cubicBezTo>
                    <a:lnTo>
                      <a:pt x="48592" y="0"/>
                    </a:lnTo>
                    <a:lnTo>
                      <a:pt x="48130" y="12602"/>
                    </a:lnTo>
                    <a:cubicBezTo>
                      <a:pt x="48044" y="14563"/>
                      <a:pt x="46659" y="16524"/>
                      <a:pt x="43949" y="18024"/>
                    </a:cubicBezTo>
                    <a:lnTo>
                      <a:pt x="0" y="42536"/>
                    </a:lnTo>
                    <a:cubicBezTo>
                      <a:pt x="606" y="43372"/>
                      <a:pt x="1442" y="44151"/>
                      <a:pt x="2595" y="44843"/>
                    </a:cubicBezTo>
                    <a:lnTo>
                      <a:pt x="65491" y="81495"/>
                    </a:lnTo>
                    <a:cubicBezTo>
                      <a:pt x="66673" y="82159"/>
                      <a:pt x="68028" y="82649"/>
                      <a:pt x="69470" y="82995"/>
                    </a:cubicBezTo>
                    <a:cubicBezTo>
                      <a:pt x="69672" y="83053"/>
                      <a:pt x="70105" y="83139"/>
                      <a:pt x="70105" y="83139"/>
                    </a:cubicBezTo>
                    <a:cubicBezTo>
                      <a:pt x="71575" y="83456"/>
                      <a:pt x="73104" y="83658"/>
                      <a:pt x="74661" y="83658"/>
                    </a:cubicBezTo>
                    <a:lnTo>
                      <a:pt x="74834" y="83658"/>
                    </a:lnTo>
                    <a:cubicBezTo>
                      <a:pt x="76478" y="83658"/>
                      <a:pt x="78122" y="83456"/>
                      <a:pt x="79679" y="83139"/>
                    </a:cubicBezTo>
                    <a:lnTo>
                      <a:pt x="79852" y="83110"/>
                    </a:lnTo>
                    <a:cubicBezTo>
                      <a:pt x="81438" y="82735"/>
                      <a:pt x="82908" y="82216"/>
                      <a:pt x="84206" y="81467"/>
                    </a:cubicBezTo>
                    <a:lnTo>
                      <a:pt x="134903" y="53234"/>
                    </a:lnTo>
                    <a:cubicBezTo>
                      <a:pt x="135797" y="52715"/>
                      <a:pt x="136345" y="52081"/>
                      <a:pt x="136950" y="51504"/>
                    </a:cubicBezTo>
                    <a:lnTo>
                      <a:pt x="109756" y="35701"/>
                    </a:lnTo>
                    <a:lnTo>
                      <a:pt x="109670" y="35586"/>
                    </a:lnTo>
                    <a:close/>
                  </a:path>
                </a:pathLst>
              </a:custGeom>
              <a:solidFill>
                <a:srgbClr val="4C4DC3"/>
              </a:solidFill>
              <a:ln w="2878" cap="flat">
                <a:noFill/>
                <a:prstDash val="solid"/>
                <a:miter/>
              </a:ln>
            </p:spPr>
            <p:txBody>
              <a:bodyPr rtlCol="0" anchor="ctr"/>
              <a:lstStyle/>
              <a:p>
                <a:endParaRPr lang="zh-CN" altLang="en-US"/>
              </a:p>
            </p:txBody>
          </p:sp>
          <p:sp>
            <p:nvSpPr>
              <p:cNvPr id="211" name="Aichitds5-16"/>
              <p:cNvSpPr/>
              <p:nvPr/>
            </p:nvSpPr>
            <p:spPr>
              <a:xfrm>
                <a:off x="10058735" y="5120672"/>
                <a:ext cx="136719" cy="83456"/>
              </a:xfrm>
              <a:custGeom>
                <a:avLst/>
                <a:gdLst>
                  <a:gd name="connsiteX0" fmla="*/ 109382 w 136719"/>
                  <a:gd name="connsiteY0" fmla="*/ 35384 h 83456"/>
                  <a:gd name="connsiteX1" fmla="*/ 107767 w 136719"/>
                  <a:gd name="connsiteY1" fmla="*/ 34202 h 83456"/>
                  <a:gd name="connsiteX2" fmla="*/ 106988 w 136719"/>
                  <a:gd name="connsiteY2" fmla="*/ 33337 h 83456"/>
                  <a:gd name="connsiteX3" fmla="*/ 106815 w 136719"/>
                  <a:gd name="connsiteY3" fmla="*/ 33048 h 83456"/>
                  <a:gd name="connsiteX4" fmla="*/ 106757 w 136719"/>
                  <a:gd name="connsiteY4" fmla="*/ 32962 h 83456"/>
                  <a:gd name="connsiteX5" fmla="*/ 106498 w 136719"/>
                  <a:gd name="connsiteY5" fmla="*/ 32558 h 83456"/>
                  <a:gd name="connsiteX6" fmla="*/ 106181 w 136719"/>
                  <a:gd name="connsiteY6" fmla="*/ 31808 h 83456"/>
                  <a:gd name="connsiteX7" fmla="*/ 106008 w 136719"/>
                  <a:gd name="connsiteY7" fmla="*/ 31087 h 83456"/>
                  <a:gd name="connsiteX8" fmla="*/ 105950 w 136719"/>
                  <a:gd name="connsiteY8" fmla="*/ 30337 h 83456"/>
                  <a:gd name="connsiteX9" fmla="*/ 105950 w 136719"/>
                  <a:gd name="connsiteY9" fmla="*/ 30222 h 83456"/>
                  <a:gd name="connsiteX10" fmla="*/ 106440 w 136719"/>
                  <a:gd name="connsiteY10" fmla="*/ 16783 h 83456"/>
                  <a:gd name="connsiteX11" fmla="*/ 101192 w 136719"/>
                  <a:gd name="connsiteY11" fmla="*/ 19696 h 83456"/>
                  <a:gd name="connsiteX12" fmla="*/ 99259 w 136719"/>
                  <a:gd name="connsiteY12" fmla="*/ 20590 h 83456"/>
                  <a:gd name="connsiteX13" fmla="*/ 97645 w 136719"/>
                  <a:gd name="connsiteY13" fmla="*/ 21138 h 83456"/>
                  <a:gd name="connsiteX14" fmla="*/ 96866 w 136719"/>
                  <a:gd name="connsiteY14" fmla="*/ 21340 h 83456"/>
                  <a:gd name="connsiteX15" fmla="*/ 96664 w 136719"/>
                  <a:gd name="connsiteY15" fmla="*/ 21369 h 83456"/>
                  <a:gd name="connsiteX16" fmla="*/ 96260 w 136719"/>
                  <a:gd name="connsiteY16" fmla="*/ 21484 h 83456"/>
                  <a:gd name="connsiteX17" fmla="*/ 94934 w 136719"/>
                  <a:gd name="connsiteY17" fmla="*/ 21715 h 83456"/>
                  <a:gd name="connsiteX18" fmla="*/ 93636 w 136719"/>
                  <a:gd name="connsiteY18" fmla="*/ 21859 h 83456"/>
                  <a:gd name="connsiteX19" fmla="*/ 92310 w 136719"/>
                  <a:gd name="connsiteY19" fmla="*/ 21917 h 83456"/>
                  <a:gd name="connsiteX20" fmla="*/ 91848 w 136719"/>
                  <a:gd name="connsiteY20" fmla="*/ 21917 h 83456"/>
                  <a:gd name="connsiteX21" fmla="*/ 91445 w 136719"/>
                  <a:gd name="connsiteY21" fmla="*/ 21917 h 83456"/>
                  <a:gd name="connsiteX22" fmla="*/ 90983 w 136719"/>
                  <a:gd name="connsiteY22" fmla="*/ 21917 h 83456"/>
                  <a:gd name="connsiteX23" fmla="*/ 89512 w 136719"/>
                  <a:gd name="connsiteY23" fmla="*/ 21830 h 83456"/>
                  <a:gd name="connsiteX24" fmla="*/ 87609 w 136719"/>
                  <a:gd name="connsiteY24" fmla="*/ 21542 h 83456"/>
                  <a:gd name="connsiteX25" fmla="*/ 87148 w 136719"/>
                  <a:gd name="connsiteY25" fmla="*/ 21427 h 83456"/>
                  <a:gd name="connsiteX26" fmla="*/ 86513 w 136719"/>
                  <a:gd name="connsiteY26" fmla="*/ 21253 h 83456"/>
                  <a:gd name="connsiteX27" fmla="*/ 85331 w 136719"/>
                  <a:gd name="connsiteY27" fmla="*/ 20994 h 83456"/>
                  <a:gd name="connsiteX28" fmla="*/ 82476 w 136719"/>
                  <a:gd name="connsiteY28" fmla="*/ 19725 h 83456"/>
                  <a:gd name="connsiteX29" fmla="*/ 48620 w 136719"/>
                  <a:gd name="connsiteY29" fmla="*/ 0 h 83456"/>
                  <a:gd name="connsiteX30" fmla="*/ 48159 w 136719"/>
                  <a:gd name="connsiteY30" fmla="*/ 12631 h 83456"/>
                  <a:gd name="connsiteX31" fmla="*/ 44006 w 136719"/>
                  <a:gd name="connsiteY31" fmla="*/ 18052 h 83456"/>
                  <a:gd name="connsiteX32" fmla="*/ 0 w 136719"/>
                  <a:gd name="connsiteY32" fmla="*/ 42593 h 83456"/>
                  <a:gd name="connsiteX33" fmla="*/ 2336 w 136719"/>
                  <a:gd name="connsiteY33" fmla="*/ 44641 h 83456"/>
                  <a:gd name="connsiteX34" fmla="*/ 65231 w 136719"/>
                  <a:gd name="connsiteY34" fmla="*/ 81293 h 83456"/>
                  <a:gd name="connsiteX35" fmla="*/ 69239 w 136719"/>
                  <a:gd name="connsiteY35" fmla="*/ 82822 h 83456"/>
                  <a:gd name="connsiteX36" fmla="*/ 69874 w 136719"/>
                  <a:gd name="connsiteY36" fmla="*/ 82966 h 83456"/>
                  <a:gd name="connsiteX37" fmla="*/ 74430 w 136719"/>
                  <a:gd name="connsiteY37" fmla="*/ 83456 h 83456"/>
                  <a:gd name="connsiteX38" fmla="*/ 74603 w 136719"/>
                  <a:gd name="connsiteY38" fmla="*/ 83456 h 83456"/>
                  <a:gd name="connsiteX39" fmla="*/ 79419 w 136719"/>
                  <a:gd name="connsiteY39" fmla="*/ 82937 h 83456"/>
                  <a:gd name="connsiteX40" fmla="*/ 79621 w 136719"/>
                  <a:gd name="connsiteY40" fmla="*/ 82880 h 83456"/>
                  <a:gd name="connsiteX41" fmla="*/ 83947 w 136719"/>
                  <a:gd name="connsiteY41" fmla="*/ 81265 h 83456"/>
                  <a:gd name="connsiteX42" fmla="*/ 134643 w 136719"/>
                  <a:gd name="connsiteY42" fmla="*/ 53004 h 83456"/>
                  <a:gd name="connsiteX43" fmla="*/ 136720 w 136719"/>
                  <a:gd name="connsiteY43" fmla="*/ 51302 h 83456"/>
                  <a:gd name="connsiteX44" fmla="*/ 109555 w 136719"/>
                  <a:gd name="connsiteY44" fmla="*/ 35471 h 83456"/>
                  <a:gd name="connsiteX45" fmla="*/ 109382 w 136719"/>
                  <a:gd name="connsiteY45" fmla="*/ 35384 h 8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719" h="83456">
                    <a:moveTo>
                      <a:pt x="109382" y="35384"/>
                    </a:moveTo>
                    <a:cubicBezTo>
                      <a:pt x="108747" y="35038"/>
                      <a:pt x="108228" y="34634"/>
                      <a:pt x="107767" y="34202"/>
                    </a:cubicBezTo>
                    <a:cubicBezTo>
                      <a:pt x="107478" y="33942"/>
                      <a:pt x="107219" y="33625"/>
                      <a:pt x="106988" y="33337"/>
                    </a:cubicBezTo>
                    <a:cubicBezTo>
                      <a:pt x="106930" y="33250"/>
                      <a:pt x="106873" y="33135"/>
                      <a:pt x="106815" y="33048"/>
                    </a:cubicBezTo>
                    <a:cubicBezTo>
                      <a:pt x="106786" y="33019"/>
                      <a:pt x="106757" y="32962"/>
                      <a:pt x="106757" y="32962"/>
                    </a:cubicBezTo>
                    <a:cubicBezTo>
                      <a:pt x="106671" y="32817"/>
                      <a:pt x="106555" y="32702"/>
                      <a:pt x="106498" y="32558"/>
                    </a:cubicBezTo>
                    <a:cubicBezTo>
                      <a:pt x="106354" y="32298"/>
                      <a:pt x="106267" y="32068"/>
                      <a:pt x="106181" y="31808"/>
                    </a:cubicBezTo>
                    <a:cubicBezTo>
                      <a:pt x="106094" y="31577"/>
                      <a:pt x="106036" y="31318"/>
                      <a:pt x="106008" y="31087"/>
                    </a:cubicBezTo>
                    <a:cubicBezTo>
                      <a:pt x="105950" y="30827"/>
                      <a:pt x="105921" y="30568"/>
                      <a:pt x="105950" y="30337"/>
                    </a:cubicBezTo>
                    <a:lnTo>
                      <a:pt x="105950" y="30222"/>
                    </a:lnTo>
                    <a:lnTo>
                      <a:pt x="106440" y="16783"/>
                    </a:lnTo>
                    <a:lnTo>
                      <a:pt x="101192" y="19696"/>
                    </a:lnTo>
                    <a:cubicBezTo>
                      <a:pt x="100586" y="20013"/>
                      <a:pt x="99923" y="20331"/>
                      <a:pt x="99259" y="20590"/>
                    </a:cubicBezTo>
                    <a:cubicBezTo>
                      <a:pt x="98740" y="20792"/>
                      <a:pt x="98192" y="20994"/>
                      <a:pt x="97645" y="21138"/>
                    </a:cubicBezTo>
                    <a:cubicBezTo>
                      <a:pt x="97385" y="21225"/>
                      <a:pt x="97125" y="21282"/>
                      <a:pt x="96866" y="21340"/>
                    </a:cubicBezTo>
                    <a:lnTo>
                      <a:pt x="96664" y="21369"/>
                    </a:lnTo>
                    <a:cubicBezTo>
                      <a:pt x="96520" y="21427"/>
                      <a:pt x="96376" y="21455"/>
                      <a:pt x="96260" y="21484"/>
                    </a:cubicBezTo>
                    <a:cubicBezTo>
                      <a:pt x="95828" y="21571"/>
                      <a:pt x="95366" y="21657"/>
                      <a:pt x="94934" y="21715"/>
                    </a:cubicBezTo>
                    <a:cubicBezTo>
                      <a:pt x="94501" y="21773"/>
                      <a:pt x="94069" y="21830"/>
                      <a:pt x="93636" y="21859"/>
                    </a:cubicBezTo>
                    <a:cubicBezTo>
                      <a:pt x="93204" y="21888"/>
                      <a:pt x="92771" y="21917"/>
                      <a:pt x="92310" y="21917"/>
                    </a:cubicBezTo>
                    <a:lnTo>
                      <a:pt x="91848" y="21917"/>
                    </a:lnTo>
                    <a:lnTo>
                      <a:pt x="91445" y="21917"/>
                    </a:lnTo>
                    <a:lnTo>
                      <a:pt x="90983" y="21917"/>
                    </a:lnTo>
                    <a:cubicBezTo>
                      <a:pt x="90493" y="21888"/>
                      <a:pt x="90003" y="21888"/>
                      <a:pt x="89512" y="21830"/>
                    </a:cubicBezTo>
                    <a:cubicBezTo>
                      <a:pt x="88936" y="21744"/>
                      <a:pt x="88388" y="21686"/>
                      <a:pt x="87609" y="21542"/>
                    </a:cubicBezTo>
                    <a:cubicBezTo>
                      <a:pt x="87609" y="21542"/>
                      <a:pt x="87378" y="21455"/>
                      <a:pt x="87148" y="21427"/>
                    </a:cubicBezTo>
                    <a:cubicBezTo>
                      <a:pt x="86917" y="21398"/>
                      <a:pt x="86744" y="21311"/>
                      <a:pt x="86513" y="21253"/>
                    </a:cubicBezTo>
                    <a:cubicBezTo>
                      <a:pt x="86138" y="21138"/>
                      <a:pt x="85735" y="21081"/>
                      <a:pt x="85331" y="20994"/>
                    </a:cubicBezTo>
                    <a:cubicBezTo>
                      <a:pt x="84322" y="20648"/>
                      <a:pt x="83341" y="20244"/>
                      <a:pt x="82476" y="19725"/>
                    </a:cubicBezTo>
                    <a:lnTo>
                      <a:pt x="48620" y="0"/>
                    </a:lnTo>
                    <a:lnTo>
                      <a:pt x="48159" y="12631"/>
                    </a:lnTo>
                    <a:cubicBezTo>
                      <a:pt x="48101" y="14592"/>
                      <a:pt x="46688" y="16553"/>
                      <a:pt x="44006" y="18052"/>
                    </a:cubicBezTo>
                    <a:lnTo>
                      <a:pt x="0" y="42593"/>
                    </a:lnTo>
                    <a:cubicBezTo>
                      <a:pt x="606" y="43285"/>
                      <a:pt x="1269" y="44035"/>
                      <a:pt x="2336" y="44641"/>
                    </a:cubicBezTo>
                    <a:lnTo>
                      <a:pt x="65231" y="81293"/>
                    </a:lnTo>
                    <a:cubicBezTo>
                      <a:pt x="66413" y="81986"/>
                      <a:pt x="67798" y="82447"/>
                      <a:pt x="69239" y="82822"/>
                    </a:cubicBezTo>
                    <a:cubicBezTo>
                      <a:pt x="69441" y="82880"/>
                      <a:pt x="69643" y="82908"/>
                      <a:pt x="69874" y="82966"/>
                    </a:cubicBezTo>
                    <a:cubicBezTo>
                      <a:pt x="71345" y="83283"/>
                      <a:pt x="72873" y="83456"/>
                      <a:pt x="74430" y="83456"/>
                    </a:cubicBezTo>
                    <a:lnTo>
                      <a:pt x="74603" y="83456"/>
                    </a:lnTo>
                    <a:cubicBezTo>
                      <a:pt x="76247" y="83456"/>
                      <a:pt x="77891" y="83283"/>
                      <a:pt x="79419" y="82937"/>
                    </a:cubicBezTo>
                    <a:cubicBezTo>
                      <a:pt x="79477" y="82908"/>
                      <a:pt x="79621" y="82880"/>
                      <a:pt x="79621" y="82880"/>
                    </a:cubicBezTo>
                    <a:cubicBezTo>
                      <a:pt x="81178" y="82505"/>
                      <a:pt x="82678" y="81986"/>
                      <a:pt x="83947" y="81265"/>
                    </a:cubicBezTo>
                    <a:lnTo>
                      <a:pt x="134643" y="53004"/>
                    </a:lnTo>
                    <a:cubicBezTo>
                      <a:pt x="135537" y="52513"/>
                      <a:pt x="136114" y="51908"/>
                      <a:pt x="136720" y="51302"/>
                    </a:cubicBezTo>
                    <a:lnTo>
                      <a:pt x="109555" y="35471"/>
                    </a:lnTo>
                    <a:cubicBezTo>
                      <a:pt x="109468" y="35471"/>
                      <a:pt x="109439" y="35413"/>
                      <a:pt x="109382" y="35384"/>
                    </a:cubicBezTo>
                    <a:close/>
                  </a:path>
                </a:pathLst>
              </a:custGeom>
              <a:solidFill>
                <a:srgbClr val="4C4DC3"/>
              </a:solidFill>
              <a:ln w="2878" cap="flat">
                <a:noFill/>
                <a:prstDash val="solid"/>
                <a:miter/>
              </a:ln>
            </p:spPr>
            <p:txBody>
              <a:bodyPr rtlCol="0" anchor="ctr"/>
              <a:lstStyle/>
              <a:p>
                <a:endParaRPr lang="zh-CN" altLang="en-US"/>
              </a:p>
            </p:txBody>
          </p:sp>
          <p:sp>
            <p:nvSpPr>
              <p:cNvPr id="212" name="Aichitds5-17"/>
              <p:cNvSpPr/>
              <p:nvPr/>
            </p:nvSpPr>
            <p:spPr>
              <a:xfrm>
                <a:off x="10148651" y="5173012"/>
                <a:ext cx="136806" cy="83571"/>
              </a:xfrm>
              <a:custGeom>
                <a:avLst/>
                <a:gdLst>
                  <a:gd name="connsiteX0" fmla="*/ 109583 w 136806"/>
                  <a:gd name="connsiteY0" fmla="*/ 35557 h 83571"/>
                  <a:gd name="connsiteX1" fmla="*/ 107940 w 136806"/>
                  <a:gd name="connsiteY1" fmla="*/ 34374 h 83571"/>
                  <a:gd name="connsiteX2" fmla="*/ 107161 w 136806"/>
                  <a:gd name="connsiteY2" fmla="*/ 33481 h 83571"/>
                  <a:gd name="connsiteX3" fmla="*/ 106988 w 136806"/>
                  <a:gd name="connsiteY3" fmla="*/ 33221 h 83571"/>
                  <a:gd name="connsiteX4" fmla="*/ 106930 w 136806"/>
                  <a:gd name="connsiteY4" fmla="*/ 33106 h 83571"/>
                  <a:gd name="connsiteX5" fmla="*/ 106642 w 136806"/>
                  <a:gd name="connsiteY5" fmla="*/ 32702 h 83571"/>
                  <a:gd name="connsiteX6" fmla="*/ 106325 w 136806"/>
                  <a:gd name="connsiteY6" fmla="*/ 31952 h 83571"/>
                  <a:gd name="connsiteX7" fmla="*/ 106152 w 136806"/>
                  <a:gd name="connsiteY7" fmla="*/ 31202 h 83571"/>
                  <a:gd name="connsiteX8" fmla="*/ 106094 w 136806"/>
                  <a:gd name="connsiteY8" fmla="*/ 30452 h 83571"/>
                  <a:gd name="connsiteX9" fmla="*/ 106094 w 136806"/>
                  <a:gd name="connsiteY9" fmla="*/ 30366 h 83571"/>
                  <a:gd name="connsiteX10" fmla="*/ 106584 w 136806"/>
                  <a:gd name="connsiteY10" fmla="*/ 16841 h 83571"/>
                  <a:gd name="connsiteX11" fmla="*/ 101307 w 136806"/>
                  <a:gd name="connsiteY11" fmla="*/ 19783 h 83571"/>
                  <a:gd name="connsiteX12" fmla="*/ 99404 w 136806"/>
                  <a:gd name="connsiteY12" fmla="*/ 20676 h 83571"/>
                  <a:gd name="connsiteX13" fmla="*/ 97789 w 136806"/>
                  <a:gd name="connsiteY13" fmla="*/ 21196 h 83571"/>
                  <a:gd name="connsiteX14" fmla="*/ 96952 w 136806"/>
                  <a:gd name="connsiteY14" fmla="*/ 21369 h 83571"/>
                  <a:gd name="connsiteX15" fmla="*/ 96779 w 136806"/>
                  <a:gd name="connsiteY15" fmla="*/ 21397 h 83571"/>
                  <a:gd name="connsiteX16" fmla="*/ 96405 w 136806"/>
                  <a:gd name="connsiteY16" fmla="*/ 21513 h 83571"/>
                  <a:gd name="connsiteX17" fmla="*/ 95078 w 136806"/>
                  <a:gd name="connsiteY17" fmla="*/ 21715 h 83571"/>
                  <a:gd name="connsiteX18" fmla="*/ 93780 w 136806"/>
                  <a:gd name="connsiteY18" fmla="*/ 21859 h 83571"/>
                  <a:gd name="connsiteX19" fmla="*/ 92454 w 136806"/>
                  <a:gd name="connsiteY19" fmla="*/ 21945 h 83571"/>
                  <a:gd name="connsiteX20" fmla="*/ 91935 w 136806"/>
                  <a:gd name="connsiteY20" fmla="*/ 21945 h 83571"/>
                  <a:gd name="connsiteX21" fmla="*/ 91733 w 136806"/>
                  <a:gd name="connsiteY21" fmla="*/ 21945 h 83571"/>
                  <a:gd name="connsiteX22" fmla="*/ 91070 w 136806"/>
                  <a:gd name="connsiteY22" fmla="*/ 21917 h 83571"/>
                  <a:gd name="connsiteX23" fmla="*/ 89570 w 136806"/>
                  <a:gd name="connsiteY23" fmla="*/ 21830 h 83571"/>
                  <a:gd name="connsiteX24" fmla="*/ 87869 w 136806"/>
                  <a:gd name="connsiteY24" fmla="*/ 21599 h 83571"/>
                  <a:gd name="connsiteX25" fmla="*/ 87148 w 136806"/>
                  <a:gd name="connsiteY25" fmla="*/ 21426 h 83571"/>
                  <a:gd name="connsiteX26" fmla="*/ 86513 w 136806"/>
                  <a:gd name="connsiteY26" fmla="*/ 21253 h 83571"/>
                  <a:gd name="connsiteX27" fmla="*/ 85331 w 136806"/>
                  <a:gd name="connsiteY27" fmla="*/ 20994 h 83571"/>
                  <a:gd name="connsiteX28" fmla="*/ 82476 w 136806"/>
                  <a:gd name="connsiteY28" fmla="*/ 19725 h 83571"/>
                  <a:gd name="connsiteX29" fmla="*/ 48620 w 136806"/>
                  <a:gd name="connsiteY29" fmla="*/ 0 h 83571"/>
                  <a:gd name="connsiteX30" fmla="*/ 48159 w 136806"/>
                  <a:gd name="connsiteY30" fmla="*/ 12631 h 83571"/>
                  <a:gd name="connsiteX31" fmla="*/ 43978 w 136806"/>
                  <a:gd name="connsiteY31" fmla="*/ 18052 h 83571"/>
                  <a:gd name="connsiteX32" fmla="*/ 0 w 136806"/>
                  <a:gd name="connsiteY32" fmla="*/ 42536 h 83571"/>
                  <a:gd name="connsiteX33" fmla="*/ 2422 w 136806"/>
                  <a:gd name="connsiteY33" fmla="*/ 44727 h 83571"/>
                  <a:gd name="connsiteX34" fmla="*/ 65346 w 136806"/>
                  <a:gd name="connsiteY34" fmla="*/ 81380 h 83571"/>
                  <a:gd name="connsiteX35" fmla="*/ 69355 w 136806"/>
                  <a:gd name="connsiteY35" fmla="*/ 82908 h 83571"/>
                  <a:gd name="connsiteX36" fmla="*/ 69989 w 136806"/>
                  <a:gd name="connsiteY36" fmla="*/ 83081 h 83571"/>
                  <a:gd name="connsiteX37" fmla="*/ 74574 w 136806"/>
                  <a:gd name="connsiteY37" fmla="*/ 83572 h 83571"/>
                  <a:gd name="connsiteX38" fmla="*/ 74719 w 136806"/>
                  <a:gd name="connsiteY38" fmla="*/ 83572 h 83571"/>
                  <a:gd name="connsiteX39" fmla="*/ 79621 w 136806"/>
                  <a:gd name="connsiteY39" fmla="*/ 83024 h 83571"/>
                  <a:gd name="connsiteX40" fmla="*/ 79736 w 136806"/>
                  <a:gd name="connsiteY40" fmla="*/ 82995 h 83571"/>
                  <a:gd name="connsiteX41" fmla="*/ 84062 w 136806"/>
                  <a:gd name="connsiteY41" fmla="*/ 81351 h 83571"/>
                  <a:gd name="connsiteX42" fmla="*/ 134759 w 136806"/>
                  <a:gd name="connsiteY42" fmla="*/ 53119 h 83571"/>
                  <a:gd name="connsiteX43" fmla="*/ 136806 w 136806"/>
                  <a:gd name="connsiteY43" fmla="*/ 51389 h 83571"/>
                  <a:gd name="connsiteX44" fmla="*/ 109670 w 136806"/>
                  <a:gd name="connsiteY44" fmla="*/ 35615 h 83571"/>
                  <a:gd name="connsiteX45" fmla="*/ 109583 w 136806"/>
                  <a:gd name="connsiteY45" fmla="*/ 35557 h 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806" h="83571">
                    <a:moveTo>
                      <a:pt x="109583" y="35557"/>
                    </a:moveTo>
                    <a:cubicBezTo>
                      <a:pt x="108949" y="35182"/>
                      <a:pt x="108401" y="34778"/>
                      <a:pt x="107940" y="34374"/>
                    </a:cubicBezTo>
                    <a:cubicBezTo>
                      <a:pt x="107651" y="34086"/>
                      <a:pt x="107392" y="33798"/>
                      <a:pt x="107161" y="33481"/>
                    </a:cubicBezTo>
                    <a:cubicBezTo>
                      <a:pt x="107103" y="33394"/>
                      <a:pt x="107075" y="33307"/>
                      <a:pt x="106988" y="33221"/>
                    </a:cubicBezTo>
                    <a:cubicBezTo>
                      <a:pt x="106959" y="33192"/>
                      <a:pt x="106930" y="33106"/>
                      <a:pt x="106930" y="33106"/>
                    </a:cubicBezTo>
                    <a:cubicBezTo>
                      <a:pt x="106815" y="32961"/>
                      <a:pt x="106728" y="32846"/>
                      <a:pt x="106642" y="32702"/>
                    </a:cubicBezTo>
                    <a:cubicBezTo>
                      <a:pt x="106527" y="32442"/>
                      <a:pt x="106411" y="32212"/>
                      <a:pt x="106325" y="31952"/>
                    </a:cubicBezTo>
                    <a:cubicBezTo>
                      <a:pt x="106267" y="31722"/>
                      <a:pt x="106181" y="31462"/>
                      <a:pt x="106152" y="31202"/>
                    </a:cubicBezTo>
                    <a:cubicBezTo>
                      <a:pt x="106123" y="30943"/>
                      <a:pt x="106094" y="30712"/>
                      <a:pt x="106094" y="30452"/>
                    </a:cubicBezTo>
                    <a:lnTo>
                      <a:pt x="106094" y="30366"/>
                    </a:lnTo>
                    <a:lnTo>
                      <a:pt x="106584" y="16841"/>
                    </a:lnTo>
                    <a:lnTo>
                      <a:pt x="101307" y="19783"/>
                    </a:lnTo>
                    <a:cubicBezTo>
                      <a:pt x="100702" y="20100"/>
                      <a:pt x="100067" y="20417"/>
                      <a:pt x="99404" y="20676"/>
                    </a:cubicBezTo>
                    <a:cubicBezTo>
                      <a:pt x="98885" y="20878"/>
                      <a:pt x="98337" y="21051"/>
                      <a:pt x="97789" y="21196"/>
                    </a:cubicBezTo>
                    <a:cubicBezTo>
                      <a:pt x="97529" y="21253"/>
                      <a:pt x="97241" y="21311"/>
                      <a:pt x="96952" y="21369"/>
                    </a:cubicBezTo>
                    <a:cubicBezTo>
                      <a:pt x="96895" y="21397"/>
                      <a:pt x="96779" y="21397"/>
                      <a:pt x="96779" y="21397"/>
                    </a:cubicBezTo>
                    <a:cubicBezTo>
                      <a:pt x="96664" y="21426"/>
                      <a:pt x="96520" y="21455"/>
                      <a:pt x="96405" y="21513"/>
                    </a:cubicBezTo>
                    <a:cubicBezTo>
                      <a:pt x="95972" y="21599"/>
                      <a:pt x="95539" y="21686"/>
                      <a:pt x="95078" y="21715"/>
                    </a:cubicBezTo>
                    <a:cubicBezTo>
                      <a:pt x="94645" y="21801"/>
                      <a:pt x="94213" y="21859"/>
                      <a:pt x="93780" y="21859"/>
                    </a:cubicBezTo>
                    <a:cubicBezTo>
                      <a:pt x="93348" y="21888"/>
                      <a:pt x="92915" y="21917"/>
                      <a:pt x="92454" y="21945"/>
                    </a:cubicBezTo>
                    <a:cubicBezTo>
                      <a:pt x="92281" y="21945"/>
                      <a:pt x="91935" y="21945"/>
                      <a:pt x="91935" y="21945"/>
                    </a:cubicBezTo>
                    <a:lnTo>
                      <a:pt x="91733" y="21945"/>
                    </a:lnTo>
                    <a:cubicBezTo>
                      <a:pt x="91531" y="21917"/>
                      <a:pt x="91070" y="21917"/>
                      <a:pt x="91070" y="21917"/>
                    </a:cubicBezTo>
                    <a:cubicBezTo>
                      <a:pt x="90579" y="21917"/>
                      <a:pt x="90060" y="21888"/>
                      <a:pt x="89570" y="21830"/>
                    </a:cubicBezTo>
                    <a:cubicBezTo>
                      <a:pt x="88993" y="21772"/>
                      <a:pt x="88445" y="21686"/>
                      <a:pt x="87869" y="21599"/>
                    </a:cubicBezTo>
                    <a:cubicBezTo>
                      <a:pt x="87609" y="21571"/>
                      <a:pt x="87378" y="21484"/>
                      <a:pt x="87148" y="21426"/>
                    </a:cubicBezTo>
                    <a:cubicBezTo>
                      <a:pt x="86917" y="21397"/>
                      <a:pt x="86715" y="21340"/>
                      <a:pt x="86513" y="21253"/>
                    </a:cubicBezTo>
                    <a:cubicBezTo>
                      <a:pt x="86109" y="21167"/>
                      <a:pt x="85706" y="21080"/>
                      <a:pt x="85331" y="20994"/>
                    </a:cubicBezTo>
                    <a:cubicBezTo>
                      <a:pt x="84293" y="20648"/>
                      <a:pt x="83312" y="20244"/>
                      <a:pt x="82476" y="19725"/>
                    </a:cubicBezTo>
                    <a:lnTo>
                      <a:pt x="48620" y="0"/>
                    </a:lnTo>
                    <a:lnTo>
                      <a:pt x="48159" y="12631"/>
                    </a:lnTo>
                    <a:cubicBezTo>
                      <a:pt x="48101" y="14592"/>
                      <a:pt x="46688" y="16553"/>
                      <a:pt x="43978" y="18052"/>
                    </a:cubicBezTo>
                    <a:lnTo>
                      <a:pt x="0" y="42536"/>
                    </a:lnTo>
                    <a:cubicBezTo>
                      <a:pt x="606" y="43343"/>
                      <a:pt x="1327" y="44093"/>
                      <a:pt x="2422" y="44727"/>
                    </a:cubicBezTo>
                    <a:lnTo>
                      <a:pt x="65346" y="81380"/>
                    </a:lnTo>
                    <a:cubicBezTo>
                      <a:pt x="66500" y="82072"/>
                      <a:pt x="67884" y="82562"/>
                      <a:pt x="69355" y="82908"/>
                    </a:cubicBezTo>
                    <a:cubicBezTo>
                      <a:pt x="69585" y="82966"/>
                      <a:pt x="69787" y="82995"/>
                      <a:pt x="69989" y="83081"/>
                    </a:cubicBezTo>
                    <a:cubicBezTo>
                      <a:pt x="71460" y="83399"/>
                      <a:pt x="72988" y="83572"/>
                      <a:pt x="74574" y="83572"/>
                    </a:cubicBezTo>
                    <a:lnTo>
                      <a:pt x="74719" y="83572"/>
                    </a:lnTo>
                    <a:cubicBezTo>
                      <a:pt x="76362" y="83543"/>
                      <a:pt x="78006" y="83370"/>
                      <a:pt x="79621" y="83024"/>
                    </a:cubicBezTo>
                    <a:cubicBezTo>
                      <a:pt x="79621" y="83024"/>
                      <a:pt x="79679" y="82995"/>
                      <a:pt x="79736" y="82995"/>
                    </a:cubicBezTo>
                    <a:cubicBezTo>
                      <a:pt x="81294" y="82620"/>
                      <a:pt x="82793" y="82101"/>
                      <a:pt x="84062" y="81351"/>
                    </a:cubicBezTo>
                    <a:lnTo>
                      <a:pt x="134759" y="53119"/>
                    </a:lnTo>
                    <a:cubicBezTo>
                      <a:pt x="135682" y="52600"/>
                      <a:pt x="136201" y="51966"/>
                      <a:pt x="136806" y="51389"/>
                    </a:cubicBezTo>
                    <a:lnTo>
                      <a:pt x="109670" y="35615"/>
                    </a:lnTo>
                    <a:cubicBezTo>
                      <a:pt x="109699" y="35615"/>
                      <a:pt x="109641" y="35615"/>
                      <a:pt x="109583" y="35557"/>
                    </a:cubicBezTo>
                    <a:close/>
                  </a:path>
                </a:pathLst>
              </a:custGeom>
              <a:solidFill>
                <a:srgbClr val="4C4DC3"/>
              </a:solidFill>
              <a:ln w="2878" cap="flat">
                <a:noFill/>
                <a:prstDash val="solid"/>
                <a:miter/>
              </a:ln>
            </p:spPr>
            <p:txBody>
              <a:bodyPr rtlCol="0" anchor="ctr"/>
              <a:lstStyle/>
              <a:p>
                <a:endParaRPr lang="zh-CN" altLang="en-US"/>
              </a:p>
            </p:txBody>
          </p:sp>
          <p:sp>
            <p:nvSpPr>
              <p:cNvPr id="213" name="Aichitds5-18"/>
              <p:cNvSpPr/>
              <p:nvPr/>
            </p:nvSpPr>
            <p:spPr>
              <a:xfrm>
                <a:off x="10238827" y="5225555"/>
                <a:ext cx="136806" cy="83485"/>
              </a:xfrm>
              <a:custGeom>
                <a:avLst/>
                <a:gdLst>
                  <a:gd name="connsiteX0" fmla="*/ 109497 w 136806"/>
                  <a:gd name="connsiteY0" fmla="*/ 35499 h 83485"/>
                  <a:gd name="connsiteX1" fmla="*/ 107853 w 136806"/>
                  <a:gd name="connsiteY1" fmla="*/ 34288 h 83485"/>
                  <a:gd name="connsiteX2" fmla="*/ 107075 w 136806"/>
                  <a:gd name="connsiteY2" fmla="*/ 33394 h 83485"/>
                  <a:gd name="connsiteX3" fmla="*/ 106902 w 136806"/>
                  <a:gd name="connsiteY3" fmla="*/ 33135 h 83485"/>
                  <a:gd name="connsiteX4" fmla="*/ 106844 w 136806"/>
                  <a:gd name="connsiteY4" fmla="*/ 32991 h 83485"/>
                  <a:gd name="connsiteX5" fmla="*/ 106584 w 136806"/>
                  <a:gd name="connsiteY5" fmla="*/ 32587 h 83485"/>
                  <a:gd name="connsiteX6" fmla="*/ 106238 w 136806"/>
                  <a:gd name="connsiteY6" fmla="*/ 31837 h 83485"/>
                  <a:gd name="connsiteX7" fmla="*/ 106036 w 136806"/>
                  <a:gd name="connsiteY7" fmla="*/ 31087 h 83485"/>
                  <a:gd name="connsiteX8" fmla="*/ 105979 w 136806"/>
                  <a:gd name="connsiteY8" fmla="*/ 30337 h 83485"/>
                  <a:gd name="connsiteX9" fmla="*/ 105979 w 136806"/>
                  <a:gd name="connsiteY9" fmla="*/ 30222 h 83485"/>
                  <a:gd name="connsiteX10" fmla="*/ 106469 w 136806"/>
                  <a:gd name="connsiteY10" fmla="*/ 16783 h 83485"/>
                  <a:gd name="connsiteX11" fmla="*/ 101220 w 136806"/>
                  <a:gd name="connsiteY11" fmla="*/ 19725 h 83485"/>
                  <a:gd name="connsiteX12" fmla="*/ 99288 w 136806"/>
                  <a:gd name="connsiteY12" fmla="*/ 20619 h 83485"/>
                  <a:gd name="connsiteX13" fmla="*/ 97645 w 136806"/>
                  <a:gd name="connsiteY13" fmla="*/ 21138 h 83485"/>
                  <a:gd name="connsiteX14" fmla="*/ 96808 w 136806"/>
                  <a:gd name="connsiteY14" fmla="*/ 21340 h 83485"/>
                  <a:gd name="connsiteX15" fmla="*/ 96664 w 136806"/>
                  <a:gd name="connsiteY15" fmla="*/ 21369 h 83485"/>
                  <a:gd name="connsiteX16" fmla="*/ 96232 w 136806"/>
                  <a:gd name="connsiteY16" fmla="*/ 21455 h 83485"/>
                  <a:gd name="connsiteX17" fmla="*/ 94905 w 136806"/>
                  <a:gd name="connsiteY17" fmla="*/ 21686 h 83485"/>
                  <a:gd name="connsiteX18" fmla="*/ 93607 w 136806"/>
                  <a:gd name="connsiteY18" fmla="*/ 21830 h 83485"/>
                  <a:gd name="connsiteX19" fmla="*/ 92310 w 136806"/>
                  <a:gd name="connsiteY19" fmla="*/ 21888 h 83485"/>
                  <a:gd name="connsiteX20" fmla="*/ 91848 w 136806"/>
                  <a:gd name="connsiteY20" fmla="*/ 21888 h 83485"/>
                  <a:gd name="connsiteX21" fmla="*/ 91675 w 136806"/>
                  <a:gd name="connsiteY21" fmla="*/ 21888 h 83485"/>
                  <a:gd name="connsiteX22" fmla="*/ 90954 w 136806"/>
                  <a:gd name="connsiteY22" fmla="*/ 21888 h 83485"/>
                  <a:gd name="connsiteX23" fmla="*/ 89483 w 136806"/>
                  <a:gd name="connsiteY23" fmla="*/ 21801 h 83485"/>
                  <a:gd name="connsiteX24" fmla="*/ 87580 w 136806"/>
                  <a:gd name="connsiteY24" fmla="*/ 21513 h 83485"/>
                  <a:gd name="connsiteX25" fmla="*/ 87119 w 136806"/>
                  <a:gd name="connsiteY25" fmla="*/ 21398 h 83485"/>
                  <a:gd name="connsiteX26" fmla="*/ 86513 w 136806"/>
                  <a:gd name="connsiteY26" fmla="*/ 21253 h 83485"/>
                  <a:gd name="connsiteX27" fmla="*/ 85360 w 136806"/>
                  <a:gd name="connsiteY27" fmla="*/ 20965 h 83485"/>
                  <a:gd name="connsiteX28" fmla="*/ 82505 w 136806"/>
                  <a:gd name="connsiteY28" fmla="*/ 19725 h 83485"/>
                  <a:gd name="connsiteX29" fmla="*/ 48678 w 136806"/>
                  <a:gd name="connsiteY29" fmla="*/ 0 h 83485"/>
                  <a:gd name="connsiteX30" fmla="*/ 48217 w 136806"/>
                  <a:gd name="connsiteY30" fmla="*/ 12602 h 83485"/>
                  <a:gd name="connsiteX31" fmla="*/ 44035 w 136806"/>
                  <a:gd name="connsiteY31" fmla="*/ 18024 h 83485"/>
                  <a:gd name="connsiteX32" fmla="*/ 0 w 136806"/>
                  <a:gd name="connsiteY32" fmla="*/ 42565 h 83485"/>
                  <a:gd name="connsiteX33" fmla="*/ 2336 w 136806"/>
                  <a:gd name="connsiteY33" fmla="*/ 44641 h 83485"/>
                  <a:gd name="connsiteX34" fmla="*/ 65231 w 136806"/>
                  <a:gd name="connsiteY34" fmla="*/ 81265 h 83485"/>
                  <a:gd name="connsiteX35" fmla="*/ 69268 w 136806"/>
                  <a:gd name="connsiteY35" fmla="*/ 82822 h 83485"/>
                  <a:gd name="connsiteX36" fmla="*/ 69903 w 136806"/>
                  <a:gd name="connsiteY36" fmla="*/ 82995 h 83485"/>
                  <a:gd name="connsiteX37" fmla="*/ 74488 w 136806"/>
                  <a:gd name="connsiteY37" fmla="*/ 83485 h 83485"/>
                  <a:gd name="connsiteX38" fmla="*/ 74661 w 136806"/>
                  <a:gd name="connsiteY38" fmla="*/ 83485 h 83485"/>
                  <a:gd name="connsiteX39" fmla="*/ 79506 w 136806"/>
                  <a:gd name="connsiteY39" fmla="*/ 82937 h 83485"/>
                  <a:gd name="connsiteX40" fmla="*/ 79650 w 136806"/>
                  <a:gd name="connsiteY40" fmla="*/ 82908 h 83485"/>
                  <a:gd name="connsiteX41" fmla="*/ 84033 w 136806"/>
                  <a:gd name="connsiteY41" fmla="*/ 81294 h 83485"/>
                  <a:gd name="connsiteX42" fmla="*/ 134730 w 136806"/>
                  <a:gd name="connsiteY42" fmla="*/ 53062 h 83485"/>
                  <a:gd name="connsiteX43" fmla="*/ 136806 w 136806"/>
                  <a:gd name="connsiteY43" fmla="*/ 51331 h 83485"/>
                  <a:gd name="connsiteX44" fmla="*/ 109670 w 136806"/>
                  <a:gd name="connsiteY44" fmla="*/ 35528 h 83485"/>
                  <a:gd name="connsiteX45" fmla="*/ 109497 w 136806"/>
                  <a:gd name="connsiteY45" fmla="*/ 35499 h 8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806" h="83485">
                    <a:moveTo>
                      <a:pt x="109497" y="35499"/>
                    </a:moveTo>
                    <a:cubicBezTo>
                      <a:pt x="108862" y="35125"/>
                      <a:pt x="108315" y="34692"/>
                      <a:pt x="107853" y="34288"/>
                    </a:cubicBezTo>
                    <a:cubicBezTo>
                      <a:pt x="107536" y="34000"/>
                      <a:pt x="107276" y="33683"/>
                      <a:pt x="107075" y="33394"/>
                    </a:cubicBezTo>
                    <a:cubicBezTo>
                      <a:pt x="106988" y="33308"/>
                      <a:pt x="106959" y="33192"/>
                      <a:pt x="106902" y="33135"/>
                    </a:cubicBezTo>
                    <a:cubicBezTo>
                      <a:pt x="106873" y="33077"/>
                      <a:pt x="106873" y="33048"/>
                      <a:pt x="106844" y="32991"/>
                    </a:cubicBezTo>
                    <a:cubicBezTo>
                      <a:pt x="106757" y="32846"/>
                      <a:pt x="106671" y="32731"/>
                      <a:pt x="106584" y="32587"/>
                    </a:cubicBezTo>
                    <a:cubicBezTo>
                      <a:pt x="106440" y="32327"/>
                      <a:pt x="106325" y="32096"/>
                      <a:pt x="106238" y="31837"/>
                    </a:cubicBezTo>
                    <a:cubicBezTo>
                      <a:pt x="106152" y="31577"/>
                      <a:pt x="106094" y="31347"/>
                      <a:pt x="106036" y="31087"/>
                    </a:cubicBezTo>
                    <a:cubicBezTo>
                      <a:pt x="106008" y="30856"/>
                      <a:pt x="105979" y="30568"/>
                      <a:pt x="105979" y="30337"/>
                    </a:cubicBezTo>
                    <a:lnTo>
                      <a:pt x="105979" y="30222"/>
                    </a:lnTo>
                    <a:lnTo>
                      <a:pt x="106469" y="16783"/>
                    </a:lnTo>
                    <a:lnTo>
                      <a:pt x="101220" y="19725"/>
                    </a:lnTo>
                    <a:cubicBezTo>
                      <a:pt x="100615" y="20042"/>
                      <a:pt x="99980" y="20360"/>
                      <a:pt x="99288" y="20619"/>
                    </a:cubicBezTo>
                    <a:cubicBezTo>
                      <a:pt x="98769" y="20821"/>
                      <a:pt x="98221" y="20994"/>
                      <a:pt x="97645" y="21138"/>
                    </a:cubicBezTo>
                    <a:cubicBezTo>
                      <a:pt x="97385" y="21196"/>
                      <a:pt x="97125" y="21282"/>
                      <a:pt x="96808" y="21340"/>
                    </a:cubicBezTo>
                    <a:cubicBezTo>
                      <a:pt x="96808" y="21340"/>
                      <a:pt x="96751" y="21340"/>
                      <a:pt x="96664" y="21369"/>
                    </a:cubicBezTo>
                    <a:cubicBezTo>
                      <a:pt x="96520" y="21398"/>
                      <a:pt x="96376" y="21455"/>
                      <a:pt x="96232" y="21455"/>
                    </a:cubicBezTo>
                    <a:cubicBezTo>
                      <a:pt x="95799" y="21571"/>
                      <a:pt x="95366" y="21628"/>
                      <a:pt x="94905" y="21686"/>
                    </a:cubicBezTo>
                    <a:cubicBezTo>
                      <a:pt x="94472" y="21744"/>
                      <a:pt x="94040" y="21801"/>
                      <a:pt x="93607" y="21830"/>
                    </a:cubicBezTo>
                    <a:cubicBezTo>
                      <a:pt x="93175" y="21859"/>
                      <a:pt x="92742" y="21888"/>
                      <a:pt x="92310" y="21888"/>
                    </a:cubicBezTo>
                    <a:cubicBezTo>
                      <a:pt x="92165" y="21888"/>
                      <a:pt x="91848" y="21888"/>
                      <a:pt x="91848" y="21888"/>
                    </a:cubicBezTo>
                    <a:lnTo>
                      <a:pt x="91675" y="21888"/>
                    </a:lnTo>
                    <a:cubicBezTo>
                      <a:pt x="91416" y="21888"/>
                      <a:pt x="91185" y="21888"/>
                      <a:pt x="90954" y="21888"/>
                    </a:cubicBezTo>
                    <a:cubicBezTo>
                      <a:pt x="90464" y="21859"/>
                      <a:pt x="89974" y="21859"/>
                      <a:pt x="89483" y="21801"/>
                    </a:cubicBezTo>
                    <a:cubicBezTo>
                      <a:pt x="88935" y="21744"/>
                      <a:pt x="88388" y="21657"/>
                      <a:pt x="87580" y="21513"/>
                    </a:cubicBezTo>
                    <a:lnTo>
                      <a:pt x="87119" y="21398"/>
                    </a:lnTo>
                    <a:cubicBezTo>
                      <a:pt x="86917" y="21369"/>
                      <a:pt x="86715" y="21282"/>
                      <a:pt x="86513" y="21253"/>
                    </a:cubicBezTo>
                    <a:cubicBezTo>
                      <a:pt x="86109" y="21167"/>
                      <a:pt x="85706" y="21052"/>
                      <a:pt x="85360" y="20965"/>
                    </a:cubicBezTo>
                    <a:cubicBezTo>
                      <a:pt x="84350" y="20619"/>
                      <a:pt x="83370" y="20244"/>
                      <a:pt x="82505" y="19725"/>
                    </a:cubicBezTo>
                    <a:lnTo>
                      <a:pt x="48678" y="0"/>
                    </a:lnTo>
                    <a:lnTo>
                      <a:pt x="48217" y="12602"/>
                    </a:lnTo>
                    <a:cubicBezTo>
                      <a:pt x="48130" y="14534"/>
                      <a:pt x="46717" y="16524"/>
                      <a:pt x="44035" y="18024"/>
                    </a:cubicBezTo>
                    <a:lnTo>
                      <a:pt x="0" y="42565"/>
                    </a:lnTo>
                    <a:cubicBezTo>
                      <a:pt x="606" y="43285"/>
                      <a:pt x="1298" y="44006"/>
                      <a:pt x="2336" y="44641"/>
                    </a:cubicBezTo>
                    <a:lnTo>
                      <a:pt x="65231" y="81265"/>
                    </a:lnTo>
                    <a:cubicBezTo>
                      <a:pt x="66413" y="81928"/>
                      <a:pt x="67798" y="82447"/>
                      <a:pt x="69268" y="82822"/>
                    </a:cubicBezTo>
                    <a:cubicBezTo>
                      <a:pt x="69470" y="82880"/>
                      <a:pt x="69672" y="82908"/>
                      <a:pt x="69903" y="82995"/>
                    </a:cubicBezTo>
                    <a:cubicBezTo>
                      <a:pt x="71373" y="83312"/>
                      <a:pt x="72902" y="83485"/>
                      <a:pt x="74488" y="83485"/>
                    </a:cubicBezTo>
                    <a:lnTo>
                      <a:pt x="74661" y="83485"/>
                    </a:lnTo>
                    <a:cubicBezTo>
                      <a:pt x="76305" y="83485"/>
                      <a:pt x="77948" y="83312"/>
                      <a:pt x="79506" y="82937"/>
                    </a:cubicBezTo>
                    <a:lnTo>
                      <a:pt x="79650" y="82908"/>
                    </a:lnTo>
                    <a:cubicBezTo>
                      <a:pt x="81236" y="82534"/>
                      <a:pt x="82735" y="82015"/>
                      <a:pt x="84033" y="81294"/>
                    </a:cubicBezTo>
                    <a:lnTo>
                      <a:pt x="134730" y="53062"/>
                    </a:lnTo>
                    <a:cubicBezTo>
                      <a:pt x="135624" y="52571"/>
                      <a:pt x="136201" y="51937"/>
                      <a:pt x="136806" y="51331"/>
                    </a:cubicBezTo>
                    <a:lnTo>
                      <a:pt x="109670" y="35528"/>
                    </a:lnTo>
                    <a:cubicBezTo>
                      <a:pt x="109583" y="35557"/>
                      <a:pt x="109526" y="35528"/>
                      <a:pt x="109497" y="35499"/>
                    </a:cubicBezTo>
                    <a:close/>
                  </a:path>
                </a:pathLst>
              </a:custGeom>
              <a:solidFill>
                <a:srgbClr val="4C4DC3"/>
              </a:solidFill>
              <a:ln w="2878" cap="flat">
                <a:noFill/>
                <a:prstDash val="solid"/>
                <a:miter/>
              </a:ln>
            </p:spPr>
            <p:txBody>
              <a:bodyPr rtlCol="0" anchor="ctr"/>
              <a:lstStyle/>
              <a:p>
                <a:endParaRPr lang="zh-CN" altLang="en-US"/>
              </a:p>
            </p:txBody>
          </p:sp>
          <p:sp>
            <p:nvSpPr>
              <p:cNvPr id="214" name="Aichitds5-19"/>
              <p:cNvSpPr/>
              <p:nvPr/>
            </p:nvSpPr>
            <p:spPr>
              <a:xfrm>
                <a:off x="10328916" y="5278097"/>
                <a:ext cx="136748" cy="83543"/>
              </a:xfrm>
              <a:custGeom>
                <a:avLst/>
                <a:gdLst>
                  <a:gd name="connsiteX0" fmla="*/ 110737 w 136748"/>
                  <a:gd name="connsiteY0" fmla="*/ 36163 h 83543"/>
                  <a:gd name="connsiteX1" fmla="*/ 109093 w 136748"/>
                  <a:gd name="connsiteY1" fmla="*/ 34951 h 83543"/>
                  <a:gd name="connsiteX2" fmla="*/ 108315 w 136748"/>
                  <a:gd name="connsiteY2" fmla="*/ 34086 h 83543"/>
                  <a:gd name="connsiteX3" fmla="*/ 108142 w 136748"/>
                  <a:gd name="connsiteY3" fmla="*/ 33827 h 83543"/>
                  <a:gd name="connsiteX4" fmla="*/ 108084 w 136748"/>
                  <a:gd name="connsiteY4" fmla="*/ 33740 h 83543"/>
                  <a:gd name="connsiteX5" fmla="*/ 107824 w 136748"/>
                  <a:gd name="connsiteY5" fmla="*/ 33308 h 83543"/>
                  <a:gd name="connsiteX6" fmla="*/ 107507 w 136748"/>
                  <a:gd name="connsiteY6" fmla="*/ 32587 h 83543"/>
                  <a:gd name="connsiteX7" fmla="*/ 107334 w 136748"/>
                  <a:gd name="connsiteY7" fmla="*/ 31866 h 83543"/>
                  <a:gd name="connsiteX8" fmla="*/ 107276 w 136748"/>
                  <a:gd name="connsiteY8" fmla="*/ 31116 h 83543"/>
                  <a:gd name="connsiteX9" fmla="*/ 107276 w 136748"/>
                  <a:gd name="connsiteY9" fmla="*/ 31029 h 83543"/>
                  <a:gd name="connsiteX10" fmla="*/ 107824 w 136748"/>
                  <a:gd name="connsiteY10" fmla="*/ 16005 h 83543"/>
                  <a:gd name="connsiteX11" fmla="*/ 101163 w 136748"/>
                  <a:gd name="connsiteY11" fmla="*/ 19696 h 83543"/>
                  <a:gd name="connsiteX12" fmla="*/ 99259 w 136748"/>
                  <a:gd name="connsiteY12" fmla="*/ 20590 h 83543"/>
                  <a:gd name="connsiteX13" fmla="*/ 97645 w 136748"/>
                  <a:gd name="connsiteY13" fmla="*/ 21109 h 83543"/>
                  <a:gd name="connsiteX14" fmla="*/ 96808 w 136748"/>
                  <a:gd name="connsiteY14" fmla="*/ 21311 h 83543"/>
                  <a:gd name="connsiteX15" fmla="*/ 96635 w 136748"/>
                  <a:gd name="connsiteY15" fmla="*/ 21340 h 83543"/>
                  <a:gd name="connsiteX16" fmla="*/ 96260 w 136748"/>
                  <a:gd name="connsiteY16" fmla="*/ 21427 h 83543"/>
                  <a:gd name="connsiteX17" fmla="*/ 94934 w 136748"/>
                  <a:gd name="connsiteY17" fmla="*/ 21657 h 83543"/>
                  <a:gd name="connsiteX18" fmla="*/ 93636 w 136748"/>
                  <a:gd name="connsiteY18" fmla="*/ 21801 h 83543"/>
                  <a:gd name="connsiteX19" fmla="*/ 92310 w 136748"/>
                  <a:gd name="connsiteY19" fmla="*/ 21859 h 83543"/>
                  <a:gd name="connsiteX20" fmla="*/ 91819 w 136748"/>
                  <a:gd name="connsiteY20" fmla="*/ 21859 h 83543"/>
                  <a:gd name="connsiteX21" fmla="*/ 91618 w 136748"/>
                  <a:gd name="connsiteY21" fmla="*/ 21859 h 83543"/>
                  <a:gd name="connsiteX22" fmla="*/ 90925 w 136748"/>
                  <a:gd name="connsiteY22" fmla="*/ 21859 h 83543"/>
                  <a:gd name="connsiteX23" fmla="*/ 89455 w 136748"/>
                  <a:gd name="connsiteY23" fmla="*/ 21773 h 83543"/>
                  <a:gd name="connsiteX24" fmla="*/ 87782 w 136748"/>
                  <a:gd name="connsiteY24" fmla="*/ 21542 h 83543"/>
                  <a:gd name="connsiteX25" fmla="*/ 87090 w 136748"/>
                  <a:gd name="connsiteY25" fmla="*/ 21398 h 83543"/>
                  <a:gd name="connsiteX26" fmla="*/ 86455 w 136748"/>
                  <a:gd name="connsiteY26" fmla="*/ 21225 h 83543"/>
                  <a:gd name="connsiteX27" fmla="*/ 85273 w 136748"/>
                  <a:gd name="connsiteY27" fmla="*/ 20965 h 83543"/>
                  <a:gd name="connsiteX28" fmla="*/ 82476 w 136748"/>
                  <a:gd name="connsiteY28" fmla="*/ 19725 h 83543"/>
                  <a:gd name="connsiteX29" fmla="*/ 48592 w 136748"/>
                  <a:gd name="connsiteY29" fmla="*/ 0 h 83543"/>
                  <a:gd name="connsiteX30" fmla="*/ 48130 w 136748"/>
                  <a:gd name="connsiteY30" fmla="*/ 12660 h 83543"/>
                  <a:gd name="connsiteX31" fmla="*/ 44006 w 136748"/>
                  <a:gd name="connsiteY31" fmla="*/ 18052 h 83543"/>
                  <a:gd name="connsiteX32" fmla="*/ 0 w 136748"/>
                  <a:gd name="connsiteY32" fmla="*/ 42593 h 83543"/>
                  <a:gd name="connsiteX33" fmla="*/ 2394 w 136748"/>
                  <a:gd name="connsiteY33" fmla="*/ 44727 h 83543"/>
                  <a:gd name="connsiteX34" fmla="*/ 65289 w 136748"/>
                  <a:gd name="connsiteY34" fmla="*/ 81351 h 83543"/>
                  <a:gd name="connsiteX35" fmla="*/ 69297 w 136748"/>
                  <a:gd name="connsiteY35" fmla="*/ 82908 h 83543"/>
                  <a:gd name="connsiteX36" fmla="*/ 69903 w 136748"/>
                  <a:gd name="connsiteY36" fmla="*/ 83082 h 83543"/>
                  <a:gd name="connsiteX37" fmla="*/ 74488 w 136748"/>
                  <a:gd name="connsiteY37" fmla="*/ 83543 h 83543"/>
                  <a:gd name="connsiteX38" fmla="*/ 74661 w 136748"/>
                  <a:gd name="connsiteY38" fmla="*/ 83543 h 83543"/>
                  <a:gd name="connsiteX39" fmla="*/ 79535 w 136748"/>
                  <a:gd name="connsiteY39" fmla="*/ 83024 h 83543"/>
                  <a:gd name="connsiteX40" fmla="*/ 79650 w 136748"/>
                  <a:gd name="connsiteY40" fmla="*/ 82966 h 83543"/>
                  <a:gd name="connsiteX41" fmla="*/ 83975 w 136748"/>
                  <a:gd name="connsiteY41" fmla="*/ 81323 h 83543"/>
                  <a:gd name="connsiteX42" fmla="*/ 134672 w 136748"/>
                  <a:gd name="connsiteY42" fmla="*/ 53090 h 83543"/>
                  <a:gd name="connsiteX43" fmla="*/ 136749 w 136748"/>
                  <a:gd name="connsiteY43" fmla="*/ 51389 h 83543"/>
                  <a:gd name="connsiteX44" fmla="*/ 110910 w 136748"/>
                  <a:gd name="connsiteY44" fmla="*/ 36307 h 83543"/>
                  <a:gd name="connsiteX45" fmla="*/ 110737 w 136748"/>
                  <a:gd name="connsiteY45" fmla="*/ 36163 h 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748" h="83543">
                    <a:moveTo>
                      <a:pt x="110737" y="36163"/>
                    </a:moveTo>
                    <a:cubicBezTo>
                      <a:pt x="110102" y="35788"/>
                      <a:pt x="109555" y="35413"/>
                      <a:pt x="109093" y="34951"/>
                    </a:cubicBezTo>
                    <a:cubicBezTo>
                      <a:pt x="108805" y="34663"/>
                      <a:pt x="108545" y="34375"/>
                      <a:pt x="108315" y="34086"/>
                    </a:cubicBezTo>
                    <a:cubicBezTo>
                      <a:pt x="108257" y="34000"/>
                      <a:pt x="108228" y="33942"/>
                      <a:pt x="108142" y="33827"/>
                    </a:cubicBezTo>
                    <a:cubicBezTo>
                      <a:pt x="108113" y="33798"/>
                      <a:pt x="108084" y="33740"/>
                      <a:pt x="108084" y="33740"/>
                    </a:cubicBezTo>
                    <a:cubicBezTo>
                      <a:pt x="107997" y="33596"/>
                      <a:pt x="107882" y="33452"/>
                      <a:pt x="107824" y="33308"/>
                    </a:cubicBezTo>
                    <a:cubicBezTo>
                      <a:pt x="107680" y="33077"/>
                      <a:pt x="107594" y="32817"/>
                      <a:pt x="107507" y="32587"/>
                    </a:cubicBezTo>
                    <a:cubicBezTo>
                      <a:pt x="107421" y="32327"/>
                      <a:pt x="107363" y="32096"/>
                      <a:pt x="107334" y="31866"/>
                    </a:cubicBezTo>
                    <a:cubicBezTo>
                      <a:pt x="107276" y="31606"/>
                      <a:pt x="107276" y="31375"/>
                      <a:pt x="107276" y="31116"/>
                    </a:cubicBezTo>
                    <a:lnTo>
                      <a:pt x="107276" y="31029"/>
                    </a:lnTo>
                    <a:lnTo>
                      <a:pt x="107824" y="16005"/>
                    </a:lnTo>
                    <a:lnTo>
                      <a:pt x="101163" y="19696"/>
                    </a:lnTo>
                    <a:cubicBezTo>
                      <a:pt x="100586" y="20042"/>
                      <a:pt x="99923" y="20331"/>
                      <a:pt x="99259" y="20590"/>
                    </a:cubicBezTo>
                    <a:cubicBezTo>
                      <a:pt x="98740" y="20792"/>
                      <a:pt x="98192" y="20965"/>
                      <a:pt x="97645" y="21109"/>
                    </a:cubicBezTo>
                    <a:cubicBezTo>
                      <a:pt x="97385" y="21167"/>
                      <a:pt x="97097" y="21253"/>
                      <a:pt x="96808" y="21311"/>
                    </a:cubicBezTo>
                    <a:lnTo>
                      <a:pt x="96635" y="21340"/>
                    </a:lnTo>
                    <a:cubicBezTo>
                      <a:pt x="96491" y="21398"/>
                      <a:pt x="96376" y="21427"/>
                      <a:pt x="96260" y="21427"/>
                    </a:cubicBezTo>
                    <a:cubicBezTo>
                      <a:pt x="95828" y="21513"/>
                      <a:pt x="95366" y="21599"/>
                      <a:pt x="94934" y="21657"/>
                    </a:cubicBezTo>
                    <a:cubicBezTo>
                      <a:pt x="94501" y="21715"/>
                      <a:pt x="94069" y="21744"/>
                      <a:pt x="93636" y="21801"/>
                    </a:cubicBezTo>
                    <a:cubicBezTo>
                      <a:pt x="93204" y="21830"/>
                      <a:pt x="92742" y="21859"/>
                      <a:pt x="92310" y="21859"/>
                    </a:cubicBezTo>
                    <a:cubicBezTo>
                      <a:pt x="92137" y="21888"/>
                      <a:pt x="91819" y="21859"/>
                      <a:pt x="91819" y="21859"/>
                    </a:cubicBezTo>
                    <a:lnTo>
                      <a:pt x="91618" y="21859"/>
                    </a:lnTo>
                    <a:cubicBezTo>
                      <a:pt x="91416" y="21859"/>
                      <a:pt x="90925" y="21859"/>
                      <a:pt x="90925" y="21859"/>
                    </a:cubicBezTo>
                    <a:cubicBezTo>
                      <a:pt x="90435" y="21830"/>
                      <a:pt x="89945" y="21830"/>
                      <a:pt x="89455" y="21773"/>
                    </a:cubicBezTo>
                    <a:cubicBezTo>
                      <a:pt x="88907" y="21744"/>
                      <a:pt x="88330" y="21657"/>
                      <a:pt x="87782" y="21542"/>
                    </a:cubicBezTo>
                    <a:cubicBezTo>
                      <a:pt x="87551" y="21513"/>
                      <a:pt x="87090" y="21398"/>
                      <a:pt x="87090" y="21398"/>
                    </a:cubicBezTo>
                    <a:cubicBezTo>
                      <a:pt x="86888" y="21340"/>
                      <a:pt x="86657" y="21282"/>
                      <a:pt x="86455" y="21225"/>
                    </a:cubicBezTo>
                    <a:cubicBezTo>
                      <a:pt x="86052" y="21138"/>
                      <a:pt x="85677" y="21052"/>
                      <a:pt x="85273" y="20965"/>
                    </a:cubicBezTo>
                    <a:cubicBezTo>
                      <a:pt x="84264" y="20619"/>
                      <a:pt x="83312" y="20215"/>
                      <a:pt x="82476" y="19725"/>
                    </a:cubicBezTo>
                    <a:lnTo>
                      <a:pt x="48592" y="0"/>
                    </a:lnTo>
                    <a:lnTo>
                      <a:pt x="48130" y="12660"/>
                    </a:lnTo>
                    <a:cubicBezTo>
                      <a:pt x="48072" y="14621"/>
                      <a:pt x="46659" y="16582"/>
                      <a:pt x="44006" y="18052"/>
                    </a:cubicBezTo>
                    <a:lnTo>
                      <a:pt x="0" y="42593"/>
                    </a:lnTo>
                    <a:cubicBezTo>
                      <a:pt x="606" y="43343"/>
                      <a:pt x="1298" y="44093"/>
                      <a:pt x="2394" y="44727"/>
                    </a:cubicBezTo>
                    <a:lnTo>
                      <a:pt x="65289" y="81351"/>
                    </a:lnTo>
                    <a:cubicBezTo>
                      <a:pt x="66471" y="82044"/>
                      <a:pt x="67855" y="82534"/>
                      <a:pt x="69297" y="82908"/>
                    </a:cubicBezTo>
                    <a:cubicBezTo>
                      <a:pt x="69499" y="82966"/>
                      <a:pt x="69903" y="83082"/>
                      <a:pt x="69903" y="83082"/>
                    </a:cubicBezTo>
                    <a:cubicBezTo>
                      <a:pt x="71373" y="83399"/>
                      <a:pt x="72931" y="83543"/>
                      <a:pt x="74488" y="83543"/>
                    </a:cubicBezTo>
                    <a:lnTo>
                      <a:pt x="74661" y="83543"/>
                    </a:lnTo>
                    <a:cubicBezTo>
                      <a:pt x="76305" y="83543"/>
                      <a:pt x="77920" y="83370"/>
                      <a:pt x="79535" y="83024"/>
                    </a:cubicBezTo>
                    <a:cubicBezTo>
                      <a:pt x="79535" y="83024"/>
                      <a:pt x="79592" y="82966"/>
                      <a:pt x="79650" y="82966"/>
                    </a:cubicBezTo>
                    <a:cubicBezTo>
                      <a:pt x="81207" y="82591"/>
                      <a:pt x="82707" y="82072"/>
                      <a:pt x="83975" y="81323"/>
                    </a:cubicBezTo>
                    <a:lnTo>
                      <a:pt x="134672" y="53090"/>
                    </a:lnTo>
                    <a:cubicBezTo>
                      <a:pt x="135566" y="52571"/>
                      <a:pt x="136114" y="51966"/>
                      <a:pt x="136749" y="51389"/>
                    </a:cubicBezTo>
                    <a:lnTo>
                      <a:pt x="110910" y="36307"/>
                    </a:lnTo>
                    <a:cubicBezTo>
                      <a:pt x="110852" y="36249"/>
                      <a:pt x="110737" y="36163"/>
                      <a:pt x="110737" y="36163"/>
                    </a:cubicBezTo>
                    <a:close/>
                  </a:path>
                </a:pathLst>
              </a:custGeom>
              <a:solidFill>
                <a:srgbClr val="4C4DC3"/>
              </a:solidFill>
              <a:ln w="2878" cap="flat">
                <a:noFill/>
                <a:prstDash val="solid"/>
                <a:miter/>
              </a:ln>
            </p:spPr>
            <p:txBody>
              <a:bodyPr rtlCol="0" anchor="ctr"/>
              <a:lstStyle/>
              <a:p>
                <a:endParaRPr lang="zh-CN" altLang="en-US"/>
              </a:p>
            </p:txBody>
          </p:sp>
          <p:sp>
            <p:nvSpPr>
              <p:cNvPr id="215" name="Aichitds5-20"/>
              <p:cNvSpPr/>
              <p:nvPr/>
            </p:nvSpPr>
            <p:spPr>
              <a:xfrm>
                <a:off x="10411969" y="5060718"/>
                <a:ext cx="136258" cy="82822"/>
              </a:xfrm>
              <a:custGeom>
                <a:avLst/>
                <a:gdLst>
                  <a:gd name="connsiteX0" fmla="*/ 125906 w 136258"/>
                  <a:gd name="connsiteY0" fmla="*/ 45045 h 82822"/>
                  <a:gd name="connsiteX1" fmla="*/ 124262 w 136258"/>
                  <a:gd name="connsiteY1" fmla="*/ 43805 h 82822"/>
                  <a:gd name="connsiteX2" fmla="*/ 123454 w 136258"/>
                  <a:gd name="connsiteY2" fmla="*/ 42939 h 82822"/>
                  <a:gd name="connsiteX3" fmla="*/ 123281 w 136258"/>
                  <a:gd name="connsiteY3" fmla="*/ 42651 h 82822"/>
                  <a:gd name="connsiteX4" fmla="*/ 123252 w 136258"/>
                  <a:gd name="connsiteY4" fmla="*/ 42593 h 82822"/>
                  <a:gd name="connsiteX5" fmla="*/ 122964 w 136258"/>
                  <a:gd name="connsiteY5" fmla="*/ 42161 h 82822"/>
                  <a:gd name="connsiteX6" fmla="*/ 122647 w 136258"/>
                  <a:gd name="connsiteY6" fmla="*/ 41440 h 82822"/>
                  <a:gd name="connsiteX7" fmla="*/ 122445 w 136258"/>
                  <a:gd name="connsiteY7" fmla="*/ 40719 h 82822"/>
                  <a:gd name="connsiteX8" fmla="*/ 122387 w 136258"/>
                  <a:gd name="connsiteY8" fmla="*/ 39969 h 82822"/>
                  <a:gd name="connsiteX9" fmla="*/ 122387 w 136258"/>
                  <a:gd name="connsiteY9" fmla="*/ 39854 h 82822"/>
                  <a:gd name="connsiteX10" fmla="*/ 122878 w 136258"/>
                  <a:gd name="connsiteY10" fmla="*/ 26415 h 82822"/>
                  <a:gd name="connsiteX11" fmla="*/ 117687 w 136258"/>
                  <a:gd name="connsiteY11" fmla="*/ 29328 h 82822"/>
                  <a:gd name="connsiteX12" fmla="*/ 115755 w 136258"/>
                  <a:gd name="connsiteY12" fmla="*/ 30222 h 82822"/>
                  <a:gd name="connsiteX13" fmla="*/ 114140 w 136258"/>
                  <a:gd name="connsiteY13" fmla="*/ 30770 h 82822"/>
                  <a:gd name="connsiteX14" fmla="*/ 113246 w 136258"/>
                  <a:gd name="connsiteY14" fmla="*/ 30972 h 82822"/>
                  <a:gd name="connsiteX15" fmla="*/ 113131 w 136258"/>
                  <a:gd name="connsiteY15" fmla="*/ 31001 h 82822"/>
                  <a:gd name="connsiteX16" fmla="*/ 112727 w 136258"/>
                  <a:gd name="connsiteY16" fmla="*/ 31087 h 82822"/>
                  <a:gd name="connsiteX17" fmla="*/ 111429 w 136258"/>
                  <a:gd name="connsiteY17" fmla="*/ 31318 h 82822"/>
                  <a:gd name="connsiteX18" fmla="*/ 110131 w 136258"/>
                  <a:gd name="connsiteY18" fmla="*/ 31462 h 82822"/>
                  <a:gd name="connsiteX19" fmla="*/ 108805 w 136258"/>
                  <a:gd name="connsiteY19" fmla="*/ 31520 h 82822"/>
                  <a:gd name="connsiteX20" fmla="*/ 108286 w 136258"/>
                  <a:gd name="connsiteY20" fmla="*/ 31520 h 82822"/>
                  <a:gd name="connsiteX21" fmla="*/ 107882 w 136258"/>
                  <a:gd name="connsiteY21" fmla="*/ 31520 h 82822"/>
                  <a:gd name="connsiteX22" fmla="*/ 107449 w 136258"/>
                  <a:gd name="connsiteY22" fmla="*/ 31520 h 82822"/>
                  <a:gd name="connsiteX23" fmla="*/ 106008 w 136258"/>
                  <a:gd name="connsiteY23" fmla="*/ 31433 h 82822"/>
                  <a:gd name="connsiteX24" fmla="*/ 104075 w 136258"/>
                  <a:gd name="connsiteY24" fmla="*/ 31174 h 82822"/>
                  <a:gd name="connsiteX25" fmla="*/ 103585 w 136258"/>
                  <a:gd name="connsiteY25" fmla="*/ 31029 h 82822"/>
                  <a:gd name="connsiteX26" fmla="*/ 102951 w 136258"/>
                  <a:gd name="connsiteY26" fmla="*/ 30885 h 82822"/>
                  <a:gd name="connsiteX27" fmla="*/ 101826 w 136258"/>
                  <a:gd name="connsiteY27" fmla="*/ 30626 h 82822"/>
                  <a:gd name="connsiteX28" fmla="*/ 99000 w 136258"/>
                  <a:gd name="connsiteY28" fmla="*/ 29386 h 82822"/>
                  <a:gd name="connsiteX29" fmla="*/ 48563 w 136258"/>
                  <a:gd name="connsiteY29" fmla="*/ 0 h 82822"/>
                  <a:gd name="connsiteX30" fmla="*/ 48130 w 136258"/>
                  <a:gd name="connsiteY30" fmla="*/ 11939 h 82822"/>
                  <a:gd name="connsiteX31" fmla="*/ 44006 w 136258"/>
                  <a:gd name="connsiteY31" fmla="*/ 17360 h 82822"/>
                  <a:gd name="connsiteX32" fmla="*/ 0 w 136258"/>
                  <a:gd name="connsiteY32" fmla="*/ 41872 h 82822"/>
                  <a:gd name="connsiteX33" fmla="*/ 2365 w 136258"/>
                  <a:gd name="connsiteY33" fmla="*/ 44006 h 82822"/>
                  <a:gd name="connsiteX34" fmla="*/ 65289 w 136258"/>
                  <a:gd name="connsiteY34" fmla="*/ 80631 h 82822"/>
                  <a:gd name="connsiteX35" fmla="*/ 69297 w 136258"/>
                  <a:gd name="connsiteY35" fmla="*/ 82159 h 82822"/>
                  <a:gd name="connsiteX36" fmla="*/ 69932 w 136258"/>
                  <a:gd name="connsiteY36" fmla="*/ 82332 h 82822"/>
                  <a:gd name="connsiteX37" fmla="*/ 74546 w 136258"/>
                  <a:gd name="connsiteY37" fmla="*/ 82822 h 82822"/>
                  <a:gd name="connsiteX38" fmla="*/ 74661 w 136258"/>
                  <a:gd name="connsiteY38" fmla="*/ 82822 h 82822"/>
                  <a:gd name="connsiteX39" fmla="*/ 79477 w 136258"/>
                  <a:gd name="connsiteY39" fmla="*/ 82274 h 82822"/>
                  <a:gd name="connsiteX40" fmla="*/ 79679 w 136258"/>
                  <a:gd name="connsiteY40" fmla="*/ 82245 h 82822"/>
                  <a:gd name="connsiteX41" fmla="*/ 84004 w 136258"/>
                  <a:gd name="connsiteY41" fmla="*/ 80631 h 82822"/>
                  <a:gd name="connsiteX42" fmla="*/ 134701 w 136258"/>
                  <a:gd name="connsiteY42" fmla="*/ 52398 h 82822"/>
                  <a:gd name="connsiteX43" fmla="*/ 136258 w 136258"/>
                  <a:gd name="connsiteY43" fmla="*/ 51101 h 82822"/>
                  <a:gd name="connsiteX44" fmla="*/ 126079 w 136258"/>
                  <a:gd name="connsiteY44" fmla="*/ 45189 h 82822"/>
                  <a:gd name="connsiteX45" fmla="*/ 125906 w 136258"/>
                  <a:gd name="connsiteY45" fmla="*/ 45045 h 8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58" h="82822">
                    <a:moveTo>
                      <a:pt x="125906" y="45045"/>
                    </a:moveTo>
                    <a:cubicBezTo>
                      <a:pt x="125271" y="44670"/>
                      <a:pt x="124694" y="44237"/>
                      <a:pt x="124262" y="43805"/>
                    </a:cubicBezTo>
                    <a:cubicBezTo>
                      <a:pt x="123945" y="43545"/>
                      <a:pt x="123685" y="43228"/>
                      <a:pt x="123454" y="42939"/>
                    </a:cubicBezTo>
                    <a:cubicBezTo>
                      <a:pt x="123397" y="42853"/>
                      <a:pt x="123368" y="42767"/>
                      <a:pt x="123281" y="42651"/>
                    </a:cubicBezTo>
                    <a:cubicBezTo>
                      <a:pt x="123281" y="42651"/>
                      <a:pt x="123252" y="42622"/>
                      <a:pt x="123252" y="42593"/>
                    </a:cubicBezTo>
                    <a:cubicBezTo>
                      <a:pt x="123166" y="42449"/>
                      <a:pt x="123051" y="42305"/>
                      <a:pt x="122964" y="42161"/>
                    </a:cubicBezTo>
                    <a:cubicBezTo>
                      <a:pt x="122820" y="41901"/>
                      <a:pt x="122733" y="41671"/>
                      <a:pt x="122647" y="41440"/>
                    </a:cubicBezTo>
                    <a:cubicBezTo>
                      <a:pt x="122560" y="41209"/>
                      <a:pt x="122503" y="40950"/>
                      <a:pt x="122445" y="40719"/>
                    </a:cubicBezTo>
                    <a:cubicBezTo>
                      <a:pt x="122416" y="40459"/>
                      <a:pt x="122387" y="40229"/>
                      <a:pt x="122387" y="39969"/>
                    </a:cubicBezTo>
                    <a:lnTo>
                      <a:pt x="122387" y="39854"/>
                    </a:lnTo>
                    <a:lnTo>
                      <a:pt x="122878" y="26415"/>
                    </a:lnTo>
                    <a:lnTo>
                      <a:pt x="117687" y="29328"/>
                    </a:lnTo>
                    <a:cubicBezTo>
                      <a:pt x="117081" y="29645"/>
                      <a:pt x="116418" y="29962"/>
                      <a:pt x="115755" y="30222"/>
                    </a:cubicBezTo>
                    <a:cubicBezTo>
                      <a:pt x="115236" y="30424"/>
                      <a:pt x="114688" y="30597"/>
                      <a:pt x="114140" y="30770"/>
                    </a:cubicBezTo>
                    <a:cubicBezTo>
                      <a:pt x="113852" y="30828"/>
                      <a:pt x="113592" y="30885"/>
                      <a:pt x="113246" y="30972"/>
                    </a:cubicBezTo>
                    <a:lnTo>
                      <a:pt x="113131" y="31001"/>
                    </a:lnTo>
                    <a:cubicBezTo>
                      <a:pt x="112986" y="31029"/>
                      <a:pt x="112871" y="31058"/>
                      <a:pt x="112727" y="31087"/>
                    </a:cubicBezTo>
                    <a:cubicBezTo>
                      <a:pt x="112294" y="31203"/>
                      <a:pt x="111862" y="31260"/>
                      <a:pt x="111429" y="31318"/>
                    </a:cubicBezTo>
                    <a:cubicBezTo>
                      <a:pt x="110996" y="31375"/>
                      <a:pt x="110564" y="31462"/>
                      <a:pt x="110131" y="31462"/>
                    </a:cubicBezTo>
                    <a:cubicBezTo>
                      <a:pt x="109670" y="31491"/>
                      <a:pt x="109266" y="31520"/>
                      <a:pt x="108805" y="31520"/>
                    </a:cubicBezTo>
                    <a:cubicBezTo>
                      <a:pt x="108661" y="31520"/>
                      <a:pt x="108459" y="31520"/>
                      <a:pt x="108286" y="31520"/>
                    </a:cubicBezTo>
                    <a:lnTo>
                      <a:pt x="107882" y="31520"/>
                    </a:lnTo>
                    <a:lnTo>
                      <a:pt x="107449" y="31520"/>
                    </a:lnTo>
                    <a:cubicBezTo>
                      <a:pt x="106959" y="31520"/>
                      <a:pt x="106469" y="31491"/>
                      <a:pt x="106008" y="31433"/>
                    </a:cubicBezTo>
                    <a:cubicBezTo>
                      <a:pt x="105431" y="31375"/>
                      <a:pt x="104854" y="31289"/>
                      <a:pt x="104075" y="31174"/>
                    </a:cubicBezTo>
                    <a:cubicBezTo>
                      <a:pt x="104075" y="31174"/>
                      <a:pt x="103845" y="31087"/>
                      <a:pt x="103585" y="31029"/>
                    </a:cubicBezTo>
                    <a:cubicBezTo>
                      <a:pt x="103383" y="31001"/>
                      <a:pt x="103182" y="30943"/>
                      <a:pt x="102951" y="30885"/>
                    </a:cubicBezTo>
                    <a:cubicBezTo>
                      <a:pt x="102576" y="30799"/>
                      <a:pt x="102201" y="30712"/>
                      <a:pt x="101826" y="30626"/>
                    </a:cubicBezTo>
                    <a:cubicBezTo>
                      <a:pt x="100817" y="30308"/>
                      <a:pt x="99865" y="29905"/>
                      <a:pt x="99000" y="29386"/>
                    </a:cubicBezTo>
                    <a:lnTo>
                      <a:pt x="48563" y="0"/>
                    </a:lnTo>
                    <a:lnTo>
                      <a:pt x="48130" y="11939"/>
                    </a:lnTo>
                    <a:cubicBezTo>
                      <a:pt x="48073" y="13871"/>
                      <a:pt x="46688" y="15861"/>
                      <a:pt x="44006" y="17360"/>
                    </a:cubicBezTo>
                    <a:lnTo>
                      <a:pt x="0" y="41872"/>
                    </a:lnTo>
                    <a:cubicBezTo>
                      <a:pt x="577" y="42622"/>
                      <a:pt x="1298" y="43372"/>
                      <a:pt x="2365" y="44006"/>
                    </a:cubicBezTo>
                    <a:lnTo>
                      <a:pt x="65289" y="80631"/>
                    </a:lnTo>
                    <a:cubicBezTo>
                      <a:pt x="66471" y="81323"/>
                      <a:pt x="67826" y="81813"/>
                      <a:pt x="69297" y="82159"/>
                    </a:cubicBezTo>
                    <a:cubicBezTo>
                      <a:pt x="69528" y="82216"/>
                      <a:pt x="69730" y="82274"/>
                      <a:pt x="69932" y="82332"/>
                    </a:cubicBezTo>
                    <a:cubicBezTo>
                      <a:pt x="71402" y="82649"/>
                      <a:pt x="72931" y="82822"/>
                      <a:pt x="74546" y="82822"/>
                    </a:cubicBezTo>
                    <a:lnTo>
                      <a:pt x="74661" y="82822"/>
                    </a:lnTo>
                    <a:cubicBezTo>
                      <a:pt x="76276" y="82822"/>
                      <a:pt x="77920" y="82620"/>
                      <a:pt x="79477" y="82274"/>
                    </a:cubicBezTo>
                    <a:lnTo>
                      <a:pt x="79679" y="82245"/>
                    </a:lnTo>
                    <a:cubicBezTo>
                      <a:pt x="81236" y="81870"/>
                      <a:pt x="82735" y="81351"/>
                      <a:pt x="84004" y="80631"/>
                    </a:cubicBezTo>
                    <a:lnTo>
                      <a:pt x="134701" y="52398"/>
                    </a:lnTo>
                    <a:cubicBezTo>
                      <a:pt x="135393" y="52023"/>
                      <a:pt x="135739" y="51533"/>
                      <a:pt x="136258" y="51101"/>
                    </a:cubicBezTo>
                    <a:lnTo>
                      <a:pt x="126079" y="45189"/>
                    </a:lnTo>
                    <a:cubicBezTo>
                      <a:pt x="125992" y="45102"/>
                      <a:pt x="125935" y="45073"/>
                      <a:pt x="125906" y="45045"/>
                    </a:cubicBezTo>
                    <a:close/>
                  </a:path>
                </a:pathLst>
              </a:custGeom>
              <a:solidFill>
                <a:srgbClr val="4C4DC3"/>
              </a:solidFill>
              <a:ln w="2878" cap="flat">
                <a:noFill/>
                <a:prstDash val="solid"/>
                <a:miter/>
              </a:ln>
            </p:spPr>
            <p:txBody>
              <a:bodyPr rtlCol="0" anchor="ctr"/>
              <a:lstStyle/>
              <a:p>
                <a:endParaRPr lang="zh-CN" altLang="en-US"/>
              </a:p>
            </p:txBody>
          </p:sp>
          <p:sp>
            <p:nvSpPr>
              <p:cNvPr id="216" name="Aichitds5-21"/>
              <p:cNvSpPr/>
              <p:nvPr/>
            </p:nvSpPr>
            <p:spPr>
              <a:xfrm>
                <a:off x="10321908" y="5008262"/>
                <a:ext cx="136229" cy="82793"/>
              </a:xfrm>
              <a:custGeom>
                <a:avLst/>
                <a:gdLst>
                  <a:gd name="connsiteX0" fmla="*/ 125934 w 136229"/>
                  <a:gd name="connsiteY0" fmla="*/ 45073 h 82793"/>
                  <a:gd name="connsiteX1" fmla="*/ 124291 w 136229"/>
                  <a:gd name="connsiteY1" fmla="*/ 43833 h 82793"/>
                  <a:gd name="connsiteX2" fmla="*/ 123483 w 136229"/>
                  <a:gd name="connsiteY2" fmla="*/ 42939 h 82793"/>
                  <a:gd name="connsiteX3" fmla="*/ 123310 w 136229"/>
                  <a:gd name="connsiteY3" fmla="*/ 42709 h 82793"/>
                  <a:gd name="connsiteX4" fmla="*/ 123252 w 136229"/>
                  <a:gd name="connsiteY4" fmla="*/ 42593 h 82793"/>
                  <a:gd name="connsiteX5" fmla="*/ 122964 w 136229"/>
                  <a:gd name="connsiteY5" fmla="*/ 42161 h 82793"/>
                  <a:gd name="connsiteX6" fmla="*/ 122647 w 136229"/>
                  <a:gd name="connsiteY6" fmla="*/ 41440 h 82793"/>
                  <a:gd name="connsiteX7" fmla="*/ 122445 w 136229"/>
                  <a:gd name="connsiteY7" fmla="*/ 40690 h 82793"/>
                  <a:gd name="connsiteX8" fmla="*/ 122387 w 136229"/>
                  <a:gd name="connsiteY8" fmla="*/ 39911 h 82793"/>
                  <a:gd name="connsiteX9" fmla="*/ 122387 w 136229"/>
                  <a:gd name="connsiteY9" fmla="*/ 39854 h 82793"/>
                  <a:gd name="connsiteX10" fmla="*/ 122878 w 136229"/>
                  <a:gd name="connsiteY10" fmla="*/ 26358 h 82793"/>
                  <a:gd name="connsiteX11" fmla="*/ 117572 w 136229"/>
                  <a:gd name="connsiteY11" fmla="*/ 29299 h 82793"/>
                  <a:gd name="connsiteX12" fmla="*/ 115582 w 136229"/>
                  <a:gd name="connsiteY12" fmla="*/ 30193 h 82793"/>
                  <a:gd name="connsiteX13" fmla="*/ 113938 w 136229"/>
                  <a:gd name="connsiteY13" fmla="*/ 30741 h 82793"/>
                  <a:gd name="connsiteX14" fmla="*/ 113188 w 136229"/>
                  <a:gd name="connsiteY14" fmla="*/ 30914 h 82793"/>
                  <a:gd name="connsiteX15" fmla="*/ 112986 w 136229"/>
                  <a:gd name="connsiteY15" fmla="*/ 30972 h 82793"/>
                  <a:gd name="connsiteX16" fmla="*/ 112554 w 136229"/>
                  <a:gd name="connsiteY16" fmla="*/ 31058 h 82793"/>
                  <a:gd name="connsiteX17" fmla="*/ 111256 w 136229"/>
                  <a:gd name="connsiteY17" fmla="*/ 31289 h 82793"/>
                  <a:gd name="connsiteX18" fmla="*/ 109987 w 136229"/>
                  <a:gd name="connsiteY18" fmla="*/ 31404 h 82793"/>
                  <a:gd name="connsiteX19" fmla="*/ 108545 w 136229"/>
                  <a:gd name="connsiteY19" fmla="*/ 31491 h 82793"/>
                  <a:gd name="connsiteX20" fmla="*/ 108228 w 136229"/>
                  <a:gd name="connsiteY20" fmla="*/ 31491 h 82793"/>
                  <a:gd name="connsiteX21" fmla="*/ 108055 w 136229"/>
                  <a:gd name="connsiteY21" fmla="*/ 31462 h 82793"/>
                  <a:gd name="connsiteX22" fmla="*/ 107363 w 136229"/>
                  <a:gd name="connsiteY22" fmla="*/ 31462 h 82793"/>
                  <a:gd name="connsiteX23" fmla="*/ 105921 w 136229"/>
                  <a:gd name="connsiteY23" fmla="*/ 31404 h 82793"/>
                  <a:gd name="connsiteX24" fmla="*/ 104018 w 136229"/>
                  <a:gd name="connsiteY24" fmla="*/ 31145 h 82793"/>
                  <a:gd name="connsiteX25" fmla="*/ 103556 w 136229"/>
                  <a:gd name="connsiteY25" fmla="*/ 31001 h 82793"/>
                  <a:gd name="connsiteX26" fmla="*/ 102922 w 136229"/>
                  <a:gd name="connsiteY26" fmla="*/ 30827 h 82793"/>
                  <a:gd name="connsiteX27" fmla="*/ 101826 w 136229"/>
                  <a:gd name="connsiteY27" fmla="*/ 30597 h 82793"/>
                  <a:gd name="connsiteX28" fmla="*/ 98942 w 136229"/>
                  <a:gd name="connsiteY28" fmla="*/ 29328 h 82793"/>
                  <a:gd name="connsiteX29" fmla="*/ 48620 w 136229"/>
                  <a:gd name="connsiteY29" fmla="*/ 0 h 82793"/>
                  <a:gd name="connsiteX30" fmla="*/ 48188 w 136229"/>
                  <a:gd name="connsiteY30" fmla="*/ 11910 h 82793"/>
                  <a:gd name="connsiteX31" fmla="*/ 44006 w 136229"/>
                  <a:gd name="connsiteY31" fmla="*/ 17332 h 82793"/>
                  <a:gd name="connsiteX32" fmla="*/ 0 w 136229"/>
                  <a:gd name="connsiteY32" fmla="*/ 41872 h 82793"/>
                  <a:gd name="connsiteX33" fmla="*/ 2336 w 136229"/>
                  <a:gd name="connsiteY33" fmla="*/ 43949 h 82793"/>
                  <a:gd name="connsiteX34" fmla="*/ 65231 w 136229"/>
                  <a:gd name="connsiteY34" fmla="*/ 80601 h 82793"/>
                  <a:gd name="connsiteX35" fmla="*/ 69239 w 136229"/>
                  <a:gd name="connsiteY35" fmla="*/ 82130 h 82793"/>
                  <a:gd name="connsiteX36" fmla="*/ 69874 w 136229"/>
                  <a:gd name="connsiteY36" fmla="*/ 82303 h 82793"/>
                  <a:gd name="connsiteX37" fmla="*/ 74517 w 136229"/>
                  <a:gd name="connsiteY37" fmla="*/ 82793 h 82793"/>
                  <a:gd name="connsiteX38" fmla="*/ 74603 w 136229"/>
                  <a:gd name="connsiteY38" fmla="*/ 82793 h 82793"/>
                  <a:gd name="connsiteX39" fmla="*/ 79448 w 136229"/>
                  <a:gd name="connsiteY39" fmla="*/ 82245 h 82793"/>
                  <a:gd name="connsiteX40" fmla="*/ 79621 w 136229"/>
                  <a:gd name="connsiteY40" fmla="*/ 82216 h 82793"/>
                  <a:gd name="connsiteX41" fmla="*/ 83975 w 136229"/>
                  <a:gd name="connsiteY41" fmla="*/ 80572 h 82793"/>
                  <a:gd name="connsiteX42" fmla="*/ 134672 w 136229"/>
                  <a:gd name="connsiteY42" fmla="*/ 52312 h 82793"/>
                  <a:gd name="connsiteX43" fmla="*/ 136229 w 136229"/>
                  <a:gd name="connsiteY43" fmla="*/ 51043 h 82793"/>
                  <a:gd name="connsiteX44" fmla="*/ 126136 w 136229"/>
                  <a:gd name="connsiteY44" fmla="*/ 45160 h 82793"/>
                  <a:gd name="connsiteX45" fmla="*/ 125934 w 136229"/>
                  <a:gd name="connsiteY45" fmla="*/ 45073 h 8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9" h="82793">
                    <a:moveTo>
                      <a:pt x="125934" y="45073"/>
                    </a:moveTo>
                    <a:cubicBezTo>
                      <a:pt x="125300" y="44670"/>
                      <a:pt x="124723" y="44266"/>
                      <a:pt x="124291" y="43833"/>
                    </a:cubicBezTo>
                    <a:cubicBezTo>
                      <a:pt x="124002" y="43574"/>
                      <a:pt x="123714" y="43257"/>
                      <a:pt x="123483" y="42939"/>
                    </a:cubicBezTo>
                    <a:cubicBezTo>
                      <a:pt x="123425" y="42882"/>
                      <a:pt x="123397" y="42795"/>
                      <a:pt x="123310" y="42709"/>
                    </a:cubicBezTo>
                    <a:cubicBezTo>
                      <a:pt x="123281" y="42680"/>
                      <a:pt x="123281" y="42622"/>
                      <a:pt x="123252" y="42593"/>
                    </a:cubicBezTo>
                    <a:cubicBezTo>
                      <a:pt x="123166" y="42449"/>
                      <a:pt x="123051" y="42305"/>
                      <a:pt x="122964" y="42161"/>
                    </a:cubicBezTo>
                    <a:cubicBezTo>
                      <a:pt x="122820" y="41901"/>
                      <a:pt x="122733" y="41670"/>
                      <a:pt x="122647" y="41440"/>
                    </a:cubicBezTo>
                    <a:cubicBezTo>
                      <a:pt x="122589" y="41180"/>
                      <a:pt x="122503" y="40921"/>
                      <a:pt x="122445" y="40690"/>
                    </a:cubicBezTo>
                    <a:cubicBezTo>
                      <a:pt x="122416" y="40431"/>
                      <a:pt x="122387" y="40228"/>
                      <a:pt x="122387" y="39911"/>
                    </a:cubicBezTo>
                    <a:cubicBezTo>
                      <a:pt x="122387" y="39911"/>
                      <a:pt x="122387" y="39882"/>
                      <a:pt x="122387" y="39854"/>
                    </a:cubicBezTo>
                    <a:lnTo>
                      <a:pt x="122878" y="26358"/>
                    </a:lnTo>
                    <a:lnTo>
                      <a:pt x="117572" y="29299"/>
                    </a:lnTo>
                    <a:cubicBezTo>
                      <a:pt x="116937" y="29616"/>
                      <a:pt x="116274" y="29934"/>
                      <a:pt x="115582" y="30193"/>
                    </a:cubicBezTo>
                    <a:cubicBezTo>
                      <a:pt x="115063" y="30395"/>
                      <a:pt x="114515" y="30597"/>
                      <a:pt x="113938" y="30741"/>
                    </a:cubicBezTo>
                    <a:cubicBezTo>
                      <a:pt x="113678" y="30799"/>
                      <a:pt x="113419" y="30856"/>
                      <a:pt x="113188" y="30914"/>
                    </a:cubicBezTo>
                    <a:lnTo>
                      <a:pt x="112986" y="30972"/>
                    </a:lnTo>
                    <a:cubicBezTo>
                      <a:pt x="112842" y="31001"/>
                      <a:pt x="112698" y="31029"/>
                      <a:pt x="112554" y="31058"/>
                    </a:cubicBezTo>
                    <a:cubicBezTo>
                      <a:pt x="112121" y="31145"/>
                      <a:pt x="111689" y="31231"/>
                      <a:pt x="111256" y="31289"/>
                    </a:cubicBezTo>
                    <a:cubicBezTo>
                      <a:pt x="110823" y="31347"/>
                      <a:pt x="110420" y="31404"/>
                      <a:pt x="109987" y="31404"/>
                    </a:cubicBezTo>
                    <a:cubicBezTo>
                      <a:pt x="109555" y="31433"/>
                      <a:pt x="109122" y="31462"/>
                      <a:pt x="108545" y="31491"/>
                    </a:cubicBezTo>
                    <a:cubicBezTo>
                      <a:pt x="108545" y="31491"/>
                      <a:pt x="108372" y="31491"/>
                      <a:pt x="108228" y="31491"/>
                    </a:cubicBezTo>
                    <a:lnTo>
                      <a:pt x="108055" y="31462"/>
                    </a:lnTo>
                    <a:cubicBezTo>
                      <a:pt x="107824" y="31491"/>
                      <a:pt x="107594" y="31491"/>
                      <a:pt x="107363" y="31462"/>
                    </a:cubicBezTo>
                    <a:cubicBezTo>
                      <a:pt x="106873" y="31462"/>
                      <a:pt x="106411" y="31433"/>
                      <a:pt x="105921" y="31404"/>
                    </a:cubicBezTo>
                    <a:cubicBezTo>
                      <a:pt x="105373" y="31347"/>
                      <a:pt x="104796" y="31260"/>
                      <a:pt x="104018" y="31145"/>
                    </a:cubicBezTo>
                    <a:cubicBezTo>
                      <a:pt x="104018" y="31145"/>
                      <a:pt x="103787" y="31058"/>
                      <a:pt x="103556" y="31001"/>
                    </a:cubicBezTo>
                    <a:cubicBezTo>
                      <a:pt x="103326" y="30972"/>
                      <a:pt x="103124" y="30914"/>
                      <a:pt x="102922" y="30827"/>
                    </a:cubicBezTo>
                    <a:cubicBezTo>
                      <a:pt x="102547" y="30741"/>
                      <a:pt x="102172" y="30683"/>
                      <a:pt x="101826" y="30597"/>
                    </a:cubicBezTo>
                    <a:cubicBezTo>
                      <a:pt x="100788" y="30222"/>
                      <a:pt x="99807" y="29847"/>
                      <a:pt x="98942" y="29328"/>
                    </a:cubicBezTo>
                    <a:lnTo>
                      <a:pt x="48620" y="0"/>
                    </a:lnTo>
                    <a:lnTo>
                      <a:pt x="48188" y="11910"/>
                    </a:lnTo>
                    <a:cubicBezTo>
                      <a:pt x="48130" y="13871"/>
                      <a:pt x="46717" y="15832"/>
                      <a:pt x="44006" y="17332"/>
                    </a:cubicBezTo>
                    <a:lnTo>
                      <a:pt x="0" y="41872"/>
                    </a:lnTo>
                    <a:cubicBezTo>
                      <a:pt x="577" y="42593"/>
                      <a:pt x="1298" y="43343"/>
                      <a:pt x="2336" y="43949"/>
                    </a:cubicBezTo>
                    <a:lnTo>
                      <a:pt x="65231" y="80601"/>
                    </a:lnTo>
                    <a:cubicBezTo>
                      <a:pt x="66413" y="81293"/>
                      <a:pt x="67798" y="81784"/>
                      <a:pt x="69239" y="82130"/>
                    </a:cubicBezTo>
                    <a:cubicBezTo>
                      <a:pt x="69441" y="82188"/>
                      <a:pt x="69874" y="82303"/>
                      <a:pt x="69874" y="82303"/>
                    </a:cubicBezTo>
                    <a:cubicBezTo>
                      <a:pt x="71345" y="82620"/>
                      <a:pt x="72902" y="82793"/>
                      <a:pt x="74517" y="82793"/>
                    </a:cubicBezTo>
                    <a:lnTo>
                      <a:pt x="74603" y="82793"/>
                    </a:lnTo>
                    <a:cubicBezTo>
                      <a:pt x="76247" y="82793"/>
                      <a:pt x="77891" y="82620"/>
                      <a:pt x="79448" y="82245"/>
                    </a:cubicBezTo>
                    <a:cubicBezTo>
                      <a:pt x="79506" y="82245"/>
                      <a:pt x="79621" y="82216"/>
                      <a:pt x="79621" y="82216"/>
                    </a:cubicBezTo>
                    <a:cubicBezTo>
                      <a:pt x="81207" y="81842"/>
                      <a:pt x="82707" y="81293"/>
                      <a:pt x="83975" y="80572"/>
                    </a:cubicBezTo>
                    <a:lnTo>
                      <a:pt x="134672" y="52312"/>
                    </a:lnTo>
                    <a:cubicBezTo>
                      <a:pt x="135335" y="51937"/>
                      <a:pt x="135710" y="51475"/>
                      <a:pt x="136229" y="51043"/>
                    </a:cubicBezTo>
                    <a:lnTo>
                      <a:pt x="126136" y="45160"/>
                    </a:lnTo>
                    <a:cubicBezTo>
                      <a:pt x="126050" y="45131"/>
                      <a:pt x="125992" y="45102"/>
                      <a:pt x="125934" y="45073"/>
                    </a:cubicBezTo>
                    <a:close/>
                  </a:path>
                </a:pathLst>
              </a:custGeom>
              <a:solidFill>
                <a:srgbClr val="4C4DC3"/>
              </a:solidFill>
              <a:ln w="2878" cap="flat">
                <a:noFill/>
                <a:prstDash val="solid"/>
                <a:miter/>
              </a:ln>
            </p:spPr>
            <p:txBody>
              <a:bodyPr rtlCol="0" anchor="ctr"/>
              <a:lstStyle/>
              <a:p>
                <a:endParaRPr lang="zh-CN" altLang="en-US"/>
              </a:p>
            </p:txBody>
          </p:sp>
          <p:sp>
            <p:nvSpPr>
              <p:cNvPr id="217" name="Aichitds5-22"/>
              <p:cNvSpPr/>
              <p:nvPr/>
            </p:nvSpPr>
            <p:spPr>
              <a:xfrm>
                <a:off x="10231531" y="4955547"/>
                <a:ext cx="136489" cy="83023"/>
              </a:xfrm>
              <a:custGeom>
                <a:avLst/>
                <a:gdLst>
                  <a:gd name="connsiteX0" fmla="*/ 126194 w 136489"/>
                  <a:gd name="connsiteY0" fmla="*/ 45275 h 83023"/>
                  <a:gd name="connsiteX1" fmla="*/ 124522 w 136489"/>
                  <a:gd name="connsiteY1" fmla="*/ 44035 h 83023"/>
                  <a:gd name="connsiteX2" fmla="*/ 123743 w 136489"/>
                  <a:gd name="connsiteY2" fmla="*/ 43170 h 83023"/>
                  <a:gd name="connsiteX3" fmla="*/ 123570 w 136489"/>
                  <a:gd name="connsiteY3" fmla="*/ 42882 h 83023"/>
                  <a:gd name="connsiteX4" fmla="*/ 123541 w 136489"/>
                  <a:gd name="connsiteY4" fmla="*/ 42824 h 83023"/>
                  <a:gd name="connsiteX5" fmla="*/ 123253 w 136489"/>
                  <a:gd name="connsiteY5" fmla="*/ 42391 h 83023"/>
                  <a:gd name="connsiteX6" fmla="*/ 122935 w 136489"/>
                  <a:gd name="connsiteY6" fmla="*/ 41642 h 83023"/>
                  <a:gd name="connsiteX7" fmla="*/ 122733 w 136489"/>
                  <a:gd name="connsiteY7" fmla="*/ 40921 h 83023"/>
                  <a:gd name="connsiteX8" fmla="*/ 122676 w 136489"/>
                  <a:gd name="connsiteY8" fmla="*/ 40171 h 83023"/>
                  <a:gd name="connsiteX9" fmla="*/ 122676 w 136489"/>
                  <a:gd name="connsiteY9" fmla="*/ 40056 h 83023"/>
                  <a:gd name="connsiteX10" fmla="*/ 123166 w 136489"/>
                  <a:gd name="connsiteY10" fmla="*/ 26646 h 83023"/>
                  <a:gd name="connsiteX11" fmla="*/ 117975 w 136489"/>
                  <a:gd name="connsiteY11" fmla="*/ 29530 h 83023"/>
                  <a:gd name="connsiteX12" fmla="*/ 116043 w 136489"/>
                  <a:gd name="connsiteY12" fmla="*/ 30424 h 83023"/>
                  <a:gd name="connsiteX13" fmla="*/ 114428 w 136489"/>
                  <a:gd name="connsiteY13" fmla="*/ 30943 h 83023"/>
                  <a:gd name="connsiteX14" fmla="*/ 113563 w 136489"/>
                  <a:gd name="connsiteY14" fmla="*/ 31145 h 83023"/>
                  <a:gd name="connsiteX15" fmla="*/ 113448 w 136489"/>
                  <a:gd name="connsiteY15" fmla="*/ 31174 h 83023"/>
                  <a:gd name="connsiteX16" fmla="*/ 113044 w 136489"/>
                  <a:gd name="connsiteY16" fmla="*/ 31260 h 83023"/>
                  <a:gd name="connsiteX17" fmla="*/ 111718 w 136489"/>
                  <a:gd name="connsiteY17" fmla="*/ 31491 h 83023"/>
                  <a:gd name="connsiteX18" fmla="*/ 110420 w 136489"/>
                  <a:gd name="connsiteY18" fmla="*/ 31635 h 83023"/>
                  <a:gd name="connsiteX19" fmla="*/ 109122 w 136489"/>
                  <a:gd name="connsiteY19" fmla="*/ 31693 h 83023"/>
                  <a:gd name="connsiteX20" fmla="*/ 108488 w 136489"/>
                  <a:gd name="connsiteY20" fmla="*/ 31693 h 83023"/>
                  <a:gd name="connsiteX21" fmla="*/ 108372 w 136489"/>
                  <a:gd name="connsiteY21" fmla="*/ 31693 h 83023"/>
                  <a:gd name="connsiteX22" fmla="*/ 107738 w 136489"/>
                  <a:gd name="connsiteY22" fmla="*/ 31693 h 83023"/>
                  <a:gd name="connsiteX23" fmla="*/ 106267 w 136489"/>
                  <a:gd name="connsiteY23" fmla="*/ 31606 h 83023"/>
                  <a:gd name="connsiteX24" fmla="*/ 104566 w 136489"/>
                  <a:gd name="connsiteY24" fmla="*/ 31375 h 83023"/>
                  <a:gd name="connsiteX25" fmla="*/ 103787 w 136489"/>
                  <a:gd name="connsiteY25" fmla="*/ 31174 h 83023"/>
                  <a:gd name="connsiteX26" fmla="*/ 103153 w 136489"/>
                  <a:gd name="connsiteY26" fmla="*/ 31001 h 83023"/>
                  <a:gd name="connsiteX27" fmla="*/ 102057 w 136489"/>
                  <a:gd name="connsiteY27" fmla="*/ 30741 h 83023"/>
                  <a:gd name="connsiteX28" fmla="*/ 99173 w 136489"/>
                  <a:gd name="connsiteY28" fmla="*/ 29472 h 83023"/>
                  <a:gd name="connsiteX29" fmla="*/ 48563 w 136489"/>
                  <a:gd name="connsiteY29" fmla="*/ 0 h 83023"/>
                  <a:gd name="connsiteX30" fmla="*/ 48130 w 136489"/>
                  <a:gd name="connsiteY30" fmla="*/ 11910 h 83023"/>
                  <a:gd name="connsiteX31" fmla="*/ 43949 w 136489"/>
                  <a:gd name="connsiteY31" fmla="*/ 17360 h 83023"/>
                  <a:gd name="connsiteX32" fmla="*/ 0 w 136489"/>
                  <a:gd name="connsiteY32" fmla="*/ 41844 h 83023"/>
                  <a:gd name="connsiteX33" fmla="*/ 2595 w 136489"/>
                  <a:gd name="connsiteY33" fmla="*/ 44151 h 83023"/>
                  <a:gd name="connsiteX34" fmla="*/ 65491 w 136489"/>
                  <a:gd name="connsiteY34" fmla="*/ 80803 h 83023"/>
                  <a:gd name="connsiteX35" fmla="*/ 69528 w 136489"/>
                  <a:gd name="connsiteY35" fmla="*/ 82332 h 83023"/>
                  <a:gd name="connsiteX36" fmla="*/ 70133 w 136489"/>
                  <a:gd name="connsiteY36" fmla="*/ 82505 h 83023"/>
                  <a:gd name="connsiteX37" fmla="*/ 74719 w 136489"/>
                  <a:gd name="connsiteY37" fmla="*/ 82995 h 83023"/>
                  <a:gd name="connsiteX38" fmla="*/ 74863 w 136489"/>
                  <a:gd name="connsiteY38" fmla="*/ 83024 h 83023"/>
                  <a:gd name="connsiteX39" fmla="*/ 79708 w 136489"/>
                  <a:gd name="connsiteY39" fmla="*/ 82447 h 83023"/>
                  <a:gd name="connsiteX40" fmla="*/ 79881 w 136489"/>
                  <a:gd name="connsiteY40" fmla="*/ 82418 h 83023"/>
                  <a:gd name="connsiteX41" fmla="*/ 84235 w 136489"/>
                  <a:gd name="connsiteY41" fmla="*/ 80803 h 83023"/>
                  <a:gd name="connsiteX42" fmla="*/ 134932 w 136489"/>
                  <a:gd name="connsiteY42" fmla="*/ 52542 h 83023"/>
                  <a:gd name="connsiteX43" fmla="*/ 136489 w 136489"/>
                  <a:gd name="connsiteY43" fmla="*/ 51245 h 83023"/>
                  <a:gd name="connsiteX44" fmla="*/ 126309 w 136489"/>
                  <a:gd name="connsiteY44" fmla="*/ 45333 h 83023"/>
                  <a:gd name="connsiteX45" fmla="*/ 126194 w 136489"/>
                  <a:gd name="connsiteY45" fmla="*/ 45275 h 8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489" h="83023">
                    <a:moveTo>
                      <a:pt x="126194" y="45275"/>
                    </a:moveTo>
                    <a:cubicBezTo>
                      <a:pt x="125560" y="44901"/>
                      <a:pt x="125012" y="44468"/>
                      <a:pt x="124522" y="44035"/>
                    </a:cubicBezTo>
                    <a:cubicBezTo>
                      <a:pt x="124233" y="43776"/>
                      <a:pt x="123974" y="43459"/>
                      <a:pt x="123743" y="43170"/>
                    </a:cubicBezTo>
                    <a:cubicBezTo>
                      <a:pt x="123685" y="43084"/>
                      <a:pt x="123656" y="43026"/>
                      <a:pt x="123570" y="42882"/>
                    </a:cubicBezTo>
                    <a:cubicBezTo>
                      <a:pt x="123570" y="42882"/>
                      <a:pt x="123570" y="42853"/>
                      <a:pt x="123541" y="42824"/>
                    </a:cubicBezTo>
                    <a:cubicBezTo>
                      <a:pt x="123454" y="42680"/>
                      <a:pt x="123339" y="42536"/>
                      <a:pt x="123253" y="42391"/>
                    </a:cubicBezTo>
                    <a:cubicBezTo>
                      <a:pt x="123137" y="42132"/>
                      <a:pt x="123022" y="41901"/>
                      <a:pt x="122935" y="41642"/>
                    </a:cubicBezTo>
                    <a:cubicBezTo>
                      <a:pt x="122849" y="41411"/>
                      <a:pt x="122791" y="41180"/>
                      <a:pt x="122733" y="40921"/>
                    </a:cubicBezTo>
                    <a:cubicBezTo>
                      <a:pt x="122705" y="40690"/>
                      <a:pt x="122676" y="40431"/>
                      <a:pt x="122676" y="40171"/>
                    </a:cubicBezTo>
                    <a:lnTo>
                      <a:pt x="122676" y="40056"/>
                    </a:lnTo>
                    <a:lnTo>
                      <a:pt x="123166" y="26646"/>
                    </a:lnTo>
                    <a:lnTo>
                      <a:pt x="117975" y="29530"/>
                    </a:lnTo>
                    <a:cubicBezTo>
                      <a:pt x="117370" y="29876"/>
                      <a:pt x="116706" y="30164"/>
                      <a:pt x="116043" y="30424"/>
                    </a:cubicBezTo>
                    <a:cubicBezTo>
                      <a:pt x="115524" y="30626"/>
                      <a:pt x="114976" y="30799"/>
                      <a:pt x="114428" y="30943"/>
                    </a:cubicBezTo>
                    <a:cubicBezTo>
                      <a:pt x="114169" y="31029"/>
                      <a:pt x="113880" y="31087"/>
                      <a:pt x="113563" y="31145"/>
                    </a:cubicBezTo>
                    <a:lnTo>
                      <a:pt x="113448" y="31174"/>
                    </a:lnTo>
                    <a:cubicBezTo>
                      <a:pt x="113304" y="31203"/>
                      <a:pt x="113188" y="31231"/>
                      <a:pt x="113044" y="31260"/>
                    </a:cubicBezTo>
                    <a:cubicBezTo>
                      <a:pt x="112612" y="31375"/>
                      <a:pt x="112179" y="31433"/>
                      <a:pt x="111718" y="31491"/>
                    </a:cubicBezTo>
                    <a:cubicBezTo>
                      <a:pt x="111314" y="31549"/>
                      <a:pt x="110852" y="31606"/>
                      <a:pt x="110420" y="31635"/>
                    </a:cubicBezTo>
                    <a:cubicBezTo>
                      <a:pt x="109987" y="31664"/>
                      <a:pt x="109555" y="31693"/>
                      <a:pt x="109122" y="31693"/>
                    </a:cubicBezTo>
                    <a:cubicBezTo>
                      <a:pt x="108920" y="31693"/>
                      <a:pt x="108747" y="31693"/>
                      <a:pt x="108488" y="31693"/>
                    </a:cubicBezTo>
                    <a:lnTo>
                      <a:pt x="108372" y="31693"/>
                    </a:lnTo>
                    <a:lnTo>
                      <a:pt x="107738" y="31693"/>
                    </a:lnTo>
                    <a:cubicBezTo>
                      <a:pt x="107248" y="31664"/>
                      <a:pt x="106757" y="31664"/>
                      <a:pt x="106267" y="31606"/>
                    </a:cubicBezTo>
                    <a:cubicBezTo>
                      <a:pt x="105690" y="31549"/>
                      <a:pt x="105114" y="31462"/>
                      <a:pt x="104566" y="31375"/>
                    </a:cubicBezTo>
                    <a:cubicBezTo>
                      <a:pt x="104306" y="31318"/>
                      <a:pt x="104047" y="31231"/>
                      <a:pt x="103787" y="31174"/>
                    </a:cubicBezTo>
                    <a:cubicBezTo>
                      <a:pt x="103556" y="31116"/>
                      <a:pt x="103355" y="31058"/>
                      <a:pt x="103153" y="31001"/>
                    </a:cubicBezTo>
                    <a:cubicBezTo>
                      <a:pt x="102778" y="30914"/>
                      <a:pt x="102403" y="30856"/>
                      <a:pt x="102057" y="30741"/>
                    </a:cubicBezTo>
                    <a:cubicBezTo>
                      <a:pt x="101019" y="30395"/>
                      <a:pt x="100038" y="29991"/>
                      <a:pt x="99173" y="29472"/>
                    </a:cubicBezTo>
                    <a:lnTo>
                      <a:pt x="48563" y="0"/>
                    </a:lnTo>
                    <a:lnTo>
                      <a:pt x="48130" y="11910"/>
                    </a:lnTo>
                    <a:cubicBezTo>
                      <a:pt x="48044" y="13842"/>
                      <a:pt x="46660" y="15832"/>
                      <a:pt x="43949" y="17360"/>
                    </a:cubicBezTo>
                    <a:lnTo>
                      <a:pt x="0" y="41844"/>
                    </a:lnTo>
                    <a:cubicBezTo>
                      <a:pt x="606" y="42651"/>
                      <a:pt x="1442" y="43487"/>
                      <a:pt x="2595" y="44151"/>
                    </a:cubicBezTo>
                    <a:lnTo>
                      <a:pt x="65491" y="80803"/>
                    </a:lnTo>
                    <a:cubicBezTo>
                      <a:pt x="66673" y="81495"/>
                      <a:pt x="68057" y="81986"/>
                      <a:pt x="69528" y="82332"/>
                    </a:cubicBezTo>
                    <a:cubicBezTo>
                      <a:pt x="69730" y="82390"/>
                      <a:pt x="70133" y="82505"/>
                      <a:pt x="70133" y="82505"/>
                    </a:cubicBezTo>
                    <a:cubicBezTo>
                      <a:pt x="71604" y="82822"/>
                      <a:pt x="73161" y="82995"/>
                      <a:pt x="74719" y="82995"/>
                    </a:cubicBezTo>
                    <a:lnTo>
                      <a:pt x="74863" y="83024"/>
                    </a:lnTo>
                    <a:cubicBezTo>
                      <a:pt x="76507" y="82966"/>
                      <a:pt x="78150" y="82822"/>
                      <a:pt x="79708" y="82447"/>
                    </a:cubicBezTo>
                    <a:cubicBezTo>
                      <a:pt x="79765" y="82447"/>
                      <a:pt x="79881" y="82418"/>
                      <a:pt x="79881" y="82418"/>
                    </a:cubicBezTo>
                    <a:cubicBezTo>
                      <a:pt x="81438" y="82043"/>
                      <a:pt x="82908" y="81495"/>
                      <a:pt x="84235" y="80803"/>
                    </a:cubicBezTo>
                    <a:lnTo>
                      <a:pt x="134932" y="52542"/>
                    </a:lnTo>
                    <a:cubicBezTo>
                      <a:pt x="135595" y="52167"/>
                      <a:pt x="135970" y="51677"/>
                      <a:pt x="136489" y="51245"/>
                    </a:cubicBezTo>
                    <a:lnTo>
                      <a:pt x="126309" y="45333"/>
                    </a:lnTo>
                    <a:cubicBezTo>
                      <a:pt x="126309" y="45333"/>
                      <a:pt x="126223" y="45304"/>
                      <a:pt x="126194" y="45275"/>
                    </a:cubicBezTo>
                    <a:close/>
                  </a:path>
                </a:pathLst>
              </a:custGeom>
              <a:solidFill>
                <a:srgbClr val="4C4DC3"/>
              </a:solidFill>
              <a:ln w="2878" cap="flat">
                <a:noFill/>
                <a:prstDash val="solid"/>
                <a:miter/>
              </a:ln>
            </p:spPr>
            <p:txBody>
              <a:bodyPr rtlCol="0" anchor="ctr"/>
              <a:lstStyle/>
              <a:p>
                <a:endParaRPr lang="zh-CN" altLang="en-US"/>
              </a:p>
            </p:txBody>
          </p:sp>
          <p:sp>
            <p:nvSpPr>
              <p:cNvPr id="218" name="Aichitds5-23"/>
              <p:cNvSpPr/>
              <p:nvPr/>
            </p:nvSpPr>
            <p:spPr>
              <a:xfrm>
                <a:off x="10141499" y="4903091"/>
                <a:ext cx="136258" cy="82764"/>
              </a:xfrm>
              <a:custGeom>
                <a:avLst/>
                <a:gdLst>
                  <a:gd name="connsiteX0" fmla="*/ 126165 w 136258"/>
                  <a:gd name="connsiteY0" fmla="*/ 45275 h 82764"/>
                  <a:gd name="connsiteX1" fmla="*/ 124521 w 136258"/>
                  <a:gd name="connsiteY1" fmla="*/ 44064 h 82764"/>
                  <a:gd name="connsiteX2" fmla="*/ 123743 w 136258"/>
                  <a:gd name="connsiteY2" fmla="*/ 43170 h 82764"/>
                  <a:gd name="connsiteX3" fmla="*/ 123541 w 136258"/>
                  <a:gd name="connsiteY3" fmla="*/ 42882 h 82764"/>
                  <a:gd name="connsiteX4" fmla="*/ 123512 w 136258"/>
                  <a:gd name="connsiteY4" fmla="*/ 42824 h 82764"/>
                  <a:gd name="connsiteX5" fmla="*/ 123224 w 136258"/>
                  <a:gd name="connsiteY5" fmla="*/ 42392 h 82764"/>
                  <a:gd name="connsiteX6" fmla="*/ 122906 w 136258"/>
                  <a:gd name="connsiteY6" fmla="*/ 41642 h 82764"/>
                  <a:gd name="connsiteX7" fmla="*/ 122733 w 136258"/>
                  <a:gd name="connsiteY7" fmla="*/ 40921 h 82764"/>
                  <a:gd name="connsiteX8" fmla="*/ 122676 w 136258"/>
                  <a:gd name="connsiteY8" fmla="*/ 40171 h 82764"/>
                  <a:gd name="connsiteX9" fmla="*/ 122676 w 136258"/>
                  <a:gd name="connsiteY9" fmla="*/ 40056 h 82764"/>
                  <a:gd name="connsiteX10" fmla="*/ 123166 w 136258"/>
                  <a:gd name="connsiteY10" fmla="*/ 26300 h 82764"/>
                  <a:gd name="connsiteX11" fmla="*/ 117658 w 136258"/>
                  <a:gd name="connsiteY11" fmla="*/ 29357 h 82764"/>
                  <a:gd name="connsiteX12" fmla="*/ 115697 w 136258"/>
                  <a:gd name="connsiteY12" fmla="*/ 30251 h 82764"/>
                  <a:gd name="connsiteX13" fmla="*/ 114082 w 136258"/>
                  <a:gd name="connsiteY13" fmla="*/ 30770 h 82764"/>
                  <a:gd name="connsiteX14" fmla="*/ 113217 w 136258"/>
                  <a:gd name="connsiteY14" fmla="*/ 30972 h 82764"/>
                  <a:gd name="connsiteX15" fmla="*/ 113102 w 136258"/>
                  <a:gd name="connsiteY15" fmla="*/ 31001 h 82764"/>
                  <a:gd name="connsiteX16" fmla="*/ 112698 w 136258"/>
                  <a:gd name="connsiteY16" fmla="*/ 31087 h 82764"/>
                  <a:gd name="connsiteX17" fmla="*/ 111371 w 136258"/>
                  <a:gd name="connsiteY17" fmla="*/ 31318 h 82764"/>
                  <a:gd name="connsiteX18" fmla="*/ 110102 w 136258"/>
                  <a:gd name="connsiteY18" fmla="*/ 31462 h 82764"/>
                  <a:gd name="connsiteX19" fmla="*/ 108776 w 136258"/>
                  <a:gd name="connsiteY19" fmla="*/ 31520 h 82764"/>
                  <a:gd name="connsiteX20" fmla="*/ 108257 w 136258"/>
                  <a:gd name="connsiteY20" fmla="*/ 31520 h 82764"/>
                  <a:gd name="connsiteX21" fmla="*/ 108084 w 136258"/>
                  <a:gd name="connsiteY21" fmla="*/ 31520 h 82764"/>
                  <a:gd name="connsiteX22" fmla="*/ 107421 w 136258"/>
                  <a:gd name="connsiteY22" fmla="*/ 31520 h 82764"/>
                  <a:gd name="connsiteX23" fmla="*/ 105950 w 136258"/>
                  <a:gd name="connsiteY23" fmla="*/ 31433 h 82764"/>
                  <a:gd name="connsiteX24" fmla="*/ 104277 w 136258"/>
                  <a:gd name="connsiteY24" fmla="*/ 31202 h 82764"/>
                  <a:gd name="connsiteX25" fmla="*/ 103528 w 136258"/>
                  <a:gd name="connsiteY25" fmla="*/ 31001 h 82764"/>
                  <a:gd name="connsiteX26" fmla="*/ 102893 w 136258"/>
                  <a:gd name="connsiteY26" fmla="*/ 30856 h 82764"/>
                  <a:gd name="connsiteX27" fmla="*/ 101768 w 136258"/>
                  <a:gd name="connsiteY27" fmla="*/ 30597 h 82764"/>
                  <a:gd name="connsiteX28" fmla="*/ 98942 w 136258"/>
                  <a:gd name="connsiteY28" fmla="*/ 29357 h 82764"/>
                  <a:gd name="connsiteX29" fmla="*/ 48592 w 136258"/>
                  <a:gd name="connsiteY29" fmla="*/ 0 h 82764"/>
                  <a:gd name="connsiteX30" fmla="*/ 48159 w 136258"/>
                  <a:gd name="connsiteY30" fmla="*/ 11910 h 82764"/>
                  <a:gd name="connsiteX31" fmla="*/ 44006 w 136258"/>
                  <a:gd name="connsiteY31" fmla="*/ 17332 h 82764"/>
                  <a:gd name="connsiteX32" fmla="*/ 0 w 136258"/>
                  <a:gd name="connsiteY32" fmla="*/ 41872 h 82764"/>
                  <a:gd name="connsiteX33" fmla="*/ 2336 w 136258"/>
                  <a:gd name="connsiteY33" fmla="*/ 43949 h 82764"/>
                  <a:gd name="connsiteX34" fmla="*/ 65231 w 136258"/>
                  <a:gd name="connsiteY34" fmla="*/ 80573 h 82764"/>
                  <a:gd name="connsiteX35" fmla="*/ 69239 w 136258"/>
                  <a:gd name="connsiteY35" fmla="*/ 82130 h 82764"/>
                  <a:gd name="connsiteX36" fmla="*/ 69874 w 136258"/>
                  <a:gd name="connsiteY36" fmla="*/ 82274 h 82764"/>
                  <a:gd name="connsiteX37" fmla="*/ 74459 w 136258"/>
                  <a:gd name="connsiteY37" fmla="*/ 82764 h 82764"/>
                  <a:gd name="connsiteX38" fmla="*/ 74632 w 136258"/>
                  <a:gd name="connsiteY38" fmla="*/ 82764 h 82764"/>
                  <a:gd name="connsiteX39" fmla="*/ 79506 w 136258"/>
                  <a:gd name="connsiteY39" fmla="*/ 82217 h 82764"/>
                  <a:gd name="connsiteX40" fmla="*/ 79650 w 136258"/>
                  <a:gd name="connsiteY40" fmla="*/ 82188 h 82764"/>
                  <a:gd name="connsiteX41" fmla="*/ 84004 w 136258"/>
                  <a:gd name="connsiteY41" fmla="*/ 80544 h 82764"/>
                  <a:gd name="connsiteX42" fmla="*/ 134701 w 136258"/>
                  <a:gd name="connsiteY42" fmla="*/ 52312 h 82764"/>
                  <a:gd name="connsiteX43" fmla="*/ 136258 w 136258"/>
                  <a:gd name="connsiteY43" fmla="*/ 51014 h 82764"/>
                  <a:gd name="connsiteX44" fmla="*/ 126367 w 136258"/>
                  <a:gd name="connsiteY44" fmla="*/ 45275 h 82764"/>
                  <a:gd name="connsiteX45" fmla="*/ 126165 w 136258"/>
                  <a:gd name="connsiteY45" fmla="*/ 45275 h 8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58" h="82764">
                    <a:moveTo>
                      <a:pt x="126165" y="45275"/>
                    </a:moveTo>
                    <a:cubicBezTo>
                      <a:pt x="125531" y="44900"/>
                      <a:pt x="125012" y="44497"/>
                      <a:pt x="124521" y="44064"/>
                    </a:cubicBezTo>
                    <a:cubicBezTo>
                      <a:pt x="124233" y="43805"/>
                      <a:pt x="123973" y="43487"/>
                      <a:pt x="123743" y="43170"/>
                    </a:cubicBezTo>
                    <a:cubicBezTo>
                      <a:pt x="123685" y="43112"/>
                      <a:pt x="123627" y="43026"/>
                      <a:pt x="123541" y="42882"/>
                    </a:cubicBezTo>
                    <a:cubicBezTo>
                      <a:pt x="123541" y="42882"/>
                      <a:pt x="123541" y="42853"/>
                      <a:pt x="123512" y="42824"/>
                    </a:cubicBezTo>
                    <a:cubicBezTo>
                      <a:pt x="123425" y="42680"/>
                      <a:pt x="123310" y="42536"/>
                      <a:pt x="123224" y="42392"/>
                    </a:cubicBezTo>
                    <a:cubicBezTo>
                      <a:pt x="123108" y="42161"/>
                      <a:pt x="122993" y="41901"/>
                      <a:pt x="122906" y="41642"/>
                    </a:cubicBezTo>
                    <a:cubicBezTo>
                      <a:pt x="122820" y="41382"/>
                      <a:pt x="122762" y="41152"/>
                      <a:pt x="122733" y="40921"/>
                    </a:cubicBezTo>
                    <a:cubicBezTo>
                      <a:pt x="122705" y="40690"/>
                      <a:pt x="122676" y="40431"/>
                      <a:pt x="122676" y="40171"/>
                    </a:cubicBezTo>
                    <a:cubicBezTo>
                      <a:pt x="122676" y="40142"/>
                      <a:pt x="122676" y="40056"/>
                      <a:pt x="122676" y="40056"/>
                    </a:cubicBezTo>
                    <a:lnTo>
                      <a:pt x="123166" y="26300"/>
                    </a:lnTo>
                    <a:lnTo>
                      <a:pt x="117658" y="29357"/>
                    </a:lnTo>
                    <a:cubicBezTo>
                      <a:pt x="117052" y="29703"/>
                      <a:pt x="116389" y="29991"/>
                      <a:pt x="115697" y="30251"/>
                    </a:cubicBezTo>
                    <a:cubicBezTo>
                      <a:pt x="115178" y="30453"/>
                      <a:pt x="114630" y="30626"/>
                      <a:pt x="114082" y="30770"/>
                    </a:cubicBezTo>
                    <a:cubicBezTo>
                      <a:pt x="113794" y="30856"/>
                      <a:pt x="113534" y="30914"/>
                      <a:pt x="113217" y="30972"/>
                    </a:cubicBezTo>
                    <a:cubicBezTo>
                      <a:pt x="113217" y="30972"/>
                      <a:pt x="113159" y="31001"/>
                      <a:pt x="113102" y="31001"/>
                    </a:cubicBezTo>
                    <a:cubicBezTo>
                      <a:pt x="112957" y="31029"/>
                      <a:pt x="112842" y="31058"/>
                      <a:pt x="112698" y="31087"/>
                    </a:cubicBezTo>
                    <a:cubicBezTo>
                      <a:pt x="112294" y="31202"/>
                      <a:pt x="111833" y="31260"/>
                      <a:pt x="111371" y="31318"/>
                    </a:cubicBezTo>
                    <a:cubicBezTo>
                      <a:pt x="110968" y="31375"/>
                      <a:pt x="110535" y="31462"/>
                      <a:pt x="110102" y="31462"/>
                    </a:cubicBezTo>
                    <a:cubicBezTo>
                      <a:pt x="109670" y="31491"/>
                      <a:pt x="109237" y="31520"/>
                      <a:pt x="108776" y="31520"/>
                    </a:cubicBezTo>
                    <a:cubicBezTo>
                      <a:pt x="108603" y="31520"/>
                      <a:pt x="108430" y="31520"/>
                      <a:pt x="108257" y="31520"/>
                    </a:cubicBezTo>
                    <a:lnTo>
                      <a:pt x="108084" y="31520"/>
                    </a:lnTo>
                    <a:cubicBezTo>
                      <a:pt x="107882" y="31520"/>
                      <a:pt x="107651" y="31520"/>
                      <a:pt x="107421" y="31520"/>
                    </a:cubicBezTo>
                    <a:cubicBezTo>
                      <a:pt x="106930" y="31491"/>
                      <a:pt x="106440" y="31491"/>
                      <a:pt x="105950" y="31433"/>
                    </a:cubicBezTo>
                    <a:cubicBezTo>
                      <a:pt x="105373" y="31375"/>
                      <a:pt x="104825" y="31289"/>
                      <a:pt x="104277" y="31202"/>
                    </a:cubicBezTo>
                    <a:cubicBezTo>
                      <a:pt x="104018" y="31174"/>
                      <a:pt x="103528" y="31001"/>
                      <a:pt x="103528" y="31001"/>
                    </a:cubicBezTo>
                    <a:cubicBezTo>
                      <a:pt x="103326" y="30972"/>
                      <a:pt x="103095" y="30914"/>
                      <a:pt x="102893" y="30856"/>
                    </a:cubicBezTo>
                    <a:cubicBezTo>
                      <a:pt x="102518" y="30770"/>
                      <a:pt x="102143" y="30683"/>
                      <a:pt x="101768" y="30597"/>
                    </a:cubicBezTo>
                    <a:cubicBezTo>
                      <a:pt x="100759" y="30251"/>
                      <a:pt x="99807" y="29847"/>
                      <a:pt x="98942" y="29357"/>
                    </a:cubicBezTo>
                    <a:lnTo>
                      <a:pt x="48592" y="0"/>
                    </a:lnTo>
                    <a:lnTo>
                      <a:pt x="48159" y="11910"/>
                    </a:lnTo>
                    <a:cubicBezTo>
                      <a:pt x="48072" y="13871"/>
                      <a:pt x="46688" y="15832"/>
                      <a:pt x="44006" y="17332"/>
                    </a:cubicBezTo>
                    <a:lnTo>
                      <a:pt x="0" y="41872"/>
                    </a:lnTo>
                    <a:cubicBezTo>
                      <a:pt x="606" y="42593"/>
                      <a:pt x="1298" y="43343"/>
                      <a:pt x="2336" y="43949"/>
                    </a:cubicBezTo>
                    <a:lnTo>
                      <a:pt x="65231" y="80573"/>
                    </a:lnTo>
                    <a:cubicBezTo>
                      <a:pt x="66413" y="81265"/>
                      <a:pt x="67798" y="81755"/>
                      <a:pt x="69239" y="82130"/>
                    </a:cubicBezTo>
                    <a:cubicBezTo>
                      <a:pt x="69441" y="82188"/>
                      <a:pt x="69672" y="82245"/>
                      <a:pt x="69874" y="82274"/>
                    </a:cubicBezTo>
                    <a:cubicBezTo>
                      <a:pt x="71345" y="82591"/>
                      <a:pt x="72873" y="82764"/>
                      <a:pt x="74459" y="82764"/>
                    </a:cubicBezTo>
                    <a:lnTo>
                      <a:pt x="74632" y="82764"/>
                    </a:lnTo>
                    <a:cubicBezTo>
                      <a:pt x="76276" y="82735"/>
                      <a:pt x="77891" y="82563"/>
                      <a:pt x="79506" y="82217"/>
                    </a:cubicBezTo>
                    <a:cubicBezTo>
                      <a:pt x="79506" y="82217"/>
                      <a:pt x="79563" y="82188"/>
                      <a:pt x="79650" y="82188"/>
                    </a:cubicBezTo>
                    <a:cubicBezTo>
                      <a:pt x="81207" y="81813"/>
                      <a:pt x="82707" y="81294"/>
                      <a:pt x="84004" y="80544"/>
                    </a:cubicBezTo>
                    <a:lnTo>
                      <a:pt x="134701" y="52312"/>
                    </a:lnTo>
                    <a:cubicBezTo>
                      <a:pt x="135393" y="51937"/>
                      <a:pt x="135739" y="51447"/>
                      <a:pt x="136258" y="51014"/>
                    </a:cubicBezTo>
                    <a:lnTo>
                      <a:pt x="126367" y="45275"/>
                    </a:lnTo>
                    <a:cubicBezTo>
                      <a:pt x="126280" y="45333"/>
                      <a:pt x="126165" y="45275"/>
                      <a:pt x="126165" y="45275"/>
                    </a:cubicBezTo>
                    <a:close/>
                  </a:path>
                </a:pathLst>
              </a:custGeom>
              <a:solidFill>
                <a:srgbClr val="4C4DC3"/>
              </a:solidFill>
              <a:ln w="2878" cap="flat">
                <a:noFill/>
                <a:prstDash val="solid"/>
                <a:miter/>
              </a:ln>
            </p:spPr>
            <p:txBody>
              <a:bodyPr rtlCol="0" anchor="ctr"/>
              <a:lstStyle/>
              <a:p>
                <a:endParaRPr lang="zh-CN" altLang="en-US"/>
              </a:p>
            </p:txBody>
          </p:sp>
          <p:sp>
            <p:nvSpPr>
              <p:cNvPr id="219" name="Aichitds5-24"/>
              <p:cNvSpPr/>
              <p:nvPr/>
            </p:nvSpPr>
            <p:spPr>
              <a:xfrm>
                <a:off x="10051324" y="4850693"/>
                <a:ext cx="136344" cy="82793"/>
              </a:xfrm>
              <a:custGeom>
                <a:avLst/>
                <a:gdLst>
                  <a:gd name="connsiteX0" fmla="*/ 126050 w 136344"/>
                  <a:gd name="connsiteY0" fmla="*/ 45045 h 82793"/>
                  <a:gd name="connsiteX1" fmla="*/ 124377 w 136344"/>
                  <a:gd name="connsiteY1" fmla="*/ 43805 h 82793"/>
                  <a:gd name="connsiteX2" fmla="*/ 123570 w 136344"/>
                  <a:gd name="connsiteY2" fmla="*/ 42939 h 82793"/>
                  <a:gd name="connsiteX3" fmla="*/ 123425 w 136344"/>
                  <a:gd name="connsiteY3" fmla="*/ 42709 h 82793"/>
                  <a:gd name="connsiteX4" fmla="*/ 123368 w 136344"/>
                  <a:gd name="connsiteY4" fmla="*/ 42593 h 82793"/>
                  <a:gd name="connsiteX5" fmla="*/ 123079 w 136344"/>
                  <a:gd name="connsiteY5" fmla="*/ 42161 h 82793"/>
                  <a:gd name="connsiteX6" fmla="*/ 122762 w 136344"/>
                  <a:gd name="connsiteY6" fmla="*/ 41440 h 82793"/>
                  <a:gd name="connsiteX7" fmla="*/ 122589 w 136344"/>
                  <a:gd name="connsiteY7" fmla="*/ 40690 h 82793"/>
                  <a:gd name="connsiteX8" fmla="*/ 122532 w 136344"/>
                  <a:gd name="connsiteY8" fmla="*/ 39911 h 82793"/>
                  <a:gd name="connsiteX9" fmla="*/ 122532 w 136344"/>
                  <a:gd name="connsiteY9" fmla="*/ 39825 h 82793"/>
                  <a:gd name="connsiteX10" fmla="*/ 123022 w 136344"/>
                  <a:gd name="connsiteY10" fmla="*/ 26387 h 82793"/>
                  <a:gd name="connsiteX11" fmla="*/ 117773 w 136344"/>
                  <a:gd name="connsiteY11" fmla="*/ 29299 h 82793"/>
                  <a:gd name="connsiteX12" fmla="*/ 115784 w 136344"/>
                  <a:gd name="connsiteY12" fmla="*/ 30222 h 82793"/>
                  <a:gd name="connsiteX13" fmla="*/ 114140 w 136344"/>
                  <a:gd name="connsiteY13" fmla="*/ 30770 h 82793"/>
                  <a:gd name="connsiteX14" fmla="*/ 113304 w 136344"/>
                  <a:gd name="connsiteY14" fmla="*/ 30972 h 82793"/>
                  <a:gd name="connsiteX15" fmla="*/ 113188 w 136344"/>
                  <a:gd name="connsiteY15" fmla="*/ 31001 h 82793"/>
                  <a:gd name="connsiteX16" fmla="*/ 112756 w 136344"/>
                  <a:gd name="connsiteY16" fmla="*/ 31116 h 82793"/>
                  <a:gd name="connsiteX17" fmla="*/ 111429 w 136344"/>
                  <a:gd name="connsiteY17" fmla="*/ 31347 h 82793"/>
                  <a:gd name="connsiteX18" fmla="*/ 110160 w 136344"/>
                  <a:gd name="connsiteY18" fmla="*/ 31491 h 82793"/>
                  <a:gd name="connsiteX19" fmla="*/ 108862 w 136344"/>
                  <a:gd name="connsiteY19" fmla="*/ 31577 h 82793"/>
                  <a:gd name="connsiteX20" fmla="*/ 108315 w 136344"/>
                  <a:gd name="connsiteY20" fmla="*/ 31577 h 82793"/>
                  <a:gd name="connsiteX21" fmla="*/ 108199 w 136344"/>
                  <a:gd name="connsiteY21" fmla="*/ 31577 h 82793"/>
                  <a:gd name="connsiteX22" fmla="*/ 107507 w 136344"/>
                  <a:gd name="connsiteY22" fmla="*/ 31548 h 82793"/>
                  <a:gd name="connsiteX23" fmla="*/ 106065 w 136344"/>
                  <a:gd name="connsiteY23" fmla="*/ 31462 h 82793"/>
                  <a:gd name="connsiteX24" fmla="*/ 104393 w 136344"/>
                  <a:gd name="connsiteY24" fmla="*/ 31231 h 82793"/>
                  <a:gd name="connsiteX25" fmla="*/ 103643 w 136344"/>
                  <a:gd name="connsiteY25" fmla="*/ 31058 h 82793"/>
                  <a:gd name="connsiteX26" fmla="*/ 103008 w 136344"/>
                  <a:gd name="connsiteY26" fmla="*/ 30885 h 82793"/>
                  <a:gd name="connsiteX27" fmla="*/ 101884 w 136344"/>
                  <a:gd name="connsiteY27" fmla="*/ 30626 h 82793"/>
                  <a:gd name="connsiteX28" fmla="*/ 99000 w 136344"/>
                  <a:gd name="connsiteY28" fmla="*/ 29357 h 82793"/>
                  <a:gd name="connsiteX29" fmla="*/ 48620 w 136344"/>
                  <a:gd name="connsiteY29" fmla="*/ 0 h 82793"/>
                  <a:gd name="connsiteX30" fmla="*/ 48188 w 136344"/>
                  <a:gd name="connsiteY30" fmla="*/ 11910 h 82793"/>
                  <a:gd name="connsiteX31" fmla="*/ 44006 w 136344"/>
                  <a:gd name="connsiteY31" fmla="*/ 17332 h 82793"/>
                  <a:gd name="connsiteX32" fmla="*/ 0 w 136344"/>
                  <a:gd name="connsiteY32" fmla="*/ 41844 h 82793"/>
                  <a:gd name="connsiteX33" fmla="*/ 2394 w 136344"/>
                  <a:gd name="connsiteY33" fmla="*/ 43949 h 82793"/>
                  <a:gd name="connsiteX34" fmla="*/ 65375 w 136344"/>
                  <a:gd name="connsiteY34" fmla="*/ 80659 h 82793"/>
                  <a:gd name="connsiteX35" fmla="*/ 69355 w 136344"/>
                  <a:gd name="connsiteY35" fmla="*/ 82159 h 82793"/>
                  <a:gd name="connsiteX36" fmla="*/ 69989 w 136344"/>
                  <a:gd name="connsiteY36" fmla="*/ 82303 h 82793"/>
                  <a:gd name="connsiteX37" fmla="*/ 74546 w 136344"/>
                  <a:gd name="connsiteY37" fmla="*/ 82793 h 82793"/>
                  <a:gd name="connsiteX38" fmla="*/ 74719 w 136344"/>
                  <a:gd name="connsiteY38" fmla="*/ 82793 h 82793"/>
                  <a:gd name="connsiteX39" fmla="*/ 79563 w 136344"/>
                  <a:gd name="connsiteY39" fmla="*/ 82245 h 82793"/>
                  <a:gd name="connsiteX40" fmla="*/ 79736 w 136344"/>
                  <a:gd name="connsiteY40" fmla="*/ 82216 h 82793"/>
                  <a:gd name="connsiteX41" fmla="*/ 84091 w 136344"/>
                  <a:gd name="connsiteY41" fmla="*/ 80602 h 82793"/>
                  <a:gd name="connsiteX42" fmla="*/ 134788 w 136344"/>
                  <a:gd name="connsiteY42" fmla="*/ 52369 h 82793"/>
                  <a:gd name="connsiteX43" fmla="*/ 136345 w 136344"/>
                  <a:gd name="connsiteY43" fmla="*/ 51100 h 82793"/>
                  <a:gd name="connsiteX44" fmla="*/ 126194 w 136344"/>
                  <a:gd name="connsiteY44" fmla="*/ 45160 h 82793"/>
                  <a:gd name="connsiteX45" fmla="*/ 126050 w 136344"/>
                  <a:gd name="connsiteY45" fmla="*/ 45045 h 8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44" h="82793">
                    <a:moveTo>
                      <a:pt x="126050" y="45045"/>
                    </a:moveTo>
                    <a:cubicBezTo>
                      <a:pt x="125415" y="44670"/>
                      <a:pt x="124839" y="44266"/>
                      <a:pt x="124377" y="43805"/>
                    </a:cubicBezTo>
                    <a:cubicBezTo>
                      <a:pt x="124089" y="43545"/>
                      <a:pt x="123800" y="43228"/>
                      <a:pt x="123570" y="42939"/>
                    </a:cubicBezTo>
                    <a:cubicBezTo>
                      <a:pt x="123512" y="42882"/>
                      <a:pt x="123483" y="42795"/>
                      <a:pt x="123425" y="42709"/>
                    </a:cubicBezTo>
                    <a:cubicBezTo>
                      <a:pt x="123397" y="42651"/>
                      <a:pt x="123368" y="42651"/>
                      <a:pt x="123368" y="42593"/>
                    </a:cubicBezTo>
                    <a:cubicBezTo>
                      <a:pt x="123281" y="42449"/>
                      <a:pt x="123137" y="42305"/>
                      <a:pt x="123079" y="42161"/>
                    </a:cubicBezTo>
                    <a:cubicBezTo>
                      <a:pt x="122935" y="41901"/>
                      <a:pt x="122849" y="41671"/>
                      <a:pt x="122762" y="41440"/>
                    </a:cubicBezTo>
                    <a:cubicBezTo>
                      <a:pt x="122705" y="41180"/>
                      <a:pt x="122618" y="40921"/>
                      <a:pt x="122589" y="40690"/>
                    </a:cubicBezTo>
                    <a:cubicBezTo>
                      <a:pt x="122532" y="40431"/>
                      <a:pt x="122532" y="40200"/>
                      <a:pt x="122532" y="39911"/>
                    </a:cubicBezTo>
                    <a:lnTo>
                      <a:pt x="122532" y="39825"/>
                    </a:lnTo>
                    <a:lnTo>
                      <a:pt x="123022" y="26387"/>
                    </a:lnTo>
                    <a:lnTo>
                      <a:pt x="117773" y="29299"/>
                    </a:lnTo>
                    <a:cubicBezTo>
                      <a:pt x="117139" y="29674"/>
                      <a:pt x="116476" y="29962"/>
                      <a:pt x="115784" y="30222"/>
                    </a:cubicBezTo>
                    <a:cubicBezTo>
                      <a:pt x="115265" y="30424"/>
                      <a:pt x="114717" y="30597"/>
                      <a:pt x="114140" y="30770"/>
                    </a:cubicBezTo>
                    <a:cubicBezTo>
                      <a:pt x="113880" y="30828"/>
                      <a:pt x="113621" y="30885"/>
                      <a:pt x="113304" y="30972"/>
                    </a:cubicBezTo>
                    <a:cubicBezTo>
                      <a:pt x="113304" y="30972"/>
                      <a:pt x="113246" y="31001"/>
                      <a:pt x="113188" y="31001"/>
                    </a:cubicBezTo>
                    <a:cubicBezTo>
                      <a:pt x="113044" y="31029"/>
                      <a:pt x="112900" y="31087"/>
                      <a:pt x="112756" y="31116"/>
                    </a:cubicBezTo>
                    <a:cubicBezTo>
                      <a:pt x="112323" y="31202"/>
                      <a:pt x="111890" y="31289"/>
                      <a:pt x="111429" y="31347"/>
                    </a:cubicBezTo>
                    <a:cubicBezTo>
                      <a:pt x="111025" y="31404"/>
                      <a:pt x="110593" y="31433"/>
                      <a:pt x="110160" y="31491"/>
                    </a:cubicBezTo>
                    <a:cubicBezTo>
                      <a:pt x="109728" y="31520"/>
                      <a:pt x="109295" y="31548"/>
                      <a:pt x="108862" y="31577"/>
                    </a:cubicBezTo>
                    <a:cubicBezTo>
                      <a:pt x="108689" y="31577"/>
                      <a:pt x="108545" y="31548"/>
                      <a:pt x="108315" y="31577"/>
                    </a:cubicBezTo>
                    <a:lnTo>
                      <a:pt x="108199" y="31577"/>
                    </a:lnTo>
                    <a:cubicBezTo>
                      <a:pt x="107968" y="31577"/>
                      <a:pt x="107738" y="31577"/>
                      <a:pt x="107507" y="31548"/>
                    </a:cubicBezTo>
                    <a:cubicBezTo>
                      <a:pt x="107017" y="31548"/>
                      <a:pt x="106527" y="31520"/>
                      <a:pt x="106065" y="31462"/>
                    </a:cubicBezTo>
                    <a:cubicBezTo>
                      <a:pt x="105488" y="31433"/>
                      <a:pt x="104941" y="31318"/>
                      <a:pt x="104393" y="31231"/>
                    </a:cubicBezTo>
                    <a:cubicBezTo>
                      <a:pt x="104133" y="31202"/>
                      <a:pt x="103902" y="31116"/>
                      <a:pt x="103643" y="31058"/>
                    </a:cubicBezTo>
                    <a:cubicBezTo>
                      <a:pt x="103412" y="31001"/>
                      <a:pt x="103210" y="30972"/>
                      <a:pt x="103008" y="30885"/>
                    </a:cubicBezTo>
                    <a:cubicBezTo>
                      <a:pt x="102662" y="30799"/>
                      <a:pt x="102259" y="30741"/>
                      <a:pt x="101884" y="30626"/>
                    </a:cubicBezTo>
                    <a:cubicBezTo>
                      <a:pt x="100846" y="30280"/>
                      <a:pt x="99865" y="29876"/>
                      <a:pt x="99000" y="29357"/>
                    </a:cubicBezTo>
                    <a:lnTo>
                      <a:pt x="48620" y="0"/>
                    </a:lnTo>
                    <a:lnTo>
                      <a:pt x="48188" y="11910"/>
                    </a:lnTo>
                    <a:cubicBezTo>
                      <a:pt x="48130" y="13842"/>
                      <a:pt x="46717" y="15832"/>
                      <a:pt x="44006" y="17332"/>
                    </a:cubicBezTo>
                    <a:lnTo>
                      <a:pt x="0" y="41844"/>
                    </a:lnTo>
                    <a:cubicBezTo>
                      <a:pt x="577" y="42622"/>
                      <a:pt x="1327" y="43343"/>
                      <a:pt x="2394" y="43949"/>
                    </a:cubicBezTo>
                    <a:lnTo>
                      <a:pt x="65375" y="80659"/>
                    </a:lnTo>
                    <a:cubicBezTo>
                      <a:pt x="66529" y="81322"/>
                      <a:pt x="67913" y="81813"/>
                      <a:pt x="69355" y="82159"/>
                    </a:cubicBezTo>
                    <a:cubicBezTo>
                      <a:pt x="69557" y="82188"/>
                      <a:pt x="69758" y="82245"/>
                      <a:pt x="69989" y="82303"/>
                    </a:cubicBezTo>
                    <a:cubicBezTo>
                      <a:pt x="71460" y="82620"/>
                      <a:pt x="72988" y="82793"/>
                      <a:pt x="74546" y="82793"/>
                    </a:cubicBezTo>
                    <a:lnTo>
                      <a:pt x="74719" y="82793"/>
                    </a:lnTo>
                    <a:cubicBezTo>
                      <a:pt x="76362" y="82764"/>
                      <a:pt x="78006" y="82620"/>
                      <a:pt x="79563" y="82245"/>
                    </a:cubicBezTo>
                    <a:lnTo>
                      <a:pt x="79736" y="82216"/>
                    </a:lnTo>
                    <a:cubicBezTo>
                      <a:pt x="81322" y="81842"/>
                      <a:pt x="82822" y="81322"/>
                      <a:pt x="84091" y="80602"/>
                    </a:cubicBezTo>
                    <a:lnTo>
                      <a:pt x="134788" y="52369"/>
                    </a:lnTo>
                    <a:cubicBezTo>
                      <a:pt x="135480" y="51994"/>
                      <a:pt x="135826" y="51504"/>
                      <a:pt x="136345" y="51100"/>
                    </a:cubicBezTo>
                    <a:lnTo>
                      <a:pt x="126194" y="45160"/>
                    </a:lnTo>
                    <a:cubicBezTo>
                      <a:pt x="126165" y="45131"/>
                      <a:pt x="126108" y="45102"/>
                      <a:pt x="126050" y="45045"/>
                    </a:cubicBezTo>
                    <a:close/>
                  </a:path>
                </a:pathLst>
              </a:custGeom>
              <a:solidFill>
                <a:srgbClr val="4C4DC3"/>
              </a:solidFill>
              <a:ln w="2878" cap="flat">
                <a:noFill/>
                <a:prstDash val="solid"/>
                <a:miter/>
              </a:ln>
            </p:spPr>
            <p:txBody>
              <a:bodyPr rtlCol="0" anchor="ctr"/>
              <a:lstStyle/>
              <a:p>
                <a:endParaRPr lang="zh-CN" altLang="en-US"/>
              </a:p>
            </p:txBody>
          </p:sp>
          <p:sp>
            <p:nvSpPr>
              <p:cNvPr id="220" name="Aichitds5-25"/>
              <p:cNvSpPr/>
              <p:nvPr/>
            </p:nvSpPr>
            <p:spPr>
              <a:xfrm>
                <a:off x="9961292" y="4798151"/>
                <a:ext cx="136200" cy="82793"/>
              </a:xfrm>
              <a:custGeom>
                <a:avLst/>
                <a:gdLst>
                  <a:gd name="connsiteX0" fmla="*/ 126021 w 136200"/>
                  <a:gd name="connsiteY0" fmla="*/ 45131 h 82793"/>
                  <a:gd name="connsiteX1" fmla="*/ 124377 w 136200"/>
                  <a:gd name="connsiteY1" fmla="*/ 43891 h 82793"/>
                  <a:gd name="connsiteX2" fmla="*/ 123570 w 136200"/>
                  <a:gd name="connsiteY2" fmla="*/ 43026 h 82793"/>
                  <a:gd name="connsiteX3" fmla="*/ 123397 w 136200"/>
                  <a:gd name="connsiteY3" fmla="*/ 42766 h 82793"/>
                  <a:gd name="connsiteX4" fmla="*/ 123339 w 136200"/>
                  <a:gd name="connsiteY4" fmla="*/ 42680 h 82793"/>
                  <a:gd name="connsiteX5" fmla="*/ 123051 w 136200"/>
                  <a:gd name="connsiteY5" fmla="*/ 42247 h 82793"/>
                  <a:gd name="connsiteX6" fmla="*/ 122733 w 136200"/>
                  <a:gd name="connsiteY6" fmla="*/ 41526 h 82793"/>
                  <a:gd name="connsiteX7" fmla="*/ 122560 w 136200"/>
                  <a:gd name="connsiteY7" fmla="*/ 40777 h 82793"/>
                  <a:gd name="connsiteX8" fmla="*/ 122503 w 136200"/>
                  <a:gd name="connsiteY8" fmla="*/ 40056 h 82793"/>
                  <a:gd name="connsiteX9" fmla="*/ 122503 w 136200"/>
                  <a:gd name="connsiteY9" fmla="*/ 39912 h 82793"/>
                  <a:gd name="connsiteX10" fmla="*/ 122993 w 136200"/>
                  <a:gd name="connsiteY10" fmla="*/ 26415 h 82793"/>
                  <a:gd name="connsiteX11" fmla="*/ 117716 w 136200"/>
                  <a:gd name="connsiteY11" fmla="*/ 29357 h 82793"/>
                  <a:gd name="connsiteX12" fmla="*/ 115755 w 136200"/>
                  <a:gd name="connsiteY12" fmla="*/ 30251 h 82793"/>
                  <a:gd name="connsiteX13" fmla="*/ 114140 w 136200"/>
                  <a:gd name="connsiteY13" fmla="*/ 30770 h 82793"/>
                  <a:gd name="connsiteX14" fmla="*/ 113332 w 136200"/>
                  <a:gd name="connsiteY14" fmla="*/ 30972 h 82793"/>
                  <a:gd name="connsiteX15" fmla="*/ 113159 w 136200"/>
                  <a:gd name="connsiteY15" fmla="*/ 31001 h 82793"/>
                  <a:gd name="connsiteX16" fmla="*/ 112755 w 136200"/>
                  <a:gd name="connsiteY16" fmla="*/ 31087 h 82793"/>
                  <a:gd name="connsiteX17" fmla="*/ 111458 w 136200"/>
                  <a:gd name="connsiteY17" fmla="*/ 31318 h 82793"/>
                  <a:gd name="connsiteX18" fmla="*/ 110160 w 136200"/>
                  <a:gd name="connsiteY18" fmla="*/ 31462 h 82793"/>
                  <a:gd name="connsiteX19" fmla="*/ 108862 w 136200"/>
                  <a:gd name="connsiteY19" fmla="*/ 31520 h 82793"/>
                  <a:gd name="connsiteX20" fmla="*/ 108315 w 136200"/>
                  <a:gd name="connsiteY20" fmla="*/ 31520 h 82793"/>
                  <a:gd name="connsiteX21" fmla="*/ 108142 w 136200"/>
                  <a:gd name="connsiteY21" fmla="*/ 31520 h 82793"/>
                  <a:gd name="connsiteX22" fmla="*/ 107507 w 136200"/>
                  <a:gd name="connsiteY22" fmla="*/ 31520 h 82793"/>
                  <a:gd name="connsiteX23" fmla="*/ 106036 w 136200"/>
                  <a:gd name="connsiteY23" fmla="*/ 31433 h 82793"/>
                  <a:gd name="connsiteX24" fmla="*/ 104046 w 136200"/>
                  <a:gd name="connsiteY24" fmla="*/ 31145 h 82793"/>
                  <a:gd name="connsiteX25" fmla="*/ 103325 w 136200"/>
                  <a:gd name="connsiteY25" fmla="*/ 30943 h 82793"/>
                  <a:gd name="connsiteX26" fmla="*/ 102893 w 136200"/>
                  <a:gd name="connsiteY26" fmla="*/ 30828 h 82793"/>
                  <a:gd name="connsiteX27" fmla="*/ 101797 w 136200"/>
                  <a:gd name="connsiteY27" fmla="*/ 30568 h 82793"/>
                  <a:gd name="connsiteX28" fmla="*/ 98885 w 136200"/>
                  <a:gd name="connsiteY28" fmla="*/ 29299 h 82793"/>
                  <a:gd name="connsiteX29" fmla="*/ 48592 w 136200"/>
                  <a:gd name="connsiteY29" fmla="*/ 0 h 82793"/>
                  <a:gd name="connsiteX30" fmla="*/ 48159 w 136200"/>
                  <a:gd name="connsiteY30" fmla="*/ 11910 h 82793"/>
                  <a:gd name="connsiteX31" fmla="*/ 44006 w 136200"/>
                  <a:gd name="connsiteY31" fmla="*/ 17332 h 82793"/>
                  <a:gd name="connsiteX32" fmla="*/ 0 w 136200"/>
                  <a:gd name="connsiteY32" fmla="*/ 41872 h 82793"/>
                  <a:gd name="connsiteX33" fmla="*/ 2336 w 136200"/>
                  <a:gd name="connsiteY33" fmla="*/ 43949 h 82793"/>
                  <a:gd name="connsiteX34" fmla="*/ 65231 w 136200"/>
                  <a:gd name="connsiteY34" fmla="*/ 80602 h 82793"/>
                  <a:gd name="connsiteX35" fmla="*/ 69239 w 136200"/>
                  <a:gd name="connsiteY35" fmla="*/ 82130 h 82793"/>
                  <a:gd name="connsiteX36" fmla="*/ 69845 w 136200"/>
                  <a:gd name="connsiteY36" fmla="*/ 82303 h 82793"/>
                  <a:gd name="connsiteX37" fmla="*/ 74401 w 136200"/>
                  <a:gd name="connsiteY37" fmla="*/ 82793 h 82793"/>
                  <a:gd name="connsiteX38" fmla="*/ 74574 w 136200"/>
                  <a:gd name="connsiteY38" fmla="*/ 82793 h 82793"/>
                  <a:gd name="connsiteX39" fmla="*/ 79477 w 136200"/>
                  <a:gd name="connsiteY39" fmla="*/ 82245 h 82793"/>
                  <a:gd name="connsiteX40" fmla="*/ 79621 w 136200"/>
                  <a:gd name="connsiteY40" fmla="*/ 82216 h 82793"/>
                  <a:gd name="connsiteX41" fmla="*/ 83947 w 136200"/>
                  <a:gd name="connsiteY41" fmla="*/ 80573 h 82793"/>
                  <a:gd name="connsiteX42" fmla="*/ 134643 w 136200"/>
                  <a:gd name="connsiteY42" fmla="*/ 52341 h 82793"/>
                  <a:gd name="connsiteX43" fmla="*/ 136201 w 136200"/>
                  <a:gd name="connsiteY43" fmla="*/ 51043 h 82793"/>
                  <a:gd name="connsiteX44" fmla="*/ 126107 w 136200"/>
                  <a:gd name="connsiteY44" fmla="*/ 45160 h 82793"/>
                  <a:gd name="connsiteX45" fmla="*/ 126021 w 136200"/>
                  <a:gd name="connsiteY45" fmla="*/ 45131 h 8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00" h="82793">
                    <a:moveTo>
                      <a:pt x="126021" y="45131"/>
                    </a:moveTo>
                    <a:cubicBezTo>
                      <a:pt x="125386" y="44727"/>
                      <a:pt x="124810" y="44324"/>
                      <a:pt x="124377" y="43891"/>
                    </a:cubicBezTo>
                    <a:cubicBezTo>
                      <a:pt x="124089" y="43632"/>
                      <a:pt x="123800" y="43343"/>
                      <a:pt x="123570" y="43026"/>
                    </a:cubicBezTo>
                    <a:cubicBezTo>
                      <a:pt x="123512" y="42939"/>
                      <a:pt x="123483" y="42853"/>
                      <a:pt x="123397" y="42766"/>
                    </a:cubicBezTo>
                    <a:cubicBezTo>
                      <a:pt x="123368" y="42738"/>
                      <a:pt x="123339" y="42680"/>
                      <a:pt x="123339" y="42680"/>
                    </a:cubicBezTo>
                    <a:cubicBezTo>
                      <a:pt x="123252" y="42507"/>
                      <a:pt x="123137" y="42392"/>
                      <a:pt x="123051" y="42247"/>
                    </a:cubicBezTo>
                    <a:cubicBezTo>
                      <a:pt x="122906" y="41988"/>
                      <a:pt x="122820" y="41757"/>
                      <a:pt x="122733" y="41526"/>
                    </a:cubicBezTo>
                    <a:cubicBezTo>
                      <a:pt x="122647" y="41267"/>
                      <a:pt x="122589" y="41036"/>
                      <a:pt x="122560" y="40777"/>
                    </a:cubicBezTo>
                    <a:cubicBezTo>
                      <a:pt x="122532" y="40546"/>
                      <a:pt x="122503" y="40286"/>
                      <a:pt x="122503" y="40056"/>
                    </a:cubicBezTo>
                    <a:lnTo>
                      <a:pt x="122503" y="39912"/>
                    </a:lnTo>
                    <a:lnTo>
                      <a:pt x="122993" y="26415"/>
                    </a:lnTo>
                    <a:lnTo>
                      <a:pt x="117716" y="29357"/>
                    </a:lnTo>
                    <a:cubicBezTo>
                      <a:pt x="117110" y="29703"/>
                      <a:pt x="116447" y="29991"/>
                      <a:pt x="115755" y="30251"/>
                    </a:cubicBezTo>
                    <a:cubicBezTo>
                      <a:pt x="115235" y="30453"/>
                      <a:pt x="114688" y="30626"/>
                      <a:pt x="114140" y="30770"/>
                    </a:cubicBezTo>
                    <a:cubicBezTo>
                      <a:pt x="113880" y="30856"/>
                      <a:pt x="113592" y="30914"/>
                      <a:pt x="113332" y="30972"/>
                    </a:cubicBezTo>
                    <a:cubicBezTo>
                      <a:pt x="113275" y="30972"/>
                      <a:pt x="113159" y="31001"/>
                      <a:pt x="113159" y="31001"/>
                    </a:cubicBezTo>
                    <a:cubicBezTo>
                      <a:pt x="113015" y="31029"/>
                      <a:pt x="112871" y="31058"/>
                      <a:pt x="112755" y="31087"/>
                    </a:cubicBezTo>
                    <a:cubicBezTo>
                      <a:pt x="112323" y="31202"/>
                      <a:pt x="111862" y="31260"/>
                      <a:pt x="111458" y="31318"/>
                    </a:cubicBezTo>
                    <a:cubicBezTo>
                      <a:pt x="111025" y="31375"/>
                      <a:pt x="110593" y="31433"/>
                      <a:pt x="110160" y="31462"/>
                    </a:cubicBezTo>
                    <a:cubicBezTo>
                      <a:pt x="109728" y="31491"/>
                      <a:pt x="109295" y="31520"/>
                      <a:pt x="108862" y="31520"/>
                    </a:cubicBezTo>
                    <a:cubicBezTo>
                      <a:pt x="108661" y="31520"/>
                      <a:pt x="108488" y="31520"/>
                      <a:pt x="108315" y="31520"/>
                    </a:cubicBezTo>
                    <a:lnTo>
                      <a:pt x="108142" y="31520"/>
                    </a:lnTo>
                    <a:cubicBezTo>
                      <a:pt x="107940" y="31520"/>
                      <a:pt x="107507" y="31520"/>
                      <a:pt x="107507" y="31520"/>
                    </a:cubicBezTo>
                    <a:cubicBezTo>
                      <a:pt x="107017" y="31491"/>
                      <a:pt x="106527" y="31462"/>
                      <a:pt x="106036" y="31433"/>
                    </a:cubicBezTo>
                    <a:cubicBezTo>
                      <a:pt x="105460" y="31375"/>
                      <a:pt x="104883" y="31289"/>
                      <a:pt x="104046" y="31145"/>
                    </a:cubicBezTo>
                    <a:cubicBezTo>
                      <a:pt x="104046" y="31145"/>
                      <a:pt x="103816" y="31058"/>
                      <a:pt x="103325" y="30943"/>
                    </a:cubicBezTo>
                    <a:cubicBezTo>
                      <a:pt x="103325" y="30943"/>
                      <a:pt x="103124" y="30885"/>
                      <a:pt x="102893" y="30828"/>
                    </a:cubicBezTo>
                    <a:cubicBezTo>
                      <a:pt x="102518" y="30741"/>
                      <a:pt x="102143" y="30655"/>
                      <a:pt x="101797" y="30568"/>
                    </a:cubicBezTo>
                    <a:cubicBezTo>
                      <a:pt x="100730" y="30222"/>
                      <a:pt x="99779" y="29818"/>
                      <a:pt x="98885" y="29299"/>
                    </a:cubicBezTo>
                    <a:lnTo>
                      <a:pt x="48592" y="0"/>
                    </a:lnTo>
                    <a:lnTo>
                      <a:pt x="48159" y="11910"/>
                    </a:lnTo>
                    <a:cubicBezTo>
                      <a:pt x="48101" y="13871"/>
                      <a:pt x="46717" y="15832"/>
                      <a:pt x="44006" y="17332"/>
                    </a:cubicBezTo>
                    <a:lnTo>
                      <a:pt x="0" y="41872"/>
                    </a:lnTo>
                    <a:cubicBezTo>
                      <a:pt x="605" y="42593"/>
                      <a:pt x="1269" y="43343"/>
                      <a:pt x="2336" y="43949"/>
                    </a:cubicBezTo>
                    <a:lnTo>
                      <a:pt x="65231" y="80602"/>
                    </a:lnTo>
                    <a:cubicBezTo>
                      <a:pt x="66413" y="81294"/>
                      <a:pt x="67798" y="81784"/>
                      <a:pt x="69239" y="82130"/>
                    </a:cubicBezTo>
                    <a:cubicBezTo>
                      <a:pt x="69441" y="82188"/>
                      <a:pt x="69643" y="82245"/>
                      <a:pt x="69845" y="82303"/>
                    </a:cubicBezTo>
                    <a:cubicBezTo>
                      <a:pt x="71316" y="82620"/>
                      <a:pt x="72844" y="82793"/>
                      <a:pt x="74401" y="82793"/>
                    </a:cubicBezTo>
                    <a:lnTo>
                      <a:pt x="74574" y="82793"/>
                    </a:lnTo>
                    <a:cubicBezTo>
                      <a:pt x="76218" y="82793"/>
                      <a:pt x="77862" y="82591"/>
                      <a:pt x="79477" y="82245"/>
                    </a:cubicBezTo>
                    <a:cubicBezTo>
                      <a:pt x="79477" y="82245"/>
                      <a:pt x="79534" y="82216"/>
                      <a:pt x="79621" y="82216"/>
                    </a:cubicBezTo>
                    <a:cubicBezTo>
                      <a:pt x="81178" y="81842"/>
                      <a:pt x="82678" y="81322"/>
                      <a:pt x="83947" y="80573"/>
                    </a:cubicBezTo>
                    <a:lnTo>
                      <a:pt x="134643" y="52341"/>
                    </a:lnTo>
                    <a:cubicBezTo>
                      <a:pt x="135335" y="51966"/>
                      <a:pt x="135682" y="51475"/>
                      <a:pt x="136201" y="51043"/>
                    </a:cubicBezTo>
                    <a:lnTo>
                      <a:pt x="126107" y="45160"/>
                    </a:lnTo>
                    <a:cubicBezTo>
                      <a:pt x="126107" y="45189"/>
                      <a:pt x="126079" y="45160"/>
                      <a:pt x="126021" y="45131"/>
                    </a:cubicBezTo>
                    <a:close/>
                  </a:path>
                </a:pathLst>
              </a:custGeom>
              <a:solidFill>
                <a:srgbClr val="4C4DC3"/>
              </a:solidFill>
              <a:ln w="2878" cap="flat">
                <a:noFill/>
                <a:prstDash val="solid"/>
                <a:miter/>
              </a:ln>
            </p:spPr>
            <p:txBody>
              <a:bodyPr rtlCol="0" anchor="ctr"/>
              <a:lstStyle/>
              <a:p>
                <a:endParaRPr lang="zh-CN" altLang="en-US"/>
              </a:p>
            </p:txBody>
          </p:sp>
          <p:sp>
            <p:nvSpPr>
              <p:cNvPr id="221" name="Aichitds5-26"/>
              <p:cNvSpPr/>
              <p:nvPr/>
            </p:nvSpPr>
            <p:spPr>
              <a:xfrm>
                <a:off x="9871290" y="4745637"/>
                <a:ext cx="136287" cy="82821"/>
              </a:xfrm>
              <a:custGeom>
                <a:avLst/>
                <a:gdLst>
                  <a:gd name="connsiteX0" fmla="*/ 125877 w 136287"/>
                  <a:gd name="connsiteY0" fmla="*/ 45131 h 82821"/>
                  <a:gd name="connsiteX1" fmla="*/ 124262 w 136287"/>
                  <a:gd name="connsiteY1" fmla="*/ 43920 h 82821"/>
                  <a:gd name="connsiteX2" fmla="*/ 123483 w 136287"/>
                  <a:gd name="connsiteY2" fmla="*/ 43026 h 82821"/>
                  <a:gd name="connsiteX3" fmla="*/ 123310 w 136287"/>
                  <a:gd name="connsiteY3" fmla="*/ 42766 h 82821"/>
                  <a:gd name="connsiteX4" fmla="*/ 123252 w 136287"/>
                  <a:gd name="connsiteY4" fmla="*/ 42680 h 82821"/>
                  <a:gd name="connsiteX5" fmla="*/ 122964 w 136287"/>
                  <a:gd name="connsiteY5" fmla="*/ 42247 h 82821"/>
                  <a:gd name="connsiteX6" fmla="*/ 122647 w 136287"/>
                  <a:gd name="connsiteY6" fmla="*/ 41498 h 82821"/>
                  <a:gd name="connsiteX7" fmla="*/ 122445 w 136287"/>
                  <a:gd name="connsiteY7" fmla="*/ 40748 h 82821"/>
                  <a:gd name="connsiteX8" fmla="*/ 122416 w 136287"/>
                  <a:gd name="connsiteY8" fmla="*/ 39969 h 82821"/>
                  <a:gd name="connsiteX9" fmla="*/ 122416 w 136287"/>
                  <a:gd name="connsiteY9" fmla="*/ 39883 h 82821"/>
                  <a:gd name="connsiteX10" fmla="*/ 122878 w 136287"/>
                  <a:gd name="connsiteY10" fmla="*/ 26444 h 82821"/>
                  <a:gd name="connsiteX11" fmla="*/ 117658 w 136287"/>
                  <a:gd name="connsiteY11" fmla="*/ 29386 h 82821"/>
                  <a:gd name="connsiteX12" fmla="*/ 115697 w 136287"/>
                  <a:gd name="connsiteY12" fmla="*/ 30280 h 82821"/>
                  <a:gd name="connsiteX13" fmla="*/ 114053 w 136287"/>
                  <a:gd name="connsiteY13" fmla="*/ 30828 h 82821"/>
                  <a:gd name="connsiteX14" fmla="*/ 113246 w 136287"/>
                  <a:gd name="connsiteY14" fmla="*/ 31001 h 82821"/>
                  <a:gd name="connsiteX15" fmla="*/ 113130 w 136287"/>
                  <a:gd name="connsiteY15" fmla="*/ 31029 h 82821"/>
                  <a:gd name="connsiteX16" fmla="*/ 112698 w 136287"/>
                  <a:gd name="connsiteY16" fmla="*/ 31145 h 82821"/>
                  <a:gd name="connsiteX17" fmla="*/ 111371 w 136287"/>
                  <a:gd name="connsiteY17" fmla="*/ 31375 h 82821"/>
                  <a:gd name="connsiteX18" fmla="*/ 110102 w 136287"/>
                  <a:gd name="connsiteY18" fmla="*/ 31520 h 82821"/>
                  <a:gd name="connsiteX19" fmla="*/ 108805 w 136287"/>
                  <a:gd name="connsiteY19" fmla="*/ 31577 h 82821"/>
                  <a:gd name="connsiteX20" fmla="*/ 108257 w 136287"/>
                  <a:gd name="connsiteY20" fmla="*/ 31606 h 82821"/>
                  <a:gd name="connsiteX21" fmla="*/ 108170 w 136287"/>
                  <a:gd name="connsiteY21" fmla="*/ 31577 h 82821"/>
                  <a:gd name="connsiteX22" fmla="*/ 107478 w 136287"/>
                  <a:gd name="connsiteY22" fmla="*/ 31577 h 82821"/>
                  <a:gd name="connsiteX23" fmla="*/ 106036 w 136287"/>
                  <a:gd name="connsiteY23" fmla="*/ 31491 h 82821"/>
                  <a:gd name="connsiteX24" fmla="*/ 104364 w 136287"/>
                  <a:gd name="connsiteY24" fmla="*/ 31260 h 82821"/>
                  <a:gd name="connsiteX25" fmla="*/ 103412 w 136287"/>
                  <a:gd name="connsiteY25" fmla="*/ 31029 h 82821"/>
                  <a:gd name="connsiteX26" fmla="*/ 103008 w 136287"/>
                  <a:gd name="connsiteY26" fmla="*/ 30943 h 82821"/>
                  <a:gd name="connsiteX27" fmla="*/ 101884 w 136287"/>
                  <a:gd name="connsiteY27" fmla="*/ 30655 h 82821"/>
                  <a:gd name="connsiteX28" fmla="*/ 99000 w 136287"/>
                  <a:gd name="connsiteY28" fmla="*/ 29386 h 82821"/>
                  <a:gd name="connsiteX29" fmla="*/ 48592 w 136287"/>
                  <a:gd name="connsiteY29" fmla="*/ 0 h 82821"/>
                  <a:gd name="connsiteX30" fmla="*/ 48159 w 136287"/>
                  <a:gd name="connsiteY30" fmla="*/ 11910 h 82821"/>
                  <a:gd name="connsiteX31" fmla="*/ 44006 w 136287"/>
                  <a:gd name="connsiteY31" fmla="*/ 17332 h 82821"/>
                  <a:gd name="connsiteX32" fmla="*/ 0 w 136287"/>
                  <a:gd name="connsiteY32" fmla="*/ 41844 h 82821"/>
                  <a:gd name="connsiteX33" fmla="*/ 2394 w 136287"/>
                  <a:gd name="connsiteY33" fmla="*/ 43978 h 82821"/>
                  <a:gd name="connsiteX34" fmla="*/ 65289 w 136287"/>
                  <a:gd name="connsiteY34" fmla="*/ 80630 h 82821"/>
                  <a:gd name="connsiteX35" fmla="*/ 69297 w 136287"/>
                  <a:gd name="connsiteY35" fmla="*/ 82159 h 82821"/>
                  <a:gd name="connsiteX36" fmla="*/ 69960 w 136287"/>
                  <a:gd name="connsiteY36" fmla="*/ 82303 h 82821"/>
                  <a:gd name="connsiteX37" fmla="*/ 74574 w 136287"/>
                  <a:gd name="connsiteY37" fmla="*/ 82822 h 82821"/>
                  <a:gd name="connsiteX38" fmla="*/ 74690 w 136287"/>
                  <a:gd name="connsiteY38" fmla="*/ 82822 h 82821"/>
                  <a:gd name="connsiteX39" fmla="*/ 79535 w 136287"/>
                  <a:gd name="connsiteY39" fmla="*/ 82303 h 82821"/>
                  <a:gd name="connsiteX40" fmla="*/ 79708 w 136287"/>
                  <a:gd name="connsiteY40" fmla="*/ 82245 h 82821"/>
                  <a:gd name="connsiteX41" fmla="*/ 84062 w 136287"/>
                  <a:gd name="connsiteY41" fmla="*/ 80630 h 82821"/>
                  <a:gd name="connsiteX42" fmla="*/ 134730 w 136287"/>
                  <a:gd name="connsiteY42" fmla="*/ 52398 h 82821"/>
                  <a:gd name="connsiteX43" fmla="*/ 136287 w 136287"/>
                  <a:gd name="connsiteY43" fmla="*/ 51129 h 82821"/>
                  <a:gd name="connsiteX44" fmla="*/ 126050 w 136287"/>
                  <a:gd name="connsiteY44" fmla="*/ 45160 h 82821"/>
                  <a:gd name="connsiteX45" fmla="*/ 125877 w 136287"/>
                  <a:gd name="connsiteY45" fmla="*/ 45131 h 8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87" h="82821">
                    <a:moveTo>
                      <a:pt x="125877" y="45131"/>
                    </a:moveTo>
                    <a:cubicBezTo>
                      <a:pt x="125242" y="44756"/>
                      <a:pt x="124723" y="44352"/>
                      <a:pt x="124262" y="43920"/>
                    </a:cubicBezTo>
                    <a:cubicBezTo>
                      <a:pt x="123945" y="43660"/>
                      <a:pt x="123685" y="43343"/>
                      <a:pt x="123483" y="43026"/>
                    </a:cubicBezTo>
                    <a:cubicBezTo>
                      <a:pt x="123425" y="42968"/>
                      <a:pt x="123368" y="42882"/>
                      <a:pt x="123310" y="42766"/>
                    </a:cubicBezTo>
                    <a:cubicBezTo>
                      <a:pt x="123281" y="42738"/>
                      <a:pt x="123252" y="42680"/>
                      <a:pt x="123252" y="42680"/>
                    </a:cubicBezTo>
                    <a:cubicBezTo>
                      <a:pt x="123137" y="42536"/>
                      <a:pt x="123051" y="42392"/>
                      <a:pt x="122964" y="42247"/>
                    </a:cubicBezTo>
                    <a:cubicBezTo>
                      <a:pt x="122820" y="42017"/>
                      <a:pt x="122733" y="41757"/>
                      <a:pt x="122647" y="41498"/>
                    </a:cubicBezTo>
                    <a:cubicBezTo>
                      <a:pt x="122589" y="41238"/>
                      <a:pt x="122503" y="41007"/>
                      <a:pt x="122445" y="40748"/>
                    </a:cubicBezTo>
                    <a:cubicBezTo>
                      <a:pt x="122416" y="40488"/>
                      <a:pt x="122416" y="40257"/>
                      <a:pt x="122416" y="39969"/>
                    </a:cubicBezTo>
                    <a:cubicBezTo>
                      <a:pt x="122416" y="39969"/>
                      <a:pt x="122416" y="39940"/>
                      <a:pt x="122416" y="39883"/>
                    </a:cubicBezTo>
                    <a:lnTo>
                      <a:pt x="122878" y="26444"/>
                    </a:lnTo>
                    <a:lnTo>
                      <a:pt x="117658" y="29386"/>
                    </a:lnTo>
                    <a:cubicBezTo>
                      <a:pt x="117024" y="29732"/>
                      <a:pt x="116389" y="30020"/>
                      <a:pt x="115697" y="30280"/>
                    </a:cubicBezTo>
                    <a:cubicBezTo>
                      <a:pt x="115178" y="30482"/>
                      <a:pt x="114630" y="30655"/>
                      <a:pt x="114053" y="30828"/>
                    </a:cubicBezTo>
                    <a:cubicBezTo>
                      <a:pt x="113794" y="30885"/>
                      <a:pt x="113563" y="30943"/>
                      <a:pt x="113246" y="31001"/>
                    </a:cubicBezTo>
                    <a:cubicBezTo>
                      <a:pt x="113246" y="31001"/>
                      <a:pt x="113188" y="31029"/>
                      <a:pt x="113130" y="31029"/>
                    </a:cubicBezTo>
                    <a:cubicBezTo>
                      <a:pt x="112986" y="31058"/>
                      <a:pt x="112842" y="31116"/>
                      <a:pt x="112698" y="31145"/>
                    </a:cubicBezTo>
                    <a:cubicBezTo>
                      <a:pt x="112265" y="31231"/>
                      <a:pt x="111833" y="31318"/>
                      <a:pt x="111371" y="31375"/>
                    </a:cubicBezTo>
                    <a:cubicBezTo>
                      <a:pt x="110939" y="31433"/>
                      <a:pt x="110506" y="31462"/>
                      <a:pt x="110102" y="31520"/>
                    </a:cubicBezTo>
                    <a:cubicBezTo>
                      <a:pt x="109670" y="31548"/>
                      <a:pt x="109237" y="31577"/>
                      <a:pt x="108805" y="31577"/>
                    </a:cubicBezTo>
                    <a:cubicBezTo>
                      <a:pt x="108632" y="31606"/>
                      <a:pt x="108488" y="31577"/>
                      <a:pt x="108257" y="31606"/>
                    </a:cubicBezTo>
                    <a:lnTo>
                      <a:pt x="108170" y="31577"/>
                    </a:lnTo>
                    <a:cubicBezTo>
                      <a:pt x="107940" y="31577"/>
                      <a:pt x="107478" y="31577"/>
                      <a:pt x="107478" y="31577"/>
                    </a:cubicBezTo>
                    <a:cubicBezTo>
                      <a:pt x="106988" y="31577"/>
                      <a:pt x="106498" y="31548"/>
                      <a:pt x="106036" y="31491"/>
                    </a:cubicBezTo>
                    <a:cubicBezTo>
                      <a:pt x="105460" y="31462"/>
                      <a:pt x="104912" y="31347"/>
                      <a:pt x="104364" y="31260"/>
                    </a:cubicBezTo>
                    <a:cubicBezTo>
                      <a:pt x="104104" y="31231"/>
                      <a:pt x="103874" y="31116"/>
                      <a:pt x="103412" y="31029"/>
                    </a:cubicBezTo>
                    <a:cubicBezTo>
                      <a:pt x="103412" y="31029"/>
                      <a:pt x="103210" y="31001"/>
                      <a:pt x="103008" y="30943"/>
                    </a:cubicBezTo>
                    <a:cubicBezTo>
                      <a:pt x="102634" y="30856"/>
                      <a:pt x="102230" y="30799"/>
                      <a:pt x="101884" y="30655"/>
                    </a:cubicBezTo>
                    <a:cubicBezTo>
                      <a:pt x="100846" y="30308"/>
                      <a:pt x="99865" y="29905"/>
                      <a:pt x="99000" y="29386"/>
                    </a:cubicBezTo>
                    <a:lnTo>
                      <a:pt x="48592" y="0"/>
                    </a:lnTo>
                    <a:lnTo>
                      <a:pt x="48159" y="11910"/>
                    </a:lnTo>
                    <a:cubicBezTo>
                      <a:pt x="48101" y="13871"/>
                      <a:pt x="46688" y="15832"/>
                      <a:pt x="44006" y="17332"/>
                    </a:cubicBezTo>
                    <a:lnTo>
                      <a:pt x="0" y="41844"/>
                    </a:lnTo>
                    <a:cubicBezTo>
                      <a:pt x="606" y="42622"/>
                      <a:pt x="1298" y="43343"/>
                      <a:pt x="2394" y="43978"/>
                    </a:cubicBezTo>
                    <a:lnTo>
                      <a:pt x="65289" y="80630"/>
                    </a:lnTo>
                    <a:cubicBezTo>
                      <a:pt x="66471" y="81294"/>
                      <a:pt x="67855" y="81813"/>
                      <a:pt x="69297" y="82159"/>
                    </a:cubicBezTo>
                    <a:cubicBezTo>
                      <a:pt x="69528" y="82216"/>
                      <a:pt x="69730" y="82245"/>
                      <a:pt x="69960" y="82303"/>
                    </a:cubicBezTo>
                    <a:cubicBezTo>
                      <a:pt x="71402" y="82620"/>
                      <a:pt x="72959" y="82822"/>
                      <a:pt x="74574" y="82822"/>
                    </a:cubicBezTo>
                    <a:lnTo>
                      <a:pt x="74690" y="82822"/>
                    </a:lnTo>
                    <a:cubicBezTo>
                      <a:pt x="76334" y="82822"/>
                      <a:pt x="77977" y="82649"/>
                      <a:pt x="79535" y="82303"/>
                    </a:cubicBezTo>
                    <a:cubicBezTo>
                      <a:pt x="79592" y="82303"/>
                      <a:pt x="79708" y="82245"/>
                      <a:pt x="79708" y="82245"/>
                    </a:cubicBezTo>
                    <a:cubicBezTo>
                      <a:pt x="81294" y="81870"/>
                      <a:pt x="82793" y="81351"/>
                      <a:pt x="84062" y="80630"/>
                    </a:cubicBezTo>
                    <a:lnTo>
                      <a:pt x="134730" y="52398"/>
                    </a:lnTo>
                    <a:cubicBezTo>
                      <a:pt x="135422" y="52023"/>
                      <a:pt x="135768" y="51533"/>
                      <a:pt x="136287" y="51129"/>
                    </a:cubicBezTo>
                    <a:lnTo>
                      <a:pt x="126050" y="45160"/>
                    </a:lnTo>
                    <a:cubicBezTo>
                      <a:pt x="125992" y="45160"/>
                      <a:pt x="125934" y="45160"/>
                      <a:pt x="125877" y="45131"/>
                    </a:cubicBezTo>
                    <a:close/>
                  </a:path>
                </a:pathLst>
              </a:custGeom>
              <a:solidFill>
                <a:srgbClr val="4C4DC3"/>
              </a:solidFill>
              <a:ln w="2878" cap="flat">
                <a:noFill/>
                <a:prstDash val="solid"/>
                <a:miter/>
              </a:ln>
            </p:spPr>
            <p:txBody>
              <a:bodyPr rtlCol="0" anchor="ctr"/>
              <a:lstStyle/>
              <a:p>
                <a:endParaRPr lang="zh-CN" altLang="en-US"/>
              </a:p>
            </p:txBody>
          </p:sp>
          <p:sp>
            <p:nvSpPr>
              <p:cNvPr id="222" name="Aichitds5-27"/>
              <p:cNvSpPr/>
              <p:nvPr/>
            </p:nvSpPr>
            <p:spPr>
              <a:xfrm>
                <a:off x="9781172" y="4693210"/>
                <a:ext cx="136200" cy="82764"/>
              </a:xfrm>
              <a:custGeom>
                <a:avLst/>
                <a:gdLst>
                  <a:gd name="connsiteX0" fmla="*/ 125992 w 136200"/>
                  <a:gd name="connsiteY0" fmla="*/ 45131 h 82764"/>
                  <a:gd name="connsiteX1" fmla="*/ 124348 w 136200"/>
                  <a:gd name="connsiteY1" fmla="*/ 43891 h 82764"/>
                  <a:gd name="connsiteX2" fmla="*/ 123541 w 136200"/>
                  <a:gd name="connsiteY2" fmla="*/ 43026 h 82764"/>
                  <a:gd name="connsiteX3" fmla="*/ 123397 w 136200"/>
                  <a:gd name="connsiteY3" fmla="*/ 42795 h 82764"/>
                  <a:gd name="connsiteX4" fmla="*/ 123339 w 136200"/>
                  <a:gd name="connsiteY4" fmla="*/ 42709 h 82764"/>
                  <a:gd name="connsiteX5" fmla="*/ 123051 w 136200"/>
                  <a:gd name="connsiteY5" fmla="*/ 42276 h 82764"/>
                  <a:gd name="connsiteX6" fmla="*/ 122733 w 136200"/>
                  <a:gd name="connsiteY6" fmla="*/ 41555 h 82764"/>
                  <a:gd name="connsiteX7" fmla="*/ 122532 w 136200"/>
                  <a:gd name="connsiteY7" fmla="*/ 40805 h 82764"/>
                  <a:gd name="connsiteX8" fmla="*/ 122474 w 136200"/>
                  <a:gd name="connsiteY8" fmla="*/ 40084 h 82764"/>
                  <a:gd name="connsiteX9" fmla="*/ 122474 w 136200"/>
                  <a:gd name="connsiteY9" fmla="*/ 39940 h 82764"/>
                  <a:gd name="connsiteX10" fmla="*/ 122964 w 136200"/>
                  <a:gd name="connsiteY10" fmla="*/ 26444 h 82764"/>
                  <a:gd name="connsiteX11" fmla="*/ 117716 w 136200"/>
                  <a:gd name="connsiteY11" fmla="*/ 29386 h 82764"/>
                  <a:gd name="connsiteX12" fmla="*/ 115755 w 136200"/>
                  <a:gd name="connsiteY12" fmla="*/ 30280 h 82764"/>
                  <a:gd name="connsiteX13" fmla="*/ 114140 w 136200"/>
                  <a:gd name="connsiteY13" fmla="*/ 30799 h 82764"/>
                  <a:gd name="connsiteX14" fmla="*/ 113303 w 136200"/>
                  <a:gd name="connsiteY14" fmla="*/ 31001 h 82764"/>
                  <a:gd name="connsiteX15" fmla="*/ 113130 w 136200"/>
                  <a:gd name="connsiteY15" fmla="*/ 31029 h 82764"/>
                  <a:gd name="connsiteX16" fmla="*/ 112727 w 136200"/>
                  <a:gd name="connsiteY16" fmla="*/ 31116 h 82764"/>
                  <a:gd name="connsiteX17" fmla="*/ 111429 w 136200"/>
                  <a:gd name="connsiteY17" fmla="*/ 31347 h 82764"/>
                  <a:gd name="connsiteX18" fmla="*/ 110160 w 136200"/>
                  <a:gd name="connsiteY18" fmla="*/ 31491 h 82764"/>
                  <a:gd name="connsiteX19" fmla="*/ 108862 w 136200"/>
                  <a:gd name="connsiteY19" fmla="*/ 31548 h 82764"/>
                  <a:gd name="connsiteX20" fmla="*/ 108257 w 136200"/>
                  <a:gd name="connsiteY20" fmla="*/ 31548 h 82764"/>
                  <a:gd name="connsiteX21" fmla="*/ 108142 w 136200"/>
                  <a:gd name="connsiteY21" fmla="*/ 31548 h 82764"/>
                  <a:gd name="connsiteX22" fmla="*/ 107507 w 136200"/>
                  <a:gd name="connsiteY22" fmla="*/ 31548 h 82764"/>
                  <a:gd name="connsiteX23" fmla="*/ 106036 w 136200"/>
                  <a:gd name="connsiteY23" fmla="*/ 31462 h 82764"/>
                  <a:gd name="connsiteX24" fmla="*/ 104335 w 136200"/>
                  <a:gd name="connsiteY24" fmla="*/ 31231 h 82764"/>
                  <a:gd name="connsiteX25" fmla="*/ 103585 w 136200"/>
                  <a:gd name="connsiteY25" fmla="*/ 31029 h 82764"/>
                  <a:gd name="connsiteX26" fmla="*/ 102951 w 136200"/>
                  <a:gd name="connsiteY26" fmla="*/ 30885 h 82764"/>
                  <a:gd name="connsiteX27" fmla="*/ 101826 w 136200"/>
                  <a:gd name="connsiteY27" fmla="*/ 30626 h 82764"/>
                  <a:gd name="connsiteX28" fmla="*/ 98913 w 136200"/>
                  <a:gd name="connsiteY28" fmla="*/ 29328 h 82764"/>
                  <a:gd name="connsiteX29" fmla="*/ 48620 w 136200"/>
                  <a:gd name="connsiteY29" fmla="*/ 0 h 82764"/>
                  <a:gd name="connsiteX30" fmla="*/ 48188 w 136200"/>
                  <a:gd name="connsiteY30" fmla="*/ 11910 h 82764"/>
                  <a:gd name="connsiteX31" fmla="*/ 44006 w 136200"/>
                  <a:gd name="connsiteY31" fmla="*/ 17360 h 82764"/>
                  <a:gd name="connsiteX32" fmla="*/ 0 w 136200"/>
                  <a:gd name="connsiteY32" fmla="*/ 41844 h 82764"/>
                  <a:gd name="connsiteX33" fmla="*/ 2365 w 136200"/>
                  <a:gd name="connsiteY33" fmla="*/ 43978 h 82764"/>
                  <a:gd name="connsiteX34" fmla="*/ 65260 w 136200"/>
                  <a:gd name="connsiteY34" fmla="*/ 80630 h 82764"/>
                  <a:gd name="connsiteX35" fmla="*/ 69239 w 136200"/>
                  <a:gd name="connsiteY35" fmla="*/ 82130 h 82764"/>
                  <a:gd name="connsiteX36" fmla="*/ 69874 w 136200"/>
                  <a:gd name="connsiteY36" fmla="*/ 82303 h 82764"/>
                  <a:gd name="connsiteX37" fmla="*/ 74459 w 136200"/>
                  <a:gd name="connsiteY37" fmla="*/ 82764 h 82764"/>
                  <a:gd name="connsiteX38" fmla="*/ 74632 w 136200"/>
                  <a:gd name="connsiteY38" fmla="*/ 82764 h 82764"/>
                  <a:gd name="connsiteX39" fmla="*/ 79448 w 136200"/>
                  <a:gd name="connsiteY39" fmla="*/ 82245 h 82764"/>
                  <a:gd name="connsiteX40" fmla="*/ 79621 w 136200"/>
                  <a:gd name="connsiteY40" fmla="*/ 82216 h 82764"/>
                  <a:gd name="connsiteX41" fmla="*/ 83975 w 136200"/>
                  <a:gd name="connsiteY41" fmla="*/ 80573 h 82764"/>
                  <a:gd name="connsiteX42" fmla="*/ 134672 w 136200"/>
                  <a:gd name="connsiteY42" fmla="*/ 52340 h 82764"/>
                  <a:gd name="connsiteX43" fmla="*/ 136201 w 136200"/>
                  <a:gd name="connsiteY43" fmla="*/ 51043 h 82764"/>
                  <a:gd name="connsiteX44" fmla="*/ 126107 w 136200"/>
                  <a:gd name="connsiteY44" fmla="*/ 45160 h 82764"/>
                  <a:gd name="connsiteX45" fmla="*/ 125992 w 136200"/>
                  <a:gd name="connsiteY45" fmla="*/ 45131 h 8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00" h="82764">
                    <a:moveTo>
                      <a:pt x="125992" y="45131"/>
                    </a:moveTo>
                    <a:cubicBezTo>
                      <a:pt x="125358" y="44756"/>
                      <a:pt x="124810" y="44324"/>
                      <a:pt x="124348" y="43891"/>
                    </a:cubicBezTo>
                    <a:cubicBezTo>
                      <a:pt x="124060" y="43632"/>
                      <a:pt x="123772" y="43343"/>
                      <a:pt x="123541" y="43026"/>
                    </a:cubicBezTo>
                    <a:cubicBezTo>
                      <a:pt x="123512" y="42939"/>
                      <a:pt x="123454" y="42853"/>
                      <a:pt x="123397" y="42795"/>
                    </a:cubicBezTo>
                    <a:cubicBezTo>
                      <a:pt x="123368" y="42766"/>
                      <a:pt x="123368" y="42738"/>
                      <a:pt x="123339" y="42709"/>
                    </a:cubicBezTo>
                    <a:cubicBezTo>
                      <a:pt x="123224" y="42536"/>
                      <a:pt x="123137" y="42420"/>
                      <a:pt x="123051" y="42276"/>
                    </a:cubicBezTo>
                    <a:cubicBezTo>
                      <a:pt x="122935" y="42017"/>
                      <a:pt x="122849" y="41786"/>
                      <a:pt x="122733" y="41555"/>
                    </a:cubicBezTo>
                    <a:cubicBezTo>
                      <a:pt x="122647" y="41296"/>
                      <a:pt x="122589" y="41065"/>
                      <a:pt x="122532" y="40805"/>
                    </a:cubicBezTo>
                    <a:cubicBezTo>
                      <a:pt x="122503" y="40575"/>
                      <a:pt x="122474" y="40344"/>
                      <a:pt x="122474" y="40084"/>
                    </a:cubicBezTo>
                    <a:lnTo>
                      <a:pt x="122474" y="39940"/>
                    </a:lnTo>
                    <a:lnTo>
                      <a:pt x="122964" y="26444"/>
                    </a:lnTo>
                    <a:lnTo>
                      <a:pt x="117716" y="29386"/>
                    </a:lnTo>
                    <a:cubicBezTo>
                      <a:pt x="117081" y="29732"/>
                      <a:pt x="116447" y="30020"/>
                      <a:pt x="115755" y="30280"/>
                    </a:cubicBezTo>
                    <a:cubicBezTo>
                      <a:pt x="115207" y="30482"/>
                      <a:pt x="114688" y="30655"/>
                      <a:pt x="114140" y="30799"/>
                    </a:cubicBezTo>
                    <a:cubicBezTo>
                      <a:pt x="113880" y="30885"/>
                      <a:pt x="113592" y="30943"/>
                      <a:pt x="113303" y="31001"/>
                    </a:cubicBezTo>
                    <a:lnTo>
                      <a:pt x="113130" y="31029"/>
                    </a:lnTo>
                    <a:cubicBezTo>
                      <a:pt x="113015" y="31058"/>
                      <a:pt x="112871" y="31087"/>
                      <a:pt x="112727" y="31116"/>
                    </a:cubicBezTo>
                    <a:cubicBezTo>
                      <a:pt x="112294" y="31231"/>
                      <a:pt x="111862" y="31289"/>
                      <a:pt x="111429" y="31347"/>
                    </a:cubicBezTo>
                    <a:cubicBezTo>
                      <a:pt x="111025" y="31404"/>
                      <a:pt x="110593" y="31433"/>
                      <a:pt x="110160" y="31491"/>
                    </a:cubicBezTo>
                    <a:cubicBezTo>
                      <a:pt x="109728" y="31520"/>
                      <a:pt x="109295" y="31548"/>
                      <a:pt x="108862" y="31548"/>
                    </a:cubicBezTo>
                    <a:cubicBezTo>
                      <a:pt x="108689" y="31548"/>
                      <a:pt x="108488" y="31548"/>
                      <a:pt x="108257" y="31548"/>
                    </a:cubicBezTo>
                    <a:lnTo>
                      <a:pt x="108142" y="31548"/>
                    </a:lnTo>
                    <a:cubicBezTo>
                      <a:pt x="107911" y="31548"/>
                      <a:pt x="107507" y="31548"/>
                      <a:pt x="107507" y="31548"/>
                    </a:cubicBezTo>
                    <a:cubicBezTo>
                      <a:pt x="107017" y="31520"/>
                      <a:pt x="106527" y="31520"/>
                      <a:pt x="106036" y="31462"/>
                    </a:cubicBezTo>
                    <a:cubicBezTo>
                      <a:pt x="105488" y="31404"/>
                      <a:pt x="104912" y="31318"/>
                      <a:pt x="104335" y="31231"/>
                    </a:cubicBezTo>
                    <a:cubicBezTo>
                      <a:pt x="104075" y="31174"/>
                      <a:pt x="103845" y="31087"/>
                      <a:pt x="103585" y="31029"/>
                    </a:cubicBezTo>
                    <a:cubicBezTo>
                      <a:pt x="103355" y="31001"/>
                      <a:pt x="103153" y="30943"/>
                      <a:pt x="102951" y="30885"/>
                    </a:cubicBezTo>
                    <a:cubicBezTo>
                      <a:pt x="102576" y="30799"/>
                      <a:pt x="102201" y="30741"/>
                      <a:pt x="101826" y="30626"/>
                    </a:cubicBezTo>
                    <a:cubicBezTo>
                      <a:pt x="100788" y="30280"/>
                      <a:pt x="99807" y="29876"/>
                      <a:pt x="98913" y="29328"/>
                    </a:cubicBezTo>
                    <a:lnTo>
                      <a:pt x="48620" y="0"/>
                    </a:lnTo>
                    <a:lnTo>
                      <a:pt x="48188" y="11910"/>
                    </a:lnTo>
                    <a:cubicBezTo>
                      <a:pt x="48101" y="13871"/>
                      <a:pt x="46717" y="15832"/>
                      <a:pt x="44006" y="17360"/>
                    </a:cubicBezTo>
                    <a:lnTo>
                      <a:pt x="0" y="41844"/>
                    </a:lnTo>
                    <a:cubicBezTo>
                      <a:pt x="606" y="42593"/>
                      <a:pt x="1298" y="43343"/>
                      <a:pt x="2365" y="43978"/>
                    </a:cubicBezTo>
                    <a:lnTo>
                      <a:pt x="65260" y="80630"/>
                    </a:lnTo>
                    <a:cubicBezTo>
                      <a:pt x="66413" y="81322"/>
                      <a:pt x="67798" y="81784"/>
                      <a:pt x="69239" y="82130"/>
                    </a:cubicBezTo>
                    <a:cubicBezTo>
                      <a:pt x="69470" y="82188"/>
                      <a:pt x="69874" y="82303"/>
                      <a:pt x="69874" y="82303"/>
                    </a:cubicBezTo>
                    <a:cubicBezTo>
                      <a:pt x="71345" y="82591"/>
                      <a:pt x="72873" y="82764"/>
                      <a:pt x="74459" y="82764"/>
                    </a:cubicBezTo>
                    <a:lnTo>
                      <a:pt x="74632" y="82764"/>
                    </a:lnTo>
                    <a:cubicBezTo>
                      <a:pt x="76276" y="82764"/>
                      <a:pt x="77891" y="82591"/>
                      <a:pt x="79448" y="82245"/>
                    </a:cubicBezTo>
                    <a:lnTo>
                      <a:pt x="79621" y="82216"/>
                    </a:lnTo>
                    <a:cubicBezTo>
                      <a:pt x="81178" y="81842"/>
                      <a:pt x="82678" y="81294"/>
                      <a:pt x="83975" y="80573"/>
                    </a:cubicBezTo>
                    <a:lnTo>
                      <a:pt x="134672" y="52340"/>
                    </a:lnTo>
                    <a:cubicBezTo>
                      <a:pt x="135335" y="51965"/>
                      <a:pt x="135710" y="51475"/>
                      <a:pt x="136201" y="51043"/>
                    </a:cubicBezTo>
                    <a:lnTo>
                      <a:pt x="126107" y="45160"/>
                    </a:lnTo>
                    <a:cubicBezTo>
                      <a:pt x="126107" y="45189"/>
                      <a:pt x="126050" y="45131"/>
                      <a:pt x="125992" y="45131"/>
                    </a:cubicBezTo>
                    <a:close/>
                  </a:path>
                </a:pathLst>
              </a:custGeom>
              <a:solidFill>
                <a:srgbClr val="4C4DC3"/>
              </a:solidFill>
              <a:ln w="2878" cap="flat">
                <a:noFill/>
                <a:prstDash val="solid"/>
                <a:miter/>
              </a:ln>
            </p:spPr>
            <p:txBody>
              <a:bodyPr rtlCol="0" anchor="ctr"/>
              <a:lstStyle/>
              <a:p>
                <a:endParaRPr lang="zh-CN" altLang="en-US"/>
              </a:p>
            </p:txBody>
          </p:sp>
          <p:sp>
            <p:nvSpPr>
              <p:cNvPr id="223" name="Aichitds5-28"/>
              <p:cNvSpPr/>
              <p:nvPr/>
            </p:nvSpPr>
            <p:spPr>
              <a:xfrm>
                <a:off x="9690621" y="4640264"/>
                <a:ext cx="136719" cy="83369"/>
              </a:xfrm>
              <a:custGeom>
                <a:avLst/>
                <a:gdLst>
                  <a:gd name="connsiteX0" fmla="*/ 126425 w 136719"/>
                  <a:gd name="connsiteY0" fmla="*/ 45535 h 83369"/>
                  <a:gd name="connsiteX1" fmla="*/ 124781 w 136719"/>
                  <a:gd name="connsiteY1" fmla="*/ 44324 h 83369"/>
                  <a:gd name="connsiteX2" fmla="*/ 124002 w 136719"/>
                  <a:gd name="connsiteY2" fmla="*/ 43458 h 83369"/>
                  <a:gd name="connsiteX3" fmla="*/ 123858 w 136719"/>
                  <a:gd name="connsiteY3" fmla="*/ 43228 h 83369"/>
                  <a:gd name="connsiteX4" fmla="*/ 123772 w 136719"/>
                  <a:gd name="connsiteY4" fmla="*/ 43141 h 83369"/>
                  <a:gd name="connsiteX5" fmla="*/ 123512 w 136719"/>
                  <a:gd name="connsiteY5" fmla="*/ 42709 h 83369"/>
                  <a:gd name="connsiteX6" fmla="*/ 123166 w 136719"/>
                  <a:gd name="connsiteY6" fmla="*/ 41959 h 83369"/>
                  <a:gd name="connsiteX7" fmla="*/ 122993 w 136719"/>
                  <a:gd name="connsiteY7" fmla="*/ 41238 h 83369"/>
                  <a:gd name="connsiteX8" fmla="*/ 122906 w 136719"/>
                  <a:gd name="connsiteY8" fmla="*/ 40488 h 83369"/>
                  <a:gd name="connsiteX9" fmla="*/ 122906 w 136719"/>
                  <a:gd name="connsiteY9" fmla="*/ 40373 h 83369"/>
                  <a:gd name="connsiteX10" fmla="*/ 123397 w 136719"/>
                  <a:gd name="connsiteY10" fmla="*/ 26935 h 83369"/>
                  <a:gd name="connsiteX11" fmla="*/ 118206 w 136719"/>
                  <a:gd name="connsiteY11" fmla="*/ 29847 h 83369"/>
                  <a:gd name="connsiteX12" fmla="*/ 116245 w 136719"/>
                  <a:gd name="connsiteY12" fmla="*/ 30741 h 83369"/>
                  <a:gd name="connsiteX13" fmla="*/ 114630 w 136719"/>
                  <a:gd name="connsiteY13" fmla="*/ 31289 h 83369"/>
                  <a:gd name="connsiteX14" fmla="*/ 113822 w 136719"/>
                  <a:gd name="connsiteY14" fmla="*/ 31462 h 83369"/>
                  <a:gd name="connsiteX15" fmla="*/ 113621 w 136719"/>
                  <a:gd name="connsiteY15" fmla="*/ 31520 h 83369"/>
                  <a:gd name="connsiteX16" fmla="*/ 113246 w 136719"/>
                  <a:gd name="connsiteY16" fmla="*/ 31606 h 83369"/>
                  <a:gd name="connsiteX17" fmla="*/ 111919 w 136719"/>
                  <a:gd name="connsiteY17" fmla="*/ 31808 h 83369"/>
                  <a:gd name="connsiteX18" fmla="*/ 110650 w 136719"/>
                  <a:gd name="connsiteY18" fmla="*/ 31981 h 83369"/>
                  <a:gd name="connsiteX19" fmla="*/ 109324 w 136719"/>
                  <a:gd name="connsiteY19" fmla="*/ 32039 h 83369"/>
                  <a:gd name="connsiteX20" fmla="*/ 108747 w 136719"/>
                  <a:gd name="connsiteY20" fmla="*/ 32039 h 83369"/>
                  <a:gd name="connsiteX21" fmla="*/ 108632 w 136719"/>
                  <a:gd name="connsiteY21" fmla="*/ 32039 h 83369"/>
                  <a:gd name="connsiteX22" fmla="*/ 107968 w 136719"/>
                  <a:gd name="connsiteY22" fmla="*/ 32039 h 83369"/>
                  <a:gd name="connsiteX23" fmla="*/ 106526 w 136719"/>
                  <a:gd name="connsiteY23" fmla="*/ 31952 h 83369"/>
                  <a:gd name="connsiteX24" fmla="*/ 104825 w 136719"/>
                  <a:gd name="connsiteY24" fmla="*/ 31750 h 83369"/>
                  <a:gd name="connsiteX25" fmla="*/ 104104 w 136719"/>
                  <a:gd name="connsiteY25" fmla="*/ 31548 h 83369"/>
                  <a:gd name="connsiteX26" fmla="*/ 103470 w 136719"/>
                  <a:gd name="connsiteY26" fmla="*/ 31375 h 83369"/>
                  <a:gd name="connsiteX27" fmla="*/ 102345 w 136719"/>
                  <a:gd name="connsiteY27" fmla="*/ 31116 h 83369"/>
                  <a:gd name="connsiteX28" fmla="*/ 99519 w 136719"/>
                  <a:gd name="connsiteY28" fmla="*/ 29876 h 83369"/>
                  <a:gd name="connsiteX29" fmla="*/ 48217 w 136719"/>
                  <a:gd name="connsiteY29" fmla="*/ 0 h 83369"/>
                  <a:gd name="connsiteX30" fmla="*/ 47784 w 136719"/>
                  <a:gd name="connsiteY30" fmla="*/ 11910 h 83369"/>
                  <a:gd name="connsiteX31" fmla="*/ 43631 w 136719"/>
                  <a:gd name="connsiteY31" fmla="*/ 17360 h 83369"/>
                  <a:gd name="connsiteX32" fmla="*/ 0 w 136719"/>
                  <a:gd name="connsiteY32" fmla="*/ 41671 h 83369"/>
                  <a:gd name="connsiteX33" fmla="*/ 86 w 136719"/>
                  <a:gd name="connsiteY33" fmla="*/ 41988 h 83369"/>
                  <a:gd name="connsiteX34" fmla="*/ 144 w 136719"/>
                  <a:gd name="connsiteY34" fmla="*/ 42074 h 83369"/>
                  <a:gd name="connsiteX35" fmla="*/ 2884 w 136719"/>
                  <a:gd name="connsiteY35" fmla="*/ 44497 h 83369"/>
                  <a:gd name="connsiteX36" fmla="*/ 65779 w 136719"/>
                  <a:gd name="connsiteY36" fmla="*/ 81149 h 83369"/>
                  <a:gd name="connsiteX37" fmla="*/ 69787 w 136719"/>
                  <a:gd name="connsiteY37" fmla="*/ 82707 h 83369"/>
                  <a:gd name="connsiteX38" fmla="*/ 70422 w 136719"/>
                  <a:gd name="connsiteY38" fmla="*/ 82851 h 83369"/>
                  <a:gd name="connsiteX39" fmla="*/ 74978 w 136719"/>
                  <a:gd name="connsiteY39" fmla="*/ 83370 h 83369"/>
                  <a:gd name="connsiteX40" fmla="*/ 75151 w 136719"/>
                  <a:gd name="connsiteY40" fmla="*/ 83370 h 83369"/>
                  <a:gd name="connsiteX41" fmla="*/ 80025 w 136719"/>
                  <a:gd name="connsiteY41" fmla="*/ 82793 h 83369"/>
                  <a:gd name="connsiteX42" fmla="*/ 80169 w 136719"/>
                  <a:gd name="connsiteY42" fmla="*/ 82764 h 83369"/>
                  <a:gd name="connsiteX43" fmla="*/ 84495 w 136719"/>
                  <a:gd name="connsiteY43" fmla="*/ 81121 h 83369"/>
                  <a:gd name="connsiteX44" fmla="*/ 135191 w 136719"/>
                  <a:gd name="connsiteY44" fmla="*/ 52860 h 83369"/>
                  <a:gd name="connsiteX45" fmla="*/ 136720 w 136719"/>
                  <a:gd name="connsiteY45" fmla="*/ 51591 h 83369"/>
                  <a:gd name="connsiteX46" fmla="*/ 126569 w 136719"/>
                  <a:gd name="connsiteY46" fmla="*/ 45679 h 83369"/>
                  <a:gd name="connsiteX47" fmla="*/ 126425 w 136719"/>
                  <a:gd name="connsiteY47" fmla="*/ 45535 h 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719" h="83369">
                    <a:moveTo>
                      <a:pt x="126425" y="45535"/>
                    </a:moveTo>
                    <a:cubicBezTo>
                      <a:pt x="125790" y="45160"/>
                      <a:pt x="125213" y="44756"/>
                      <a:pt x="124781" y="44324"/>
                    </a:cubicBezTo>
                    <a:cubicBezTo>
                      <a:pt x="124492" y="44035"/>
                      <a:pt x="124204" y="43776"/>
                      <a:pt x="124002" y="43458"/>
                    </a:cubicBezTo>
                    <a:cubicBezTo>
                      <a:pt x="123945" y="43401"/>
                      <a:pt x="123916" y="43314"/>
                      <a:pt x="123858" y="43228"/>
                    </a:cubicBezTo>
                    <a:cubicBezTo>
                      <a:pt x="123829" y="43199"/>
                      <a:pt x="123800" y="43170"/>
                      <a:pt x="123772" y="43141"/>
                    </a:cubicBezTo>
                    <a:cubicBezTo>
                      <a:pt x="123685" y="42968"/>
                      <a:pt x="123570" y="42824"/>
                      <a:pt x="123512" y="42709"/>
                    </a:cubicBezTo>
                    <a:cubicBezTo>
                      <a:pt x="123368" y="42449"/>
                      <a:pt x="123281" y="42218"/>
                      <a:pt x="123166" y="41959"/>
                    </a:cubicBezTo>
                    <a:cubicBezTo>
                      <a:pt x="123079" y="41728"/>
                      <a:pt x="123022" y="41469"/>
                      <a:pt x="122993" y="41238"/>
                    </a:cubicBezTo>
                    <a:cubicBezTo>
                      <a:pt x="122935" y="40978"/>
                      <a:pt x="122906" y="40748"/>
                      <a:pt x="122906" y="40488"/>
                    </a:cubicBezTo>
                    <a:lnTo>
                      <a:pt x="122906" y="40373"/>
                    </a:lnTo>
                    <a:lnTo>
                      <a:pt x="123397" y="26935"/>
                    </a:lnTo>
                    <a:lnTo>
                      <a:pt x="118206" y="29847"/>
                    </a:lnTo>
                    <a:cubicBezTo>
                      <a:pt x="117571" y="30164"/>
                      <a:pt x="116937" y="30482"/>
                      <a:pt x="116245" y="30741"/>
                    </a:cubicBezTo>
                    <a:cubicBezTo>
                      <a:pt x="115726" y="30943"/>
                      <a:pt x="115178" y="31116"/>
                      <a:pt x="114630" y="31289"/>
                    </a:cubicBezTo>
                    <a:cubicBezTo>
                      <a:pt x="114370" y="31375"/>
                      <a:pt x="114082" y="31404"/>
                      <a:pt x="113822" y="31462"/>
                    </a:cubicBezTo>
                    <a:lnTo>
                      <a:pt x="113621" y="31520"/>
                    </a:lnTo>
                    <a:cubicBezTo>
                      <a:pt x="113505" y="31548"/>
                      <a:pt x="113361" y="31577"/>
                      <a:pt x="113246" y="31606"/>
                    </a:cubicBezTo>
                    <a:cubicBezTo>
                      <a:pt x="112813" y="31693"/>
                      <a:pt x="112381" y="31750"/>
                      <a:pt x="111919" y="31808"/>
                    </a:cubicBezTo>
                    <a:cubicBezTo>
                      <a:pt x="111487" y="31866"/>
                      <a:pt x="111054" y="31952"/>
                      <a:pt x="110650" y="31981"/>
                    </a:cubicBezTo>
                    <a:cubicBezTo>
                      <a:pt x="110218" y="32010"/>
                      <a:pt x="109785" y="32039"/>
                      <a:pt x="109324" y="32039"/>
                    </a:cubicBezTo>
                    <a:cubicBezTo>
                      <a:pt x="109151" y="32039"/>
                      <a:pt x="109007" y="32039"/>
                      <a:pt x="108747" y="32039"/>
                    </a:cubicBezTo>
                    <a:lnTo>
                      <a:pt x="108632" y="32039"/>
                    </a:lnTo>
                    <a:cubicBezTo>
                      <a:pt x="108401" y="32039"/>
                      <a:pt x="107968" y="32039"/>
                      <a:pt x="107968" y="32039"/>
                    </a:cubicBezTo>
                    <a:cubicBezTo>
                      <a:pt x="107478" y="32010"/>
                      <a:pt x="106988" y="31981"/>
                      <a:pt x="106526" y="31952"/>
                    </a:cubicBezTo>
                    <a:cubicBezTo>
                      <a:pt x="105950" y="31895"/>
                      <a:pt x="105402" y="31808"/>
                      <a:pt x="104825" y="31750"/>
                    </a:cubicBezTo>
                    <a:cubicBezTo>
                      <a:pt x="104565" y="31693"/>
                      <a:pt x="104364" y="31606"/>
                      <a:pt x="104104" y="31548"/>
                    </a:cubicBezTo>
                    <a:cubicBezTo>
                      <a:pt x="103873" y="31520"/>
                      <a:pt x="103672" y="31433"/>
                      <a:pt x="103470" y="31375"/>
                    </a:cubicBezTo>
                    <a:cubicBezTo>
                      <a:pt x="103095" y="31289"/>
                      <a:pt x="102691" y="31231"/>
                      <a:pt x="102345" y="31116"/>
                    </a:cubicBezTo>
                    <a:cubicBezTo>
                      <a:pt x="101307" y="30799"/>
                      <a:pt x="100355" y="30366"/>
                      <a:pt x="99519" y="29876"/>
                    </a:cubicBezTo>
                    <a:lnTo>
                      <a:pt x="48217" y="0"/>
                    </a:lnTo>
                    <a:lnTo>
                      <a:pt x="47784" y="11910"/>
                    </a:lnTo>
                    <a:cubicBezTo>
                      <a:pt x="47726" y="13871"/>
                      <a:pt x="46313" y="15832"/>
                      <a:pt x="43631" y="17360"/>
                    </a:cubicBezTo>
                    <a:lnTo>
                      <a:pt x="0" y="41671"/>
                    </a:lnTo>
                    <a:cubicBezTo>
                      <a:pt x="58" y="41757"/>
                      <a:pt x="29" y="41872"/>
                      <a:pt x="86" y="41988"/>
                    </a:cubicBezTo>
                    <a:cubicBezTo>
                      <a:pt x="115" y="42017"/>
                      <a:pt x="115" y="42045"/>
                      <a:pt x="144" y="42074"/>
                    </a:cubicBezTo>
                    <a:cubicBezTo>
                      <a:pt x="750" y="42968"/>
                      <a:pt x="1644" y="43776"/>
                      <a:pt x="2884" y="44497"/>
                    </a:cubicBezTo>
                    <a:lnTo>
                      <a:pt x="65779" y="81149"/>
                    </a:lnTo>
                    <a:cubicBezTo>
                      <a:pt x="66961" y="81842"/>
                      <a:pt x="68345" y="82332"/>
                      <a:pt x="69787" y="82707"/>
                    </a:cubicBezTo>
                    <a:lnTo>
                      <a:pt x="70422" y="82851"/>
                    </a:lnTo>
                    <a:cubicBezTo>
                      <a:pt x="71892" y="83168"/>
                      <a:pt x="73421" y="83370"/>
                      <a:pt x="74978" y="83370"/>
                    </a:cubicBezTo>
                    <a:cubicBezTo>
                      <a:pt x="75036" y="83370"/>
                      <a:pt x="75151" y="83370"/>
                      <a:pt x="75151" y="83370"/>
                    </a:cubicBezTo>
                    <a:cubicBezTo>
                      <a:pt x="76766" y="83341"/>
                      <a:pt x="78410" y="83168"/>
                      <a:pt x="80025" y="82793"/>
                    </a:cubicBezTo>
                    <a:cubicBezTo>
                      <a:pt x="80025" y="82793"/>
                      <a:pt x="80082" y="82764"/>
                      <a:pt x="80169" y="82764"/>
                    </a:cubicBezTo>
                    <a:cubicBezTo>
                      <a:pt x="81726" y="82389"/>
                      <a:pt x="83197" y="81842"/>
                      <a:pt x="84495" y="81121"/>
                    </a:cubicBezTo>
                    <a:lnTo>
                      <a:pt x="135191" y="52860"/>
                    </a:lnTo>
                    <a:cubicBezTo>
                      <a:pt x="135855" y="52485"/>
                      <a:pt x="136229" y="52023"/>
                      <a:pt x="136720" y="51591"/>
                    </a:cubicBezTo>
                    <a:lnTo>
                      <a:pt x="126569" y="45679"/>
                    </a:lnTo>
                    <a:cubicBezTo>
                      <a:pt x="126511" y="45592"/>
                      <a:pt x="126453" y="45592"/>
                      <a:pt x="126425" y="45535"/>
                    </a:cubicBezTo>
                    <a:close/>
                  </a:path>
                </a:pathLst>
              </a:custGeom>
              <a:solidFill>
                <a:srgbClr val="4C4DC3"/>
              </a:solidFill>
              <a:ln w="2878" cap="flat">
                <a:noFill/>
                <a:prstDash val="solid"/>
                <a:miter/>
              </a:ln>
            </p:spPr>
            <p:txBody>
              <a:bodyPr rtlCol="0" anchor="ctr"/>
              <a:lstStyle/>
              <a:p>
                <a:endParaRPr lang="zh-CN" altLang="en-US"/>
              </a:p>
            </p:txBody>
          </p:sp>
          <p:sp>
            <p:nvSpPr>
              <p:cNvPr id="224" name="Aichitds5-29"/>
              <p:cNvSpPr/>
              <p:nvPr/>
            </p:nvSpPr>
            <p:spPr>
              <a:xfrm>
                <a:off x="9674097" y="4719568"/>
                <a:ext cx="136171" cy="82562"/>
              </a:xfrm>
              <a:custGeom>
                <a:avLst/>
                <a:gdLst>
                  <a:gd name="connsiteX0" fmla="*/ 108661 w 136171"/>
                  <a:gd name="connsiteY0" fmla="*/ 35009 h 82562"/>
                  <a:gd name="connsiteX1" fmla="*/ 107017 w 136171"/>
                  <a:gd name="connsiteY1" fmla="*/ 33769 h 82562"/>
                  <a:gd name="connsiteX2" fmla="*/ 106238 w 136171"/>
                  <a:gd name="connsiteY2" fmla="*/ 32904 h 82562"/>
                  <a:gd name="connsiteX3" fmla="*/ 106065 w 136171"/>
                  <a:gd name="connsiteY3" fmla="*/ 32644 h 82562"/>
                  <a:gd name="connsiteX4" fmla="*/ 106008 w 136171"/>
                  <a:gd name="connsiteY4" fmla="*/ 32558 h 82562"/>
                  <a:gd name="connsiteX5" fmla="*/ 105748 w 136171"/>
                  <a:gd name="connsiteY5" fmla="*/ 32125 h 82562"/>
                  <a:gd name="connsiteX6" fmla="*/ 105402 w 136171"/>
                  <a:gd name="connsiteY6" fmla="*/ 31375 h 82562"/>
                  <a:gd name="connsiteX7" fmla="*/ 105229 w 136171"/>
                  <a:gd name="connsiteY7" fmla="*/ 30626 h 82562"/>
                  <a:gd name="connsiteX8" fmla="*/ 105171 w 136171"/>
                  <a:gd name="connsiteY8" fmla="*/ 29876 h 82562"/>
                  <a:gd name="connsiteX9" fmla="*/ 105200 w 136171"/>
                  <a:gd name="connsiteY9" fmla="*/ 29732 h 82562"/>
                  <a:gd name="connsiteX10" fmla="*/ 105662 w 136171"/>
                  <a:gd name="connsiteY10" fmla="*/ 16293 h 82562"/>
                  <a:gd name="connsiteX11" fmla="*/ 100413 w 136171"/>
                  <a:gd name="connsiteY11" fmla="*/ 19206 h 82562"/>
                  <a:gd name="connsiteX12" fmla="*/ 98481 w 136171"/>
                  <a:gd name="connsiteY12" fmla="*/ 20100 h 82562"/>
                  <a:gd name="connsiteX13" fmla="*/ 96837 w 136171"/>
                  <a:gd name="connsiteY13" fmla="*/ 20648 h 82562"/>
                  <a:gd name="connsiteX14" fmla="*/ 96001 w 136171"/>
                  <a:gd name="connsiteY14" fmla="*/ 20850 h 82562"/>
                  <a:gd name="connsiteX15" fmla="*/ 95885 w 136171"/>
                  <a:gd name="connsiteY15" fmla="*/ 20879 h 82562"/>
                  <a:gd name="connsiteX16" fmla="*/ 95453 w 136171"/>
                  <a:gd name="connsiteY16" fmla="*/ 20994 h 82562"/>
                  <a:gd name="connsiteX17" fmla="*/ 94126 w 136171"/>
                  <a:gd name="connsiteY17" fmla="*/ 21225 h 82562"/>
                  <a:gd name="connsiteX18" fmla="*/ 92829 w 136171"/>
                  <a:gd name="connsiteY18" fmla="*/ 21369 h 82562"/>
                  <a:gd name="connsiteX19" fmla="*/ 91531 w 136171"/>
                  <a:gd name="connsiteY19" fmla="*/ 21455 h 82562"/>
                  <a:gd name="connsiteX20" fmla="*/ 91070 w 136171"/>
                  <a:gd name="connsiteY20" fmla="*/ 21455 h 82562"/>
                  <a:gd name="connsiteX21" fmla="*/ 90897 w 136171"/>
                  <a:gd name="connsiteY21" fmla="*/ 21455 h 82562"/>
                  <a:gd name="connsiteX22" fmla="*/ 90176 w 136171"/>
                  <a:gd name="connsiteY22" fmla="*/ 21427 h 82562"/>
                  <a:gd name="connsiteX23" fmla="*/ 88705 w 136171"/>
                  <a:gd name="connsiteY23" fmla="*/ 21340 h 82562"/>
                  <a:gd name="connsiteX24" fmla="*/ 86773 w 136171"/>
                  <a:gd name="connsiteY24" fmla="*/ 21109 h 82562"/>
                  <a:gd name="connsiteX25" fmla="*/ 86340 w 136171"/>
                  <a:gd name="connsiteY25" fmla="*/ 20965 h 82562"/>
                  <a:gd name="connsiteX26" fmla="*/ 85706 w 136171"/>
                  <a:gd name="connsiteY26" fmla="*/ 20792 h 82562"/>
                  <a:gd name="connsiteX27" fmla="*/ 84552 w 136171"/>
                  <a:gd name="connsiteY27" fmla="*/ 20504 h 82562"/>
                  <a:gd name="connsiteX28" fmla="*/ 81697 w 136171"/>
                  <a:gd name="connsiteY28" fmla="*/ 19235 h 82562"/>
                  <a:gd name="connsiteX29" fmla="*/ 48620 w 136171"/>
                  <a:gd name="connsiteY29" fmla="*/ 0 h 82562"/>
                  <a:gd name="connsiteX30" fmla="*/ 48188 w 136171"/>
                  <a:gd name="connsiteY30" fmla="*/ 11708 h 82562"/>
                  <a:gd name="connsiteX31" fmla="*/ 44093 w 136171"/>
                  <a:gd name="connsiteY31" fmla="*/ 17101 h 82562"/>
                  <a:gd name="connsiteX32" fmla="*/ 0 w 136171"/>
                  <a:gd name="connsiteY32" fmla="*/ 41671 h 82562"/>
                  <a:gd name="connsiteX33" fmla="*/ 2365 w 136171"/>
                  <a:gd name="connsiteY33" fmla="*/ 43747 h 82562"/>
                  <a:gd name="connsiteX34" fmla="*/ 65260 w 136171"/>
                  <a:gd name="connsiteY34" fmla="*/ 80400 h 82562"/>
                  <a:gd name="connsiteX35" fmla="*/ 69268 w 136171"/>
                  <a:gd name="connsiteY35" fmla="*/ 81928 h 82562"/>
                  <a:gd name="connsiteX36" fmla="*/ 69932 w 136171"/>
                  <a:gd name="connsiteY36" fmla="*/ 82072 h 82562"/>
                  <a:gd name="connsiteX37" fmla="*/ 74488 w 136171"/>
                  <a:gd name="connsiteY37" fmla="*/ 82562 h 82562"/>
                  <a:gd name="connsiteX38" fmla="*/ 74661 w 136171"/>
                  <a:gd name="connsiteY38" fmla="*/ 82562 h 82562"/>
                  <a:gd name="connsiteX39" fmla="*/ 79535 w 136171"/>
                  <a:gd name="connsiteY39" fmla="*/ 82043 h 82562"/>
                  <a:gd name="connsiteX40" fmla="*/ 79708 w 136171"/>
                  <a:gd name="connsiteY40" fmla="*/ 81986 h 82562"/>
                  <a:gd name="connsiteX41" fmla="*/ 84091 w 136171"/>
                  <a:gd name="connsiteY41" fmla="*/ 80371 h 82562"/>
                  <a:gd name="connsiteX42" fmla="*/ 134788 w 136171"/>
                  <a:gd name="connsiteY42" fmla="*/ 52110 h 82562"/>
                  <a:gd name="connsiteX43" fmla="*/ 136172 w 136171"/>
                  <a:gd name="connsiteY43" fmla="*/ 50985 h 82562"/>
                  <a:gd name="connsiteX44" fmla="*/ 108834 w 136171"/>
                  <a:gd name="connsiteY44" fmla="*/ 35067 h 82562"/>
                  <a:gd name="connsiteX45" fmla="*/ 108661 w 136171"/>
                  <a:gd name="connsiteY45" fmla="*/ 35009 h 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71" h="82562">
                    <a:moveTo>
                      <a:pt x="108661" y="35009"/>
                    </a:moveTo>
                    <a:cubicBezTo>
                      <a:pt x="108026" y="34634"/>
                      <a:pt x="107478" y="34231"/>
                      <a:pt x="107017" y="33769"/>
                    </a:cubicBezTo>
                    <a:cubicBezTo>
                      <a:pt x="106700" y="33510"/>
                      <a:pt x="106469" y="33221"/>
                      <a:pt x="106238" y="32904"/>
                    </a:cubicBezTo>
                    <a:cubicBezTo>
                      <a:pt x="106181" y="32846"/>
                      <a:pt x="106123" y="32731"/>
                      <a:pt x="106065" y="32644"/>
                    </a:cubicBezTo>
                    <a:cubicBezTo>
                      <a:pt x="106036" y="32615"/>
                      <a:pt x="106008" y="32587"/>
                      <a:pt x="106008" y="32558"/>
                    </a:cubicBezTo>
                    <a:cubicBezTo>
                      <a:pt x="105921" y="32414"/>
                      <a:pt x="105806" y="32269"/>
                      <a:pt x="105748" y="32125"/>
                    </a:cubicBezTo>
                    <a:cubicBezTo>
                      <a:pt x="105604" y="31866"/>
                      <a:pt x="105517" y="31606"/>
                      <a:pt x="105402" y="31375"/>
                    </a:cubicBezTo>
                    <a:cubicBezTo>
                      <a:pt x="105315" y="31145"/>
                      <a:pt x="105258" y="30885"/>
                      <a:pt x="105229" y="30626"/>
                    </a:cubicBezTo>
                    <a:cubicBezTo>
                      <a:pt x="105200" y="30395"/>
                      <a:pt x="105171" y="30135"/>
                      <a:pt x="105171" y="29876"/>
                    </a:cubicBezTo>
                    <a:lnTo>
                      <a:pt x="105200" y="29732"/>
                    </a:lnTo>
                    <a:lnTo>
                      <a:pt x="105662" y="16293"/>
                    </a:lnTo>
                    <a:lnTo>
                      <a:pt x="100413" y="19206"/>
                    </a:lnTo>
                    <a:cubicBezTo>
                      <a:pt x="99807" y="19552"/>
                      <a:pt x="99144" y="19840"/>
                      <a:pt x="98481" y="20100"/>
                    </a:cubicBezTo>
                    <a:cubicBezTo>
                      <a:pt x="97962" y="20302"/>
                      <a:pt x="97414" y="20504"/>
                      <a:pt x="96837" y="20648"/>
                    </a:cubicBezTo>
                    <a:cubicBezTo>
                      <a:pt x="96578" y="20706"/>
                      <a:pt x="96318" y="20792"/>
                      <a:pt x="96001" y="20850"/>
                    </a:cubicBezTo>
                    <a:lnTo>
                      <a:pt x="95885" y="20879"/>
                    </a:lnTo>
                    <a:cubicBezTo>
                      <a:pt x="95741" y="20907"/>
                      <a:pt x="95597" y="20936"/>
                      <a:pt x="95453" y="20994"/>
                    </a:cubicBezTo>
                    <a:cubicBezTo>
                      <a:pt x="95020" y="21080"/>
                      <a:pt x="94559" y="21167"/>
                      <a:pt x="94126" y="21225"/>
                    </a:cubicBezTo>
                    <a:cubicBezTo>
                      <a:pt x="93694" y="21282"/>
                      <a:pt x="93261" y="21311"/>
                      <a:pt x="92829" y="21369"/>
                    </a:cubicBezTo>
                    <a:cubicBezTo>
                      <a:pt x="92396" y="21427"/>
                      <a:pt x="91964" y="21427"/>
                      <a:pt x="91531" y="21455"/>
                    </a:cubicBezTo>
                    <a:cubicBezTo>
                      <a:pt x="91387" y="21455"/>
                      <a:pt x="91070" y="21455"/>
                      <a:pt x="91070" y="21455"/>
                    </a:cubicBezTo>
                    <a:lnTo>
                      <a:pt x="90897" y="21455"/>
                    </a:lnTo>
                    <a:cubicBezTo>
                      <a:pt x="90666" y="21455"/>
                      <a:pt x="90176" y="21427"/>
                      <a:pt x="90176" y="21427"/>
                    </a:cubicBezTo>
                    <a:cubicBezTo>
                      <a:pt x="89685" y="21427"/>
                      <a:pt x="89195" y="21398"/>
                      <a:pt x="88705" y="21340"/>
                    </a:cubicBezTo>
                    <a:cubicBezTo>
                      <a:pt x="88157" y="21311"/>
                      <a:pt x="87580" y="21225"/>
                      <a:pt x="86773" y="21109"/>
                    </a:cubicBezTo>
                    <a:lnTo>
                      <a:pt x="86340" y="20965"/>
                    </a:lnTo>
                    <a:cubicBezTo>
                      <a:pt x="86109" y="20907"/>
                      <a:pt x="85908" y="20879"/>
                      <a:pt x="85706" y="20792"/>
                    </a:cubicBezTo>
                    <a:cubicBezTo>
                      <a:pt x="85331" y="20706"/>
                      <a:pt x="84927" y="20619"/>
                      <a:pt x="84552" y="20504"/>
                    </a:cubicBezTo>
                    <a:cubicBezTo>
                      <a:pt x="83514" y="20158"/>
                      <a:pt x="82562" y="19754"/>
                      <a:pt x="81697" y="19235"/>
                    </a:cubicBezTo>
                    <a:lnTo>
                      <a:pt x="48620" y="0"/>
                    </a:lnTo>
                    <a:lnTo>
                      <a:pt x="48188" y="11708"/>
                    </a:lnTo>
                    <a:cubicBezTo>
                      <a:pt x="48130" y="13669"/>
                      <a:pt x="46746" y="15601"/>
                      <a:pt x="44093" y="17101"/>
                    </a:cubicBezTo>
                    <a:lnTo>
                      <a:pt x="0" y="41671"/>
                    </a:lnTo>
                    <a:cubicBezTo>
                      <a:pt x="606" y="42420"/>
                      <a:pt x="1298" y="43141"/>
                      <a:pt x="2365" y="43747"/>
                    </a:cubicBezTo>
                    <a:lnTo>
                      <a:pt x="65260" y="80400"/>
                    </a:lnTo>
                    <a:cubicBezTo>
                      <a:pt x="66442" y="81063"/>
                      <a:pt x="67826" y="81553"/>
                      <a:pt x="69268" y="81928"/>
                    </a:cubicBezTo>
                    <a:cubicBezTo>
                      <a:pt x="69499" y="81957"/>
                      <a:pt x="69701" y="82043"/>
                      <a:pt x="69932" y="82072"/>
                    </a:cubicBezTo>
                    <a:cubicBezTo>
                      <a:pt x="71402" y="82389"/>
                      <a:pt x="72959" y="82562"/>
                      <a:pt x="74488" y="82562"/>
                    </a:cubicBezTo>
                    <a:lnTo>
                      <a:pt x="74661" y="82562"/>
                    </a:lnTo>
                    <a:cubicBezTo>
                      <a:pt x="76305" y="82562"/>
                      <a:pt x="77977" y="82389"/>
                      <a:pt x="79535" y="82043"/>
                    </a:cubicBezTo>
                    <a:cubicBezTo>
                      <a:pt x="79563" y="82015"/>
                      <a:pt x="79708" y="81986"/>
                      <a:pt x="79708" y="81986"/>
                    </a:cubicBezTo>
                    <a:cubicBezTo>
                      <a:pt x="81294" y="81640"/>
                      <a:pt x="82822" y="81092"/>
                      <a:pt x="84091" y="80371"/>
                    </a:cubicBezTo>
                    <a:lnTo>
                      <a:pt x="134788" y="52110"/>
                    </a:lnTo>
                    <a:cubicBezTo>
                      <a:pt x="135393" y="51764"/>
                      <a:pt x="135710" y="51360"/>
                      <a:pt x="136172" y="50985"/>
                    </a:cubicBezTo>
                    <a:lnTo>
                      <a:pt x="108834" y="35067"/>
                    </a:lnTo>
                    <a:lnTo>
                      <a:pt x="108661" y="35009"/>
                    </a:lnTo>
                    <a:close/>
                  </a:path>
                </a:pathLst>
              </a:custGeom>
              <a:solidFill>
                <a:srgbClr val="4C4DC3"/>
              </a:solidFill>
              <a:ln w="2878" cap="flat">
                <a:noFill/>
                <a:prstDash val="solid"/>
                <a:miter/>
              </a:ln>
            </p:spPr>
            <p:txBody>
              <a:bodyPr rtlCol="0" anchor="ctr"/>
              <a:lstStyle/>
              <a:p>
                <a:endParaRPr lang="zh-CN" altLang="en-US"/>
              </a:p>
            </p:txBody>
          </p:sp>
          <p:sp>
            <p:nvSpPr>
              <p:cNvPr id="225" name="Aichitds5-30"/>
              <p:cNvSpPr/>
              <p:nvPr/>
            </p:nvSpPr>
            <p:spPr>
              <a:xfrm>
                <a:off x="9715999" y="4832352"/>
                <a:ext cx="136921" cy="82706"/>
              </a:xfrm>
              <a:custGeom>
                <a:avLst/>
                <a:gdLst>
                  <a:gd name="connsiteX0" fmla="*/ 136345 w 136921"/>
                  <a:gd name="connsiteY0" fmla="*/ 48995 h 82706"/>
                  <a:gd name="connsiteX1" fmla="*/ 136287 w 136921"/>
                  <a:gd name="connsiteY1" fmla="*/ 48217 h 82706"/>
                  <a:gd name="connsiteX2" fmla="*/ 136287 w 136921"/>
                  <a:gd name="connsiteY2" fmla="*/ 48130 h 82706"/>
                  <a:gd name="connsiteX3" fmla="*/ 136777 w 136921"/>
                  <a:gd name="connsiteY3" fmla="*/ 34692 h 82706"/>
                  <a:gd name="connsiteX4" fmla="*/ 131587 w 136921"/>
                  <a:gd name="connsiteY4" fmla="*/ 37575 h 82706"/>
                  <a:gd name="connsiteX5" fmla="*/ 129597 w 136921"/>
                  <a:gd name="connsiteY5" fmla="*/ 38498 h 82706"/>
                  <a:gd name="connsiteX6" fmla="*/ 127953 w 136921"/>
                  <a:gd name="connsiteY6" fmla="*/ 39046 h 82706"/>
                  <a:gd name="connsiteX7" fmla="*/ 127117 w 136921"/>
                  <a:gd name="connsiteY7" fmla="*/ 39248 h 82706"/>
                  <a:gd name="connsiteX8" fmla="*/ 127001 w 136921"/>
                  <a:gd name="connsiteY8" fmla="*/ 39277 h 82706"/>
                  <a:gd name="connsiteX9" fmla="*/ 126540 w 136921"/>
                  <a:gd name="connsiteY9" fmla="*/ 39392 h 82706"/>
                  <a:gd name="connsiteX10" fmla="*/ 125213 w 136921"/>
                  <a:gd name="connsiteY10" fmla="*/ 39623 h 82706"/>
                  <a:gd name="connsiteX11" fmla="*/ 123916 w 136921"/>
                  <a:gd name="connsiteY11" fmla="*/ 39738 h 82706"/>
                  <a:gd name="connsiteX12" fmla="*/ 122618 w 136921"/>
                  <a:gd name="connsiteY12" fmla="*/ 39825 h 82706"/>
                  <a:gd name="connsiteX13" fmla="*/ 122185 w 136921"/>
                  <a:gd name="connsiteY13" fmla="*/ 39825 h 82706"/>
                  <a:gd name="connsiteX14" fmla="*/ 122012 w 136921"/>
                  <a:gd name="connsiteY14" fmla="*/ 39825 h 82706"/>
                  <a:gd name="connsiteX15" fmla="*/ 121263 w 136921"/>
                  <a:gd name="connsiteY15" fmla="*/ 39825 h 82706"/>
                  <a:gd name="connsiteX16" fmla="*/ 119792 w 136921"/>
                  <a:gd name="connsiteY16" fmla="*/ 39709 h 82706"/>
                  <a:gd name="connsiteX17" fmla="*/ 118119 w 136921"/>
                  <a:gd name="connsiteY17" fmla="*/ 39508 h 82706"/>
                  <a:gd name="connsiteX18" fmla="*/ 117225 w 136921"/>
                  <a:gd name="connsiteY18" fmla="*/ 39306 h 82706"/>
                  <a:gd name="connsiteX19" fmla="*/ 116822 w 136921"/>
                  <a:gd name="connsiteY19" fmla="*/ 39162 h 82706"/>
                  <a:gd name="connsiteX20" fmla="*/ 115668 w 136921"/>
                  <a:gd name="connsiteY20" fmla="*/ 38873 h 82706"/>
                  <a:gd name="connsiteX21" fmla="*/ 112813 w 136921"/>
                  <a:gd name="connsiteY21" fmla="*/ 37633 h 82706"/>
                  <a:gd name="connsiteX22" fmla="*/ 49918 w 136921"/>
                  <a:gd name="connsiteY22" fmla="*/ 980 h 82706"/>
                  <a:gd name="connsiteX23" fmla="*/ 49774 w 136921"/>
                  <a:gd name="connsiteY23" fmla="*/ 865 h 82706"/>
                  <a:gd name="connsiteX24" fmla="*/ 48563 w 136921"/>
                  <a:gd name="connsiteY24" fmla="*/ 0 h 82706"/>
                  <a:gd name="connsiteX25" fmla="*/ 48159 w 136921"/>
                  <a:gd name="connsiteY25" fmla="*/ 11795 h 82706"/>
                  <a:gd name="connsiteX26" fmla="*/ 44006 w 136921"/>
                  <a:gd name="connsiteY26" fmla="*/ 17216 h 82706"/>
                  <a:gd name="connsiteX27" fmla="*/ 0 w 136921"/>
                  <a:gd name="connsiteY27" fmla="*/ 41757 h 82706"/>
                  <a:gd name="connsiteX28" fmla="*/ 2393 w 136921"/>
                  <a:gd name="connsiteY28" fmla="*/ 43862 h 82706"/>
                  <a:gd name="connsiteX29" fmla="*/ 65289 w 136921"/>
                  <a:gd name="connsiteY29" fmla="*/ 80515 h 82706"/>
                  <a:gd name="connsiteX30" fmla="*/ 69326 w 136921"/>
                  <a:gd name="connsiteY30" fmla="*/ 82043 h 82706"/>
                  <a:gd name="connsiteX31" fmla="*/ 69960 w 136921"/>
                  <a:gd name="connsiteY31" fmla="*/ 82188 h 82706"/>
                  <a:gd name="connsiteX32" fmla="*/ 74545 w 136921"/>
                  <a:gd name="connsiteY32" fmla="*/ 82678 h 82706"/>
                  <a:gd name="connsiteX33" fmla="*/ 74719 w 136921"/>
                  <a:gd name="connsiteY33" fmla="*/ 82707 h 82706"/>
                  <a:gd name="connsiteX34" fmla="*/ 79563 w 136921"/>
                  <a:gd name="connsiteY34" fmla="*/ 82159 h 82706"/>
                  <a:gd name="connsiteX35" fmla="*/ 79736 w 136921"/>
                  <a:gd name="connsiteY35" fmla="*/ 82130 h 82706"/>
                  <a:gd name="connsiteX36" fmla="*/ 84091 w 136921"/>
                  <a:gd name="connsiteY36" fmla="*/ 80515 h 82706"/>
                  <a:gd name="connsiteX37" fmla="*/ 134788 w 136921"/>
                  <a:gd name="connsiteY37" fmla="*/ 52254 h 82706"/>
                  <a:gd name="connsiteX38" fmla="*/ 136922 w 136921"/>
                  <a:gd name="connsiteY38" fmla="*/ 50466 h 82706"/>
                  <a:gd name="connsiteX39" fmla="*/ 136604 w 136921"/>
                  <a:gd name="connsiteY39" fmla="*/ 49716 h 82706"/>
                  <a:gd name="connsiteX40" fmla="*/ 136345 w 136921"/>
                  <a:gd name="connsiteY40" fmla="*/ 48995 h 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921" h="82706">
                    <a:moveTo>
                      <a:pt x="136345" y="48995"/>
                    </a:moveTo>
                    <a:cubicBezTo>
                      <a:pt x="136316" y="48736"/>
                      <a:pt x="136287" y="48505"/>
                      <a:pt x="136287" y="48217"/>
                    </a:cubicBezTo>
                    <a:cubicBezTo>
                      <a:pt x="136287" y="48217"/>
                      <a:pt x="136287" y="48159"/>
                      <a:pt x="136287" y="48130"/>
                    </a:cubicBezTo>
                    <a:lnTo>
                      <a:pt x="136777" y="34692"/>
                    </a:lnTo>
                    <a:lnTo>
                      <a:pt x="131587" y="37575"/>
                    </a:lnTo>
                    <a:cubicBezTo>
                      <a:pt x="130952" y="37922"/>
                      <a:pt x="130289" y="38239"/>
                      <a:pt x="129597" y="38498"/>
                    </a:cubicBezTo>
                    <a:cubicBezTo>
                      <a:pt x="129078" y="38700"/>
                      <a:pt x="128530" y="38873"/>
                      <a:pt x="127953" y="39046"/>
                    </a:cubicBezTo>
                    <a:cubicBezTo>
                      <a:pt x="127693" y="39104"/>
                      <a:pt x="127463" y="39133"/>
                      <a:pt x="127117" y="39248"/>
                    </a:cubicBezTo>
                    <a:cubicBezTo>
                      <a:pt x="127117" y="39248"/>
                      <a:pt x="127059" y="39277"/>
                      <a:pt x="127001" y="39277"/>
                    </a:cubicBezTo>
                    <a:cubicBezTo>
                      <a:pt x="126857" y="39306"/>
                      <a:pt x="126684" y="39363"/>
                      <a:pt x="126540" y="39392"/>
                    </a:cubicBezTo>
                    <a:cubicBezTo>
                      <a:pt x="126079" y="39479"/>
                      <a:pt x="125646" y="39565"/>
                      <a:pt x="125213" y="39623"/>
                    </a:cubicBezTo>
                    <a:cubicBezTo>
                      <a:pt x="124781" y="39681"/>
                      <a:pt x="124348" y="39709"/>
                      <a:pt x="123916" y="39738"/>
                    </a:cubicBezTo>
                    <a:cubicBezTo>
                      <a:pt x="123483" y="39796"/>
                      <a:pt x="123051" y="39796"/>
                      <a:pt x="122618" y="39825"/>
                    </a:cubicBezTo>
                    <a:lnTo>
                      <a:pt x="122185" y="39825"/>
                    </a:lnTo>
                    <a:lnTo>
                      <a:pt x="122012" y="39825"/>
                    </a:lnTo>
                    <a:cubicBezTo>
                      <a:pt x="121753" y="39825"/>
                      <a:pt x="121263" y="39825"/>
                      <a:pt x="121263" y="39825"/>
                    </a:cubicBezTo>
                    <a:cubicBezTo>
                      <a:pt x="120772" y="39796"/>
                      <a:pt x="120282" y="39767"/>
                      <a:pt x="119792" y="39709"/>
                    </a:cubicBezTo>
                    <a:cubicBezTo>
                      <a:pt x="119244" y="39681"/>
                      <a:pt x="118696" y="39565"/>
                      <a:pt x="118119" y="39508"/>
                    </a:cubicBezTo>
                    <a:cubicBezTo>
                      <a:pt x="117889" y="39450"/>
                      <a:pt x="117658" y="39363"/>
                      <a:pt x="117225" y="39306"/>
                    </a:cubicBezTo>
                    <a:cubicBezTo>
                      <a:pt x="117225" y="39306"/>
                      <a:pt x="117023" y="39248"/>
                      <a:pt x="116822" y="39162"/>
                    </a:cubicBezTo>
                    <a:cubicBezTo>
                      <a:pt x="116418" y="39075"/>
                      <a:pt x="116043" y="38988"/>
                      <a:pt x="115668" y="38873"/>
                    </a:cubicBezTo>
                    <a:cubicBezTo>
                      <a:pt x="114630" y="38556"/>
                      <a:pt x="113678" y="38152"/>
                      <a:pt x="112813" y="37633"/>
                    </a:cubicBezTo>
                    <a:lnTo>
                      <a:pt x="49918" y="980"/>
                    </a:lnTo>
                    <a:cubicBezTo>
                      <a:pt x="49860" y="923"/>
                      <a:pt x="49774" y="865"/>
                      <a:pt x="49774" y="865"/>
                    </a:cubicBezTo>
                    <a:cubicBezTo>
                      <a:pt x="49284" y="605"/>
                      <a:pt x="48938" y="288"/>
                      <a:pt x="48563" y="0"/>
                    </a:cubicBezTo>
                    <a:lnTo>
                      <a:pt x="48159" y="11795"/>
                    </a:lnTo>
                    <a:cubicBezTo>
                      <a:pt x="48072" y="13755"/>
                      <a:pt x="46688" y="15716"/>
                      <a:pt x="44006" y="17216"/>
                    </a:cubicBezTo>
                    <a:lnTo>
                      <a:pt x="0" y="41757"/>
                    </a:lnTo>
                    <a:cubicBezTo>
                      <a:pt x="605" y="42507"/>
                      <a:pt x="1326" y="43228"/>
                      <a:pt x="2393" y="43862"/>
                    </a:cubicBezTo>
                    <a:lnTo>
                      <a:pt x="65289" y="80515"/>
                    </a:lnTo>
                    <a:cubicBezTo>
                      <a:pt x="66471" y="81178"/>
                      <a:pt x="67855" y="81668"/>
                      <a:pt x="69326" y="82043"/>
                    </a:cubicBezTo>
                    <a:cubicBezTo>
                      <a:pt x="69528" y="82072"/>
                      <a:pt x="69730" y="82130"/>
                      <a:pt x="69960" y="82188"/>
                    </a:cubicBezTo>
                    <a:cubicBezTo>
                      <a:pt x="71431" y="82505"/>
                      <a:pt x="72988" y="82678"/>
                      <a:pt x="74545" y="82678"/>
                    </a:cubicBezTo>
                    <a:lnTo>
                      <a:pt x="74719" y="82707"/>
                    </a:lnTo>
                    <a:cubicBezTo>
                      <a:pt x="76362" y="82678"/>
                      <a:pt x="78006" y="82534"/>
                      <a:pt x="79563" y="82159"/>
                    </a:cubicBezTo>
                    <a:lnTo>
                      <a:pt x="79736" y="82130"/>
                    </a:lnTo>
                    <a:cubicBezTo>
                      <a:pt x="81322" y="81755"/>
                      <a:pt x="82822" y="81236"/>
                      <a:pt x="84091" y="80515"/>
                    </a:cubicBezTo>
                    <a:lnTo>
                      <a:pt x="134788" y="52254"/>
                    </a:lnTo>
                    <a:cubicBezTo>
                      <a:pt x="135739" y="51735"/>
                      <a:pt x="136287" y="51100"/>
                      <a:pt x="136922" y="50466"/>
                    </a:cubicBezTo>
                    <a:cubicBezTo>
                      <a:pt x="136777" y="50206"/>
                      <a:pt x="136662" y="49976"/>
                      <a:pt x="136604" y="49716"/>
                    </a:cubicBezTo>
                    <a:cubicBezTo>
                      <a:pt x="136460" y="49485"/>
                      <a:pt x="136402" y="49255"/>
                      <a:pt x="136345" y="48995"/>
                    </a:cubicBezTo>
                    <a:close/>
                  </a:path>
                </a:pathLst>
              </a:custGeom>
              <a:solidFill>
                <a:srgbClr val="4C4DC3"/>
              </a:solidFill>
              <a:ln w="2878" cap="flat">
                <a:noFill/>
                <a:prstDash val="solid"/>
                <a:miter/>
              </a:ln>
            </p:spPr>
            <p:txBody>
              <a:bodyPr rtlCol="0" anchor="ctr"/>
              <a:lstStyle/>
              <a:p>
                <a:endParaRPr lang="zh-CN" altLang="en-US"/>
              </a:p>
            </p:txBody>
          </p:sp>
          <p:sp>
            <p:nvSpPr>
              <p:cNvPr id="226" name="Aichitds5-31"/>
              <p:cNvSpPr/>
              <p:nvPr/>
            </p:nvSpPr>
            <p:spPr>
              <a:xfrm>
                <a:off x="9806059" y="4884866"/>
                <a:ext cx="136835" cy="82649"/>
              </a:xfrm>
              <a:custGeom>
                <a:avLst/>
                <a:gdLst>
                  <a:gd name="connsiteX0" fmla="*/ 136402 w 136835"/>
                  <a:gd name="connsiteY0" fmla="*/ 48995 h 82649"/>
                  <a:gd name="connsiteX1" fmla="*/ 136345 w 136835"/>
                  <a:gd name="connsiteY1" fmla="*/ 48217 h 82649"/>
                  <a:gd name="connsiteX2" fmla="*/ 136345 w 136835"/>
                  <a:gd name="connsiteY2" fmla="*/ 48159 h 82649"/>
                  <a:gd name="connsiteX3" fmla="*/ 136835 w 136835"/>
                  <a:gd name="connsiteY3" fmla="*/ 34576 h 82649"/>
                  <a:gd name="connsiteX4" fmla="*/ 131587 w 136835"/>
                  <a:gd name="connsiteY4" fmla="*/ 37489 h 82649"/>
                  <a:gd name="connsiteX5" fmla="*/ 129597 w 136835"/>
                  <a:gd name="connsiteY5" fmla="*/ 38383 h 82649"/>
                  <a:gd name="connsiteX6" fmla="*/ 127982 w 136835"/>
                  <a:gd name="connsiteY6" fmla="*/ 38931 h 82649"/>
                  <a:gd name="connsiteX7" fmla="*/ 127174 w 136835"/>
                  <a:gd name="connsiteY7" fmla="*/ 39133 h 82649"/>
                  <a:gd name="connsiteX8" fmla="*/ 127001 w 136835"/>
                  <a:gd name="connsiteY8" fmla="*/ 39191 h 82649"/>
                  <a:gd name="connsiteX9" fmla="*/ 126569 w 136835"/>
                  <a:gd name="connsiteY9" fmla="*/ 39277 h 82649"/>
                  <a:gd name="connsiteX10" fmla="*/ 125242 w 136835"/>
                  <a:gd name="connsiteY10" fmla="*/ 39508 h 82649"/>
                  <a:gd name="connsiteX11" fmla="*/ 123916 w 136835"/>
                  <a:gd name="connsiteY11" fmla="*/ 39652 h 82649"/>
                  <a:gd name="connsiteX12" fmla="*/ 122589 w 136835"/>
                  <a:gd name="connsiteY12" fmla="*/ 39710 h 82649"/>
                  <a:gd name="connsiteX13" fmla="*/ 122128 w 136835"/>
                  <a:gd name="connsiteY13" fmla="*/ 39710 h 82649"/>
                  <a:gd name="connsiteX14" fmla="*/ 121955 w 136835"/>
                  <a:gd name="connsiteY14" fmla="*/ 39710 h 82649"/>
                  <a:gd name="connsiteX15" fmla="*/ 121205 w 136835"/>
                  <a:gd name="connsiteY15" fmla="*/ 39710 h 82649"/>
                  <a:gd name="connsiteX16" fmla="*/ 119734 w 136835"/>
                  <a:gd name="connsiteY16" fmla="*/ 39623 h 82649"/>
                  <a:gd name="connsiteX17" fmla="*/ 118062 w 136835"/>
                  <a:gd name="connsiteY17" fmla="*/ 39392 h 82649"/>
                  <a:gd name="connsiteX18" fmla="*/ 117370 w 136835"/>
                  <a:gd name="connsiteY18" fmla="*/ 39248 h 82649"/>
                  <a:gd name="connsiteX19" fmla="*/ 116735 w 136835"/>
                  <a:gd name="connsiteY19" fmla="*/ 39075 h 82649"/>
                  <a:gd name="connsiteX20" fmla="*/ 115582 w 136835"/>
                  <a:gd name="connsiteY20" fmla="*/ 38787 h 82649"/>
                  <a:gd name="connsiteX21" fmla="*/ 112755 w 136835"/>
                  <a:gd name="connsiteY21" fmla="*/ 37576 h 82649"/>
                  <a:gd name="connsiteX22" fmla="*/ 49803 w 136835"/>
                  <a:gd name="connsiteY22" fmla="*/ 894 h 82649"/>
                  <a:gd name="connsiteX23" fmla="*/ 49716 w 136835"/>
                  <a:gd name="connsiteY23" fmla="*/ 836 h 82649"/>
                  <a:gd name="connsiteX24" fmla="*/ 48563 w 136835"/>
                  <a:gd name="connsiteY24" fmla="*/ 0 h 82649"/>
                  <a:gd name="connsiteX25" fmla="*/ 48159 w 136835"/>
                  <a:gd name="connsiteY25" fmla="*/ 11795 h 82649"/>
                  <a:gd name="connsiteX26" fmla="*/ 44006 w 136835"/>
                  <a:gd name="connsiteY26" fmla="*/ 17216 h 82649"/>
                  <a:gd name="connsiteX27" fmla="*/ 0 w 136835"/>
                  <a:gd name="connsiteY27" fmla="*/ 41757 h 82649"/>
                  <a:gd name="connsiteX28" fmla="*/ 2336 w 136835"/>
                  <a:gd name="connsiteY28" fmla="*/ 43833 h 82649"/>
                  <a:gd name="connsiteX29" fmla="*/ 65231 w 136835"/>
                  <a:gd name="connsiteY29" fmla="*/ 80486 h 82649"/>
                  <a:gd name="connsiteX30" fmla="*/ 69239 w 136835"/>
                  <a:gd name="connsiteY30" fmla="*/ 82015 h 82649"/>
                  <a:gd name="connsiteX31" fmla="*/ 69845 w 136835"/>
                  <a:gd name="connsiteY31" fmla="*/ 82159 h 82649"/>
                  <a:gd name="connsiteX32" fmla="*/ 74430 w 136835"/>
                  <a:gd name="connsiteY32" fmla="*/ 82649 h 82649"/>
                  <a:gd name="connsiteX33" fmla="*/ 74603 w 136835"/>
                  <a:gd name="connsiteY33" fmla="*/ 82649 h 82649"/>
                  <a:gd name="connsiteX34" fmla="*/ 79477 w 136835"/>
                  <a:gd name="connsiteY34" fmla="*/ 82072 h 82649"/>
                  <a:gd name="connsiteX35" fmla="*/ 79592 w 136835"/>
                  <a:gd name="connsiteY35" fmla="*/ 82044 h 82649"/>
                  <a:gd name="connsiteX36" fmla="*/ 83947 w 136835"/>
                  <a:gd name="connsiteY36" fmla="*/ 80428 h 82649"/>
                  <a:gd name="connsiteX37" fmla="*/ 134643 w 136835"/>
                  <a:gd name="connsiteY37" fmla="*/ 52168 h 82649"/>
                  <a:gd name="connsiteX38" fmla="*/ 136835 w 136835"/>
                  <a:gd name="connsiteY38" fmla="*/ 50351 h 82649"/>
                  <a:gd name="connsiteX39" fmla="*/ 136575 w 136835"/>
                  <a:gd name="connsiteY39" fmla="*/ 49716 h 82649"/>
                  <a:gd name="connsiteX40" fmla="*/ 136402 w 136835"/>
                  <a:gd name="connsiteY40" fmla="*/ 48995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835" h="82649">
                    <a:moveTo>
                      <a:pt x="136402" y="48995"/>
                    </a:moveTo>
                    <a:cubicBezTo>
                      <a:pt x="136374" y="48736"/>
                      <a:pt x="136345" y="48505"/>
                      <a:pt x="136345" y="48217"/>
                    </a:cubicBezTo>
                    <a:cubicBezTo>
                      <a:pt x="136345" y="48217"/>
                      <a:pt x="136345" y="48188"/>
                      <a:pt x="136345" y="48159"/>
                    </a:cubicBezTo>
                    <a:lnTo>
                      <a:pt x="136835" y="34576"/>
                    </a:lnTo>
                    <a:lnTo>
                      <a:pt x="131587" y="37489"/>
                    </a:lnTo>
                    <a:cubicBezTo>
                      <a:pt x="130952" y="37806"/>
                      <a:pt x="130318" y="38152"/>
                      <a:pt x="129597" y="38383"/>
                    </a:cubicBezTo>
                    <a:cubicBezTo>
                      <a:pt x="129078" y="38585"/>
                      <a:pt x="128530" y="38787"/>
                      <a:pt x="127982" y="38931"/>
                    </a:cubicBezTo>
                    <a:cubicBezTo>
                      <a:pt x="127722" y="39018"/>
                      <a:pt x="127463" y="39075"/>
                      <a:pt x="127174" y="39133"/>
                    </a:cubicBezTo>
                    <a:cubicBezTo>
                      <a:pt x="127117" y="39162"/>
                      <a:pt x="127001" y="39191"/>
                      <a:pt x="127001" y="39191"/>
                    </a:cubicBezTo>
                    <a:cubicBezTo>
                      <a:pt x="126857" y="39219"/>
                      <a:pt x="126713" y="39248"/>
                      <a:pt x="126569" y="39277"/>
                    </a:cubicBezTo>
                    <a:cubicBezTo>
                      <a:pt x="126136" y="39364"/>
                      <a:pt x="125704" y="39450"/>
                      <a:pt x="125242" y="39508"/>
                    </a:cubicBezTo>
                    <a:cubicBezTo>
                      <a:pt x="124781" y="39594"/>
                      <a:pt x="124348" y="39652"/>
                      <a:pt x="123916" y="39652"/>
                    </a:cubicBezTo>
                    <a:cubicBezTo>
                      <a:pt x="123483" y="39681"/>
                      <a:pt x="123051" y="39710"/>
                      <a:pt x="122589" y="39710"/>
                    </a:cubicBezTo>
                    <a:lnTo>
                      <a:pt x="122128" y="39710"/>
                    </a:lnTo>
                    <a:lnTo>
                      <a:pt x="121955" y="39710"/>
                    </a:lnTo>
                    <a:cubicBezTo>
                      <a:pt x="121695" y="39710"/>
                      <a:pt x="121205" y="39710"/>
                      <a:pt x="121205" y="39710"/>
                    </a:cubicBezTo>
                    <a:cubicBezTo>
                      <a:pt x="120715" y="39710"/>
                      <a:pt x="120225" y="39681"/>
                      <a:pt x="119734" y="39623"/>
                    </a:cubicBezTo>
                    <a:cubicBezTo>
                      <a:pt x="119186" y="39565"/>
                      <a:pt x="118610" y="39479"/>
                      <a:pt x="118062" y="39392"/>
                    </a:cubicBezTo>
                    <a:cubicBezTo>
                      <a:pt x="117831" y="39364"/>
                      <a:pt x="117370" y="39248"/>
                      <a:pt x="117370" y="39248"/>
                    </a:cubicBezTo>
                    <a:cubicBezTo>
                      <a:pt x="117168" y="39191"/>
                      <a:pt x="116966" y="39133"/>
                      <a:pt x="116735" y="39075"/>
                    </a:cubicBezTo>
                    <a:cubicBezTo>
                      <a:pt x="116332" y="38989"/>
                      <a:pt x="115957" y="38902"/>
                      <a:pt x="115582" y="38787"/>
                    </a:cubicBezTo>
                    <a:cubicBezTo>
                      <a:pt x="114572" y="38470"/>
                      <a:pt x="113592" y="38066"/>
                      <a:pt x="112755" y="37576"/>
                    </a:cubicBezTo>
                    <a:lnTo>
                      <a:pt x="49803" y="894"/>
                    </a:lnTo>
                    <a:cubicBezTo>
                      <a:pt x="49803" y="894"/>
                      <a:pt x="49745" y="865"/>
                      <a:pt x="49716" y="836"/>
                    </a:cubicBezTo>
                    <a:cubicBezTo>
                      <a:pt x="49284" y="577"/>
                      <a:pt x="48938" y="260"/>
                      <a:pt x="48563" y="0"/>
                    </a:cubicBezTo>
                    <a:lnTo>
                      <a:pt x="48159" y="11795"/>
                    </a:lnTo>
                    <a:cubicBezTo>
                      <a:pt x="48072" y="13756"/>
                      <a:pt x="46688" y="15717"/>
                      <a:pt x="44006" y="17216"/>
                    </a:cubicBezTo>
                    <a:lnTo>
                      <a:pt x="0" y="41757"/>
                    </a:lnTo>
                    <a:cubicBezTo>
                      <a:pt x="606" y="42507"/>
                      <a:pt x="1269" y="43199"/>
                      <a:pt x="2336" y="43833"/>
                    </a:cubicBezTo>
                    <a:lnTo>
                      <a:pt x="65231" y="80486"/>
                    </a:lnTo>
                    <a:cubicBezTo>
                      <a:pt x="66385" y="81178"/>
                      <a:pt x="67769" y="81669"/>
                      <a:pt x="69239" y="82015"/>
                    </a:cubicBezTo>
                    <a:cubicBezTo>
                      <a:pt x="69441" y="82044"/>
                      <a:pt x="69643" y="82101"/>
                      <a:pt x="69845" y="82159"/>
                    </a:cubicBezTo>
                    <a:cubicBezTo>
                      <a:pt x="71316" y="82476"/>
                      <a:pt x="72844" y="82649"/>
                      <a:pt x="74430" y="82649"/>
                    </a:cubicBezTo>
                    <a:lnTo>
                      <a:pt x="74603" y="82649"/>
                    </a:lnTo>
                    <a:cubicBezTo>
                      <a:pt x="76247" y="82649"/>
                      <a:pt x="77891" y="82447"/>
                      <a:pt x="79477" y="82072"/>
                    </a:cubicBezTo>
                    <a:cubicBezTo>
                      <a:pt x="79477" y="82072"/>
                      <a:pt x="79535" y="82072"/>
                      <a:pt x="79592" y="82044"/>
                    </a:cubicBezTo>
                    <a:cubicBezTo>
                      <a:pt x="81178" y="81669"/>
                      <a:pt x="82649" y="81149"/>
                      <a:pt x="83947" y="80428"/>
                    </a:cubicBezTo>
                    <a:lnTo>
                      <a:pt x="134643" y="52168"/>
                    </a:lnTo>
                    <a:cubicBezTo>
                      <a:pt x="135624" y="51648"/>
                      <a:pt x="136201" y="50985"/>
                      <a:pt x="136835" y="50351"/>
                    </a:cubicBezTo>
                    <a:cubicBezTo>
                      <a:pt x="136749" y="50149"/>
                      <a:pt x="136633" y="49918"/>
                      <a:pt x="136575" y="49716"/>
                    </a:cubicBezTo>
                    <a:cubicBezTo>
                      <a:pt x="136518" y="49486"/>
                      <a:pt x="136460" y="49255"/>
                      <a:pt x="136402" y="48995"/>
                    </a:cubicBezTo>
                    <a:close/>
                  </a:path>
                </a:pathLst>
              </a:custGeom>
              <a:solidFill>
                <a:srgbClr val="4C4DC3"/>
              </a:solidFill>
              <a:ln w="2878" cap="flat">
                <a:noFill/>
                <a:prstDash val="solid"/>
                <a:miter/>
              </a:ln>
            </p:spPr>
            <p:txBody>
              <a:bodyPr rtlCol="0" anchor="ctr"/>
              <a:lstStyle/>
              <a:p>
                <a:endParaRPr lang="zh-CN" altLang="en-US"/>
              </a:p>
            </p:txBody>
          </p:sp>
          <p:sp>
            <p:nvSpPr>
              <p:cNvPr id="227" name="Aichitds5-32"/>
              <p:cNvSpPr/>
              <p:nvPr/>
            </p:nvSpPr>
            <p:spPr>
              <a:xfrm>
                <a:off x="9896148" y="4937321"/>
                <a:ext cx="136921" cy="82677"/>
              </a:xfrm>
              <a:custGeom>
                <a:avLst/>
                <a:gdLst>
                  <a:gd name="connsiteX0" fmla="*/ 136374 w 136921"/>
                  <a:gd name="connsiteY0" fmla="*/ 49024 h 82677"/>
                  <a:gd name="connsiteX1" fmla="*/ 136316 w 136921"/>
                  <a:gd name="connsiteY1" fmla="*/ 48275 h 82677"/>
                  <a:gd name="connsiteX2" fmla="*/ 136316 w 136921"/>
                  <a:gd name="connsiteY2" fmla="*/ 48159 h 82677"/>
                  <a:gd name="connsiteX3" fmla="*/ 136806 w 136921"/>
                  <a:gd name="connsiteY3" fmla="*/ 34692 h 82677"/>
                  <a:gd name="connsiteX4" fmla="*/ 131644 w 136921"/>
                  <a:gd name="connsiteY4" fmla="*/ 37604 h 82677"/>
                  <a:gd name="connsiteX5" fmla="*/ 129712 w 136921"/>
                  <a:gd name="connsiteY5" fmla="*/ 38498 h 82677"/>
                  <a:gd name="connsiteX6" fmla="*/ 128068 w 136921"/>
                  <a:gd name="connsiteY6" fmla="*/ 39046 h 82677"/>
                  <a:gd name="connsiteX7" fmla="*/ 127203 w 136921"/>
                  <a:gd name="connsiteY7" fmla="*/ 39248 h 82677"/>
                  <a:gd name="connsiteX8" fmla="*/ 127059 w 136921"/>
                  <a:gd name="connsiteY8" fmla="*/ 39277 h 82677"/>
                  <a:gd name="connsiteX9" fmla="*/ 126655 w 136921"/>
                  <a:gd name="connsiteY9" fmla="*/ 39363 h 82677"/>
                  <a:gd name="connsiteX10" fmla="*/ 125329 w 136921"/>
                  <a:gd name="connsiteY10" fmla="*/ 39623 h 82677"/>
                  <a:gd name="connsiteX11" fmla="*/ 124031 w 136921"/>
                  <a:gd name="connsiteY11" fmla="*/ 39738 h 82677"/>
                  <a:gd name="connsiteX12" fmla="*/ 122705 w 136921"/>
                  <a:gd name="connsiteY12" fmla="*/ 39825 h 82677"/>
                  <a:gd name="connsiteX13" fmla="*/ 122214 w 136921"/>
                  <a:gd name="connsiteY13" fmla="*/ 39825 h 82677"/>
                  <a:gd name="connsiteX14" fmla="*/ 122041 w 136921"/>
                  <a:gd name="connsiteY14" fmla="*/ 39825 h 82677"/>
                  <a:gd name="connsiteX15" fmla="*/ 121349 w 136921"/>
                  <a:gd name="connsiteY15" fmla="*/ 39825 h 82677"/>
                  <a:gd name="connsiteX16" fmla="*/ 119878 w 136921"/>
                  <a:gd name="connsiteY16" fmla="*/ 39709 h 82677"/>
                  <a:gd name="connsiteX17" fmla="*/ 118177 w 136921"/>
                  <a:gd name="connsiteY17" fmla="*/ 39479 h 82677"/>
                  <a:gd name="connsiteX18" fmla="*/ 117225 w 136921"/>
                  <a:gd name="connsiteY18" fmla="*/ 39277 h 82677"/>
                  <a:gd name="connsiteX19" fmla="*/ 116822 w 136921"/>
                  <a:gd name="connsiteY19" fmla="*/ 39162 h 82677"/>
                  <a:gd name="connsiteX20" fmla="*/ 115697 w 136921"/>
                  <a:gd name="connsiteY20" fmla="*/ 38873 h 82677"/>
                  <a:gd name="connsiteX21" fmla="*/ 112813 w 136921"/>
                  <a:gd name="connsiteY21" fmla="*/ 37604 h 82677"/>
                  <a:gd name="connsiteX22" fmla="*/ 49861 w 136921"/>
                  <a:gd name="connsiteY22" fmla="*/ 923 h 82677"/>
                  <a:gd name="connsiteX23" fmla="*/ 49774 w 136921"/>
                  <a:gd name="connsiteY23" fmla="*/ 894 h 82677"/>
                  <a:gd name="connsiteX24" fmla="*/ 48592 w 136921"/>
                  <a:gd name="connsiteY24" fmla="*/ 0 h 82677"/>
                  <a:gd name="connsiteX25" fmla="*/ 48188 w 136921"/>
                  <a:gd name="connsiteY25" fmla="*/ 11766 h 82677"/>
                  <a:gd name="connsiteX26" fmla="*/ 44006 w 136921"/>
                  <a:gd name="connsiteY26" fmla="*/ 17216 h 82677"/>
                  <a:gd name="connsiteX27" fmla="*/ 0 w 136921"/>
                  <a:gd name="connsiteY27" fmla="*/ 41728 h 82677"/>
                  <a:gd name="connsiteX28" fmla="*/ 2365 w 136921"/>
                  <a:gd name="connsiteY28" fmla="*/ 43833 h 82677"/>
                  <a:gd name="connsiteX29" fmla="*/ 65346 w 136921"/>
                  <a:gd name="connsiteY29" fmla="*/ 80515 h 82677"/>
                  <a:gd name="connsiteX30" fmla="*/ 69326 w 136921"/>
                  <a:gd name="connsiteY30" fmla="*/ 82043 h 82677"/>
                  <a:gd name="connsiteX31" fmla="*/ 69960 w 136921"/>
                  <a:gd name="connsiteY31" fmla="*/ 82188 h 82677"/>
                  <a:gd name="connsiteX32" fmla="*/ 74517 w 136921"/>
                  <a:gd name="connsiteY32" fmla="*/ 82678 h 82677"/>
                  <a:gd name="connsiteX33" fmla="*/ 74690 w 136921"/>
                  <a:gd name="connsiteY33" fmla="*/ 82678 h 82677"/>
                  <a:gd name="connsiteX34" fmla="*/ 79592 w 136921"/>
                  <a:gd name="connsiteY34" fmla="*/ 82101 h 82677"/>
                  <a:gd name="connsiteX35" fmla="*/ 79708 w 136921"/>
                  <a:gd name="connsiteY35" fmla="*/ 82072 h 82677"/>
                  <a:gd name="connsiteX36" fmla="*/ 84062 w 136921"/>
                  <a:gd name="connsiteY36" fmla="*/ 80457 h 82677"/>
                  <a:gd name="connsiteX37" fmla="*/ 134759 w 136921"/>
                  <a:gd name="connsiteY37" fmla="*/ 52196 h 82677"/>
                  <a:gd name="connsiteX38" fmla="*/ 136922 w 136921"/>
                  <a:gd name="connsiteY38" fmla="*/ 50408 h 82677"/>
                  <a:gd name="connsiteX39" fmla="*/ 136604 w 136921"/>
                  <a:gd name="connsiteY39" fmla="*/ 49688 h 82677"/>
                  <a:gd name="connsiteX40" fmla="*/ 136374 w 136921"/>
                  <a:gd name="connsiteY40" fmla="*/ 49024 h 8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921" h="82677">
                    <a:moveTo>
                      <a:pt x="136374" y="49024"/>
                    </a:moveTo>
                    <a:cubicBezTo>
                      <a:pt x="136345" y="48793"/>
                      <a:pt x="136316" y="48534"/>
                      <a:pt x="136316" y="48275"/>
                    </a:cubicBezTo>
                    <a:cubicBezTo>
                      <a:pt x="136316" y="48246"/>
                      <a:pt x="136316" y="48159"/>
                      <a:pt x="136316" y="48159"/>
                    </a:cubicBezTo>
                    <a:lnTo>
                      <a:pt x="136806" y="34692"/>
                    </a:lnTo>
                    <a:lnTo>
                      <a:pt x="131644" y="37604"/>
                    </a:lnTo>
                    <a:cubicBezTo>
                      <a:pt x="131010" y="37950"/>
                      <a:pt x="130375" y="38239"/>
                      <a:pt x="129712" y="38498"/>
                    </a:cubicBezTo>
                    <a:cubicBezTo>
                      <a:pt x="129193" y="38700"/>
                      <a:pt x="128645" y="38873"/>
                      <a:pt x="128068" y="39046"/>
                    </a:cubicBezTo>
                    <a:cubicBezTo>
                      <a:pt x="127809" y="39104"/>
                      <a:pt x="127549" y="39191"/>
                      <a:pt x="127203" y="39248"/>
                    </a:cubicBezTo>
                    <a:lnTo>
                      <a:pt x="127059" y="39277"/>
                    </a:lnTo>
                    <a:cubicBezTo>
                      <a:pt x="126915" y="39306"/>
                      <a:pt x="126800" y="39335"/>
                      <a:pt x="126655" y="39363"/>
                    </a:cubicBezTo>
                    <a:cubicBezTo>
                      <a:pt x="126223" y="39450"/>
                      <a:pt x="125790" y="39537"/>
                      <a:pt x="125329" y="39623"/>
                    </a:cubicBezTo>
                    <a:cubicBezTo>
                      <a:pt x="124896" y="39652"/>
                      <a:pt x="124464" y="39709"/>
                      <a:pt x="124031" y="39738"/>
                    </a:cubicBezTo>
                    <a:cubicBezTo>
                      <a:pt x="123599" y="39796"/>
                      <a:pt x="123166" y="39796"/>
                      <a:pt x="122705" y="39825"/>
                    </a:cubicBezTo>
                    <a:cubicBezTo>
                      <a:pt x="122532" y="39825"/>
                      <a:pt x="122387" y="39825"/>
                      <a:pt x="122214" y="39825"/>
                    </a:cubicBezTo>
                    <a:lnTo>
                      <a:pt x="122041" y="39825"/>
                    </a:lnTo>
                    <a:cubicBezTo>
                      <a:pt x="121811" y="39796"/>
                      <a:pt x="121580" y="39825"/>
                      <a:pt x="121349" y="39825"/>
                    </a:cubicBezTo>
                    <a:cubicBezTo>
                      <a:pt x="120859" y="39796"/>
                      <a:pt x="120369" y="39796"/>
                      <a:pt x="119878" y="39709"/>
                    </a:cubicBezTo>
                    <a:cubicBezTo>
                      <a:pt x="119302" y="39681"/>
                      <a:pt x="118725" y="39594"/>
                      <a:pt x="118177" y="39479"/>
                    </a:cubicBezTo>
                    <a:cubicBezTo>
                      <a:pt x="117918" y="39450"/>
                      <a:pt x="117716" y="39363"/>
                      <a:pt x="117225" y="39277"/>
                    </a:cubicBezTo>
                    <a:cubicBezTo>
                      <a:pt x="117225" y="39277"/>
                      <a:pt x="117024" y="39219"/>
                      <a:pt x="116822" y="39162"/>
                    </a:cubicBezTo>
                    <a:cubicBezTo>
                      <a:pt x="116447" y="39075"/>
                      <a:pt x="116043" y="39017"/>
                      <a:pt x="115697" y="38873"/>
                    </a:cubicBezTo>
                    <a:cubicBezTo>
                      <a:pt x="114659" y="38527"/>
                      <a:pt x="113678" y="38152"/>
                      <a:pt x="112813" y="37604"/>
                    </a:cubicBezTo>
                    <a:lnTo>
                      <a:pt x="49861" y="923"/>
                    </a:lnTo>
                    <a:cubicBezTo>
                      <a:pt x="49861" y="923"/>
                      <a:pt x="49803" y="894"/>
                      <a:pt x="49774" y="894"/>
                    </a:cubicBezTo>
                    <a:cubicBezTo>
                      <a:pt x="49313" y="635"/>
                      <a:pt x="48967" y="288"/>
                      <a:pt x="48592" y="0"/>
                    </a:cubicBezTo>
                    <a:lnTo>
                      <a:pt x="48188" y="11766"/>
                    </a:lnTo>
                    <a:cubicBezTo>
                      <a:pt x="48130" y="13727"/>
                      <a:pt x="46717" y="15688"/>
                      <a:pt x="44006" y="17216"/>
                    </a:cubicBezTo>
                    <a:lnTo>
                      <a:pt x="0" y="41728"/>
                    </a:lnTo>
                    <a:cubicBezTo>
                      <a:pt x="606" y="42478"/>
                      <a:pt x="1298" y="43228"/>
                      <a:pt x="2365" y="43833"/>
                    </a:cubicBezTo>
                    <a:lnTo>
                      <a:pt x="65346" y="80515"/>
                    </a:lnTo>
                    <a:cubicBezTo>
                      <a:pt x="66500" y="81178"/>
                      <a:pt x="67884" y="81668"/>
                      <a:pt x="69326" y="82043"/>
                    </a:cubicBezTo>
                    <a:cubicBezTo>
                      <a:pt x="69528" y="82072"/>
                      <a:pt x="69730" y="82159"/>
                      <a:pt x="69960" y="82188"/>
                    </a:cubicBezTo>
                    <a:cubicBezTo>
                      <a:pt x="71431" y="82505"/>
                      <a:pt x="72959" y="82678"/>
                      <a:pt x="74517" y="82678"/>
                    </a:cubicBezTo>
                    <a:lnTo>
                      <a:pt x="74690" y="82678"/>
                    </a:lnTo>
                    <a:cubicBezTo>
                      <a:pt x="76334" y="82649"/>
                      <a:pt x="77977" y="82476"/>
                      <a:pt x="79592" y="82101"/>
                    </a:cubicBezTo>
                    <a:lnTo>
                      <a:pt x="79708" y="82072"/>
                    </a:lnTo>
                    <a:cubicBezTo>
                      <a:pt x="81294" y="81726"/>
                      <a:pt x="82764" y="81178"/>
                      <a:pt x="84062" y="80457"/>
                    </a:cubicBezTo>
                    <a:lnTo>
                      <a:pt x="134759" y="52196"/>
                    </a:lnTo>
                    <a:cubicBezTo>
                      <a:pt x="135710" y="51677"/>
                      <a:pt x="136287" y="51043"/>
                      <a:pt x="136922" y="50408"/>
                    </a:cubicBezTo>
                    <a:cubicBezTo>
                      <a:pt x="136806" y="50178"/>
                      <a:pt x="136691" y="49918"/>
                      <a:pt x="136604" y="49688"/>
                    </a:cubicBezTo>
                    <a:cubicBezTo>
                      <a:pt x="136489" y="49514"/>
                      <a:pt x="136431" y="49255"/>
                      <a:pt x="136374" y="49024"/>
                    </a:cubicBezTo>
                    <a:close/>
                  </a:path>
                </a:pathLst>
              </a:custGeom>
              <a:solidFill>
                <a:srgbClr val="4C4DC3"/>
              </a:solidFill>
              <a:ln w="2878" cap="flat">
                <a:noFill/>
                <a:prstDash val="solid"/>
                <a:miter/>
              </a:ln>
            </p:spPr>
            <p:txBody>
              <a:bodyPr rtlCol="0" anchor="ctr"/>
              <a:lstStyle/>
              <a:p>
                <a:endParaRPr lang="zh-CN" altLang="en-US"/>
              </a:p>
            </p:txBody>
          </p:sp>
          <p:sp>
            <p:nvSpPr>
              <p:cNvPr id="228" name="Aichitds5-33"/>
              <p:cNvSpPr/>
              <p:nvPr/>
            </p:nvSpPr>
            <p:spPr>
              <a:xfrm>
                <a:off x="9986208" y="4989835"/>
                <a:ext cx="137065" cy="82649"/>
              </a:xfrm>
              <a:custGeom>
                <a:avLst/>
                <a:gdLst>
                  <a:gd name="connsiteX0" fmla="*/ 137066 w 137065"/>
                  <a:gd name="connsiteY0" fmla="*/ 34432 h 82649"/>
                  <a:gd name="connsiteX1" fmla="*/ 131586 w 137065"/>
                  <a:gd name="connsiteY1" fmla="*/ 37489 h 82649"/>
                  <a:gd name="connsiteX2" fmla="*/ 129597 w 137065"/>
                  <a:gd name="connsiteY2" fmla="*/ 38412 h 82649"/>
                  <a:gd name="connsiteX3" fmla="*/ 127953 w 137065"/>
                  <a:gd name="connsiteY3" fmla="*/ 38960 h 82649"/>
                  <a:gd name="connsiteX4" fmla="*/ 127203 w 137065"/>
                  <a:gd name="connsiteY4" fmla="*/ 39162 h 82649"/>
                  <a:gd name="connsiteX5" fmla="*/ 127001 w 137065"/>
                  <a:gd name="connsiteY5" fmla="*/ 39190 h 82649"/>
                  <a:gd name="connsiteX6" fmla="*/ 126540 w 137065"/>
                  <a:gd name="connsiteY6" fmla="*/ 39306 h 82649"/>
                  <a:gd name="connsiteX7" fmla="*/ 125213 w 137065"/>
                  <a:gd name="connsiteY7" fmla="*/ 39536 h 82649"/>
                  <a:gd name="connsiteX8" fmla="*/ 123916 w 137065"/>
                  <a:gd name="connsiteY8" fmla="*/ 39681 h 82649"/>
                  <a:gd name="connsiteX9" fmla="*/ 122474 w 137065"/>
                  <a:gd name="connsiteY9" fmla="*/ 39767 h 82649"/>
                  <a:gd name="connsiteX10" fmla="*/ 122185 w 137065"/>
                  <a:gd name="connsiteY10" fmla="*/ 39767 h 82649"/>
                  <a:gd name="connsiteX11" fmla="*/ 122012 w 137065"/>
                  <a:gd name="connsiteY11" fmla="*/ 39767 h 82649"/>
                  <a:gd name="connsiteX12" fmla="*/ 121263 w 137065"/>
                  <a:gd name="connsiteY12" fmla="*/ 39767 h 82649"/>
                  <a:gd name="connsiteX13" fmla="*/ 119792 w 137065"/>
                  <a:gd name="connsiteY13" fmla="*/ 39652 h 82649"/>
                  <a:gd name="connsiteX14" fmla="*/ 118148 w 137065"/>
                  <a:gd name="connsiteY14" fmla="*/ 39421 h 82649"/>
                  <a:gd name="connsiteX15" fmla="*/ 117456 w 137065"/>
                  <a:gd name="connsiteY15" fmla="*/ 39248 h 82649"/>
                  <a:gd name="connsiteX16" fmla="*/ 116850 w 137065"/>
                  <a:gd name="connsiteY16" fmla="*/ 39104 h 82649"/>
                  <a:gd name="connsiteX17" fmla="*/ 115668 w 137065"/>
                  <a:gd name="connsiteY17" fmla="*/ 38815 h 82649"/>
                  <a:gd name="connsiteX18" fmla="*/ 112813 w 137065"/>
                  <a:gd name="connsiteY18" fmla="*/ 37576 h 82649"/>
                  <a:gd name="connsiteX19" fmla="*/ 49918 w 137065"/>
                  <a:gd name="connsiteY19" fmla="*/ 923 h 82649"/>
                  <a:gd name="connsiteX20" fmla="*/ 49745 w 137065"/>
                  <a:gd name="connsiteY20" fmla="*/ 836 h 82649"/>
                  <a:gd name="connsiteX21" fmla="*/ 48620 w 137065"/>
                  <a:gd name="connsiteY21" fmla="*/ 0 h 82649"/>
                  <a:gd name="connsiteX22" fmla="*/ 48188 w 137065"/>
                  <a:gd name="connsiteY22" fmla="*/ 11795 h 82649"/>
                  <a:gd name="connsiteX23" fmla="*/ 44035 w 137065"/>
                  <a:gd name="connsiteY23" fmla="*/ 17216 h 82649"/>
                  <a:gd name="connsiteX24" fmla="*/ 0 w 137065"/>
                  <a:gd name="connsiteY24" fmla="*/ 41757 h 82649"/>
                  <a:gd name="connsiteX25" fmla="*/ 2336 w 137065"/>
                  <a:gd name="connsiteY25" fmla="*/ 43833 h 82649"/>
                  <a:gd name="connsiteX26" fmla="*/ 65260 w 137065"/>
                  <a:gd name="connsiteY26" fmla="*/ 80486 h 82649"/>
                  <a:gd name="connsiteX27" fmla="*/ 69268 w 137065"/>
                  <a:gd name="connsiteY27" fmla="*/ 82014 h 82649"/>
                  <a:gd name="connsiteX28" fmla="*/ 69903 w 137065"/>
                  <a:gd name="connsiteY28" fmla="*/ 82188 h 82649"/>
                  <a:gd name="connsiteX29" fmla="*/ 74459 w 137065"/>
                  <a:gd name="connsiteY29" fmla="*/ 82649 h 82649"/>
                  <a:gd name="connsiteX30" fmla="*/ 74632 w 137065"/>
                  <a:gd name="connsiteY30" fmla="*/ 82649 h 82649"/>
                  <a:gd name="connsiteX31" fmla="*/ 79448 w 137065"/>
                  <a:gd name="connsiteY31" fmla="*/ 82101 h 82649"/>
                  <a:gd name="connsiteX32" fmla="*/ 79650 w 137065"/>
                  <a:gd name="connsiteY32" fmla="*/ 82043 h 82649"/>
                  <a:gd name="connsiteX33" fmla="*/ 83975 w 137065"/>
                  <a:gd name="connsiteY33" fmla="*/ 80457 h 82649"/>
                  <a:gd name="connsiteX34" fmla="*/ 134672 w 137065"/>
                  <a:gd name="connsiteY34" fmla="*/ 52196 h 82649"/>
                  <a:gd name="connsiteX35" fmla="*/ 137008 w 137065"/>
                  <a:gd name="connsiteY35" fmla="*/ 50264 h 82649"/>
                  <a:gd name="connsiteX36" fmla="*/ 136806 w 137065"/>
                  <a:gd name="connsiteY36" fmla="*/ 49861 h 82649"/>
                  <a:gd name="connsiteX37" fmla="*/ 136633 w 137065"/>
                  <a:gd name="connsiteY37" fmla="*/ 49111 h 82649"/>
                  <a:gd name="connsiteX38" fmla="*/ 136575 w 137065"/>
                  <a:gd name="connsiteY38" fmla="*/ 48303 h 82649"/>
                  <a:gd name="connsiteX39" fmla="*/ 136575 w 137065"/>
                  <a:gd name="connsiteY39" fmla="*/ 48217 h 82649"/>
                  <a:gd name="connsiteX40" fmla="*/ 137066 w 137065"/>
                  <a:gd name="connsiteY40" fmla="*/ 34432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065" h="82649">
                    <a:moveTo>
                      <a:pt x="137066" y="34432"/>
                    </a:moveTo>
                    <a:lnTo>
                      <a:pt x="131586" y="37489"/>
                    </a:lnTo>
                    <a:cubicBezTo>
                      <a:pt x="130952" y="37835"/>
                      <a:pt x="130289" y="38123"/>
                      <a:pt x="129597" y="38412"/>
                    </a:cubicBezTo>
                    <a:cubicBezTo>
                      <a:pt x="129078" y="38614"/>
                      <a:pt x="128501" y="38815"/>
                      <a:pt x="127953" y="38960"/>
                    </a:cubicBezTo>
                    <a:cubicBezTo>
                      <a:pt x="127722" y="39018"/>
                      <a:pt x="127463" y="39104"/>
                      <a:pt x="127203" y="39162"/>
                    </a:cubicBezTo>
                    <a:cubicBezTo>
                      <a:pt x="127145" y="39162"/>
                      <a:pt x="127001" y="39190"/>
                      <a:pt x="127001" y="39190"/>
                    </a:cubicBezTo>
                    <a:cubicBezTo>
                      <a:pt x="126857" y="39219"/>
                      <a:pt x="126713" y="39277"/>
                      <a:pt x="126540" y="39306"/>
                    </a:cubicBezTo>
                    <a:cubicBezTo>
                      <a:pt x="126107" y="39392"/>
                      <a:pt x="125675" y="39479"/>
                      <a:pt x="125213" y="39536"/>
                    </a:cubicBezTo>
                    <a:cubicBezTo>
                      <a:pt x="124781" y="39594"/>
                      <a:pt x="124348" y="39623"/>
                      <a:pt x="123916" y="39681"/>
                    </a:cubicBezTo>
                    <a:cubicBezTo>
                      <a:pt x="123454" y="39738"/>
                      <a:pt x="123022" y="39738"/>
                      <a:pt x="122474" y="39767"/>
                    </a:cubicBezTo>
                    <a:cubicBezTo>
                      <a:pt x="122474" y="39767"/>
                      <a:pt x="122330" y="39767"/>
                      <a:pt x="122185" y="39767"/>
                    </a:cubicBezTo>
                    <a:lnTo>
                      <a:pt x="122012" y="39767"/>
                    </a:lnTo>
                    <a:cubicBezTo>
                      <a:pt x="121753" y="39767"/>
                      <a:pt x="121263" y="39767"/>
                      <a:pt x="121263" y="39767"/>
                    </a:cubicBezTo>
                    <a:cubicBezTo>
                      <a:pt x="120801" y="39738"/>
                      <a:pt x="120282" y="39710"/>
                      <a:pt x="119792" y="39652"/>
                    </a:cubicBezTo>
                    <a:cubicBezTo>
                      <a:pt x="119244" y="39594"/>
                      <a:pt x="118667" y="39508"/>
                      <a:pt x="118148" y="39421"/>
                    </a:cubicBezTo>
                    <a:cubicBezTo>
                      <a:pt x="117917" y="39392"/>
                      <a:pt x="117687" y="39335"/>
                      <a:pt x="117456" y="39248"/>
                    </a:cubicBezTo>
                    <a:cubicBezTo>
                      <a:pt x="117254" y="39219"/>
                      <a:pt x="117052" y="39162"/>
                      <a:pt x="116850" y="39104"/>
                    </a:cubicBezTo>
                    <a:cubicBezTo>
                      <a:pt x="116447" y="38989"/>
                      <a:pt x="116072" y="38931"/>
                      <a:pt x="115668" y="38815"/>
                    </a:cubicBezTo>
                    <a:cubicBezTo>
                      <a:pt x="114630" y="38498"/>
                      <a:pt x="113678" y="38095"/>
                      <a:pt x="112813" y="37576"/>
                    </a:cubicBezTo>
                    <a:lnTo>
                      <a:pt x="49918" y="923"/>
                    </a:lnTo>
                    <a:cubicBezTo>
                      <a:pt x="49860" y="894"/>
                      <a:pt x="49745" y="836"/>
                      <a:pt x="49745" y="836"/>
                    </a:cubicBezTo>
                    <a:cubicBezTo>
                      <a:pt x="49312" y="577"/>
                      <a:pt x="48966" y="288"/>
                      <a:pt x="48620" y="0"/>
                    </a:cubicBezTo>
                    <a:lnTo>
                      <a:pt x="48188" y="11795"/>
                    </a:lnTo>
                    <a:cubicBezTo>
                      <a:pt x="48101" y="13756"/>
                      <a:pt x="46746" y="15745"/>
                      <a:pt x="44035" y="17216"/>
                    </a:cubicBezTo>
                    <a:lnTo>
                      <a:pt x="0" y="41757"/>
                    </a:lnTo>
                    <a:cubicBezTo>
                      <a:pt x="605" y="42507"/>
                      <a:pt x="1269" y="43199"/>
                      <a:pt x="2336" y="43833"/>
                    </a:cubicBezTo>
                    <a:lnTo>
                      <a:pt x="65260" y="80486"/>
                    </a:lnTo>
                    <a:cubicBezTo>
                      <a:pt x="66442" y="81178"/>
                      <a:pt x="67797" y="81668"/>
                      <a:pt x="69268" y="82014"/>
                    </a:cubicBezTo>
                    <a:cubicBezTo>
                      <a:pt x="69470" y="82043"/>
                      <a:pt x="69672" y="82101"/>
                      <a:pt x="69903" y="82188"/>
                    </a:cubicBezTo>
                    <a:cubicBezTo>
                      <a:pt x="71373" y="82476"/>
                      <a:pt x="72902" y="82649"/>
                      <a:pt x="74459" y="82649"/>
                    </a:cubicBezTo>
                    <a:lnTo>
                      <a:pt x="74632" y="82649"/>
                    </a:lnTo>
                    <a:cubicBezTo>
                      <a:pt x="76247" y="82649"/>
                      <a:pt x="77891" y="82447"/>
                      <a:pt x="79448" y="82101"/>
                    </a:cubicBezTo>
                    <a:cubicBezTo>
                      <a:pt x="79534" y="82072"/>
                      <a:pt x="79650" y="82043"/>
                      <a:pt x="79650" y="82043"/>
                    </a:cubicBezTo>
                    <a:cubicBezTo>
                      <a:pt x="81207" y="81697"/>
                      <a:pt x="82678" y="81178"/>
                      <a:pt x="83975" y="80457"/>
                    </a:cubicBezTo>
                    <a:lnTo>
                      <a:pt x="134672" y="52196"/>
                    </a:lnTo>
                    <a:cubicBezTo>
                      <a:pt x="135682" y="51591"/>
                      <a:pt x="136345" y="50928"/>
                      <a:pt x="137008" y="50264"/>
                    </a:cubicBezTo>
                    <a:cubicBezTo>
                      <a:pt x="136950" y="50120"/>
                      <a:pt x="136864" y="49976"/>
                      <a:pt x="136806" y="49861"/>
                    </a:cubicBezTo>
                    <a:cubicBezTo>
                      <a:pt x="136720" y="49601"/>
                      <a:pt x="136662" y="49370"/>
                      <a:pt x="136633" y="49111"/>
                    </a:cubicBezTo>
                    <a:cubicBezTo>
                      <a:pt x="136575" y="48851"/>
                      <a:pt x="136575" y="48620"/>
                      <a:pt x="136575" y="48303"/>
                    </a:cubicBezTo>
                    <a:lnTo>
                      <a:pt x="136575" y="48217"/>
                    </a:lnTo>
                    <a:lnTo>
                      <a:pt x="137066" y="34432"/>
                    </a:lnTo>
                    <a:close/>
                  </a:path>
                </a:pathLst>
              </a:custGeom>
              <a:solidFill>
                <a:srgbClr val="4C4DC3"/>
              </a:solidFill>
              <a:ln w="2878" cap="flat">
                <a:noFill/>
                <a:prstDash val="solid"/>
                <a:miter/>
              </a:ln>
            </p:spPr>
            <p:txBody>
              <a:bodyPr rtlCol="0" anchor="ctr"/>
              <a:lstStyle/>
              <a:p>
                <a:endParaRPr lang="zh-CN" altLang="en-US"/>
              </a:p>
            </p:txBody>
          </p:sp>
          <p:sp>
            <p:nvSpPr>
              <p:cNvPr id="229" name="Aichitds5-34"/>
              <p:cNvSpPr/>
              <p:nvPr/>
            </p:nvSpPr>
            <p:spPr>
              <a:xfrm>
                <a:off x="10076297" y="5042204"/>
                <a:ext cx="137036" cy="82879"/>
              </a:xfrm>
              <a:custGeom>
                <a:avLst/>
                <a:gdLst>
                  <a:gd name="connsiteX0" fmla="*/ 136575 w 137036"/>
                  <a:gd name="connsiteY0" fmla="*/ 49197 h 82879"/>
                  <a:gd name="connsiteX1" fmla="*/ 136518 w 137036"/>
                  <a:gd name="connsiteY1" fmla="*/ 48447 h 82879"/>
                  <a:gd name="connsiteX2" fmla="*/ 136518 w 137036"/>
                  <a:gd name="connsiteY2" fmla="*/ 48332 h 82879"/>
                  <a:gd name="connsiteX3" fmla="*/ 137008 w 137036"/>
                  <a:gd name="connsiteY3" fmla="*/ 34865 h 82879"/>
                  <a:gd name="connsiteX4" fmla="*/ 131846 w 137036"/>
                  <a:gd name="connsiteY4" fmla="*/ 37748 h 82879"/>
                  <a:gd name="connsiteX5" fmla="*/ 129885 w 137036"/>
                  <a:gd name="connsiteY5" fmla="*/ 38642 h 82879"/>
                  <a:gd name="connsiteX6" fmla="*/ 128241 w 137036"/>
                  <a:gd name="connsiteY6" fmla="*/ 39190 h 82879"/>
                  <a:gd name="connsiteX7" fmla="*/ 127376 w 137036"/>
                  <a:gd name="connsiteY7" fmla="*/ 39392 h 82879"/>
                  <a:gd name="connsiteX8" fmla="*/ 127261 w 137036"/>
                  <a:gd name="connsiteY8" fmla="*/ 39421 h 82879"/>
                  <a:gd name="connsiteX9" fmla="*/ 126828 w 137036"/>
                  <a:gd name="connsiteY9" fmla="*/ 39508 h 82879"/>
                  <a:gd name="connsiteX10" fmla="*/ 125502 w 137036"/>
                  <a:gd name="connsiteY10" fmla="*/ 39738 h 82879"/>
                  <a:gd name="connsiteX11" fmla="*/ 124204 w 137036"/>
                  <a:gd name="connsiteY11" fmla="*/ 39882 h 82879"/>
                  <a:gd name="connsiteX12" fmla="*/ 122878 w 137036"/>
                  <a:gd name="connsiteY12" fmla="*/ 39969 h 82879"/>
                  <a:gd name="connsiteX13" fmla="*/ 122416 w 137036"/>
                  <a:gd name="connsiteY13" fmla="*/ 39969 h 82879"/>
                  <a:gd name="connsiteX14" fmla="*/ 122243 w 137036"/>
                  <a:gd name="connsiteY14" fmla="*/ 39969 h 82879"/>
                  <a:gd name="connsiteX15" fmla="*/ 121493 w 137036"/>
                  <a:gd name="connsiteY15" fmla="*/ 39940 h 82879"/>
                  <a:gd name="connsiteX16" fmla="*/ 120023 w 137036"/>
                  <a:gd name="connsiteY16" fmla="*/ 39854 h 82879"/>
                  <a:gd name="connsiteX17" fmla="*/ 118350 w 137036"/>
                  <a:gd name="connsiteY17" fmla="*/ 39623 h 82879"/>
                  <a:gd name="connsiteX18" fmla="*/ 117658 w 137036"/>
                  <a:gd name="connsiteY18" fmla="*/ 39479 h 82879"/>
                  <a:gd name="connsiteX19" fmla="*/ 117023 w 137036"/>
                  <a:gd name="connsiteY19" fmla="*/ 39306 h 82879"/>
                  <a:gd name="connsiteX20" fmla="*/ 115841 w 137036"/>
                  <a:gd name="connsiteY20" fmla="*/ 39046 h 82879"/>
                  <a:gd name="connsiteX21" fmla="*/ 113044 w 137036"/>
                  <a:gd name="connsiteY21" fmla="*/ 37806 h 82879"/>
                  <a:gd name="connsiteX22" fmla="*/ 50149 w 137036"/>
                  <a:gd name="connsiteY22" fmla="*/ 1153 h 82879"/>
                  <a:gd name="connsiteX23" fmla="*/ 50005 w 137036"/>
                  <a:gd name="connsiteY23" fmla="*/ 1067 h 82879"/>
                  <a:gd name="connsiteX24" fmla="*/ 48563 w 137036"/>
                  <a:gd name="connsiteY24" fmla="*/ 0 h 82879"/>
                  <a:gd name="connsiteX25" fmla="*/ 48130 w 137036"/>
                  <a:gd name="connsiteY25" fmla="*/ 11823 h 82879"/>
                  <a:gd name="connsiteX26" fmla="*/ 43949 w 137036"/>
                  <a:gd name="connsiteY26" fmla="*/ 17274 h 82879"/>
                  <a:gd name="connsiteX27" fmla="*/ 0 w 137036"/>
                  <a:gd name="connsiteY27" fmla="*/ 41728 h 82879"/>
                  <a:gd name="connsiteX28" fmla="*/ 2595 w 137036"/>
                  <a:gd name="connsiteY28" fmla="*/ 44064 h 82879"/>
                  <a:gd name="connsiteX29" fmla="*/ 65490 w 137036"/>
                  <a:gd name="connsiteY29" fmla="*/ 80688 h 82879"/>
                  <a:gd name="connsiteX30" fmla="*/ 69499 w 137036"/>
                  <a:gd name="connsiteY30" fmla="*/ 82216 h 82879"/>
                  <a:gd name="connsiteX31" fmla="*/ 70133 w 137036"/>
                  <a:gd name="connsiteY31" fmla="*/ 82360 h 82879"/>
                  <a:gd name="connsiteX32" fmla="*/ 74747 w 137036"/>
                  <a:gd name="connsiteY32" fmla="*/ 82880 h 82879"/>
                  <a:gd name="connsiteX33" fmla="*/ 74863 w 137036"/>
                  <a:gd name="connsiteY33" fmla="*/ 82880 h 82879"/>
                  <a:gd name="connsiteX34" fmla="*/ 79679 w 137036"/>
                  <a:gd name="connsiteY34" fmla="*/ 82332 h 82879"/>
                  <a:gd name="connsiteX35" fmla="*/ 79852 w 137036"/>
                  <a:gd name="connsiteY35" fmla="*/ 82303 h 82879"/>
                  <a:gd name="connsiteX36" fmla="*/ 84206 w 137036"/>
                  <a:gd name="connsiteY36" fmla="*/ 80688 h 82879"/>
                  <a:gd name="connsiteX37" fmla="*/ 134903 w 137036"/>
                  <a:gd name="connsiteY37" fmla="*/ 52456 h 82879"/>
                  <a:gd name="connsiteX38" fmla="*/ 137037 w 137036"/>
                  <a:gd name="connsiteY38" fmla="*/ 50668 h 82879"/>
                  <a:gd name="connsiteX39" fmla="*/ 136749 w 137036"/>
                  <a:gd name="connsiteY39" fmla="*/ 49947 h 82879"/>
                  <a:gd name="connsiteX40" fmla="*/ 136575 w 137036"/>
                  <a:gd name="connsiteY40" fmla="*/ 49197 h 8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036" h="82879">
                    <a:moveTo>
                      <a:pt x="136575" y="49197"/>
                    </a:moveTo>
                    <a:cubicBezTo>
                      <a:pt x="136518" y="48938"/>
                      <a:pt x="136518" y="48707"/>
                      <a:pt x="136518" y="48447"/>
                    </a:cubicBezTo>
                    <a:lnTo>
                      <a:pt x="136518" y="48332"/>
                    </a:lnTo>
                    <a:lnTo>
                      <a:pt x="137008" y="34865"/>
                    </a:lnTo>
                    <a:lnTo>
                      <a:pt x="131846" y="37748"/>
                    </a:lnTo>
                    <a:cubicBezTo>
                      <a:pt x="131241" y="38066"/>
                      <a:pt x="130577" y="38412"/>
                      <a:pt x="129885" y="38642"/>
                    </a:cubicBezTo>
                    <a:cubicBezTo>
                      <a:pt x="129366" y="38844"/>
                      <a:pt x="128818" y="39046"/>
                      <a:pt x="128241" y="39190"/>
                    </a:cubicBezTo>
                    <a:cubicBezTo>
                      <a:pt x="127982" y="39248"/>
                      <a:pt x="127722" y="39306"/>
                      <a:pt x="127376" y="39392"/>
                    </a:cubicBezTo>
                    <a:lnTo>
                      <a:pt x="127261" y="39421"/>
                    </a:lnTo>
                    <a:cubicBezTo>
                      <a:pt x="127117" y="39450"/>
                      <a:pt x="126972" y="39479"/>
                      <a:pt x="126828" y="39508"/>
                    </a:cubicBezTo>
                    <a:cubicBezTo>
                      <a:pt x="126396" y="39623"/>
                      <a:pt x="125934" y="39710"/>
                      <a:pt x="125502" y="39738"/>
                    </a:cubicBezTo>
                    <a:cubicBezTo>
                      <a:pt x="125069" y="39796"/>
                      <a:pt x="124637" y="39882"/>
                      <a:pt x="124204" y="39882"/>
                    </a:cubicBezTo>
                    <a:cubicBezTo>
                      <a:pt x="123772" y="39911"/>
                      <a:pt x="123339" y="39940"/>
                      <a:pt x="122878" y="39969"/>
                    </a:cubicBezTo>
                    <a:lnTo>
                      <a:pt x="122416" y="39969"/>
                    </a:lnTo>
                    <a:lnTo>
                      <a:pt x="122243" y="39969"/>
                    </a:lnTo>
                    <a:lnTo>
                      <a:pt x="121493" y="39940"/>
                    </a:lnTo>
                    <a:cubicBezTo>
                      <a:pt x="121003" y="39940"/>
                      <a:pt x="120513" y="39911"/>
                      <a:pt x="120023" y="39854"/>
                    </a:cubicBezTo>
                    <a:cubicBezTo>
                      <a:pt x="119475" y="39825"/>
                      <a:pt x="118898" y="39710"/>
                      <a:pt x="118350" y="39623"/>
                    </a:cubicBezTo>
                    <a:cubicBezTo>
                      <a:pt x="118119" y="39594"/>
                      <a:pt x="117658" y="39479"/>
                      <a:pt x="117658" y="39479"/>
                    </a:cubicBezTo>
                    <a:cubicBezTo>
                      <a:pt x="117456" y="39421"/>
                      <a:pt x="117254" y="39392"/>
                      <a:pt x="117023" y="39306"/>
                    </a:cubicBezTo>
                    <a:cubicBezTo>
                      <a:pt x="116620" y="39219"/>
                      <a:pt x="116245" y="39133"/>
                      <a:pt x="115841" y="39046"/>
                    </a:cubicBezTo>
                    <a:cubicBezTo>
                      <a:pt x="114832" y="38700"/>
                      <a:pt x="113880" y="38296"/>
                      <a:pt x="113044" y="37806"/>
                    </a:cubicBezTo>
                    <a:lnTo>
                      <a:pt x="50149" y="1153"/>
                    </a:lnTo>
                    <a:cubicBezTo>
                      <a:pt x="50091" y="1125"/>
                      <a:pt x="50062" y="1096"/>
                      <a:pt x="50005" y="1067"/>
                    </a:cubicBezTo>
                    <a:cubicBezTo>
                      <a:pt x="49457" y="721"/>
                      <a:pt x="48966" y="346"/>
                      <a:pt x="48563" y="0"/>
                    </a:cubicBezTo>
                    <a:lnTo>
                      <a:pt x="48130" y="11823"/>
                    </a:lnTo>
                    <a:cubicBezTo>
                      <a:pt x="48044" y="13784"/>
                      <a:pt x="46631" y="15745"/>
                      <a:pt x="43949" y="17274"/>
                    </a:cubicBezTo>
                    <a:lnTo>
                      <a:pt x="0" y="41728"/>
                    </a:lnTo>
                    <a:cubicBezTo>
                      <a:pt x="605" y="42593"/>
                      <a:pt x="1413" y="43372"/>
                      <a:pt x="2595" y="44064"/>
                    </a:cubicBezTo>
                    <a:lnTo>
                      <a:pt x="65490" y="80688"/>
                    </a:lnTo>
                    <a:cubicBezTo>
                      <a:pt x="66673" y="81380"/>
                      <a:pt x="68057" y="81870"/>
                      <a:pt x="69499" y="82216"/>
                    </a:cubicBezTo>
                    <a:cubicBezTo>
                      <a:pt x="69701" y="82245"/>
                      <a:pt x="70133" y="82360"/>
                      <a:pt x="70133" y="82360"/>
                    </a:cubicBezTo>
                    <a:cubicBezTo>
                      <a:pt x="71604" y="82678"/>
                      <a:pt x="73132" y="82880"/>
                      <a:pt x="74747" y="82880"/>
                    </a:cubicBezTo>
                    <a:lnTo>
                      <a:pt x="74863" y="82880"/>
                    </a:lnTo>
                    <a:cubicBezTo>
                      <a:pt x="76506" y="82880"/>
                      <a:pt x="78150" y="82678"/>
                      <a:pt x="79679" y="82332"/>
                    </a:cubicBezTo>
                    <a:lnTo>
                      <a:pt x="79852" y="82303"/>
                    </a:lnTo>
                    <a:cubicBezTo>
                      <a:pt x="81409" y="81928"/>
                      <a:pt x="82908" y="81409"/>
                      <a:pt x="84206" y="80688"/>
                    </a:cubicBezTo>
                    <a:lnTo>
                      <a:pt x="134903" y="52456"/>
                    </a:lnTo>
                    <a:cubicBezTo>
                      <a:pt x="135855" y="51937"/>
                      <a:pt x="136431" y="51273"/>
                      <a:pt x="137037" y="50668"/>
                    </a:cubicBezTo>
                    <a:cubicBezTo>
                      <a:pt x="136922" y="50437"/>
                      <a:pt x="136806" y="50177"/>
                      <a:pt x="136749" y="49947"/>
                    </a:cubicBezTo>
                    <a:cubicBezTo>
                      <a:pt x="136662" y="49716"/>
                      <a:pt x="136604" y="49456"/>
                      <a:pt x="136575" y="49197"/>
                    </a:cubicBezTo>
                    <a:close/>
                  </a:path>
                </a:pathLst>
              </a:custGeom>
              <a:solidFill>
                <a:srgbClr val="4C4DC3"/>
              </a:solidFill>
              <a:ln w="2878" cap="flat">
                <a:noFill/>
                <a:prstDash val="solid"/>
                <a:miter/>
              </a:ln>
            </p:spPr>
            <p:txBody>
              <a:bodyPr rtlCol="0" anchor="ctr"/>
              <a:lstStyle/>
              <a:p>
                <a:endParaRPr lang="zh-CN" altLang="en-US"/>
              </a:p>
            </p:txBody>
          </p:sp>
          <p:sp>
            <p:nvSpPr>
              <p:cNvPr id="230" name="Aichitds5-35"/>
              <p:cNvSpPr/>
              <p:nvPr/>
            </p:nvSpPr>
            <p:spPr>
              <a:xfrm>
                <a:off x="10166617" y="5094920"/>
                <a:ext cx="136892" cy="82677"/>
              </a:xfrm>
              <a:custGeom>
                <a:avLst/>
                <a:gdLst>
                  <a:gd name="connsiteX0" fmla="*/ 136345 w 136892"/>
                  <a:gd name="connsiteY0" fmla="*/ 48967 h 82677"/>
                  <a:gd name="connsiteX1" fmla="*/ 136287 w 136892"/>
                  <a:gd name="connsiteY1" fmla="*/ 48217 h 82677"/>
                  <a:gd name="connsiteX2" fmla="*/ 136287 w 136892"/>
                  <a:gd name="connsiteY2" fmla="*/ 48101 h 82677"/>
                  <a:gd name="connsiteX3" fmla="*/ 136777 w 136892"/>
                  <a:gd name="connsiteY3" fmla="*/ 34548 h 82677"/>
                  <a:gd name="connsiteX4" fmla="*/ 131500 w 136892"/>
                  <a:gd name="connsiteY4" fmla="*/ 37489 h 82677"/>
                  <a:gd name="connsiteX5" fmla="*/ 129539 w 136892"/>
                  <a:gd name="connsiteY5" fmla="*/ 38412 h 82677"/>
                  <a:gd name="connsiteX6" fmla="*/ 127895 w 136892"/>
                  <a:gd name="connsiteY6" fmla="*/ 38960 h 82677"/>
                  <a:gd name="connsiteX7" fmla="*/ 127088 w 136892"/>
                  <a:gd name="connsiteY7" fmla="*/ 39162 h 82677"/>
                  <a:gd name="connsiteX8" fmla="*/ 126972 w 136892"/>
                  <a:gd name="connsiteY8" fmla="*/ 39191 h 82677"/>
                  <a:gd name="connsiteX9" fmla="*/ 126482 w 136892"/>
                  <a:gd name="connsiteY9" fmla="*/ 39277 h 82677"/>
                  <a:gd name="connsiteX10" fmla="*/ 125156 w 136892"/>
                  <a:gd name="connsiteY10" fmla="*/ 39508 h 82677"/>
                  <a:gd name="connsiteX11" fmla="*/ 123858 w 136892"/>
                  <a:gd name="connsiteY11" fmla="*/ 39652 h 82677"/>
                  <a:gd name="connsiteX12" fmla="*/ 122560 w 136892"/>
                  <a:gd name="connsiteY12" fmla="*/ 39710 h 82677"/>
                  <a:gd name="connsiteX13" fmla="*/ 122157 w 136892"/>
                  <a:gd name="connsiteY13" fmla="*/ 39710 h 82677"/>
                  <a:gd name="connsiteX14" fmla="*/ 121984 w 136892"/>
                  <a:gd name="connsiteY14" fmla="*/ 39710 h 82677"/>
                  <a:gd name="connsiteX15" fmla="*/ 121234 w 136892"/>
                  <a:gd name="connsiteY15" fmla="*/ 39710 h 82677"/>
                  <a:gd name="connsiteX16" fmla="*/ 119763 w 136892"/>
                  <a:gd name="connsiteY16" fmla="*/ 39623 h 82677"/>
                  <a:gd name="connsiteX17" fmla="*/ 118090 w 136892"/>
                  <a:gd name="connsiteY17" fmla="*/ 39392 h 82677"/>
                  <a:gd name="connsiteX18" fmla="*/ 117427 w 136892"/>
                  <a:gd name="connsiteY18" fmla="*/ 39220 h 82677"/>
                  <a:gd name="connsiteX19" fmla="*/ 116793 w 136892"/>
                  <a:gd name="connsiteY19" fmla="*/ 39046 h 82677"/>
                  <a:gd name="connsiteX20" fmla="*/ 115639 w 136892"/>
                  <a:gd name="connsiteY20" fmla="*/ 38787 h 82677"/>
                  <a:gd name="connsiteX21" fmla="*/ 112813 w 136892"/>
                  <a:gd name="connsiteY21" fmla="*/ 37547 h 82677"/>
                  <a:gd name="connsiteX22" fmla="*/ 49918 w 136892"/>
                  <a:gd name="connsiteY22" fmla="*/ 894 h 82677"/>
                  <a:gd name="connsiteX23" fmla="*/ 49745 w 136892"/>
                  <a:gd name="connsiteY23" fmla="*/ 808 h 82677"/>
                  <a:gd name="connsiteX24" fmla="*/ 48649 w 136892"/>
                  <a:gd name="connsiteY24" fmla="*/ 0 h 82677"/>
                  <a:gd name="connsiteX25" fmla="*/ 48217 w 136892"/>
                  <a:gd name="connsiteY25" fmla="*/ 11766 h 82677"/>
                  <a:gd name="connsiteX26" fmla="*/ 44035 w 136892"/>
                  <a:gd name="connsiteY26" fmla="*/ 17188 h 82677"/>
                  <a:gd name="connsiteX27" fmla="*/ 0 w 136892"/>
                  <a:gd name="connsiteY27" fmla="*/ 41700 h 82677"/>
                  <a:gd name="connsiteX28" fmla="*/ 2336 w 136892"/>
                  <a:gd name="connsiteY28" fmla="*/ 43776 h 82677"/>
                  <a:gd name="connsiteX29" fmla="*/ 65231 w 136892"/>
                  <a:gd name="connsiteY29" fmla="*/ 80428 h 82677"/>
                  <a:gd name="connsiteX30" fmla="*/ 69268 w 136892"/>
                  <a:gd name="connsiteY30" fmla="*/ 81986 h 82677"/>
                  <a:gd name="connsiteX31" fmla="*/ 69903 w 136892"/>
                  <a:gd name="connsiteY31" fmla="*/ 82130 h 82677"/>
                  <a:gd name="connsiteX32" fmla="*/ 74517 w 136892"/>
                  <a:gd name="connsiteY32" fmla="*/ 82649 h 82677"/>
                  <a:gd name="connsiteX33" fmla="*/ 74632 w 136892"/>
                  <a:gd name="connsiteY33" fmla="*/ 82678 h 82677"/>
                  <a:gd name="connsiteX34" fmla="*/ 79477 w 136892"/>
                  <a:gd name="connsiteY34" fmla="*/ 82130 h 82677"/>
                  <a:gd name="connsiteX35" fmla="*/ 79650 w 136892"/>
                  <a:gd name="connsiteY35" fmla="*/ 82101 h 82677"/>
                  <a:gd name="connsiteX36" fmla="*/ 84004 w 136892"/>
                  <a:gd name="connsiteY36" fmla="*/ 80486 h 82677"/>
                  <a:gd name="connsiteX37" fmla="*/ 134701 w 136892"/>
                  <a:gd name="connsiteY37" fmla="*/ 52254 h 82677"/>
                  <a:gd name="connsiteX38" fmla="*/ 136893 w 136892"/>
                  <a:gd name="connsiteY38" fmla="*/ 50438 h 82677"/>
                  <a:gd name="connsiteX39" fmla="*/ 136604 w 136892"/>
                  <a:gd name="connsiteY39" fmla="*/ 49745 h 82677"/>
                  <a:gd name="connsiteX40" fmla="*/ 136345 w 136892"/>
                  <a:gd name="connsiteY40" fmla="*/ 48967 h 8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892" h="82677">
                    <a:moveTo>
                      <a:pt x="136345" y="48967"/>
                    </a:moveTo>
                    <a:cubicBezTo>
                      <a:pt x="136287" y="48707"/>
                      <a:pt x="136287" y="48476"/>
                      <a:pt x="136287" y="48217"/>
                    </a:cubicBezTo>
                    <a:lnTo>
                      <a:pt x="136287" y="48101"/>
                    </a:lnTo>
                    <a:lnTo>
                      <a:pt x="136777" y="34548"/>
                    </a:lnTo>
                    <a:lnTo>
                      <a:pt x="131500" y="37489"/>
                    </a:lnTo>
                    <a:cubicBezTo>
                      <a:pt x="130865" y="37807"/>
                      <a:pt x="130231" y="38153"/>
                      <a:pt x="129539" y="38412"/>
                    </a:cubicBezTo>
                    <a:cubicBezTo>
                      <a:pt x="128991" y="38614"/>
                      <a:pt x="128472" y="38787"/>
                      <a:pt x="127895" y="38960"/>
                    </a:cubicBezTo>
                    <a:cubicBezTo>
                      <a:pt x="127636" y="39018"/>
                      <a:pt x="127405" y="39046"/>
                      <a:pt x="127088" y="39162"/>
                    </a:cubicBezTo>
                    <a:cubicBezTo>
                      <a:pt x="127088" y="39162"/>
                      <a:pt x="127030" y="39191"/>
                      <a:pt x="126972" y="39191"/>
                    </a:cubicBezTo>
                    <a:cubicBezTo>
                      <a:pt x="126799" y="39220"/>
                      <a:pt x="126655" y="39277"/>
                      <a:pt x="126482" y="39277"/>
                    </a:cubicBezTo>
                    <a:cubicBezTo>
                      <a:pt x="126021" y="39364"/>
                      <a:pt x="125588" y="39450"/>
                      <a:pt x="125156" y="39508"/>
                    </a:cubicBezTo>
                    <a:cubicBezTo>
                      <a:pt x="124723" y="39566"/>
                      <a:pt x="124291" y="39623"/>
                      <a:pt x="123858" y="39652"/>
                    </a:cubicBezTo>
                    <a:cubicBezTo>
                      <a:pt x="123425" y="39681"/>
                      <a:pt x="122993" y="39681"/>
                      <a:pt x="122560" y="39710"/>
                    </a:cubicBezTo>
                    <a:cubicBezTo>
                      <a:pt x="122416" y="39738"/>
                      <a:pt x="122157" y="39710"/>
                      <a:pt x="122157" y="39710"/>
                    </a:cubicBezTo>
                    <a:cubicBezTo>
                      <a:pt x="122099" y="39710"/>
                      <a:pt x="121984" y="39710"/>
                      <a:pt x="121984" y="39710"/>
                    </a:cubicBezTo>
                    <a:cubicBezTo>
                      <a:pt x="121724" y="39710"/>
                      <a:pt x="121234" y="39710"/>
                      <a:pt x="121234" y="39710"/>
                    </a:cubicBezTo>
                    <a:cubicBezTo>
                      <a:pt x="120744" y="39681"/>
                      <a:pt x="120253" y="39681"/>
                      <a:pt x="119763" y="39623"/>
                    </a:cubicBezTo>
                    <a:cubicBezTo>
                      <a:pt x="119215" y="39566"/>
                      <a:pt x="118638" y="39479"/>
                      <a:pt x="118090" y="39392"/>
                    </a:cubicBezTo>
                    <a:cubicBezTo>
                      <a:pt x="117860" y="39364"/>
                      <a:pt x="117658" y="39248"/>
                      <a:pt x="117427" y="39220"/>
                    </a:cubicBezTo>
                    <a:cubicBezTo>
                      <a:pt x="117225" y="39191"/>
                      <a:pt x="117023" y="39104"/>
                      <a:pt x="116793" y="39046"/>
                    </a:cubicBezTo>
                    <a:cubicBezTo>
                      <a:pt x="116418" y="38960"/>
                      <a:pt x="116014" y="38902"/>
                      <a:pt x="115639" y="38787"/>
                    </a:cubicBezTo>
                    <a:cubicBezTo>
                      <a:pt x="114630" y="38470"/>
                      <a:pt x="113649" y="38037"/>
                      <a:pt x="112813" y="37547"/>
                    </a:cubicBezTo>
                    <a:lnTo>
                      <a:pt x="49918" y="894"/>
                    </a:lnTo>
                    <a:cubicBezTo>
                      <a:pt x="49860" y="865"/>
                      <a:pt x="49745" y="808"/>
                      <a:pt x="49745" y="808"/>
                    </a:cubicBezTo>
                    <a:cubicBezTo>
                      <a:pt x="49312" y="577"/>
                      <a:pt x="48995" y="289"/>
                      <a:pt x="48649" y="0"/>
                    </a:cubicBezTo>
                    <a:lnTo>
                      <a:pt x="48217" y="11766"/>
                    </a:lnTo>
                    <a:cubicBezTo>
                      <a:pt x="48159" y="13727"/>
                      <a:pt x="46746" y="15688"/>
                      <a:pt x="44035" y="17188"/>
                    </a:cubicBezTo>
                    <a:lnTo>
                      <a:pt x="0" y="41700"/>
                    </a:lnTo>
                    <a:cubicBezTo>
                      <a:pt x="605" y="42449"/>
                      <a:pt x="1298" y="43170"/>
                      <a:pt x="2336" y="43776"/>
                    </a:cubicBezTo>
                    <a:lnTo>
                      <a:pt x="65231" y="80428"/>
                    </a:lnTo>
                    <a:cubicBezTo>
                      <a:pt x="66413" y="81121"/>
                      <a:pt x="67797" y="81611"/>
                      <a:pt x="69268" y="81986"/>
                    </a:cubicBezTo>
                    <a:cubicBezTo>
                      <a:pt x="69470" y="82015"/>
                      <a:pt x="69672" y="82072"/>
                      <a:pt x="69903" y="82130"/>
                    </a:cubicBezTo>
                    <a:cubicBezTo>
                      <a:pt x="71373" y="82476"/>
                      <a:pt x="72902" y="82649"/>
                      <a:pt x="74517" y="82649"/>
                    </a:cubicBezTo>
                    <a:lnTo>
                      <a:pt x="74632" y="82678"/>
                    </a:lnTo>
                    <a:cubicBezTo>
                      <a:pt x="76276" y="82649"/>
                      <a:pt x="77919" y="82476"/>
                      <a:pt x="79477" y="82130"/>
                    </a:cubicBezTo>
                    <a:lnTo>
                      <a:pt x="79650" y="82101"/>
                    </a:lnTo>
                    <a:cubicBezTo>
                      <a:pt x="81236" y="81755"/>
                      <a:pt x="82735" y="81207"/>
                      <a:pt x="84004" y="80486"/>
                    </a:cubicBezTo>
                    <a:lnTo>
                      <a:pt x="134701" y="52254"/>
                    </a:lnTo>
                    <a:cubicBezTo>
                      <a:pt x="135653" y="51735"/>
                      <a:pt x="136258" y="51072"/>
                      <a:pt x="136893" y="50438"/>
                    </a:cubicBezTo>
                    <a:cubicBezTo>
                      <a:pt x="136777" y="50207"/>
                      <a:pt x="136691" y="50005"/>
                      <a:pt x="136604" y="49745"/>
                    </a:cubicBezTo>
                    <a:cubicBezTo>
                      <a:pt x="136460" y="49457"/>
                      <a:pt x="136402" y="49226"/>
                      <a:pt x="136345" y="48967"/>
                    </a:cubicBezTo>
                    <a:close/>
                  </a:path>
                </a:pathLst>
              </a:custGeom>
              <a:solidFill>
                <a:srgbClr val="4C4DC3"/>
              </a:solidFill>
              <a:ln w="2878" cap="flat">
                <a:noFill/>
                <a:prstDash val="solid"/>
                <a:miter/>
              </a:ln>
            </p:spPr>
            <p:txBody>
              <a:bodyPr rtlCol="0" anchor="ctr"/>
              <a:lstStyle/>
              <a:p>
                <a:endParaRPr lang="zh-CN" altLang="en-US"/>
              </a:p>
            </p:txBody>
          </p:sp>
          <p:sp>
            <p:nvSpPr>
              <p:cNvPr id="231" name="Aichitds5-36"/>
              <p:cNvSpPr/>
              <p:nvPr/>
            </p:nvSpPr>
            <p:spPr>
              <a:xfrm>
                <a:off x="10256649" y="5147347"/>
                <a:ext cx="136892" cy="82735"/>
              </a:xfrm>
              <a:custGeom>
                <a:avLst/>
                <a:gdLst>
                  <a:gd name="connsiteX0" fmla="*/ 136374 w 136892"/>
                  <a:gd name="connsiteY0" fmla="*/ 48995 h 82735"/>
                  <a:gd name="connsiteX1" fmla="*/ 136316 w 136892"/>
                  <a:gd name="connsiteY1" fmla="*/ 48245 h 82735"/>
                  <a:gd name="connsiteX2" fmla="*/ 136316 w 136892"/>
                  <a:gd name="connsiteY2" fmla="*/ 48130 h 82735"/>
                  <a:gd name="connsiteX3" fmla="*/ 136806 w 136892"/>
                  <a:gd name="connsiteY3" fmla="*/ 34663 h 82735"/>
                  <a:gd name="connsiteX4" fmla="*/ 131615 w 136892"/>
                  <a:gd name="connsiteY4" fmla="*/ 37547 h 82735"/>
                  <a:gd name="connsiteX5" fmla="*/ 129655 w 136892"/>
                  <a:gd name="connsiteY5" fmla="*/ 38469 h 82735"/>
                  <a:gd name="connsiteX6" fmla="*/ 127982 w 136892"/>
                  <a:gd name="connsiteY6" fmla="*/ 39018 h 82735"/>
                  <a:gd name="connsiteX7" fmla="*/ 127174 w 136892"/>
                  <a:gd name="connsiteY7" fmla="*/ 39219 h 82735"/>
                  <a:gd name="connsiteX8" fmla="*/ 127030 w 136892"/>
                  <a:gd name="connsiteY8" fmla="*/ 39248 h 82735"/>
                  <a:gd name="connsiteX9" fmla="*/ 126569 w 136892"/>
                  <a:gd name="connsiteY9" fmla="*/ 39392 h 82735"/>
                  <a:gd name="connsiteX10" fmla="*/ 125242 w 136892"/>
                  <a:gd name="connsiteY10" fmla="*/ 39594 h 82735"/>
                  <a:gd name="connsiteX11" fmla="*/ 123945 w 136892"/>
                  <a:gd name="connsiteY11" fmla="*/ 39738 h 82735"/>
                  <a:gd name="connsiteX12" fmla="*/ 122474 w 136892"/>
                  <a:gd name="connsiteY12" fmla="*/ 39825 h 82735"/>
                  <a:gd name="connsiteX13" fmla="*/ 122185 w 136892"/>
                  <a:gd name="connsiteY13" fmla="*/ 39825 h 82735"/>
                  <a:gd name="connsiteX14" fmla="*/ 122041 w 136892"/>
                  <a:gd name="connsiteY14" fmla="*/ 39825 h 82735"/>
                  <a:gd name="connsiteX15" fmla="*/ 121292 w 136892"/>
                  <a:gd name="connsiteY15" fmla="*/ 39825 h 82735"/>
                  <a:gd name="connsiteX16" fmla="*/ 119821 w 136892"/>
                  <a:gd name="connsiteY16" fmla="*/ 39710 h 82735"/>
                  <a:gd name="connsiteX17" fmla="*/ 118177 w 136892"/>
                  <a:gd name="connsiteY17" fmla="*/ 39479 h 82735"/>
                  <a:gd name="connsiteX18" fmla="*/ 117485 w 136892"/>
                  <a:gd name="connsiteY18" fmla="*/ 39306 h 82735"/>
                  <a:gd name="connsiteX19" fmla="*/ 116879 w 136892"/>
                  <a:gd name="connsiteY19" fmla="*/ 39162 h 82735"/>
                  <a:gd name="connsiteX20" fmla="*/ 115697 w 136892"/>
                  <a:gd name="connsiteY20" fmla="*/ 38873 h 82735"/>
                  <a:gd name="connsiteX21" fmla="*/ 112842 w 136892"/>
                  <a:gd name="connsiteY21" fmla="*/ 37633 h 82735"/>
                  <a:gd name="connsiteX22" fmla="*/ 49889 w 136892"/>
                  <a:gd name="connsiteY22" fmla="*/ 952 h 82735"/>
                  <a:gd name="connsiteX23" fmla="*/ 49803 w 136892"/>
                  <a:gd name="connsiteY23" fmla="*/ 894 h 82735"/>
                  <a:gd name="connsiteX24" fmla="*/ 48592 w 136892"/>
                  <a:gd name="connsiteY24" fmla="*/ 0 h 82735"/>
                  <a:gd name="connsiteX25" fmla="*/ 48159 w 136892"/>
                  <a:gd name="connsiteY25" fmla="*/ 11823 h 82735"/>
                  <a:gd name="connsiteX26" fmla="*/ 44006 w 136892"/>
                  <a:gd name="connsiteY26" fmla="*/ 17245 h 82735"/>
                  <a:gd name="connsiteX27" fmla="*/ 0 w 136892"/>
                  <a:gd name="connsiteY27" fmla="*/ 41786 h 82735"/>
                  <a:gd name="connsiteX28" fmla="*/ 2365 w 136892"/>
                  <a:gd name="connsiteY28" fmla="*/ 43891 h 82735"/>
                  <a:gd name="connsiteX29" fmla="*/ 65289 w 136892"/>
                  <a:gd name="connsiteY29" fmla="*/ 80544 h 82735"/>
                  <a:gd name="connsiteX30" fmla="*/ 69297 w 136892"/>
                  <a:gd name="connsiteY30" fmla="*/ 82072 h 82735"/>
                  <a:gd name="connsiteX31" fmla="*/ 69903 w 136892"/>
                  <a:gd name="connsiteY31" fmla="*/ 82245 h 82735"/>
                  <a:gd name="connsiteX32" fmla="*/ 74545 w 136892"/>
                  <a:gd name="connsiteY32" fmla="*/ 82735 h 82735"/>
                  <a:gd name="connsiteX33" fmla="*/ 74632 w 136892"/>
                  <a:gd name="connsiteY33" fmla="*/ 82735 h 82735"/>
                  <a:gd name="connsiteX34" fmla="*/ 79535 w 136892"/>
                  <a:gd name="connsiteY34" fmla="*/ 82159 h 82735"/>
                  <a:gd name="connsiteX35" fmla="*/ 79679 w 136892"/>
                  <a:gd name="connsiteY35" fmla="*/ 82130 h 82735"/>
                  <a:gd name="connsiteX36" fmla="*/ 84033 w 136892"/>
                  <a:gd name="connsiteY36" fmla="*/ 80515 h 82735"/>
                  <a:gd name="connsiteX37" fmla="*/ 134730 w 136892"/>
                  <a:gd name="connsiteY37" fmla="*/ 52283 h 82735"/>
                  <a:gd name="connsiteX38" fmla="*/ 136893 w 136892"/>
                  <a:gd name="connsiteY38" fmla="*/ 50466 h 82735"/>
                  <a:gd name="connsiteX39" fmla="*/ 136575 w 136892"/>
                  <a:gd name="connsiteY39" fmla="*/ 49803 h 82735"/>
                  <a:gd name="connsiteX40" fmla="*/ 136374 w 136892"/>
                  <a:gd name="connsiteY40" fmla="*/ 48995 h 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892" h="82735">
                    <a:moveTo>
                      <a:pt x="136374" y="48995"/>
                    </a:moveTo>
                    <a:cubicBezTo>
                      <a:pt x="136345" y="48765"/>
                      <a:pt x="136316" y="48505"/>
                      <a:pt x="136316" y="48245"/>
                    </a:cubicBezTo>
                    <a:lnTo>
                      <a:pt x="136316" y="48130"/>
                    </a:lnTo>
                    <a:lnTo>
                      <a:pt x="136806" y="34663"/>
                    </a:lnTo>
                    <a:lnTo>
                      <a:pt x="131615" y="37547"/>
                    </a:lnTo>
                    <a:cubicBezTo>
                      <a:pt x="131010" y="37922"/>
                      <a:pt x="130347" y="38210"/>
                      <a:pt x="129655" y="38469"/>
                    </a:cubicBezTo>
                    <a:cubicBezTo>
                      <a:pt x="129107" y="38671"/>
                      <a:pt x="128559" y="38873"/>
                      <a:pt x="127982" y="39018"/>
                    </a:cubicBezTo>
                    <a:cubicBezTo>
                      <a:pt x="127722" y="39075"/>
                      <a:pt x="127492" y="39133"/>
                      <a:pt x="127174" y="39219"/>
                    </a:cubicBezTo>
                    <a:cubicBezTo>
                      <a:pt x="127174" y="39219"/>
                      <a:pt x="127117" y="39248"/>
                      <a:pt x="127030" y="39248"/>
                    </a:cubicBezTo>
                    <a:cubicBezTo>
                      <a:pt x="126857" y="39277"/>
                      <a:pt x="126713" y="39335"/>
                      <a:pt x="126569" y="39392"/>
                    </a:cubicBezTo>
                    <a:cubicBezTo>
                      <a:pt x="126136" y="39479"/>
                      <a:pt x="125704" y="39536"/>
                      <a:pt x="125242" y="39594"/>
                    </a:cubicBezTo>
                    <a:cubicBezTo>
                      <a:pt x="124810" y="39652"/>
                      <a:pt x="124377" y="39681"/>
                      <a:pt x="123945" y="39738"/>
                    </a:cubicBezTo>
                    <a:cubicBezTo>
                      <a:pt x="123512" y="39767"/>
                      <a:pt x="123079" y="39825"/>
                      <a:pt x="122474" y="39825"/>
                    </a:cubicBezTo>
                    <a:lnTo>
                      <a:pt x="122185" y="39825"/>
                    </a:lnTo>
                    <a:lnTo>
                      <a:pt x="122041" y="39825"/>
                    </a:lnTo>
                    <a:cubicBezTo>
                      <a:pt x="121782" y="39825"/>
                      <a:pt x="121551" y="39825"/>
                      <a:pt x="121292" y="39825"/>
                    </a:cubicBezTo>
                    <a:cubicBezTo>
                      <a:pt x="120801" y="39767"/>
                      <a:pt x="120311" y="39738"/>
                      <a:pt x="119821" y="39710"/>
                    </a:cubicBezTo>
                    <a:cubicBezTo>
                      <a:pt x="119244" y="39652"/>
                      <a:pt x="118696" y="39594"/>
                      <a:pt x="118177" y="39479"/>
                    </a:cubicBezTo>
                    <a:cubicBezTo>
                      <a:pt x="117918" y="39450"/>
                      <a:pt x="117716" y="39392"/>
                      <a:pt x="117485" y="39306"/>
                    </a:cubicBezTo>
                    <a:cubicBezTo>
                      <a:pt x="117283" y="39277"/>
                      <a:pt x="117081" y="39219"/>
                      <a:pt x="116879" y="39162"/>
                    </a:cubicBezTo>
                    <a:cubicBezTo>
                      <a:pt x="116476" y="39046"/>
                      <a:pt x="116072" y="38989"/>
                      <a:pt x="115697" y="38873"/>
                    </a:cubicBezTo>
                    <a:cubicBezTo>
                      <a:pt x="114659" y="38556"/>
                      <a:pt x="113707" y="38152"/>
                      <a:pt x="112842" y="37633"/>
                    </a:cubicBezTo>
                    <a:lnTo>
                      <a:pt x="49889" y="952"/>
                    </a:lnTo>
                    <a:lnTo>
                      <a:pt x="49803" y="894"/>
                    </a:lnTo>
                    <a:cubicBezTo>
                      <a:pt x="49341" y="634"/>
                      <a:pt x="48966" y="288"/>
                      <a:pt x="48592" y="0"/>
                    </a:cubicBezTo>
                    <a:lnTo>
                      <a:pt x="48159" y="11823"/>
                    </a:lnTo>
                    <a:cubicBezTo>
                      <a:pt x="48101" y="13813"/>
                      <a:pt x="46688" y="15745"/>
                      <a:pt x="44006" y="17245"/>
                    </a:cubicBezTo>
                    <a:lnTo>
                      <a:pt x="0" y="41786"/>
                    </a:lnTo>
                    <a:cubicBezTo>
                      <a:pt x="606" y="42536"/>
                      <a:pt x="1298" y="43257"/>
                      <a:pt x="2365" y="43891"/>
                    </a:cubicBezTo>
                    <a:lnTo>
                      <a:pt x="65289" y="80544"/>
                    </a:lnTo>
                    <a:cubicBezTo>
                      <a:pt x="66471" y="81236"/>
                      <a:pt x="67855" y="81726"/>
                      <a:pt x="69297" y="82072"/>
                    </a:cubicBezTo>
                    <a:cubicBezTo>
                      <a:pt x="69499" y="82101"/>
                      <a:pt x="69903" y="82245"/>
                      <a:pt x="69903" y="82245"/>
                    </a:cubicBezTo>
                    <a:cubicBezTo>
                      <a:pt x="71373" y="82534"/>
                      <a:pt x="72902" y="82735"/>
                      <a:pt x="74545" y="82735"/>
                    </a:cubicBezTo>
                    <a:lnTo>
                      <a:pt x="74632" y="82735"/>
                    </a:lnTo>
                    <a:cubicBezTo>
                      <a:pt x="76276" y="82735"/>
                      <a:pt x="77891" y="82534"/>
                      <a:pt x="79535" y="82159"/>
                    </a:cubicBezTo>
                    <a:cubicBezTo>
                      <a:pt x="79535" y="82159"/>
                      <a:pt x="79592" y="82159"/>
                      <a:pt x="79679" y="82130"/>
                    </a:cubicBezTo>
                    <a:cubicBezTo>
                      <a:pt x="81265" y="81755"/>
                      <a:pt x="82735" y="81236"/>
                      <a:pt x="84033" y="80515"/>
                    </a:cubicBezTo>
                    <a:lnTo>
                      <a:pt x="134730" y="52283"/>
                    </a:lnTo>
                    <a:cubicBezTo>
                      <a:pt x="135682" y="51735"/>
                      <a:pt x="136258" y="51100"/>
                      <a:pt x="136893" y="50466"/>
                    </a:cubicBezTo>
                    <a:cubicBezTo>
                      <a:pt x="136777" y="50235"/>
                      <a:pt x="136691" y="50005"/>
                      <a:pt x="136575" y="49803"/>
                    </a:cubicBezTo>
                    <a:cubicBezTo>
                      <a:pt x="136489" y="49515"/>
                      <a:pt x="136431" y="49255"/>
                      <a:pt x="136374" y="48995"/>
                    </a:cubicBezTo>
                    <a:close/>
                  </a:path>
                </a:pathLst>
              </a:custGeom>
              <a:solidFill>
                <a:srgbClr val="4C4DC3"/>
              </a:solidFill>
              <a:ln w="2878" cap="flat">
                <a:noFill/>
                <a:prstDash val="solid"/>
                <a:miter/>
              </a:ln>
            </p:spPr>
            <p:txBody>
              <a:bodyPr rtlCol="0" anchor="ctr"/>
              <a:lstStyle/>
              <a:p>
                <a:endParaRPr lang="zh-CN" altLang="en-US"/>
              </a:p>
            </p:txBody>
          </p:sp>
          <p:sp>
            <p:nvSpPr>
              <p:cNvPr id="232" name="Aichitds5-37"/>
              <p:cNvSpPr/>
              <p:nvPr/>
            </p:nvSpPr>
            <p:spPr>
              <a:xfrm>
                <a:off x="10304750" y="5087018"/>
                <a:ext cx="136258" cy="82706"/>
              </a:xfrm>
              <a:custGeom>
                <a:avLst/>
                <a:gdLst>
                  <a:gd name="connsiteX0" fmla="*/ 108776 w 136258"/>
                  <a:gd name="connsiteY0" fmla="*/ 35038 h 82706"/>
                  <a:gd name="connsiteX1" fmla="*/ 107132 w 136258"/>
                  <a:gd name="connsiteY1" fmla="*/ 33827 h 82706"/>
                  <a:gd name="connsiteX2" fmla="*/ 106354 w 136258"/>
                  <a:gd name="connsiteY2" fmla="*/ 32962 h 82706"/>
                  <a:gd name="connsiteX3" fmla="*/ 106181 w 136258"/>
                  <a:gd name="connsiteY3" fmla="*/ 32702 h 82706"/>
                  <a:gd name="connsiteX4" fmla="*/ 106094 w 136258"/>
                  <a:gd name="connsiteY4" fmla="*/ 32587 h 82706"/>
                  <a:gd name="connsiteX5" fmla="*/ 105806 w 136258"/>
                  <a:gd name="connsiteY5" fmla="*/ 32154 h 82706"/>
                  <a:gd name="connsiteX6" fmla="*/ 105488 w 136258"/>
                  <a:gd name="connsiteY6" fmla="*/ 31433 h 82706"/>
                  <a:gd name="connsiteX7" fmla="*/ 105315 w 136258"/>
                  <a:gd name="connsiteY7" fmla="*/ 30712 h 82706"/>
                  <a:gd name="connsiteX8" fmla="*/ 105258 w 136258"/>
                  <a:gd name="connsiteY8" fmla="*/ 29962 h 82706"/>
                  <a:gd name="connsiteX9" fmla="*/ 105258 w 136258"/>
                  <a:gd name="connsiteY9" fmla="*/ 29847 h 82706"/>
                  <a:gd name="connsiteX10" fmla="*/ 105719 w 136258"/>
                  <a:gd name="connsiteY10" fmla="*/ 16322 h 82706"/>
                  <a:gd name="connsiteX11" fmla="*/ 100442 w 136258"/>
                  <a:gd name="connsiteY11" fmla="*/ 19264 h 82706"/>
                  <a:gd name="connsiteX12" fmla="*/ 98539 w 136258"/>
                  <a:gd name="connsiteY12" fmla="*/ 20158 h 82706"/>
                  <a:gd name="connsiteX13" fmla="*/ 96924 w 136258"/>
                  <a:gd name="connsiteY13" fmla="*/ 20706 h 82706"/>
                  <a:gd name="connsiteX14" fmla="*/ 96087 w 136258"/>
                  <a:gd name="connsiteY14" fmla="*/ 20907 h 82706"/>
                  <a:gd name="connsiteX15" fmla="*/ 95914 w 136258"/>
                  <a:gd name="connsiteY15" fmla="*/ 20965 h 82706"/>
                  <a:gd name="connsiteX16" fmla="*/ 95539 w 136258"/>
                  <a:gd name="connsiteY16" fmla="*/ 21052 h 82706"/>
                  <a:gd name="connsiteX17" fmla="*/ 94213 w 136258"/>
                  <a:gd name="connsiteY17" fmla="*/ 21282 h 82706"/>
                  <a:gd name="connsiteX18" fmla="*/ 92915 w 136258"/>
                  <a:gd name="connsiteY18" fmla="*/ 21427 h 82706"/>
                  <a:gd name="connsiteX19" fmla="*/ 91589 w 136258"/>
                  <a:gd name="connsiteY19" fmla="*/ 21484 h 82706"/>
                  <a:gd name="connsiteX20" fmla="*/ 91041 w 136258"/>
                  <a:gd name="connsiteY20" fmla="*/ 21484 h 82706"/>
                  <a:gd name="connsiteX21" fmla="*/ 90868 w 136258"/>
                  <a:gd name="connsiteY21" fmla="*/ 21484 h 82706"/>
                  <a:gd name="connsiteX22" fmla="*/ 90205 w 136258"/>
                  <a:gd name="connsiteY22" fmla="*/ 21484 h 82706"/>
                  <a:gd name="connsiteX23" fmla="*/ 88705 w 136258"/>
                  <a:gd name="connsiteY23" fmla="*/ 21398 h 82706"/>
                  <a:gd name="connsiteX24" fmla="*/ 86773 w 136258"/>
                  <a:gd name="connsiteY24" fmla="*/ 21109 h 82706"/>
                  <a:gd name="connsiteX25" fmla="*/ 86311 w 136258"/>
                  <a:gd name="connsiteY25" fmla="*/ 20965 h 82706"/>
                  <a:gd name="connsiteX26" fmla="*/ 85677 w 136258"/>
                  <a:gd name="connsiteY26" fmla="*/ 20821 h 82706"/>
                  <a:gd name="connsiteX27" fmla="*/ 84552 w 136258"/>
                  <a:gd name="connsiteY27" fmla="*/ 20532 h 82706"/>
                  <a:gd name="connsiteX28" fmla="*/ 81668 w 136258"/>
                  <a:gd name="connsiteY28" fmla="*/ 19264 h 82706"/>
                  <a:gd name="connsiteX29" fmla="*/ 48592 w 136258"/>
                  <a:gd name="connsiteY29" fmla="*/ 0 h 82706"/>
                  <a:gd name="connsiteX30" fmla="*/ 48159 w 136258"/>
                  <a:gd name="connsiteY30" fmla="*/ 11766 h 82706"/>
                  <a:gd name="connsiteX31" fmla="*/ 44035 w 136258"/>
                  <a:gd name="connsiteY31" fmla="*/ 17159 h 82706"/>
                  <a:gd name="connsiteX32" fmla="*/ 0 w 136258"/>
                  <a:gd name="connsiteY32" fmla="*/ 41728 h 82706"/>
                  <a:gd name="connsiteX33" fmla="*/ 2422 w 136258"/>
                  <a:gd name="connsiteY33" fmla="*/ 43862 h 82706"/>
                  <a:gd name="connsiteX34" fmla="*/ 65318 w 136258"/>
                  <a:gd name="connsiteY34" fmla="*/ 80544 h 82706"/>
                  <a:gd name="connsiteX35" fmla="*/ 69355 w 136258"/>
                  <a:gd name="connsiteY35" fmla="*/ 82072 h 82706"/>
                  <a:gd name="connsiteX36" fmla="*/ 69989 w 136258"/>
                  <a:gd name="connsiteY36" fmla="*/ 82216 h 82706"/>
                  <a:gd name="connsiteX37" fmla="*/ 74574 w 136258"/>
                  <a:gd name="connsiteY37" fmla="*/ 82707 h 82706"/>
                  <a:gd name="connsiteX38" fmla="*/ 74747 w 136258"/>
                  <a:gd name="connsiteY38" fmla="*/ 82707 h 82706"/>
                  <a:gd name="connsiteX39" fmla="*/ 79592 w 136258"/>
                  <a:gd name="connsiteY39" fmla="*/ 82159 h 82706"/>
                  <a:gd name="connsiteX40" fmla="*/ 79794 w 136258"/>
                  <a:gd name="connsiteY40" fmla="*/ 82130 h 82706"/>
                  <a:gd name="connsiteX41" fmla="*/ 84177 w 136258"/>
                  <a:gd name="connsiteY41" fmla="*/ 80486 h 82706"/>
                  <a:gd name="connsiteX42" fmla="*/ 134874 w 136258"/>
                  <a:gd name="connsiteY42" fmla="*/ 52225 h 82706"/>
                  <a:gd name="connsiteX43" fmla="*/ 136258 w 136258"/>
                  <a:gd name="connsiteY43" fmla="*/ 51101 h 82706"/>
                  <a:gd name="connsiteX44" fmla="*/ 108949 w 136258"/>
                  <a:gd name="connsiteY44" fmla="*/ 35182 h 82706"/>
                  <a:gd name="connsiteX45" fmla="*/ 108776 w 136258"/>
                  <a:gd name="connsiteY45" fmla="*/ 35038 h 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58" h="82706">
                    <a:moveTo>
                      <a:pt x="108776" y="35038"/>
                    </a:moveTo>
                    <a:cubicBezTo>
                      <a:pt x="108142" y="34663"/>
                      <a:pt x="107594" y="34259"/>
                      <a:pt x="107132" y="33827"/>
                    </a:cubicBezTo>
                    <a:cubicBezTo>
                      <a:pt x="106844" y="33538"/>
                      <a:pt x="106584" y="33221"/>
                      <a:pt x="106354" y="32962"/>
                    </a:cubicBezTo>
                    <a:cubicBezTo>
                      <a:pt x="106296" y="32846"/>
                      <a:pt x="106238" y="32788"/>
                      <a:pt x="106181" y="32702"/>
                    </a:cubicBezTo>
                    <a:cubicBezTo>
                      <a:pt x="106152" y="32673"/>
                      <a:pt x="106123" y="32616"/>
                      <a:pt x="106094" y="32587"/>
                    </a:cubicBezTo>
                    <a:cubicBezTo>
                      <a:pt x="105979" y="32471"/>
                      <a:pt x="105892" y="32298"/>
                      <a:pt x="105806" y="32154"/>
                    </a:cubicBezTo>
                    <a:cubicBezTo>
                      <a:pt x="105690" y="31924"/>
                      <a:pt x="105575" y="31664"/>
                      <a:pt x="105488" y="31433"/>
                    </a:cubicBezTo>
                    <a:cubicBezTo>
                      <a:pt x="105402" y="31174"/>
                      <a:pt x="105344" y="30943"/>
                      <a:pt x="105315" y="30712"/>
                    </a:cubicBezTo>
                    <a:cubicBezTo>
                      <a:pt x="105258" y="30453"/>
                      <a:pt x="105258" y="30193"/>
                      <a:pt x="105258" y="29962"/>
                    </a:cubicBezTo>
                    <a:lnTo>
                      <a:pt x="105258" y="29847"/>
                    </a:lnTo>
                    <a:lnTo>
                      <a:pt x="105719" y="16322"/>
                    </a:lnTo>
                    <a:lnTo>
                      <a:pt x="100442" y="19264"/>
                    </a:lnTo>
                    <a:cubicBezTo>
                      <a:pt x="99836" y="19639"/>
                      <a:pt x="99202" y="19898"/>
                      <a:pt x="98539" y="20158"/>
                    </a:cubicBezTo>
                    <a:cubicBezTo>
                      <a:pt x="98019" y="20360"/>
                      <a:pt x="97472" y="20532"/>
                      <a:pt x="96924" y="20706"/>
                    </a:cubicBezTo>
                    <a:cubicBezTo>
                      <a:pt x="96664" y="20792"/>
                      <a:pt x="96376" y="20850"/>
                      <a:pt x="96087" y="20907"/>
                    </a:cubicBezTo>
                    <a:lnTo>
                      <a:pt x="95914" y="20965"/>
                    </a:lnTo>
                    <a:cubicBezTo>
                      <a:pt x="95799" y="20994"/>
                      <a:pt x="95655" y="21023"/>
                      <a:pt x="95539" y="21052"/>
                    </a:cubicBezTo>
                    <a:cubicBezTo>
                      <a:pt x="95107" y="21138"/>
                      <a:pt x="94674" y="21225"/>
                      <a:pt x="94213" y="21282"/>
                    </a:cubicBezTo>
                    <a:cubicBezTo>
                      <a:pt x="93780" y="21340"/>
                      <a:pt x="93348" y="21369"/>
                      <a:pt x="92915" y="21427"/>
                    </a:cubicBezTo>
                    <a:cubicBezTo>
                      <a:pt x="92483" y="21484"/>
                      <a:pt x="92050" y="21484"/>
                      <a:pt x="91589" y="21484"/>
                    </a:cubicBezTo>
                    <a:cubicBezTo>
                      <a:pt x="91416" y="21484"/>
                      <a:pt x="91041" y="21484"/>
                      <a:pt x="91041" y="21484"/>
                    </a:cubicBezTo>
                    <a:lnTo>
                      <a:pt x="90868" y="21484"/>
                    </a:lnTo>
                    <a:cubicBezTo>
                      <a:pt x="90637" y="21484"/>
                      <a:pt x="90205" y="21484"/>
                      <a:pt x="90205" y="21484"/>
                    </a:cubicBezTo>
                    <a:cubicBezTo>
                      <a:pt x="89714" y="21455"/>
                      <a:pt x="89195" y="21427"/>
                      <a:pt x="88705" y="21398"/>
                    </a:cubicBezTo>
                    <a:cubicBezTo>
                      <a:pt x="88128" y="21340"/>
                      <a:pt x="87580" y="21253"/>
                      <a:pt x="86773" y="21109"/>
                    </a:cubicBezTo>
                    <a:cubicBezTo>
                      <a:pt x="86773" y="21109"/>
                      <a:pt x="86542" y="21023"/>
                      <a:pt x="86311" y="20965"/>
                    </a:cubicBezTo>
                    <a:cubicBezTo>
                      <a:pt x="86081" y="20907"/>
                      <a:pt x="85879" y="20878"/>
                      <a:pt x="85677" y="20821"/>
                    </a:cubicBezTo>
                    <a:cubicBezTo>
                      <a:pt x="85302" y="20706"/>
                      <a:pt x="84898" y="20648"/>
                      <a:pt x="84552" y="20532"/>
                    </a:cubicBezTo>
                    <a:cubicBezTo>
                      <a:pt x="83514" y="20186"/>
                      <a:pt x="82534" y="19783"/>
                      <a:pt x="81668" y="19264"/>
                    </a:cubicBezTo>
                    <a:lnTo>
                      <a:pt x="48592" y="0"/>
                    </a:lnTo>
                    <a:lnTo>
                      <a:pt x="48159" y="11766"/>
                    </a:lnTo>
                    <a:cubicBezTo>
                      <a:pt x="48072" y="13727"/>
                      <a:pt x="46688" y="15659"/>
                      <a:pt x="44035" y="17159"/>
                    </a:cubicBezTo>
                    <a:lnTo>
                      <a:pt x="0" y="41728"/>
                    </a:lnTo>
                    <a:cubicBezTo>
                      <a:pt x="606" y="42507"/>
                      <a:pt x="1327" y="43228"/>
                      <a:pt x="2422" y="43862"/>
                    </a:cubicBezTo>
                    <a:lnTo>
                      <a:pt x="65318" y="80544"/>
                    </a:lnTo>
                    <a:cubicBezTo>
                      <a:pt x="66500" y="81207"/>
                      <a:pt x="67884" y="81698"/>
                      <a:pt x="69355" y="82072"/>
                    </a:cubicBezTo>
                    <a:cubicBezTo>
                      <a:pt x="69585" y="82130"/>
                      <a:pt x="69787" y="82188"/>
                      <a:pt x="69989" y="82216"/>
                    </a:cubicBezTo>
                    <a:cubicBezTo>
                      <a:pt x="71431" y="82534"/>
                      <a:pt x="72988" y="82707"/>
                      <a:pt x="74574" y="82707"/>
                    </a:cubicBezTo>
                    <a:lnTo>
                      <a:pt x="74747" y="82707"/>
                    </a:lnTo>
                    <a:cubicBezTo>
                      <a:pt x="76391" y="82707"/>
                      <a:pt x="78035" y="82505"/>
                      <a:pt x="79592" y="82159"/>
                    </a:cubicBezTo>
                    <a:cubicBezTo>
                      <a:pt x="79650" y="82130"/>
                      <a:pt x="79736" y="82130"/>
                      <a:pt x="79794" y="82130"/>
                    </a:cubicBezTo>
                    <a:cubicBezTo>
                      <a:pt x="81380" y="81755"/>
                      <a:pt x="82880" y="81207"/>
                      <a:pt x="84177" y="80486"/>
                    </a:cubicBezTo>
                    <a:lnTo>
                      <a:pt x="134874" y="52225"/>
                    </a:lnTo>
                    <a:cubicBezTo>
                      <a:pt x="135480" y="51879"/>
                      <a:pt x="135768" y="51476"/>
                      <a:pt x="136258" y="51101"/>
                    </a:cubicBezTo>
                    <a:lnTo>
                      <a:pt x="108949" y="35182"/>
                    </a:lnTo>
                    <a:cubicBezTo>
                      <a:pt x="108862" y="35125"/>
                      <a:pt x="108776" y="35038"/>
                      <a:pt x="108776" y="35038"/>
                    </a:cubicBezTo>
                    <a:close/>
                  </a:path>
                </a:pathLst>
              </a:custGeom>
              <a:solidFill>
                <a:srgbClr val="4C4DC3"/>
              </a:solidFill>
              <a:ln w="2878" cap="flat">
                <a:noFill/>
                <a:prstDash val="solid"/>
                <a:miter/>
              </a:ln>
            </p:spPr>
            <p:txBody>
              <a:bodyPr rtlCol="0" anchor="ctr"/>
              <a:lstStyle/>
              <a:p>
                <a:endParaRPr lang="zh-CN" altLang="en-US"/>
              </a:p>
            </p:txBody>
          </p:sp>
          <p:sp>
            <p:nvSpPr>
              <p:cNvPr id="233" name="Aichitds5-38"/>
              <p:cNvSpPr/>
              <p:nvPr/>
            </p:nvSpPr>
            <p:spPr>
              <a:xfrm>
                <a:off x="10214747" y="5034562"/>
                <a:ext cx="136085" cy="82649"/>
              </a:xfrm>
              <a:custGeom>
                <a:avLst/>
                <a:gdLst>
                  <a:gd name="connsiteX0" fmla="*/ 108632 w 136085"/>
                  <a:gd name="connsiteY0" fmla="*/ 35009 h 82649"/>
                  <a:gd name="connsiteX1" fmla="*/ 107017 w 136085"/>
                  <a:gd name="connsiteY1" fmla="*/ 33827 h 82649"/>
                  <a:gd name="connsiteX2" fmla="*/ 106238 w 136085"/>
                  <a:gd name="connsiteY2" fmla="*/ 32933 h 82649"/>
                  <a:gd name="connsiteX3" fmla="*/ 106036 w 136085"/>
                  <a:gd name="connsiteY3" fmla="*/ 32644 h 82649"/>
                  <a:gd name="connsiteX4" fmla="*/ 106007 w 136085"/>
                  <a:gd name="connsiteY4" fmla="*/ 32558 h 82649"/>
                  <a:gd name="connsiteX5" fmla="*/ 105748 w 136085"/>
                  <a:gd name="connsiteY5" fmla="*/ 32154 h 82649"/>
                  <a:gd name="connsiteX6" fmla="*/ 105402 w 136085"/>
                  <a:gd name="connsiteY6" fmla="*/ 31404 h 82649"/>
                  <a:gd name="connsiteX7" fmla="*/ 105229 w 136085"/>
                  <a:gd name="connsiteY7" fmla="*/ 30655 h 82649"/>
                  <a:gd name="connsiteX8" fmla="*/ 105171 w 136085"/>
                  <a:gd name="connsiteY8" fmla="*/ 29847 h 82649"/>
                  <a:gd name="connsiteX9" fmla="*/ 105171 w 136085"/>
                  <a:gd name="connsiteY9" fmla="*/ 29789 h 82649"/>
                  <a:gd name="connsiteX10" fmla="*/ 105661 w 136085"/>
                  <a:gd name="connsiteY10" fmla="*/ 16322 h 82649"/>
                  <a:gd name="connsiteX11" fmla="*/ 100413 w 136085"/>
                  <a:gd name="connsiteY11" fmla="*/ 19263 h 82649"/>
                  <a:gd name="connsiteX12" fmla="*/ 98452 w 136085"/>
                  <a:gd name="connsiteY12" fmla="*/ 20186 h 82649"/>
                  <a:gd name="connsiteX13" fmla="*/ 96837 w 136085"/>
                  <a:gd name="connsiteY13" fmla="*/ 20734 h 82649"/>
                  <a:gd name="connsiteX14" fmla="*/ 96058 w 136085"/>
                  <a:gd name="connsiteY14" fmla="*/ 20936 h 82649"/>
                  <a:gd name="connsiteX15" fmla="*/ 95885 w 136085"/>
                  <a:gd name="connsiteY15" fmla="*/ 20965 h 82649"/>
                  <a:gd name="connsiteX16" fmla="*/ 95453 w 136085"/>
                  <a:gd name="connsiteY16" fmla="*/ 21051 h 82649"/>
                  <a:gd name="connsiteX17" fmla="*/ 94126 w 136085"/>
                  <a:gd name="connsiteY17" fmla="*/ 21311 h 82649"/>
                  <a:gd name="connsiteX18" fmla="*/ 92800 w 136085"/>
                  <a:gd name="connsiteY18" fmla="*/ 21455 h 82649"/>
                  <a:gd name="connsiteX19" fmla="*/ 91502 w 136085"/>
                  <a:gd name="connsiteY19" fmla="*/ 21542 h 82649"/>
                  <a:gd name="connsiteX20" fmla="*/ 91012 w 136085"/>
                  <a:gd name="connsiteY20" fmla="*/ 21513 h 82649"/>
                  <a:gd name="connsiteX21" fmla="*/ 90896 w 136085"/>
                  <a:gd name="connsiteY21" fmla="*/ 21513 h 82649"/>
                  <a:gd name="connsiteX22" fmla="*/ 90175 w 136085"/>
                  <a:gd name="connsiteY22" fmla="*/ 21513 h 82649"/>
                  <a:gd name="connsiteX23" fmla="*/ 88705 w 136085"/>
                  <a:gd name="connsiteY23" fmla="*/ 21426 h 82649"/>
                  <a:gd name="connsiteX24" fmla="*/ 86802 w 136085"/>
                  <a:gd name="connsiteY24" fmla="*/ 21138 h 82649"/>
                  <a:gd name="connsiteX25" fmla="*/ 86340 w 136085"/>
                  <a:gd name="connsiteY25" fmla="*/ 20994 h 82649"/>
                  <a:gd name="connsiteX26" fmla="*/ 85735 w 136085"/>
                  <a:gd name="connsiteY26" fmla="*/ 20850 h 82649"/>
                  <a:gd name="connsiteX27" fmla="*/ 84581 w 136085"/>
                  <a:gd name="connsiteY27" fmla="*/ 20561 h 82649"/>
                  <a:gd name="connsiteX28" fmla="*/ 81697 w 136085"/>
                  <a:gd name="connsiteY28" fmla="*/ 19292 h 82649"/>
                  <a:gd name="connsiteX29" fmla="*/ 48592 w 136085"/>
                  <a:gd name="connsiteY29" fmla="*/ 0 h 82649"/>
                  <a:gd name="connsiteX30" fmla="*/ 48188 w 136085"/>
                  <a:gd name="connsiteY30" fmla="*/ 11795 h 82649"/>
                  <a:gd name="connsiteX31" fmla="*/ 44093 w 136085"/>
                  <a:gd name="connsiteY31" fmla="*/ 17158 h 82649"/>
                  <a:gd name="connsiteX32" fmla="*/ 0 w 136085"/>
                  <a:gd name="connsiteY32" fmla="*/ 41728 h 82649"/>
                  <a:gd name="connsiteX33" fmla="*/ 2336 w 136085"/>
                  <a:gd name="connsiteY33" fmla="*/ 43804 h 82649"/>
                  <a:gd name="connsiteX34" fmla="*/ 65231 w 136085"/>
                  <a:gd name="connsiteY34" fmla="*/ 80457 h 82649"/>
                  <a:gd name="connsiteX35" fmla="*/ 69239 w 136085"/>
                  <a:gd name="connsiteY35" fmla="*/ 81985 h 82649"/>
                  <a:gd name="connsiteX36" fmla="*/ 69845 w 136085"/>
                  <a:gd name="connsiteY36" fmla="*/ 82159 h 82649"/>
                  <a:gd name="connsiteX37" fmla="*/ 74430 w 136085"/>
                  <a:gd name="connsiteY37" fmla="*/ 82649 h 82649"/>
                  <a:gd name="connsiteX38" fmla="*/ 74603 w 136085"/>
                  <a:gd name="connsiteY38" fmla="*/ 82649 h 82649"/>
                  <a:gd name="connsiteX39" fmla="*/ 79448 w 136085"/>
                  <a:gd name="connsiteY39" fmla="*/ 82101 h 82649"/>
                  <a:gd name="connsiteX40" fmla="*/ 79650 w 136085"/>
                  <a:gd name="connsiteY40" fmla="*/ 82072 h 82649"/>
                  <a:gd name="connsiteX41" fmla="*/ 84004 w 136085"/>
                  <a:gd name="connsiteY41" fmla="*/ 80428 h 82649"/>
                  <a:gd name="connsiteX42" fmla="*/ 134701 w 136085"/>
                  <a:gd name="connsiteY42" fmla="*/ 52196 h 82649"/>
                  <a:gd name="connsiteX43" fmla="*/ 136085 w 136085"/>
                  <a:gd name="connsiteY43" fmla="*/ 51072 h 82649"/>
                  <a:gd name="connsiteX44" fmla="*/ 108805 w 136085"/>
                  <a:gd name="connsiteY44" fmla="*/ 35182 h 82649"/>
                  <a:gd name="connsiteX45" fmla="*/ 108632 w 136085"/>
                  <a:gd name="connsiteY45" fmla="*/ 35009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649">
                    <a:moveTo>
                      <a:pt x="108632" y="35009"/>
                    </a:moveTo>
                    <a:cubicBezTo>
                      <a:pt x="107997" y="34634"/>
                      <a:pt x="107478" y="34202"/>
                      <a:pt x="107017" y="33827"/>
                    </a:cubicBezTo>
                    <a:cubicBezTo>
                      <a:pt x="106728" y="33538"/>
                      <a:pt x="106469" y="33250"/>
                      <a:pt x="106238" y="32933"/>
                    </a:cubicBezTo>
                    <a:cubicBezTo>
                      <a:pt x="106180" y="32846"/>
                      <a:pt x="106152" y="32788"/>
                      <a:pt x="106036" y="32644"/>
                    </a:cubicBezTo>
                    <a:cubicBezTo>
                      <a:pt x="106036" y="32644"/>
                      <a:pt x="106007" y="32586"/>
                      <a:pt x="106007" y="32558"/>
                    </a:cubicBezTo>
                    <a:cubicBezTo>
                      <a:pt x="105921" y="32414"/>
                      <a:pt x="105834" y="32298"/>
                      <a:pt x="105748" y="32154"/>
                    </a:cubicBezTo>
                    <a:cubicBezTo>
                      <a:pt x="105604" y="31923"/>
                      <a:pt x="105517" y="31664"/>
                      <a:pt x="105402" y="31404"/>
                    </a:cubicBezTo>
                    <a:cubicBezTo>
                      <a:pt x="105344" y="31145"/>
                      <a:pt x="105258" y="30914"/>
                      <a:pt x="105229" y="30655"/>
                    </a:cubicBezTo>
                    <a:cubicBezTo>
                      <a:pt x="105171" y="30395"/>
                      <a:pt x="105171" y="30135"/>
                      <a:pt x="105171" y="29847"/>
                    </a:cubicBezTo>
                    <a:cubicBezTo>
                      <a:pt x="105171" y="29847"/>
                      <a:pt x="105171" y="29818"/>
                      <a:pt x="105171" y="29789"/>
                    </a:cubicBezTo>
                    <a:lnTo>
                      <a:pt x="105661" y="16322"/>
                    </a:lnTo>
                    <a:lnTo>
                      <a:pt x="100413" y="19263"/>
                    </a:lnTo>
                    <a:cubicBezTo>
                      <a:pt x="99807" y="19609"/>
                      <a:pt x="99144" y="19898"/>
                      <a:pt x="98452" y="20186"/>
                    </a:cubicBezTo>
                    <a:cubicBezTo>
                      <a:pt x="97933" y="20359"/>
                      <a:pt x="97385" y="20561"/>
                      <a:pt x="96837" y="20734"/>
                    </a:cubicBezTo>
                    <a:cubicBezTo>
                      <a:pt x="96578" y="20792"/>
                      <a:pt x="96318" y="20878"/>
                      <a:pt x="96058" y="20936"/>
                    </a:cubicBezTo>
                    <a:cubicBezTo>
                      <a:pt x="96001" y="20936"/>
                      <a:pt x="95885" y="20965"/>
                      <a:pt x="95885" y="20965"/>
                    </a:cubicBezTo>
                    <a:cubicBezTo>
                      <a:pt x="95741" y="20994"/>
                      <a:pt x="95597" y="21051"/>
                      <a:pt x="95453" y="21051"/>
                    </a:cubicBezTo>
                    <a:cubicBezTo>
                      <a:pt x="95020" y="21138"/>
                      <a:pt x="94588" y="21225"/>
                      <a:pt x="94126" y="21311"/>
                    </a:cubicBezTo>
                    <a:cubicBezTo>
                      <a:pt x="93694" y="21340"/>
                      <a:pt x="93261" y="21398"/>
                      <a:pt x="92800" y="21455"/>
                    </a:cubicBezTo>
                    <a:cubicBezTo>
                      <a:pt x="92367" y="21484"/>
                      <a:pt x="91935" y="21513"/>
                      <a:pt x="91502" y="21542"/>
                    </a:cubicBezTo>
                    <a:lnTo>
                      <a:pt x="91012" y="21513"/>
                    </a:lnTo>
                    <a:lnTo>
                      <a:pt x="90896" y="21513"/>
                    </a:lnTo>
                    <a:cubicBezTo>
                      <a:pt x="90666" y="21513"/>
                      <a:pt x="90175" y="21513"/>
                      <a:pt x="90175" y="21513"/>
                    </a:cubicBezTo>
                    <a:cubicBezTo>
                      <a:pt x="89685" y="21513"/>
                      <a:pt x="89195" y="21484"/>
                      <a:pt x="88705" y="21426"/>
                    </a:cubicBezTo>
                    <a:cubicBezTo>
                      <a:pt x="88128" y="21369"/>
                      <a:pt x="87580" y="21282"/>
                      <a:pt x="86802" y="21138"/>
                    </a:cubicBezTo>
                    <a:cubicBezTo>
                      <a:pt x="86802" y="21138"/>
                      <a:pt x="86600" y="21051"/>
                      <a:pt x="86340" y="20994"/>
                    </a:cubicBezTo>
                    <a:cubicBezTo>
                      <a:pt x="86138" y="20965"/>
                      <a:pt x="85908" y="20907"/>
                      <a:pt x="85735" y="20850"/>
                    </a:cubicBezTo>
                    <a:cubicBezTo>
                      <a:pt x="85331" y="20734"/>
                      <a:pt x="84956" y="20677"/>
                      <a:pt x="84581" y="20561"/>
                    </a:cubicBezTo>
                    <a:cubicBezTo>
                      <a:pt x="83543" y="20244"/>
                      <a:pt x="82591" y="19812"/>
                      <a:pt x="81697" y="19292"/>
                    </a:cubicBezTo>
                    <a:lnTo>
                      <a:pt x="48592" y="0"/>
                    </a:lnTo>
                    <a:lnTo>
                      <a:pt x="48188" y="11795"/>
                    </a:lnTo>
                    <a:cubicBezTo>
                      <a:pt x="48130" y="13756"/>
                      <a:pt x="46746" y="15688"/>
                      <a:pt x="44093" y="17158"/>
                    </a:cubicBezTo>
                    <a:lnTo>
                      <a:pt x="0" y="41728"/>
                    </a:lnTo>
                    <a:cubicBezTo>
                      <a:pt x="605" y="42478"/>
                      <a:pt x="1298" y="43199"/>
                      <a:pt x="2336" y="43804"/>
                    </a:cubicBezTo>
                    <a:lnTo>
                      <a:pt x="65231" y="80457"/>
                    </a:lnTo>
                    <a:cubicBezTo>
                      <a:pt x="66384" y="81149"/>
                      <a:pt x="67797" y="81611"/>
                      <a:pt x="69239" y="81985"/>
                    </a:cubicBezTo>
                    <a:cubicBezTo>
                      <a:pt x="69441" y="82043"/>
                      <a:pt x="69643" y="82130"/>
                      <a:pt x="69845" y="82159"/>
                    </a:cubicBezTo>
                    <a:cubicBezTo>
                      <a:pt x="71316" y="82447"/>
                      <a:pt x="72844" y="82649"/>
                      <a:pt x="74430" y="82649"/>
                    </a:cubicBezTo>
                    <a:lnTo>
                      <a:pt x="74603" y="82649"/>
                    </a:lnTo>
                    <a:cubicBezTo>
                      <a:pt x="76247" y="82620"/>
                      <a:pt x="77891" y="82447"/>
                      <a:pt x="79448" y="82101"/>
                    </a:cubicBezTo>
                    <a:lnTo>
                      <a:pt x="79650" y="82072"/>
                    </a:lnTo>
                    <a:cubicBezTo>
                      <a:pt x="81236" y="81697"/>
                      <a:pt x="82735" y="81149"/>
                      <a:pt x="84004" y="80428"/>
                    </a:cubicBezTo>
                    <a:lnTo>
                      <a:pt x="134701" y="52196"/>
                    </a:lnTo>
                    <a:cubicBezTo>
                      <a:pt x="135307" y="51850"/>
                      <a:pt x="135624" y="51446"/>
                      <a:pt x="136085" y="51072"/>
                    </a:cubicBezTo>
                    <a:lnTo>
                      <a:pt x="108805" y="35182"/>
                    </a:lnTo>
                    <a:lnTo>
                      <a:pt x="108632" y="35009"/>
                    </a:lnTo>
                    <a:close/>
                  </a:path>
                </a:pathLst>
              </a:custGeom>
              <a:solidFill>
                <a:srgbClr val="4C4DC3"/>
              </a:solidFill>
              <a:ln w="2878" cap="flat">
                <a:noFill/>
                <a:prstDash val="solid"/>
                <a:miter/>
              </a:ln>
            </p:spPr>
            <p:txBody>
              <a:bodyPr rtlCol="0" anchor="ctr"/>
              <a:lstStyle/>
              <a:p>
                <a:endParaRPr lang="zh-CN" altLang="en-US"/>
              </a:p>
            </p:txBody>
          </p:sp>
          <p:sp>
            <p:nvSpPr>
              <p:cNvPr id="234" name="Aichitds5-39"/>
              <p:cNvSpPr/>
              <p:nvPr/>
            </p:nvSpPr>
            <p:spPr>
              <a:xfrm>
                <a:off x="10124485" y="4981991"/>
                <a:ext cx="136373" cy="82821"/>
              </a:xfrm>
              <a:custGeom>
                <a:avLst/>
                <a:gdLst>
                  <a:gd name="connsiteX0" fmla="*/ 108920 w 136373"/>
                  <a:gd name="connsiteY0" fmla="*/ 35124 h 82821"/>
                  <a:gd name="connsiteX1" fmla="*/ 107276 w 136373"/>
                  <a:gd name="connsiteY1" fmla="*/ 33884 h 82821"/>
                  <a:gd name="connsiteX2" fmla="*/ 106469 w 136373"/>
                  <a:gd name="connsiteY2" fmla="*/ 32990 h 82821"/>
                  <a:gd name="connsiteX3" fmla="*/ 106267 w 136373"/>
                  <a:gd name="connsiteY3" fmla="*/ 32731 h 82821"/>
                  <a:gd name="connsiteX4" fmla="*/ 106238 w 136373"/>
                  <a:gd name="connsiteY4" fmla="*/ 32644 h 82821"/>
                  <a:gd name="connsiteX5" fmla="*/ 105979 w 136373"/>
                  <a:gd name="connsiteY5" fmla="*/ 32212 h 82821"/>
                  <a:gd name="connsiteX6" fmla="*/ 105662 w 136373"/>
                  <a:gd name="connsiteY6" fmla="*/ 31491 h 82821"/>
                  <a:gd name="connsiteX7" fmla="*/ 105460 w 136373"/>
                  <a:gd name="connsiteY7" fmla="*/ 30741 h 82821"/>
                  <a:gd name="connsiteX8" fmla="*/ 105402 w 136373"/>
                  <a:gd name="connsiteY8" fmla="*/ 29991 h 82821"/>
                  <a:gd name="connsiteX9" fmla="*/ 105402 w 136373"/>
                  <a:gd name="connsiteY9" fmla="*/ 29847 h 82821"/>
                  <a:gd name="connsiteX10" fmla="*/ 105921 w 136373"/>
                  <a:gd name="connsiteY10" fmla="*/ 16120 h 82821"/>
                  <a:gd name="connsiteX11" fmla="*/ 100384 w 136373"/>
                  <a:gd name="connsiteY11" fmla="*/ 19206 h 82821"/>
                  <a:gd name="connsiteX12" fmla="*/ 98452 w 136373"/>
                  <a:gd name="connsiteY12" fmla="*/ 20100 h 82821"/>
                  <a:gd name="connsiteX13" fmla="*/ 96808 w 136373"/>
                  <a:gd name="connsiteY13" fmla="*/ 20648 h 82821"/>
                  <a:gd name="connsiteX14" fmla="*/ 95972 w 136373"/>
                  <a:gd name="connsiteY14" fmla="*/ 20850 h 82821"/>
                  <a:gd name="connsiteX15" fmla="*/ 95857 w 136373"/>
                  <a:gd name="connsiteY15" fmla="*/ 20878 h 82821"/>
                  <a:gd name="connsiteX16" fmla="*/ 95395 w 136373"/>
                  <a:gd name="connsiteY16" fmla="*/ 21022 h 82821"/>
                  <a:gd name="connsiteX17" fmla="*/ 94069 w 136373"/>
                  <a:gd name="connsiteY17" fmla="*/ 21253 h 82821"/>
                  <a:gd name="connsiteX18" fmla="*/ 92771 w 136373"/>
                  <a:gd name="connsiteY18" fmla="*/ 21397 h 82821"/>
                  <a:gd name="connsiteX19" fmla="*/ 91473 w 136373"/>
                  <a:gd name="connsiteY19" fmla="*/ 21484 h 82821"/>
                  <a:gd name="connsiteX20" fmla="*/ 90954 w 136373"/>
                  <a:gd name="connsiteY20" fmla="*/ 21484 h 82821"/>
                  <a:gd name="connsiteX21" fmla="*/ 90868 w 136373"/>
                  <a:gd name="connsiteY21" fmla="*/ 21455 h 82821"/>
                  <a:gd name="connsiteX22" fmla="*/ 90118 w 136373"/>
                  <a:gd name="connsiteY22" fmla="*/ 21455 h 82821"/>
                  <a:gd name="connsiteX23" fmla="*/ 88647 w 136373"/>
                  <a:gd name="connsiteY23" fmla="*/ 21369 h 82821"/>
                  <a:gd name="connsiteX24" fmla="*/ 86744 w 136373"/>
                  <a:gd name="connsiteY24" fmla="*/ 21080 h 82821"/>
                  <a:gd name="connsiteX25" fmla="*/ 86283 w 136373"/>
                  <a:gd name="connsiteY25" fmla="*/ 20965 h 82821"/>
                  <a:gd name="connsiteX26" fmla="*/ 85648 w 136373"/>
                  <a:gd name="connsiteY26" fmla="*/ 20821 h 82821"/>
                  <a:gd name="connsiteX27" fmla="*/ 84495 w 136373"/>
                  <a:gd name="connsiteY27" fmla="*/ 20532 h 82821"/>
                  <a:gd name="connsiteX28" fmla="*/ 81640 w 136373"/>
                  <a:gd name="connsiteY28" fmla="*/ 19263 h 82821"/>
                  <a:gd name="connsiteX29" fmla="*/ 48534 w 136373"/>
                  <a:gd name="connsiteY29" fmla="*/ 0 h 82821"/>
                  <a:gd name="connsiteX30" fmla="*/ 48130 w 136373"/>
                  <a:gd name="connsiteY30" fmla="*/ 11766 h 82821"/>
                  <a:gd name="connsiteX31" fmla="*/ 44006 w 136373"/>
                  <a:gd name="connsiteY31" fmla="*/ 17129 h 82821"/>
                  <a:gd name="connsiteX32" fmla="*/ 0 w 136373"/>
                  <a:gd name="connsiteY32" fmla="*/ 41670 h 82821"/>
                  <a:gd name="connsiteX33" fmla="*/ 2595 w 136373"/>
                  <a:gd name="connsiteY33" fmla="*/ 43978 h 82821"/>
                  <a:gd name="connsiteX34" fmla="*/ 65519 w 136373"/>
                  <a:gd name="connsiteY34" fmla="*/ 80630 h 82821"/>
                  <a:gd name="connsiteX35" fmla="*/ 69499 w 136373"/>
                  <a:gd name="connsiteY35" fmla="*/ 82159 h 82821"/>
                  <a:gd name="connsiteX36" fmla="*/ 70133 w 136373"/>
                  <a:gd name="connsiteY36" fmla="*/ 82303 h 82821"/>
                  <a:gd name="connsiteX37" fmla="*/ 74719 w 136373"/>
                  <a:gd name="connsiteY37" fmla="*/ 82793 h 82821"/>
                  <a:gd name="connsiteX38" fmla="*/ 74892 w 136373"/>
                  <a:gd name="connsiteY38" fmla="*/ 82822 h 82821"/>
                  <a:gd name="connsiteX39" fmla="*/ 79736 w 136373"/>
                  <a:gd name="connsiteY39" fmla="*/ 82274 h 82821"/>
                  <a:gd name="connsiteX40" fmla="*/ 79909 w 136373"/>
                  <a:gd name="connsiteY40" fmla="*/ 82216 h 82821"/>
                  <a:gd name="connsiteX41" fmla="*/ 84293 w 136373"/>
                  <a:gd name="connsiteY41" fmla="*/ 80601 h 82821"/>
                  <a:gd name="connsiteX42" fmla="*/ 134989 w 136373"/>
                  <a:gd name="connsiteY42" fmla="*/ 52341 h 82821"/>
                  <a:gd name="connsiteX43" fmla="*/ 136374 w 136373"/>
                  <a:gd name="connsiteY43" fmla="*/ 51216 h 82821"/>
                  <a:gd name="connsiteX44" fmla="*/ 109093 w 136373"/>
                  <a:gd name="connsiteY44" fmla="*/ 35297 h 82821"/>
                  <a:gd name="connsiteX45" fmla="*/ 108920 w 136373"/>
                  <a:gd name="connsiteY45" fmla="*/ 35124 h 8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73" h="82821">
                    <a:moveTo>
                      <a:pt x="108920" y="35124"/>
                    </a:moveTo>
                    <a:cubicBezTo>
                      <a:pt x="108286" y="34749"/>
                      <a:pt x="107738" y="34345"/>
                      <a:pt x="107276" y="33884"/>
                    </a:cubicBezTo>
                    <a:cubicBezTo>
                      <a:pt x="106988" y="33625"/>
                      <a:pt x="106728" y="33336"/>
                      <a:pt x="106469" y="32990"/>
                    </a:cubicBezTo>
                    <a:cubicBezTo>
                      <a:pt x="106411" y="32932"/>
                      <a:pt x="106382" y="32846"/>
                      <a:pt x="106267" y="32731"/>
                    </a:cubicBezTo>
                    <a:cubicBezTo>
                      <a:pt x="106267" y="32731"/>
                      <a:pt x="106267" y="32702"/>
                      <a:pt x="106238" y="32644"/>
                    </a:cubicBezTo>
                    <a:cubicBezTo>
                      <a:pt x="106152" y="32500"/>
                      <a:pt x="106036" y="32356"/>
                      <a:pt x="105979" y="32212"/>
                    </a:cubicBezTo>
                    <a:cubicBezTo>
                      <a:pt x="105863" y="31952"/>
                      <a:pt x="105748" y="31693"/>
                      <a:pt x="105662" y="31491"/>
                    </a:cubicBezTo>
                    <a:cubicBezTo>
                      <a:pt x="105575" y="31231"/>
                      <a:pt x="105517" y="31001"/>
                      <a:pt x="105460" y="30741"/>
                    </a:cubicBezTo>
                    <a:cubicBezTo>
                      <a:pt x="105431" y="30481"/>
                      <a:pt x="105402" y="30251"/>
                      <a:pt x="105402" y="29991"/>
                    </a:cubicBezTo>
                    <a:lnTo>
                      <a:pt x="105402" y="29847"/>
                    </a:lnTo>
                    <a:lnTo>
                      <a:pt x="105921" y="16120"/>
                    </a:lnTo>
                    <a:lnTo>
                      <a:pt x="100384" y="19206"/>
                    </a:lnTo>
                    <a:cubicBezTo>
                      <a:pt x="99779" y="19552"/>
                      <a:pt x="99144" y="19840"/>
                      <a:pt x="98452" y="20100"/>
                    </a:cubicBezTo>
                    <a:cubicBezTo>
                      <a:pt x="97933" y="20302"/>
                      <a:pt x="97385" y="20475"/>
                      <a:pt x="96808" y="20648"/>
                    </a:cubicBezTo>
                    <a:cubicBezTo>
                      <a:pt x="96549" y="20705"/>
                      <a:pt x="96289" y="20763"/>
                      <a:pt x="95972" y="20850"/>
                    </a:cubicBezTo>
                    <a:cubicBezTo>
                      <a:pt x="95972" y="20850"/>
                      <a:pt x="95914" y="20878"/>
                      <a:pt x="95857" y="20878"/>
                    </a:cubicBezTo>
                    <a:cubicBezTo>
                      <a:pt x="95712" y="20936"/>
                      <a:pt x="95568" y="20965"/>
                      <a:pt x="95395" y="21022"/>
                    </a:cubicBezTo>
                    <a:cubicBezTo>
                      <a:pt x="94963" y="21080"/>
                      <a:pt x="94530" y="21167"/>
                      <a:pt x="94069" y="21253"/>
                    </a:cubicBezTo>
                    <a:cubicBezTo>
                      <a:pt x="93636" y="21282"/>
                      <a:pt x="93204" y="21340"/>
                      <a:pt x="92771" y="21397"/>
                    </a:cubicBezTo>
                    <a:cubicBezTo>
                      <a:pt x="92338" y="21426"/>
                      <a:pt x="91906" y="21455"/>
                      <a:pt x="91473" y="21484"/>
                    </a:cubicBezTo>
                    <a:cubicBezTo>
                      <a:pt x="91300" y="21484"/>
                      <a:pt x="91156" y="21455"/>
                      <a:pt x="90954" y="21484"/>
                    </a:cubicBezTo>
                    <a:lnTo>
                      <a:pt x="90868" y="21455"/>
                    </a:lnTo>
                    <a:cubicBezTo>
                      <a:pt x="90608" y="21455"/>
                      <a:pt x="90378" y="21484"/>
                      <a:pt x="90118" y="21455"/>
                    </a:cubicBezTo>
                    <a:cubicBezTo>
                      <a:pt x="89628" y="21455"/>
                      <a:pt x="89138" y="21426"/>
                      <a:pt x="88647" y="21369"/>
                    </a:cubicBezTo>
                    <a:cubicBezTo>
                      <a:pt x="88099" y="21311"/>
                      <a:pt x="87523" y="21225"/>
                      <a:pt x="86744" y="21080"/>
                    </a:cubicBezTo>
                    <a:cubicBezTo>
                      <a:pt x="86744" y="21080"/>
                      <a:pt x="86513" y="20994"/>
                      <a:pt x="86283" y="20965"/>
                    </a:cubicBezTo>
                    <a:cubicBezTo>
                      <a:pt x="86052" y="20907"/>
                      <a:pt x="85879" y="20850"/>
                      <a:pt x="85648" y="20821"/>
                    </a:cubicBezTo>
                    <a:cubicBezTo>
                      <a:pt x="85244" y="20705"/>
                      <a:pt x="84869" y="20648"/>
                      <a:pt x="84495" y="20532"/>
                    </a:cubicBezTo>
                    <a:cubicBezTo>
                      <a:pt x="83456" y="20186"/>
                      <a:pt x="82505" y="19783"/>
                      <a:pt x="81640" y="19263"/>
                    </a:cubicBezTo>
                    <a:lnTo>
                      <a:pt x="48534" y="0"/>
                    </a:lnTo>
                    <a:lnTo>
                      <a:pt x="48130" y="11766"/>
                    </a:lnTo>
                    <a:cubicBezTo>
                      <a:pt x="48073" y="13727"/>
                      <a:pt x="46659" y="15659"/>
                      <a:pt x="44006" y="17129"/>
                    </a:cubicBezTo>
                    <a:lnTo>
                      <a:pt x="0" y="41670"/>
                    </a:lnTo>
                    <a:cubicBezTo>
                      <a:pt x="606" y="42507"/>
                      <a:pt x="1442" y="43314"/>
                      <a:pt x="2595" y="43978"/>
                    </a:cubicBezTo>
                    <a:lnTo>
                      <a:pt x="65519" y="80630"/>
                    </a:lnTo>
                    <a:cubicBezTo>
                      <a:pt x="66702" y="81293"/>
                      <a:pt x="68057" y="81784"/>
                      <a:pt x="69499" y="82159"/>
                    </a:cubicBezTo>
                    <a:cubicBezTo>
                      <a:pt x="69730" y="82216"/>
                      <a:pt x="70133" y="82303"/>
                      <a:pt x="70133" y="82303"/>
                    </a:cubicBezTo>
                    <a:cubicBezTo>
                      <a:pt x="71604" y="82620"/>
                      <a:pt x="73133" y="82793"/>
                      <a:pt x="74719" y="82793"/>
                    </a:cubicBezTo>
                    <a:lnTo>
                      <a:pt x="74892" y="82822"/>
                    </a:lnTo>
                    <a:cubicBezTo>
                      <a:pt x="76535" y="82793"/>
                      <a:pt x="78179" y="82620"/>
                      <a:pt x="79736" y="82274"/>
                    </a:cubicBezTo>
                    <a:cubicBezTo>
                      <a:pt x="79794" y="82274"/>
                      <a:pt x="79852" y="82245"/>
                      <a:pt x="79909" y="82216"/>
                    </a:cubicBezTo>
                    <a:cubicBezTo>
                      <a:pt x="81495" y="81870"/>
                      <a:pt x="82995" y="81322"/>
                      <a:pt x="84293" y="80601"/>
                    </a:cubicBezTo>
                    <a:lnTo>
                      <a:pt x="134989" y="52341"/>
                    </a:lnTo>
                    <a:cubicBezTo>
                      <a:pt x="135595" y="51994"/>
                      <a:pt x="135883" y="51591"/>
                      <a:pt x="136374" y="51216"/>
                    </a:cubicBezTo>
                    <a:lnTo>
                      <a:pt x="109093" y="35297"/>
                    </a:lnTo>
                    <a:cubicBezTo>
                      <a:pt x="109007" y="35211"/>
                      <a:pt x="108949" y="35153"/>
                      <a:pt x="108920" y="35124"/>
                    </a:cubicBezTo>
                    <a:close/>
                  </a:path>
                </a:pathLst>
              </a:custGeom>
              <a:solidFill>
                <a:srgbClr val="4C4DC3"/>
              </a:solidFill>
              <a:ln w="2878" cap="flat">
                <a:noFill/>
                <a:prstDash val="solid"/>
                <a:miter/>
              </a:ln>
            </p:spPr>
            <p:txBody>
              <a:bodyPr rtlCol="0" anchor="ctr"/>
              <a:lstStyle/>
              <a:p>
                <a:endParaRPr lang="zh-CN" altLang="en-US"/>
              </a:p>
            </p:txBody>
          </p:sp>
          <p:sp>
            <p:nvSpPr>
              <p:cNvPr id="235" name="Aichitds5-40"/>
              <p:cNvSpPr/>
              <p:nvPr/>
            </p:nvSpPr>
            <p:spPr>
              <a:xfrm>
                <a:off x="10034396" y="4929478"/>
                <a:ext cx="136085" cy="82619"/>
              </a:xfrm>
              <a:custGeom>
                <a:avLst/>
                <a:gdLst>
                  <a:gd name="connsiteX0" fmla="*/ 108661 w 136085"/>
                  <a:gd name="connsiteY0" fmla="*/ 35009 h 82619"/>
                  <a:gd name="connsiteX1" fmla="*/ 107046 w 136085"/>
                  <a:gd name="connsiteY1" fmla="*/ 33769 h 82619"/>
                  <a:gd name="connsiteX2" fmla="*/ 106238 w 136085"/>
                  <a:gd name="connsiteY2" fmla="*/ 32933 h 82619"/>
                  <a:gd name="connsiteX3" fmla="*/ 106065 w 136085"/>
                  <a:gd name="connsiteY3" fmla="*/ 32673 h 82619"/>
                  <a:gd name="connsiteX4" fmla="*/ 106008 w 136085"/>
                  <a:gd name="connsiteY4" fmla="*/ 32558 h 82619"/>
                  <a:gd name="connsiteX5" fmla="*/ 105719 w 136085"/>
                  <a:gd name="connsiteY5" fmla="*/ 32125 h 82619"/>
                  <a:gd name="connsiteX6" fmla="*/ 105402 w 136085"/>
                  <a:gd name="connsiteY6" fmla="*/ 31404 h 82619"/>
                  <a:gd name="connsiteX7" fmla="*/ 105229 w 136085"/>
                  <a:gd name="connsiteY7" fmla="*/ 30683 h 82619"/>
                  <a:gd name="connsiteX8" fmla="*/ 105171 w 136085"/>
                  <a:gd name="connsiteY8" fmla="*/ 29933 h 82619"/>
                  <a:gd name="connsiteX9" fmla="*/ 105200 w 136085"/>
                  <a:gd name="connsiteY9" fmla="*/ 29818 h 82619"/>
                  <a:gd name="connsiteX10" fmla="*/ 105662 w 136085"/>
                  <a:gd name="connsiteY10" fmla="*/ 16380 h 82619"/>
                  <a:gd name="connsiteX11" fmla="*/ 100442 w 136085"/>
                  <a:gd name="connsiteY11" fmla="*/ 19292 h 82619"/>
                  <a:gd name="connsiteX12" fmla="*/ 98539 w 136085"/>
                  <a:gd name="connsiteY12" fmla="*/ 20186 h 82619"/>
                  <a:gd name="connsiteX13" fmla="*/ 96924 w 136085"/>
                  <a:gd name="connsiteY13" fmla="*/ 20705 h 82619"/>
                  <a:gd name="connsiteX14" fmla="*/ 96087 w 136085"/>
                  <a:gd name="connsiteY14" fmla="*/ 20936 h 82619"/>
                  <a:gd name="connsiteX15" fmla="*/ 95914 w 136085"/>
                  <a:gd name="connsiteY15" fmla="*/ 20936 h 82619"/>
                  <a:gd name="connsiteX16" fmla="*/ 95511 w 136085"/>
                  <a:gd name="connsiteY16" fmla="*/ 21052 h 82619"/>
                  <a:gd name="connsiteX17" fmla="*/ 94184 w 136085"/>
                  <a:gd name="connsiteY17" fmla="*/ 21282 h 82619"/>
                  <a:gd name="connsiteX18" fmla="*/ 92886 w 136085"/>
                  <a:gd name="connsiteY18" fmla="*/ 21426 h 82619"/>
                  <a:gd name="connsiteX19" fmla="*/ 91560 w 136085"/>
                  <a:gd name="connsiteY19" fmla="*/ 21484 h 82619"/>
                  <a:gd name="connsiteX20" fmla="*/ 91070 w 136085"/>
                  <a:gd name="connsiteY20" fmla="*/ 21484 h 82619"/>
                  <a:gd name="connsiteX21" fmla="*/ 90897 w 136085"/>
                  <a:gd name="connsiteY21" fmla="*/ 21484 h 82619"/>
                  <a:gd name="connsiteX22" fmla="*/ 90176 w 136085"/>
                  <a:gd name="connsiteY22" fmla="*/ 21484 h 82619"/>
                  <a:gd name="connsiteX23" fmla="*/ 88705 w 136085"/>
                  <a:gd name="connsiteY23" fmla="*/ 21369 h 82619"/>
                  <a:gd name="connsiteX24" fmla="*/ 86773 w 136085"/>
                  <a:gd name="connsiteY24" fmla="*/ 21109 h 82619"/>
                  <a:gd name="connsiteX25" fmla="*/ 86311 w 136085"/>
                  <a:gd name="connsiteY25" fmla="*/ 20965 h 82619"/>
                  <a:gd name="connsiteX26" fmla="*/ 85677 w 136085"/>
                  <a:gd name="connsiteY26" fmla="*/ 20821 h 82619"/>
                  <a:gd name="connsiteX27" fmla="*/ 84495 w 136085"/>
                  <a:gd name="connsiteY27" fmla="*/ 20532 h 82619"/>
                  <a:gd name="connsiteX28" fmla="*/ 81697 w 136085"/>
                  <a:gd name="connsiteY28" fmla="*/ 19321 h 82619"/>
                  <a:gd name="connsiteX29" fmla="*/ 48592 w 136085"/>
                  <a:gd name="connsiteY29" fmla="*/ 0 h 82619"/>
                  <a:gd name="connsiteX30" fmla="*/ 48159 w 136085"/>
                  <a:gd name="connsiteY30" fmla="*/ 11795 h 82619"/>
                  <a:gd name="connsiteX31" fmla="*/ 44093 w 136085"/>
                  <a:gd name="connsiteY31" fmla="*/ 17130 h 82619"/>
                  <a:gd name="connsiteX32" fmla="*/ 0 w 136085"/>
                  <a:gd name="connsiteY32" fmla="*/ 41728 h 82619"/>
                  <a:gd name="connsiteX33" fmla="*/ 2336 w 136085"/>
                  <a:gd name="connsiteY33" fmla="*/ 43776 h 82619"/>
                  <a:gd name="connsiteX34" fmla="*/ 65260 w 136085"/>
                  <a:gd name="connsiteY34" fmla="*/ 80457 h 82619"/>
                  <a:gd name="connsiteX35" fmla="*/ 69268 w 136085"/>
                  <a:gd name="connsiteY35" fmla="*/ 81986 h 82619"/>
                  <a:gd name="connsiteX36" fmla="*/ 69903 w 136085"/>
                  <a:gd name="connsiteY36" fmla="*/ 82130 h 82619"/>
                  <a:gd name="connsiteX37" fmla="*/ 74459 w 136085"/>
                  <a:gd name="connsiteY37" fmla="*/ 82620 h 82619"/>
                  <a:gd name="connsiteX38" fmla="*/ 74632 w 136085"/>
                  <a:gd name="connsiteY38" fmla="*/ 82620 h 82619"/>
                  <a:gd name="connsiteX39" fmla="*/ 79477 w 136085"/>
                  <a:gd name="connsiteY39" fmla="*/ 82072 h 82619"/>
                  <a:gd name="connsiteX40" fmla="*/ 79650 w 136085"/>
                  <a:gd name="connsiteY40" fmla="*/ 82043 h 82619"/>
                  <a:gd name="connsiteX41" fmla="*/ 84033 w 136085"/>
                  <a:gd name="connsiteY41" fmla="*/ 80399 h 82619"/>
                  <a:gd name="connsiteX42" fmla="*/ 134730 w 136085"/>
                  <a:gd name="connsiteY42" fmla="*/ 52139 h 82619"/>
                  <a:gd name="connsiteX43" fmla="*/ 136085 w 136085"/>
                  <a:gd name="connsiteY43" fmla="*/ 51014 h 82619"/>
                  <a:gd name="connsiteX44" fmla="*/ 108805 w 136085"/>
                  <a:gd name="connsiteY44" fmla="*/ 35095 h 82619"/>
                  <a:gd name="connsiteX45" fmla="*/ 108661 w 136085"/>
                  <a:gd name="connsiteY45" fmla="*/ 35009 h 8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619">
                    <a:moveTo>
                      <a:pt x="108661" y="35009"/>
                    </a:moveTo>
                    <a:cubicBezTo>
                      <a:pt x="108026" y="34634"/>
                      <a:pt x="107478" y="34230"/>
                      <a:pt x="107046" y="33769"/>
                    </a:cubicBezTo>
                    <a:cubicBezTo>
                      <a:pt x="106728" y="33481"/>
                      <a:pt x="106469" y="33192"/>
                      <a:pt x="106238" y="32933"/>
                    </a:cubicBezTo>
                    <a:cubicBezTo>
                      <a:pt x="106181" y="32817"/>
                      <a:pt x="106152" y="32731"/>
                      <a:pt x="106065" y="32673"/>
                    </a:cubicBezTo>
                    <a:cubicBezTo>
                      <a:pt x="106036" y="32644"/>
                      <a:pt x="106008" y="32558"/>
                      <a:pt x="106008" y="32558"/>
                    </a:cubicBezTo>
                    <a:cubicBezTo>
                      <a:pt x="105921" y="32413"/>
                      <a:pt x="105806" y="32269"/>
                      <a:pt x="105719" y="32125"/>
                    </a:cubicBezTo>
                    <a:cubicBezTo>
                      <a:pt x="105604" y="31895"/>
                      <a:pt x="105488" y="31664"/>
                      <a:pt x="105402" y="31404"/>
                    </a:cubicBezTo>
                    <a:cubicBezTo>
                      <a:pt x="105315" y="31174"/>
                      <a:pt x="105258" y="30914"/>
                      <a:pt x="105229" y="30683"/>
                    </a:cubicBezTo>
                    <a:cubicBezTo>
                      <a:pt x="105200" y="30453"/>
                      <a:pt x="105171" y="30193"/>
                      <a:pt x="105171" y="29933"/>
                    </a:cubicBezTo>
                    <a:lnTo>
                      <a:pt x="105200" y="29818"/>
                    </a:lnTo>
                    <a:lnTo>
                      <a:pt x="105662" y="16380"/>
                    </a:lnTo>
                    <a:lnTo>
                      <a:pt x="100442" y="19292"/>
                    </a:lnTo>
                    <a:cubicBezTo>
                      <a:pt x="99865" y="19610"/>
                      <a:pt x="99202" y="19927"/>
                      <a:pt x="98539" y="20186"/>
                    </a:cubicBezTo>
                    <a:cubicBezTo>
                      <a:pt x="98019" y="20388"/>
                      <a:pt x="97472" y="20532"/>
                      <a:pt x="96924" y="20705"/>
                    </a:cubicBezTo>
                    <a:cubicBezTo>
                      <a:pt x="96664" y="20792"/>
                      <a:pt x="96376" y="20850"/>
                      <a:pt x="96087" y="20936"/>
                    </a:cubicBezTo>
                    <a:cubicBezTo>
                      <a:pt x="96030" y="20936"/>
                      <a:pt x="95914" y="20936"/>
                      <a:pt x="95914" y="20936"/>
                    </a:cubicBezTo>
                    <a:cubicBezTo>
                      <a:pt x="95770" y="20994"/>
                      <a:pt x="95655" y="21023"/>
                      <a:pt x="95511" y="21052"/>
                    </a:cubicBezTo>
                    <a:cubicBezTo>
                      <a:pt x="95078" y="21138"/>
                      <a:pt x="94645" y="21225"/>
                      <a:pt x="94184" y="21282"/>
                    </a:cubicBezTo>
                    <a:cubicBezTo>
                      <a:pt x="93752" y="21311"/>
                      <a:pt x="93319" y="21398"/>
                      <a:pt x="92886" y="21426"/>
                    </a:cubicBezTo>
                    <a:cubicBezTo>
                      <a:pt x="92454" y="21455"/>
                      <a:pt x="92021" y="21484"/>
                      <a:pt x="91560" y="21484"/>
                    </a:cubicBezTo>
                    <a:cubicBezTo>
                      <a:pt x="91416" y="21484"/>
                      <a:pt x="91243" y="21484"/>
                      <a:pt x="91070" y="21484"/>
                    </a:cubicBezTo>
                    <a:lnTo>
                      <a:pt x="90897" y="21484"/>
                    </a:lnTo>
                    <a:cubicBezTo>
                      <a:pt x="90666" y="21484"/>
                      <a:pt x="90176" y="21484"/>
                      <a:pt x="90176" y="21484"/>
                    </a:cubicBezTo>
                    <a:cubicBezTo>
                      <a:pt x="89685" y="21455"/>
                      <a:pt x="89195" y="21455"/>
                      <a:pt x="88705" y="21369"/>
                    </a:cubicBezTo>
                    <a:cubicBezTo>
                      <a:pt x="88157" y="21311"/>
                      <a:pt x="87580" y="21225"/>
                      <a:pt x="86773" y="21109"/>
                    </a:cubicBezTo>
                    <a:cubicBezTo>
                      <a:pt x="86773" y="21109"/>
                      <a:pt x="86571" y="21023"/>
                      <a:pt x="86311" y="20965"/>
                    </a:cubicBezTo>
                    <a:cubicBezTo>
                      <a:pt x="86109" y="20907"/>
                      <a:pt x="85908" y="20878"/>
                      <a:pt x="85677" y="20821"/>
                    </a:cubicBezTo>
                    <a:cubicBezTo>
                      <a:pt x="85302" y="20734"/>
                      <a:pt x="84869" y="20648"/>
                      <a:pt x="84495" y="20532"/>
                    </a:cubicBezTo>
                    <a:cubicBezTo>
                      <a:pt x="83485" y="20215"/>
                      <a:pt x="82534" y="19811"/>
                      <a:pt x="81697" y="19321"/>
                    </a:cubicBezTo>
                    <a:lnTo>
                      <a:pt x="48592" y="0"/>
                    </a:lnTo>
                    <a:lnTo>
                      <a:pt x="48159" y="11795"/>
                    </a:lnTo>
                    <a:cubicBezTo>
                      <a:pt x="48101" y="13727"/>
                      <a:pt x="46717" y="15717"/>
                      <a:pt x="44093" y="17130"/>
                    </a:cubicBezTo>
                    <a:lnTo>
                      <a:pt x="0" y="41728"/>
                    </a:lnTo>
                    <a:cubicBezTo>
                      <a:pt x="577" y="42449"/>
                      <a:pt x="1269" y="43170"/>
                      <a:pt x="2336" y="43776"/>
                    </a:cubicBezTo>
                    <a:lnTo>
                      <a:pt x="65260" y="80457"/>
                    </a:lnTo>
                    <a:cubicBezTo>
                      <a:pt x="66442" y="81120"/>
                      <a:pt x="67826" y="81611"/>
                      <a:pt x="69268" y="81986"/>
                    </a:cubicBezTo>
                    <a:cubicBezTo>
                      <a:pt x="69470" y="82043"/>
                      <a:pt x="69903" y="82130"/>
                      <a:pt x="69903" y="82130"/>
                    </a:cubicBezTo>
                    <a:cubicBezTo>
                      <a:pt x="71373" y="82447"/>
                      <a:pt x="72902" y="82620"/>
                      <a:pt x="74459" y="82620"/>
                    </a:cubicBezTo>
                    <a:lnTo>
                      <a:pt x="74632" y="82620"/>
                    </a:lnTo>
                    <a:cubicBezTo>
                      <a:pt x="76276" y="82620"/>
                      <a:pt x="77920" y="82447"/>
                      <a:pt x="79477" y="82072"/>
                    </a:cubicBezTo>
                    <a:cubicBezTo>
                      <a:pt x="79535" y="82043"/>
                      <a:pt x="79650" y="82043"/>
                      <a:pt x="79650" y="82043"/>
                    </a:cubicBezTo>
                    <a:cubicBezTo>
                      <a:pt x="81236" y="81668"/>
                      <a:pt x="82735" y="81120"/>
                      <a:pt x="84033" y="80399"/>
                    </a:cubicBezTo>
                    <a:lnTo>
                      <a:pt x="134730" y="52139"/>
                    </a:lnTo>
                    <a:cubicBezTo>
                      <a:pt x="135335" y="51793"/>
                      <a:pt x="135624" y="51389"/>
                      <a:pt x="136085" y="51014"/>
                    </a:cubicBezTo>
                    <a:lnTo>
                      <a:pt x="108805" y="35095"/>
                    </a:lnTo>
                    <a:cubicBezTo>
                      <a:pt x="108747" y="35067"/>
                      <a:pt x="108661" y="35009"/>
                      <a:pt x="108661" y="35009"/>
                    </a:cubicBezTo>
                    <a:close/>
                  </a:path>
                </a:pathLst>
              </a:custGeom>
              <a:solidFill>
                <a:srgbClr val="4C4DC3"/>
              </a:solidFill>
              <a:ln w="2878" cap="flat">
                <a:noFill/>
                <a:prstDash val="solid"/>
                <a:miter/>
              </a:ln>
            </p:spPr>
            <p:txBody>
              <a:bodyPr rtlCol="0" anchor="ctr"/>
              <a:lstStyle/>
              <a:p>
                <a:endParaRPr lang="zh-CN" altLang="en-US"/>
              </a:p>
            </p:txBody>
          </p:sp>
          <p:sp>
            <p:nvSpPr>
              <p:cNvPr id="236" name="Aichitds5-41"/>
              <p:cNvSpPr/>
              <p:nvPr/>
            </p:nvSpPr>
            <p:spPr>
              <a:xfrm>
                <a:off x="9944278" y="4876993"/>
                <a:ext cx="136200" cy="82649"/>
              </a:xfrm>
              <a:custGeom>
                <a:avLst/>
                <a:gdLst>
                  <a:gd name="connsiteX0" fmla="*/ 108689 w 136200"/>
                  <a:gd name="connsiteY0" fmla="*/ 35009 h 82649"/>
                  <a:gd name="connsiteX1" fmla="*/ 107103 w 136200"/>
                  <a:gd name="connsiteY1" fmla="*/ 33827 h 82649"/>
                  <a:gd name="connsiteX2" fmla="*/ 106296 w 136200"/>
                  <a:gd name="connsiteY2" fmla="*/ 32962 h 82649"/>
                  <a:gd name="connsiteX3" fmla="*/ 106123 w 136200"/>
                  <a:gd name="connsiteY3" fmla="*/ 32702 h 82649"/>
                  <a:gd name="connsiteX4" fmla="*/ 106036 w 136200"/>
                  <a:gd name="connsiteY4" fmla="*/ 32615 h 82649"/>
                  <a:gd name="connsiteX5" fmla="*/ 105777 w 136200"/>
                  <a:gd name="connsiteY5" fmla="*/ 32212 h 82649"/>
                  <a:gd name="connsiteX6" fmla="*/ 105460 w 136200"/>
                  <a:gd name="connsiteY6" fmla="*/ 31462 h 82649"/>
                  <a:gd name="connsiteX7" fmla="*/ 105258 w 136200"/>
                  <a:gd name="connsiteY7" fmla="*/ 30741 h 82649"/>
                  <a:gd name="connsiteX8" fmla="*/ 105200 w 136200"/>
                  <a:gd name="connsiteY8" fmla="*/ 29991 h 82649"/>
                  <a:gd name="connsiteX9" fmla="*/ 105229 w 136200"/>
                  <a:gd name="connsiteY9" fmla="*/ 29905 h 82649"/>
                  <a:gd name="connsiteX10" fmla="*/ 105690 w 136200"/>
                  <a:gd name="connsiteY10" fmla="*/ 16380 h 82649"/>
                  <a:gd name="connsiteX11" fmla="*/ 100384 w 136200"/>
                  <a:gd name="connsiteY11" fmla="*/ 19321 h 82649"/>
                  <a:gd name="connsiteX12" fmla="*/ 98452 w 136200"/>
                  <a:gd name="connsiteY12" fmla="*/ 20244 h 82649"/>
                  <a:gd name="connsiteX13" fmla="*/ 96808 w 136200"/>
                  <a:gd name="connsiteY13" fmla="*/ 20792 h 82649"/>
                  <a:gd name="connsiteX14" fmla="*/ 95972 w 136200"/>
                  <a:gd name="connsiteY14" fmla="*/ 20994 h 82649"/>
                  <a:gd name="connsiteX15" fmla="*/ 95857 w 136200"/>
                  <a:gd name="connsiteY15" fmla="*/ 21023 h 82649"/>
                  <a:gd name="connsiteX16" fmla="*/ 95424 w 136200"/>
                  <a:gd name="connsiteY16" fmla="*/ 21138 h 82649"/>
                  <a:gd name="connsiteX17" fmla="*/ 94098 w 136200"/>
                  <a:gd name="connsiteY17" fmla="*/ 21369 h 82649"/>
                  <a:gd name="connsiteX18" fmla="*/ 92800 w 136200"/>
                  <a:gd name="connsiteY18" fmla="*/ 21513 h 82649"/>
                  <a:gd name="connsiteX19" fmla="*/ 91473 w 136200"/>
                  <a:gd name="connsiteY19" fmla="*/ 21571 h 82649"/>
                  <a:gd name="connsiteX20" fmla="*/ 90954 w 136200"/>
                  <a:gd name="connsiteY20" fmla="*/ 21571 h 82649"/>
                  <a:gd name="connsiteX21" fmla="*/ 90868 w 136200"/>
                  <a:gd name="connsiteY21" fmla="*/ 21571 h 82649"/>
                  <a:gd name="connsiteX22" fmla="*/ 90147 w 136200"/>
                  <a:gd name="connsiteY22" fmla="*/ 21571 h 82649"/>
                  <a:gd name="connsiteX23" fmla="*/ 88705 w 136200"/>
                  <a:gd name="connsiteY23" fmla="*/ 21484 h 82649"/>
                  <a:gd name="connsiteX24" fmla="*/ 86773 w 136200"/>
                  <a:gd name="connsiteY24" fmla="*/ 21196 h 82649"/>
                  <a:gd name="connsiteX25" fmla="*/ 86311 w 136200"/>
                  <a:gd name="connsiteY25" fmla="*/ 21080 h 82649"/>
                  <a:gd name="connsiteX26" fmla="*/ 85677 w 136200"/>
                  <a:gd name="connsiteY26" fmla="*/ 20936 h 82649"/>
                  <a:gd name="connsiteX27" fmla="*/ 84523 w 136200"/>
                  <a:gd name="connsiteY27" fmla="*/ 20648 h 82649"/>
                  <a:gd name="connsiteX28" fmla="*/ 81668 w 136200"/>
                  <a:gd name="connsiteY28" fmla="*/ 19379 h 82649"/>
                  <a:gd name="connsiteX29" fmla="*/ 48592 w 136200"/>
                  <a:gd name="connsiteY29" fmla="*/ 0 h 82649"/>
                  <a:gd name="connsiteX30" fmla="*/ 48159 w 136200"/>
                  <a:gd name="connsiteY30" fmla="*/ 11766 h 82649"/>
                  <a:gd name="connsiteX31" fmla="*/ 44064 w 136200"/>
                  <a:gd name="connsiteY31" fmla="*/ 17130 h 82649"/>
                  <a:gd name="connsiteX32" fmla="*/ 0 w 136200"/>
                  <a:gd name="connsiteY32" fmla="*/ 41699 h 82649"/>
                  <a:gd name="connsiteX33" fmla="*/ 2365 w 136200"/>
                  <a:gd name="connsiteY33" fmla="*/ 43805 h 82649"/>
                  <a:gd name="connsiteX34" fmla="*/ 65289 w 136200"/>
                  <a:gd name="connsiteY34" fmla="*/ 80457 h 82649"/>
                  <a:gd name="connsiteX35" fmla="*/ 69326 w 136200"/>
                  <a:gd name="connsiteY35" fmla="*/ 81986 h 82649"/>
                  <a:gd name="connsiteX36" fmla="*/ 69960 w 136200"/>
                  <a:gd name="connsiteY36" fmla="*/ 82159 h 82649"/>
                  <a:gd name="connsiteX37" fmla="*/ 74517 w 136200"/>
                  <a:gd name="connsiteY37" fmla="*/ 82649 h 82649"/>
                  <a:gd name="connsiteX38" fmla="*/ 74690 w 136200"/>
                  <a:gd name="connsiteY38" fmla="*/ 82649 h 82649"/>
                  <a:gd name="connsiteX39" fmla="*/ 79650 w 136200"/>
                  <a:gd name="connsiteY39" fmla="*/ 82101 h 82649"/>
                  <a:gd name="connsiteX40" fmla="*/ 79736 w 136200"/>
                  <a:gd name="connsiteY40" fmla="*/ 82072 h 82649"/>
                  <a:gd name="connsiteX41" fmla="*/ 84120 w 136200"/>
                  <a:gd name="connsiteY41" fmla="*/ 80428 h 82649"/>
                  <a:gd name="connsiteX42" fmla="*/ 134816 w 136200"/>
                  <a:gd name="connsiteY42" fmla="*/ 52168 h 82649"/>
                  <a:gd name="connsiteX43" fmla="*/ 136201 w 136200"/>
                  <a:gd name="connsiteY43" fmla="*/ 51014 h 82649"/>
                  <a:gd name="connsiteX44" fmla="*/ 108862 w 136200"/>
                  <a:gd name="connsiteY44" fmla="*/ 35095 h 82649"/>
                  <a:gd name="connsiteX45" fmla="*/ 108689 w 136200"/>
                  <a:gd name="connsiteY45" fmla="*/ 35009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00" h="82649">
                    <a:moveTo>
                      <a:pt x="108689" y="35009"/>
                    </a:moveTo>
                    <a:cubicBezTo>
                      <a:pt x="108055" y="34634"/>
                      <a:pt x="107536" y="34230"/>
                      <a:pt x="107103" y="33827"/>
                    </a:cubicBezTo>
                    <a:cubicBezTo>
                      <a:pt x="106815" y="33538"/>
                      <a:pt x="106527" y="33250"/>
                      <a:pt x="106296" y="32962"/>
                    </a:cubicBezTo>
                    <a:cubicBezTo>
                      <a:pt x="106238" y="32875"/>
                      <a:pt x="106209" y="32788"/>
                      <a:pt x="106123" y="32702"/>
                    </a:cubicBezTo>
                    <a:cubicBezTo>
                      <a:pt x="106094" y="32673"/>
                      <a:pt x="106036" y="32615"/>
                      <a:pt x="106036" y="32615"/>
                    </a:cubicBezTo>
                    <a:cubicBezTo>
                      <a:pt x="105950" y="32471"/>
                      <a:pt x="105835" y="32356"/>
                      <a:pt x="105777" y="32212"/>
                    </a:cubicBezTo>
                    <a:cubicBezTo>
                      <a:pt x="105633" y="31952"/>
                      <a:pt x="105546" y="31722"/>
                      <a:pt x="105460" y="31462"/>
                    </a:cubicBezTo>
                    <a:cubicBezTo>
                      <a:pt x="105373" y="31231"/>
                      <a:pt x="105315" y="30972"/>
                      <a:pt x="105258" y="30741"/>
                    </a:cubicBezTo>
                    <a:cubicBezTo>
                      <a:pt x="105229" y="30510"/>
                      <a:pt x="105200" y="30251"/>
                      <a:pt x="105200" y="29991"/>
                    </a:cubicBezTo>
                    <a:lnTo>
                      <a:pt x="105229" y="29905"/>
                    </a:lnTo>
                    <a:lnTo>
                      <a:pt x="105690" y="16380"/>
                    </a:lnTo>
                    <a:lnTo>
                      <a:pt x="100384" y="19321"/>
                    </a:lnTo>
                    <a:cubicBezTo>
                      <a:pt x="99779" y="19667"/>
                      <a:pt x="99115" y="19956"/>
                      <a:pt x="98452" y="20244"/>
                    </a:cubicBezTo>
                    <a:cubicBezTo>
                      <a:pt x="97904" y="20446"/>
                      <a:pt x="97385" y="20619"/>
                      <a:pt x="96808" y="20792"/>
                    </a:cubicBezTo>
                    <a:cubicBezTo>
                      <a:pt x="96549" y="20850"/>
                      <a:pt x="96289" y="20936"/>
                      <a:pt x="95972" y="20994"/>
                    </a:cubicBezTo>
                    <a:cubicBezTo>
                      <a:pt x="95972" y="20994"/>
                      <a:pt x="95914" y="21023"/>
                      <a:pt x="95857" y="21023"/>
                    </a:cubicBezTo>
                    <a:cubicBezTo>
                      <a:pt x="95684" y="21052"/>
                      <a:pt x="95568" y="21109"/>
                      <a:pt x="95424" y="21138"/>
                    </a:cubicBezTo>
                    <a:cubicBezTo>
                      <a:pt x="94992" y="21196"/>
                      <a:pt x="94530" y="21311"/>
                      <a:pt x="94098" y="21369"/>
                    </a:cubicBezTo>
                    <a:cubicBezTo>
                      <a:pt x="93665" y="21426"/>
                      <a:pt x="93232" y="21455"/>
                      <a:pt x="92800" y="21513"/>
                    </a:cubicBezTo>
                    <a:cubicBezTo>
                      <a:pt x="92367" y="21542"/>
                      <a:pt x="91906" y="21571"/>
                      <a:pt x="91473" y="21571"/>
                    </a:cubicBezTo>
                    <a:cubicBezTo>
                      <a:pt x="91358" y="21599"/>
                      <a:pt x="91185" y="21571"/>
                      <a:pt x="90954" y="21571"/>
                    </a:cubicBezTo>
                    <a:lnTo>
                      <a:pt x="90868" y="21571"/>
                    </a:lnTo>
                    <a:cubicBezTo>
                      <a:pt x="90637" y="21571"/>
                      <a:pt x="90406" y="21599"/>
                      <a:pt x="90147" y="21571"/>
                    </a:cubicBezTo>
                    <a:cubicBezTo>
                      <a:pt x="89657" y="21571"/>
                      <a:pt x="89166" y="21542"/>
                      <a:pt x="88705" y="21484"/>
                    </a:cubicBezTo>
                    <a:cubicBezTo>
                      <a:pt x="88099" y="21426"/>
                      <a:pt x="87580" y="21369"/>
                      <a:pt x="86773" y="21196"/>
                    </a:cubicBezTo>
                    <a:cubicBezTo>
                      <a:pt x="86773" y="21196"/>
                      <a:pt x="86571" y="21138"/>
                      <a:pt x="86311" y="21080"/>
                    </a:cubicBezTo>
                    <a:cubicBezTo>
                      <a:pt x="86081" y="21023"/>
                      <a:pt x="85908" y="20965"/>
                      <a:pt x="85677" y="20936"/>
                    </a:cubicBezTo>
                    <a:cubicBezTo>
                      <a:pt x="85302" y="20821"/>
                      <a:pt x="84869" y="20763"/>
                      <a:pt x="84523" y="20648"/>
                    </a:cubicBezTo>
                    <a:cubicBezTo>
                      <a:pt x="83485" y="20331"/>
                      <a:pt x="82534" y="19898"/>
                      <a:pt x="81668" y="19379"/>
                    </a:cubicBezTo>
                    <a:lnTo>
                      <a:pt x="48592" y="0"/>
                    </a:lnTo>
                    <a:lnTo>
                      <a:pt x="48159" y="11766"/>
                    </a:lnTo>
                    <a:cubicBezTo>
                      <a:pt x="48101" y="13727"/>
                      <a:pt x="46717" y="15659"/>
                      <a:pt x="44064" y="17130"/>
                    </a:cubicBezTo>
                    <a:lnTo>
                      <a:pt x="0" y="41699"/>
                    </a:lnTo>
                    <a:cubicBezTo>
                      <a:pt x="577" y="42478"/>
                      <a:pt x="1327" y="43199"/>
                      <a:pt x="2365" y="43805"/>
                    </a:cubicBezTo>
                    <a:lnTo>
                      <a:pt x="65289" y="80457"/>
                    </a:lnTo>
                    <a:cubicBezTo>
                      <a:pt x="66471" y="81149"/>
                      <a:pt x="67855" y="81640"/>
                      <a:pt x="69326" y="81986"/>
                    </a:cubicBezTo>
                    <a:cubicBezTo>
                      <a:pt x="69528" y="82043"/>
                      <a:pt x="69730" y="82101"/>
                      <a:pt x="69960" y="82159"/>
                    </a:cubicBezTo>
                    <a:cubicBezTo>
                      <a:pt x="71431" y="82476"/>
                      <a:pt x="72988" y="82620"/>
                      <a:pt x="74517" y="82649"/>
                    </a:cubicBezTo>
                    <a:lnTo>
                      <a:pt x="74690" y="82649"/>
                    </a:lnTo>
                    <a:cubicBezTo>
                      <a:pt x="76334" y="82620"/>
                      <a:pt x="78006" y="82476"/>
                      <a:pt x="79650" y="82101"/>
                    </a:cubicBezTo>
                    <a:lnTo>
                      <a:pt x="79736" y="82072"/>
                    </a:lnTo>
                    <a:cubicBezTo>
                      <a:pt x="81351" y="81697"/>
                      <a:pt x="82822" y="81149"/>
                      <a:pt x="84120" y="80428"/>
                    </a:cubicBezTo>
                    <a:lnTo>
                      <a:pt x="134816" y="52168"/>
                    </a:lnTo>
                    <a:cubicBezTo>
                      <a:pt x="135422" y="51850"/>
                      <a:pt x="135710" y="51418"/>
                      <a:pt x="136201" y="51014"/>
                    </a:cubicBezTo>
                    <a:lnTo>
                      <a:pt x="108862" y="35095"/>
                    </a:lnTo>
                    <a:cubicBezTo>
                      <a:pt x="108805" y="35067"/>
                      <a:pt x="108747" y="35067"/>
                      <a:pt x="108689" y="35009"/>
                    </a:cubicBezTo>
                    <a:close/>
                  </a:path>
                </a:pathLst>
              </a:custGeom>
              <a:solidFill>
                <a:srgbClr val="4C4DC3"/>
              </a:solidFill>
              <a:ln w="2878" cap="flat">
                <a:noFill/>
                <a:prstDash val="solid"/>
                <a:miter/>
              </a:ln>
            </p:spPr>
            <p:txBody>
              <a:bodyPr rtlCol="0" anchor="ctr"/>
              <a:lstStyle/>
              <a:p>
                <a:endParaRPr lang="zh-CN" altLang="en-US"/>
              </a:p>
            </p:txBody>
          </p:sp>
          <p:sp>
            <p:nvSpPr>
              <p:cNvPr id="237" name="Aichitds5-42"/>
              <p:cNvSpPr/>
              <p:nvPr/>
            </p:nvSpPr>
            <p:spPr>
              <a:xfrm>
                <a:off x="9854189" y="4824508"/>
                <a:ext cx="136085" cy="82620"/>
              </a:xfrm>
              <a:custGeom>
                <a:avLst/>
                <a:gdLst>
                  <a:gd name="connsiteX0" fmla="*/ 108718 w 136085"/>
                  <a:gd name="connsiteY0" fmla="*/ 35038 h 82620"/>
                  <a:gd name="connsiteX1" fmla="*/ 107075 w 136085"/>
                  <a:gd name="connsiteY1" fmla="*/ 33798 h 82620"/>
                  <a:gd name="connsiteX2" fmla="*/ 106296 w 136085"/>
                  <a:gd name="connsiteY2" fmla="*/ 32904 h 82620"/>
                  <a:gd name="connsiteX3" fmla="*/ 106123 w 136085"/>
                  <a:gd name="connsiteY3" fmla="*/ 32644 h 82620"/>
                  <a:gd name="connsiteX4" fmla="*/ 106036 w 136085"/>
                  <a:gd name="connsiteY4" fmla="*/ 32558 h 82620"/>
                  <a:gd name="connsiteX5" fmla="*/ 105777 w 136085"/>
                  <a:gd name="connsiteY5" fmla="*/ 32125 h 82620"/>
                  <a:gd name="connsiteX6" fmla="*/ 105460 w 136085"/>
                  <a:gd name="connsiteY6" fmla="*/ 31375 h 82620"/>
                  <a:gd name="connsiteX7" fmla="*/ 105287 w 136085"/>
                  <a:gd name="connsiteY7" fmla="*/ 30655 h 82620"/>
                  <a:gd name="connsiteX8" fmla="*/ 105229 w 136085"/>
                  <a:gd name="connsiteY8" fmla="*/ 29905 h 82620"/>
                  <a:gd name="connsiteX9" fmla="*/ 105229 w 136085"/>
                  <a:gd name="connsiteY9" fmla="*/ 29789 h 82620"/>
                  <a:gd name="connsiteX10" fmla="*/ 105719 w 136085"/>
                  <a:gd name="connsiteY10" fmla="*/ 16438 h 82620"/>
                  <a:gd name="connsiteX11" fmla="*/ 100528 w 136085"/>
                  <a:gd name="connsiteY11" fmla="*/ 19321 h 82620"/>
                  <a:gd name="connsiteX12" fmla="*/ 98625 w 136085"/>
                  <a:gd name="connsiteY12" fmla="*/ 20215 h 82620"/>
                  <a:gd name="connsiteX13" fmla="*/ 97010 w 136085"/>
                  <a:gd name="connsiteY13" fmla="*/ 20734 h 82620"/>
                  <a:gd name="connsiteX14" fmla="*/ 96174 w 136085"/>
                  <a:gd name="connsiteY14" fmla="*/ 20936 h 82620"/>
                  <a:gd name="connsiteX15" fmla="*/ 96001 w 136085"/>
                  <a:gd name="connsiteY15" fmla="*/ 20965 h 82620"/>
                  <a:gd name="connsiteX16" fmla="*/ 95626 w 136085"/>
                  <a:gd name="connsiteY16" fmla="*/ 21080 h 82620"/>
                  <a:gd name="connsiteX17" fmla="*/ 94299 w 136085"/>
                  <a:gd name="connsiteY17" fmla="*/ 21282 h 82620"/>
                  <a:gd name="connsiteX18" fmla="*/ 93002 w 136085"/>
                  <a:gd name="connsiteY18" fmla="*/ 21455 h 82620"/>
                  <a:gd name="connsiteX19" fmla="*/ 91675 w 136085"/>
                  <a:gd name="connsiteY19" fmla="*/ 21513 h 82620"/>
                  <a:gd name="connsiteX20" fmla="*/ 91156 w 136085"/>
                  <a:gd name="connsiteY20" fmla="*/ 21513 h 82620"/>
                  <a:gd name="connsiteX21" fmla="*/ 90983 w 136085"/>
                  <a:gd name="connsiteY21" fmla="*/ 21513 h 82620"/>
                  <a:gd name="connsiteX22" fmla="*/ 90320 w 136085"/>
                  <a:gd name="connsiteY22" fmla="*/ 21513 h 82620"/>
                  <a:gd name="connsiteX23" fmla="*/ 88820 w 136085"/>
                  <a:gd name="connsiteY23" fmla="*/ 21398 h 82620"/>
                  <a:gd name="connsiteX24" fmla="*/ 87119 w 136085"/>
                  <a:gd name="connsiteY24" fmla="*/ 21167 h 82620"/>
                  <a:gd name="connsiteX25" fmla="*/ 86398 w 136085"/>
                  <a:gd name="connsiteY25" fmla="*/ 20994 h 82620"/>
                  <a:gd name="connsiteX26" fmla="*/ 85735 w 136085"/>
                  <a:gd name="connsiteY26" fmla="*/ 20821 h 82620"/>
                  <a:gd name="connsiteX27" fmla="*/ 84581 w 136085"/>
                  <a:gd name="connsiteY27" fmla="*/ 20532 h 82620"/>
                  <a:gd name="connsiteX28" fmla="*/ 81697 w 136085"/>
                  <a:gd name="connsiteY28" fmla="*/ 19264 h 82620"/>
                  <a:gd name="connsiteX29" fmla="*/ 48620 w 136085"/>
                  <a:gd name="connsiteY29" fmla="*/ 0 h 82620"/>
                  <a:gd name="connsiteX30" fmla="*/ 48188 w 136085"/>
                  <a:gd name="connsiteY30" fmla="*/ 11737 h 82620"/>
                  <a:gd name="connsiteX31" fmla="*/ 44064 w 136085"/>
                  <a:gd name="connsiteY31" fmla="*/ 17130 h 82620"/>
                  <a:gd name="connsiteX32" fmla="*/ 0 w 136085"/>
                  <a:gd name="connsiteY32" fmla="*/ 41671 h 82620"/>
                  <a:gd name="connsiteX33" fmla="*/ 2365 w 136085"/>
                  <a:gd name="connsiteY33" fmla="*/ 43776 h 82620"/>
                  <a:gd name="connsiteX34" fmla="*/ 65260 w 136085"/>
                  <a:gd name="connsiteY34" fmla="*/ 80457 h 82620"/>
                  <a:gd name="connsiteX35" fmla="*/ 69239 w 136085"/>
                  <a:gd name="connsiteY35" fmla="*/ 81957 h 82620"/>
                  <a:gd name="connsiteX36" fmla="*/ 69845 w 136085"/>
                  <a:gd name="connsiteY36" fmla="*/ 82101 h 82620"/>
                  <a:gd name="connsiteX37" fmla="*/ 74430 w 136085"/>
                  <a:gd name="connsiteY37" fmla="*/ 82591 h 82620"/>
                  <a:gd name="connsiteX38" fmla="*/ 74603 w 136085"/>
                  <a:gd name="connsiteY38" fmla="*/ 82620 h 82620"/>
                  <a:gd name="connsiteX39" fmla="*/ 79448 w 136085"/>
                  <a:gd name="connsiteY39" fmla="*/ 82072 h 82620"/>
                  <a:gd name="connsiteX40" fmla="*/ 79621 w 136085"/>
                  <a:gd name="connsiteY40" fmla="*/ 82015 h 82620"/>
                  <a:gd name="connsiteX41" fmla="*/ 84033 w 136085"/>
                  <a:gd name="connsiteY41" fmla="*/ 80400 h 82620"/>
                  <a:gd name="connsiteX42" fmla="*/ 134730 w 136085"/>
                  <a:gd name="connsiteY42" fmla="*/ 52139 h 82620"/>
                  <a:gd name="connsiteX43" fmla="*/ 136085 w 136085"/>
                  <a:gd name="connsiteY43" fmla="*/ 51014 h 82620"/>
                  <a:gd name="connsiteX44" fmla="*/ 108805 w 136085"/>
                  <a:gd name="connsiteY44" fmla="*/ 35095 h 82620"/>
                  <a:gd name="connsiteX45" fmla="*/ 108718 w 136085"/>
                  <a:gd name="connsiteY45" fmla="*/ 35038 h 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620">
                    <a:moveTo>
                      <a:pt x="108718" y="35038"/>
                    </a:moveTo>
                    <a:cubicBezTo>
                      <a:pt x="108084" y="34663"/>
                      <a:pt x="107536" y="34259"/>
                      <a:pt x="107075" y="33798"/>
                    </a:cubicBezTo>
                    <a:cubicBezTo>
                      <a:pt x="106786" y="33538"/>
                      <a:pt x="106527" y="33250"/>
                      <a:pt x="106296" y="32904"/>
                    </a:cubicBezTo>
                    <a:cubicBezTo>
                      <a:pt x="106238" y="32817"/>
                      <a:pt x="106209" y="32760"/>
                      <a:pt x="106123" y="32644"/>
                    </a:cubicBezTo>
                    <a:cubicBezTo>
                      <a:pt x="106094" y="32615"/>
                      <a:pt x="106036" y="32558"/>
                      <a:pt x="106036" y="32558"/>
                    </a:cubicBezTo>
                    <a:cubicBezTo>
                      <a:pt x="105950" y="32414"/>
                      <a:pt x="105863" y="32269"/>
                      <a:pt x="105777" y="32125"/>
                    </a:cubicBezTo>
                    <a:cubicBezTo>
                      <a:pt x="105633" y="31866"/>
                      <a:pt x="105546" y="31635"/>
                      <a:pt x="105460" y="31375"/>
                    </a:cubicBezTo>
                    <a:cubicBezTo>
                      <a:pt x="105373" y="31145"/>
                      <a:pt x="105315" y="30885"/>
                      <a:pt x="105287" y="30655"/>
                    </a:cubicBezTo>
                    <a:cubicBezTo>
                      <a:pt x="105229" y="30395"/>
                      <a:pt x="105229" y="30135"/>
                      <a:pt x="105229" y="29905"/>
                    </a:cubicBezTo>
                    <a:lnTo>
                      <a:pt x="105229" y="29789"/>
                    </a:lnTo>
                    <a:lnTo>
                      <a:pt x="105719" y="16438"/>
                    </a:lnTo>
                    <a:lnTo>
                      <a:pt x="100528" y="19321"/>
                    </a:lnTo>
                    <a:cubicBezTo>
                      <a:pt x="99923" y="19667"/>
                      <a:pt x="99288" y="19956"/>
                      <a:pt x="98625" y="20215"/>
                    </a:cubicBezTo>
                    <a:cubicBezTo>
                      <a:pt x="98106" y="20417"/>
                      <a:pt x="97558" y="20590"/>
                      <a:pt x="97010" y="20734"/>
                    </a:cubicBezTo>
                    <a:cubicBezTo>
                      <a:pt x="96751" y="20821"/>
                      <a:pt x="96462" y="20878"/>
                      <a:pt x="96174" y="20936"/>
                    </a:cubicBezTo>
                    <a:cubicBezTo>
                      <a:pt x="96116" y="20965"/>
                      <a:pt x="96001" y="20965"/>
                      <a:pt x="96001" y="20965"/>
                    </a:cubicBezTo>
                    <a:cubicBezTo>
                      <a:pt x="95885" y="21023"/>
                      <a:pt x="95741" y="21023"/>
                      <a:pt x="95626" y="21080"/>
                    </a:cubicBezTo>
                    <a:cubicBezTo>
                      <a:pt x="95193" y="21167"/>
                      <a:pt x="94732" y="21225"/>
                      <a:pt x="94299" y="21282"/>
                    </a:cubicBezTo>
                    <a:cubicBezTo>
                      <a:pt x="93867" y="21340"/>
                      <a:pt x="93434" y="21398"/>
                      <a:pt x="93002" y="21455"/>
                    </a:cubicBezTo>
                    <a:cubicBezTo>
                      <a:pt x="92569" y="21484"/>
                      <a:pt x="92108" y="21484"/>
                      <a:pt x="91675" y="21513"/>
                    </a:cubicBezTo>
                    <a:cubicBezTo>
                      <a:pt x="91502" y="21513"/>
                      <a:pt x="91329" y="21513"/>
                      <a:pt x="91156" y="21513"/>
                    </a:cubicBezTo>
                    <a:lnTo>
                      <a:pt x="90983" y="21513"/>
                    </a:lnTo>
                    <a:cubicBezTo>
                      <a:pt x="90781" y="21513"/>
                      <a:pt x="90320" y="21513"/>
                      <a:pt x="90320" y="21513"/>
                    </a:cubicBezTo>
                    <a:cubicBezTo>
                      <a:pt x="89830" y="21484"/>
                      <a:pt x="89310" y="21455"/>
                      <a:pt x="88820" y="21398"/>
                    </a:cubicBezTo>
                    <a:cubicBezTo>
                      <a:pt x="88243" y="21340"/>
                      <a:pt x="87695" y="21282"/>
                      <a:pt x="87119" y="21167"/>
                    </a:cubicBezTo>
                    <a:cubicBezTo>
                      <a:pt x="86859" y="21138"/>
                      <a:pt x="86629" y="21052"/>
                      <a:pt x="86398" y="20994"/>
                    </a:cubicBezTo>
                    <a:cubicBezTo>
                      <a:pt x="86167" y="20936"/>
                      <a:pt x="85965" y="20878"/>
                      <a:pt x="85735" y="20821"/>
                    </a:cubicBezTo>
                    <a:cubicBezTo>
                      <a:pt x="85360" y="20734"/>
                      <a:pt x="84956" y="20677"/>
                      <a:pt x="84581" y="20532"/>
                    </a:cubicBezTo>
                    <a:cubicBezTo>
                      <a:pt x="83543" y="20186"/>
                      <a:pt x="82562" y="19783"/>
                      <a:pt x="81697" y="19264"/>
                    </a:cubicBezTo>
                    <a:lnTo>
                      <a:pt x="48620" y="0"/>
                    </a:lnTo>
                    <a:lnTo>
                      <a:pt x="48188" y="11737"/>
                    </a:lnTo>
                    <a:cubicBezTo>
                      <a:pt x="48130" y="13669"/>
                      <a:pt x="46717" y="15630"/>
                      <a:pt x="44064" y="17130"/>
                    </a:cubicBezTo>
                    <a:lnTo>
                      <a:pt x="0" y="41671"/>
                    </a:lnTo>
                    <a:cubicBezTo>
                      <a:pt x="606" y="42420"/>
                      <a:pt x="1298" y="43170"/>
                      <a:pt x="2365" y="43776"/>
                    </a:cubicBezTo>
                    <a:lnTo>
                      <a:pt x="65260" y="80457"/>
                    </a:lnTo>
                    <a:cubicBezTo>
                      <a:pt x="66413" y="81092"/>
                      <a:pt x="67798" y="81611"/>
                      <a:pt x="69239" y="81957"/>
                    </a:cubicBezTo>
                    <a:cubicBezTo>
                      <a:pt x="69441" y="82015"/>
                      <a:pt x="69643" y="82072"/>
                      <a:pt x="69845" y="82101"/>
                    </a:cubicBezTo>
                    <a:cubicBezTo>
                      <a:pt x="71316" y="82418"/>
                      <a:pt x="72844" y="82591"/>
                      <a:pt x="74430" y="82591"/>
                    </a:cubicBezTo>
                    <a:lnTo>
                      <a:pt x="74603" y="82620"/>
                    </a:lnTo>
                    <a:cubicBezTo>
                      <a:pt x="76247" y="82591"/>
                      <a:pt x="77891" y="82418"/>
                      <a:pt x="79448" y="82072"/>
                    </a:cubicBezTo>
                    <a:cubicBezTo>
                      <a:pt x="79506" y="82072"/>
                      <a:pt x="79621" y="82015"/>
                      <a:pt x="79621" y="82015"/>
                    </a:cubicBezTo>
                    <a:cubicBezTo>
                      <a:pt x="81207" y="81668"/>
                      <a:pt x="82735" y="81121"/>
                      <a:pt x="84033" y="80400"/>
                    </a:cubicBezTo>
                    <a:lnTo>
                      <a:pt x="134730" y="52139"/>
                    </a:lnTo>
                    <a:cubicBezTo>
                      <a:pt x="135335" y="51793"/>
                      <a:pt x="135624" y="51389"/>
                      <a:pt x="136085" y="51014"/>
                    </a:cubicBezTo>
                    <a:lnTo>
                      <a:pt x="108805" y="35095"/>
                    </a:lnTo>
                    <a:cubicBezTo>
                      <a:pt x="108834" y="35095"/>
                      <a:pt x="108776" y="35067"/>
                      <a:pt x="108718" y="35038"/>
                    </a:cubicBezTo>
                    <a:close/>
                  </a:path>
                </a:pathLst>
              </a:custGeom>
              <a:solidFill>
                <a:srgbClr val="4C4DC3"/>
              </a:solidFill>
              <a:ln w="2878" cap="flat">
                <a:noFill/>
                <a:prstDash val="solid"/>
                <a:miter/>
              </a:ln>
            </p:spPr>
            <p:txBody>
              <a:bodyPr rtlCol="0" anchor="ctr"/>
              <a:lstStyle/>
              <a:p>
                <a:endParaRPr lang="zh-CN" altLang="en-US"/>
              </a:p>
            </p:txBody>
          </p:sp>
          <p:sp>
            <p:nvSpPr>
              <p:cNvPr id="238" name="Aichitds5-43"/>
              <p:cNvSpPr/>
              <p:nvPr/>
            </p:nvSpPr>
            <p:spPr>
              <a:xfrm>
                <a:off x="9764158" y="4772139"/>
                <a:ext cx="136171" cy="82648"/>
              </a:xfrm>
              <a:custGeom>
                <a:avLst/>
                <a:gdLst>
                  <a:gd name="connsiteX0" fmla="*/ 108689 w 136171"/>
                  <a:gd name="connsiteY0" fmla="*/ 34922 h 82648"/>
                  <a:gd name="connsiteX1" fmla="*/ 107074 w 136171"/>
                  <a:gd name="connsiteY1" fmla="*/ 33740 h 82648"/>
                  <a:gd name="connsiteX2" fmla="*/ 106296 w 136171"/>
                  <a:gd name="connsiteY2" fmla="*/ 32875 h 82648"/>
                  <a:gd name="connsiteX3" fmla="*/ 106094 w 136171"/>
                  <a:gd name="connsiteY3" fmla="*/ 32587 h 82648"/>
                  <a:gd name="connsiteX4" fmla="*/ 106036 w 136171"/>
                  <a:gd name="connsiteY4" fmla="*/ 32529 h 82648"/>
                  <a:gd name="connsiteX5" fmla="*/ 105777 w 136171"/>
                  <a:gd name="connsiteY5" fmla="*/ 32125 h 82648"/>
                  <a:gd name="connsiteX6" fmla="*/ 105459 w 136171"/>
                  <a:gd name="connsiteY6" fmla="*/ 31375 h 82648"/>
                  <a:gd name="connsiteX7" fmla="*/ 105286 w 136171"/>
                  <a:gd name="connsiteY7" fmla="*/ 30655 h 82648"/>
                  <a:gd name="connsiteX8" fmla="*/ 105229 w 136171"/>
                  <a:gd name="connsiteY8" fmla="*/ 29905 h 82648"/>
                  <a:gd name="connsiteX9" fmla="*/ 105229 w 136171"/>
                  <a:gd name="connsiteY9" fmla="*/ 29818 h 82648"/>
                  <a:gd name="connsiteX10" fmla="*/ 105719 w 136171"/>
                  <a:gd name="connsiteY10" fmla="*/ 16265 h 82648"/>
                  <a:gd name="connsiteX11" fmla="*/ 100384 w 136171"/>
                  <a:gd name="connsiteY11" fmla="*/ 19235 h 82648"/>
                  <a:gd name="connsiteX12" fmla="*/ 98481 w 136171"/>
                  <a:gd name="connsiteY12" fmla="*/ 20129 h 82648"/>
                  <a:gd name="connsiteX13" fmla="*/ 96866 w 136171"/>
                  <a:gd name="connsiteY13" fmla="*/ 20648 h 82648"/>
                  <a:gd name="connsiteX14" fmla="*/ 95972 w 136171"/>
                  <a:gd name="connsiteY14" fmla="*/ 20878 h 82648"/>
                  <a:gd name="connsiteX15" fmla="*/ 95857 w 136171"/>
                  <a:gd name="connsiteY15" fmla="*/ 20907 h 82648"/>
                  <a:gd name="connsiteX16" fmla="*/ 95453 w 136171"/>
                  <a:gd name="connsiteY16" fmla="*/ 21023 h 82648"/>
                  <a:gd name="connsiteX17" fmla="*/ 94126 w 136171"/>
                  <a:gd name="connsiteY17" fmla="*/ 21225 h 82648"/>
                  <a:gd name="connsiteX18" fmla="*/ 92800 w 136171"/>
                  <a:gd name="connsiteY18" fmla="*/ 21369 h 82648"/>
                  <a:gd name="connsiteX19" fmla="*/ 91473 w 136171"/>
                  <a:gd name="connsiteY19" fmla="*/ 21455 h 82648"/>
                  <a:gd name="connsiteX20" fmla="*/ 90925 w 136171"/>
                  <a:gd name="connsiteY20" fmla="*/ 21455 h 82648"/>
                  <a:gd name="connsiteX21" fmla="*/ 90839 w 136171"/>
                  <a:gd name="connsiteY21" fmla="*/ 21455 h 82648"/>
                  <a:gd name="connsiteX22" fmla="*/ 90118 w 136171"/>
                  <a:gd name="connsiteY22" fmla="*/ 21455 h 82648"/>
                  <a:gd name="connsiteX23" fmla="*/ 88647 w 136171"/>
                  <a:gd name="connsiteY23" fmla="*/ 21340 h 82648"/>
                  <a:gd name="connsiteX24" fmla="*/ 86975 w 136171"/>
                  <a:gd name="connsiteY24" fmla="*/ 21109 h 82648"/>
                  <a:gd name="connsiteX25" fmla="*/ 86052 w 136171"/>
                  <a:gd name="connsiteY25" fmla="*/ 20907 h 82648"/>
                  <a:gd name="connsiteX26" fmla="*/ 85648 w 136171"/>
                  <a:gd name="connsiteY26" fmla="*/ 20821 h 82648"/>
                  <a:gd name="connsiteX27" fmla="*/ 84495 w 136171"/>
                  <a:gd name="connsiteY27" fmla="*/ 20532 h 82648"/>
                  <a:gd name="connsiteX28" fmla="*/ 81668 w 136171"/>
                  <a:gd name="connsiteY28" fmla="*/ 19292 h 82648"/>
                  <a:gd name="connsiteX29" fmla="*/ 48563 w 136171"/>
                  <a:gd name="connsiteY29" fmla="*/ 0 h 82648"/>
                  <a:gd name="connsiteX30" fmla="*/ 48130 w 136171"/>
                  <a:gd name="connsiteY30" fmla="*/ 11795 h 82648"/>
                  <a:gd name="connsiteX31" fmla="*/ 44064 w 136171"/>
                  <a:gd name="connsiteY31" fmla="*/ 17130 h 82648"/>
                  <a:gd name="connsiteX32" fmla="*/ 0 w 136171"/>
                  <a:gd name="connsiteY32" fmla="*/ 41699 h 82648"/>
                  <a:gd name="connsiteX33" fmla="*/ 2393 w 136171"/>
                  <a:gd name="connsiteY33" fmla="*/ 43833 h 82648"/>
                  <a:gd name="connsiteX34" fmla="*/ 65289 w 136171"/>
                  <a:gd name="connsiteY34" fmla="*/ 80486 h 82648"/>
                  <a:gd name="connsiteX35" fmla="*/ 69297 w 136171"/>
                  <a:gd name="connsiteY35" fmla="*/ 82015 h 82648"/>
                  <a:gd name="connsiteX36" fmla="*/ 69903 w 136171"/>
                  <a:gd name="connsiteY36" fmla="*/ 82159 h 82648"/>
                  <a:gd name="connsiteX37" fmla="*/ 74488 w 136171"/>
                  <a:gd name="connsiteY37" fmla="*/ 82649 h 82648"/>
                  <a:gd name="connsiteX38" fmla="*/ 74661 w 136171"/>
                  <a:gd name="connsiteY38" fmla="*/ 82649 h 82648"/>
                  <a:gd name="connsiteX39" fmla="*/ 79505 w 136171"/>
                  <a:gd name="connsiteY39" fmla="*/ 82101 h 82648"/>
                  <a:gd name="connsiteX40" fmla="*/ 79707 w 136171"/>
                  <a:gd name="connsiteY40" fmla="*/ 82043 h 82648"/>
                  <a:gd name="connsiteX41" fmla="*/ 84091 w 136171"/>
                  <a:gd name="connsiteY41" fmla="*/ 80428 h 82648"/>
                  <a:gd name="connsiteX42" fmla="*/ 134788 w 136171"/>
                  <a:gd name="connsiteY42" fmla="*/ 52167 h 82648"/>
                  <a:gd name="connsiteX43" fmla="*/ 136172 w 136171"/>
                  <a:gd name="connsiteY43" fmla="*/ 51043 h 82648"/>
                  <a:gd name="connsiteX44" fmla="*/ 108891 w 136171"/>
                  <a:gd name="connsiteY44" fmla="*/ 35153 h 82648"/>
                  <a:gd name="connsiteX45" fmla="*/ 108689 w 136171"/>
                  <a:gd name="connsiteY45" fmla="*/ 34922 h 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71" h="82648">
                    <a:moveTo>
                      <a:pt x="108689" y="34922"/>
                    </a:moveTo>
                    <a:cubicBezTo>
                      <a:pt x="108055" y="34548"/>
                      <a:pt x="107536" y="34144"/>
                      <a:pt x="107074" y="33740"/>
                    </a:cubicBezTo>
                    <a:cubicBezTo>
                      <a:pt x="106786" y="33452"/>
                      <a:pt x="106526" y="33163"/>
                      <a:pt x="106296" y="32875"/>
                    </a:cubicBezTo>
                    <a:cubicBezTo>
                      <a:pt x="106238" y="32788"/>
                      <a:pt x="106180" y="32702"/>
                      <a:pt x="106094" y="32587"/>
                    </a:cubicBezTo>
                    <a:cubicBezTo>
                      <a:pt x="106094" y="32587"/>
                      <a:pt x="106065" y="32558"/>
                      <a:pt x="106036" y="32529"/>
                    </a:cubicBezTo>
                    <a:cubicBezTo>
                      <a:pt x="105950" y="32385"/>
                      <a:pt x="105834" y="32241"/>
                      <a:pt x="105777" y="32125"/>
                    </a:cubicBezTo>
                    <a:cubicBezTo>
                      <a:pt x="105632" y="31866"/>
                      <a:pt x="105546" y="31606"/>
                      <a:pt x="105459" y="31375"/>
                    </a:cubicBezTo>
                    <a:cubicBezTo>
                      <a:pt x="105373" y="31145"/>
                      <a:pt x="105315" y="30885"/>
                      <a:pt x="105286" y="30655"/>
                    </a:cubicBezTo>
                    <a:cubicBezTo>
                      <a:pt x="105229" y="30395"/>
                      <a:pt x="105229" y="30135"/>
                      <a:pt x="105229" y="29905"/>
                    </a:cubicBezTo>
                    <a:lnTo>
                      <a:pt x="105229" y="29818"/>
                    </a:lnTo>
                    <a:lnTo>
                      <a:pt x="105719" y="16265"/>
                    </a:lnTo>
                    <a:lnTo>
                      <a:pt x="100384" y="19235"/>
                    </a:lnTo>
                    <a:cubicBezTo>
                      <a:pt x="99807" y="19581"/>
                      <a:pt x="99144" y="19869"/>
                      <a:pt x="98481" y="20129"/>
                    </a:cubicBezTo>
                    <a:cubicBezTo>
                      <a:pt x="97962" y="20331"/>
                      <a:pt x="97414" y="20504"/>
                      <a:pt x="96866" y="20648"/>
                    </a:cubicBezTo>
                    <a:cubicBezTo>
                      <a:pt x="96606" y="20734"/>
                      <a:pt x="96318" y="20792"/>
                      <a:pt x="95972" y="20878"/>
                    </a:cubicBezTo>
                    <a:cubicBezTo>
                      <a:pt x="95972" y="20878"/>
                      <a:pt x="95914" y="20878"/>
                      <a:pt x="95857" y="20907"/>
                    </a:cubicBezTo>
                    <a:cubicBezTo>
                      <a:pt x="95712" y="20936"/>
                      <a:pt x="95597" y="20965"/>
                      <a:pt x="95453" y="21023"/>
                    </a:cubicBezTo>
                    <a:cubicBezTo>
                      <a:pt x="95020" y="21080"/>
                      <a:pt x="94588" y="21167"/>
                      <a:pt x="94126" y="21225"/>
                    </a:cubicBezTo>
                    <a:cubicBezTo>
                      <a:pt x="93694" y="21282"/>
                      <a:pt x="93261" y="21340"/>
                      <a:pt x="92800" y="21369"/>
                    </a:cubicBezTo>
                    <a:cubicBezTo>
                      <a:pt x="92367" y="21426"/>
                      <a:pt x="91906" y="21426"/>
                      <a:pt x="91473" y="21455"/>
                    </a:cubicBezTo>
                    <a:cubicBezTo>
                      <a:pt x="91329" y="21455"/>
                      <a:pt x="91156" y="21455"/>
                      <a:pt x="90925" y="21455"/>
                    </a:cubicBezTo>
                    <a:lnTo>
                      <a:pt x="90839" y="21455"/>
                    </a:lnTo>
                    <a:cubicBezTo>
                      <a:pt x="90608" y="21455"/>
                      <a:pt x="90118" y="21455"/>
                      <a:pt x="90118" y="21455"/>
                    </a:cubicBezTo>
                    <a:cubicBezTo>
                      <a:pt x="89628" y="21426"/>
                      <a:pt x="89137" y="21398"/>
                      <a:pt x="88647" y="21340"/>
                    </a:cubicBezTo>
                    <a:cubicBezTo>
                      <a:pt x="88070" y="21282"/>
                      <a:pt x="87522" y="21225"/>
                      <a:pt x="86975" y="21109"/>
                    </a:cubicBezTo>
                    <a:cubicBezTo>
                      <a:pt x="86715" y="21080"/>
                      <a:pt x="86513" y="21023"/>
                      <a:pt x="86052" y="20907"/>
                    </a:cubicBezTo>
                    <a:cubicBezTo>
                      <a:pt x="86052" y="20907"/>
                      <a:pt x="85850" y="20850"/>
                      <a:pt x="85648" y="20821"/>
                    </a:cubicBezTo>
                    <a:cubicBezTo>
                      <a:pt x="85244" y="20705"/>
                      <a:pt x="84841" y="20648"/>
                      <a:pt x="84495" y="20532"/>
                    </a:cubicBezTo>
                    <a:cubicBezTo>
                      <a:pt x="83485" y="20244"/>
                      <a:pt x="82505" y="19812"/>
                      <a:pt x="81668" y="19292"/>
                    </a:cubicBezTo>
                    <a:lnTo>
                      <a:pt x="48563" y="0"/>
                    </a:lnTo>
                    <a:lnTo>
                      <a:pt x="48130" y="11795"/>
                    </a:lnTo>
                    <a:cubicBezTo>
                      <a:pt x="48072" y="13727"/>
                      <a:pt x="46688" y="15688"/>
                      <a:pt x="44064" y="17130"/>
                    </a:cubicBezTo>
                    <a:lnTo>
                      <a:pt x="0" y="41699"/>
                    </a:lnTo>
                    <a:cubicBezTo>
                      <a:pt x="605" y="42449"/>
                      <a:pt x="1326" y="43199"/>
                      <a:pt x="2393" y="43833"/>
                    </a:cubicBezTo>
                    <a:lnTo>
                      <a:pt x="65289" y="80486"/>
                    </a:lnTo>
                    <a:cubicBezTo>
                      <a:pt x="66471" y="81178"/>
                      <a:pt x="67855" y="81668"/>
                      <a:pt x="69297" y="82015"/>
                    </a:cubicBezTo>
                    <a:cubicBezTo>
                      <a:pt x="69499" y="82043"/>
                      <a:pt x="69701" y="82130"/>
                      <a:pt x="69903" y="82159"/>
                    </a:cubicBezTo>
                    <a:cubicBezTo>
                      <a:pt x="71373" y="82476"/>
                      <a:pt x="72902" y="82649"/>
                      <a:pt x="74488" y="82649"/>
                    </a:cubicBezTo>
                    <a:lnTo>
                      <a:pt x="74661" y="82649"/>
                    </a:lnTo>
                    <a:cubicBezTo>
                      <a:pt x="76305" y="82620"/>
                      <a:pt x="77948" y="82447"/>
                      <a:pt x="79505" y="82101"/>
                    </a:cubicBezTo>
                    <a:cubicBezTo>
                      <a:pt x="79563" y="82101"/>
                      <a:pt x="79621" y="82043"/>
                      <a:pt x="79707" y="82043"/>
                    </a:cubicBezTo>
                    <a:cubicBezTo>
                      <a:pt x="81293" y="81668"/>
                      <a:pt x="82793" y="81121"/>
                      <a:pt x="84091" y="80428"/>
                    </a:cubicBezTo>
                    <a:lnTo>
                      <a:pt x="134788" y="52167"/>
                    </a:lnTo>
                    <a:cubicBezTo>
                      <a:pt x="135393" y="51821"/>
                      <a:pt x="135682" y="51418"/>
                      <a:pt x="136172" y="51043"/>
                    </a:cubicBezTo>
                    <a:lnTo>
                      <a:pt x="108891" y="35153"/>
                    </a:lnTo>
                    <a:cubicBezTo>
                      <a:pt x="108776" y="34980"/>
                      <a:pt x="108747" y="34951"/>
                      <a:pt x="108689" y="34922"/>
                    </a:cubicBezTo>
                    <a:close/>
                  </a:path>
                </a:pathLst>
              </a:custGeom>
              <a:solidFill>
                <a:srgbClr val="4C4DC3"/>
              </a:solidFill>
              <a:ln w="2878" cap="flat">
                <a:noFill/>
                <a:prstDash val="solid"/>
                <a:miter/>
              </a:ln>
            </p:spPr>
            <p:txBody>
              <a:bodyPr rtlCol="0" anchor="ctr"/>
              <a:lstStyle/>
              <a:p>
                <a:endParaRPr lang="zh-CN" altLang="en-US"/>
              </a:p>
            </p:txBody>
          </p:sp>
          <p:sp>
            <p:nvSpPr>
              <p:cNvPr id="239" name="Aichitds5-44"/>
              <p:cNvSpPr/>
              <p:nvPr/>
            </p:nvSpPr>
            <p:spPr>
              <a:xfrm>
                <a:off x="10394839" y="5139590"/>
                <a:ext cx="136143" cy="82619"/>
              </a:xfrm>
              <a:custGeom>
                <a:avLst/>
                <a:gdLst>
                  <a:gd name="connsiteX0" fmla="*/ 108747 w 136143"/>
                  <a:gd name="connsiteY0" fmla="*/ 34951 h 82619"/>
                  <a:gd name="connsiteX1" fmla="*/ 107103 w 136143"/>
                  <a:gd name="connsiteY1" fmla="*/ 33740 h 82619"/>
                  <a:gd name="connsiteX2" fmla="*/ 106296 w 136143"/>
                  <a:gd name="connsiteY2" fmla="*/ 32846 h 82619"/>
                  <a:gd name="connsiteX3" fmla="*/ 106123 w 136143"/>
                  <a:gd name="connsiteY3" fmla="*/ 32586 h 82619"/>
                  <a:gd name="connsiteX4" fmla="*/ 106065 w 136143"/>
                  <a:gd name="connsiteY4" fmla="*/ 32500 h 82619"/>
                  <a:gd name="connsiteX5" fmla="*/ 105806 w 136143"/>
                  <a:gd name="connsiteY5" fmla="*/ 32068 h 82619"/>
                  <a:gd name="connsiteX6" fmla="*/ 105488 w 136143"/>
                  <a:gd name="connsiteY6" fmla="*/ 31318 h 82619"/>
                  <a:gd name="connsiteX7" fmla="*/ 105287 w 136143"/>
                  <a:gd name="connsiteY7" fmla="*/ 30597 h 82619"/>
                  <a:gd name="connsiteX8" fmla="*/ 105229 w 136143"/>
                  <a:gd name="connsiteY8" fmla="*/ 29847 h 82619"/>
                  <a:gd name="connsiteX9" fmla="*/ 105229 w 136143"/>
                  <a:gd name="connsiteY9" fmla="*/ 29703 h 82619"/>
                  <a:gd name="connsiteX10" fmla="*/ 105719 w 136143"/>
                  <a:gd name="connsiteY10" fmla="*/ 16264 h 82619"/>
                  <a:gd name="connsiteX11" fmla="*/ 100442 w 136143"/>
                  <a:gd name="connsiteY11" fmla="*/ 19206 h 82619"/>
                  <a:gd name="connsiteX12" fmla="*/ 98510 w 136143"/>
                  <a:gd name="connsiteY12" fmla="*/ 20100 h 82619"/>
                  <a:gd name="connsiteX13" fmla="*/ 96895 w 136143"/>
                  <a:gd name="connsiteY13" fmla="*/ 20648 h 82619"/>
                  <a:gd name="connsiteX14" fmla="*/ 96116 w 136143"/>
                  <a:gd name="connsiteY14" fmla="*/ 20821 h 82619"/>
                  <a:gd name="connsiteX15" fmla="*/ 95914 w 136143"/>
                  <a:gd name="connsiteY15" fmla="*/ 20850 h 82619"/>
                  <a:gd name="connsiteX16" fmla="*/ 95482 w 136143"/>
                  <a:gd name="connsiteY16" fmla="*/ 20965 h 82619"/>
                  <a:gd name="connsiteX17" fmla="*/ 94155 w 136143"/>
                  <a:gd name="connsiteY17" fmla="*/ 21196 h 82619"/>
                  <a:gd name="connsiteX18" fmla="*/ 92858 w 136143"/>
                  <a:gd name="connsiteY18" fmla="*/ 21340 h 82619"/>
                  <a:gd name="connsiteX19" fmla="*/ 91387 w 136143"/>
                  <a:gd name="connsiteY19" fmla="*/ 21426 h 82619"/>
                  <a:gd name="connsiteX20" fmla="*/ 91070 w 136143"/>
                  <a:gd name="connsiteY20" fmla="*/ 21426 h 82619"/>
                  <a:gd name="connsiteX21" fmla="*/ 90925 w 136143"/>
                  <a:gd name="connsiteY21" fmla="*/ 21397 h 82619"/>
                  <a:gd name="connsiteX22" fmla="*/ 90205 w 136143"/>
                  <a:gd name="connsiteY22" fmla="*/ 21397 h 82619"/>
                  <a:gd name="connsiteX23" fmla="*/ 88734 w 136143"/>
                  <a:gd name="connsiteY23" fmla="*/ 21311 h 82619"/>
                  <a:gd name="connsiteX24" fmla="*/ 86802 w 136143"/>
                  <a:gd name="connsiteY24" fmla="*/ 21051 h 82619"/>
                  <a:gd name="connsiteX25" fmla="*/ 86340 w 136143"/>
                  <a:gd name="connsiteY25" fmla="*/ 20936 h 82619"/>
                  <a:gd name="connsiteX26" fmla="*/ 85706 w 136143"/>
                  <a:gd name="connsiteY26" fmla="*/ 20792 h 82619"/>
                  <a:gd name="connsiteX27" fmla="*/ 84552 w 136143"/>
                  <a:gd name="connsiteY27" fmla="*/ 20504 h 82619"/>
                  <a:gd name="connsiteX28" fmla="*/ 81697 w 136143"/>
                  <a:gd name="connsiteY28" fmla="*/ 19263 h 82619"/>
                  <a:gd name="connsiteX29" fmla="*/ 48621 w 136143"/>
                  <a:gd name="connsiteY29" fmla="*/ 0 h 82619"/>
                  <a:gd name="connsiteX30" fmla="*/ 48217 w 136143"/>
                  <a:gd name="connsiteY30" fmla="*/ 11766 h 82619"/>
                  <a:gd name="connsiteX31" fmla="*/ 44093 w 136143"/>
                  <a:gd name="connsiteY31" fmla="*/ 17129 h 82619"/>
                  <a:gd name="connsiteX32" fmla="*/ 0 w 136143"/>
                  <a:gd name="connsiteY32" fmla="*/ 41699 h 82619"/>
                  <a:gd name="connsiteX33" fmla="*/ 2336 w 136143"/>
                  <a:gd name="connsiteY33" fmla="*/ 43775 h 82619"/>
                  <a:gd name="connsiteX34" fmla="*/ 65231 w 136143"/>
                  <a:gd name="connsiteY34" fmla="*/ 80457 h 82619"/>
                  <a:gd name="connsiteX35" fmla="*/ 69239 w 136143"/>
                  <a:gd name="connsiteY35" fmla="*/ 81957 h 82619"/>
                  <a:gd name="connsiteX36" fmla="*/ 69874 w 136143"/>
                  <a:gd name="connsiteY36" fmla="*/ 82130 h 82619"/>
                  <a:gd name="connsiteX37" fmla="*/ 74459 w 136143"/>
                  <a:gd name="connsiteY37" fmla="*/ 82620 h 82619"/>
                  <a:gd name="connsiteX38" fmla="*/ 74632 w 136143"/>
                  <a:gd name="connsiteY38" fmla="*/ 82620 h 82619"/>
                  <a:gd name="connsiteX39" fmla="*/ 79563 w 136143"/>
                  <a:gd name="connsiteY39" fmla="*/ 82072 h 82619"/>
                  <a:gd name="connsiteX40" fmla="*/ 79679 w 136143"/>
                  <a:gd name="connsiteY40" fmla="*/ 82043 h 82619"/>
                  <a:gd name="connsiteX41" fmla="*/ 84091 w 136143"/>
                  <a:gd name="connsiteY41" fmla="*/ 80399 h 82619"/>
                  <a:gd name="connsiteX42" fmla="*/ 134788 w 136143"/>
                  <a:gd name="connsiteY42" fmla="*/ 52110 h 82619"/>
                  <a:gd name="connsiteX43" fmla="*/ 136143 w 136143"/>
                  <a:gd name="connsiteY43" fmla="*/ 50985 h 82619"/>
                  <a:gd name="connsiteX44" fmla="*/ 108862 w 136143"/>
                  <a:gd name="connsiteY44" fmla="*/ 35095 h 82619"/>
                  <a:gd name="connsiteX45" fmla="*/ 108747 w 136143"/>
                  <a:gd name="connsiteY45" fmla="*/ 34951 h 8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43" h="82619">
                    <a:moveTo>
                      <a:pt x="108747" y="34951"/>
                    </a:moveTo>
                    <a:cubicBezTo>
                      <a:pt x="108113" y="34576"/>
                      <a:pt x="107565" y="34173"/>
                      <a:pt x="107103" y="33740"/>
                    </a:cubicBezTo>
                    <a:cubicBezTo>
                      <a:pt x="106786" y="33452"/>
                      <a:pt x="106527" y="33192"/>
                      <a:pt x="106296" y="32846"/>
                    </a:cubicBezTo>
                    <a:cubicBezTo>
                      <a:pt x="106238" y="32760"/>
                      <a:pt x="106181" y="32673"/>
                      <a:pt x="106123" y="32586"/>
                    </a:cubicBezTo>
                    <a:cubicBezTo>
                      <a:pt x="106094" y="32558"/>
                      <a:pt x="106094" y="32529"/>
                      <a:pt x="106065" y="32500"/>
                    </a:cubicBezTo>
                    <a:cubicBezTo>
                      <a:pt x="105979" y="32356"/>
                      <a:pt x="105863" y="32212"/>
                      <a:pt x="105806" y="32068"/>
                    </a:cubicBezTo>
                    <a:cubicBezTo>
                      <a:pt x="105662" y="31808"/>
                      <a:pt x="105546" y="31548"/>
                      <a:pt x="105488" y="31318"/>
                    </a:cubicBezTo>
                    <a:cubicBezTo>
                      <a:pt x="105402" y="31087"/>
                      <a:pt x="105344" y="30827"/>
                      <a:pt x="105287" y="30597"/>
                    </a:cubicBezTo>
                    <a:cubicBezTo>
                      <a:pt x="105258" y="30337"/>
                      <a:pt x="105229" y="30078"/>
                      <a:pt x="105229" y="29847"/>
                    </a:cubicBezTo>
                    <a:lnTo>
                      <a:pt x="105229" y="29703"/>
                    </a:lnTo>
                    <a:lnTo>
                      <a:pt x="105719" y="16264"/>
                    </a:lnTo>
                    <a:lnTo>
                      <a:pt x="100442" y="19206"/>
                    </a:lnTo>
                    <a:cubicBezTo>
                      <a:pt x="99836" y="19552"/>
                      <a:pt x="99173" y="19840"/>
                      <a:pt x="98510" y="20100"/>
                    </a:cubicBezTo>
                    <a:cubicBezTo>
                      <a:pt x="97991" y="20302"/>
                      <a:pt x="97443" y="20475"/>
                      <a:pt x="96895" y="20648"/>
                    </a:cubicBezTo>
                    <a:cubicBezTo>
                      <a:pt x="96635" y="20705"/>
                      <a:pt x="96376" y="20792"/>
                      <a:pt x="96116" y="20821"/>
                    </a:cubicBezTo>
                    <a:cubicBezTo>
                      <a:pt x="96058" y="20850"/>
                      <a:pt x="95972" y="20850"/>
                      <a:pt x="95914" y="20850"/>
                    </a:cubicBezTo>
                    <a:cubicBezTo>
                      <a:pt x="95770" y="20878"/>
                      <a:pt x="95626" y="20936"/>
                      <a:pt x="95482" y="20965"/>
                    </a:cubicBezTo>
                    <a:cubicBezTo>
                      <a:pt x="95049" y="21051"/>
                      <a:pt x="94617" y="21167"/>
                      <a:pt x="94155" y="21196"/>
                    </a:cubicBezTo>
                    <a:cubicBezTo>
                      <a:pt x="93723" y="21253"/>
                      <a:pt x="93290" y="21282"/>
                      <a:pt x="92858" y="21340"/>
                    </a:cubicBezTo>
                    <a:cubicBezTo>
                      <a:pt x="92425" y="21369"/>
                      <a:pt x="91992" y="21397"/>
                      <a:pt x="91387" y="21426"/>
                    </a:cubicBezTo>
                    <a:cubicBezTo>
                      <a:pt x="91387" y="21426"/>
                      <a:pt x="91214" y="21397"/>
                      <a:pt x="91070" y="21426"/>
                    </a:cubicBezTo>
                    <a:lnTo>
                      <a:pt x="90925" y="21397"/>
                    </a:lnTo>
                    <a:cubicBezTo>
                      <a:pt x="90666" y="21397"/>
                      <a:pt x="90205" y="21397"/>
                      <a:pt x="90205" y="21397"/>
                    </a:cubicBezTo>
                    <a:cubicBezTo>
                      <a:pt x="89714" y="21397"/>
                      <a:pt x="89224" y="21369"/>
                      <a:pt x="88734" y="21311"/>
                    </a:cubicBezTo>
                    <a:cubicBezTo>
                      <a:pt x="88157" y="21282"/>
                      <a:pt x="87609" y="21196"/>
                      <a:pt x="86802" y="21051"/>
                    </a:cubicBezTo>
                    <a:cubicBezTo>
                      <a:pt x="86802" y="21051"/>
                      <a:pt x="86600" y="20965"/>
                      <a:pt x="86340" y="20936"/>
                    </a:cubicBezTo>
                    <a:cubicBezTo>
                      <a:pt x="86138" y="20878"/>
                      <a:pt x="85937" y="20821"/>
                      <a:pt x="85706" y="20792"/>
                    </a:cubicBezTo>
                    <a:cubicBezTo>
                      <a:pt x="85331" y="20676"/>
                      <a:pt x="84927" y="20619"/>
                      <a:pt x="84552" y="20504"/>
                    </a:cubicBezTo>
                    <a:cubicBezTo>
                      <a:pt x="83514" y="20186"/>
                      <a:pt x="82562" y="19754"/>
                      <a:pt x="81697" y="19263"/>
                    </a:cubicBezTo>
                    <a:lnTo>
                      <a:pt x="48621" y="0"/>
                    </a:lnTo>
                    <a:lnTo>
                      <a:pt x="48217" y="11766"/>
                    </a:lnTo>
                    <a:cubicBezTo>
                      <a:pt x="48130" y="13726"/>
                      <a:pt x="46746" y="15659"/>
                      <a:pt x="44093" y="17129"/>
                    </a:cubicBezTo>
                    <a:lnTo>
                      <a:pt x="0" y="41699"/>
                    </a:lnTo>
                    <a:cubicBezTo>
                      <a:pt x="577" y="42449"/>
                      <a:pt x="1269" y="43170"/>
                      <a:pt x="2336" y="43775"/>
                    </a:cubicBezTo>
                    <a:lnTo>
                      <a:pt x="65231" y="80457"/>
                    </a:lnTo>
                    <a:cubicBezTo>
                      <a:pt x="66413" y="81120"/>
                      <a:pt x="67798" y="81611"/>
                      <a:pt x="69239" y="81957"/>
                    </a:cubicBezTo>
                    <a:cubicBezTo>
                      <a:pt x="69441" y="82014"/>
                      <a:pt x="69672" y="82101"/>
                      <a:pt x="69874" y="82130"/>
                    </a:cubicBezTo>
                    <a:cubicBezTo>
                      <a:pt x="71345" y="82447"/>
                      <a:pt x="72902" y="82620"/>
                      <a:pt x="74459" y="82620"/>
                    </a:cubicBezTo>
                    <a:lnTo>
                      <a:pt x="74632" y="82620"/>
                    </a:lnTo>
                    <a:cubicBezTo>
                      <a:pt x="76276" y="82591"/>
                      <a:pt x="77920" y="82418"/>
                      <a:pt x="79563" y="82072"/>
                    </a:cubicBezTo>
                    <a:cubicBezTo>
                      <a:pt x="79563" y="82072"/>
                      <a:pt x="79621" y="82043"/>
                      <a:pt x="79679" y="82043"/>
                    </a:cubicBezTo>
                    <a:cubicBezTo>
                      <a:pt x="81265" y="81668"/>
                      <a:pt x="82764" y="81120"/>
                      <a:pt x="84091" y="80399"/>
                    </a:cubicBezTo>
                    <a:lnTo>
                      <a:pt x="134788" y="52110"/>
                    </a:lnTo>
                    <a:cubicBezTo>
                      <a:pt x="135393" y="51821"/>
                      <a:pt x="135682" y="51360"/>
                      <a:pt x="136143" y="50985"/>
                    </a:cubicBezTo>
                    <a:lnTo>
                      <a:pt x="108862" y="35095"/>
                    </a:lnTo>
                    <a:cubicBezTo>
                      <a:pt x="108862" y="35009"/>
                      <a:pt x="108805" y="34980"/>
                      <a:pt x="108747" y="34951"/>
                    </a:cubicBezTo>
                    <a:close/>
                  </a:path>
                </a:pathLst>
              </a:custGeom>
              <a:solidFill>
                <a:srgbClr val="4C4DC3"/>
              </a:solidFill>
              <a:ln w="2878" cap="flat">
                <a:noFill/>
                <a:prstDash val="solid"/>
                <a:miter/>
              </a:ln>
            </p:spPr>
            <p:txBody>
              <a:bodyPr rtlCol="0" anchor="ctr"/>
              <a:lstStyle/>
              <a:p>
                <a:endParaRPr lang="zh-CN" altLang="en-US"/>
              </a:p>
            </p:txBody>
          </p:sp>
          <p:sp>
            <p:nvSpPr>
              <p:cNvPr id="240" name="Aichitds5-45"/>
              <p:cNvSpPr/>
              <p:nvPr/>
            </p:nvSpPr>
            <p:spPr>
              <a:xfrm>
                <a:off x="10346709" y="5199802"/>
                <a:ext cx="136921" cy="82649"/>
              </a:xfrm>
              <a:custGeom>
                <a:avLst/>
                <a:gdLst>
                  <a:gd name="connsiteX0" fmla="*/ 136431 w 136921"/>
                  <a:gd name="connsiteY0" fmla="*/ 49053 h 82649"/>
                  <a:gd name="connsiteX1" fmla="*/ 136374 w 136921"/>
                  <a:gd name="connsiteY1" fmla="*/ 48332 h 82649"/>
                  <a:gd name="connsiteX2" fmla="*/ 136374 w 136921"/>
                  <a:gd name="connsiteY2" fmla="*/ 48217 h 82649"/>
                  <a:gd name="connsiteX3" fmla="*/ 136864 w 136921"/>
                  <a:gd name="connsiteY3" fmla="*/ 34663 h 82649"/>
                  <a:gd name="connsiteX4" fmla="*/ 131644 w 136921"/>
                  <a:gd name="connsiteY4" fmla="*/ 37576 h 82649"/>
                  <a:gd name="connsiteX5" fmla="*/ 129712 w 136921"/>
                  <a:gd name="connsiteY5" fmla="*/ 38470 h 82649"/>
                  <a:gd name="connsiteX6" fmla="*/ 128068 w 136921"/>
                  <a:gd name="connsiteY6" fmla="*/ 39018 h 82649"/>
                  <a:gd name="connsiteX7" fmla="*/ 127203 w 136921"/>
                  <a:gd name="connsiteY7" fmla="*/ 39220 h 82649"/>
                  <a:gd name="connsiteX8" fmla="*/ 127059 w 136921"/>
                  <a:gd name="connsiteY8" fmla="*/ 39248 h 82649"/>
                  <a:gd name="connsiteX9" fmla="*/ 126655 w 136921"/>
                  <a:gd name="connsiteY9" fmla="*/ 39335 h 82649"/>
                  <a:gd name="connsiteX10" fmla="*/ 125329 w 136921"/>
                  <a:gd name="connsiteY10" fmla="*/ 39537 h 82649"/>
                  <a:gd name="connsiteX11" fmla="*/ 124031 w 136921"/>
                  <a:gd name="connsiteY11" fmla="*/ 39710 h 82649"/>
                  <a:gd name="connsiteX12" fmla="*/ 122705 w 136921"/>
                  <a:gd name="connsiteY12" fmla="*/ 39767 h 82649"/>
                  <a:gd name="connsiteX13" fmla="*/ 122214 w 136921"/>
                  <a:gd name="connsiteY13" fmla="*/ 39767 h 82649"/>
                  <a:gd name="connsiteX14" fmla="*/ 122041 w 136921"/>
                  <a:gd name="connsiteY14" fmla="*/ 39767 h 82649"/>
                  <a:gd name="connsiteX15" fmla="*/ 121349 w 136921"/>
                  <a:gd name="connsiteY15" fmla="*/ 39767 h 82649"/>
                  <a:gd name="connsiteX16" fmla="*/ 119878 w 136921"/>
                  <a:gd name="connsiteY16" fmla="*/ 39652 h 82649"/>
                  <a:gd name="connsiteX17" fmla="*/ 118177 w 136921"/>
                  <a:gd name="connsiteY17" fmla="*/ 39450 h 82649"/>
                  <a:gd name="connsiteX18" fmla="*/ 117456 w 136921"/>
                  <a:gd name="connsiteY18" fmla="*/ 39248 h 82649"/>
                  <a:gd name="connsiteX19" fmla="*/ 116822 w 136921"/>
                  <a:gd name="connsiteY19" fmla="*/ 39104 h 82649"/>
                  <a:gd name="connsiteX20" fmla="*/ 115668 w 136921"/>
                  <a:gd name="connsiteY20" fmla="*/ 38816 h 82649"/>
                  <a:gd name="connsiteX21" fmla="*/ 112785 w 136921"/>
                  <a:gd name="connsiteY21" fmla="*/ 37576 h 82649"/>
                  <a:gd name="connsiteX22" fmla="*/ 49889 w 136921"/>
                  <a:gd name="connsiteY22" fmla="*/ 923 h 82649"/>
                  <a:gd name="connsiteX23" fmla="*/ 49716 w 136921"/>
                  <a:gd name="connsiteY23" fmla="*/ 836 h 82649"/>
                  <a:gd name="connsiteX24" fmla="*/ 48621 w 136921"/>
                  <a:gd name="connsiteY24" fmla="*/ 0 h 82649"/>
                  <a:gd name="connsiteX25" fmla="*/ 48188 w 136921"/>
                  <a:gd name="connsiteY25" fmla="*/ 11766 h 82649"/>
                  <a:gd name="connsiteX26" fmla="*/ 44006 w 136921"/>
                  <a:gd name="connsiteY26" fmla="*/ 17216 h 82649"/>
                  <a:gd name="connsiteX27" fmla="*/ 0 w 136921"/>
                  <a:gd name="connsiteY27" fmla="*/ 41728 h 82649"/>
                  <a:gd name="connsiteX28" fmla="*/ 2394 w 136921"/>
                  <a:gd name="connsiteY28" fmla="*/ 43834 h 82649"/>
                  <a:gd name="connsiteX29" fmla="*/ 65318 w 136921"/>
                  <a:gd name="connsiteY29" fmla="*/ 80515 h 82649"/>
                  <a:gd name="connsiteX30" fmla="*/ 69297 w 136921"/>
                  <a:gd name="connsiteY30" fmla="*/ 82015 h 82649"/>
                  <a:gd name="connsiteX31" fmla="*/ 69903 w 136921"/>
                  <a:gd name="connsiteY31" fmla="*/ 82159 h 82649"/>
                  <a:gd name="connsiteX32" fmla="*/ 74488 w 136921"/>
                  <a:gd name="connsiteY32" fmla="*/ 82649 h 82649"/>
                  <a:gd name="connsiteX33" fmla="*/ 74661 w 136921"/>
                  <a:gd name="connsiteY33" fmla="*/ 82649 h 82649"/>
                  <a:gd name="connsiteX34" fmla="*/ 79506 w 136921"/>
                  <a:gd name="connsiteY34" fmla="*/ 82101 h 82649"/>
                  <a:gd name="connsiteX35" fmla="*/ 79679 w 136921"/>
                  <a:gd name="connsiteY35" fmla="*/ 82072 h 82649"/>
                  <a:gd name="connsiteX36" fmla="*/ 84033 w 136921"/>
                  <a:gd name="connsiteY36" fmla="*/ 80457 h 82649"/>
                  <a:gd name="connsiteX37" fmla="*/ 134730 w 136921"/>
                  <a:gd name="connsiteY37" fmla="*/ 52225 h 82649"/>
                  <a:gd name="connsiteX38" fmla="*/ 136922 w 136921"/>
                  <a:gd name="connsiteY38" fmla="*/ 50409 h 82649"/>
                  <a:gd name="connsiteX39" fmla="*/ 136662 w 136921"/>
                  <a:gd name="connsiteY39" fmla="*/ 49745 h 82649"/>
                  <a:gd name="connsiteX40" fmla="*/ 136431 w 136921"/>
                  <a:gd name="connsiteY40" fmla="*/ 49053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921" h="82649">
                    <a:moveTo>
                      <a:pt x="136431" y="49053"/>
                    </a:moveTo>
                    <a:cubicBezTo>
                      <a:pt x="136403" y="48822"/>
                      <a:pt x="136374" y="48563"/>
                      <a:pt x="136374" y="48332"/>
                    </a:cubicBezTo>
                    <a:lnTo>
                      <a:pt x="136374" y="48217"/>
                    </a:lnTo>
                    <a:lnTo>
                      <a:pt x="136864" y="34663"/>
                    </a:lnTo>
                    <a:lnTo>
                      <a:pt x="131644" y="37576"/>
                    </a:lnTo>
                    <a:cubicBezTo>
                      <a:pt x="131039" y="37922"/>
                      <a:pt x="130375" y="38239"/>
                      <a:pt x="129712" y="38470"/>
                    </a:cubicBezTo>
                    <a:cubicBezTo>
                      <a:pt x="129164" y="38700"/>
                      <a:pt x="128645" y="38845"/>
                      <a:pt x="128068" y="39018"/>
                    </a:cubicBezTo>
                    <a:cubicBezTo>
                      <a:pt x="127809" y="39104"/>
                      <a:pt x="127521" y="39133"/>
                      <a:pt x="127203" y="39220"/>
                    </a:cubicBezTo>
                    <a:lnTo>
                      <a:pt x="127059" y="39248"/>
                    </a:lnTo>
                    <a:cubicBezTo>
                      <a:pt x="126915" y="39277"/>
                      <a:pt x="126771" y="39306"/>
                      <a:pt x="126655" y="39335"/>
                    </a:cubicBezTo>
                    <a:cubicBezTo>
                      <a:pt x="126223" y="39421"/>
                      <a:pt x="125762" y="39508"/>
                      <a:pt x="125329" y="39537"/>
                    </a:cubicBezTo>
                    <a:cubicBezTo>
                      <a:pt x="124896" y="39623"/>
                      <a:pt x="124435" y="39681"/>
                      <a:pt x="124031" y="39710"/>
                    </a:cubicBezTo>
                    <a:cubicBezTo>
                      <a:pt x="123599" y="39738"/>
                      <a:pt x="123137" y="39767"/>
                      <a:pt x="122705" y="39767"/>
                    </a:cubicBezTo>
                    <a:cubicBezTo>
                      <a:pt x="122560" y="39767"/>
                      <a:pt x="122214" y="39767"/>
                      <a:pt x="122214" y="39767"/>
                    </a:cubicBezTo>
                    <a:lnTo>
                      <a:pt x="122041" y="39767"/>
                    </a:lnTo>
                    <a:cubicBezTo>
                      <a:pt x="121811" y="39767"/>
                      <a:pt x="121349" y="39767"/>
                      <a:pt x="121349" y="39767"/>
                    </a:cubicBezTo>
                    <a:cubicBezTo>
                      <a:pt x="120859" y="39738"/>
                      <a:pt x="120369" y="39710"/>
                      <a:pt x="119878" y="39652"/>
                    </a:cubicBezTo>
                    <a:cubicBezTo>
                      <a:pt x="119302" y="39623"/>
                      <a:pt x="118754" y="39508"/>
                      <a:pt x="118177" y="39450"/>
                    </a:cubicBezTo>
                    <a:cubicBezTo>
                      <a:pt x="117946" y="39392"/>
                      <a:pt x="117716" y="39306"/>
                      <a:pt x="117456" y="39248"/>
                    </a:cubicBezTo>
                    <a:cubicBezTo>
                      <a:pt x="117225" y="39220"/>
                      <a:pt x="117052" y="39162"/>
                      <a:pt x="116822" y="39104"/>
                    </a:cubicBezTo>
                    <a:cubicBezTo>
                      <a:pt x="116447" y="39018"/>
                      <a:pt x="116043" y="38931"/>
                      <a:pt x="115668" y="38816"/>
                    </a:cubicBezTo>
                    <a:cubicBezTo>
                      <a:pt x="114630" y="38528"/>
                      <a:pt x="113650" y="38095"/>
                      <a:pt x="112785" y="37576"/>
                    </a:cubicBezTo>
                    <a:lnTo>
                      <a:pt x="49889" y="923"/>
                    </a:lnTo>
                    <a:cubicBezTo>
                      <a:pt x="49832" y="894"/>
                      <a:pt x="49774" y="865"/>
                      <a:pt x="49716" y="836"/>
                    </a:cubicBezTo>
                    <a:cubicBezTo>
                      <a:pt x="49284" y="577"/>
                      <a:pt x="48967" y="289"/>
                      <a:pt x="48621" y="0"/>
                    </a:cubicBezTo>
                    <a:lnTo>
                      <a:pt x="48188" y="11766"/>
                    </a:lnTo>
                    <a:cubicBezTo>
                      <a:pt x="48101" y="13727"/>
                      <a:pt x="46717" y="15688"/>
                      <a:pt x="44006" y="17216"/>
                    </a:cubicBezTo>
                    <a:lnTo>
                      <a:pt x="0" y="41728"/>
                    </a:lnTo>
                    <a:cubicBezTo>
                      <a:pt x="606" y="42478"/>
                      <a:pt x="1298" y="43257"/>
                      <a:pt x="2394" y="43834"/>
                    </a:cubicBezTo>
                    <a:lnTo>
                      <a:pt x="65318" y="80515"/>
                    </a:lnTo>
                    <a:cubicBezTo>
                      <a:pt x="66471" y="81178"/>
                      <a:pt x="67855" y="81669"/>
                      <a:pt x="69297" y="82015"/>
                    </a:cubicBezTo>
                    <a:cubicBezTo>
                      <a:pt x="69499" y="82044"/>
                      <a:pt x="69903" y="82159"/>
                      <a:pt x="69903" y="82159"/>
                    </a:cubicBezTo>
                    <a:cubicBezTo>
                      <a:pt x="71373" y="82476"/>
                      <a:pt x="72902" y="82649"/>
                      <a:pt x="74488" y="82649"/>
                    </a:cubicBezTo>
                    <a:lnTo>
                      <a:pt x="74661" y="82649"/>
                    </a:lnTo>
                    <a:cubicBezTo>
                      <a:pt x="76305" y="82620"/>
                      <a:pt x="77948" y="82447"/>
                      <a:pt x="79506" y="82101"/>
                    </a:cubicBezTo>
                    <a:lnTo>
                      <a:pt x="79679" y="82072"/>
                    </a:lnTo>
                    <a:cubicBezTo>
                      <a:pt x="81265" y="81698"/>
                      <a:pt x="82764" y="81178"/>
                      <a:pt x="84033" y="80457"/>
                    </a:cubicBezTo>
                    <a:lnTo>
                      <a:pt x="134730" y="52225"/>
                    </a:lnTo>
                    <a:cubicBezTo>
                      <a:pt x="135710" y="51706"/>
                      <a:pt x="136287" y="51043"/>
                      <a:pt x="136922" y="50409"/>
                    </a:cubicBezTo>
                    <a:cubicBezTo>
                      <a:pt x="136835" y="50178"/>
                      <a:pt x="136720" y="49976"/>
                      <a:pt x="136662" y="49745"/>
                    </a:cubicBezTo>
                    <a:cubicBezTo>
                      <a:pt x="136518" y="49572"/>
                      <a:pt x="136460" y="49313"/>
                      <a:pt x="136431" y="49053"/>
                    </a:cubicBezTo>
                    <a:close/>
                  </a:path>
                </a:pathLst>
              </a:custGeom>
              <a:solidFill>
                <a:srgbClr val="4C4DC3"/>
              </a:solidFill>
              <a:ln w="2878" cap="flat">
                <a:noFill/>
                <a:prstDash val="solid"/>
                <a:miter/>
              </a:ln>
            </p:spPr>
            <p:txBody>
              <a:bodyPr rtlCol="0" anchor="ctr"/>
              <a:lstStyle/>
              <a:p>
                <a:endParaRPr lang="zh-CN" altLang="en-US"/>
              </a:p>
            </p:txBody>
          </p:sp>
          <p:sp>
            <p:nvSpPr>
              <p:cNvPr id="241" name="Aichitds5-46"/>
              <p:cNvSpPr/>
              <p:nvPr/>
            </p:nvSpPr>
            <p:spPr>
              <a:xfrm>
                <a:off x="9625910" y="4779868"/>
                <a:ext cx="136921" cy="82677"/>
              </a:xfrm>
              <a:custGeom>
                <a:avLst/>
                <a:gdLst>
                  <a:gd name="connsiteX0" fmla="*/ 136402 w 136921"/>
                  <a:gd name="connsiteY0" fmla="*/ 49053 h 82677"/>
                  <a:gd name="connsiteX1" fmla="*/ 136374 w 136921"/>
                  <a:gd name="connsiteY1" fmla="*/ 48303 h 82677"/>
                  <a:gd name="connsiteX2" fmla="*/ 136374 w 136921"/>
                  <a:gd name="connsiteY2" fmla="*/ 48188 h 82677"/>
                  <a:gd name="connsiteX3" fmla="*/ 136835 w 136921"/>
                  <a:gd name="connsiteY3" fmla="*/ 34634 h 82677"/>
                  <a:gd name="connsiteX4" fmla="*/ 131615 w 136921"/>
                  <a:gd name="connsiteY4" fmla="*/ 37547 h 82677"/>
                  <a:gd name="connsiteX5" fmla="*/ 129683 w 136921"/>
                  <a:gd name="connsiteY5" fmla="*/ 38441 h 82677"/>
                  <a:gd name="connsiteX6" fmla="*/ 128039 w 136921"/>
                  <a:gd name="connsiteY6" fmla="*/ 38989 h 82677"/>
                  <a:gd name="connsiteX7" fmla="*/ 127232 w 136921"/>
                  <a:gd name="connsiteY7" fmla="*/ 39190 h 82677"/>
                  <a:gd name="connsiteX8" fmla="*/ 127059 w 136921"/>
                  <a:gd name="connsiteY8" fmla="*/ 39248 h 82677"/>
                  <a:gd name="connsiteX9" fmla="*/ 126626 w 136921"/>
                  <a:gd name="connsiteY9" fmla="*/ 39335 h 82677"/>
                  <a:gd name="connsiteX10" fmla="*/ 125300 w 136921"/>
                  <a:gd name="connsiteY10" fmla="*/ 39565 h 82677"/>
                  <a:gd name="connsiteX11" fmla="*/ 124002 w 136921"/>
                  <a:gd name="connsiteY11" fmla="*/ 39710 h 82677"/>
                  <a:gd name="connsiteX12" fmla="*/ 122676 w 136921"/>
                  <a:gd name="connsiteY12" fmla="*/ 39767 h 82677"/>
                  <a:gd name="connsiteX13" fmla="*/ 122185 w 136921"/>
                  <a:gd name="connsiteY13" fmla="*/ 39767 h 82677"/>
                  <a:gd name="connsiteX14" fmla="*/ 122041 w 136921"/>
                  <a:gd name="connsiteY14" fmla="*/ 39767 h 82677"/>
                  <a:gd name="connsiteX15" fmla="*/ 121320 w 136921"/>
                  <a:gd name="connsiteY15" fmla="*/ 39767 h 82677"/>
                  <a:gd name="connsiteX16" fmla="*/ 119850 w 136921"/>
                  <a:gd name="connsiteY16" fmla="*/ 39681 h 82677"/>
                  <a:gd name="connsiteX17" fmla="*/ 118148 w 136921"/>
                  <a:gd name="connsiteY17" fmla="*/ 39450 h 82677"/>
                  <a:gd name="connsiteX18" fmla="*/ 117427 w 136921"/>
                  <a:gd name="connsiteY18" fmla="*/ 39248 h 82677"/>
                  <a:gd name="connsiteX19" fmla="*/ 116793 w 136921"/>
                  <a:gd name="connsiteY19" fmla="*/ 39104 h 82677"/>
                  <a:gd name="connsiteX20" fmla="*/ 115610 w 136921"/>
                  <a:gd name="connsiteY20" fmla="*/ 38816 h 82677"/>
                  <a:gd name="connsiteX21" fmla="*/ 112755 w 136921"/>
                  <a:gd name="connsiteY21" fmla="*/ 37575 h 82677"/>
                  <a:gd name="connsiteX22" fmla="*/ 49860 w 136921"/>
                  <a:gd name="connsiteY22" fmla="*/ 923 h 82677"/>
                  <a:gd name="connsiteX23" fmla="*/ 49687 w 136921"/>
                  <a:gd name="connsiteY23" fmla="*/ 836 h 82677"/>
                  <a:gd name="connsiteX24" fmla="*/ 48592 w 136921"/>
                  <a:gd name="connsiteY24" fmla="*/ 0 h 82677"/>
                  <a:gd name="connsiteX25" fmla="*/ 48159 w 136921"/>
                  <a:gd name="connsiteY25" fmla="*/ 11766 h 82677"/>
                  <a:gd name="connsiteX26" fmla="*/ 43978 w 136921"/>
                  <a:gd name="connsiteY26" fmla="*/ 17187 h 82677"/>
                  <a:gd name="connsiteX27" fmla="*/ 0 w 136921"/>
                  <a:gd name="connsiteY27" fmla="*/ 41699 h 82677"/>
                  <a:gd name="connsiteX28" fmla="*/ 2365 w 136921"/>
                  <a:gd name="connsiteY28" fmla="*/ 43833 h 82677"/>
                  <a:gd name="connsiteX29" fmla="*/ 65260 w 136921"/>
                  <a:gd name="connsiteY29" fmla="*/ 80486 h 82677"/>
                  <a:gd name="connsiteX30" fmla="*/ 69268 w 136921"/>
                  <a:gd name="connsiteY30" fmla="*/ 82015 h 82677"/>
                  <a:gd name="connsiteX31" fmla="*/ 69903 w 136921"/>
                  <a:gd name="connsiteY31" fmla="*/ 82188 h 82677"/>
                  <a:gd name="connsiteX32" fmla="*/ 74459 w 136921"/>
                  <a:gd name="connsiteY32" fmla="*/ 82678 h 82677"/>
                  <a:gd name="connsiteX33" fmla="*/ 74632 w 136921"/>
                  <a:gd name="connsiteY33" fmla="*/ 82678 h 82677"/>
                  <a:gd name="connsiteX34" fmla="*/ 79534 w 136921"/>
                  <a:gd name="connsiteY34" fmla="*/ 82130 h 82677"/>
                  <a:gd name="connsiteX35" fmla="*/ 79679 w 136921"/>
                  <a:gd name="connsiteY35" fmla="*/ 82101 h 82677"/>
                  <a:gd name="connsiteX36" fmla="*/ 84033 w 136921"/>
                  <a:gd name="connsiteY36" fmla="*/ 80486 h 82677"/>
                  <a:gd name="connsiteX37" fmla="*/ 134730 w 136921"/>
                  <a:gd name="connsiteY37" fmla="*/ 52225 h 82677"/>
                  <a:gd name="connsiteX38" fmla="*/ 136922 w 136921"/>
                  <a:gd name="connsiteY38" fmla="*/ 50408 h 82677"/>
                  <a:gd name="connsiteX39" fmla="*/ 136633 w 136921"/>
                  <a:gd name="connsiteY39" fmla="*/ 49774 h 82677"/>
                  <a:gd name="connsiteX40" fmla="*/ 136402 w 136921"/>
                  <a:gd name="connsiteY40" fmla="*/ 49053 h 8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6921" h="82677">
                    <a:moveTo>
                      <a:pt x="136402" y="49053"/>
                    </a:moveTo>
                    <a:cubicBezTo>
                      <a:pt x="136374" y="48793"/>
                      <a:pt x="136345" y="48534"/>
                      <a:pt x="136374" y="48303"/>
                    </a:cubicBezTo>
                    <a:lnTo>
                      <a:pt x="136374" y="48188"/>
                    </a:lnTo>
                    <a:lnTo>
                      <a:pt x="136835" y="34634"/>
                    </a:lnTo>
                    <a:lnTo>
                      <a:pt x="131615" y="37547"/>
                    </a:lnTo>
                    <a:cubicBezTo>
                      <a:pt x="131010" y="37864"/>
                      <a:pt x="130346" y="38210"/>
                      <a:pt x="129683" y="38441"/>
                    </a:cubicBezTo>
                    <a:cubicBezTo>
                      <a:pt x="129164" y="38671"/>
                      <a:pt x="128616" y="38844"/>
                      <a:pt x="128039" y="38989"/>
                    </a:cubicBezTo>
                    <a:cubicBezTo>
                      <a:pt x="127780" y="39075"/>
                      <a:pt x="127520" y="39133"/>
                      <a:pt x="127232" y="39190"/>
                    </a:cubicBezTo>
                    <a:lnTo>
                      <a:pt x="127059" y="39248"/>
                    </a:lnTo>
                    <a:cubicBezTo>
                      <a:pt x="126886" y="39277"/>
                      <a:pt x="126771" y="39306"/>
                      <a:pt x="126626" y="39335"/>
                    </a:cubicBezTo>
                    <a:cubicBezTo>
                      <a:pt x="126194" y="39450"/>
                      <a:pt x="125732" y="39508"/>
                      <a:pt x="125300" y="39565"/>
                    </a:cubicBezTo>
                    <a:cubicBezTo>
                      <a:pt x="124867" y="39623"/>
                      <a:pt x="124435" y="39710"/>
                      <a:pt x="124002" y="39710"/>
                    </a:cubicBezTo>
                    <a:cubicBezTo>
                      <a:pt x="123570" y="39738"/>
                      <a:pt x="123137" y="39767"/>
                      <a:pt x="122676" y="39767"/>
                    </a:cubicBezTo>
                    <a:cubicBezTo>
                      <a:pt x="122503" y="39767"/>
                      <a:pt x="122185" y="39767"/>
                      <a:pt x="122185" y="39767"/>
                    </a:cubicBezTo>
                    <a:lnTo>
                      <a:pt x="122041" y="39767"/>
                    </a:lnTo>
                    <a:cubicBezTo>
                      <a:pt x="121782" y="39767"/>
                      <a:pt x="121320" y="39767"/>
                      <a:pt x="121320" y="39767"/>
                    </a:cubicBezTo>
                    <a:cubicBezTo>
                      <a:pt x="120830" y="39738"/>
                      <a:pt x="120340" y="39738"/>
                      <a:pt x="119850" y="39681"/>
                    </a:cubicBezTo>
                    <a:cubicBezTo>
                      <a:pt x="119273" y="39623"/>
                      <a:pt x="118725" y="39537"/>
                      <a:pt x="118148" y="39450"/>
                    </a:cubicBezTo>
                    <a:cubicBezTo>
                      <a:pt x="117889" y="39421"/>
                      <a:pt x="117658" y="39306"/>
                      <a:pt x="117427" y="39248"/>
                    </a:cubicBezTo>
                    <a:cubicBezTo>
                      <a:pt x="117196" y="39219"/>
                      <a:pt x="117023" y="39162"/>
                      <a:pt x="116793" y="39104"/>
                    </a:cubicBezTo>
                    <a:cubicBezTo>
                      <a:pt x="116389" y="39017"/>
                      <a:pt x="115985" y="38931"/>
                      <a:pt x="115610" y="38816"/>
                    </a:cubicBezTo>
                    <a:cubicBezTo>
                      <a:pt x="114572" y="38498"/>
                      <a:pt x="113621" y="38095"/>
                      <a:pt x="112755" y="37575"/>
                    </a:cubicBezTo>
                    <a:lnTo>
                      <a:pt x="49860" y="923"/>
                    </a:lnTo>
                    <a:cubicBezTo>
                      <a:pt x="49803" y="894"/>
                      <a:pt x="49745" y="865"/>
                      <a:pt x="49687" y="836"/>
                    </a:cubicBezTo>
                    <a:cubicBezTo>
                      <a:pt x="49255" y="577"/>
                      <a:pt x="48938" y="288"/>
                      <a:pt x="48592" y="0"/>
                    </a:cubicBezTo>
                    <a:lnTo>
                      <a:pt x="48159" y="11766"/>
                    </a:lnTo>
                    <a:cubicBezTo>
                      <a:pt x="48072" y="13727"/>
                      <a:pt x="46688" y="15688"/>
                      <a:pt x="43978" y="17187"/>
                    </a:cubicBezTo>
                    <a:lnTo>
                      <a:pt x="0" y="41699"/>
                    </a:lnTo>
                    <a:cubicBezTo>
                      <a:pt x="605" y="42449"/>
                      <a:pt x="1298" y="43228"/>
                      <a:pt x="2365" y="43833"/>
                    </a:cubicBezTo>
                    <a:lnTo>
                      <a:pt x="65260" y="80486"/>
                    </a:lnTo>
                    <a:cubicBezTo>
                      <a:pt x="66442" y="81149"/>
                      <a:pt x="67797" y="81640"/>
                      <a:pt x="69268" y="82015"/>
                    </a:cubicBezTo>
                    <a:cubicBezTo>
                      <a:pt x="69470" y="82072"/>
                      <a:pt x="69672" y="82101"/>
                      <a:pt x="69903" y="82188"/>
                    </a:cubicBezTo>
                    <a:cubicBezTo>
                      <a:pt x="71373" y="82476"/>
                      <a:pt x="72902" y="82678"/>
                      <a:pt x="74459" y="82678"/>
                    </a:cubicBezTo>
                    <a:lnTo>
                      <a:pt x="74632" y="82678"/>
                    </a:lnTo>
                    <a:cubicBezTo>
                      <a:pt x="76276" y="82678"/>
                      <a:pt x="77891" y="82476"/>
                      <a:pt x="79534" y="82130"/>
                    </a:cubicBezTo>
                    <a:cubicBezTo>
                      <a:pt x="79534" y="82130"/>
                      <a:pt x="79592" y="82101"/>
                      <a:pt x="79679" y="82101"/>
                    </a:cubicBezTo>
                    <a:cubicBezTo>
                      <a:pt x="81236" y="81726"/>
                      <a:pt x="82735" y="81207"/>
                      <a:pt x="84033" y="80486"/>
                    </a:cubicBezTo>
                    <a:lnTo>
                      <a:pt x="134730" y="52225"/>
                    </a:lnTo>
                    <a:cubicBezTo>
                      <a:pt x="135710" y="51706"/>
                      <a:pt x="136287" y="51043"/>
                      <a:pt x="136922" y="50408"/>
                    </a:cubicBezTo>
                    <a:cubicBezTo>
                      <a:pt x="136806" y="50206"/>
                      <a:pt x="136720" y="50005"/>
                      <a:pt x="136633" y="49774"/>
                    </a:cubicBezTo>
                    <a:cubicBezTo>
                      <a:pt x="136518" y="49543"/>
                      <a:pt x="136460" y="49284"/>
                      <a:pt x="136402" y="49053"/>
                    </a:cubicBezTo>
                    <a:close/>
                  </a:path>
                </a:pathLst>
              </a:custGeom>
              <a:solidFill>
                <a:srgbClr val="4C4DC3"/>
              </a:solidFill>
              <a:ln w="2878" cap="flat">
                <a:noFill/>
                <a:prstDash val="solid"/>
                <a:miter/>
              </a:ln>
            </p:spPr>
            <p:txBody>
              <a:bodyPr rtlCol="0" anchor="ctr"/>
              <a:lstStyle/>
              <a:p>
                <a:endParaRPr lang="zh-CN" altLang="en-US"/>
              </a:p>
            </p:txBody>
          </p:sp>
          <p:sp>
            <p:nvSpPr>
              <p:cNvPr id="242" name="Aichitds5-47"/>
              <p:cNvSpPr/>
              <p:nvPr/>
            </p:nvSpPr>
            <p:spPr>
              <a:xfrm>
                <a:off x="9724967" y="4571976"/>
                <a:ext cx="136517" cy="82822"/>
              </a:xfrm>
              <a:custGeom>
                <a:avLst/>
                <a:gdLst>
                  <a:gd name="connsiteX0" fmla="*/ 109093 w 136517"/>
                  <a:gd name="connsiteY0" fmla="*/ 35240 h 82822"/>
                  <a:gd name="connsiteX1" fmla="*/ 107449 w 136517"/>
                  <a:gd name="connsiteY1" fmla="*/ 34057 h 82822"/>
                  <a:gd name="connsiteX2" fmla="*/ 106671 w 136517"/>
                  <a:gd name="connsiteY2" fmla="*/ 33163 h 82822"/>
                  <a:gd name="connsiteX3" fmla="*/ 106498 w 136517"/>
                  <a:gd name="connsiteY3" fmla="*/ 32904 h 82822"/>
                  <a:gd name="connsiteX4" fmla="*/ 106440 w 136517"/>
                  <a:gd name="connsiteY4" fmla="*/ 32817 h 82822"/>
                  <a:gd name="connsiteX5" fmla="*/ 106181 w 136517"/>
                  <a:gd name="connsiteY5" fmla="*/ 32414 h 82822"/>
                  <a:gd name="connsiteX6" fmla="*/ 105863 w 136517"/>
                  <a:gd name="connsiteY6" fmla="*/ 31664 h 82822"/>
                  <a:gd name="connsiteX7" fmla="*/ 105662 w 136517"/>
                  <a:gd name="connsiteY7" fmla="*/ 30943 h 82822"/>
                  <a:gd name="connsiteX8" fmla="*/ 105604 w 136517"/>
                  <a:gd name="connsiteY8" fmla="*/ 30222 h 82822"/>
                  <a:gd name="connsiteX9" fmla="*/ 105604 w 136517"/>
                  <a:gd name="connsiteY9" fmla="*/ 30078 h 82822"/>
                  <a:gd name="connsiteX10" fmla="*/ 106123 w 136517"/>
                  <a:gd name="connsiteY10" fmla="*/ 15515 h 82822"/>
                  <a:gd name="connsiteX11" fmla="*/ 99980 w 136517"/>
                  <a:gd name="connsiteY11" fmla="*/ 18946 h 82822"/>
                  <a:gd name="connsiteX12" fmla="*/ 98019 w 136517"/>
                  <a:gd name="connsiteY12" fmla="*/ 19869 h 82822"/>
                  <a:gd name="connsiteX13" fmla="*/ 96376 w 136517"/>
                  <a:gd name="connsiteY13" fmla="*/ 20388 h 82822"/>
                  <a:gd name="connsiteX14" fmla="*/ 95511 w 136517"/>
                  <a:gd name="connsiteY14" fmla="*/ 20590 h 82822"/>
                  <a:gd name="connsiteX15" fmla="*/ 95366 w 136517"/>
                  <a:gd name="connsiteY15" fmla="*/ 20648 h 82822"/>
                  <a:gd name="connsiteX16" fmla="*/ 94963 w 136517"/>
                  <a:gd name="connsiteY16" fmla="*/ 20734 h 82822"/>
                  <a:gd name="connsiteX17" fmla="*/ 93636 w 136517"/>
                  <a:gd name="connsiteY17" fmla="*/ 20965 h 82822"/>
                  <a:gd name="connsiteX18" fmla="*/ 92310 w 136517"/>
                  <a:gd name="connsiteY18" fmla="*/ 21138 h 82822"/>
                  <a:gd name="connsiteX19" fmla="*/ 90839 w 136517"/>
                  <a:gd name="connsiteY19" fmla="*/ 21225 h 82822"/>
                  <a:gd name="connsiteX20" fmla="*/ 90522 w 136517"/>
                  <a:gd name="connsiteY20" fmla="*/ 21196 h 82822"/>
                  <a:gd name="connsiteX21" fmla="*/ 90320 w 136517"/>
                  <a:gd name="connsiteY21" fmla="*/ 21196 h 82822"/>
                  <a:gd name="connsiteX22" fmla="*/ 89628 w 136517"/>
                  <a:gd name="connsiteY22" fmla="*/ 21196 h 82822"/>
                  <a:gd name="connsiteX23" fmla="*/ 88157 w 136517"/>
                  <a:gd name="connsiteY23" fmla="*/ 21109 h 82822"/>
                  <a:gd name="connsiteX24" fmla="*/ 86455 w 136517"/>
                  <a:gd name="connsiteY24" fmla="*/ 20878 h 82822"/>
                  <a:gd name="connsiteX25" fmla="*/ 85763 w 136517"/>
                  <a:gd name="connsiteY25" fmla="*/ 20705 h 82822"/>
                  <a:gd name="connsiteX26" fmla="*/ 85100 w 136517"/>
                  <a:gd name="connsiteY26" fmla="*/ 20532 h 82822"/>
                  <a:gd name="connsiteX27" fmla="*/ 83975 w 136517"/>
                  <a:gd name="connsiteY27" fmla="*/ 20273 h 82822"/>
                  <a:gd name="connsiteX28" fmla="*/ 81092 w 136517"/>
                  <a:gd name="connsiteY28" fmla="*/ 19004 h 82822"/>
                  <a:gd name="connsiteX29" fmla="*/ 48447 w 136517"/>
                  <a:gd name="connsiteY29" fmla="*/ 0 h 82822"/>
                  <a:gd name="connsiteX30" fmla="*/ 48015 w 136517"/>
                  <a:gd name="connsiteY30" fmla="*/ 11708 h 82822"/>
                  <a:gd name="connsiteX31" fmla="*/ 43891 w 136517"/>
                  <a:gd name="connsiteY31" fmla="*/ 17101 h 82822"/>
                  <a:gd name="connsiteX32" fmla="*/ 0 w 136517"/>
                  <a:gd name="connsiteY32" fmla="*/ 41555 h 82822"/>
                  <a:gd name="connsiteX33" fmla="*/ 29 w 136517"/>
                  <a:gd name="connsiteY33" fmla="*/ 41584 h 82822"/>
                  <a:gd name="connsiteX34" fmla="*/ 2826 w 136517"/>
                  <a:gd name="connsiteY34" fmla="*/ 44035 h 82822"/>
                  <a:gd name="connsiteX35" fmla="*/ 65721 w 136517"/>
                  <a:gd name="connsiteY35" fmla="*/ 80688 h 82822"/>
                  <a:gd name="connsiteX36" fmla="*/ 69701 w 136517"/>
                  <a:gd name="connsiteY36" fmla="*/ 82188 h 82822"/>
                  <a:gd name="connsiteX37" fmla="*/ 70335 w 136517"/>
                  <a:gd name="connsiteY37" fmla="*/ 82332 h 82822"/>
                  <a:gd name="connsiteX38" fmla="*/ 74863 w 136517"/>
                  <a:gd name="connsiteY38" fmla="*/ 82822 h 82822"/>
                  <a:gd name="connsiteX39" fmla="*/ 75036 w 136517"/>
                  <a:gd name="connsiteY39" fmla="*/ 82822 h 82822"/>
                  <a:gd name="connsiteX40" fmla="*/ 79881 w 136517"/>
                  <a:gd name="connsiteY40" fmla="*/ 82303 h 82822"/>
                  <a:gd name="connsiteX41" fmla="*/ 80054 w 136517"/>
                  <a:gd name="connsiteY41" fmla="*/ 82274 h 82822"/>
                  <a:gd name="connsiteX42" fmla="*/ 84437 w 136517"/>
                  <a:gd name="connsiteY42" fmla="*/ 80630 h 82822"/>
                  <a:gd name="connsiteX43" fmla="*/ 135134 w 136517"/>
                  <a:gd name="connsiteY43" fmla="*/ 52398 h 82822"/>
                  <a:gd name="connsiteX44" fmla="*/ 136518 w 136517"/>
                  <a:gd name="connsiteY44" fmla="*/ 51274 h 82822"/>
                  <a:gd name="connsiteX45" fmla="*/ 109237 w 136517"/>
                  <a:gd name="connsiteY45" fmla="*/ 35355 h 82822"/>
                  <a:gd name="connsiteX46" fmla="*/ 109093 w 136517"/>
                  <a:gd name="connsiteY46" fmla="*/ 35240 h 8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6517" h="82822">
                    <a:moveTo>
                      <a:pt x="109093" y="35240"/>
                    </a:moveTo>
                    <a:cubicBezTo>
                      <a:pt x="108459" y="34865"/>
                      <a:pt x="107940" y="34461"/>
                      <a:pt x="107449" y="34057"/>
                    </a:cubicBezTo>
                    <a:cubicBezTo>
                      <a:pt x="107161" y="33798"/>
                      <a:pt x="106902" y="33509"/>
                      <a:pt x="106671" y="33163"/>
                    </a:cubicBezTo>
                    <a:cubicBezTo>
                      <a:pt x="106613" y="33106"/>
                      <a:pt x="106555" y="33019"/>
                      <a:pt x="106498" y="32904"/>
                    </a:cubicBezTo>
                    <a:cubicBezTo>
                      <a:pt x="106469" y="32875"/>
                      <a:pt x="106440" y="32817"/>
                      <a:pt x="106440" y="32817"/>
                    </a:cubicBezTo>
                    <a:cubicBezTo>
                      <a:pt x="106354" y="32673"/>
                      <a:pt x="106267" y="32529"/>
                      <a:pt x="106181" y="32414"/>
                    </a:cubicBezTo>
                    <a:cubicBezTo>
                      <a:pt x="106036" y="32154"/>
                      <a:pt x="105921" y="31895"/>
                      <a:pt x="105863" y="31664"/>
                    </a:cubicBezTo>
                    <a:cubicBezTo>
                      <a:pt x="105777" y="31433"/>
                      <a:pt x="105690" y="31202"/>
                      <a:pt x="105662" y="30943"/>
                    </a:cubicBezTo>
                    <a:cubicBezTo>
                      <a:pt x="105633" y="30683"/>
                      <a:pt x="105604" y="30453"/>
                      <a:pt x="105604" y="30222"/>
                    </a:cubicBezTo>
                    <a:lnTo>
                      <a:pt x="105604" y="30078"/>
                    </a:lnTo>
                    <a:lnTo>
                      <a:pt x="106123" y="15515"/>
                    </a:lnTo>
                    <a:lnTo>
                      <a:pt x="99980" y="18946"/>
                    </a:lnTo>
                    <a:cubicBezTo>
                      <a:pt x="99346" y="19292"/>
                      <a:pt x="98712" y="19581"/>
                      <a:pt x="98019" y="19869"/>
                    </a:cubicBezTo>
                    <a:cubicBezTo>
                      <a:pt x="97472" y="20071"/>
                      <a:pt x="96924" y="20244"/>
                      <a:pt x="96376" y="20388"/>
                    </a:cubicBezTo>
                    <a:cubicBezTo>
                      <a:pt x="96116" y="20446"/>
                      <a:pt x="95828" y="20532"/>
                      <a:pt x="95511" y="20590"/>
                    </a:cubicBezTo>
                    <a:lnTo>
                      <a:pt x="95366" y="20648"/>
                    </a:lnTo>
                    <a:cubicBezTo>
                      <a:pt x="95222" y="20677"/>
                      <a:pt x="95107" y="20705"/>
                      <a:pt x="94963" y="20734"/>
                    </a:cubicBezTo>
                    <a:cubicBezTo>
                      <a:pt x="94530" y="20821"/>
                      <a:pt x="94098" y="20907"/>
                      <a:pt x="93636" y="20965"/>
                    </a:cubicBezTo>
                    <a:cubicBezTo>
                      <a:pt x="93204" y="21023"/>
                      <a:pt x="92771" y="21080"/>
                      <a:pt x="92310" y="21138"/>
                    </a:cubicBezTo>
                    <a:cubicBezTo>
                      <a:pt x="91906" y="21167"/>
                      <a:pt x="91445" y="21196"/>
                      <a:pt x="90839" y="21225"/>
                    </a:cubicBezTo>
                    <a:cubicBezTo>
                      <a:pt x="90839" y="21225"/>
                      <a:pt x="90666" y="21196"/>
                      <a:pt x="90522" y="21196"/>
                    </a:cubicBezTo>
                    <a:lnTo>
                      <a:pt x="90320" y="21196"/>
                    </a:lnTo>
                    <a:cubicBezTo>
                      <a:pt x="90089" y="21196"/>
                      <a:pt x="89628" y="21196"/>
                      <a:pt x="89628" y="21196"/>
                    </a:cubicBezTo>
                    <a:cubicBezTo>
                      <a:pt x="89137" y="21167"/>
                      <a:pt x="88618" y="21167"/>
                      <a:pt x="88157" y="21109"/>
                    </a:cubicBezTo>
                    <a:cubicBezTo>
                      <a:pt x="87580" y="21023"/>
                      <a:pt x="87003" y="20965"/>
                      <a:pt x="86455" y="20878"/>
                    </a:cubicBezTo>
                    <a:cubicBezTo>
                      <a:pt x="86196" y="20850"/>
                      <a:pt x="85994" y="20763"/>
                      <a:pt x="85763" y="20705"/>
                    </a:cubicBezTo>
                    <a:cubicBezTo>
                      <a:pt x="85533" y="20648"/>
                      <a:pt x="85331" y="20561"/>
                      <a:pt x="85100" y="20532"/>
                    </a:cubicBezTo>
                    <a:cubicBezTo>
                      <a:pt x="84725" y="20417"/>
                      <a:pt x="84322" y="20359"/>
                      <a:pt x="83975" y="20273"/>
                    </a:cubicBezTo>
                    <a:cubicBezTo>
                      <a:pt x="82937" y="19927"/>
                      <a:pt x="81986" y="19523"/>
                      <a:pt x="81092" y="19004"/>
                    </a:cubicBezTo>
                    <a:lnTo>
                      <a:pt x="48447" y="0"/>
                    </a:lnTo>
                    <a:lnTo>
                      <a:pt x="48015" y="11708"/>
                    </a:lnTo>
                    <a:cubicBezTo>
                      <a:pt x="47957" y="13640"/>
                      <a:pt x="46544" y="15601"/>
                      <a:pt x="43891" y="17101"/>
                    </a:cubicBezTo>
                    <a:lnTo>
                      <a:pt x="0" y="41555"/>
                    </a:lnTo>
                    <a:lnTo>
                      <a:pt x="29" y="41584"/>
                    </a:lnTo>
                    <a:cubicBezTo>
                      <a:pt x="663" y="42478"/>
                      <a:pt x="1557" y="43343"/>
                      <a:pt x="2826" y="44035"/>
                    </a:cubicBezTo>
                    <a:lnTo>
                      <a:pt x="65721" y="80688"/>
                    </a:lnTo>
                    <a:cubicBezTo>
                      <a:pt x="66875" y="81351"/>
                      <a:pt x="68259" y="81842"/>
                      <a:pt x="69701" y="82188"/>
                    </a:cubicBezTo>
                    <a:cubicBezTo>
                      <a:pt x="69903" y="82245"/>
                      <a:pt x="70105" y="82303"/>
                      <a:pt x="70335" y="82332"/>
                    </a:cubicBezTo>
                    <a:cubicBezTo>
                      <a:pt x="71777" y="82649"/>
                      <a:pt x="73334" y="82822"/>
                      <a:pt x="74863" y="82822"/>
                    </a:cubicBezTo>
                    <a:lnTo>
                      <a:pt x="75036" y="82822"/>
                    </a:lnTo>
                    <a:cubicBezTo>
                      <a:pt x="76680" y="82822"/>
                      <a:pt x="78323" y="82620"/>
                      <a:pt x="79881" y="82303"/>
                    </a:cubicBezTo>
                    <a:lnTo>
                      <a:pt x="80054" y="82274"/>
                    </a:lnTo>
                    <a:cubicBezTo>
                      <a:pt x="81640" y="81899"/>
                      <a:pt x="83139" y="81380"/>
                      <a:pt x="84437" y="80630"/>
                    </a:cubicBezTo>
                    <a:lnTo>
                      <a:pt x="135134" y="52398"/>
                    </a:lnTo>
                    <a:cubicBezTo>
                      <a:pt x="135739" y="52052"/>
                      <a:pt x="136056" y="51648"/>
                      <a:pt x="136518" y="51274"/>
                    </a:cubicBezTo>
                    <a:lnTo>
                      <a:pt x="109237" y="35355"/>
                    </a:lnTo>
                    <a:cubicBezTo>
                      <a:pt x="109209" y="35297"/>
                      <a:pt x="109093" y="35240"/>
                      <a:pt x="109093" y="35240"/>
                    </a:cubicBezTo>
                    <a:close/>
                  </a:path>
                </a:pathLst>
              </a:custGeom>
              <a:solidFill>
                <a:srgbClr val="4C4DC3"/>
              </a:solidFill>
              <a:ln w="2878" cap="flat">
                <a:noFill/>
                <a:prstDash val="solid"/>
                <a:miter/>
              </a:ln>
            </p:spPr>
            <p:txBody>
              <a:bodyPr rtlCol="0" anchor="ctr"/>
              <a:lstStyle/>
              <a:p>
                <a:endParaRPr lang="zh-CN" altLang="en-US"/>
              </a:p>
            </p:txBody>
          </p:sp>
          <p:sp>
            <p:nvSpPr>
              <p:cNvPr id="243" name="Aichitds5-48"/>
              <p:cNvSpPr/>
              <p:nvPr/>
            </p:nvSpPr>
            <p:spPr>
              <a:xfrm>
                <a:off x="9815546" y="4624749"/>
                <a:ext cx="136143" cy="82648"/>
              </a:xfrm>
              <a:custGeom>
                <a:avLst/>
                <a:gdLst>
                  <a:gd name="connsiteX0" fmla="*/ 108516 w 136143"/>
                  <a:gd name="connsiteY0" fmla="*/ 34922 h 82648"/>
                  <a:gd name="connsiteX1" fmla="*/ 106930 w 136143"/>
                  <a:gd name="connsiteY1" fmla="*/ 33740 h 82648"/>
                  <a:gd name="connsiteX2" fmla="*/ 106152 w 136143"/>
                  <a:gd name="connsiteY2" fmla="*/ 32904 h 82648"/>
                  <a:gd name="connsiteX3" fmla="*/ 105979 w 136143"/>
                  <a:gd name="connsiteY3" fmla="*/ 32644 h 82648"/>
                  <a:gd name="connsiteX4" fmla="*/ 105892 w 136143"/>
                  <a:gd name="connsiteY4" fmla="*/ 32558 h 82648"/>
                  <a:gd name="connsiteX5" fmla="*/ 105633 w 136143"/>
                  <a:gd name="connsiteY5" fmla="*/ 32125 h 82648"/>
                  <a:gd name="connsiteX6" fmla="*/ 105315 w 136143"/>
                  <a:gd name="connsiteY6" fmla="*/ 31404 h 82648"/>
                  <a:gd name="connsiteX7" fmla="*/ 105114 w 136143"/>
                  <a:gd name="connsiteY7" fmla="*/ 30683 h 82648"/>
                  <a:gd name="connsiteX8" fmla="*/ 105056 w 136143"/>
                  <a:gd name="connsiteY8" fmla="*/ 29933 h 82648"/>
                  <a:gd name="connsiteX9" fmla="*/ 105056 w 136143"/>
                  <a:gd name="connsiteY9" fmla="*/ 29789 h 82648"/>
                  <a:gd name="connsiteX10" fmla="*/ 105546 w 136143"/>
                  <a:gd name="connsiteY10" fmla="*/ 16322 h 82648"/>
                  <a:gd name="connsiteX11" fmla="*/ 100355 w 136143"/>
                  <a:gd name="connsiteY11" fmla="*/ 19235 h 82648"/>
                  <a:gd name="connsiteX12" fmla="*/ 98394 w 136143"/>
                  <a:gd name="connsiteY12" fmla="*/ 20158 h 82648"/>
                  <a:gd name="connsiteX13" fmla="*/ 96751 w 136143"/>
                  <a:gd name="connsiteY13" fmla="*/ 20705 h 82648"/>
                  <a:gd name="connsiteX14" fmla="*/ 96001 w 136143"/>
                  <a:gd name="connsiteY14" fmla="*/ 20878 h 82648"/>
                  <a:gd name="connsiteX15" fmla="*/ 95799 w 136143"/>
                  <a:gd name="connsiteY15" fmla="*/ 20936 h 82648"/>
                  <a:gd name="connsiteX16" fmla="*/ 95338 w 136143"/>
                  <a:gd name="connsiteY16" fmla="*/ 21052 h 82648"/>
                  <a:gd name="connsiteX17" fmla="*/ 94011 w 136143"/>
                  <a:gd name="connsiteY17" fmla="*/ 21282 h 82648"/>
                  <a:gd name="connsiteX18" fmla="*/ 92713 w 136143"/>
                  <a:gd name="connsiteY18" fmla="*/ 21426 h 82648"/>
                  <a:gd name="connsiteX19" fmla="*/ 91416 w 136143"/>
                  <a:gd name="connsiteY19" fmla="*/ 21484 h 82648"/>
                  <a:gd name="connsiteX20" fmla="*/ 90983 w 136143"/>
                  <a:gd name="connsiteY20" fmla="*/ 21484 h 82648"/>
                  <a:gd name="connsiteX21" fmla="*/ 90810 w 136143"/>
                  <a:gd name="connsiteY21" fmla="*/ 21484 h 82648"/>
                  <a:gd name="connsiteX22" fmla="*/ 90060 w 136143"/>
                  <a:gd name="connsiteY22" fmla="*/ 21484 h 82648"/>
                  <a:gd name="connsiteX23" fmla="*/ 88590 w 136143"/>
                  <a:gd name="connsiteY23" fmla="*/ 21369 h 82648"/>
                  <a:gd name="connsiteX24" fmla="*/ 86917 w 136143"/>
                  <a:gd name="connsiteY24" fmla="*/ 21167 h 82648"/>
                  <a:gd name="connsiteX25" fmla="*/ 86225 w 136143"/>
                  <a:gd name="connsiteY25" fmla="*/ 20994 h 82648"/>
                  <a:gd name="connsiteX26" fmla="*/ 85619 w 136143"/>
                  <a:gd name="connsiteY26" fmla="*/ 20821 h 82648"/>
                  <a:gd name="connsiteX27" fmla="*/ 84437 w 136143"/>
                  <a:gd name="connsiteY27" fmla="*/ 20532 h 82648"/>
                  <a:gd name="connsiteX28" fmla="*/ 81611 w 136143"/>
                  <a:gd name="connsiteY28" fmla="*/ 19292 h 82648"/>
                  <a:gd name="connsiteX29" fmla="*/ 48534 w 136143"/>
                  <a:gd name="connsiteY29" fmla="*/ 0 h 82648"/>
                  <a:gd name="connsiteX30" fmla="*/ 48130 w 136143"/>
                  <a:gd name="connsiteY30" fmla="*/ 11795 h 82648"/>
                  <a:gd name="connsiteX31" fmla="*/ 44006 w 136143"/>
                  <a:gd name="connsiteY31" fmla="*/ 17158 h 82648"/>
                  <a:gd name="connsiteX32" fmla="*/ 0 w 136143"/>
                  <a:gd name="connsiteY32" fmla="*/ 41699 h 82648"/>
                  <a:gd name="connsiteX33" fmla="*/ 2336 w 136143"/>
                  <a:gd name="connsiteY33" fmla="*/ 43776 h 82648"/>
                  <a:gd name="connsiteX34" fmla="*/ 65231 w 136143"/>
                  <a:gd name="connsiteY34" fmla="*/ 80428 h 82648"/>
                  <a:gd name="connsiteX35" fmla="*/ 69268 w 136143"/>
                  <a:gd name="connsiteY35" fmla="*/ 81986 h 82648"/>
                  <a:gd name="connsiteX36" fmla="*/ 69903 w 136143"/>
                  <a:gd name="connsiteY36" fmla="*/ 82159 h 82648"/>
                  <a:gd name="connsiteX37" fmla="*/ 74517 w 136143"/>
                  <a:gd name="connsiteY37" fmla="*/ 82649 h 82648"/>
                  <a:gd name="connsiteX38" fmla="*/ 74632 w 136143"/>
                  <a:gd name="connsiteY38" fmla="*/ 82649 h 82648"/>
                  <a:gd name="connsiteX39" fmla="*/ 79477 w 136143"/>
                  <a:gd name="connsiteY39" fmla="*/ 82101 h 82648"/>
                  <a:gd name="connsiteX40" fmla="*/ 79679 w 136143"/>
                  <a:gd name="connsiteY40" fmla="*/ 82072 h 82648"/>
                  <a:gd name="connsiteX41" fmla="*/ 84062 w 136143"/>
                  <a:gd name="connsiteY41" fmla="*/ 80457 h 82648"/>
                  <a:gd name="connsiteX42" fmla="*/ 134759 w 136143"/>
                  <a:gd name="connsiteY42" fmla="*/ 52196 h 82648"/>
                  <a:gd name="connsiteX43" fmla="*/ 136143 w 136143"/>
                  <a:gd name="connsiteY43" fmla="*/ 51043 h 82648"/>
                  <a:gd name="connsiteX44" fmla="*/ 108776 w 136143"/>
                  <a:gd name="connsiteY44" fmla="*/ 35124 h 82648"/>
                  <a:gd name="connsiteX45" fmla="*/ 108516 w 136143"/>
                  <a:gd name="connsiteY45" fmla="*/ 34922 h 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43" h="82648">
                    <a:moveTo>
                      <a:pt x="108516" y="34922"/>
                    </a:moveTo>
                    <a:cubicBezTo>
                      <a:pt x="107911" y="34548"/>
                      <a:pt x="107363" y="34144"/>
                      <a:pt x="106930" y="33740"/>
                    </a:cubicBezTo>
                    <a:cubicBezTo>
                      <a:pt x="106642" y="33481"/>
                      <a:pt x="106382" y="33192"/>
                      <a:pt x="106152" y="32904"/>
                    </a:cubicBezTo>
                    <a:cubicBezTo>
                      <a:pt x="106065" y="32817"/>
                      <a:pt x="106036" y="32702"/>
                      <a:pt x="105979" y="32644"/>
                    </a:cubicBezTo>
                    <a:cubicBezTo>
                      <a:pt x="105950" y="32615"/>
                      <a:pt x="105921" y="32558"/>
                      <a:pt x="105892" y="32558"/>
                    </a:cubicBezTo>
                    <a:cubicBezTo>
                      <a:pt x="105835" y="32414"/>
                      <a:pt x="105719" y="32269"/>
                      <a:pt x="105633" y="32125"/>
                    </a:cubicBezTo>
                    <a:cubicBezTo>
                      <a:pt x="105488" y="31895"/>
                      <a:pt x="105402" y="31635"/>
                      <a:pt x="105315" y="31404"/>
                    </a:cubicBezTo>
                    <a:cubicBezTo>
                      <a:pt x="105229" y="31174"/>
                      <a:pt x="105142" y="30914"/>
                      <a:pt x="105114" y="30683"/>
                    </a:cubicBezTo>
                    <a:cubicBezTo>
                      <a:pt x="105085" y="30424"/>
                      <a:pt x="105056" y="30164"/>
                      <a:pt x="105056" y="29933"/>
                    </a:cubicBezTo>
                    <a:lnTo>
                      <a:pt x="105056" y="29789"/>
                    </a:lnTo>
                    <a:lnTo>
                      <a:pt x="105546" y="16322"/>
                    </a:lnTo>
                    <a:lnTo>
                      <a:pt x="100355" y="19235"/>
                    </a:lnTo>
                    <a:cubicBezTo>
                      <a:pt x="99750" y="19581"/>
                      <a:pt x="99087" y="19898"/>
                      <a:pt x="98394" y="20158"/>
                    </a:cubicBezTo>
                    <a:cubicBezTo>
                      <a:pt x="97847" y="20359"/>
                      <a:pt x="97327" y="20561"/>
                      <a:pt x="96751" y="20705"/>
                    </a:cubicBezTo>
                    <a:cubicBezTo>
                      <a:pt x="96491" y="20763"/>
                      <a:pt x="96260" y="20850"/>
                      <a:pt x="96001" y="20878"/>
                    </a:cubicBezTo>
                    <a:cubicBezTo>
                      <a:pt x="95943" y="20907"/>
                      <a:pt x="95799" y="20936"/>
                      <a:pt x="95799" y="20936"/>
                    </a:cubicBezTo>
                    <a:cubicBezTo>
                      <a:pt x="95655" y="20965"/>
                      <a:pt x="95482" y="20994"/>
                      <a:pt x="95338" y="21052"/>
                    </a:cubicBezTo>
                    <a:cubicBezTo>
                      <a:pt x="94905" y="21138"/>
                      <a:pt x="94444" y="21225"/>
                      <a:pt x="94011" y="21282"/>
                    </a:cubicBezTo>
                    <a:cubicBezTo>
                      <a:pt x="93578" y="21340"/>
                      <a:pt x="93146" y="21369"/>
                      <a:pt x="92713" y="21426"/>
                    </a:cubicBezTo>
                    <a:cubicBezTo>
                      <a:pt x="92252" y="21484"/>
                      <a:pt x="91819" y="21484"/>
                      <a:pt x="91416" y="21484"/>
                    </a:cubicBezTo>
                    <a:cubicBezTo>
                      <a:pt x="91272" y="21513"/>
                      <a:pt x="90983" y="21484"/>
                      <a:pt x="90983" y="21484"/>
                    </a:cubicBezTo>
                    <a:lnTo>
                      <a:pt x="90810" y="21484"/>
                    </a:lnTo>
                    <a:cubicBezTo>
                      <a:pt x="90551" y="21484"/>
                      <a:pt x="90320" y="21513"/>
                      <a:pt x="90060" y="21484"/>
                    </a:cubicBezTo>
                    <a:cubicBezTo>
                      <a:pt x="89570" y="21455"/>
                      <a:pt x="89080" y="21426"/>
                      <a:pt x="88590" y="21369"/>
                    </a:cubicBezTo>
                    <a:cubicBezTo>
                      <a:pt x="88013" y="21340"/>
                      <a:pt x="87465" y="21253"/>
                      <a:pt x="86917" y="21167"/>
                    </a:cubicBezTo>
                    <a:cubicBezTo>
                      <a:pt x="86658" y="21138"/>
                      <a:pt x="86456" y="21052"/>
                      <a:pt x="86225" y="20994"/>
                    </a:cubicBezTo>
                    <a:cubicBezTo>
                      <a:pt x="86023" y="20965"/>
                      <a:pt x="85821" y="20907"/>
                      <a:pt x="85619" y="20821"/>
                    </a:cubicBezTo>
                    <a:cubicBezTo>
                      <a:pt x="85216" y="20734"/>
                      <a:pt x="84812" y="20677"/>
                      <a:pt x="84437" y="20532"/>
                    </a:cubicBezTo>
                    <a:cubicBezTo>
                      <a:pt x="83428" y="20215"/>
                      <a:pt x="82476" y="19812"/>
                      <a:pt x="81611" y="19292"/>
                    </a:cubicBezTo>
                    <a:lnTo>
                      <a:pt x="48534" y="0"/>
                    </a:lnTo>
                    <a:lnTo>
                      <a:pt x="48130" y="11795"/>
                    </a:lnTo>
                    <a:cubicBezTo>
                      <a:pt x="48073" y="13698"/>
                      <a:pt x="46688" y="15659"/>
                      <a:pt x="44006" y="17158"/>
                    </a:cubicBezTo>
                    <a:lnTo>
                      <a:pt x="0" y="41699"/>
                    </a:lnTo>
                    <a:cubicBezTo>
                      <a:pt x="577" y="42420"/>
                      <a:pt x="1269" y="43170"/>
                      <a:pt x="2336" y="43776"/>
                    </a:cubicBezTo>
                    <a:lnTo>
                      <a:pt x="65231" y="80428"/>
                    </a:lnTo>
                    <a:cubicBezTo>
                      <a:pt x="66413" y="81120"/>
                      <a:pt x="67798" y="81611"/>
                      <a:pt x="69268" y="81986"/>
                    </a:cubicBezTo>
                    <a:cubicBezTo>
                      <a:pt x="69470" y="82014"/>
                      <a:pt x="69701" y="82072"/>
                      <a:pt x="69903" y="82159"/>
                    </a:cubicBezTo>
                    <a:cubicBezTo>
                      <a:pt x="71373" y="82476"/>
                      <a:pt x="72902" y="82649"/>
                      <a:pt x="74517" y="82649"/>
                    </a:cubicBezTo>
                    <a:cubicBezTo>
                      <a:pt x="74517" y="82649"/>
                      <a:pt x="74575" y="82649"/>
                      <a:pt x="74632" y="82649"/>
                    </a:cubicBezTo>
                    <a:cubicBezTo>
                      <a:pt x="76276" y="82649"/>
                      <a:pt x="77920" y="82447"/>
                      <a:pt x="79477" y="82101"/>
                    </a:cubicBezTo>
                    <a:cubicBezTo>
                      <a:pt x="79535" y="82101"/>
                      <a:pt x="79679" y="82072"/>
                      <a:pt x="79679" y="82072"/>
                    </a:cubicBezTo>
                    <a:cubicBezTo>
                      <a:pt x="81265" y="81697"/>
                      <a:pt x="82764" y="81149"/>
                      <a:pt x="84062" y="80457"/>
                    </a:cubicBezTo>
                    <a:lnTo>
                      <a:pt x="134759" y="52196"/>
                    </a:lnTo>
                    <a:cubicBezTo>
                      <a:pt x="135364" y="51850"/>
                      <a:pt x="135653" y="51418"/>
                      <a:pt x="136143" y="51043"/>
                    </a:cubicBezTo>
                    <a:lnTo>
                      <a:pt x="108776" y="35124"/>
                    </a:lnTo>
                    <a:cubicBezTo>
                      <a:pt x="108632" y="34980"/>
                      <a:pt x="108574" y="34951"/>
                      <a:pt x="108516" y="34922"/>
                    </a:cubicBezTo>
                    <a:close/>
                  </a:path>
                </a:pathLst>
              </a:custGeom>
              <a:solidFill>
                <a:srgbClr val="4C4DC3"/>
              </a:solidFill>
              <a:ln w="2878" cap="flat">
                <a:noFill/>
                <a:prstDash val="solid"/>
                <a:miter/>
              </a:ln>
            </p:spPr>
            <p:txBody>
              <a:bodyPr rtlCol="0" anchor="ctr"/>
              <a:lstStyle/>
              <a:p>
                <a:endParaRPr lang="zh-CN" altLang="en-US"/>
              </a:p>
            </p:txBody>
          </p:sp>
          <p:sp>
            <p:nvSpPr>
              <p:cNvPr id="244" name="Aichitds5-49"/>
              <p:cNvSpPr/>
              <p:nvPr/>
            </p:nvSpPr>
            <p:spPr>
              <a:xfrm>
                <a:off x="9905607" y="4677234"/>
                <a:ext cx="136085" cy="82649"/>
              </a:xfrm>
              <a:custGeom>
                <a:avLst/>
                <a:gdLst>
                  <a:gd name="connsiteX0" fmla="*/ 108603 w 136085"/>
                  <a:gd name="connsiteY0" fmla="*/ 34951 h 82649"/>
                  <a:gd name="connsiteX1" fmla="*/ 106988 w 136085"/>
                  <a:gd name="connsiteY1" fmla="*/ 33769 h 82649"/>
                  <a:gd name="connsiteX2" fmla="*/ 106209 w 136085"/>
                  <a:gd name="connsiteY2" fmla="*/ 32875 h 82649"/>
                  <a:gd name="connsiteX3" fmla="*/ 106036 w 136085"/>
                  <a:gd name="connsiteY3" fmla="*/ 32644 h 82649"/>
                  <a:gd name="connsiteX4" fmla="*/ 105950 w 136085"/>
                  <a:gd name="connsiteY4" fmla="*/ 32558 h 82649"/>
                  <a:gd name="connsiteX5" fmla="*/ 105690 w 136085"/>
                  <a:gd name="connsiteY5" fmla="*/ 32125 h 82649"/>
                  <a:gd name="connsiteX6" fmla="*/ 105373 w 136085"/>
                  <a:gd name="connsiteY6" fmla="*/ 31375 h 82649"/>
                  <a:gd name="connsiteX7" fmla="*/ 105200 w 136085"/>
                  <a:gd name="connsiteY7" fmla="*/ 30655 h 82649"/>
                  <a:gd name="connsiteX8" fmla="*/ 105142 w 136085"/>
                  <a:gd name="connsiteY8" fmla="*/ 29905 h 82649"/>
                  <a:gd name="connsiteX9" fmla="*/ 105142 w 136085"/>
                  <a:gd name="connsiteY9" fmla="*/ 29818 h 82649"/>
                  <a:gd name="connsiteX10" fmla="*/ 105633 w 136085"/>
                  <a:gd name="connsiteY10" fmla="*/ 16293 h 82649"/>
                  <a:gd name="connsiteX11" fmla="*/ 100413 w 136085"/>
                  <a:gd name="connsiteY11" fmla="*/ 19206 h 82649"/>
                  <a:gd name="connsiteX12" fmla="*/ 98481 w 136085"/>
                  <a:gd name="connsiteY12" fmla="*/ 20129 h 82649"/>
                  <a:gd name="connsiteX13" fmla="*/ 96837 w 136085"/>
                  <a:gd name="connsiteY13" fmla="*/ 20648 h 82649"/>
                  <a:gd name="connsiteX14" fmla="*/ 95972 w 136085"/>
                  <a:gd name="connsiteY14" fmla="*/ 20878 h 82649"/>
                  <a:gd name="connsiteX15" fmla="*/ 95857 w 136085"/>
                  <a:gd name="connsiteY15" fmla="*/ 20907 h 82649"/>
                  <a:gd name="connsiteX16" fmla="*/ 95453 w 136085"/>
                  <a:gd name="connsiteY16" fmla="*/ 21023 h 82649"/>
                  <a:gd name="connsiteX17" fmla="*/ 94098 w 136085"/>
                  <a:gd name="connsiteY17" fmla="*/ 21225 h 82649"/>
                  <a:gd name="connsiteX18" fmla="*/ 92800 w 136085"/>
                  <a:gd name="connsiteY18" fmla="*/ 21369 h 82649"/>
                  <a:gd name="connsiteX19" fmla="*/ 91502 w 136085"/>
                  <a:gd name="connsiteY19" fmla="*/ 21455 h 82649"/>
                  <a:gd name="connsiteX20" fmla="*/ 90983 w 136085"/>
                  <a:gd name="connsiteY20" fmla="*/ 21455 h 82649"/>
                  <a:gd name="connsiteX21" fmla="*/ 90839 w 136085"/>
                  <a:gd name="connsiteY21" fmla="*/ 21455 h 82649"/>
                  <a:gd name="connsiteX22" fmla="*/ 90118 w 136085"/>
                  <a:gd name="connsiteY22" fmla="*/ 21455 h 82649"/>
                  <a:gd name="connsiteX23" fmla="*/ 88647 w 136085"/>
                  <a:gd name="connsiteY23" fmla="*/ 21340 h 82649"/>
                  <a:gd name="connsiteX24" fmla="*/ 86946 w 136085"/>
                  <a:gd name="connsiteY24" fmla="*/ 21109 h 82649"/>
                  <a:gd name="connsiteX25" fmla="*/ 86023 w 136085"/>
                  <a:gd name="connsiteY25" fmla="*/ 20907 h 82649"/>
                  <a:gd name="connsiteX26" fmla="*/ 85590 w 136085"/>
                  <a:gd name="connsiteY26" fmla="*/ 20763 h 82649"/>
                  <a:gd name="connsiteX27" fmla="*/ 84437 w 136085"/>
                  <a:gd name="connsiteY27" fmla="*/ 20504 h 82649"/>
                  <a:gd name="connsiteX28" fmla="*/ 81582 w 136085"/>
                  <a:gd name="connsiteY28" fmla="*/ 19264 h 82649"/>
                  <a:gd name="connsiteX29" fmla="*/ 48563 w 136085"/>
                  <a:gd name="connsiteY29" fmla="*/ 0 h 82649"/>
                  <a:gd name="connsiteX30" fmla="*/ 48130 w 136085"/>
                  <a:gd name="connsiteY30" fmla="*/ 11795 h 82649"/>
                  <a:gd name="connsiteX31" fmla="*/ 44035 w 136085"/>
                  <a:gd name="connsiteY31" fmla="*/ 17158 h 82649"/>
                  <a:gd name="connsiteX32" fmla="*/ 0 w 136085"/>
                  <a:gd name="connsiteY32" fmla="*/ 41671 h 82649"/>
                  <a:gd name="connsiteX33" fmla="*/ 2393 w 136085"/>
                  <a:gd name="connsiteY33" fmla="*/ 43776 h 82649"/>
                  <a:gd name="connsiteX34" fmla="*/ 65289 w 136085"/>
                  <a:gd name="connsiteY34" fmla="*/ 80457 h 82649"/>
                  <a:gd name="connsiteX35" fmla="*/ 69268 w 136085"/>
                  <a:gd name="connsiteY35" fmla="*/ 81986 h 82649"/>
                  <a:gd name="connsiteX36" fmla="*/ 69932 w 136085"/>
                  <a:gd name="connsiteY36" fmla="*/ 82159 h 82649"/>
                  <a:gd name="connsiteX37" fmla="*/ 74459 w 136085"/>
                  <a:gd name="connsiteY37" fmla="*/ 82649 h 82649"/>
                  <a:gd name="connsiteX38" fmla="*/ 74632 w 136085"/>
                  <a:gd name="connsiteY38" fmla="*/ 82649 h 82649"/>
                  <a:gd name="connsiteX39" fmla="*/ 79448 w 136085"/>
                  <a:gd name="connsiteY39" fmla="*/ 82130 h 82649"/>
                  <a:gd name="connsiteX40" fmla="*/ 79650 w 136085"/>
                  <a:gd name="connsiteY40" fmla="*/ 82072 h 82649"/>
                  <a:gd name="connsiteX41" fmla="*/ 84033 w 136085"/>
                  <a:gd name="connsiteY41" fmla="*/ 80457 h 82649"/>
                  <a:gd name="connsiteX42" fmla="*/ 134730 w 136085"/>
                  <a:gd name="connsiteY42" fmla="*/ 52196 h 82649"/>
                  <a:gd name="connsiteX43" fmla="*/ 136085 w 136085"/>
                  <a:gd name="connsiteY43" fmla="*/ 51072 h 82649"/>
                  <a:gd name="connsiteX44" fmla="*/ 108805 w 136085"/>
                  <a:gd name="connsiteY44" fmla="*/ 35153 h 82649"/>
                  <a:gd name="connsiteX45" fmla="*/ 108603 w 136085"/>
                  <a:gd name="connsiteY45" fmla="*/ 34951 h 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649">
                    <a:moveTo>
                      <a:pt x="108603" y="34951"/>
                    </a:moveTo>
                    <a:cubicBezTo>
                      <a:pt x="107968" y="34576"/>
                      <a:pt x="107449" y="34173"/>
                      <a:pt x="106988" y="33769"/>
                    </a:cubicBezTo>
                    <a:cubicBezTo>
                      <a:pt x="106671" y="33481"/>
                      <a:pt x="106411" y="33221"/>
                      <a:pt x="106209" y="32875"/>
                    </a:cubicBezTo>
                    <a:cubicBezTo>
                      <a:pt x="106152" y="32817"/>
                      <a:pt x="106094" y="32731"/>
                      <a:pt x="106036" y="32644"/>
                    </a:cubicBezTo>
                    <a:cubicBezTo>
                      <a:pt x="106008" y="32615"/>
                      <a:pt x="105979" y="32558"/>
                      <a:pt x="105950" y="32558"/>
                    </a:cubicBezTo>
                    <a:cubicBezTo>
                      <a:pt x="105863" y="32414"/>
                      <a:pt x="105748" y="32269"/>
                      <a:pt x="105690" y="32125"/>
                    </a:cubicBezTo>
                    <a:cubicBezTo>
                      <a:pt x="105546" y="31866"/>
                      <a:pt x="105431" y="31606"/>
                      <a:pt x="105373" y="31375"/>
                    </a:cubicBezTo>
                    <a:cubicBezTo>
                      <a:pt x="105315" y="31116"/>
                      <a:pt x="105229" y="30885"/>
                      <a:pt x="105200" y="30655"/>
                    </a:cubicBezTo>
                    <a:cubicBezTo>
                      <a:pt x="105142" y="30395"/>
                      <a:pt x="105142" y="30135"/>
                      <a:pt x="105142" y="29905"/>
                    </a:cubicBezTo>
                    <a:lnTo>
                      <a:pt x="105142" y="29818"/>
                    </a:lnTo>
                    <a:lnTo>
                      <a:pt x="105633" y="16293"/>
                    </a:lnTo>
                    <a:lnTo>
                      <a:pt x="100413" y="19206"/>
                    </a:lnTo>
                    <a:cubicBezTo>
                      <a:pt x="99807" y="19552"/>
                      <a:pt x="99144" y="19840"/>
                      <a:pt x="98481" y="20129"/>
                    </a:cubicBezTo>
                    <a:cubicBezTo>
                      <a:pt x="97962" y="20331"/>
                      <a:pt x="97414" y="20504"/>
                      <a:pt x="96837" y="20648"/>
                    </a:cubicBezTo>
                    <a:cubicBezTo>
                      <a:pt x="96578" y="20734"/>
                      <a:pt x="96318" y="20763"/>
                      <a:pt x="95972" y="20878"/>
                    </a:cubicBezTo>
                    <a:lnTo>
                      <a:pt x="95857" y="20907"/>
                    </a:lnTo>
                    <a:cubicBezTo>
                      <a:pt x="95712" y="20936"/>
                      <a:pt x="95568" y="20965"/>
                      <a:pt x="95453" y="21023"/>
                    </a:cubicBezTo>
                    <a:cubicBezTo>
                      <a:pt x="94992" y="21109"/>
                      <a:pt x="94559" y="21167"/>
                      <a:pt x="94098" y="21225"/>
                    </a:cubicBezTo>
                    <a:cubicBezTo>
                      <a:pt x="93665" y="21282"/>
                      <a:pt x="93232" y="21340"/>
                      <a:pt x="92800" y="21369"/>
                    </a:cubicBezTo>
                    <a:cubicBezTo>
                      <a:pt x="92367" y="21426"/>
                      <a:pt x="91935" y="21455"/>
                      <a:pt x="91502" y="21455"/>
                    </a:cubicBezTo>
                    <a:cubicBezTo>
                      <a:pt x="91329" y="21455"/>
                      <a:pt x="90983" y="21455"/>
                      <a:pt x="90983" y="21455"/>
                    </a:cubicBezTo>
                    <a:lnTo>
                      <a:pt x="90839" y="21455"/>
                    </a:lnTo>
                    <a:cubicBezTo>
                      <a:pt x="90579" y="21455"/>
                      <a:pt x="90118" y="21455"/>
                      <a:pt x="90118" y="21455"/>
                    </a:cubicBezTo>
                    <a:cubicBezTo>
                      <a:pt x="89628" y="21426"/>
                      <a:pt x="89109" y="21398"/>
                      <a:pt x="88647" y="21340"/>
                    </a:cubicBezTo>
                    <a:cubicBezTo>
                      <a:pt x="88042" y="21282"/>
                      <a:pt x="87494" y="21225"/>
                      <a:pt x="86946" y="21109"/>
                    </a:cubicBezTo>
                    <a:cubicBezTo>
                      <a:pt x="86686" y="21080"/>
                      <a:pt x="86455" y="20965"/>
                      <a:pt x="86023" y="20907"/>
                    </a:cubicBezTo>
                    <a:cubicBezTo>
                      <a:pt x="86023" y="20907"/>
                      <a:pt x="85821" y="20850"/>
                      <a:pt x="85590" y="20763"/>
                    </a:cubicBezTo>
                    <a:cubicBezTo>
                      <a:pt x="85215" y="20677"/>
                      <a:pt x="84812" y="20619"/>
                      <a:pt x="84437" y="20504"/>
                    </a:cubicBezTo>
                    <a:cubicBezTo>
                      <a:pt x="83399" y="20186"/>
                      <a:pt x="82447" y="19754"/>
                      <a:pt x="81582" y="19264"/>
                    </a:cubicBezTo>
                    <a:lnTo>
                      <a:pt x="48563" y="0"/>
                    </a:lnTo>
                    <a:lnTo>
                      <a:pt x="48130" y="11795"/>
                    </a:lnTo>
                    <a:cubicBezTo>
                      <a:pt x="48072" y="13756"/>
                      <a:pt x="46688" y="15659"/>
                      <a:pt x="44035" y="17158"/>
                    </a:cubicBezTo>
                    <a:lnTo>
                      <a:pt x="0" y="41671"/>
                    </a:lnTo>
                    <a:cubicBezTo>
                      <a:pt x="605" y="42420"/>
                      <a:pt x="1326" y="43170"/>
                      <a:pt x="2393" y="43776"/>
                    </a:cubicBezTo>
                    <a:lnTo>
                      <a:pt x="65289" y="80457"/>
                    </a:lnTo>
                    <a:cubicBezTo>
                      <a:pt x="66471" y="81121"/>
                      <a:pt x="67855" y="81611"/>
                      <a:pt x="69268" y="81986"/>
                    </a:cubicBezTo>
                    <a:cubicBezTo>
                      <a:pt x="69499" y="82043"/>
                      <a:pt x="69701" y="82101"/>
                      <a:pt x="69932" y="82159"/>
                    </a:cubicBezTo>
                    <a:cubicBezTo>
                      <a:pt x="71373" y="82476"/>
                      <a:pt x="72902" y="82649"/>
                      <a:pt x="74459" y="82649"/>
                    </a:cubicBezTo>
                    <a:lnTo>
                      <a:pt x="74632" y="82649"/>
                    </a:lnTo>
                    <a:cubicBezTo>
                      <a:pt x="76276" y="82649"/>
                      <a:pt x="77891" y="82476"/>
                      <a:pt x="79448" y="82130"/>
                    </a:cubicBezTo>
                    <a:lnTo>
                      <a:pt x="79650" y="82072"/>
                    </a:lnTo>
                    <a:cubicBezTo>
                      <a:pt x="81236" y="81697"/>
                      <a:pt x="82735" y="81178"/>
                      <a:pt x="84033" y="80457"/>
                    </a:cubicBezTo>
                    <a:lnTo>
                      <a:pt x="134730" y="52196"/>
                    </a:lnTo>
                    <a:cubicBezTo>
                      <a:pt x="135335" y="51850"/>
                      <a:pt x="135624" y="51447"/>
                      <a:pt x="136085" y="51072"/>
                    </a:cubicBezTo>
                    <a:lnTo>
                      <a:pt x="108805" y="35153"/>
                    </a:lnTo>
                    <a:cubicBezTo>
                      <a:pt x="108689" y="35009"/>
                      <a:pt x="108661" y="34980"/>
                      <a:pt x="108603" y="34951"/>
                    </a:cubicBezTo>
                    <a:close/>
                  </a:path>
                </a:pathLst>
              </a:custGeom>
              <a:solidFill>
                <a:srgbClr val="4C4DC3"/>
              </a:solidFill>
              <a:ln w="2878" cap="flat">
                <a:noFill/>
                <a:prstDash val="solid"/>
                <a:miter/>
              </a:ln>
            </p:spPr>
            <p:txBody>
              <a:bodyPr rtlCol="0" anchor="ctr"/>
              <a:lstStyle/>
              <a:p>
                <a:endParaRPr lang="zh-CN" altLang="en-US"/>
              </a:p>
            </p:txBody>
          </p:sp>
          <p:sp>
            <p:nvSpPr>
              <p:cNvPr id="245" name="Aichitds5-50"/>
              <p:cNvSpPr/>
              <p:nvPr/>
            </p:nvSpPr>
            <p:spPr>
              <a:xfrm>
                <a:off x="9995609" y="4729748"/>
                <a:ext cx="136056" cy="82562"/>
              </a:xfrm>
              <a:custGeom>
                <a:avLst/>
                <a:gdLst>
                  <a:gd name="connsiteX0" fmla="*/ 108661 w 136056"/>
                  <a:gd name="connsiteY0" fmla="*/ 34922 h 82562"/>
                  <a:gd name="connsiteX1" fmla="*/ 107017 w 136056"/>
                  <a:gd name="connsiteY1" fmla="*/ 33711 h 82562"/>
                  <a:gd name="connsiteX2" fmla="*/ 106209 w 136056"/>
                  <a:gd name="connsiteY2" fmla="*/ 32846 h 82562"/>
                  <a:gd name="connsiteX3" fmla="*/ 106036 w 136056"/>
                  <a:gd name="connsiteY3" fmla="*/ 32587 h 82562"/>
                  <a:gd name="connsiteX4" fmla="*/ 105979 w 136056"/>
                  <a:gd name="connsiteY4" fmla="*/ 32500 h 82562"/>
                  <a:gd name="connsiteX5" fmla="*/ 105690 w 136056"/>
                  <a:gd name="connsiteY5" fmla="*/ 32096 h 82562"/>
                  <a:gd name="connsiteX6" fmla="*/ 105373 w 136056"/>
                  <a:gd name="connsiteY6" fmla="*/ 31347 h 82562"/>
                  <a:gd name="connsiteX7" fmla="*/ 105171 w 136056"/>
                  <a:gd name="connsiteY7" fmla="*/ 30626 h 82562"/>
                  <a:gd name="connsiteX8" fmla="*/ 105114 w 136056"/>
                  <a:gd name="connsiteY8" fmla="*/ 29905 h 82562"/>
                  <a:gd name="connsiteX9" fmla="*/ 105114 w 136056"/>
                  <a:gd name="connsiteY9" fmla="*/ 29761 h 82562"/>
                  <a:gd name="connsiteX10" fmla="*/ 105604 w 136056"/>
                  <a:gd name="connsiteY10" fmla="*/ 16293 h 82562"/>
                  <a:gd name="connsiteX11" fmla="*/ 100442 w 136056"/>
                  <a:gd name="connsiteY11" fmla="*/ 19206 h 82562"/>
                  <a:gd name="connsiteX12" fmla="*/ 98452 w 136056"/>
                  <a:gd name="connsiteY12" fmla="*/ 20129 h 82562"/>
                  <a:gd name="connsiteX13" fmla="*/ 96808 w 136056"/>
                  <a:gd name="connsiteY13" fmla="*/ 20677 h 82562"/>
                  <a:gd name="connsiteX14" fmla="*/ 96058 w 136056"/>
                  <a:gd name="connsiteY14" fmla="*/ 20850 h 82562"/>
                  <a:gd name="connsiteX15" fmla="*/ 95857 w 136056"/>
                  <a:gd name="connsiteY15" fmla="*/ 20907 h 82562"/>
                  <a:gd name="connsiteX16" fmla="*/ 95366 w 136056"/>
                  <a:gd name="connsiteY16" fmla="*/ 21023 h 82562"/>
                  <a:gd name="connsiteX17" fmla="*/ 94040 w 136056"/>
                  <a:gd name="connsiteY17" fmla="*/ 21253 h 82562"/>
                  <a:gd name="connsiteX18" fmla="*/ 92742 w 136056"/>
                  <a:gd name="connsiteY18" fmla="*/ 21398 h 82562"/>
                  <a:gd name="connsiteX19" fmla="*/ 91445 w 136056"/>
                  <a:gd name="connsiteY19" fmla="*/ 21484 h 82562"/>
                  <a:gd name="connsiteX20" fmla="*/ 91012 w 136056"/>
                  <a:gd name="connsiteY20" fmla="*/ 21455 h 82562"/>
                  <a:gd name="connsiteX21" fmla="*/ 90839 w 136056"/>
                  <a:gd name="connsiteY21" fmla="*/ 21455 h 82562"/>
                  <a:gd name="connsiteX22" fmla="*/ 90089 w 136056"/>
                  <a:gd name="connsiteY22" fmla="*/ 21455 h 82562"/>
                  <a:gd name="connsiteX23" fmla="*/ 88618 w 136056"/>
                  <a:gd name="connsiteY23" fmla="*/ 21369 h 82562"/>
                  <a:gd name="connsiteX24" fmla="*/ 86715 w 136056"/>
                  <a:gd name="connsiteY24" fmla="*/ 21109 h 82562"/>
                  <a:gd name="connsiteX25" fmla="*/ 86283 w 136056"/>
                  <a:gd name="connsiteY25" fmla="*/ 20965 h 82562"/>
                  <a:gd name="connsiteX26" fmla="*/ 85677 w 136056"/>
                  <a:gd name="connsiteY26" fmla="*/ 20792 h 82562"/>
                  <a:gd name="connsiteX27" fmla="*/ 84495 w 136056"/>
                  <a:gd name="connsiteY27" fmla="*/ 20504 h 82562"/>
                  <a:gd name="connsiteX28" fmla="*/ 81640 w 136056"/>
                  <a:gd name="connsiteY28" fmla="*/ 19264 h 82562"/>
                  <a:gd name="connsiteX29" fmla="*/ 48592 w 136056"/>
                  <a:gd name="connsiteY29" fmla="*/ 0 h 82562"/>
                  <a:gd name="connsiteX30" fmla="*/ 48159 w 136056"/>
                  <a:gd name="connsiteY30" fmla="*/ 11737 h 82562"/>
                  <a:gd name="connsiteX31" fmla="*/ 44035 w 136056"/>
                  <a:gd name="connsiteY31" fmla="*/ 17101 h 82562"/>
                  <a:gd name="connsiteX32" fmla="*/ 0 w 136056"/>
                  <a:gd name="connsiteY32" fmla="*/ 41642 h 82562"/>
                  <a:gd name="connsiteX33" fmla="*/ 2336 w 136056"/>
                  <a:gd name="connsiteY33" fmla="*/ 43718 h 82562"/>
                  <a:gd name="connsiteX34" fmla="*/ 65260 w 136056"/>
                  <a:gd name="connsiteY34" fmla="*/ 80371 h 82562"/>
                  <a:gd name="connsiteX35" fmla="*/ 69268 w 136056"/>
                  <a:gd name="connsiteY35" fmla="*/ 81899 h 82562"/>
                  <a:gd name="connsiteX36" fmla="*/ 69903 w 136056"/>
                  <a:gd name="connsiteY36" fmla="*/ 82043 h 82562"/>
                  <a:gd name="connsiteX37" fmla="*/ 74459 w 136056"/>
                  <a:gd name="connsiteY37" fmla="*/ 82562 h 82562"/>
                  <a:gd name="connsiteX38" fmla="*/ 74632 w 136056"/>
                  <a:gd name="connsiteY38" fmla="*/ 82562 h 82562"/>
                  <a:gd name="connsiteX39" fmla="*/ 79477 w 136056"/>
                  <a:gd name="connsiteY39" fmla="*/ 82015 h 82562"/>
                  <a:gd name="connsiteX40" fmla="*/ 79621 w 136056"/>
                  <a:gd name="connsiteY40" fmla="*/ 81986 h 82562"/>
                  <a:gd name="connsiteX41" fmla="*/ 84004 w 136056"/>
                  <a:gd name="connsiteY41" fmla="*/ 80342 h 82562"/>
                  <a:gd name="connsiteX42" fmla="*/ 134701 w 136056"/>
                  <a:gd name="connsiteY42" fmla="*/ 52081 h 82562"/>
                  <a:gd name="connsiteX43" fmla="*/ 136056 w 136056"/>
                  <a:gd name="connsiteY43" fmla="*/ 50927 h 82562"/>
                  <a:gd name="connsiteX44" fmla="*/ 108747 w 136056"/>
                  <a:gd name="connsiteY44" fmla="*/ 35009 h 82562"/>
                  <a:gd name="connsiteX45" fmla="*/ 108661 w 136056"/>
                  <a:gd name="connsiteY45" fmla="*/ 34922 h 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56" h="82562">
                    <a:moveTo>
                      <a:pt x="108661" y="34922"/>
                    </a:moveTo>
                    <a:cubicBezTo>
                      <a:pt x="108026" y="34548"/>
                      <a:pt x="107478" y="34144"/>
                      <a:pt x="107017" y="33711"/>
                    </a:cubicBezTo>
                    <a:cubicBezTo>
                      <a:pt x="106700" y="33423"/>
                      <a:pt x="106440" y="33106"/>
                      <a:pt x="106209" y="32846"/>
                    </a:cubicBezTo>
                    <a:cubicBezTo>
                      <a:pt x="106152" y="32760"/>
                      <a:pt x="106123" y="32673"/>
                      <a:pt x="106036" y="32587"/>
                    </a:cubicBezTo>
                    <a:cubicBezTo>
                      <a:pt x="106008" y="32558"/>
                      <a:pt x="105979" y="32529"/>
                      <a:pt x="105979" y="32500"/>
                    </a:cubicBezTo>
                    <a:cubicBezTo>
                      <a:pt x="105892" y="32385"/>
                      <a:pt x="105777" y="32241"/>
                      <a:pt x="105690" y="32096"/>
                    </a:cubicBezTo>
                    <a:cubicBezTo>
                      <a:pt x="105546" y="31837"/>
                      <a:pt x="105460" y="31577"/>
                      <a:pt x="105373" y="31347"/>
                    </a:cubicBezTo>
                    <a:cubicBezTo>
                      <a:pt x="105287" y="31116"/>
                      <a:pt x="105229" y="30856"/>
                      <a:pt x="105171" y="30626"/>
                    </a:cubicBezTo>
                    <a:cubicBezTo>
                      <a:pt x="105142" y="30395"/>
                      <a:pt x="105114" y="30107"/>
                      <a:pt x="105114" y="29905"/>
                    </a:cubicBezTo>
                    <a:lnTo>
                      <a:pt x="105114" y="29761"/>
                    </a:lnTo>
                    <a:lnTo>
                      <a:pt x="105604" y="16293"/>
                    </a:lnTo>
                    <a:lnTo>
                      <a:pt x="100442" y="19206"/>
                    </a:lnTo>
                    <a:cubicBezTo>
                      <a:pt x="99808" y="19552"/>
                      <a:pt x="99144" y="19869"/>
                      <a:pt x="98452" y="20129"/>
                    </a:cubicBezTo>
                    <a:cubicBezTo>
                      <a:pt x="97933" y="20331"/>
                      <a:pt x="97356" y="20532"/>
                      <a:pt x="96808" y="20677"/>
                    </a:cubicBezTo>
                    <a:cubicBezTo>
                      <a:pt x="96578" y="20734"/>
                      <a:pt x="96318" y="20763"/>
                      <a:pt x="96058" y="20850"/>
                    </a:cubicBezTo>
                    <a:lnTo>
                      <a:pt x="95857" y="20907"/>
                    </a:lnTo>
                    <a:cubicBezTo>
                      <a:pt x="95684" y="20936"/>
                      <a:pt x="95539" y="20994"/>
                      <a:pt x="95366" y="21023"/>
                    </a:cubicBezTo>
                    <a:cubicBezTo>
                      <a:pt x="94934" y="21080"/>
                      <a:pt x="94472" y="21167"/>
                      <a:pt x="94040" y="21253"/>
                    </a:cubicBezTo>
                    <a:cubicBezTo>
                      <a:pt x="93607" y="21311"/>
                      <a:pt x="93175" y="21340"/>
                      <a:pt x="92742" y="21398"/>
                    </a:cubicBezTo>
                    <a:cubicBezTo>
                      <a:pt x="92310" y="21455"/>
                      <a:pt x="91877" y="21455"/>
                      <a:pt x="91445" y="21484"/>
                    </a:cubicBezTo>
                    <a:cubicBezTo>
                      <a:pt x="91272" y="21484"/>
                      <a:pt x="91012" y="21455"/>
                      <a:pt x="91012" y="21455"/>
                    </a:cubicBezTo>
                    <a:lnTo>
                      <a:pt x="90839" y="21455"/>
                    </a:lnTo>
                    <a:cubicBezTo>
                      <a:pt x="90579" y="21455"/>
                      <a:pt x="90089" y="21455"/>
                      <a:pt x="90089" y="21455"/>
                    </a:cubicBezTo>
                    <a:cubicBezTo>
                      <a:pt x="89599" y="21426"/>
                      <a:pt x="89109" y="21426"/>
                      <a:pt x="88618" y="21369"/>
                    </a:cubicBezTo>
                    <a:cubicBezTo>
                      <a:pt x="88071" y="21311"/>
                      <a:pt x="87494" y="21253"/>
                      <a:pt x="86715" y="21109"/>
                    </a:cubicBezTo>
                    <a:lnTo>
                      <a:pt x="86283" y="20965"/>
                    </a:lnTo>
                    <a:cubicBezTo>
                      <a:pt x="86052" y="20936"/>
                      <a:pt x="85879" y="20878"/>
                      <a:pt x="85677" y="20792"/>
                    </a:cubicBezTo>
                    <a:cubicBezTo>
                      <a:pt x="85273" y="20705"/>
                      <a:pt x="84869" y="20648"/>
                      <a:pt x="84495" y="20504"/>
                    </a:cubicBezTo>
                    <a:cubicBezTo>
                      <a:pt x="83485" y="20186"/>
                      <a:pt x="82505" y="19754"/>
                      <a:pt x="81640" y="19264"/>
                    </a:cubicBezTo>
                    <a:lnTo>
                      <a:pt x="48592" y="0"/>
                    </a:lnTo>
                    <a:lnTo>
                      <a:pt x="48159" y="11737"/>
                    </a:lnTo>
                    <a:cubicBezTo>
                      <a:pt x="48101" y="13669"/>
                      <a:pt x="46717" y="15630"/>
                      <a:pt x="44035" y="17101"/>
                    </a:cubicBezTo>
                    <a:lnTo>
                      <a:pt x="0" y="41642"/>
                    </a:lnTo>
                    <a:cubicBezTo>
                      <a:pt x="606" y="42363"/>
                      <a:pt x="1298" y="43112"/>
                      <a:pt x="2336" y="43718"/>
                    </a:cubicBezTo>
                    <a:lnTo>
                      <a:pt x="65260" y="80371"/>
                    </a:lnTo>
                    <a:cubicBezTo>
                      <a:pt x="66413" y="81034"/>
                      <a:pt x="67798" y="81524"/>
                      <a:pt x="69268" y="81899"/>
                    </a:cubicBezTo>
                    <a:cubicBezTo>
                      <a:pt x="69470" y="81957"/>
                      <a:pt x="69701" y="82015"/>
                      <a:pt x="69903" y="82043"/>
                    </a:cubicBezTo>
                    <a:cubicBezTo>
                      <a:pt x="71373" y="82361"/>
                      <a:pt x="72902" y="82562"/>
                      <a:pt x="74459" y="82562"/>
                    </a:cubicBezTo>
                    <a:lnTo>
                      <a:pt x="74632" y="82562"/>
                    </a:lnTo>
                    <a:cubicBezTo>
                      <a:pt x="76276" y="82562"/>
                      <a:pt x="77920" y="82361"/>
                      <a:pt x="79477" y="82015"/>
                    </a:cubicBezTo>
                    <a:lnTo>
                      <a:pt x="79621" y="81986"/>
                    </a:lnTo>
                    <a:cubicBezTo>
                      <a:pt x="81207" y="81611"/>
                      <a:pt x="82707" y="81063"/>
                      <a:pt x="84004" y="80342"/>
                    </a:cubicBezTo>
                    <a:lnTo>
                      <a:pt x="134701" y="52081"/>
                    </a:lnTo>
                    <a:cubicBezTo>
                      <a:pt x="135307" y="51735"/>
                      <a:pt x="135624" y="51302"/>
                      <a:pt x="136056" y="50927"/>
                    </a:cubicBezTo>
                    <a:lnTo>
                      <a:pt x="108747" y="35009"/>
                    </a:lnTo>
                    <a:cubicBezTo>
                      <a:pt x="108776" y="34980"/>
                      <a:pt x="108718" y="34922"/>
                      <a:pt x="108661" y="34922"/>
                    </a:cubicBezTo>
                    <a:close/>
                  </a:path>
                </a:pathLst>
              </a:custGeom>
              <a:solidFill>
                <a:srgbClr val="4C4DC3"/>
              </a:solidFill>
              <a:ln w="2878" cap="flat">
                <a:noFill/>
                <a:prstDash val="solid"/>
                <a:miter/>
              </a:ln>
            </p:spPr>
            <p:txBody>
              <a:bodyPr rtlCol="0" anchor="ctr"/>
              <a:lstStyle/>
              <a:p>
                <a:endParaRPr lang="zh-CN" altLang="en-US"/>
              </a:p>
            </p:txBody>
          </p:sp>
          <p:sp>
            <p:nvSpPr>
              <p:cNvPr id="246" name="Aichitds5-51"/>
              <p:cNvSpPr/>
              <p:nvPr/>
            </p:nvSpPr>
            <p:spPr>
              <a:xfrm>
                <a:off x="10085727" y="4782088"/>
                <a:ext cx="136085" cy="82677"/>
              </a:xfrm>
              <a:custGeom>
                <a:avLst/>
                <a:gdLst>
                  <a:gd name="connsiteX0" fmla="*/ 108632 w 136085"/>
                  <a:gd name="connsiteY0" fmla="*/ 35067 h 82677"/>
                  <a:gd name="connsiteX1" fmla="*/ 107017 w 136085"/>
                  <a:gd name="connsiteY1" fmla="*/ 33884 h 82677"/>
                  <a:gd name="connsiteX2" fmla="*/ 106238 w 136085"/>
                  <a:gd name="connsiteY2" fmla="*/ 33019 h 82677"/>
                  <a:gd name="connsiteX3" fmla="*/ 106065 w 136085"/>
                  <a:gd name="connsiteY3" fmla="*/ 32731 h 82677"/>
                  <a:gd name="connsiteX4" fmla="*/ 106008 w 136085"/>
                  <a:gd name="connsiteY4" fmla="*/ 32644 h 82677"/>
                  <a:gd name="connsiteX5" fmla="*/ 105748 w 136085"/>
                  <a:gd name="connsiteY5" fmla="*/ 32241 h 82677"/>
                  <a:gd name="connsiteX6" fmla="*/ 105431 w 136085"/>
                  <a:gd name="connsiteY6" fmla="*/ 31520 h 82677"/>
                  <a:gd name="connsiteX7" fmla="*/ 105229 w 136085"/>
                  <a:gd name="connsiteY7" fmla="*/ 30770 h 82677"/>
                  <a:gd name="connsiteX8" fmla="*/ 105171 w 136085"/>
                  <a:gd name="connsiteY8" fmla="*/ 30020 h 82677"/>
                  <a:gd name="connsiteX9" fmla="*/ 105171 w 136085"/>
                  <a:gd name="connsiteY9" fmla="*/ 29905 h 82677"/>
                  <a:gd name="connsiteX10" fmla="*/ 105662 w 136085"/>
                  <a:gd name="connsiteY10" fmla="*/ 16351 h 82677"/>
                  <a:gd name="connsiteX11" fmla="*/ 100413 w 136085"/>
                  <a:gd name="connsiteY11" fmla="*/ 19264 h 82677"/>
                  <a:gd name="connsiteX12" fmla="*/ 98452 w 136085"/>
                  <a:gd name="connsiteY12" fmla="*/ 20186 h 82677"/>
                  <a:gd name="connsiteX13" fmla="*/ 96808 w 136085"/>
                  <a:gd name="connsiteY13" fmla="*/ 20705 h 82677"/>
                  <a:gd name="connsiteX14" fmla="*/ 96001 w 136085"/>
                  <a:gd name="connsiteY14" fmla="*/ 20907 h 82677"/>
                  <a:gd name="connsiteX15" fmla="*/ 95828 w 136085"/>
                  <a:gd name="connsiteY15" fmla="*/ 20936 h 82677"/>
                  <a:gd name="connsiteX16" fmla="*/ 95395 w 136085"/>
                  <a:gd name="connsiteY16" fmla="*/ 21052 h 82677"/>
                  <a:gd name="connsiteX17" fmla="*/ 94040 w 136085"/>
                  <a:gd name="connsiteY17" fmla="*/ 21253 h 82677"/>
                  <a:gd name="connsiteX18" fmla="*/ 92742 w 136085"/>
                  <a:gd name="connsiteY18" fmla="*/ 21426 h 82677"/>
                  <a:gd name="connsiteX19" fmla="*/ 91416 w 136085"/>
                  <a:gd name="connsiteY19" fmla="*/ 21484 h 82677"/>
                  <a:gd name="connsiteX20" fmla="*/ 90897 w 136085"/>
                  <a:gd name="connsiteY20" fmla="*/ 21484 h 82677"/>
                  <a:gd name="connsiteX21" fmla="*/ 90810 w 136085"/>
                  <a:gd name="connsiteY21" fmla="*/ 21484 h 82677"/>
                  <a:gd name="connsiteX22" fmla="*/ 90060 w 136085"/>
                  <a:gd name="connsiteY22" fmla="*/ 21484 h 82677"/>
                  <a:gd name="connsiteX23" fmla="*/ 88590 w 136085"/>
                  <a:gd name="connsiteY23" fmla="*/ 21369 h 82677"/>
                  <a:gd name="connsiteX24" fmla="*/ 86917 w 136085"/>
                  <a:gd name="connsiteY24" fmla="*/ 21167 h 82677"/>
                  <a:gd name="connsiteX25" fmla="*/ 86254 w 136085"/>
                  <a:gd name="connsiteY25" fmla="*/ 20994 h 82677"/>
                  <a:gd name="connsiteX26" fmla="*/ 85648 w 136085"/>
                  <a:gd name="connsiteY26" fmla="*/ 20821 h 82677"/>
                  <a:gd name="connsiteX27" fmla="*/ 84466 w 136085"/>
                  <a:gd name="connsiteY27" fmla="*/ 20532 h 82677"/>
                  <a:gd name="connsiteX28" fmla="*/ 81640 w 136085"/>
                  <a:gd name="connsiteY28" fmla="*/ 19292 h 82677"/>
                  <a:gd name="connsiteX29" fmla="*/ 48534 w 136085"/>
                  <a:gd name="connsiteY29" fmla="*/ 0 h 82677"/>
                  <a:gd name="connsiteX30" fmla="*/ 48101 w 136085"/>
                  <a:gd name="connsiteY30" fmla="*/ 11766 h 82677"/>
                  <a:gd name="connsiteX31" fmla="*/ 44006 w 136085"/>
                  <a:gd name="connsiteY31" fmla="*/ 17130 h 82677"/>
                  <a:gd name="connsiteX32" fmla="*/ 0 w 136085"/>
                  <a:gd name="connsiteY32" fmla="*/ 41642 h 82677"/>
                  <a:gd name="connsiteX33" fmla="*/ 2394 w 136085"/>
                  <a:gd name="connsiteY33" fmla="*/ 43776 h 82677"/>
                  <a:gd name="connsiteX34" fmla="*/ 65289 w 136085"/>
                  <a:gd name="connsiteY34" fmla="*/ 80486 h 82677"/>
                  <a:gd name="connsiteX35" fmla="*/ 69297 w 136085"/>
                  <a:gd name="connsiteY35" fmla="*/ 82015 h 82677"/>
                  <a:gd name="connsiteX36" fmla="*/ 69903 w 136085"/>
                  <a:gd name="connsiteY36" fmla="*/ 82188 h 82677"/>
                  <a:gd name="connsiteX37" fmla="*/ 74459 w 136085"/>
                  <a:gd name="connsiteY37" fmla="*/ 82678 h 82677"/>
                  <a:gd name="connsiteX38" fmla="*/ 74632 w 136085"/>
                  <a:gd name="connsiteY38" fmla="*/ 82678 h 82677"/>
                  <a:gd name="connsiteX39" fmla="*/ 79506 w 136085"/>
                  <a:gd name="connsiteY39" fmla="*/ 82130 h 82677"/>
                  <a:gd name="connsiteX40" fmla="*/ 79650 w 136085"/>
                  <a:gd name="connsiteY40" fmla="*/ 82072 h 82677"/>
                  <a:gd name="connsiteX41" fmla="*/ 84004 w 136085"/>
                  <a:gd name="connsiteY41" fmla="*/ 80457 h 82677"/>
                  <a:gd name="connsiteX42" fmla="*/ 134701 w 136085"/>
                  <a:gd name="connsiteY42" fmla="*/ 52196 h 82677"/>
                  <a:gd name="connsiteX43" fmla="*/ 136085 w 136085"/>
                  <a:gd name="connsiteY43" fmla="*/ 51072 h 82677"/>
                  <a:gd name="connsiteX44" fmla="*/ 108776 w 136085"/>
                  <a:gd name="connsiteY44" fmla="*/ 35153 h 82677"/>
                  <a:gd name="connsiteX45" fmla="*/ 108632 w 136085"/>
                  <a:gd name="connsiteY45" fmla="*/ 35067 h 8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677">
                    <a:moveTo>
                      <a:pt x="108632" y="35067"/>
                    </a:moveTo>
                    <a:cubicBezTo>
                      <a:pt x="108026" y="34692"/>
                      <a:pt x="107449" y="34288"/>
                      <a:pt x="107017" y="33884"/>
                    </a:cubicBezTo>
                    <a:cubicBezTo>
                      <a:pt x="106728" y="33596"/>
                      <a:pt x="106469" y="33336"/>
                      <a:pt x="106238" y="33019"/>
                    </a:cubicBezTo>
                    <a:cubicBezTo>
                      <a:pt x="106181" y="32933"/>
                      <a:pt x="106123" y="32817"/>
                      <a:pt x="106065" y="32731"/>
                    </a:cubicBezTo>
                    <a:cubicBezTo>
                      <a:pt x="106036" y="32702"/>
                      <a:pt x="106008" y="32644"/>
                      <a:pt x="106008" y="32644"/>
                    </a:cubicBezTo>
                    <a:cubicBezTo>
                      <a:pt x="105921" y="32500"/>
                      <a:pt x="105806" y="32385"/>
                      <a:pt x="105748" y="32241"/>
                    </a:cubicBezTo>
                    <a:cubicBezTo>
                      <a:pt x="105633" y="31981"/>
                      <a:pt x="105517" y="31779"/>
                      <a:pt x="105431" y="31520"/>
                    </a:cubicBezTo>
                    <a:cubicBezTo>
                      <a:pt x="105344" y="31260"/>
                      <a:pt x="105258" y="31029"/>
                      <a:pt x="105229" y="30770"/>
                    </a:cubicBezTo>
                    <a:cubicBezTo>
                      <a:pt x="105171" y="30539"/>
                      <a:pt x="105171" y="30251"/>
                      <a:pt x="105171" y="30020"/>
                    </a:cubicBezTo>
                    <a:lnTo>
                      <a:pt x="105171" y="29905"/>
                    </a:lnTo>
                    <a:lnTo>
                      <a:pt x="105662" y="16351"/>
                    </a:lnTo>
                    <a:lnTo>
                      <a:pt x="100413" y="19264"/>
                    </a:lnTo>
                    <a:cubicBezTo>
                      <a:pt x="99779" y="19610"/>
                      <a:pt x="99144" y="19927"/>
                      <a:pt x="98452" y="20186"/>
                    </a:cubicBezTo>
                    <a:cubicBezTo>
                      <a:pt x="97933" y="20388"/>
                      <a:pt x="97385" y="20561"/>
                      <a:pt x="96808" y="20705"/>
                    </a:cubicBezTo>
                    <a:cubicBezTo>
                      <a:pt x="96549" y="20792"/>
                      <a:pt x="96289" y="20850"/>
                      <a:pt x="96001" y="20907"/>
                    </a:cubicBezTo>
                    <a:lnTo>
                      <a:pt x="95828" y="20936"/>
                    </a:lnTo>
                    <a:cubicBezTo>
                      <a:pt x="95655" y="20965"/>
                      <a:pt x="95539" y="20994"/>
                      <a:pt x="95395" y="21052"/>
                    </a:cubicBezTo>
                    <a:cubicBezTo>
                      <a:pt x="94963" y="21138"/>
                      <a:pt x="94501" y="21225"/>
                      <a:pt x="94040" y="21253"/>
                    </a:cubicBezTo>
                    <a:cubicBezTo>
                      <a:pt x="93607" y="21311"/>
                      <a:pt x="93175" y="21369"/>
                      <a:pt x="92742" y="21426"/>
                    </a:cubicBezTo>
                    <a:cubicBezTo>
                      <a:pt x="92310" y="21455"/>
                      <a:pt x="91848" y="21484"/>
                      <a:pt x="91416" y="21484"/>
                    </a:cubicBezTo>
                    <a:cubicBezTo>
                      <a:pt x="91243" y="21484"/>
                      <a:pt x="91127" y="21484"/>
                      <a:pt x="90897" y="21484"/>
                    </a:cubicBezTo>
                    <a:lnTo>
                      <a:pt x="90810" y="21484"/>
                    </a:lnTo>
                    <a:cubicBezTo>
                      <a:pt x="90551" y="21484"/>
                      <a:pt x="90320" y="21484"/>
                      <a:pt x="90060" y="21484"/>
                    </a:cubicBezTo>
                    <a:cubicBezTo>
                      <a:pt x="89570" y="21455"/>
                      <a:pt x="89080" y="21455"/>
                      <a:pt x="88590" y="21369"/>
                    </a:cubicBezTo>
                    <a:cubicBezTo>
                      <a:pt x="88013" y="21340"/>
                      <a:pt x="87465" y="21253"/>
                      <a:pt x="86917" y="21167"/>
                    </a:cubicBezTo>
                    <a:cubicBezTo>
                      <a:pt x="86686" y="21109"/>
                      <a:pt x="86456" y="21052"/>
                      <a:pt x="86254" y="20994"/>
                    </a:cubicBezTo>
                    <a:cubicBezTo>
                      <a:pt x="86023" y="20936"/>
                      <a:pt x="85850" y="20907"/>
                      <a:pt x="85648" y="20821"/>
                    </a:cubicBezTo>
                    <a:cubicBezTo>
                      <a:pt x="85244" y="20734"/>
                      <a:pt x="84841" y="20648"/>
                      <a:pt x="84466" y="20532"/>
                    </a:cubicBezTo>
                    <a:cubicBezTo>
                      <a:pt x="83456" y="20215"/>
                      <a:pt x="82505" y="19783"/>
                      <a:pt x="81640" y="19292"/>
                    </a:cubicBezTo>
                    <a:lnTo>
                      <a:pt x="48534" y="0"/>
                    </a:lnTo>
                    <a:lnTo>
                      <a:pt x="48101" y="11766"/>
                    </a:lnTo>
                    <a:cubicBezTo>
                      <a:pt x="48044" y="13727"/>
                      <a:pt x="46659" y="15630"/>
                      <a:pt x="44006" y="17130"/>
                    </a:cubicBezTo>
                    <a:lnTo>
                      <a:pt x="0" y="41642"/>
                    </a:lnTo>
                    <a:cubicBezTo>
                      <a:pt x="606" y="42391"/>
                      <a:pt x="1327" y="43170"/>
                      <a:pt x="2394" y="43776"/>
                    </a:cubicBezTo>
                    <a:lnTo>
                      <a:pt x="65289" y="80486"/>
                    </a:lnTo>
                    <a:cubicBezTo>
                      <a:pt x="66471" y="81149"/>
                      <a:pt x="67855" y="81640"/>
                      <a:pt x="69297" y="82015"/>
                    </a:cubicBezTo>
                    <a:cubicBezTo>
                      <a:pt x="69499" y="82072"/>
                      <a:pt x="69701" y="82130"/>
                      <a:pt x="69903" y="82188"/>
                    </a:cubicBezTo>
                    <a:cubicBezTo>
                      <a:pt x="71373" y="82505"/>
                      <a:pt x="72902" y="82678"/>
                      <a:pt x="74459" y="82678"/>
                    </a:cubicBezTo>
                    <a:lnTo>
                      <a:pt x="74632" y="82678"/>
                    </a:lnTo>
                    <a:cubicBezTo>
                      <a:pt x="76247" y="82678"/>
                      <a:pt x="77891" y="82476"/>
                      <a:pt x="79506" y="82130"/>
                    </a:cubicBezTo>
                    <a:cubicBezTo>
                      <a:pt x="79506" y="82130"/>
                      <a:pt x="79563" y="82101"/>
                      <a:pt x="79650" y="82072"/>
                    </a:cubicBezTo>
                    <a:cubicBezTo>
                      <a:pt x="81207" y="81697"/>
                      <a:pt x="82707" y="81178"/>
                      <a:pt x="84004" y="80457"/>
                    </a:cubicBezTo>
                    <a:lnTo>
                      <a:pt x="134701" y="52196"/>
                    </a:lnTo>
                    <a:cubicBezTo>
                      <a:pt x="135307" y="51850"/>
                      <a:pt x="135595" y="51446"/>
                      <a:pt x="136085" y="51072"/>
                    </a:cubicBezTo>
                    <a:lnTo>
                      <a:pt x="108776" y="35153"/>
                    </a:lnTo>
                    <a:cubicBezTo>
                      <a:pt x="108718" y="35095"/>
                      <a:pt x="108632" y="35067"/>
                      <a:pt x="108632" y="35067"/>
                    </a:cubicBezTo>
                    <a:close/>
                  </a:path>
                </a:pathLst>
              </a:custGeom>
              <a:solidFill>
                <a:srgbClr val="4C4DC3"/>
              </a:solidFill>
              <a:ln w="2878" cap="flat">
                <a:noFill/>
                <a:prstDash val="solid"/>
                <a:miter/>
              </a:ln>
            </p:spPr>
            <p:txBody>
              <a:bodyPr rtlCol="0" anchor="ctr"/>
              <a:lstStyle/>
              <a:p>
                <a:endParaRPr lang="zh-CN" altLang="en-US"/>
              </a:p>
            </p:txBody>
          </p:sp>
          <p:sp>
            <p:nvSpPr>
              <p:cNvPr id="247" name="Aichitds5-52"/>
              <p:cNvSpPr/>
              <p:nvPr/>
            </p:nvSpPr>
            <p:spPr>
              <a:xfrm>
                <a:off x="10175788" y="4834717"/>
                <a:ext cx="136085" cy="82562"/>
              </a:xfrm>
              <a:custGeom>
                <a:avLst/>
                <a:gdLst>
                  <a:gd name="connsiteX0" fmla="*/ 108632 w 136085"/>
                  <a:gd name="connsiteY0" fmla="*/ 34894 h 82562"/>
                  <a:gd name="connsiteX1" fmla="*/ 106988 w 136085"/>
                  <a:gd name="connsiteY1" fmla="*/ 33711 h 82562"/>
                  <a:gd name="connsiteX2" fmla="*/ 106209 w 136085"/>
                  <a:gd name="connsiteY2" fmla="*/ 32817 h 82562"/>
                  <a:gd name="connsiteX3" fmla="*/ 106036 w 136085"/>
                  <a:gd name="connsiteY3" fmla="*/ 32558 h 82562"/>
                  <a:gd name="connsiteX4" fmla="*/ 105979 w 136085"/>
                  <a:gd name="connsiteY4" fmla="*/ 32471 h 82562"/>
                  <a:gd name="connsiteX5" fmla="*/ 105719 w 136085"/>
                  <a:gd name="connsiteY5" fmla="*/ 32039 h 82562"/>
                  <a:gd name="connsiteX6" fmla="*/ 105402 w 136085"/>
                  <a:gd name="connsiteY6" fmla="*/ 31289 h 82562"/>
                  <a:gd name="connsiteX7" fmla="*/ 105200 w 136085"/>
                  <a:gd name="connsiteY7" fmla="*/ 30568 h 82562"/>
                  <a:gd name="connsiteX8" fmla="*/ 105142 w 136085"/>
                  <a:gd name="connsiteY8" fmla="*/ 29847 h 82562"/>
                  <a:gd name="connsiteX9" fmla="*/ 105142 w 136085"/>
                  <a:gd name="connsiteY9" fmla="*/ 29760 h 82562"/>
                  <a:gd name="connsiteX10" fmla="*/ 105633 w 136085"/>
                  <a:gd name="connsiteY10" fmla="*/ 16293 h 82562"/>
                  <a:gd name="connsiteX11" fmla="*/ 100471 w 136085"/>
                  <a:gd name="connsiteY11" fmla="*/ 19177 h 82562"/>
                  <a:gd name="connsiteX12" fmla="*/ 98510 w 136085"/>
                  <a:gd name="connsiteY12" fmla="*/ 20100 h 82562"/>
                  <a:gd name="connsiteX13" fmla="*/ 96866 w 136085"/>
                  <a:gd name="connsiteY13" fmla="*/ 20648 h 82562"/>
                  <a:gd name="connsiteX14" fmla="*/ 96001 w 136085"/>
                  <a:gd name="connsiteY14" fmla="*/ 20850 h 82562"/>
                  <a:gd name="connsiteX15" fmla="*/ 95857 w 136085"/>
                  <a:gd name="connsiteY15" fmla="*/ 20878 h 82562"/>
                  <a:gd name="connsiteX16" fmla="*/ 95453 w 136085"/>
                  <a:gd name="connsiteY16" fmla="*/ 20994 h 82562"/>
                  <a:gd name="connsiteX17" fmla="*/ 94126 w 136085"/>
                  <a:gd name="connsiteY17" fmla="*/ 21225 h 82562"/>
                  <a:gd name="connsiteX18" fmla="*/ 92829 w 136085"/>
                  <a:gd name="connsiteY18" fmla="*/ 21369 h 82562"/>
                  <a:gd name="connsiteX19" fmla="*/ 91502 w 136085"/>
                  <a:gd name="connsiteY19" fmla="*/ 21426 h 82562"/>
                  <a:gd name="connsiteX20" fmla="*/ 91012 w 136085"/>
                  <a:gd name="connsiteY20" fmla="*/ 21426 h 82562"/>
                  <a:gd name="connsiteX21" fmla="*/ 90839 w 136085"/>
                  <a:gd name="connsiteY21" fmla="*/ 21426 h 82562"/>
                  <a:gd name="connsiteX22" fmla="*/ 90147 w 136085"/>
                  <a:gd name="connsiteY22" fmla="*/ 21426 h 82562"/>
                  <a:gd name="connsiteX23" fmla="*/ 88676 w 136085"/>
                  <a:gd name="connsiteY23" fmla="*/ 21340 h 82562"/>
                  <a:gd name="connsiteX24" fmla="*/ 87003 w 136085"/>
                  <a:gd name="connsiteY24" fmla="*/ 21109 h 82562"/>
                  <a:gd name="connsiteX25" fmla="*/ 86282 w 136085"/>
                  <a:gd name="connsiteY25" fmla="*/ 20936 h 82562"/>
                  <a:gd name="connsiteX26" fmla="*/ 85648 w 136085"/>
                  <a:gd name="connsiteY26" fmla="*/ 20792 h 82562"/>
                  <a:gd name="connsiteX27" fmla="*/ 84495 w 136085"/>
                  <a:gd name="connsiteY27" fmla="*/ 20504 h 82562"/>
                  <a:gd name="connsiteX28" fmla="*/ 81611 w 136085"/>
                  <a:gd name="connsiteY28" fmla="*/ 19264 h 82562"/>
                  <a:gd name="connsiteX29" fmla="*/ 48563 w 136085"/>
                  <a:gd name="connsiteY29" fmla="*/ 0 h 82562"/>
                  <a:gd name="connsiteX30" fmla="*/ 48159 w 136085"/>
                  <a:gd name="connsiteY30" fmla="*/ 11737 h 82562"/>
                  <a:gd name="connsiteX31" fmla="*/ 44006 w 136085"/>
                  <a:gd name="connsiteY31" fmla="*/ 17072 h 82562"/>
                  <a:gd name="connsiteX32" fmla="*/ 0 w 136085"/>
                  <a:gd name="connsiteY32" fmla="*/ 41613 h 82562"/>
                  <a:gd name="connsiteX33" fmla="*/ 2393 w 136085"/>
                  <a:gd name="connsiteY33" fmla="*/ 43718 h 82562"/>
                  <a:gd name="connsiteX34" fmla="*/ 65289 w 136085"/>
                  <a:gd name="connsiteY34" fmla="*/ 80371 h 82562"/>
                  <a:gd name="connsiteX35" fmla="*/ 69268 w 136085"/>
                  <a:gd name="connsiteY35" fmla="*/ 81899 h 82562"/>
                  <a:gd name="connsiteX36" fmla="*/ 69903 w 136085"/>
                  <a:gd name="connsiteY36" fmla="*/ 82072 h 82562"/>
                  <a:gd name="connsiteX37" fmla="*/ 74459 w 136085"/>
                  <a:gd name="connsiteY37" fmla="*/ 82562 h 82562"/>
                  <a:gd name="connsiteX38" fmla="*/ 74632 w 136085"/>
                  <a:gd name="connsiteY38" fmla="*/ 82562 h 82562"/>
                  <a:gd name="connsiteX39" fmla="*/ 79477 w 136085"/>
                  <a:gd name="connsiteY39" fmla="*/ 82015 h 82562"/>
                  <a:gd name="connsiteX40" fmla="*/ 79650 w 136085"/>
                  <a:gd name="connsiteY40" fmla="*/ 81986 h 82562"/>
                  <a:gd name="connsiteX41" fmla="*/ 84033 w 136085"/>
                  <a:gd name="connsiteY41" fmla="*/ 80342 h 82562"/>
                  <a:gd name="connsiteX42" fmla="*/ 134730 w 136085"/>
                  <a:gd name="connsiteY42" fmla="*/ 52110 h 82562"/>
                  <a:gd name="connsiteX43" fmla="*/ 136085 w 136085"/>
                  <a:gd name="connsiteY43" fmla="*/ 50956 h 82562"/>
                  <a:gd name="connsiteX44" fmla="*/ 108805 w 136085"/>
                  <a:gd name="connsiteY44" fmla="*/ 35038 h 82562"/>
                  <a:gd name="connsiteX45" fmla="*/ 108632 w 136085"/>
                  <a:gd name="connsiteY45" fmla="*/ 34894 h 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562">
                    <a:moveTo>
                      <a:pt x="108632" y="34894"/>
                    </a:moveTo>
                    <a:cubicBezTo>
                      <a:pt x="107997" y="34519"/>
                      <a:pt x="107478" y="34115"/>
                      <a:pt x="106988" y="33711"/>
                    </a:cubicBezTo>
                    <a:cubicBezTo>
                      <a:pt x="106700" y="33423"/>
                      <a:pt x="106440" y="33135"/>
                      <a:pt x="106209" y="32817"/>
                    </a:cubicBezTo>
                    <a:cubicBezTo>
                      <a:pt x="106152" y="32731"/>
                      <a:pt x="106094" y="32644"/>
                      <a:pt x="106036" y="32558"/>
                    </a:cubicBezTo>
                    <a:cubicBezTo>
                      <a:pt x="106008" y="32529"/>
                      <a:pt x="105979" y="32471"/>
                      <a:pt x="105979" y="32471"/>
                    </a:cubicBezTo>
                    <a:cubicBezTo>
                      <a:pt x="105892" y="32327"/>
                      <a:pt x="105777" y="32212"/>
                      <a:pt x="105719" y="32039"/>
                    </a:cubicBezTo>
                    <a:cubicBezTo>
                      <a:pt x="105604" y="31808"/>
                      <a:pt x="105488" y="31548"/>
                      <a:pt x="105402" y="31289"/>
                    </a:cubicBezTo>
                    <a:cubicBezTo>
                      <a:pt x="105315" y="31058"/>
                      <a:pt x="105258" y="30828"/>
                      <a:pt x="105200" y="30568"/>
                    </a:cubicBezTo>
                    <a:cubicBezTo>
                      <a:pt x="105171" y="30337"/>
                      <a:pt x="105142" y="30107"/>
                      <a:pt x="105142" y="29847"/>
                    </a:cubicBezTo>
                    <a:lnTo>
                      <a:pt x="105142" y="29760"/>
                    </a:lnTo>
                    <a:lnTo>
                      <a:pt x="105633" y="16293"/>
                    </a:lnTo>
                    <a:lnTo>
                      <a:pt x="100471" y="19177"/>
                    </a:lnTo>
                    <a:cubicBezTo>
                      <a:pt x="99865" y="19523"/>
                      <a:pt x="99202" y="19840"/>
                      <a:pt x="98510" y="20100"/>
                    </a:cubicBezTo>
                    <a:cubicBezTo>
                      <a:pt x="97962" y="20302"/>
                      <a:pt x="97443" y="20475"/>
                      <a:pt x="96866" y="20648"/>
                    </a:cubicBezTo>
                    <a:cubicBezTo>
                      <a:pt x="96606" y="20734"/>
                      <a:pt x="96347" y="20792"/>
                      <a:pt x="96001" y="20850"/>
                    </a:cubicBezTo>
                    <a:cubicBezTo>
                      <a:pt x="96001" y="20850"/>
                      <a:pt x="95943" y="20878"/>
                      <a:pt x="95857" y="20878"/>
                    </a:cubicBezTo>
                    <a:cubicBezTo>
                      <a:pt x="95712" y="20936"/>
                      <a:pt x="95597" y="20936"/>
                      <a:pt x="95453" y="20994"/>
                    </a:cubicBezTo>
                    <a:cubicBezTo>
                      <a:pt x="95020" y="21080"/>
                      <a:pt x="94559" y="21167"/>
                      <a:pt x="94126" y="21225"/>
                    </a:cubicBezTo>
                    <a:cubicBezTo>
                      <a:pt x="93694" y="21282"/>
                      <a:pt x="93261" y="21311"/>
                      <a:pt x="92829" y="21369"/>
                    </a:cubicBezTo>
                    <a:cubicBezTo>
                      <a:pt x="92367" y="21398"/>
                      <a:pt x="91963" y="21426"/>
                      <a:pt x="91502" y="21426"/>
                    </a:cubicBezTo>
                    <a:cubicBezTo>
                      <a:pt x="91329" y="21426"/>
                      <a:pt x="91012" y="21426"/>
                      <a:pt x="91012" y="21426"/>
                    </a:cubicBezTo>
                    <a:lnTo>
                      <a:pt x="90839" y="21426"/>
                    </a:lnTo>
                    <a:cubicBezTo>
                      <a:pt x="90608" y="21426"/>
                      <a:pt x="90147" y="21426"/>
                      <a:pt x="90147" y="21426"/>
                    </a:cubicBezTo>
                    <a:cubicBezTo>
                      <a:pt x="89656" y="21426"/>
                      <a:pt x="89137" y="21398"/>
                      <a:pt x="88676" y="21340"/>
                    </a:cubicBezTo>
                    <a:cubicBezTo>
                      <a:pt x="88099" y="21311"/>
                      <a:pt x="87551" y="21225"/>
                      <a:pt x="87003" y="21109"/>
                    </a:cubicBezTo>
                    <a:cubicBezTo>
                      <a:pt x="86744" y="21080"/>
                      <a:pt x="86282" y="20936"/>
                      <a:pt x="86282" y="20936"/>
                    </a:cubicBezTo>
                    <a:cubicBezTo>
                      <a:pt x="86081" y="20878"/>
                      <a:pt x="85879" y="20821"/>
                      <a:pt x="85648" y="20792"/>
                    </a:cubicBezTo>
                    <a:cubicBezTo>
                      <a:pt x="85244" y="20677"/>
                      <a:pt x="84869" y="20619"/>
                      <a:pt x="84495" y="20504"/>
                    </a:cubicBezTo>
                    <a:cubicBezTo>
                      <a:pt x="83456" y="20186"/>
                      <a:pt x="82476" y="19783"/>
                      <a:pt x="81611" y="19264"/>
                    </a:cubicBezTo>
                    <a:lnTo>
                      <a:pt x="48563" y="0"/>
                    </a:lnTo>
                    <a:lnTo>
                      <a:pt x="48159" y="11737"/>
                    </a:lnTo>
                    <a:cubicBezTo>
                      <a:pt x="48072" y="13640"/>
                      <a:pt x="46688" y="15601"/>
                      <a:pt x="44006" y="17072"/>
                    </a:cubicBezTo>
                    <a:lnTo>
                      <a:pt x="0" y="41613"/>
                    </a:lnTo>
                    <a:cubicBezTo>
                      <a:pt x="605" y="42363"/>
                      <a:pt x="1326" y="43084"/>
                      <a:pt x="2393" y="43718"/>
                    </a:cubicBezTo>
                    <a:lnTo>
                      <a:pt x="65289" y="80371"/>
                    </a:lnTo>
                    <a:cubicBezTo>
                      <a:pt x="66442" y="81034"/>
                      <a:pt x="67826" y="81553"/>
                      <a:pt x="69268" y="81899"/>
                    </a:cubicBezTo>
                    <a:cubicBezTo>
                      <a:pt x="69470" y="81957"/>
                      <a:pt x="69672" y="82043"/>
                      <a:pt x="69903" y="82072"/>
                    </a:cubicBezTo>
                    <a:cubicBezTo>
                      <a:pt x="71373" y="82361"/>
                      <a:pt x="72902" y="82562"/>
                      <a:pt x="74459" y="82562"/>
                    </a:cubicBezTo>
                    <a:lnTo>
                      <a:pt x="74632" y="82562"/>
                    </a:lnTo>
                    <a:cubicBezTo>
                      <a:pt x="76276" y="82562"/>
                      <a:pt x="77919" y="82361"/>
                      <a:pt x="79477" y="82015"/>
                    </a:cubicBezTo>
                    <a:lnTo>
                      <a:pt x="79650" y="81986"/>
                    </a:lnTo>
                    <a:cubicBezTo>
                      <a:pt x="81207" y="81611"/>
                      <a:pt x="82707" y="81063"/>
                      <a:pt x="84033" y="80342"/>
                    </a:cubicBezTo>
                    <a:lnTo>
                      <a:pt x="134730" y="52110"/>
                    </a:lnTo>
                    <a:cubicBezTo>
                      <a:pt x="135335" y="51764"/>
                      <a:pt x="135624" y="51331"/>
                      <a:pt x="136085" y="50956"/>
                    </a:cubicBezTo>
                    <a:lnTo>
                      <a:pt x="108805" y="35038"/>
                    </a:lnTo>
                    <a:cubicBezTo>
                      <a:pt x="108718" y="34951"/>
                      <a:pt x="108632" y="34894"/>
                      <a:pt x="108632" y="34894"/>
                    </a:cubicBezTo>
                    <a:close/>
                  </a:path>
                </a:pathLst>
              </a:custGeom>
              <a:solidFill>
                <a:srgbClr val="4C4DC3"/>
              </a:solidFill>
              <a:ln w="2878" cap="flat">
                <a:noFill/>
                <a:prstDash val="solid"/>
                <a:miter/>
              </a:ln>
            </p:spPr>
            <p:txBody>
              <a:bodyPr rtlCol="0" anchor="ctr"/>
              <a:lstStyle/>
              <a:p>
                <a:endParaRPr lang="zh-CN" altLang="en-US"/>
              </a:p>
            </p:txBody>
          </p:sp>
          <p:sp>
            <p:nvSpPr>
              <p:cNvPr id="248" name="Aichitds5-53"/>
              <p:cNvSpPr/>
              <p:nvPr/>
            </p:nvSpPr>
            <p:spPr>
              <a:xfrm>
                <a:off x="10265905" y="4887115"/>
                <a:ext cx="136344" cy="82735"/>
              </a:xfrm>
              <a:custGeom>
                <a:avLst/>
                <a:gdLst>
                  <a:gd name="connsiteX0" fmla="*/ 108834 w 136344"/>
                  <a:gd name="connsiteY0" fmla="*/ 35124 h 82735"/>
                  <a:gd name="connsiteX1" fmla="*/ 107190 w 136344"/>
                  <a:gd name="connsiteY1" fmla="*/ 33913 h 82735"/>
                  <a:gd name="connsiteX2" fmla="*/ 106411 w 136344"/>
                  <a:gd name="connsiteY2" fmla="*/ 33019 h 82735"/>
                  <a:gd name="connsiteX3" fmla="*/ 106209 w 136344"/>
                  <a:gd name="connsiteY3" fmla="*/ 32760 h 82735"/>
                  <a:gd name="connsiteX4" fmla="*/ 106181 w 136344"/>
                  <a:gd name="connsiteY4" fmla="*/ 32673 h 82735"/>
                  <a:gd name="connsiteX5" fmla="*/ 105921 w 136344"/>
                  <a:gd name="connsiteY5" fmla="*/ 32269 h 82735"/>
                  <a:gd name="connsiteX6" fmla="*/ 105575 w 136344"/>
                  <a:gd name="connsiteY6" fmla="*/ 31520 h 82735"/>
                  <a:gd name="connsiteX7" fmla="*/ 105402 w 136344"/>
                  <a:gd name="connsiteY7" fmla="*/ 30799 h 82735"/>
                  <a:gd name="connsiteX8" fmla="*/ 105344 w 136344"/>
                  <a:gd name="connsiteY8" fmla="*/ 30049 h 82735"/>
                  <a:gd name="connsiteX9" fmla="*/ 105373 w 136344"/>
                  <a:gd name="connsiteY9" fmla="*/ 29905 h 82735"/>
                  <a:gd name="connsiteX10" fmla="*/ 105863 w 136344"/>
                  <a:gd name="connsiteY10" fmla="*/ 16149 h 82735"/>
                  <a:gd name="connsiteX11" fmla="*/ 100384 w 136344"/>
                  <a:gd name="connsiteY11" fmla="*/ 19177 h 82735"/>
                  <a:gd name="connsiteX12" fmla="*/ 98423 w 136344"/>
                  <a:gd name="connsiteY12" fmla="*/ 20100 h 82735"/>
                  <a:gd name="connsiteX13" fmla="*/ 96751 w 136344"/>
                  <a:gd name="connsiteY13" fmla="*/ 20648 h 82735"/>
                  <a:gd name="connsiteX14" fmla="*/ 96001 w 136344"/>
                  <a:gd name="connsiteY14" fmla="*/ 20821 h 82735"/>
                  <a:gd name="connsiteX15" fmla="*/ 95799 w 136344"/>
                  <a:gd name="connsiteY15" fmla="*/ 20850 h 82735"/>
                  <a:gd name="connsiteX16" fmla="*/ 95309 w 136344"/>
                  <a:gd name="connsiteY16" fmla="*/ 20994 h 82735"/>
                  <a:gd name="connsiteX17" fmla="*/ 93982 w 136344"/>
                  <a:gd name="connsiteY17" fmla="*/ 21225 h 82735"/>
                  <a:gd name="connsiteX18" fmla="*/ 92684 w 136344"/>
                  <a:gd name="connsiteY18" fmla="*/ 21369 h 82735"/>
                  <a:gd name="connsiteX19" fmla="*/ 91387 w 136344"/>
                  <a:gd name="connsiteY19" fmla="*/ 21455 h 82735"/>
                  <a:gd name="connsiteX20" fmla="*/ 90896 w 136344"/>
                  <a:gd name="connsiteY20" fmla="*/ 21455 h 82735"/>
                  <a:gd name="connsiteX21" fmla="*/ 90781 w 136344"/>
                  <a:gd name="connsiteY21" fmla="*/ 21455 h 82735"/>
                  <a:gd name="connsiteX22" fmla="*/ 90031 w 136344"/>
                  <a:gd name="connsiteY22" fmla="*/ 21455 h 82735"/>
                  <a:gd name="connsiteX23" fmla="*/ 88561 w 136344"/>
                  <a:gd name="connsiteY23" fmla="*/ 21340 h 82735"/>
                  <a:gd name="connsiteX24" fmla="*/ 86657 w 136344"/>
                  <a:gd name="connsiteY24" fmla="*/ 21080 h 82735"/>
                  <a:gd name="connsiteX25" fmla="*/ 86196 w 136344"/>
                  <a:gd name="connsiteY25" fmla="*/ 20965 h 82735"/>
                  <a:gd name="connsiteX26" fmla="*/ 85590 w 136344"/>
                  <a:gd name="connsiteY26" fmla="*/ 20821 h 82735"/>
                  <a:gd name="connsiteX27" fmla="*/ 84408 w 136344"/>
                  <a:gd name="connsiteY27" fmla="*/ 20532 h 82735"/>
                  <a:gd name="connsiteX28" fmla="*/ 81582 w 136344"/>
                  <a:gd name="connsiteY28" fmla="*/ 19292 h 82735"/>
                  <a:gd name="connsiteX29" fmla="*/ 48505 w 136344"/>
                  <a:gd name="connsiteY29" fmla="*/ 0 h 82735"/>
                  <a:gd name="connsiteX30" fmla="*/ 48072 w 136344"/>
                  <a:gd name="connsiteY30" fmla="*/ 11766 h 82735"/>
                  <a:gd name="connsiteX31" fmla="*/ 43949 w 136344"/>
                  <a:gd name="connsiteY31" fmla="*/ 17130 h 82735"/>
                  <a:gd name="connsiteX32" fmla="*/ 0 w 136344"/>
                  <a:gd name="connsiteY32" fmla="*/ 41613 h 82735"/>
                  <a:gd name="connsiteX33" fmla="*/ 2538 w 136344"/>
                  <a:gd name="connsiteY33" fmla="*/ 43891 h 82735"/>
                  <a:gd name="connsiteX34" fmla="*/ 65433 w 136344"/>
                  <a:gd name="connsiteY34" fmla="*/ 80515 h 82735"/>
                  <a:gd name="connsiteX35" fmla="*/ 69441 w 136344"/>
                  <a:gd name="connsiteY35" fmla="*/ 82072 h 82735"/>
                  <a:gd name="connsiteX36" fmla="*/ 70105 w 136344"/>
                  <a:gd name="connsiteY36" fmla="*/ 82245 h 82735"/>
                  <a:gd name="connsiteX37" fmla="*/ 74719 w 136344"/>
                  <a:gd name="connsiteY37" fmla="*/ 82735 h 82735"/>
                  <a:gd name="connsiteX38" fmla="*/ 74834 w 136344"/>
                  <a:gd name="connsiteY38" fmla="*/ 82735 h 82735"/>
                  <a:gd name="connsiteX39" fmla="*/ 79679 w 136344"/>
                  <a:gd name="connsiteY39" fmla="*/ 82188 h 82735"/>
                  <a:gd name="connsiteX40" fmla="*/ 79880 w 136344"/>
                  <a:gd name="connsiteY40" fmla="*/ 82159 h 82735"/>
                  <a:gd name="connsiteX41" fmla="*/ 84264 w 136344"/>
                  <a:gd name="connsiteY41" fmla="*/ 80544 h 82735"/>
                  <a:gd name="connsiteX42" fmla="*/ 134961 w 136344"/>
                  <a:gd name="connsiteY42" fmla="*/ 52283 h 82735"/>
                  <a:gd name="connsiteX43" fmla="*/ 136345 w 136344"/>
                  <a:gd name="connsiteY43" fmla="*/ 51129 h 82735"/>
                  <a:gd name="connsiteX44" fmla="*/ 109064 w 136344"/>
                  <a:gd name="connsiteY44" fmla="*/ 35240 h 82735"/>
                  <a:gd name="connsiteX45" fmla="*/ 108834 w 136344"/>
                  <a:gd name="connsiteY45" fmla="*/ 35124 h 8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44" h="82735">
                    <a:moveTo>
                      <a:pt x="108834" y="35124"/>
                    </a:moveTo>
                    <a:cubicBezTo>
                      <a:pt x="108199" y="34749"/>
                      <a:pt x="107680" y="34346"/>
                      <a:pt x="107190" y="33913"/>
                    </a:cubicBezTo>
                    <a:cubicBezTo>
                      <a:pt x="106873" y="33654"/>
                      <a:pt x="106613" y="33365"/>
                      <a:pt x="106411" y="33019"/>
                    </a:cubicBezTo>
                    <a:cubicBezTo>
                      <a:pt x="106354" y="32933"/>
                      <a:pt x="106296" y="32846"/>
                      <a:pt x="106209" y="32760"/>
                    </a:cubicBezTo>
                    <a:cubicBezTo>
                      <a:pt x="106209" y="32760"/>
                      <a:pt x="106181" y="32731"/>
                      <a:pt x="106181" y="32673"/>
                    </a:cubicBezTo>
                    <a:cubicBezTo>
                      <a:pt x="106065" y="32529"/>
                      <a:pt x="105979" y="32414"/>
                      <a:pt x="105921" y="32269"/>
                    </a:cubicBezTo>
                    <a:cubicBezTo>
                      <a:pt x="105777" y="32010"/>
                      <a:pt x="105661" y="31750"/>
                      <a:pt x="105575" y="31520"/>
                    </a:cubicBezTo>
                    <a:cubicBezTo>
                      <a:pt x="105488" y="31289"/>
                      <a:pt x="105431" y="31029"/>
                      <a:pt x="105402" y="30799"/>
                    </a:cubicBezTo>
                    <a:cubicBezTo>
                      <a:pt x="105373" y="30539"/>
                      <a:pt x="105344" y="30280"/>
                      <a:pt x="105344" y="30049"/>
                    </a:cubicBezTo>
                    <a:lnTo>
                      <a:pt x="105373" y="29905"/>
                    </a:lnTo>
                    <a:lnTo>
                      <a:pt x="105863" y="16149"/>
                    </a:lnTo>
                    <a:lnTo>
                      <a:pt x="100384" y="19177"/>
                    </a:lnTo>
                    <a:cubicBezTo>
                      <a:pt x="99779" y="19552"/>
                      <a:pt x="99115" y="19840"/>
                      <a:pt x="98423" y="20100"/>
                    </a:cubicBezTo>
                    <a:cubicBezTo>
                      <a:pt x="97904" y="20302"/>
                      <a:pt x="97327" y="20504"/>
                      <a:pt x="96751" y="20648"/>
                    </a:cubicBezTo>
                    <a:cubicBezTo>
                      <a:pt x="96520" y="20734"/>
                      <a:pt x="96260" y="20763"/>
                      <a:pt x="96001" y="20821"/>
                    </a:cubicBezTo>
                    <a:cubicBezTo>
                      <a:pt x="95943" y="20850"/>
                      <a:pt x="95799" y="20850"/>
                      <a:pt x="95799" y="20850"/>
                    </a:cubicBezTo>
                    <a:cubicBezTo>
                      <a:pt x="95626" y="20878"/>
                      <a:pt x="95482" y="20936"/>
                      <a:pt x="95309" y="20994"/>
                    </a:cubicBezTo>
                    <a:cubicBezTo>
                      <a:pt x="94876" y="21080"/>
                      <a:pt x="94444" y="21167"/>
                      <a:pt x="93982" y="21225"/>
                    </a:cubicBezTo>
                    <a:cubicBezTo>
                      <a:pt x="93550" y="21282"/>
                      <a:pt x="93117" y="21311"/>
                      <a:pt x="92684" y="21369"/>
                    </a:cubicBezTo>
                    <a:cubicBezTo>
                      <a:pt x="92281" y="21398"/>
                      <a:pt x="91819" y="21426"/>
                      <a:pt x="91387" y="21455"/>
                    </a:cubicBezTo>
                    <a:cubicBezTo>
                      <a:pt x="91242" y="21455"/>
                      <a:pt x="91098" y="21455"/>
                      <a:pt x="90896" y="21455"/>
                    </a:cubicBezTo>
                    <a:lnTo>
                      <a:pt x="90781" y="21455"/>
                    </a:lnTo>
                    <a:cubicBezTo>
                      <a:pt x="90522" y="21455"/>
                      <a:pt x="90291" y="21455"/>
                      <a:pt x="90031" y="21455"/>
                    </a:cubicBezTo>
                    <a:cubicBezTo>
                      <a:pt x="89541" y="21426"/>
                      <a:pt x="89051" y="21398"/>
                      <a:pt x="88561" y="21340"/>
                    </a:cubicBezTo>
                    <a:cubicBezTo>
                      <a:pt x="87984" y="21311"/>
                      <a:pt x="87436" y="21225"/>
                      <a:pt x="86657" y="21080"/>
                    </a:cubicBezTo>
                    <a:cubicBezTo>
                      <a:pt x="86657" y="21080"/>
                      <a:pt x="86455" y="21023"/>
                      <a:pt x="86196" y="20965"/>
                    </a:cubicBezTo>
                    <a:cubicBezTo>
                      <a:pt x="85994" y="20936"/>
                      <a:pt x="85792" y="20878"/>
                      <a:pt x="85590" y="20821"/>
                    </a:cubicBezTo>
                    <a:cubicBezTo>
                      <a:pt x="85215" y="20705"/>
                      <a:pt x="84783" y="20648"/>
                      <a:pt x="84408" y="20532"/>
                    </a:cubicBezTo>
                    <a:cubicBezTo>
                      <a:pt x="83399" y="20215"/>
                      <a:pt x="82447" y="19812"/>
                      <a:pt x="81582" y="19292"/>
                    </a:cubicBezTo>
                    <a:lnTo>
                      <a:pt x="48505" y="0"/>
                    </a:lnTo>
                    <a:lnTo>
                      <a:pt x="48072" y="11766"/>
                    </a:lnTo>
                    <a:cubicBezTo>
                      <a:pt x="48015" y="13698"/>
                      <a:pt x="46631" y="15630"/>
                      <a:pt x="43949" y="17130"/>
                    </a:cubicBezTo>
                    <a:lnTo>
                      <a:pt x="0" y="41613"/>
                    </a:lnTo>
                    <a:cubicBezTo>
                      <a:pt x="605" y="42420"/>
                      <a:pt x="1384" y="43199"/>
                      <a:pt x="2538" y="43891"/>
                    </a:cubicBezTo>
                    <a:lnTo>
                      <a:pt x="65433" y="80515"/>
                    </a:lnTo>
                    <a:cubicBezTo>
                      <a:pt x="66586" y="81207"/>
                      <a:pt x="67971" y="81697"/>
                      <a:pt x="69441" y="82072"/>
                    </a:cubicBezTo>
                    <a:cubicBezTo>
                      <a:pt x="69672" y="82130"/>
                      <a:pt x="69874" y="82159"/>
                      <a:pt x="70105" y="82245"/>
                    </a:cubicBezTo>
                    <a:cubicBezTo>
                      <a:pt x="71575" y="82562"/>
                      <a:pt x="73104" y="82735"/>
                      <a:pt x="74719" y="82735"/>
                    </a:cubicBezTo>
                    <a:lnTo>
                      <a:pt x="74834" y="82735"/>
                    </a:lnTo>
                    <a:cubicBezTo>
                      <a:pt x="76478" y="82735"/>
                      <a:pt x="78121" y="82534"/>
                      <a:pt x="79679" y="82188"/>
                    </a:cubicBezTo>
                    <a:cubicBezTo>
                      <a:pt x="79736" y="82188"/>
                      <a:pt x="79880" y="82159"/>
                      <a:pt x="79880" y="82159"/>
                    </a:cubicBezTo>
                    <a:cubicBezTo>
                      <a:pt x="81467" y="81784"/>
                      <a:pt x="82937" y="81236"/>
                      <a:pt x="84264" y="80544"/>
                    </a:cubicBezTo>
                    <a:lnTo>
                      <a:pt x="134961" y="52283"/>
                    </a:lnTo>
                    <a:cubicBezTo>
                      <a:pt x="135566" y="51937"/>
                      <a:pt x="135883" y="51504"/>
                      <a:pt x="136345" y="51129"/>
                    </a:cubicBezTo>
                    <a:lnTo>
                      <a:pt x="109064" y="35240"/>
                    </a:lnTo>
                    <a:cubicBezTo>
                      <a:pt x="108949" y="35182"/>
                      <a:pt x="108891" y="35153"/>
                      <a:pt x="108834" y="35124"/>
                    </a:cubicBezTo>
                    <a:close/>
                  </a:path>
                </a:pathLst>
              </a:custGeom>
              <a:solidFill>
                <a:srgbClr val="4C4DC3"/>
              </a:solidFill>
              <a:ln w="2878" cap="flat">
                <a:noFill/>
                <a:prstDash val="solid"/>
                <a:miter/>
              </a:ln>
            </p:spPr>
            <p:txBody>
              <a:bodyPr rtlCol="0" anchor="ctr"/>
              <a:lstStyle/>
              <a:p>
                <a:endParaRPr lang="zh-CN" altLang="en-US"/>
              </a:p>
            </p:txBody>
          </p:sp>
          <p:sp>
            <p:nvSpPr>
              <p:cNvPr id="249" name="Aichitds5-54"/>
              <p:cNvSpPr/>
              <p:nvPr/>
            </p:nvSpPr>
            <p:spPr>
              <a:xfrm>
                <a:off x="10356168" y="4939715"/>
                <a:ext cx="136027" cy="82591"/>
              </a:xfrm>
              <a:custGeom>
                <a:avLst/>
                <a:gdLst>
                  <a:gd name="connsiteX0" fmla="*/ 108574 w 136027"/>
                  <a:gd name="connsiteY0" fmla="*/ 34980 h 82591"/>
                  <a:gd name="connsiteX1" fmla="*/ 106959 w 136027"/>
                  <a:gd name="connsiteY1" fmla="*/ 33769 h 82591"/>
                  <a:gd name="connsiteX2" fmla="*/ 106181 w 136027"/>
                  <a:gd name="connsiteY2" fmla="*/ 32904 h 82591"/>
                  <a:gd name="connsiteX3" fmla="*/ 106008 w 136027"/>
                  <a:gd name="connsiteY3" fmla="*/ 32644 h 82591"/>
                  <a:gd name="connsiteX4" fmla="*/ 105950 w 136027"/>
                  <a:gd name="connsiteY4" fmla="*/ 32558 h 82591"/>
                  <a:gd name="connsiteX5" fmla="*/ 105690 w 136027"/>
                  <a:gd name="connsiteY5" fmla="*/ 32125 h 82591"/>
                  <a:gd name="connsiteX6" fmla="*/ 105344 w 136027"/>
                  <a:gd name="connsiteY6" fmla="*/ 31404 h 82591"/>
                  <a:gd name="connsiteX7" fmla="*/ 105142 w 136027"/>
                  <a:gd name="connsiteY7" fmla="*/ 30683 h 82591"/>
                  <a:gd name="connsiteX8" fmla="*/ 105114 w 136027"/>
                  <a:gd name="connsiteY8" fmla="*/ 29934 h 82591"/>
                  <a:gd name="connsiteX9" fmla="*/ 105114 w 136027"/>
                  <a:gd name="connsiteY9" fmla="*/ 29818 h 82591"/>
                  <a:gd name="connsiteX10" fmla="*/ 105604 w 136027"/>
                  <a:gd name="connsiteY10" fmla="*/ 16380 h 82591"/>
                  <a:gd name="connsiteX11" fmla="*/ 100442 w 136027"/>
                  <a:gd name="connsiteY11" fmla="*/ 19235 h 82591"/>
                  <a:gd name="connsiteX12" fmla="*/ 98481 w 136027"/>
                  <a:gd name="connsiteY12" fmla="*/ 20158 h 82591"/>
                  <a:gd name="connsiteX13" fmla="*/ 96837 w 136027"/>
                  <a:gd name="connsiteY13" fmla="*/ 20677 h 82591"/>
                  <a:gd name="connsiteX14" fmla="*/ 95972 w 136027"/>
                  <a:gd name="connsiteY14" fmla="*/ 20907 h 82591"/>
                  <a:gd name="connsiteX15" fmla="*/ 95857 w 136027"/>
                  <a:gd name="connsiteY15" fmla="*/ 20936 h 82591"/>
                  <a:gd name="connsiteX16" fmla="*/ 95424 w 136027"/>
                  <a:gd name="connsiteY16" fmla="*/ 21052 h 82591"/>
                  <a:gd name="connsiteX17" fmla="*/ 94098 w 136027"/>
                  <a:gd name="connsiteY17" fmla="*/ 21282 h 82591"/>
                  <a:gd name="connsiteX18" fmla="*/ 92800 w 136027"/>
                  <a:gd name="connsiteY18" fmla="*/ 21427 h 82591"/>
                  <a:gd name="connsiteX19" fmla="*/ 91473 w 136027"/>
                  <a:gd name="connsiteY19" fmla="*/ 21484 h 82591"/>
                  <a:gd name="connsiteX20" fmla="*/ 91012 w 136027"/>
                  <a:gd name="connsiteY20" fmla="*/ 21484 h 82591"/>
                  <a:gd name="connsiteX21" fmla="*/ 90839 w 136027"/>
                  <a:gd name="connsiteY21" fmla="*/ 21484 h 82591"/>
                  <a:gd name="connsiteX22" fmla="*/ 90089 w 136027"/>
                  <a:gd name="connsiteY22" fmla="*/ 21484 h 82591"/>
                  <a:gd name="connsiteX23" fmla="*/ 88618 w 136027"/>
                  <a:gd name="connsiteY23" fmla="*/ 21369 h 82591"/>
                  <a:gd name="connsiteX24" fmla="*/ 86686 w 136027"/>
                  <a:gd name="connsiteY24" fmla="*/ 21109 h 82591"/>
                  <a:gd name="connsiteX25" fmla="*/ 86254 w 136027"/>
                  <a:gd name="connsiteY25" fmla="*/ 20965 h 82591"/>
                  <a:gd name="connsiteX26" fmla="*/ 85619 w 136027"/>
                  <a:gd name="connsiteY26" fmla="*/ 20821 h 82591"/>
                  <a:gd name="connsiteX27" fmla="*/ 84437 w 136027"/>
                  <a:gd name="connsiteY27" fmla="*/ 20532 h 82591"/>
                  <a:gd name="connsiteX28" fmla="*/ 81640 w 136027"/>
                  <a:gd name="connsiteY28" fmla="*/ 19292 h 82591"/>
                  <a:gd name="connsiteX29" fmla="*/ 48563 w 136027"/>
                  <a:gd name="connsiteY29" fmla="*/ 0 h 82591"/>
                  <a:gd name="connsiteX30" fmla="*/ 48130 w 136027"/>
                  <a:gd name="connsiteY30" fmla="*/ 11795 h 82591"/>
                  <a:gd name="connsiteX31" fmla="*/ 44035 w 136027"/>
                  <a:gd name="connsiteY31" fmla="*/ 17129 h 82591"/>
                  <a:gd name="connsiteX32" fmla="*/ 0 w 136027"/>
                  <a:gd name="connsiteY32" fmla="*/ 41670 h 82591"/>
                  <a:gd name="connsiteX33" fmla="*/ 2336 w 136027"/>
                  <a:gd name="connsiteY33" fmla="*/ 43747 h 82591"/>
                  <a:gd name="connsiteX34" fmla="*/ 65260 w 136027"/>
                  <a:gd name="connsiteY34" fmla="*/ 80400 h 82591"/>
                  <a:gd name="connsiteX35" fmla="*/ 69268 w 136027"/>
                  <a:gd name="connsiteY35" fmla="*/ 81928 h 82591"/>
                  <a:gd name="connsiteX36" fmla="*/ 69903 w 136027"/>
                  <a:gd name="connsiteY36" fmla="*/ 82101 h 82591"/>
                  <a:gd name="connsiteX37" fmla="*/ 74488 w 136027"/>
                  <a:gd name="connsiteY37" fmla="*/ 82591 h 82591"/>
                  <a:gd name="connsiteX38" fmla="*/ 74603 w 136027"/>
                  <a:gd name="connsiteY38" fmla="*/ 82591 h 82591"/>
                  <a:gd name="connsiteX39" fmla="*/ 79419 w 136027"/>
                  <a:gd name="connsiteY39" fmla="*/ 82043 h 82591"/>
                  <a:gd name="connsiteX40" fmla="*/ 79592 w 136027"/>
                  <a:gd name="connsiteY40" fmla="*/ 82014 h 82591"/>
                  <a:gd name="connsiteX41" fmla="*/ 83975 w 136027"/>
                  <a:gd name="connsiteY41" fmla="*/ 80371 h 82591"/>
                  <a:gd name="connsiteX42" fmla="*/ 134672 w 136027"/>
                  <a:gd name="connsiteY42" fmla="*/ 52110 h 82591"/>
                  <a:gd name="connsiteX43" fmla="*/ 136028 w 136027"/>
                  <a:gd name="connsiteY43" fmla="*/ 50956 h 82591"/>
                  <a:gd name="connsiteX44" fmla="*/ 108747 w 136027"/>
                  <a:gd name="connsiteY44" fmla="*/ 35067 h 82591"/>
                  <a:gd name="connsiteX45" fmla="*/ 108574 w 136027"/>
                  <a:gd name="connsiteY45" fmla="*/ 34980 h 8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27" h="82591">
                    <a:moveTo>
                      <a:pt x="108574" y="34980"/>
                    </a:moveTo>
                    <a:cubicBezTo>
                      <a:pt x="107940" y="34605"/>
                      <a:pt x="107392" y="34173"/>
                      <a:pt x="106959" y="33769"/>
                    </a:cubicBezTo>
                    <a:cubicBezTo>
                      <a:pt x="106642" y="33481"/>
                      <a:pt x="106411" y="33221"/>
                      <a:pt x="106181" y="32904"/>
                    </a:cubicBezTo>
                    <a:cubicBezTo>
                      <a:pt x="106094" y="32817"/>
                      <a:pt x="106065" y="32731"/>
                      <a:pt x="106008" y="32644"/>
                    </a:cubicBezTo>
                    <a:cubicBezTo>
                      <a:pt x="105979" y="32616"/>
                      <a:pt x="105950" y="32558"/>
                      <a:pt x="105950" y="32558"/>
                    </a:cubicBezTo>
                    <a:cubicBezTo>
                      <a:pt x="105863" y="32414"/>
                      <a:pt x="105748" y="32269"/>
                      <a:pt x="105690" y="32125"/>
                    </a:cubicBezTo>
                    <a:cubicBezTo>
                      <a:pt x="105546" y="31895"/>
                      <a:pt x="105431" y="31635"/>
                      <a:pt x="105344" y="31404"/>
                    </a:cubicBezTo>
                    <a:cubicBezTo>
                      <a:pt x="105287" y="31145"/>
                      <a:pt x="105200" y="30914"/>
                      <a:pt x="105142" y="30683"/>
                    </a:cubicBezTo>
                    <a:cubicBezTo>
                      <a:pt x="105114" y="30424"/>
                      <a:pt x="105114" y="30164"/>
                      <a:pt x="105114" y="29934"/>
                    </a:cubicBezTo>
                    <a:lnTo>
                      <a:pt x="105114" y="29818"/>
                    </a:lnTo>
                    <a:lnTo>
                      <a:pt x="105604" y="16380"/>
                    </a:lnTo>
                    <a:lnTo>
                      <a:pt x="100442" y="19235"/>
                    </a:lnTo>
                    <a:cubicBezTo>
                      <a:pt x="99836" y="19581"/>
                      <a:pt x="99173" y="19898"/>
                      <a:pt x="98481" y="20158"/>
                    </a:cubicBezTo>
                    <a:cubicBezTo>
                      <a:pt x="97962" y="20360"/>
                      <a:pt x="97414" y="20532"/>
                      <a:pt x="96837" y="20677"/>
                    </a:cubicBezTo>
                    <a:cubicBezTo>
                      <a:pt x="96578" y="20763"/>
                      <a:pt x="96318" y="20821"/>
                      <a:pt x="95972" y="20907"/>
                    </a:cubicBezTo>
                    <a:lnTo>
                      <a:pt x="95857" y="20936"/>
                    </a:lnTo>
                    <a:cubicBezTo>
                      <a:pt x="95684" y="20965"/>
                      <a:pt x="95568" y="20994"/>
                      <a:pt x="95424" y="21052"/>
                    </a:cubicBezTo>
                    <a:cubicBezTo>
                      <a:pt x="94992" y="21138"/>
                      <a:pt x="94559" y="21225"/>
                      <a:pt x="94098" y="21282"/>
                    </a:cubicBezTo>
                    <a:cubicBezTo>
                      <a:pt x="93665" y="21311"/>
                      <a:pt x="93232" y="21369"/>
                      <a:pt x="92800" y="21427"/>
                    </a:cubicBezTo>
                    <a:cubicBezTo>
                      <a:pt x="92367" y="21455"/>
                      <a:pt x="91935" y="21484"/>
                      <a:pt x="91473" y="21484"/>
                    </a:cubicBezTo>
                    <a:cubicBezTo>
                      <a:pt x="91329" y="21484"/>
                      <a:pt x="91156" y="21484"/>
                      <a:pt x="91012" y="21484"/>
                    </a:cubicBezTo>
                    <a:lnTo>
                      <a:pt x="90839" y="21484"/>
                    </a:lnTo>
                    <a:cubicBezTo>
                      <a:pt x="90608" y="21484"/>
                      <a:pt x="90089" y="21484"/>
                      <a:pt x="90089" y="21484"/>
                    </a:cubicBezTo>
                    <a:cubicBezTo>
                      <a:pt x="89599" y="21455"/>
                      <a:pt x="89109" y="21427"/>
                      <a:pt x="88618" y="21369"/>
                    </a:cubicBezTo>
                    <a:cubicBezTo>
                      <a:pt x="88070" y="21340"/>
                      <a:pt x="87494" y="21253"/>
                      <a:pt x="86686" y="21109"/>
                    </a:cubicBezTo>
                    <a:cubicBezTo>
                      <a:pt x="86686" y="21109"/>
                      <a:pt x="86484" y="21023"/>
                      <a:pt x="86254" y="20965"/>
                    </a:cubicBezTo>
                    <a:cubicBezTo>
                      <a:pt x="86052" y="20907"/>
                      <a:pt x="85821" y="20878"/>
                      <a:pt x="85619" y="20821"/>
                    </a:cubicBezTo>
                    <a:cubicBezTo>
                      <a:pt x="85244" y="20706"/>
                      <a:pt x="84812" y="20619"/>
                      <a:pt x="84437" y="20532"/>
                    </a:cubicBezTo>
                    <a:cubicBezTo>
                      <a:pt x="83428" y="20215"/>
                      <a:pt x="82505" y="19783"/>
                      <a:pt x="81640" y="19292"/>
                    </a:cubicBezTo>
                    <a:lnTo>
                      <a:pt x="48563" y="0"/>
                    </a:lnTo>
                    <a:lnTo>
                      <a:pt x="48130" y="11795"/>
                    </a:lnTo>
                    <a:cubicBezTo>
                      <a:pt x="48044" y="13727"/>
                      <a:pt x="46688" y="15659"/>
                      <a:pt x="44035" y="17129"/>
                    </a:cubicBezTo>
                    <a:lnTo>
                      <a:pt x="0" y="41670"/>
                    </a:lnTo>
                    <a:cubicBezTo>
                      <a:pt x="606" y="42420"/>
                      <a:pt x="1298" y="43112"/>
                      <a:pt x="2336" y="43747"/>
                    </a:cubicBezTo>
                    <a:lnTo>
                      <a:pt x="65260" y="80400"/>
                    </a:lnTo>
                    <a:cubicBezTo>
                      <a:pt x="66442" y="81063"/>
                      <a:pt x="67826" y="81553"/>
                      <a:pt x="69268" y="81928"/>
                    </a:cubicBezTo>
                    <a:cubicBezTo>
                      <a:pt x="69470" y="81957"/>
                      <a:pt x="69903" y="82101"/>
                      <a:pt x="69903" y="82101"/>
                    </a:cubicBezTo>
                    <a:cubicBezTo>
                      <a:pt x="71345" y="82418"/>
                      <a:pt x="72873" y="82591"/>
                      <a:pt x="74488" y="82591"/>
                    </a:cubicBezTo>
                    <a:lnTo>
                      <a:pt x="74603" y="82591"/>
                    </a:lnTo>
                    <a:cubicBezTo>
                      <a:pt x="76218" y="82591"/>
                      <a:pt x="77862" y="82389"/>
                      <a:pt x="79419" y="82043"/>
                    </a:cubicBezTo>
                    <a:lnTo>
                      <a:pt x="79592" y="82014"/>
                    </a:lnTo>
                    <a:cubicBezTo>
                      <a:pt x="81178" y="81640"/>
                      <a:pt x="82649" y="81092"/>
                      <a:pt x="83975" y="80371"/>
                    </a:cubicBezTo>
                    <a:lnTo>
                      <a:pt x="134672" y="52110"/>
                    </a:lnTo>
                    <a:cubicBezTo>
                      <a:pt x="135278" y="51764"/>
                      <a:pt x="135566" y="51360"/>
                      <a:pt x="136028" y="50956"/>
                    </a:cubicBezTo>
                    <a:lnTo>
                      <a:pt x="108747" y="35067"/>
                    </a:lnTo>
                    <a:cubicBezTo>
                      <a:pt x="108689" y="35038"/>
                      <a:pt x="108632" y="34980"/>
                      <a:pt x="108574" y="34980"/>
                    </a:cubicBezTo>
                    <a:close/>
                  </a:path>
                </a:pathLst>
              </a:custGeom>
              <a:solidFill>
                <a:srgbClr val="4C4DC3"/>
              </a:solidFill>
              <a:ln w="2878" cap="flat">
                <a:noFill/>
                <a:prstDash val="solid"/>
                <a:miter/>
              </a:ln>
            </p:spPr>
            <p:txBody>
              <a:bodyPr rtlCol="0" anchor="ctr"/>
              <a:lstStyle/>
              <a:p>
                <a:endParaRPr lang="zh-CN" altLang="en-US"/>
              </a:p>
            </p:txBody>
          </p:sp>
          <p:sp>
            <p:nvSpPr>
              <p:cNvPr id="250" name="Aichitds5-55"/>
              <p:cNvSpPr/>
              <p:nvPr/>
            </p:nvSpPr>
            <p:spPr>
              <a:xfrm>
                <a:off x="10446199" y="4992142"/>
                <a:ext cx="136171" cy="82648"/>
              </a:xfrm>
              <a:custGeom>
                <a:avLst/>
                <a:gdLst>
                  <a:gd name="connsiteX0" fmla="*/ 108689 w 136171"/>
                  <a:gd name="connsiteY0" fmla="*/ 35038 h 82648"/>
                  <a:gd name="connsiteX1" fmla="*/ 107046 w 136171"/>
                  <a:gd name="connsiteY1" fmla="*/ 33855 h 82648"/>
                  <a:gd name="connsiteX2" fmla="*/ 106267 w 136171"/>
                  <a:gd name="connsiteY2" fmla="*/ 32961 h 82648"/>
                  <a:gd name="connsiteX3" fmla="*/ 106094 w 136171"/>
                  <a:gd name="connsiteY3" fmla="*/ 32673 h 82648"/>
                  <a:gd name="connsiteX4" fmla="*/ 106065 w 136171"/>
                  <a:gd name="connsiteY4" fmla="*/ 32615 h 82648"/>
                  <a:gd name="connsiteX5" fmla="*/ 105777 w 136171"/>
                  <a:gd name="connsiteY5" fmla="*/ 32212 h 82648"/>
                  <a:gd name="connsiteX6" fmla="*/ 105460 w 136171"/>
                  <a:gd name="connsiteY6" fmla="*/ 31462 h 82648"/>
                  <a:gd name="connsiteX7" fmla="*/ 105258 w 136171"/>
                  <a:gd name="connsiteY7" fmla="*/ 30741 h 82648"/>
                  <a:gd name="connsiteX8" fmla="*/ 105200 w 136171"/>
                  <a:gd name="connsiteY8" fmla="*/ 29934 h 82648"/>
                  <a:gd name="connsiteX9" fmla="*/ 105200 w 136171"/>
                  <a:gd name="connsiteY9" fmla="*/ 29876 h 82648"/>
                  <a:gd name="connsiteX10" fmla="*/ 105690 w 136171"/>
                  <a:gd name="connsiteY10" fmla="*/ 16236 h 82648"/>
                  <a:gd name="connsiteX11" fmla="*/ 100384 w 136171"/>
                  <a:gd name="connsiteY11" fmla="*/ 19177 h 82648"/>
                  <a:gd name="connsiteX12" fmla="*/ 98394 w 136171"/>
                  <a:gd name="connsiteY12" fmla="*/ 20100 h 82648"/>
                  <a:gd name="connsiteX13" fmla="*/ 96751 w 136171"/>
                  <a:gd name="connsiteY13" fmla="*/ 20648 h 82648"/>
                  <a:gd name="connsiteX14" fmla="*/ 96001 w 136171"/>
                  <a:gd name="connsiteY14" fmla="*/ 20821 h 82648"/>
                  <a:gd name="connsiteX15" fmla="*/ 95799 w 136171"/>
                  <a:gd name="connsiteY15" fmla="*/ 20878 h 82648"/>
                  <a:gd name="connsiteX16" fmla="*/ 95338 w 136171"/>
                  <a:gd name="connsiteY16" fmla="*/ 20994 h 82648"/>
                  <a:gd name="connsiteX17" fmla="*/ 94011 w 136171"/>
                  <a:gd name="connsiteY17" fmla="*/ 21253 h 82648"/>
                  <a:gd name="connsiteX18" fmla="*/ 92713 w 136171"/>
                  <a:gd name="connsiteY18" fmla="*/ 21369 h 82648"/>
                  <a:gd name="connsiteX19" fmla="*/ 91416 w 136171"/>
                  <a:gd name="connsiteY19" fmla="*/ 21426 h 82648"/>
                  <a:gd name="connsiteX20" fmla="*/ 90983 w 136171"/>
                  <a:gd name="connsiteY20" fmla="*/ 21426 h 82648"/>
                  <a:gd name="connsiteX21" fmla="*/ 90810 w 136171"/>
                  <a:gd name="connsiteY21" fmla="*/ 21426 h 82648"/>
                  <a:gd name="connsiteX22" fmla="*/ 90060 w 136171"/>
                  <a:gd name="connsiteY22" fmla="*/ 21426 h 82648"/>
                  <a:gd name="connsiteX23" fmla="*/ 88590 w 136171"/>
                  <a:gd name="connsiteY23" fmla="*/ 21340 h 82648"/>
                  <a:gd name="connsiteX24" fmla="*/ 86686 w 136171"/>
                  <a:gd name="connsiteY24" fmla="*/ 21080 h 82648"/>
                  <a:gd name="connsiteX25" fmla="*/ 86225 w 136171"/>
                  <a:gd name="connsiteY25" fmla="*/ 20936 h 82648"/>
                  <a:gd name="connsiteX26" fmla="*/ 85619 w 136171"/>
                  <a:gd name="connsiteY26" fmla="*/ 20792 h 82648"/>
                  <a:gd name="connsiteX27" fmla="*/ 84466 w 136171"/>
                  <a:gd name="connsiteY27" fmla="*/ 20504 h 82648"/>
                  <a:gd name="connsiteX28" fmla="*/ 81582 w 136171"/>
                  <a:gd name="connsiteY28" fmla="*/ 19263 h 82648"/>
                  <a:gd name="connsiteX29" fmla="*/ 48534 w 136171"/>
                  <a:gd name="connsiteY29" fmla="*/ 0 h 82648"/>
                  <a:gd name="connsiteX30" fmla="*/ 48130 w 136171"/>
                  <a:gd name="connsiteY30" fmla="*/ 11737 h 82648"/>
                  <a:gd name="connsiteX31" fmla="*/ 44006 w 136171"/>
                  <a:gd name="connsiteY31" fmla="*/ 17101 h 82648"/>
                  <a:gd name="connsiteX32" fmla="*/ 0 w 136171"/>
                  <a:gd name="connsiteY32" fmla="*/ 41642 h 82648"/>
                  <a:gd name="connsiteX33" fmla="*/ 2451 w 136171"/>
                  <a:gd name="connsiteY33" fmla="*/ 43804 h 82648"/>
                  <a:gd name="connsiteX34" fmla="*/ 65346 w 136171"/>
                  <a:gd name="connsiteY34" fmla="*/ 80457 h 82648"/>
                  <a:gd name="connsiteX35" fmla="*/ 69326 w 136171"/>
                  <a:gd name="connsiteY35" fmla="*/ 81985 h 82648"/>
                  <a:gd name="connsiteX36" fmla="*/ 69960 w 136171"/>
                  <a:gd name="connsiteY36" fmla="*/ 82159 h 82648"/>
                  <a:gd name="connsiteX37" fmla="*/ 74546 w 136171"/>
                  <a:gd name="connsiteY37" fmla="*/ 82649 h 82648"/>
                  <a:gd name="connsiteX38" fmla="*/ 74690 w 136171"/>
                  <a:gd name="connsiteY38" fmla="*/ 82649 h 82648"/>
                  <a:gd name="connsiteX39" fmla="*/ 79535 w 136171"/>
                  <a:gd name="connsiteY39" fmla="*/ 82130 h 82648"/>
                  <a:gd name="connsiteX40" fmla="*/ 79736 w 136171"/>
                  <a:gd name="connsiteY40" fmla="*/ 82072 h 82648"/>
                  <a:gd name="connsiteX41" fmla="*/ 84091 w 136171"/>
                  <a:gd name="connsiteY41" fmla="*/ 80428 h 82648"/>
                  <a:gd name="connsiteX42" fmla="*/ 134788 w 136171"/>
                  <a:gd name="connsiteY42" fmla="*/ 52167 h 82648"/>
                  <a:gd name="connsiteX43" fmla="*/ 136172 w 136171"/>
                  <a:gd name="connsiteY43" fmla="*/ 51014 h 82648"/>
                  <a:gd name="connsiteX44" fmla="*/ 108891 w 136171"/>
                  <a:gd name="connsiteY44" fmla="*/ 35124 h 82648"/>
                  <a:gd name="connsiteX45" fmla="*/ 108689 w 136171"/>
                  <a:gd name="connsiteY45" fmla="*/ 35038 h 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71" h="82648">
                    <a:moveTo>
                      <a:pt x="108689" y="35038"/>
                    </a:moveTo>
                    <a:cubicBezTo>
                      <a:pt x="108055" y="34692"/>
                      <a:pt x="107507" y="34288"/>
                      <a:pt x="107046" y="33855"/>
                    </a:cubicBezTo>
                    <a:cubicBezTo>
                      <a:pt x="106757" y="33567"/>
                      <a:pt x="106498" y="33279"/>
                      <a:pt x="106267" y="32961"/>
                    </a:cubicBezTo>
                    <a:cubicBezTo>
                      <a:pt x="106209" y="32904"/>
                      <a:pt x="106181" y="32788"/>
                      <a:pt x="106094" y="32673"/>
                    </a:cubicBezTo>
                    <a:cubicBezTo>
                      <a:pt x="106094" y="32673"/>
                      <a:pt x="106065" y="32644"/>
                      <a:pt x="106065" y="32615"/>
                    </a:cubicBezTo>
                    <a:cubicBezTo>
                      <a:pt x="105979" y="32500"/>
                      <a:pt x="105863" y="32356"/>
                      <a:pt x="105777" y="32212"/>
                    </a:cubicBezTo>
                    <a:cubicBezTo>
                      <a:pt x="105633" y="31952"/>
                      <a:pt x="105546" y="31693"/>
                      <a:pt x="105460" y="31462"/>
                    </a:cubicBezTo>
                    <a:cubicBezTo>
                      <a:pt x="105373" y="31231"/>
                      <a:pt x="105315" y="30972"/>
                      <a:pt x="105258" y="30741"/>
                    </a:cubicBezTo>
                    <a:cubicBezTo>
                      <a:pt x="105229" y="30510"/>
                      <a:pt x="105200" y="29934"/>
                      <a:pt x="105200" y="29934"/>
                    </a:cubicBezTo>
                    <a:cubicBezTo>
                      <a:pt x="105200" y="29934"/>
                      <a:pt x="105200" y="29905"/>
                      <a:pt x="105200" y="29876"/>
                    </a:cubicBezTo>
                    <a:lnTo>
                      <a:pt x="105690" y="16236"/>
                    </a:lnTo>
                    <a:lnTo>
                      <a:pt x="100384" y="19177"/>
                    </a:lnTo>
                    <a:cubicBezTo>
                      <a:pt x="99750" y="19552"/>
                      <a:pt x="99115" y="19840"/>
                      <a:pt x="98394" y="20100"/>
                    </a:cubicBezTo>
                    <a:cubicBezTo>
                      <a:pt x="97875" y="20302"/>
                      <a:pt x="97327" y="20504"/>
                      <a:pt x="96751" y="20648"/>
                    </a:cubicBezTo>
                    <a:cubicBezTo>
                      <a:pt x="96520" y="20734"/>
                      <a:pt x="96260" y="20763"/>
                      <a:pt x="96001" y="20821"/>
                    </a:cubicBezTo>
                    <a:cubicBezTo>
                      <a:pt x="95914" y="20850"/>
                      <a:pt x="95799" y="20878"/>
                      <a:pt x="95799" y="20878"/>
                    </a:cubicBezTo>
                    <a:cubicBezTo>
                      <a:pt x="95655" y="20907"/>
                      <a:pt x="95482" y="20936"/>
                      <a:pt x="95338" y="20994"/>
                    </a:cubicBezTo>
                    <a:cubicBezTo>
                      <a:pt x="94905" y="21080"/>
                      <a:pt x="94472" y="21167"/>
                      <a:pt x="94011" y="21253"/>
                    </a:cubicBezTo>
                    <a:cubicBezTo>
                      <a:pt x="93578" y="21282"/>
                      <a:pt x="93146" y="21340"/>
                      <a:pt x="92713" y="21369"/>
                    </a:cubicBezTo>
                    <a:cubicBezTo>
                      <a:pt x="92281" y="21426"/>
                      <a:pt x="91819" y="21426"/>
                      <a:pt x="91416" y="21426"/>
                    </a:cubicBezTo>
                    <a:cubicBezTo>
                      <a:pt x="91272" y="21455"/>
                      <a:pt x="90983" y="21426"/>
                      <a:pt x="90983" y="21426"/>
                    </a:cubicBezTo>
                    <a:lnTo>
                      <a:pt x="90810" y="21426"/>
                    </a:lnTo>
                    <a:cubicBezTo>
                      <a:pt x="90551" y="21426"/>
                      <a:pt x="90291" y="21455"/>
                      <a:pt x="90060" y="21426"/>
                    </a:cubicBezTo>
                    <a:cubicBezTo>
                      <a:pt x="89570" y="21426"/>
                      <a:pt x="89080" y="21397"/>
                      <a:pt x="88590" y="21340"/>
                    </a:cubicBezTo>
                    <a:cubicBezTo>
                      <a:pt x="88013" y="21311"/>
                      <a:pt x="87494" y="21196"/>
                      <a:pt x="86686" y="21080"/>
                    </a:cubicBezTo>
                    <a:cubicBezTo>
                      <a:pt x="86686" y="21080"/>
                      <a:pt x="86485" y="20994"/>
                      <a:pt x="86225" y="20936"/>
                    </a:cubicBezTo>
                    <a:cubicBezTo>
                      <a:pt x="86023" y="20907"/>
                      <a:pt x="85821" y="20850"/>
                      <a:pt x="85619" y="20792"/>
                    </a:cubicBezTo>
                    <a:cubicBezTo>
                      <a:pt x="85216" y="20676"/>
                      <a:pt x="84841" y="20619"/>
                      <a:pt x="84466" y="20504"/>
                    </a:cubicBezTo>
                    <a:cubicBezTo>
                      <a:pt x="83428" y="20186"/>
                      <a:pt x="82476" y="19783"/>
                      <a:pt x="81582" y="19263"/>
                    </a:cubicBezTo>
                    <a:lnTo>
                      <a:pt x="48534" y="0"/>
                    </a:lnTo>
                    <a:lnTo>
                      <a:pt x="48130" y="11737"/>
                    </a:lnTo>
                    <a:cubicBezTo>
                      <a:pt x="48073" y="13698"/>
                      <a:pt x="46688" y="15630"/>
                      <a:pt x="44006" y="17101"/>
                    </a:cubicBezTo>
                    <a:lnTo>
                      <a:pt x="0" y="41642"/>
                    </a:lnTo>
                    <a:cubicBezTo>
                      <a:pt x="606" y="42420"/>
                      <a:pt x="1355" y="43141"/>
                      <a:pt x="2451" y="43804"/>
                    </a:cubicBezTo>
                    <a:lnTo>
                      <a:pt x="65346" y="80457"/>
                    </a:lnTo>
                    <a:cubicBezTo>
                      <a:pt x="66529" y="81121"/>
                      <a:pt x="67855" y="81639"/>
                      <a:pt x="69326" y="81985"/>
                    </a:cubicBezTo>
                    <a:cubicBezTo>
                      <a:pt x="69528" y="82043"/>
                      <a:pt x="69960" y="82159"/>
                      <a:pt x="69960" y="82159"/>
                    </a:cubicBezTo>
                    <a:cubicBezTo>
                      <a:pt x="71402" y="82447"/>
                      <a:pt x="72960" y="82649"/>
                      <a:pt x="74546" y="82649"/>
                    </a:cubicBezTo>
                    <a:lnTo>
                      <a:pt x="74690" y="82649"/>
                    </a:lnTo>
                    <a:cubicBezTo>
                      <a:pt x="76334" y="82649"/>
                      <a:pt x="77948" y="82447"/>
                      <a:pt x="79535" y="82130"/>
                    </a:cubicBezTo>
                    <a:cubicBezTo>
                      <a:pt x="79592" y="82101"/>
                      <a:pt x="79736" y="82072"/>
                      <a:pt x="79736" y="82072"/>
                    </a:cubicBezTo>
                    <a:cubicBezTo>
                      <a:pt x="81294" y="81697"/>
                      <a:pt x="82793" y="81149"/>
                      <a:pt x="84091" y="80428"/>
                    </a:cubicBezTo>
                    <a:lnTo>
                      <a:pt x="134788" y="52167"/>
                    </a:lnTo>
                    <a:cubicBezTo>
                      <a:pt x="135393" y="51821"/>
                      <a:pt x="135682" y="51389"/>
                      <a:pt x="136172" y="51014"/>
                    </a:cubicBezTo>
                    <a:lnTo>
                      <a:pt x="108891" y="35124"/>
                    </a:lnTo>
                    <a:cubicBezTo>
                      <a:pt x="108805" y="35124"/>
                      <a:pt x="108747" y="35095"/>
                      <a:pt x="108689" y="35038"/>
                    </a:cubicBezTo>
                    <a:close/>
                  </a:path>
                </a:pathLst>
              </a:custGeom>
              <a:solidFill>
                <a:srgbClr val="4C4DC3"/>
              </a:solidFill>
              <a:ln w="2878" cap="flat">
                <a:noFill/>
                <a:prstDash val="solid"/>
                <a:miter/>
              </a:ln>
            </p:spPr>
            <p:txBody>
              <a:bodyPr rtlCol="0" anchor="ctr"/>
              <a:lstStyle/>
              <a:p>
                <a:endParaRPr lang="zh-CN" altLang="en-US"/>
              </a:p>
            </p:txBody>
          </p:sp>
          <p:sp>
            <p:nvSpPr>
              <p:cNvPr id="251" name="Aichitds5-56"/>
              <p:cNvSpPr/>
              <p:nvPr/>
            </p:nvSpPr>
            <p:spPr>
              <a:xfrm>
                <a:off x="10536202" y="5044742"/>
                <a:ext cx="136114" cy="82591"/>
              </a:xfrm>
              <a:custGeom>
                <a:avLst/>
                <a:gdLst>
                  <a:gd name="connsiteX0" fmla="*/ 108689 w 136114"/>
                  <a:gd name="connsiteY0" fmla="*/ 34894 h 82591"/>
                  <a:gd name="connsiteX1" fmla="*/ 107075 w 136114"/>
                  <a:gd name="connsiteY1" fmla="*/ 33711 h 82591"/>
                  <a:gd name="connsiteX2" fmla="*/ 106296 w 136114"/>
                  <a:gd name="connsiteY2" fmla="*/ 32846 h 82591"/>
                  <a:gd name="connsiteX3" fmla="*/ 106152 w 136114"/>
                  <a:gd name="connsiteY3" fmla="*/ 32586 h 82591"/>
                  <a:gd name="connsiteX4" fmla="*/ 106065 w 136114"/>
                  <a:gd name="connsiteY4" fmla="*/ 32500 h 82591"/>
                  <a:gd name="connsiteX5" fmla="*/ 105806 w 136114"/>
                  <a:gd name="connsiteY5" fmla="*/ 32096 h 82591"/>
                  <a:gd name="connsiteX6" fmla="*/ 105488 w 136114"/>
                  <a:gd name="connsiteY6" fmla="*/ 31375 h 82591"/>
                  <a:gd name="connsiteX7" fmla="*/ 105287 w 136114"/>
                  <a:gd name="connsiteY7" fmla="*/ 30626 h 82591"/>
                  <a:gd name="connsiteX8" fmla="*/ 105229 w 136114"/>
                  <a:gd name="connsiteY8" fmla="*/ 29876 h 82591"/>
                  <a:gd name="connsiteX9" fmla="*/ 105229 w 136114"/>
                  <a:gd name="connsiteY9" fmla="*/ 29760 h 82591"/>
                  <a:gd name="connsiteX10" fmla="*/ 105719 w 136114"/>
                  <a:gd name="connsiteY10" fmla="*/ 16293 h 82591"/>
                  <a:gd name="connsiteX11" fmla="*/ 100528 w 136114"/>
                  <a:gd name="connsiteY11" fmla="*/ 19177 h 82591"/>
                  <a:gd name="connsiteX12" fmla="*/ 98539 w 136114"/>
                  <a:gd name="connsiteY12" fmla="*/ 20129 h 82591"/>
                  <a:gd name="connsiteX13" fmla="*/ 96895 w 136114"/>
                  <a:gd name="connsiteY13" fmla="*/ 20648 h 82591"/>
                  <a:gd name="connsiteX14" fmla="*/ 96058 w 136114"/>
                  <a:gd name="connsiteY14" fmla="*/ 20850 h 82591"/>
                  <a:gd name="connsiteX15" fmla="*/ 95914 w 136114"/>
                  <a:gd name="connsiteY15" fmla="*/ 20878 h 82591"/>
                  <a:gd name="connsiteX16" fmla="*/ 95424 w 136114"/>
                  <a:gd name="connsiteY16" fmla="*/ 21022 h 82591"/>
                  <a:gd name="connsiteX17" fmla="*/ 94098 w 136114"/>
                  <a:gd name="connsiteY17" fmla="*/ 21253 h 82591"/>
                  <a:gd name="connsiteX18" fmla="*/ 92800 w 136114"/>
                  <a:gd name="connsiteY18" fmla="*/ 21397 h 82591"/>
                  <a:gd name="connsiteX19" fmla="*/ 91502 w 136114"/>
                  <a:gd name="connsiteY19" fmla="*/ 21455 h 82591"/>
                  <a:gd name="connsiteX20" fmla="*/ 91012 w 136114"/>
                  <a:gd name="connsiteY20" fmla="*/ 21455 h 82591"/>
                  <a:gd name="connsiteX21" fmla="*/ 90897 w 136114"/>
                  <a:gd name="connsiteY21" fmla="*/ 21455 h 82591"/>
                  <a:gd name="connsiteX22" fmla="*/ 90147 w 136114"/>
                  <a:gd name="connsiteY22" fmla="*/ 21455 h 82591"/>
                  <a:gd name="connsiteX23" fmla="*/ 88676 w 136114"/>
                  <a:gd name="connsiteY23" fmla="*/ 21369 h 82591"/>
                  <a:gd name="connsiteX24" fmla="*/ 87032 w 136114"/>
                  <a:gd name="connsiteY24" fmla="*/ 21109 h 82591"/>
                  <a:gd name="connsiteX25" fmla="*/ 86340 w 136114"/>
                  <a:gd name="connsiteY25" fmla="*/ 20936 h 82591"/>
                  <a:gd name="connsiteX26" fmla="*/ 85706 w 136114"/>
                  <a:gd name="connsiteY26" fmla="*/ 20792 h 82591"/>
                  <a:gd name="connsiteX27" fmla="*/ 84523 w 136114"/>
                  <a:gd name="connsiteY27" fmla="*/ 20504 h 82591"/>
                  <a:gd name="connsiteX28" fmla="*/ 81668 w 136114"/>
                  <a:gd name="connsiteY28" fmla="*/ 19263 h 82591"/>
                  <a:gd name="connsiteX29" fmla="*/ 48592 w 136114"/>
                  <a:gd name="connsiteY29" fmla="*/ 0 h 82591"/>
                  <a:gd name="connsiteX30" fmla="*/ 48159 w 136114"/>
                  <a:gd name="connsiteY30" fmla="*/ 11766 h 82591"/>
                  <a:gd name="connsiteX31" fmla="*/ 44035 w 136114"/>
                  <a:gd name="connsiteY31" fmla="*/ 17129 h 82591"/>
                  <a:gd name="connsiteX32" fmla="*/ 0 w 136114"/>
                  <a:gd name="connsiteY32" fmla="*/ 41670 h 82591"/>
                  <a:gd name="connsiteX33" fmla="*/ 2336 w 136114"/>
                  <a:gd name="connsiteY33" fmla="*/ 43747 h 82591"/>
                  <a:gd name="connsiteX34" fmla="*/ 65260 w 136114"/>
                  <a:gd name="connsiteY34" fmla="*/ 80400 h 82591"/>
                  <a:gd name="connsiteX35" fmla="*/ 69268 w 136114"/>
                  <a:gd name="connsiteY35" fmla="*/ 81957 h 82591"/>
                  <a:gd name="connsiteX36" fmla="*/ 69903 w 136114"/>
                  <a:gd name="connsiteY36" fmla="*/ 82101 h 82591"/>
                  <a:gd name="connsiteX37" fmla="*/ 74517 w 136114"/>
                  <a:gd name="connsiteY37" fmla="*/ 82591 h 82591"/>
                  <a:gd name="connsiteX38" fmla="*/ 74632 w 136114"/>
                  <a:gd name="connsiteY38" fmla="*/ 82591 h 82591"/>
                  <a:gd name="connsiteX39" fmla="*/ 79535 w 136114"/>
                  <a:gd name="connsiteY39" fmla="*/ 82072 h 82591"/>
                  <a:gd name="connsiteX40" fmla="*/ 79650 w 136114"/>
                  <a:gd name="connsiteY40" fmla="*/ 82014 h 82591"/>
                  <a:gd name="connsiteX41" fmla="*/ 84033 w 136114"/>
                  <a:gd name="connsiteY41" fmla="*/ 80400 h 82591"/>
                  <a:gd name="connsiteX42" fmla="*/ 134730 w 136114"/>
                  <a:gd name="connsiteY42" fmla="*/ 52138 h 82591"/>
                  <a:gd name="connsiteX43" fmla="*/ 136114 w 136114"/>
                  <a:gd name="connsiteY43" fmla="*/ 51014 h 82591"/>
                  <a:gd name="connsiteX44" fmla="*/ 108776 w 136114"/>
                  <a:gd name="connsiteY44" fmla="*/ 35066 h 82591"/>
                  <a:gd name="connsiteX45" fmla="*/ 108689 w 136114"/>
                  <a:gd name="connsiteY45" fmla="*/ 34894 h 8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14" h="82591">
                    <a:moveTo>
                      <a:pt x="108689" y="34894"/>
                    </a:moveTo>
                    <a:cubicBezTo>
                      <a:pt x="108084" y="34519"/>
                      <a:pt x="107536" y="34144"/>
                      <a:pt x="107075" y="33711"/>
                    </a:cubicBezTo>
                    <a:cubicBezTo>
                      <a:pt x="106786" y="33423"/>
                      <a:pt x="106527" y="33135"/>
                      <a:pt x="106296" y="32846"/>
                    </a:cubicBezTo>
                    <a:cubicBezTo>
                      <a:pt x="106238" y="32760"/>
                      <a:pt x="106209" y="32673"/>
                      <a:pt x="106152" y="32586"/>
                    </a:cubicBezTo>
                    <a:cubicBezTo>
                      <a:pt x="106123" y="32558"/>
                      <a:pt x="106094" y="32529"/>
                      <a:pt x="106065" y="32500"/>
                    </a:cubicBezTo>
                    <a:cubicBezTo>
                      <a:pt x="105979" y="32356"/>
                      <a:pt x="105892" y="32240"/>
                      <a:pt x="105806" y="32096"/>
                    </a:cubicBezTo>
                    <a:cubicBezTo>
                      <a:pt x="105662" y="31865"/>
                      <a:pt x="105575" y="31606"/>
                      <a:pt x="105488" y="31375"/>
                    </a:cubicBezTo>
                    <a:cubicBezTo>
                      <a:pt x="105402" y="31116"/>
                      <a:pt x="105344" y="30885"/>
                      <a:pt x="105287" y="30626"/>
                    </a:cubicBezTo>
                    <a:cubicBezTo>
                      <a:pt x="105258" y="30366"/>
                      <a:pt x="105229" y="30106"/>
                      <a:pt x="105229" y="29876"/>
                    </a:cubicBezTo>
                    <a:lnTo>
                      <a:pt x="105229" y="29760"/>
                    </a:lnTo>
                    <a:lnTo>
                      <a:pt x="105719" y="16293"/>
                    </a:lnTo>
                    <a:lnTo>
                      <a:pt x="100528" y="19177"/>
                    </a:lnTo>
                    <a:cubicBezTo>
                      <a:pt x="99923" y="19552"/>
                      <a:pt x="99231" y="19840"/>
                      <a:pt x="98539" y="20129"/>
                    </a:cubicBezTo>
                    <a:cubicBezTo>
                      <a:pt x="97991" y="20302"/>
                      <a:pt x="97443" y="20504"/>
                      <a:pt x="96895" y="20648"/>
                    </a:cubicBezTo>
                    <a:cubicBezTo>
                      <a:pt x="96635" y="20705"/>
                      <a:pt x="96376" y="20763"/>
                      <a:pt x="96058" y="20850"/>
                    </a:cubicBezTo>
                    <a:lnTo>
                      <a:pt x="95914" y="20878"/>
                    </a:lnTo>
                    <a:cubicBezTo>
                      <a:pt x="95741" y="20936"/>
                      <a:pt x="95597" y="20965"/>
                      <a:pt x="95424" y="21022"/>
                    </a:cubicBezTo>
                    <a:cubicBezTo>
                      <a:pt x="94992" y="21109"/>
                      <a:pt x="94530" y="21196"/>
                      <a:pt x="94098" y="21253"/>
                    </a:cubicBezTo>
                    <a:cubicBezTo>
                      <a:pt x="93694" y="21311"/>
                      <a:pt x="93232" y="21340"/>
                      <a:pt x="92800" y="21397"/>
                    </a:cubicBezTo>
                    <a:cubicBezTo>
                      <a:pt x="92367" y="21426"/>
                      <a:pt x="91935" y="21426"/>
                      <a:pt x="91502" y="21455"/>
                    </a:cubicBezTo>
                    <a:lnTo>
                      <a:pt x="91012" y="21455"/>
                    </a:lnTo>
                    <a:lnTo>
                      <a:pt x="90897" y="21455"/>
                    </a:lnTo>
                    <a:cubicBezTo>
                      <a:pt x="90637" y="21455"/>
                      <a:pt x="90147" y="21455"/>
                      <a:pt x="90147" y="21455"/>
                    </a:cubicBezTo>
                    <a:cubicBezTo>
                      <a:pt x="89657" y="21426"/>
                      <a:pt x="89166" y="21397"/>
                      <a:pt x="88676" y="21369"/>
                    </a:cubicBezTo>
                    <a:cubicBezTo>
                      <a:pt x="88128" y="21311"/>
                      <a:pt x="87551" y="21225"/>
                      <a:pt x="87032" y="21109"/>
                    </a:cubicBezTo>
                    <a:cubicBezTo>
                      <a:pt x="86802" y="21080"/>
                      <a:pt x="86571" y="21022"/>
                      <a:pt x="86340" y="20936"/>
                    </a:cubicBezTo>
                    <a:cubicBezTo>
                      <a:pt x="86109" y="20907"/>
                      <a:pt x="85936" y="20850"/>
                      <a:pt x="85706" y="20792"/>
                    </a:cubicBezTo>
                    <a:cubicBezTo>
                      <a:pt x="85331" y="20676"/>
                      <a:pt x="84927" y="20619"/>
                      <a:pt x="84523" y="20504"/>
                    </a:cubicBezTo>
                    <a:cubicBezTo>
                      <a:pt x="83514" y="20186"/>
                      <a:pt x="82534" y="19783"/>
                      <a:pt x="81668" y="19263"/>
                    </a:cubicBezTo>
                    <a:lnTo>
                      <a:pt x="48592" y="0"/>
                    </a:lnTo>
                    <a:lnTo>
                      <a:pt x="48159" y="11766"/>
                    </a:lnTo>
                    <a:cubicBezTo>
                      <a:pt x="48101" y="13698"/>
                      <a:pt x="46717" y="15659"/>
                      <a:pt x="44035" y="17129"/>
                    </a:cubicBezTo>
                    <a:lnTo>
                      <a:pt x="0" y="41670"/>
                    </a:lnTo>
                    <a:cubicBezTo>
                      <a:pt x="606" y="42420"/>
                      <a:pt x="1298" y="43112"/>
                      <a:pt x="2336" y="43747"/>
                    </a:cubicBezTo>
                    <a:lnTo>
                      <a:pt x="65260" y="80400"/>
                    </a:lnTo>
                    <a:cubicBezTo>
                      <a:pt x="66442" y="81092"/>
                      <a:pt x="67798" y="81553"/>
                      <a:pt x="69268" y="81957"/>
                    </a:cubicBezTo>
                    <a:cubicBezTo>
                      <a:pt x="69499" y="81985"/>
                      <a:pt x="69701" y="82072"/>
                      <a:pt x="69903" y="82101"/>
                    </a:cubicBezTo>
                    <a:cubicBezTo>
                      <a:pt x="71373" y="82418"/>
                      <a:pt x="72931" y="82591"/>
                      <a:pt x="74517" y="82591"/>
                    </a:cubicBezTo>
                    <a:lnTo>
                      <a:pt x="74632" y="82591"/>
                    </a:lnTo>
                    <a:cubicBezTo>
                      <a:pt x="76276" y="82591"/>
                      <a:pt x="77920" y="82418"/>
                      <a:pt x="79535" y="82072"/>
                    </a:cubicBezTo>
                    <a:cubicBezTo>
                      <a:pt x="79535" y="82072"/>
                      <a:pt x="79592" y="82043"/>
                      <a:pt x="79650" y="82014"/>
                    </a:cubicBezTo>
                    <a:cubicBezTo>
                      <a:pt x="81207" y="81639"/>
                      <a:pt x="82735" y="81121"/>
                      <a:pt x="84033" y="80400"/>
                    </a:cubicBezTo>
                    <a:lnTo>
                      <a:pt x="134730" y="52138"/>
                    </a:lnTo>
                    <a:cubicBezTo>
                      <a:pt x="135335" y="51792"/>
                      <a:pt x="135653" y="51389"/>
                      <a:pt x="136114" y="51014"/>
                    </a:cubicBezTo>
                    <a:lnTo>
                      <a:pt x="108776" y="35066"/>
                    </a:lnTo>
                    <a:cubicBezTo>
                      <a:pt x="108805" y="34951"/>
                      <a:pt x="108689" y="34894"/>
                      <a:pt x="108689" y="34894"/>
                    </a:cubicBezTo>
                    <a:close/>
                  </a:path>
                </a:pathLst>
              </a:custGeom>
              <a:solidFill>
                <a:srgbClr val="4C4DC3"/>
              </a:solidFill>
              <a:ln w="2878" cap="flat">
                <a:noFill/>
                <a:prstDash val="solid"/>
                <a:miter/>
              </a:ln>
            </p:spPr>
            <p:txBody>
              <a:bodyPr rtlCol="0" anchor="ctr"/>
              <a:lstStyle/>
              <a:p>
                <a:endParaRPr lang="zh-CN" altLang="en-US"/>
              </a:p>
            </p:txBody>
          </p:sp>
          <p:sp>
            <p:nvSpPr>
              <p:cNvPr id="252" name="Aichitds5-57"/>
              <p:cNvSpPr/>
              <p:nvPr/>
            </p:nvSpPr>
            <p:spPr>
              <a:xfrm>
                <a:off x="10716437" y="5149654"/>
                <a:ext cx="136113" cy="82562"/>
              </a:xfrm>
              <a:custGeom>
                <a:avLst/>
                <a:gdLst>
                  <a:gd name="connsiteX0" fmla="*/ 108661 w 136113"/>
                  <a:gd name="connsiteY0" fmla="*/ 34980 h 82562"/>
                  <a:gd name="connsiteX1" fmla="*/ 107017 w 136113"/>
                  <a:gd name="connsiteY1" fmla="*/ 33769 h 82562"/>
                  <a:gd name="connsiteX2" fmla="*/ 106238 w 136113"/>
                  <a:gd name="connsiteY2" fmla="*/ 32875 h 82562"/>
                  <a:gd name="connsiteX3" fmla="*/ 106036 w 136113"/>
                  <a:gd name="connsiteY3" fmla="*/ 32586 h 82562"/>
                  <a:gd name="connsiteX4" fmla="*/ 105979 w 136113"/>
                  <a:gd name="connsiteY4" fmla="*/ 32529 h 82562"/>
                  <a:gd name="connsiteX5" fmla="*/ 105719 w 136113"/>
                  <a:gd name="connsiteY5" fmla="*/ 32096 h 82562"/>
                  <a:gd name="connsiteX6" fmla="*/ 105402 w 136113"/>
                  <a:gd name="connsiteY6" fmla="*/ 31347 h 82562"/>
                  <a:gd name="connsiteX7" fmla="*/ 105200 w 136113"/>
                  <a:gd name="connsiteY7" fmla="*/ 30626 h 82562"/>
                  <a:gd name="connsiteX8" fmla="*/ 105142 w 136113"/>
                  <a:gd name="connsiteY8" fmla="*/ 29876 h 82562"/>
                  <a:gd name="connsiteX9" fmla="*/ 105142 w 136113"/>
                  <a:gd name="connsiteY9" fmla="*/ 29789 h 82562"/>
                  <a:gd name="connsiteX10" fmla="*/ 105633 w 136113"/>
                  <a:gd name="connsiteY10" fmla="*/ 16293 h 82562"/>
                  <a:gd name="connsiteX11" fmla="*/ 100442 w 136113"/>
                  <a:gd name="connsiteY11" fmla="*/ 19206 h 82562"/>
                  <a:gd name="connsiteX12" fmla="*/ 98452 w 136113"/>
                  <a:gd name="connsiteY12" fmla="*/ 20129 h 82562"/>
                  <a:gd name="connsiteX13" fmla="*/ 96808 w 136113"/>
                  <a:gd name="connsiteY13" fmla="*/ 20676 h 82562"/>
                  <a:gd name="connsiteX14" fmla="*/ 96059 w 136113"/>
                  <a:gd name="connsiteY14" fmla="*/ 20850 h 82562"/>
                  <a:gd name="connsiteX15" fmla="*/ 95857 w 136113"/>
                  <a:gd name="connsiteY15" fmla="*/ 20878 h 82562"/>
                  <a:gd name="connsiteX16" fmla="*/ 95395 w 136113"/>
                  <a:gd name="connsiteY16" fmla="*/ 21022 h 82562"/>
                  <a:gd name="connsiteX17" fmla="*/ 94069 w 136113"/>
                  <a:gd name="connsiteY17" fmla="*/ 21253 h 82562"/>
                  <a:gd name="connsiteX18" fmla="*/ 92771 w 136113"/>
                  <a:gd name="connsiteY18" fmla="*/ 21397 h 82562"/>
                  <a:gd name="connsiteX19" fmla="*/ 91329 w 136113"/>
                  <a:gd name="connsiteY19" fmla="*/ 21455 h 82562"/>
                  <a:gd name="connsiteX20" fmla="*/ 91041 w 136113"/>
                  <a:gd name="connsiteY20" fmla="*/ 21455 h 82562"/>
                  <a:gd name="connsiteX21" fmla="*/ 90868 w 136113"/>
                  <a:gd name="connsiteY21" fmla="*/ 21455 h 82562"/>
                  <a:gd name="connsiteX22" fmla="*/ 90118 w 136113"/>
                  <a:gd name="connsiteY22" fmla="*/ 21455 h 82562"/>
                  <a:gd name="connsiteX23" fmla="*/ 88647 w 136113"/>
                  <a:gd name="connsiteY23" fmla="*/ 21340 h 82562"/>
                  <a:gd name="connsiteX24" fmla="*/ 86744 w 136113"/>
                  <a:gd name="connsiteY24" fmla="*/ 21080 h 82562"/>
                  <a:gd name="connsiteX25" fmla="*/ 86283 w 136113"/>
                  <a:gd name="connsiteY25" fmla="*/ 20965 h 82562"/>
                  <a:gd name="connsiteX26" fmla="*/ 85648 w 136113"/>
                  <a:gd name="connsiteY26" fmla="*/ 20792 h 82562"/>
                  <a:gd name="connsiteX27" fmla="*/ 84495 w 136113"/>
                  <a:gd name="connsiteY27" fmla="*/ 20504 h 82562"/>
                  <a:gd name="connsiteX28" fmla="*/ 81640 w 136113"/>
                  <a:gd name="connsiteY28" fmla="*/ 19263 h 82562"/>
                  <a:gd name="connsiteX29" fmla="*/ 48592 w 136113"/>
                  <a:gd name="connsiteY29" fmla="*/ 0 h 82562"/>
                  <a:gd name="connsiteX30" fmla="*/ 48159 w 136113"/>
                  <a:gd name="connsiteY30" fmla="*/ 11737 h 82562"/>
                  <a:gd name="connsiteX31" fmla="*/ 44035 w 136113"/>
                  <a:gd name="connsiteY31" fmla="*/ 17101 h 82562"/>
                  <a:gd name="connsiteX32" fmla="*/ 0 w 136113"/>
                  <a:gd name="connsiteY32" fmla="*/ 41642 h 82562"/>
                  <a:gd name="connsiteX33" fmla="*/ 2336 w 136113"/>
                  <a:gd name="connsiteY33" fmla="*/ 43718 h 82562"/>
                  <a:gd name="connsiteX34" fmla="*/ 65260 w 136113"/>
                  <a:gd name="connsiteY34" fmla="*/ 80371 h 82562"/>
                  <a:gd name="connsiteX35" fmla="*/ 69268 w 136113"/>
                  <a:gd name="connsiteY35" fmla="*/ 81928 h 82562"/>
                  <a:gd name="connsiteX36" fmla="*/ 69932 w 136113"/>
                  <a:gd name="connsiteY36" fmla="*/ 82072 h 82562"/>
                  <a:gd name="connsiteX37" fmla="*/ 74517 w 136113"/>
                  <a:gd name="connsiteY37" fmla="*/ 82562 h 82562"/>
                  <a:gd name="connsiteX38" fmla="*/ 74661 w 136113"/>
                  <a:gd name="connsiteY38" fmla="*/ 82562 h 82562"/>
                  <a:gd name="connsiteX39" fmla="*/ 79477 w 136113"/>
                  <a:gd name="connsiteY39" fmla="*/ 82043 h 82562"/>
                  <a:gd name="connsiteX40" fmla="*/ 79679 w 136113"/>
                  <a:gd name="connsiteY40" fmla="*/ 82014 h 82562"/>
                  <a:gd name="connsiteX41" fmla="*/ 84062 w 136113"/>
                  <a:gd name="connsiteY41" fmla="*/ 80371 h 82562"/>
                  <a:gd name="connsiteX42" fmla="*/ 134759 w 136113"/>
                  <a:gd name="connsiteY42" fmla="*/ 52138 h 82562"/>
                  <a:gd name="connsiteX43" fmla="*/ 136114 w 136113"/>
                  <a:gd name="connsiteY43" fmla="*/ 50985 h 82562"/>
                  <a:gd name="connsiteX44" fmla="*/ 108776 w 136113"/>
                  <a:gd name="connsiteY44" fmla="*/ 35066 h 82562"/>
                  <a:gd name="connsiteX45" fmla="*/ 108661 w 136113"/>
                  <a:gd name="connsiteY45" fmla="*/ 34980 h 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13" h="82562">
                    <a:moveTo>
                      <a:pt x="108661" y="34980"/>
                    </a:moveTo>
                    <a:cubicBezTo>
                      <a:pt x="108026" y="34605"/>
                      <a:pt x="107478" y="34173"/>
                      <a:pt x="107017" y="33769"/>
                    </a:cubicBezTo>
                    <a:cubicBezTo>
                      <a:pt x="106728" y="33481"/>
                      <a:pt x="106440" y="33163"/>
                      <a:pt x="106238" y="32875"/>
                    </a:cubicBezTo>
                    <a:cubicBezTo>
                      <a:pt x="106180" y="32788"/>
                      <a:pt x="106123" y="32702"/>
                      <a:pt x="106036" y="32586"/>
                    </a:cubicBezTo>
                    <a:cubicBezTo>
                      <a:pt x="106036" y="32586"/>
                      <a:pt x="106008" y="32558"/>
                      <a:pt x="105979" y="32529"/>
                    </a:cubicBezTo>
                    <a:cubicBezTo>
                      <a:pt x="105892" y="32356"/>
                      <a:pt x="105777" y="32240"/>
                      <a:pt x="105719" y="32096"/>
                    </a:cubicBezTo>
                    <a:cubicBezTo>
                      <a:pt x="105575" y="31837"/>
                      <a:pt x="105459" y="31577"/>
                      <a:pt x="105402" y="31347"/>
                    </a:cubicBezTo>
                    <a:cubicBezTo>
                      <a:pt x="105315" y="31116"/>
                      <a:pt x="105229" y="30856"/>
                      <a:pt x="105200" y="30626"/>
                    </a:cubicBezTo>
                    <a:cubicBezTo>
                      <a:pt x="105171" y="30366"/>
                      <a:pt x="105142" y="30106"/>
                      <a:pt x="105142" y="29876"/>
                    </a:cubicBezTo>
                    <a:lnTo>
                      <a:pt x="105142" y="29789"/>
                    </a:lnTo>
                    <a:lnTo>
                      <a:pt x="105633" y="16293"/>
                    </a:lnTo>
                    <a:lnTo>
                      <a:pt x="100442" y="19206"/>
                    </a:lnTo>
                    <a:cubicBezTo>
                      <a:pt x="99807" y="19552"/>
                      <a:pt x="99173" y="19869"/>
                      <a:pt x="98452" y="20129"/>
                    </a:cubicBezTo>
                    <a:cubicBezTo>
                      <a:pt x="97933" y="20330"/>
                      <a:pt x="97356" y="20532"/>
                      <a:pt x="96808" y="20676"/>
                    </a:cubicBezTo>
                    <a:cubicBezTo>
                      <a:pt x="96578" y="20734"/>
                      <a:pt x="96318" y="20792"/>
                      <a:pt x="96059" y="20850"/>
                    </a:cubicBezTo>
                    <a:cubicBezTo>
                      <a:pt x="96001" y="20878"/>
                      <a:pt x="95857" y="20878"/>
                      <a:pt x="95857" y="20878"/>
                    </a:cubicBezTo>
                    <a:cubicBezTo>
                      <a:pt x="95684" y="20907"/>
                      <a:pt x="95539" y="20965"/>
                      <a:pt x="95395" y="21022"/>
                    </a:cubicBezTo>
                    <a:cubicBezTo>
                      <a:pt x="94963" y="21109"/>
                      <a:pt x="94530" y="21196"/>
                      <a:pt x="94069" y="21253"/>
                    </a:cubicBezTo>
                    <a:cubicBezTo>
                      <a:pt x="93636" y="21311"/>
                      <a:pt x="93203" y="21340"/>
                      <a:pt x="92771" y="21397"/>
                    </a:cubicBezTo>
                    <a:cubicBezTo>
                      <a:pt x="92338" y="21455"/>
                      <a:pt x="91906" y="21455"/>
                      <a:pt x="91329" y="21455"/>
                    </a:cubicBezTo>
                    <a:lnTo>
                      <a:pt x="91041" y="21455"/>
                    </a:lnTo>
                    <a:lnTo>
                      <a:pt x="90868" y="21455"/>
                    </a:lnTo>
                    <a:cubicBezTo>
                      <a:pt x="90608" y="21455"/>
                      <a:pt x="90118" y="21455"/>
                      <a:pt x="90118" y="21455"/>
                    </a:cubicBezTo>
                    <a:cubicBezTo>
                      <a:pt x="89628" y="21426"/>
                      <a:pt x="89138" y="21397"/>
                      <a:pt x="88647" y="21340"/>
                    </a:cubicBezTo>
                    <a:cubicBezTo>
                      <a:pt x="88071" y="21311"/>
                      <a:pt x="87551" y="21225"/>
                      <a:pt x="86744" y="21080"/>
                    </a:cubicBezTo>
                    <a:cubicBezTo>
                      <a:pt x="86744" y="21080"/>
                      <a:pt x="86513" y="21022"/>
                      <a:pt x="86283" y="20965"/>
                    </a:cubicBezTo>
                    <a:cubicBezTo>
                      <a:pt x="86081" y="20936"/>
                      <a:pt x="85879" y="20878"/>
                      <a:pt x="85648" y="20792"/>
                    </a:cubicBezTo>
                    <a:cubicBezTo>
                      <a:pt x="85273" y="20705"/>
                      <a:pt x="84870" y="20619"/>
                      <a:pt x="84495" y="20504"/>
                    </a:cubicBezTo>
                    <a:cubicBezTo>
                      <a:pt x="83456" y="20186"/>
                      <a:pt x="82505" y="19783"/>
                      <a:pt x="81640" y="19263"/>
                    </a:cubicBezTo>
                    <a:lnTo>
                      <a:pt x="48592" y="0"/>
                    </a:lnTo>
                    <a:lnTo>
                      <a:pt x="48159" y="11737"/>
                    </a:lnTo>
                    <a:cubicBezTo>
                      <a:pt x="48101" y="13669"/>
                      <a:pt x="46717" y="15630"/>
                      <a:pt x="44035" y="17101"/>
                    </a:cubicBezTo>
                    <a:lnTo>
                      <a:pt x="0" y="41642"/>
                    </a:lnTo>
                    <a:cubicBezTo>
                      <a:pt x="606" y="42362"/>
                      <a:pt x="1269" y="43083"/>
                      <a:pt x="2336" y="43718"/>
                    </a:cubicBezTo>
                    <a:lnTo>
                      <a:pt x="65260" y="80371"/>
                    </a:lnTo>
                    <a:cubicBezTo>
                      <a:pt x="66442" y="81063"/>
                      <a:pt x="67826" y="81553"/>
                      <a:pt x="69268" y="81928"/>
                    </a:cubicBezTo>
                    <a:cubicBezTo>
                      <a:pt x="69470" y="81957"/>
                      <a:pt x="69701" y="82014"/>
                      <a:pt x="69932" y="82072"/>
                    </a:cubicBezTo>
                    <a:cubicBezTo>
                      <a:pt x="71373" y="82389"/>
                      <a:pt x="72902" y="82562"/>
                      <a:pt x="74517" y="82562"/>
                    </a:cubicBezTo>
                    <a:lnTo>
                      <a:pt x="74661" y="82562"/>
                    </a:lnTo>
                    <a:cubicBezTo>
                      <a:pt x="76305" y="82562"/>
                      <a:pt x="77920" y="82389"/>
                      <a:pt x="79477" y="82043"/>
                    </a:cubicBezTo>
                    <a:cubicBezTo>
                      <a:pt x="79534" y="82043"/>
                      <a:pt x="79621" y="82014"/>
                      <a:pt x="79679" y="82014"/>
                    </a:cubicBezTo>
                    <a:cubicBezTo>
                      <a:pt x="81265" y="81639"/>
                      <a:pt x="82764" y="81121"/>
                      <a:pt x="84062" y="80371"/>
                    </a:cubicBezTo>
                    <a:lnTo>
                      <a:pt x="134759" y="52138"/>
                    </a:lnTo>
                    <a:cubicBezTo>
                      <a:pt x="135364" y="51792"/>
                      <a:pt x="135653" y="51389"/>
                      <a:pt x="136114" y="50985"/>
                    </a:cubicBezTo>
                    <a:lnTo>
                      <a:pt x="108776" y="35066"/>
                    </a:lnTo>
                    <a:cubicBezTo>
                      <a:pt x="108747" y="35038"/>
                      <a:pt x="108718" y="35009"/>
                      <a:pt x="108661" y="34980"/>
                    </a:cubicBezTo>
                    <a:close/>
                  </a:path>
                </a:pathLst>
              </a:custGeom>
              <a:solidFill>
                <a:srgbClr val="4C4DC3"/>
              </a:solidFill>
              <a:ln w="2878" cap="flat">
                <a:noFill/>
                <a:prstDash val="solid"/>
                <a:miter/>
              </a:ln>
            </p:spPr>
            <p:txBody>
              <a:bodyPr rtlCol="0" anchor="ctr"/>
              <a:lstStyle/>
              <a:p>
                <a:endParaRPr lang="zh-CN" altLang="en-US"/>
              </a:p>
            </p:txBody>
          </p:sp>
          <p:sp>
            <p:nvSpPr>
              <p:cNvPr id="253" name="Aichitds5-58"/>
              <p:cNvSpPr/>
              <p:nvPr/>
            </p:nvSpPr>
            <p:spPr>
              <a:xfrm>
                <a:off x="10626435" y="5097227"/>
                <a:ext cx="136085" cy="82591"/>
              </a:xfrm>
              <a:custGeom>
                <a:avLst/>
                <a:gdLst>
                  <a:gd name="connsiteX0" fmla="*/ 108603 w 136085"/>
                  <a:gd name="connsiteY0" fmla="*/ 34922 h 82591"/>
                  <a:gd name="connsiteX1" fmla="*/ 106959 w 136085"/>
                  <a:gd name="connsiteY1" fmla="*/ 33711 h 82591"/>
                  <a:gd name="connsiteX2" fmla="*/ 106181 w 136085"/>
                  <a:gd name="connsiteY2" fmla="*/ 32846 h 82591"/>
                  <a:gd name="connsiteX3" fmla="*/ 106008 w 136085"/>
                  <a:gd name="connsiteY3" fmla="*/ 32558 h 82591"/>
                  <a:gd name="connsiteX4" fmla="*/ 105950 w 136085"/>
                  <a:gd name="connsiteY4" fmla="*/ 32500 h 82591"/>
                  <a:gd name="connsiteX5" fmla="*/ 105662 w 136085"/>
                  <a:gd name="connsiteY5" fmla="*/ 32096 h 82591"/>
                  <a:gd name="connsiteX6" fmla="*/ 105344 w 136085"/>
                  <a:gd name="connsiteY6" fmla="*/ 31347 h 82591"/>
                  <a:gd name="connsiteX7" fmla="*/ 105142 w 136085"/>
                  <a:gd name="connsiteY7" fmla="*/ 30626 h 82591"/>
                  <a:gd name="connsiteX8" fmla="*/ 105114 w 136085"/>
                  <a:gd name="connsiteY8" fmla="*/ 29847 h 82591"/>
                  <a:gd name="connsiteX9" fmla="*/ 105114 w 136085"/>
                  <a:gd name="connsiteY9" fmla="*/ 29789 h 82591"/>
                  <a:gd name="connsiteX10" fmla="*/ 105575 w 136085"/>
                  <a:gd name="connsiteY10" fmla="*/ 16265 h 82591"/>
                  <a:gd name="connsiteX11" fmla="*/ 100355 w 136085"/>
                  <a:gd name="connsiteY11" fmla="*/ 19177 h 82591"/>
                  <a:gd name="connsiteX12" fmla="*/ 98394 w 136085"/>
                  <a:gd name="connsiteY12" fmla="*/ 20071 h 82591"/>
                  <a:gd name="connsiteX13" fmla="*/ 96751 w 136085"/>
                  <a:gd name="connsiteY13" fmla="*/ 20619 h 82591"/>
                  <a:gd name="connsiteX14" fmla="*/ 95972 w 136085"/>
                  <a:gd name="connsiteY14" fmla="*/ 20821 h 82591"/>
                  <a:gd name="connsiteX15" fmla="*/ 95799 w 136085"/>
                  <a:gd name="connsiteY15" fmla="*/ 20878 h 82591"/>
                  <a:gd name="connsiteX16" fmla="*/ 95366 w 136085"/>
                  <a:gd name="connsiteY16" fmla="*/ 20965 h 82591"/>
                  <a:gd name="connsiteX17" fmla="*/ 94040 w 136085"/>
                  <a:gd name="connsiteY17" fmla="*/ 21196 h 82591"/>
                  <a:gd name="connsiteX18" fmla="*/ 92742 w 136085"/>
                  <a:gd name="connsiteY18" fmla="*/ 21340 h 82591"/>
                  <a:gd name="connsiteX19" fmla="*/ 91445 w 136085"/>
                  <a:gd name="connsiteY19" fmla="*/ 21398 h 82591"/>
                  <a:gd name="connsiteX20" fmla="*/ 90925 w 136085"/>
                  <a:gd name="connsiteY20" fmla="*/ 21398 h 82591"/>
                  <a:gd name="connsiteX21" fmla="*/ 90752 w 136085"/>
                  <a:gd name="connsiteY21" fmla="*/ 21398 h 82591"/>
                  <a:gd name="connsiteX22" fmla="*/ 90060 w 136085"/>
                  <a:gd name="connsiteY22" fmla="*/ 21398 h 82591"/>
                  <a:gd name="connsiteX23" fmla="*/ 88590 w 136085"/>
                  <a:gd name="connsiteY23" fmla="*/ 21311 h 82591"/>
                  <a:gd name="connsiteX24" fmla="*/ 86658 w 136085"/>
                  <a:gd name="connsiteY24" fmla="*/ 21052 h 82591"/>
                  <a:gd name="connsiteX25" fmla="*/ 86196 w 136085"/>
                  <a:gd name="connsiteY25" fmla="*/ 20907 h 82591"/>
                  <a:gd name="connsiteX26" fmla="*/ 85562 w 136085"/>
                  <a:gd name="connsiteY26" fmla="*/ 20763 h 82591"/>
                  <a:gd name="connsiteX27" fmla="*/ 84408 w 136085"/>
                  <a:gd name="connsiteY27" fmla="*/ 20475 h 82591"/>
                  <a:gd name="connsiteX28" fmla="*/ 81553 w 136085"/>
                  <a:gd name="connsiteY28" fmla="*/ 19235 h 82591"/>
                  <a:gd name="connsiteX29" fmla="*/ 48534 w 136085"/>
                  <a:gd name="connsiteY29" fmla="*/ 0 h 82591"/>
                  <a:gd name="connsiteX30" fmla="*/ 48101 w 136085"/>
                  <a:gd name="connsiteY30" fmla="*/ 11766 h 82591"/>
                  <a:gd name="connsiteX31" fmla="*/ 44006 w 136085"/>
                  <a:gd name="connsiteY31" fmla="*/ 17130 h 82591"/>
                  <a:gd name="connsiteX32" fmla="*/ 0 w 136085"/>
                  <a:gd name="connsiteY32" fmla="*/ 41642 h 82591"/>
                  <a:gd name="connsiteX33" fmla="*/ 2394 w 136085"/>
                  <a:gd name="connsiteY33" fmla="*/ 43747 h 82591"/>
                  <a:gd name="connsiteX34" fmla="*/ 65289 w 136085"/>
                  <a:gd name="connsiteY34" fmla="*/ 80400 h 82591"/>
                  <a:gd name="connsiteX35" fmla="*/ 69297 w 136085"/>
                  <a:gd name="connsiteY35" fmla="*/ 81957 h 82591"/>
                  <a:gd name="connsiteX36" fmla="*/ 69932 w 136085"/>
                  <a:gd name="connsiteY36" fmla="*/ 82101 h 82591"/>
                  <a:gd name="connsiteX37" fmla="*/ 74517 w 136085"/>
                  <a:gd name="connsiteY37" fmla="*/ 82591 h 82591"/>
                  <a:gd name="connsiteX38" fmla="*/ 74603 w 136085"/>
                  <a:gd name="connsiteY38" fmla="*/ 82591 h 82591"/>
                  <a:gd name="connsiteX39" fmla="*/ 79506 w 136085"/>
                  <a:gd name="connsiteY39" fmla="*/ 82043 h 82591"/>
                  <a:gd name="connsiteX40" fmla="*/ 79621 w 136085"/>
                  <a:gd name="connsiteY40" fmla="*/ 82015 h 82591"/>
                  <a:gd name="connsiteX41" fmla="*/ 84004 w 136085"/>
                  <a:gd name="connsiteY41" fmla="*/ 80371 h 82591"/>
                  <a:gd name="connsiteX42" fmla="*/ 134701 w 136085"/>
                  <a:gd name="connsiteY42" fmla="*/ 52110 h 82591"/>
                  <a:gd name="connsiteX43" fmla="*/ 136085 w 136085"/>
                  <a:gd name="connsiteY43" fmla="*/ 50985 h 82591"/>
                  <a:gd name="connsiteX44" fmla="*/ 108747 w 136085"/>
                  <a:gd name="connsiteY44" fmla="*/ 35038 h 82591"/>
                  <a:gd name="connsiteX45" fmla="*/ 108603 w 136085"/>
                  <a:gd name="connsiteY45" fmla="*/ 34922 h 8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085" h="82591">
                    <a:moveTo>
                      <a:pt x="108603" y="34922"/>
                    </a:moveTo>
                    <a:cubicBezTo>
                      <a:pt x="107968" y="34548"/>
                      <a:pt x="107421" y="34144"/>
                      <a:pt x="106959" y="33711"/>
                    </a:cubicBezTo>
                    <a:cubicBezTo>
                      <a:pt x="106671" y="33452"/>
                      <a:pt x="106411" y="33163"/>
                      <a:pt x="106181" y="32846"/>
                    </a:cubicBezTo>
                    <a:cubicBezTo>
                      <a:pt x="106123" y="32788"/>
                      <a:pt x="106094" y="32673"/>
                      <a:pt x="106008" y="32558"/>
                    </a:cubicBezTo>
                    <a:cubicBezTo>
                      <a:pt x="106008" y="32558"/>
                      <a:pt x="105979" y="32529"/>
                      <a:pt x="105950" y="32500"/>
                    </a:cubicBezTo>
                    <a:cubicBezTo>
                      <a:pt x="105863" y="32356"/>
                      <a:pt x="105748" y="32241"/>
                      <a:pt x="105662" y="32096"/>
                    </a:cubicBezTo>
                    <a:cubicBezTo>
                      <a:pt x="105546" y="31837"/>
                      <a:pt x="105431" y="31606"/>
                      <a:pt x="105344" y="31347"/>
                    </a:cubicBezTo>
                    <a:cubicBezTo>
                      <a:pt x="105258" y="31116"/>
                      <a:pt x="105200" y="30885"/>
                      <a:pt x="105142" y="30626"/>
                    </a:cubicBezTo>
                    <a:cubicBezTo>
                      <a:pt x="105114" y="30395"/>
                      <a:pt x="105114" y="30135"/>
                      <a:pt x="105114" y="29847"/>
                    </a:cubicBezTo>
                    <a:lnTo>
                      <a:pt x="105114" y="29789"/>
                    </a:lnTo>
                    <a:lnTo>
                      <a:pt x="105575" y="16265"/>
                    </a:lnTo>
                    <a:lnTo>
                      <a:pt x="100355" y="19177"/>
                    </a:lnTo>
                    <a:cubicBezTo>
                      <a:pt x="99750" y="19523"/>
                      <a:pt x="99087" y="19812"/>
                      <a:pt x="98394" y="20071"/>
                    </a:cubicBezTo>
                    <a:cubicBezTo>
                      <a:pt x="97875" y="20273"/>
                      <a:pt x="97327" y="20446"/>
                      <a:pt x="96751" y="20619"/>
                    </a:cubicBezTo>
                    <a:cubicBezTo>
                      <a:pt x="96491" y="20706"/>
                      <a:pt x="96232" y="20763"/>
                      <a:pt x="95972" y="20821"/>
                    </a:cubicBezTo>
                    <a:cubicBezTo>
                      <a:pt x="95914" y="20850"/>
                      <a:pt x="95828" y="20850"/>
                      <a:pt x="95799" y="20878"/>
                    </a:cubicBezTo>
                    <a:cubicBezTo>
                      <a:pt x="95655" y="20907"/>
                      <a:pt x="95511" y="20936"/>
                      <a:pt x="95366" y="20965"/>
                    </a:cubicBezTo>
                    <a:cubicBezTo>
                      <a:pt x="94934" y="21081"/>
                      <a:pt x="94472" y="21138"/>
                      <a:pt x="94040" y="21196"/>
                    </a:cubicBezTo>
                    <a:cubicBezTo>
                      <a:pt x="93607" y="21253"/>
                      <a:pt x="93175" y="21282"/>
                      <a:pt x="92742" y="21340"/>
                    </a:cubicBezTo>
                    <a:cubicBezTo>
                      <a:pt x="92310" y="21398"/>
                      <a:pt x="91877" y="21398"/>
                      <a:pt x="91445" y="21398"/>
                    </a:cubicBezTo>
                    <a:cubicBezTo>
                      <a:pt x="91272" y="21427"/>
                      <a:pt x="91098" y="21398"/>
                      <a:pt x="90925" y="21398"/>
                    </a:cubicBezTo>
                    <a:lnTo>
                      <a:pt x="90752" y="21398"/>
                    </a:lnTo>
                    <a:cubicBezTo>
                      <a:pt x="90522" y="21398"/>
                      <a:pt x="90060" y="21398"/>
                      <a:pt x="90060" y="21398"/>
                    </a:cubicBezTo>
                    <a:cubicBezTo>
                      <a:pt x="89570" y="21398"/>
                      <a:pt x="89080" y="21369"/>
                      <a:pt x="88590" y="21311"/>
                    </a:cubicBezTo>
                    <a:cubicBezTo>
                      <a:pt x="88013" y="21253"/>
                      <a:pt x="87465" y="21196"/>
                      <a:pt x="86658" y="21052"/>
                    </a:cubicBezTo>
                    <a:cubicBezTo>
                      <a:pt x="86658" y="21052"/>
                      <a:pt x="86427" y="20965"/>
                      <a:pt x="86196" y="20907"/>
                    </a:cubicBezTo>
                    <a:cubicBezTo>
                      <a:pt x="85965" y="20878"/>
                      <a:pt x="85764" y="20821"/>
                      <a:pt x="85562" y="20763"/>
                    </a:cubicBezTo>
                    <a:cubicBezTo>
                      <a:pt x="85187" y="20648"/>
                      <a:pt x="84783" y="20590"/>
                      <a:pt x="84408" y="20475"/>
                    </a:cubicBezTo>
                    <a:cubicBezTo>
                      <a:pt x="83370" y="20158"/>
                      <a:pt x="82389" y="19754"/>
                      <a:pt x="81553" y="19235"/>
                    </a:cubicBezTo>
                    <a:lnTo>
                      <a:pt x="48534" y="0"/>
                    </a:lnTo>
                    <a:lnTo>
                      <a:pt x="48101" y="11766"/>
                    </a:lnTo>
                    <a:cubicBezTo>
                      <a:pt x="48044" y="13727"/>
                      <a:pt x="46659" y="15630"/>
                      <a:pt x="44006" y="17130"/>
                    </a:cubicBezTo>
                    <a:lnTo>
                      <a:pt x="0" y="41642"/>
                    </a:lnTo>
                    <a:cubicBezTo>
                      <a:pt x="606" y="42391"/>
                      <a:pt x="1298" y="43141"/>
                      <a:pt x="2394" y="43747"/>
                    </a:cubicBezTo>
                    <a:lnTo>
                      <a:pt x="65289" y="80400"/>
                    </a:lnTo>
                    <a:cubicBezTo>
                      <a:pt x="66471" y="81092"/>
                      <a:pt x="67855" y="81553"/>
                      <a:pt x="69297" y="81957"/>
                    </a:cubicBezTo>
                    <a:cubicBezTo>
                      <a:pt x="69499" y="81986"/>
                      <a:pt x="69730" y="82072"/>
                      <a:pt x="69932" y="82101"/>
                    </a:cubicBezTo>
                    <a:cubicBezTo>
                      <a:pt x="71373" y="82418"/>
                      <a:pt x="72931" y="82591"/>
                      <a:pt x="74517" y="82591"/>
                    </a:cubicBezTo>
                    <a:lnTo>
                      <a:pt x="74603" y="82591"/>
                    </a:lnTo>
                    <a:cubicBezTo>
                      <a:pt x="76247" y="82591"/>
                      <a:pt x="77891" y="82389"/>
                      <a:pt x="79506" y="82043"/>
                    </a:cubicBezTo>
                    <a:cubicBezTo>
                      <a:pt x="79506" y="82043"/>
                      <a:pt x="79563" y="82043"/>
                      <a:pt x="79621" y="82015"/>
                    </a:cubicBezTo>
                    <a:cubicBezTo>
                      <a:pt x="81207" y="81640"/>
                      <a:pt x="82707" y="81092"/>
                      <a:pt x="84004" y="80371"/>
                    </a:cubicBezTo>
                    <a:lnTo>
                      <a:pt x="134701" y="52110"/>
                    </a:lnTo>
                    <a:cubicBezTo>
                      <a:pt x="135307" y="51764"/>
                      <a:pt x="135595" y="51331"/>
                      <a:pt x="136085" y="50985"/>
                    </a:cubicBezTo>
                    <a:lnTo>
                      <a:pt x="108747" y="35038"/>
                    </a:lnTo>
                    <a:lnTo>
                      <a:pt x="108603" y="34922"/>
                    </a:lnTo>
                    <a:close/>
                  </a:path>
                </a:pathLst>
              </a:custGeom>
              <a:solidFill>
                <a:srgbClr val="4C4DC3"/>
              </a:solidFill>
              <a:ln w="2878" cap="flat">
                <a:noFill/>
                <a:prstDash val="solid"/>
                <a:miter/>
              </a:ln>
            </p:spPr>
            <p:txBody>
              <a:bodyPr rtlCol="0" anchor="ctr"/>
              <a:lstStyle/>
              <a:p>
                <a:endParaRPr lang="zh-CN" altLang="en-US"/>
              </a:p>
            </p:txBody>
          </p:sp>
          <p:sp>
            <p:nvSpPr>
              <p:cNvPr id="254" name="Aichitds5-59"/>
              <p:cNvSpPr/>
              <p:nvPr/>
            </p:nvSpPr>
            <p:spPr>
              <a:xfrm>
                <a:off x="10501971" y="5113203"/>
                <a:ext cx="136229" cy="82850"/>
              </a:xfrm>
              <a:custGeom>
                <a:avLst/>
                <a:gdLst>
                  <a:gd name="connsiteX0" fmla="*/ 126021 w 136229"/>
                  <a:gd name="connsiteY0" fmla="*/ 45102 h 82850"/>
                  <a:gd name="connsiteX1" fmla="*/ 124348 w 136229"/>
                  <a:gd name="connsiteY1" fmla="*/ 43862 h 82850"/>
                  <a:gd name="connsiteX2" fmla="*/ 123570 w 136229"/>
                  <a:gd name="connsiteY2" fmla="*/ 42997 h 82850"/>
                  <a:gd name="connsiteX3" fmla="*/ 123397 w 136229"/>
                  <a:gd name="connsiteY3" fmla="*/ 42737 h 82850"/>
                  <a:gd name="connsiteX4" fmla="*/ 123339 w 136229"/>
                  <a:gd name="connsiteY4" fmla="*/ 42622 h 82850"/>
                  <a:gd name="connsiteX5" fmla="*/ 123051 w 136229"/>
                  <a:gd name="connsiteY5" fmla="*/ 42190 h 82850"/>
                  <a:gd name="connsiteX6" fmla="*/ 122733 w 136229"/>
                  <a:gd name="connsiteY6" fmla="*/ 41469 h 82850"/>
                  <a:gd name="connsiteX7" fmla="*/ 122560 w 136229"/>
                  <a:gd name="connsiteY7" fmla="*/ 40748 h 82850"/>
                  <a:gd name="connsiteX8" fmla="*/ 122503 w 136229"/>
                  <a:gd name="connsiteY8" fmla="*/ 39998 h 82850"/>
                  <a:gd name="connsiteX9" fmla="*/ 122503 w 136229"/>
                  <a:gd name="connsiteY9" fmla="*/ 39882 h 82850"/>
                  <a:gd name="connsiteX10" fmla="*/ 122993 w 136229"/>
                  <a:gd name="connsiteY10" fmla="*/ 26387 h 82850"/>
                  <a:gd name="connsiteX11" fmla="*/ 117716 w 136229"/>
                  <a:gd name="connsiteY11" fmla="*/ 29328 h 82850"/>
                  <a:gd name="connsiteX12" fmla="*/ 115784 w 136229"/>
                  <a:gd name="connsiteY12" fmla="*/ 30222 h 82850"/>
                  <a:gd name="connsiteX13" fmla="*/ 114169 w 136229"/>
                  <a:gd name="connsiteY13" fmla="*/ 30741 h 82850"/>
                  <a:gd name="connsiteX14" fmla="*/ 113303 w 136229"/>
                  <a:gd name="connsiteY14" fmla="*/ 30943 h 82850"/>
                  <a:gd name="connsiteX15" fmla="*/ 113188 w 136229"/>
                  <a:gd name="connsiteY15" fmla="*/ 30972 h 82850"/>
                  <a:gd name="connsiteX16" fmla="*/ 112784 w 136229"/>
                  <a:gd name="connsiteY16" fmla="*/ 31058 h 82850"/>
                  <a:gd name="connsiteX17" fmla="*/ 111487 w 136229"/>
                  <a:gd name="connsiteY17" fmla="*/ 31260 h 82850"/>
                  <a:gd name="connsiteX18" fmla="*/ 110189 w 136229"/>
                  <a:gd name="connsiteY18" fmla="*/ 31433 h 82850"/>
                  <a:gd name="connsiteX19" fmla="*/ 108891 w 136229"/>
                  <a:gd name="connsiteY19" fmla="*/ 31491 h 82850"/>
                  <a:gd name="connsiteX20" fmla="*/ 108343 w 136229"/>
                  <a:gd name="connsiteY20" fmla="*/ 31491 h 82850"/>
                  <a:gd name="connsiteX21" fmla="*/ 107940 w 136229"/>
                  <a:gd name="connsiteY21" fmla="*/ 31491 h 82850"/>
                  <a:gd name="connsiteX22" fmla="*/ 107536 w 136229"/>
                  <a:gd name="connsiteY22" fmla="*/ 31491 h 82850"/>
                  <a:gd name="connsiteX23" fmla="*/ 106065 w 136229"/>
                  <a:gd name="connsiteY23" fmla="*/ 31404 h 82850"/>
                  <a:gd name="connsiteX24" fmla="*/ 104104 w 136229"/>
                  <a:gd name="connsiteY24" fmla="*/ 31145 h 82850"/>
                  <a:gd name="connsiteX25" fmla="*/ 103585 w 136229"/>
                  <a:gd name="connsiteY25" fmla="*/ 31001 h 82850"/>
                  <a:gd name="connsiteX26" fmla="*/ 102922 w 136229"/>
                  <a:gd name="connsiteY26" fmla="*/ 30856 h 82850"/>
                  <a:gd name="connsiteX27" fmla="*/ 101826 w 136229"/>
                  <a:gd name="connsiteY27" fmla="*/ 30597 h 82850"/>
                  <a:gd name="connsiteX28" fmla="*/ 98942 w 136229"/>
                  <a:gd name="connsiteY28" fmla="*/ 29328 h 82850"/>
                  <a:gd name="connsiteX29" fmla="*/ 48620 w 136229"/>
                  <a:gd name="connsiteY29" fmla="*/ 0 h 82850"/>
                  <a:gd name="connsiteX30" fmla="*/ 48188 w 136229"/>
                  <a:gd name="connsiteY30" fmla="*/ 11910 h 82850"/>
                  <a:gd name="connsiteX31" fmla="*/ 44006 w 136229"/>
                  <a:gd name="connsiteY31" fmla="*/ 17360 h 82850"/>
                  <a:gd name="connsiteX32" fmla="*/ 0 w 136229"/>
                  <a:gd name="connsiteY32" fmla="*/ 41901 h 82850"/>
                  <a:gd name="connsiteX33" fmla="*/ 2394 w 136229"/>
                  <a:gd name="connsiteY33" fmla="*/ 44006 h 82850"/>
                  <a:gd name="connsiteX34" fmla="*/ 65289 w 136229"/>
                  <a:gd name="connsiteY34" fmla="*/ 80659 h 82850"/>
                  <a:gd name="connsiteX35" fmla="*/ 69268 w 136229"/>
                  <a:gd name="connsiteY35" fmla="*/ 82188 h 82850"/>
                  <a:gd name="connsiteX36" fmla="*/ 69874 w 136229"/>
                  <a:gd name="connsiteY36" fmla="*/ 82332 h 82850"/>
                  <a:gd name="connsiteX37" fmla="*/ 74517 w 136229"/>
                  <a:gd name="connsiteY37" fmla="*/ 82851 h 82850"/>
                  <a:gd name="connsiteX38" fmla="*/ 74632 w 136229"/>
                  <a:gd name="connsiteY38" fmla="*/ 82851 h 82850"/>
                  <a:gd name="connsiteX39" fmla="*/ 79477 w 136229"/>
                  <a:gd name="connsiteY39" fmla="*/ 82303 h 82850"/>
                  <a:gd name="connsiteX40" fmla="*/ 79621 w 136229"/>
                  <a:gd name="connsiteY40" fmla="*/ 82274 h 82850"/>
                  <a:gd name="connsiteX41" fmla="*/ 84004 w 136229"/>
                  <a:gd name="connsiteY41" fmla="*/ 80630 h 82850"/>
                  <a:gd name="connsiteX42" fmla="*/ 134701 w 136229"/>
                  <a:gd name="connsiteY42" fmla="*/ 52398 h 82850"/>
                  <a:gd name="connsiteX43" fmla="*/ 136229 w 136229"/>
                  <a:gd name="connsiteY43" fmla="*/ 51100 h 82850"/>
                  <a:gd name="connsiteX44" fmla="*/ 126136 w 136229"/>
                  <a:gd name="connsiteY44" fmla="*/ 45217 h 82850"/>
                  <a:gd name="connsiteX45" fmla="*/ 126021 w 136229"/>
                  <a:gd name="connsiteY45" fmla="*/ 45102 h 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9" h="82850">
                    <a:moveTo>
                      <a:pt x="126021" y="45102"/>
                    </a:moveTo>
                    <a:cubicBezTo>
                      <a:pt x="125358" y="44698"/>
                      <a:pt x="124839" y="44266"/>
                      <a:pt x="124348" y="43862"/>
                    </a:cubicBezTo>
                    <a:cubicBezTo>
                      <a:pt x="124060" y="43574"/>
                      <a:pt x="123800" y="43285"/>
                      <a:pt x="123570" y="42997"/>
                    </a:cubicBezTo>
                    <a:cubicBezTo>
                      <a:pt x="123512" y="42911"/>
                      <a:pt x="123454" y="42824"/>
                      <a:pt x="123397" y="42737"/>
                    </a:cubicBezTo>
                    <a:cubicBezTo>
                      <a:pt x="123368" y="42709"/>
                      <a:pt x="123368" y="42680"/>
                      <a:pt x="123339" y="42622"/>
                    </a:cubicBezTo>
                    <a:cubicBezTo>
                      <a:pt x="123252" y="42507"/>
                      <a:pt x="123137" y="42362"/>
                      <a:pt x="123051" y="42190"/>
                    </a:cubicBezTo>
                    <a:cubicBezTo>
                      <a:pt x="122906" y="41959"/>
                      <a:pt x="122820" y="41699"/>
                      <a:pt x="122733" y="41469"/>
                    </a:cubicBezTo>
                    <a:cubicBezTo>
                      <a:pt x="122647" y="41238"/>
                      <a:pt x="122560" y="40978"/>
                      <a:pt x="122560" y="40748"/>
                    </a:cubicBezTo>
                    <a:cubicBezTo>
                      <a:pt x="122503" y="40488"/>
                      <a:pt x="122503" y="40257"/>
                      <a:pt x="122503" y="39998"/>
                    </a:cubicBezTo>
                    <a:lnTo>
                      <a:pt x="122503" y="39882"/>
                    </a:lnTo>
                    <a:lnTo>
                      <a:pt x="122993" y="26387"/>
                    </a:lnTo>
                    <a:lnTo>
                      <a:pt x="117716" y="29328"/>
                    </a:lnTo>
                    <a:cubicBezTo>
                      <a:pt x="117110" y="29674"/>
                      <a:pt x="116447" y="29962"/>
                      <a:pt x="115784" y="30222"/>
                    </a:cubicBezTo>
                    <a:cubicBezTo>
                      <a:pt x="115264" y="30424"/>
                      <a:pt x="114716" y="30597"/>
                      <a:pt x="114169" y="30741"/>
                    </a:cubicBezTo>
                    <a:cubicBezTo>
                      <a:pt x="113909" y="30827"/>
                      <a:pt x="113649" y="30885"/>
                      <a:pt x="113303" y="30943"/>
                    </a:cubicBezTo>
                    <a:lnTo>
                      <a:pt x="113188" y="30972"/>
                    </a:lnTo>
                    <a:cubicBezTo>
                      <a:pt x="113044" y="31001"/>
                      <a:pt x="112929" y="31029"/>
                      <a:pt x="112784" y="31058"/>
                    </a:cubicBezTo>
                    <a:cubicBezTo>
                      <a:pt x="112352" y="31145"/>
                      <a:pt x="111919" y="31202"/>
                      <a:pt x="111487" y="31260"/>
                    </a:cubicBezTo>
                    <a:cubicBezTo>
                      <a:pt x="111054" y="31318"/>
                      <a:pt x="110622" y="31404"/>
                      <a:pt x="110189" y="31433"/>
                    </a:cubicBezTo>
                    <a:cubicBezTo>
                      <a:pt x="109756" y="31462"/>
                      <a:pt x="109324" y="31491"/>
                      <a:pt x="108891" y="31491"/>
                    </a:cubicBezTo>
                    <a:lnTo>
                      <a:pt x="108343" y="31491"/>
                    </a:lnTo>
                    <a:lnTo>
                      <a:pt x="107940" y="31491"/>
                    </a:lnTo>
                    <a:lnTo>
                      <a:pt x="107536" y="31491"/>
                    </a:lnTo>
                    <a:cubicBezTo>
                      <a:pt x="107046" y="31462"/>
                      <a:pt x="106527" y="31433"/>
                      <a:pt x="106065" y="31404"/>
                    </a:cubicBezTo>
                    <a:cubicBezTo>
                      <a:pt x="105460" y="31347"/>
                      <a:pt x="104941" y="31260"/>
                      <a:pt x="104104" y="31145"/>
                    </a:cubicBezTo>
                    <a:cubicBezTo>
                      <a:pt x="104104" y="31145"/>
                      <a:pt x="103874" y="31058"/>
                      <a:pt x="103585" y="31001"/>
                    </a:cubicBezTo>
                    <a:cubicBezTo>
                      <a:pt x="103354" y="30972"/>
                      <a:pt x="103153" y="30885"/>
                      <a:pt x="102922" y="30856"/>
                    </a:cubicBezTo>
                    <a:cubicBezTo>
                      <a:pt x="102576" y="30770"/>
                      <a:pt x="102172" y="30683"/>
                      <a:pt x="101826" y="30597"/>
                    </a:cubicBezTo>
                    <a:cubicBezTo>
                      <a:pt x="100788" y="30251"/>
                      <a:pt x="99807" y="29847"/>
                      <a:pt x="98942" y="29328"/>
                    </a:cubicBezTo>
                    <a:lnTo>
                      <a:pt x="48620" y="0"/>
                    </a:lnTo>
                    <a:lnTo>
                      <a:pt x="48188" y="11910"/>
                    </a:lnTo>
                    <a:cubicBezTo>
                      <a:pt x="48101" y="13871"/>
                      <a:pt x="46717" y="15832"/>
                      <a:pt x="44006" y="17360"/>
                    </a:cubicBezTo>
                    <a:lnTo>
                      <a:pt x="0" y="41901"/>
                    </a:lnTo>
                    <a:cubicBezTo>
                      <a:pt x="606" y="42651"/>
                      <a:pt x="1298" y="43372"/>
                      <a:pt x="2394" y="44006"/>
                    </a:cubicBezTo>
                    <a:lnTo>
                      <a:pt x="65289" y="80659"/>
                    </a:lnTo>
                    <a:cubicBezTo>
                      <a:pt x="66471" y="81351"/>
                      <a:pt x="67826" y="81813"/>
                      <a:pt x="69268" y="82188"/>
                    </a:cubicBezTo>
                    <a:cubicBezTo>
                      <a:pt x="69470" y="82245"/>
                      <a:pt x="69672" y="82274"/>
                      <a:pt x="69874" y="82332"/>
                    </a:cubicBezTo>
                    <a:cubicBezTo>
                      <a:pt x="71345" y="82649"/>
                      <a:pt x="72873" y="82851"/>
                      <a:pt x="74517" y="82851"/>
                    </a:cubicBezTo>
                    <a:lnTo>
                      <a:pt x="74632" y="82851"/>
                    </a:lnTo>
                    <a:cubicBezTo>
                      <a:pt x="76276" y="82851"/>
                      <a:pt x="77920" y="82649"/>
                      <a:pt x="79477" y="82303"/>
                    </a:cubicBezTo>
                    <a:lnTo>
                      <a:pt x="79621" y="82274"/>
                    </a:lnTo>
                    <a:cubicBezTo>
                      <a:pt x="81236" y="81899"/>
                      <a:pt x="82707" y="81351"/>
                      <a:pt x="84004" y="80630"/>
                    </a:cubicBezTo>
                    <a:lnTo>
                      <a:pt x="134701" y="52398"/>
                    </a:lnTo>
                    <a:cubicBezTo>
                      <a:pt x="135393" y="52023"/>
                      <a:pt x="135739" y="51562"/>
                      <a:pt x="136229" y="51100"/>
                    </a:cubicBezTo>
                    <a:lnTo>
                      <a:pt x="126136" y="45217"/>
                    </a:lnTo>
                    <a:cubicBezTo>
                      <a:pt x="126136" y="45160"/>
                      <a:pt x="126021" y="45102"/>
                      <a:pt x="126021" y="45102"/>
                    </a:cubicBezTo>
                    <a:close/>
                  </a:path>
                </a:pathLst>
              </a:custGeom>
              <a:solidFill>
                <a:srgbClr val="4C4DC3"/>
              </a:solidFill>
              <a:ln w="2878" cap="flat">
                <a:noFill/>
                <a:prstDash val="solid"/>
                <a:miter/>
              </a:ln>
            </p:spPr>
            <p:txBody>
              <a:bodyPr rtlCol="0" anchor="ctr"/>
              <a:lstStyle/>
              <a:p>
                <a:endParaRPr lang="zh-CN" altLang="en-US"/>
              </a:p>
            </p:txBody>
          </p:sp>
          <p:sp>
            <p:nvSpPr>
              <p:cNvPr id="255" name="Aichitds5-60"/>
              <p:cNvSpPr/>
              <p:nvPr/>
            </p:nvSpPr>
            <p:spPr>
              <a:xfrm>
                <a:off x="10485015" y="5191930"/>
                <a:ext cx="136143" cy="82620"/>
              </a:xfrm>
              <a:custGeom>
                <a:avLst/>
                <a:gdLst>
                  <a:gd name="connsiteX0" fmla="*/ 109929 w 136143"/>
                  <a:gd name="connsiteY0" fmla="*/ 35845 h 82620"/>
                  <a:gd name="connsiteX1" fmla="*/ 108286 w 136143"/>
                  <a:gd name="connsiteY1" fmla="*/ 34605 h 82620"/>
                  <a:gd name="connsiteX2" fmla="*/ 107478 w 136143"/>
                  <a:gd name="connsiteY2" fmla="*/ 33740 h 82620"/>
                  <a:gd name="connsiteX3" fmla="*/ 107334 w 136143"/>
                  <a:gd name="connsiteY3" fmla="*/ 33481 h 82620"/>
                  <a:gd name="connsiteX4" fmla="*/ 107248 w 136143"/>
                  <a:gd name="connsiteY4" fmla="*/ 33365 h 82620"/>
                  <a:gd name="connsiteX5" fmla="*/ 106959 w 136143"/>
                  <a:gd name="connsiteY5" fmla="*/ 32933 h 82620"/>
                  <a:gd name="connsiteX6" fmla="*/ 106642 w 136143"/>
                  <a:gd name="connsiteY6" fmla="*/ 32212 h 82620"/>
                  <a:gd name="connsiteX7" fmla="*/ 106440 w 136143"/>
                  <a:gd name="connsiteY7" fmla="*/ 31462 h 82620"/>
                  <a:gd name="connsiteX8" fmla="*/ 106382 w 136143"/>
                  <a:gd name="connsiteY8" fmla="*/ 30741 h 82620"/>
                  <a:gd name="connsiteX9" fmla="*/ 106382 w 136143"/>
                  <a:gd name="connsiteY9" fmla="*/ 30597 h 82620"/>
                  <a:gd name="connsiteX10" fmla="*/ 106930 w 136143"/>
                  <a:gd name="connsiteY10" fmla="*/ 15601 h 82620"/>
                  <a:gd name="connsiteX11" fmla="*/ 100298 w 136143"/>
                  <a:gd name="connsiteY11" fmla="*/ 19264 h 82620"/>
                  <a:gd name="connsiteX12" fmla="*/ 98394 w 136143"/>
                  <a:gd name="connsiteY12" fmla="*/ 20186 h 82620"/>
                  <a:gd name="connsiteX13" fmla="*/ 96779 w 136143"/>
                  <a:gd name="connsiteY13" fmla="*/ 20706 h 82620"/>
                  <a:gd name="connsiteX14" fmla="*/ 95972 w 136143"/>
                  <a:gd name="connsiteY14" fmla="*/ 20907 h 82620"/>
                  <a:gd name="connsiteX15" fmla="*/ 95799 w 136143"/>
                  <a:gd name="connsiteY15" fmla="*/ 20936 h 82620"/>
                  <a:gd name="connsiteX16" fmla="*/ 95395 w 136143"/>
                  <a:gd name="connsiteY16" fmla="*/ 21023 h 82620"/>
                  <a:gd name="connsiteX17" fmla="*/ 94069 w 136143"/>
                  <a:gd name="connsiteY17" fmla="*/ 21253 h 82620"/>
                  <a:gd name="connsiteX18" fmla="*/ 92771 w 136143"/>
                  <a:gd name="connsiteY18" fmla="*/ 21398 h 82620"/>
                  <a:gd name="connsiteX19" fmla="*/ 91272 w 136143"/>
                  <a:gd name="connsiteY19" fmla="*/ 21455 h 82620"/>
                  <a:gd name="connsiteX20" fmla="*/ 90954 w 136143"/>
                  <a:gd name="connsiteY20" fmla="*/ 21455 h 82620"/>
                  <a:gd name="connsiteX21" fmla="*/ 90781 w 136143"/>
                  <a:gd name="connsiteY21" fmla="*/ 21455 h 82620"/>
                  <a:gd name="connsiteX22" fmla="*/ 90060 w 136143"/>
                  <a:gd name="connsiteY22" fmla="*/ 21455 h 82620"/>
                  <a:gd name="connsiteX23" fmla="*/ 88561 w 136143"/>
                  <a:gd name="connsiteY23" fmla="*/ 21369 h 82620"/>
                  <a:gd name="connsiteX24" fmla="*/ 86657 w 136143"/>
                  <a:gd name="connsiteY24" fmla="*/ 21109 h 82620"/>
                  <a:gd name="connsiteX25" fmla="*/ 86225 w 136143"/>
                  <a:gd name="connsiteY25" fmla="*/ 20936 h 82620"/>
                  <a:gd name="connsiteX26" fmla="*/ 85590 w 136143"/>
                  <a:gd name="connsiteY26" fmla="*/ 20792 h 82620"/>
                  <a:gd name="connsiteX27" fmla="*/ 84437 w 136143"/>
                  <a:gd name="connsiteY27" fmla="*/ 20504 h 82620"/>
                  <a:gd name="connsiteX28" fmla="*/ 81640 w 136143"/>
                  <a:gd name="connsiteY28" fmla="*/ 19293 h 82620"/>
                  <a:gd name="connsiteX29" fmla="*/ 48534 w 136143"/>
                  <a:gd name="connsiteY29" fmla="*/ 0 h 82620"/>
                  <a:gd name="connsiteX30" fmla="*/ 48130 w 136143"/>
                  <a:gd name="connsiteY30" fmla="*/ 11795 h 82620"/>
                  <a:gd name="connsiteX31" fmla="*/ 44064 w 136143"/>
                  <a:gd name="connsiteY31" fmla="*/ 17130 h 82620"/>
                  <a:gd name="connsiteX32" fmla="*/ 0 w 136143"/>
                  <a:gd name="connsiteY32" fmla="*/ 41700 h 82620"/>
                  <a:gd name="connsiteX33" fmla="*/ 2394 w 136143"/>
                  <a:gd name="connsiteY33" fmla="*/ 43834 h 82620"/>
                  <a:gd name="connsiteX34" fmla="*/ 65289 w 136143"/>
                  <a:gd name="connsiteY34" fmla="*/ 80457 h 82620"/>
                  <a:gd name="connsiteX35" fmla="*/ 69297 w 136143"/>
                  <a:gd name="connsiteY35" fmla="*/ 81986 h 82620"/>
                  <a:gd name="connsiteX36" fmla="*/ 69903 w 136143"/>
                  <a:gd name="connsiteY36" fmla="*/ 82130 h 82620"/>
                  <a:gd name="connsiteX37" fmla="*/ 74488 w 136143"/>
                  <a:gd name="connsiteY37" fmla="*/ 82620 h 82620"/>
                  <a:gd name="connsiteX38" fmla="*/ 74661 w 136143"/>
                  <a:gd name="connsiteY38" fmla="*/ 82620 h 82620"/>
                  <a:gd name="connsiteX39" fmla="*/ 79506 w 136143"/>
                  <a:gd name="connsiteY39" fmla="*/ 82101 h 82620"/>
                  <a:gd name="connsiteX40" fmla="*/ 79708 w 136143"/>
                  <a:gd name="connsiteY40" fmla="*/ 82044 h 82620"/>
                  <a:gd name="connsiteX41" fmla="*/ 84062 w 136143"/>
                  <a:gd name="connsiteY41" fmla="*/ 80400 h 82620"/>
                  <a:gd name="connsiteX42" fmla="*/ 134759 w 136143"/>
                  <a:gd name="connsiteY42" fmla="*/ 52139 h 82620"/>
                  <a:gd name="connsiteX43" fmla="*/ 136143 w 136143"/>
                  <a:gd name="connsiteY43" fmla="*/ 51014 h 82620"/>
                  <a:gd name="connsiteX44" fmla="*/ 110160 w 136143"/>
                  <a:gd name="connsiteY44" fmla="*/ 35845 h 82620"/>
                  <a:gd name="connsiteX45" fmla="*/ 109929 w 136143"/>
                  <a:gd name="connsiteY45" fmla="*/ 35845 h 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143" h="82620">
                    <a:moveTo>
                      <a:pt x="109929" y="35845"/>
                    </a:moveTo>
                    <a:cubicBezTo>
                      <a:pt x="109295" y="35442"/>
                      <a:pt x="108747" y="35038"/>
                      <a:pt x="108286" y="34605"/>
                    </a:cubicBezTo>
                    <a:cubicBezTo>
                      <a:pt x="107997" y="34346"/>
                      <a:pt x="107709" y="34058"/>
                      <a:pt x="107478" y="33740"/>
                    </a:cubicBezTo>
                    <a:cubicBezTo>
                      <a:pt x="107421" y="33654"/>
                      <a:pt x="107392" y="33567"/>
                      <a:pt x="107334" y="33481"/>
                    </a:cubicBezTo>
                    <a:cubicBezTo>
                      <a:pt x="107305" y="33452"/>
                      <a:pt x="107276" y="33423"/>
                      <a:pt x="107248" y="33365"/>
                    </a:cubicBezTo>
                    <a:cubicBezTo>
                      <a:pt x="107161" y="33250"/>
                      <a:pt x="107046" y="33106"/>
                      <a:pt x="106959" y="32933"/>
                    </a:cubicBezTo>
                    <a:cubicBezTo>
                      <a:pt x="106815" y="32702"/>
                      <a:pt x="106728" y="32442"/>
                      <a:pt x="106642" y="32212"/>
                    </a:cubicBezTo>
                    <a:cubicBezTo>
                      <a:pt x="106555" y="31981"/>
                      <a:pt x="106498" y="31722"/>
                      <a:pt x="106440" y="31462"/>
                    </a:cubicBezTo>
                    <a:cubicBezTo>
                      <a:pt x="106411" y="31203"/>
                      <a:pt x="106382" y="30741"/>
                      <a:pt x="106382" y="30741"/>
                    </a:cubicBezTo>
                    <a:lnTo>
                      <a:pt x="106382" y="30597"/>
                    </a:lnTo>
                    <a:lnTo>
                      <a:pt x="106930" y="15601"/>
                    </a:lnTo>
                    <a:lnTo>
                      <a:pt x="100298" y="19264"/>
                    </a:lnTo>
                    <a:cubicBezTo>
                      <a:pt x="99692" y="19639"/>
                      <a:pt x="99058" y="19898"/>
                      <a:pt x="98394" y="20186"/>
                    </a:cubicBezTo>
                    <a:cubicBezTo>
                      <a:pt x="97875" y="20388"/>
                      <a:pt x="97327" y="20561"/>
                      <a:pt x="96779" y="20706"/>
                    </a:cubicBezTo>
                    <a:cubicBezTo>
                      <a:pt x="96520" y="20792"/>
                      <a:pt x="96232" y="20850"/>
                      <a:pt x="95972" y="20907"/>
                    </a:cubicBezTo>
                    <a:cubicBezTo>
                      <a:pt x="95914" y="20907"/>
                      <a:pt x="95799" y="20936"/>
                      <a:pt x="95799" y="20936"/>
                    </a:cubicBezTo>
                    <a:cubicBezTo>
                      <a:pt x="95655" y="20965"/>
                      <a:pt x="95539" y="21023"/>
                      <a:pt x="95395" y="21023"/>
                    </a:cubicBezTo>
                    <a:cubicBezTo>
                      <a:pt x="94963" y="21109"/>
                      <a:pt x="94530" y="21196"/>
                      <a:pt x="94069" y="21253"/>
                    </a:cubicBezTo>
                    <a:cubicBezTo>
                      <a:pt x="93665" y="21311"/>
                      <a:pt x="93204" y="21369"/>
                      <a:pt x="92771" y="21398"/>
                    </a:cubicBezTo>
                    <a:cubicBezTo>
                      <a:pt x="92338" y="21427"/>
                      <a:pt x="91877" y="21455"/>
                      <a:pt x="91272" y="21455"/>
                    </a:cubicBezTo>
                    <a:cubicBezTo>
                      <a:pt x="91272" y="21455"/>
                      <a:pt x="91098" y="21455"/>
                      <a:pt x="90954" y="21455"/>
                    </a:cubicBezTo>
                    <a:lnTo>
                      <a:pt x="90781" y="21455"/>
                    </a:lnTo>
                    <a:cubicBezTo>
                      <a:pt x="90551" y="21455"/>
                      <a:pt x="90060" y="21455"/>
                      <a:pt x="90060" y="21455"/>
                    </a:cubicBezTo>
                    <a:cubicBezTo>
                      <a:pt x="89570" y="21427"/>
                      <a:pt x="89080" y="21427"/>
                      <a:pt x="88561" y="21369"/>
                    </a:cubicBezTo>
                    <a:cubicBezTo>
                      <a:pt x="88013" y="21311"/>
                      <a:pt x="87436" y="21253"/>
                      <a:pt x="86657" y="21109"/>
                    </a:cubicBezTo>
                    <a:cubicBezTo>
                      <a:pt x="86657" y="21109"/>
                      <a:pt x="86427" y="21023"/>
                      <a:pt x="86225" y="20936"/>
                    </a:cubicBezTo>
                    <a:cubicBezTo>
                      <a:pt x="85994" y="20907"/>
                      <a:pt x="85792" y="20850"/>
                      <a:pt x="85590" y="20792"/>
                    </a:cubicBezTo>
                    <a:cubicBezTo>
                      <a:pt x="85187" y="20706"/>
                      <a:pt x="84812" y="20619"/>
                      <a:pt x="84437" y="20504"/>
                    </a:cubicBezTo>
                    <a:cubicBezTo>
                      <a:pt x="83428" y="20186"/>
                      <a:pt x="82476" y="19783"/>
                      <a:pt x="81640" y="19293"/>
                    </a:cubicBezTo>
                    <a:lnTo>
                      <a:pt x="48534" y="0"/>
                    </a:lnTo>
                    <a:lnTo>
                      <a:pt x="48130" y="11795"/>
                    </a:lnTo>
                    <a:cubicBezTo>
                      <a:pt x="48044" y="13727"/>
                      <a:pt x="46688" y="15659"/>
                      <a:pt x="44064" y="17130"/>
                    </a:cubicBezTo>
                    <a:lnTo>
                      <a:pt x="0" y="41700"/>
                    </a:lnTo>
                    <a:cubicBezTo>
                      <a:pt x="606" y="42449"/>
                      <a:pt x="1327" y="43228"/>
                      <a:pt x="2394" y="43834"/>
                    </a:cubicBezTo>
                    <a:lnTo>
                      <a:pt x="65289" y="80457"/>
                    </a:lnTo>
                    <a:cubicBezTo>
                      <a:pt x="66442" y="81149"/>
                      <a:pt x="67826" y="81611"/>
                      <a:pt x="69297" y="81986"/>
                    </a:cubicBezTo>
                    <a:cubicBezTo>
                      <a:pt x="69499" y="82015"/>
                      <a:pt x="69903" y="82130"/>
                      <a:pt x="69903" y="82130"/>
                    </a:cubicBezTo>
                    <a:cubicBezTo>
                      <a:pt x="71402" y="82447"/>
                      <a:pt x="72931" y="82620"/>
                      <a:pt x="74488" y="82620"/>
                    </a:cubicBezTo>
                    <a:lnTo>
                      <a:pt x="74661" y="82620"/>
                    </a:lnTo>
                    <a:cubicBezTo>
                      <a:pt x="76305" y="82620"/>
                      <a:pt x="77948" y="82447"/>
                      <a:pt x="79506" y="82101"/>
                    </a:cubicBezTo>
                    <a:lnTo>
                      <a:pt x="79708" y="82044"/>
                    </a:lnTo>
                    <a:cubicBezTo>
                      <a:pt x="81265" y="81669"/>
                      <a:pt x="82764" y="81121"/>
                      <a:pt x="84062" y="80400"/>
                    </a:cubicBezTo>
                    <a:lnTo>
                      <a:pt x="134759" y="52139"/>
                    </a:lnTo>
                    <a:cubicBezTo>
                      <a:pt x="135364" y="51793"/>
                      <a:pt x="135682" y="51389"/>
                      <a:pt x="136143" y="51014"/>
                    </a:cubicBezTo>
                    <a:lnTo>
                      <a:pt x="110160" y="35845"/>
                    </a:lnTo>
                    <a:cubicBezTo>
                      <a:pt x="110016" y="35903"/>
                      <a:pt x="109929" y="35845"/>
                      <a:pt x="109929" y="35845"/>
                    </a:cubicBezTo>
                    <a:close/>
                  </a:path>
                </a:pathLst>
              </a:custGeom>
              <a:solidFill>
                <a:srgbClr val="4C4DC3"/>
              </a:solidFill>
              <a:ln w="2878" cap="flat">
                <a:noFill/>
                <a:prstDash val="solid"/>
                <a:miter/>
              </a:ln>
            </p:spPr>
            <p:txBody>
              <a:bodyPr rtlCol="0" anchor="ctr"/>
              <a:lstStyle/>
              <a:p>
                <a:endParaRPr lang="zh-CN" altLang="en-US"/>
              </a:p>
            </p:txBody>
          </p:sp>
          <p:sp>
            <p:nvSpPr>
              <p:cNvPr id="256" name="Aichitds5-61"/>
              <p:cNvSpPr/>
              <p:nvPr/>
            </p:nvSpPr>
            <p:spPr>
              <a:xfrm>
                <a:off x="10575046" y="5244472"/>
                <a:ext cx="151369" cy="91530"/>
              </a:xfrm>
              <a:custGeom>
                <a:avLst/>
                <a:gdLst>
                  <a:gd name="connsiteX0" fmla="*/ 48188 w 151369"/>
                  <a:gd name="connsiteY0" fmla="*/ 11766 h 91530"/>
                  <a:gd name="connsiteX1" fmla="*/ 44064 w 151369"/>
                  <a:gd name="connsiteY1" fmla="*/ 17129 h 91530"/>
                  <a:gd name="connsiteX2" fmla="*/ 0 w 151369"/>
                  <a:gd name="connsiteY2" fmla="*/ 41699 h 91530"/>
                  <a:gd name="connsiteX3" fmla="*/ 2365 w 151369"/>
                  <a:gd name="connsiteY3" fmla="*/ 43833 h 91530"/>
                  <a:gd name="connsiteX4" fmla="*/ 80544 w 151369"/>
                  <a:gd name="connsiteY4" fmla="*/ 89368 h 91530"/>
                  <a:gd name="connsiteX5" fmla="*/ 84524 w 151369"/>
                  <a:gd name="connsiteY5" fmla="*/ 90896 h 91530"/>
                  <a:gd name="connsiteX6" fmla="*/ 85129 w 151369"/>
                  <a:gd name="connsiteY6" fmla="*/ 91041 h 91530"/>
                  <a:gd name="connsiteX7" fmla="*/ 89714 w 151369"/>
                  <a:gd name="connsiteY7" fmla="*/ 91531 h 91530"/>
                  <a:gd name="connsiteX8" fmla="*/ 89887 w 151369"/>
                  <a:gd name="connsiteY8" fmla="*/ 91531 h 91530"/>
                  <a:gd name="connsiteX9" fmla="*/ 94761 w 151369"/>
                  <a:gd name="connsiteY9" fmla="*/ 90983 h 91530"/>
                  <a:gd name="connsiteX10" fmla="*/ 94934 w 151369"/>
                  <a:gd name="connsiteY10" fmla="*/ 90954 h 91530"/>
                  <a:gd name="connsiteX11" fmla="*/ 99317 w 151369"/>
                  <a:gd name="connsiteY11" fmla="*/ 89282 h 91530"/>
                  <a:gd name="connsiteX12" fmla="*/ 150014 w 151369"/>
                  <a:gd name="connsiteY12" fmla="*/ 61049 h 91530"/>
                  <a:gd name="connsiteX13" fmla="*/ 151369 w 151369"/>
                  <a:gd name="connsiteY13" fmla="*/ 59925 h 91530"/>
                  <a:gd name="connsiteX14" fmla="*/ 48563 w 151369"/>
                  <a:gd name="connsiteY14" fmla="*/ 0 h 91530"/>
                  <a:gd name="connsiteX15" fmla="*/ 48188 w 151369"/>
                  <a:gd name="connsiteY15" fmla="*/ 11766 h 9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369" h="91530">
                    <a:moveTo>
                      <a:pt x="48188" y="11766"/>
                    </a:moveTo>
                    <a:cubicBezTo>
                      <a:pt x="48102" y="13726"/>
                      <a:pt x="46717" y="15659"/>
                      <a:pt x="44064" y="17129"/>
                    </a:cubicBezTo>
                    <a:lnTo>
                      <a:pt x="0" y="41699"/>
                    </a:lnTo>
                    <a:cubicBezTo>
                      <a:pt x="606" y="42449"/>
                      <a:pt x="1298" y="43199"/>
                      <a:pt x="2365" y="43833"/>
                    </a:cubicBezTo>
                    <a:lnTo>
                      <a:pt x="80544" y="89368"/>
                    </a:lnTo>
                    <a:cubicBezTo>
                      <a:pt x="81697" y="90031"/>
                      <a:pt x="83082" y="90521"/>
                      <a:pt x="84524" y="90896"/>
                    </a:cubicBezTo>
                    <a:cubicBezTo>
                      <a:pt x="84754" y="90954"/>
                      <a:pt x="84927" y="90983"/>
                      <a:pt x="85129" y="91041"/>
                    </a:cubicBezTo>
                    <a:cubicBezTo>
                      <a:pt x="86600" y="91358"/>
                      <a:pt x="88128" y="91531"/>
                      <a:pt x="89714" y="91531"/>
                    </a:cubicBezTo>
                    <a:lnTo>
                      <a:pt x="89887" y="91531"/>
                    </a:lnTo>
                    <a:cubicBezTo>
                      <a:pt x="91531" y="91531"/>
                      <a:pt x="93175" y="91329"/>
                      <a:pt x="94761" y="90983"/>
                    </a:cubicBezTo>
                    <a:lnTo>
                      <a:pt x="94934" y="90954"/>
                    </a:lnTo>
                    <a:cubicBezTo>
                      <a:pt x="96520" y="90550"/>
                      <a:pt x="98020" y="90031"/>
                      <a:pt x="99317" y="89282"/>
                    </a:cubicBezTo>
                    <a:lnTo>
                      <a:pt x="150014" y="61049"/>
                    </a:lnTo>
                    <a:cubicBezTo>
                      <a:pt x="150620" y="60703"/>
                      <a:pt x="150908" y="60299"/>
                      <a:pt x="151369" y="59925"/>
                    </a:cubicBezTo>
                    <a:lnTo>
                      <a:pt x="48563" y="0"/>
                    </a:lnTo>
                    <a:lnTo>
                      <a:pt x="48188" y="11766"/>
                    </a:lnTo>
                    <a:close/>
                  </a:path>
                </a:pathLst>
              </a:custGeom>
              <a:solidFill>
                <a:srgbClr val="4C4DC3"/>
              </a:solidFill>
              <a:ln w="2878" cap="flat">
                <a:noFill/>
                <a:prstDash val="solid"/>
                <a:miter/>
              </a:ln>
            </p:spPr>
            <p:txBody>
              <a:bodyPr rtlCol="0" anchor="ctr"/>
              <a:lstStyle/>
              <a:p>
                <a:endParaRPr lang="zh-CN" altLang="en-US"/>
              </a:p>
            </p:txBody>
          </p:sp>
          <p:sp>
            <p:nvSpPr>
              <p:cNvPr id="257" name="Aichitds5-62"/>
              <p:cNvSpPr/>
              <p:nvPr/>
            </p:nvSpPr>
            <p:spPr>
              <a:xfrm>
                <a:off x="10437490" y="5252316"/>
                <a:ext cx="211322" cy="126943"/>
              </a:xfrm>
              <a:custGeom>
                <a:avLst/>
                <a:gdLst>
                  <a:gd name="connsiteX0" fmla="*/ 139142 w 211322"/>
                  <a:gd name="connsiteY0" fmla="*/ 53350 h 126943"/>
                  <a:gd name="connsiteX1" fmla="*/ 137527 w 211322"/>
                  <a:gd name="connsiteY1" fmla="*/ 52110 h 126943"/>
                  <a:gd name="connsiteX2" fmla="*/ 136720 w 211322"/>
                  <a:gd name="connsiteY2" fmla="*/ 51245 h 126943"/>
                  <a:gd name="connsiteX3" fmla="*/ 136547 w 211322"/>
                  <a:gd name="connsiteY3" fmla="*/ 50985 h 126943"/>
                  <a:gd name="connsiteX4" fmla="*/ 136460 w 211322"/>
                  <a:gd name="connsiteY4" fmla="*/ 50870 h 126943"/>
                  <a:gd name="connsiteX5" fmla="*/ 136172 w 211322"/>
                  <a:gd name="connsiteY5" fmla="*/ 50437 h 126943"/>
                  <a:gd name="connsiteX6" fmla="*/ 135855 w 211322"/>
                  <a:gd name="connsiteY6" fmla="*/ 49716 h 126943"/>
                  <a:gd name="connsiteX7" fmla="*/ 135682 w 211322"/>
                  <a:gd name="connsiteY7" fmla="*/ 48995 h 126943"/>
                  <a:gd name="connsiteX8" fmla="*/ 135624 w 211322"/>
                  <a:gd name="connsiteY8" fmla="*/ 48245 h 126943"/>
                  <a:gd name="connsiteX9" fmla="*/ 135624 w 211322"/>
                  <a:gd name="connsiteY9" fmla="*/ 48101 h 126943"/>
                  <a:gd name="connsiteX10" fmla="*/ 136114 w 211322"/>
                  <a:gd name="connsiteY10" fmla="*/ 34634 h 126943"/>
                  <a:gd name="connsiteX11" fmla="*/ 130923 w 211322"/>
                  <a:gd name="connsiteY11" fmla="*/ 37547 h 126943"/>
                  <a:gd name="connsiteX12" fmla="*/ 128962 w 211322"/>
                  <a:gd name="connsiteY12" fmla="*/ 38469 h 126943"/>
                  <a:gd name="connsiteX13" fmla="*/ 127290 w 211322"/>
                  <a:gd name="connsiteY13" fmla="*/ 39018 h 126943"/>
                  <a:gd name="connsiteX14" fmla="*/ 126569 w 211322"/>
                  <a:gd name="connsiteY14" fmla="*/ 39219 h 126943"/>
                  <a:gd name="connsiteX15" fmla="*/ 126367 w 211322"/>
                  <a:gd name="connsiteY15" fmla="*/ 39248 h 126943"/>
                  <a:gd name="connsiteX16" fmla="*/ 125877 w 211322"/>
                  <a:gd name="connsiteY16" fmla="*/ 39392 h 126943"/>
                  <a:gd name="connsiteX17" fmla="*/ 124550 w 211322"/>
                  <a:gd name="connsiteY17" fmla="*/ 39594 h 126943"/>
                  <a:gd name="connsiteX18" fmla="*/ 123252 w 211322"/>
                  <a:gd name="connsiteY18" fmla="*/ 39767 h 126943"/>
                  <a:gd name="connsiteX19" fmla="*/ 121926 w 211322"/>
                  <a:gd name="connsiteY19" fmla="*/ 39825 h 126943"/>
                  <a:gd name="connsiteX20" fmla="*/ 121522 w 211322"/>
                  <a:gd name="connsiteY20" fmla="*/ 39825 h 126943"/>
                  <a:gd name="connsiteX21" fmla="*/ 121349 w 211322"/>
                  <a:gd name="connsiteY21" fmla="*/ 39825 h 126943"/>
                  <a:gd name="connsiteX22" fmla="*/ 120599 w 211322"/>
                  <a:gd name="connsiteY22" fmla="*/ 39825 h 126943"/>
                  <a:gd name="connsiteX23" fmla="*/ 119158 w 211322"/>
                  <a:gd name="connsiteY23" fmla="*/ 39710 h 126943"/>
                  <a:gd name="connsiteX24" fmla="*/ 117485 w 211322"/>
                  <a:gd name="connsiteY24" fmla="*/ 39479 h 126943"/>
                  <a:gd name="connsiteX25" fmla="*/ 116793 w 211322"/>
                  <a:gd name="connsiteY25" fmla="*/ 39306 h 126943"/>
                  <a:gd name="connsiteX26" fmla="*/ 116187 w 211322"/>
                  <a:gd name="connsiteY26" fmla="*/ 39162 h 126943"/>
                  <a:gd name="connsiteX27" fmla="*/ 115005 w 211322"/>
                  <a:gd name="connsiteY27" fmla="*/ 38873 h 126943"/>
                  <a:gd name="connsiteX28" fmla="*/ 112179 w 211322"/>
                  <a:gd name="connsiteY28" fmla="*/ 37633 h 126943"/>
                  <a:gd name="connsiteX29" fmla="*/ 49284 w 211322"/>
                  <a:gd name="connsiteY29" fmla="*/ 980 h 126943"/>
                  <a:gd name="connsiteX30" fmla="*/ 49111 w 211322"/>
                  <a:gd name="connsiteY30" fmla="*/ 894 h 126943"/>
                  <a:gd name="connsiteX31" fmla="*/ 47928 w 211322"/>
                  <a:gd name="connsiteY31" fmla="*/ 0 h 126943"/>
                  <a:gd name="connsiteX32" fmla="*/ 47496 w 211322"/>
                  <a:gd name="connsiteY32" fmla="*/ 11823 h 126943"/>
                  <a:gd name="connsiteX33" fmla="*/ 43343 w 211322"/>
                  <a:gd name="connsiteY33" fmla="*/ 17245 h 126943"/>
                  <a:gd name="connsiteX34" fmla="*/ 0 w 211322"/>
                  <a:gd name="connsiteY34" fmla="*/ 41411 h 126943"/>
                  <a:gd name="connsiteX35" fmla="*/ 202 w 211322"/>
                  <a:gd name="connsiteY35" fmla="*/ 42103 h 126943"/>
                  <a:gd name="connsiteX36" fmla="*/ 288 w 211322"/>
                  <a:gd name="connsiteY36" fmla="*/ 42190 h 126943"/>
                  <a:gd name="connsiteX37" fmla="*/ 3028 w 211322"/>
                  <a:gd name="connsiteY37" fmla="*/ 44641 h 126943"/>
                  <a:gd name="connsiteX38" fmla="*/ 140584 w 211322"/>
                  <a:gd name="connsiteY38" fmla="*/ 124781 h 126943"/>
                  <a:gd name="connsiteX39" fmla="*/ 144564 w 211322"/>
                  <a:gd name="connsiteY39" fmla="*/ 126309 h 126943"/>
                  <a:gd name="connsiteX40" fmla="*/ 145169 w 211322"/>
                  <a:gd name="connsiteY40" fmla="*/ 126453 h 126943"/>
                  <a:gd name="connsiteX41" fmla="*/ 149783 w 211322"/>
                  <a:gd name="connsiteY41" fmla="*/ 126944 h 126943"/>
                  <a:gd name="connsiteX42" fmla="*/ 149927 w 211322"/>
                  <a:gd name="connsiteY42" fmla="*/ 126944 h 126943"/>
                  <a:gd name="connsiteX43" fmla="*/ 154772 w 211322"/>
                  <a:gd name="connsiteY43" fmla="*/ 126396 h 126943"/>
                  <a:gd name="connsiteX44" fmla="*/ 154945 w 211322"/>
                  <a:gd name="connsiteY44" fmla="*/ 126367 h 126943"/>
                  <a:gd name="connsiteX45" fmla="*/ 159300 w 211322"/>
                  <a:gd name="connsiteY45" fmla="*/ 124752 h 126943"/>
                  <a:gd name="connsiteX46" fmla="*/ 209996 w 211322"/>
                  <a:gd name="connsiteY46" fmla="*/ 96520 h 126943"/>
                  <a:gd name="connsiteX47" fmla="*/ 211323 w 211322"/>
                  <a:gd name="connsiteY47" fmla="*/ 95424 h 126943"/>
                  <a:gd name="connsiteX48" fmla="*/ 139344 w 211322"/>
                  <a:gd name="connsiteY48" fmla="*/ 53494 h 126943"/>
                  <a:gd name="connsiteX49" fmla="*/ 139142 w 211322"/>
                  <a:gd name="connsiteY49" fmla="*/ 53350 h 12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1322" h="126943">
                    <a:moveTo>
                      <a:pt x="139142" y="53350"/>
                    </a:moveTo>
                    <a:cubicBezTo>
                      <a:pt x="138508" y="52975"/>
                      <a:pt x="137960" y="52542"/>
                      <a:pt x="137527" y="52110"/>
                    </a:cubicBezTo>
                    <a:cubicBezTo>
                      <a:pt x="137210" y="51850"/>
                      <a:pt x="136950" y="51562"/>
                      <a:pt x="136720" y="51245"/>
                    </a:cubicBezTo>
                    <a:cubicBezTo>
                      <a:pt x="136662" y="51158"/>
                      <a:pt x="136604" y="51072"/>
                      <a:pt x="136547" y="50985"/>
                    </a:cubicBezTo>
                    <a:cubicBezTo>
                      <a:pt x="136518" y="50956"/>
                      <a:pt x="136460" y="50870"/>
                      <a:pt x="136460" y="50870"/>
                    </a:cubicBezTo>
                    <a:cubicBezTo>
                      <a:pt x="136374" y="50725"/>
                      <a:pt x="136258" y="50581"/>
                      <a:pt x="136172" y="50437"/>
                    </a:cubicBezTo>
                    <a:cubicBezTo>
                      <a:pt x="136056" y="50207"/>
                      <a:pt x="135941" y="49947"/>
                      <a:pt x="135855" y="49716"/>
                    </a:cubicBezTo>
                    <a:cubicBezTo>
                      <a:pt x="135797" y="49457"/>
                      <a:pt x="135710" y="49226"/>
                      <a:pt x="135682" y="48995"/>
                    </a:cubicBezTo>
                    <a:cubicBezTo>
                      <a:pt x="135624" y="48736"/>
                      <a:pt x="135624" y="48245"/>
                      <a:pt x="135624" y="48245"/>
                    </a:cubicBezTo>
                    <a:cubicBezTo>
                      <a:pt x="135624" y="48217"/>
                      <a:pt x="135624" y="48101"/>
                      <a:pt x="135624" y="48101"/>
                    </a:cubicBezTo>
                    <a:lnTo>
                      <a:pt x="136114" y="34634"/>
                    </a:lnTo>
                    <a:lnTo>
                      <a:pt x="130923" y="37547"/>
                    </a:lnTo>
                    <a:cubicBezTo>
                      <a:pt x="130289" y="37922"/>
                      <a:pt x="129654" y="38210"/>
                      <a:pt x="128962" y="38469"/>
                    </a:cubicBezTo>
                    <a:cubicBezTo>
                      <a:pt x="128414" y="38671"/>
                      <a:pt x="127895" y="38873"/>
                      <a:pt x="127290" y="39018"/>
                    </a:cubicBezTo>
                    <a:cubicBezTo>
                      <a:pt x="127059" y="39075"/>
                      <a:pt x="126828" y="39162"/>
                      <a:pt x="126569" y="39219"/>
                    </a:cubicBezTo>
                    <a:cubicBezTo>
                      <a:pt x="126482" y="39219"/>
                      <a:pt x="126367" y="39248"/>
                      <a:pt x="126367" y="39248"/>
                    </a:cubicBezTo>
                    <a:cubicBezTo>
                      <a:pt x="126194" y="39277"/>
                      <a:pt x="126050" y="39335"/>
                      <a:pt x="125877" y="39392"/>
                    </a:cubicBezTo>
                    <a:cubicBezTo>
                      <a:pt x="125444" y="39479"/>
                      <a:pt x="125012" y="39536"/>
                      <a:pt x="124550" y="39594"/>
                    </a:cubicBezTo>
                    <a:cubicBezTo>
                      <a:pt x="124118" y="39652"/>
                      <a:pt x="123685" y="39710"/>
                      <a:pt x="123252" y="39767"/>
                    </a:cubicBezTo>
                    <a:cubicBezTo>
                      <a:pt x="122820" y="39796"/>
                      <a:pt x="122387" y="39825"/>
                      <a:pt x="121926" y="39825"/>
                    </a:cubicBezTo>
                    <a:cubicBezTo>
                      <a:pt x="121782" y="39825"/>
                      <a:pt x="121522" y="39825"/>
                      <a:pt x="121522" y="39825"/>
                    </a:cubicBezTo>
                    <a:lnTo>
                      <a:pt x="121349" y="39825"/>
                    </a:lnTo>
                    <a:cubicBezTo>
                      <a:pt x="121090" y="39825"/>
                      <a:pt x="120599" y="39825"/>
                      <a:pt x="120599" y="39825"/>
                    </a:cubicBezTo>
                    <a:cubicBezTo>
                      <a:pt x="120109" y="39796"/>
                      <a:pt x="119619" y="39767"/>
                      <a:pt x="119158" y="39710"/>
                    </a:cubicBezTo>
                    <a:cubicBezTo>
                      <a:pt x="118581" y="39652"/>
                      <a:pt x="118033" y="39594"/>
                      <a:pt x="117485" y="39479"/>
                    </a:cubicBezTo>
                    <a:cubicBezTo>
                      <a:pt x="117254" y="39450"/>
                      <a:pt x="116793" y="39306"/>
                      <a:pt x="116793" y="39306"/>
                    </a:cubicBezTo>
                    <a:cubicBezTo>
                      <a:pt x="116591" y="39277"/>
                      <a:pt x="116389" y="39219"/>
                      <a:pt x="116187" y="39162"/>
                    </a:cubicBezTo>
                    <a:cubicBezTo>
                      <a:pt x="115783" y="39046"/>
                      <a:pt x="115380" y="38989"/>
                      <a:pt x="115005" y="38873"/>
                    </a:cubicBezTo>
                    <a:cubicBezTo>
                      <a:pt x="113995" y="38556"/>
                      <a:pt x="113015" y="38152"/>
                      <a:pt x="112179" y="37633"/>
                    </a:cubicBezTo>
                    <a:lnTo>
                      <a:pt x="49284" y="980"/>
                    </a:lnTo>
                    <a:cubicBezTo>
                      <a:pt x="49226" y="952"/>
                      <a:pt x="49168" y="894"/>
                      <a:pt x="49111" y="894"/>
                    </a:cubicBezTo>
                    <a:cubicBezTo>
                      <a:pt x="48649" y="605"/>
                      <a:pt x="48303" y="288"/>
                      <a:pt x="47928" y="0"/>
                    </a:cubicBezTo>
                    <a:lnTo>
                      <a:pt x="47496" y="11823"/>
                    </a:lnTo>
                    <a:cubicBezTo>
                      <a:pt x="47409" y="13785"/>
                      <a:pt x="46025" y="15745"/>
                      <a:pt x="43343" y="17245"/>
                    </a:cubicBezTo>
                    <a:lnTo>
                      <a:pt x="0" y="41411"/>
                    </a:lnTo>
                    <a:cubicBezTo>
                      <a:pt x="115" y="41613"/>
                      <a:pt x="58" y="41872"/>
                      <a:pt x="202" y="42103"/>
                    </a:cubicBezTo>
                    <a:cubicBezTo>
                      <a:pt x="231" y="42132"/>
                      <a:pt x="288" y="42190"/>
                      <a:pt x="288" y="42190"/>
                    </a:cubicBezTo>
                    <a:cubicBezTo>
                      <a:pt x="894" y="43055"/>
                      <a:pt x="1788" y="43920"/>
                      <a:pt x="3028" y="44641"/>
                    </a:cubicBezTo>
                    <a:lnTo>
                      <a:pt x="140584" y="124781"/>
                    </a:lnTo>
                    <a:cubicBezTo>
                      <a:pt x="141737" y="125473"/>
                      <a:pt x="143122" y="125934"/>
                      <a:pt x="144564" y="126309"/>
                    </a:cubicBezTo>
                    <a:cubicBezTo>
                      <a:pt x="144765" y="126338"/>
                      <a:pt x="145169" y="126453"/>
                      <a:pt x="145169" y="126453"/>
                    </a:cubicBezTo>
                    <a:cubicBezTo>
                      <a:pt x="146640" y="126771"/>
                      <a:pt x="148168" y="126944"/>
                      <a:pt x="149783" y="126944"/>
                    </a:cubicBezTo>
                    <a:lnTo>
                      <a:pt x="149927" y="126944"/>
                    </a:lnTo>
                    <a:cubicBezTo>
                      <a:pt x="151571" y="126944"/>
                      <a:pt x="153215" y="126771"/>
                      <a:pt x="154772" y="126396"/>
                    </a:cubicBezTo>
                    <a:cubicBezTo>
                      <a:pt x="154830" y="126396"/>
                      <a:pt x="154945" y="126367"/>
                      <a:pt x="154945" y="126367"/>
                    </a:cubicBezTo>
                    <a:cubicBezTo>
                      <a:pt x="156502" y="125992"/>
                      <a:pt x="158002" y="125473"/>
                      <a:pt x="159300" y="124752"/>
                    </a:cubicBezTo>
                    <a:lnTo>
                      <a:pt x="209996" y="96520"/>
                    </a:lnTo>
                    <a:cubicBezTo>
                      <a:pt x="210602" y="96203"/>
                      <a:pt x="210862" y="95770"/>
                      <a:pt x="211323" y="95424"/>
                    </a:cubicBezTo>
                    <a:lnTo>
                      <a:pt x="139344" y="53494"/>
                    </a:lnTo>
                    <a:cubicBezTo>
                      <a:pt x="139229" y="53436"/>
                      <a:pt x="139171" y="53379"/>
                      <a:pt x="139142" y="53350"/>
                    </a:cubicBezTo>
                    <a:close/>
                  </a:path>
                </a:pathLst>
              </a:custGeom>
              <a:solidFill>
                <a:srgbClr val="4C4DC3"/>
              </a:solidFill>
              <a:ln w="2878" cap="flat">
                <a:noFill/>
                <a:prstDash val="solid"/>
                <a:miter/>
              </a:ln>
            </p:spPr>
            <p:txBody>
              <a:bodyPr rtlCol="0" anchor="ctr"/>
              <a:lstStyle/>
              <a:p>
                <a:endParaRPr lang="zh-CN" altLang="en-US"/>
              </a:p>
            </p:txBody>
          </p:sp>
          <p:sp>
            <p:nvSpPr>
              <p:cNvPr id="258" name="Aichitds5-63"/>
              <p:cNvSpPr/>
              <p:nvPr/>
            </p:nvSpPr>
            <p:spPr>
              <a:xfrm>
                <a:off x="10418976" y="5330611"/>
                <a:ext cx="136748" cy="83485"/>
              </a:xfrm>
              <a:custGeom>
                <a:avLst/>
                <a:gdLst>
                  <a:gd name="connsiteX0" fmla="*/ 48188 w 136748"/>
                  <a:gd name="connsiteY0" fmla="*/ 12573 h 83485"/>
                  <a:gd name="connsiteX1" fmla="*/ 44006 w 136748"/>
                  <a:gd name="connsiteY1" fmla="*/ 18024 h 83485"/>
                  <a:gd name="connsiteX2" fmla="*/ 0 w 136748"/>
                  <a:gd name="connsiteY2" fmla="*/ 42536 h 83485"/>
                  <a:gd name="connsiteX3" fmla="*/ 2394 w 136748"/>
                  <a:gd name="connsiteY3" fmla="*/ 44641 h 83485"/>
                  <a:gd name="connsiteX4" fmla="*/ 65289 w 136748"/>
                  <a:gd name="connsiteY4" fmla="*/ 81293 h 83485"/>
                  <a:gd name="connsiteX5" fmla="*/ 69268 w 136748"/>
                  <a:gd name="connsiteY5" fmla="*/ 82822 h 83485"/>
                  <a:gd name="connsiteX6" fmla="*/ 69903 w 136748"/>
                  <a:gd name="connsiteY6" fmla="*/ 82966 h 83485"/>
                  <a:gd name="connsiteX7" fmla="*/ 74459 w 136748"/>
                  <a:gd name="connsiteY7" fmla="*/ 83485 h 83485"/>
                  <a:gd name="connsiteX8" fmla="*/ 74632 w 136748"/>
                  <a:gd name="connsiteY8" fmla="*/ 83485 h 83485"/>
                  <a:gd name="connsiteX9" fmla="*/ 79535 w 136748"/>
                  <a:gd name="connsiteY9" fmla="*/ 82937 h 83485"/>
                  <a:gd name="connsiteX10" fmla="*/ 79650 w 136748"/>
                  <a:gd name="connsiteY10" fmla="*/ 82908 h 83485"/>
                  <a:gd name="connsiteX11" fmla="*/ 84004 w 136748"/>
                  <a:gd name="connsiteY11" fmla="*/ 81293 h 83485"/>
                  <a:gd name="connsiteX12" fmla="*/ 134672 w 136748"/>
                  <a:gd name="connsiteY12" fmla="*/ 53061 h 83485"/>
                  <a:gd name="connsiteX13" fmla="*/ 136749 w 136748"/>
                  <a:gd name="connsiteY13" fmla="*/ 51331 h 83485"/>
                  <a:gd name="connsiteX14" fmla="*/ 48621 w 136748"/>
                  <a:gd name="connsiteY14" fmla="*/ 0 h 83485"/>
                  <a:gd name="connsiteX15" fmla="*/ 48188 w 136748"/>
                  <a:gd name="connsiteY15" fmla="*/ 12573 h 8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8" h="83485">
                    <a:moveTo>
                      <a:pt x="48188" y="12573"/>
                    </a:moveTo>
                    <a:cubicBezTo>
                      <a:pt x="48130" y="14505"/>
                      <a:pt x="46717" y="16495"/>
                      <a:pt x="44006" y="18024"/>
                    </a:cubicBezTo>
                    <a:lnTo>
                      <a:pt x="0" y="42536"/>
                    </a:lnTo>
                    <a:cubicBezTo>
                      <a:pt x="606" y="43314"/>
                      <a:pt x="1327" y="44035"/>
                      <a:pt x="2394" y="44641"/>
                    </a:cubicBezTo>
                    <a:lnTo>
                      <a:pt x="65289" y="81293"/>
                    </a:lnTo>
                    <a:cubicBezTo>
                      <a:pt x="66442" y="81985"/>
                      <a:pt x="67826" y="82476"/>
                      <a:pt x="69268" y="82822"/>
                    </a:cubicBezTo>
                    <a:cubicBezTo>
                      <a:pt x="69470" y="82851"/>
                      <a:pt x="69672" y="82908"/>
                      <a:pt x="69903" y="82966"/>
                    </a:cubicBezTo>
                    <a:cubicBezTo>
                      <a:pt x="71373" y="83283"/>
                      <a:pt x="72902" y="83485"/>
                      <a:pt x="74459" y="83485"/>
                    </a:cubicBezTo>
                    <a:lnTo>
                      <a:pt x="74632" y="83485"/>
                    </a:lnTo>
                    <a:cubicBezTo>
                      <a:pt x="76276" y="83485"/>
                      <a:pt x="77920" y="83283"/>
                      <a:pt x="79535" y="82937"/>
                    </a:cubicBezTo>
                    <a:lnTo>
                      <a:pt x="79650" y="82908"/>
                    </a:lnTo>
                    <a:cubicBezTo>
                      <a:pt x="81236" y="82534"/>
                      <a:pt x="82707" y="82014"/>
                      <a:pt x="84004" y="81293"/>
                    </a:cubicBezTo>
                    <a:lnTo>
                      <a:pt x="134672" y="53061"/>
                    </a:lnTo>
                    <a:cubicBezTo>
                      <a:pt x="135566" y="52542"/>
                      <a:pt x="136143" y="51937"/>
                      <a:pt x="136749" y="51331"/>
                    </a:cubicBezTo>
                    <a:lnTo>
                      <a:pt x="48621" y="0"/>
                    </a:lnTo>
                    <a:lnTo>
                      <a:pt x="48188" y="12573"/>
                    </a:lnTo>
                    <a:close/>
                  </a:path>
                </a:pathLst>
              </a:custGeom>
              <a:solidFill>
                <a:srgbClr val="4C4DC3"/>
              </a:solidFill>
              <a:ln w="2878" cap="flat">
                <a:noFill/>
                <a:prstDash val="solid"/>
                <a:miter/>
              </a:ln>
            </p:spPr>
            <p:txBody>
              <a:bodyPr rtlCol="0" anchor="ctr"/>
              <a:lstStyle/>
              <a:p>
                <a:endParaRPr lang="zh-CN" altLang="en-US"/>
              </a:p>
            </p:txBody>
          </p:sp>
          <p:sp>
            <p:nvSpPr>
              <p:cNvPr id="259" name="Aichitds5-64"/>
              <p:cNvSpPr/>
              <p:nvPr/>
            </p:nvSpPr>
            <p:spPr>
              <a:xfrm>
                <a:off x="10370558" y="5391545"/>
                <a:ext cx="124319" cy="74776"/>
              </a:xfrm>
              <a:custGeom>
                <a:avLst/>
                <a:gdLst>
                  <a:gd name="connsiteX0" fmla="*/ 122906 w 124319"/>
                  <a:gd name="connsiteY0" fmla="*/ 39969 h 74776"/>
                  <a:gd name="connsiteX1" fmla="*/ 122359 w 124319"/>
                  <a:gd name="connsiteY1" fmla="*/ 39969 h 74776"/>
                  <a:gd name="connsiteX2" fmla="*/ 122243 w 124319"/>
                  <a:gd name="connsiteY2" fmla="*/ 39969 h 74776"/>
                  <a:gd name="connsiteX3" fmla="*/ 121551 w 124319"/>
                  <a:gd name="connsiteY3" fmla="*/ 39969 h 74776"/>
                  <a:gd name="connsiteX4" fmla="*/ 120052 w 124319"/>
                  <a:gd name="connsiteY4" fmla="*/ 39882 h 74776"/>
                  <a:gd name="connsiteX5" fmla="*/ 118379 w 124319"/>
                  <a:gd name="connsiteY5" fmla="*/ 39652 h 74776"/>
                  <a:gd name="connsiteX6" fmla="*/ 117456 w 124319"/>
                  <a:gd name="connsiteY6" fmla="*/ 39421 h 74776"/>
                  <a:gd name="connsiteX7" fmla="*/ 117052 w 124319"/>
                  <a:gd name="connsiteY7" fmla="*/ 39306 h 74776"/>
                  <a:gd name="connsiteX8" fmla="*/ 115870 w 124319"/>
                  <a:gd name="connsiteY8" fmla="*/ 39017 h 74776"/>
                  <a:gd name="connsiteX9" fmla="*/ 113073 w 124319"/>
                  <a:gd name="connsiteY9" fmla="*/ 37806 h 74776"/>
                  <a:gd name="connsiteX10" fmla="*/ 50120 w 124319"/>
                  <a:gd name="connsiteY10" fmla="*/ 1124 h 74776"/>
                  <a:gd name="connsiteX11" fmla="*/ 50005 w 124319"/>
                  <a:gd name="connsiteY11" fmla="*/ 1038 h 74776"/>
                  <a:gd name="connsiteX12" fmla="*/ 48592 w 124319"/>
                  <a:gd name="connsiteY12" fmla="*/ 0 h 74776"/>
                  <a:gd name="connsiteX13" fmla="*/ 48159 w 124319"/>
                  <a:gd name="connsiteY13" fmla="*/ 12198 h 74776"/>
                  <a:gd name="connsiteX14" fmla="*/ 44093 w 124319"/>
                  <a:gd name="connsiteY14" fmla="*/ 17562 h 74776"/>
                  <a:gd name="connsiteX15" fmla="*/ 0 w 124319"/>
                  <a:gd name="connsiteY15" fmla="*/ 42103 h 74776"/>
                  <a:gd name="connsiteX16" fmla="*/ 2336 w 124319"/>
                  <a:gd name="connsiteY16" fmla="*/ 44179 h 74776"/>
                  <a:gd name="connsiteX17" fmla="*/ 51129 w 124319"/>
                  <a:gd name="connsiteY17" fmla="*/ 72613 h 74776"/>
                  <a:gd name="connsiteX18" fmla="*/ 55109 w 124319"/>
                  <a:gd name="connsiteY18" fmla="*/ 74113 h 74776"/>
                  <a:gd name="connsiteX19" fmla="*/ 55743 w 124319"/>
                  <a:gd name="connsiteY19" fmla="*/ 74286 h 74776"/>
                  <a:gd name="connsiteX20" fmla="*/ 60300 w 124319"/>
                  <a:gd name="connsiteY20" fmla="*/ 74776 h 74776"/>
                  <a:gd name="connsiteX21" fmla="*/ 60473 w 124319"/>
                  <a:gd name="connsiteY21" fmla="*/ 74776 h 74776"/>
                  <a:gd name="connsiteX22" fmla="*/ 65318 w 124319"/>
                  <a:gd name="connsiteY22" fmla="*/ 74228 h 74776"/>
                  <a:gd name="connsiteX23" fmla="*/ 65519 w 124319"/>
                  <a:gd name="connsiteY23" fmla="*/ 74199 h 74776"/>
                  <a:gd name="connsiteX24" fmla="*/ 69903 w 124319"/>
                  <a:gd name="connsiteY24" fmla="*/ 72555 h 74776"/>
                  <a:gd name="connsiteX25" fmla="*/ 120599 w 124319"/>
                  <a:gd name="connsiteY25" fmla="*/ 44295 h 74776"/>
                  <a:gd name="connsiteX26" fmla="*/ 124319 w 124319"/>
                  <a:gd name="connsiteY26" fmla="*/ 39882 h 74776"/>
                  <a:gd name="connsiteX27" fmla="*/ 124233 w 124319"/>
                  <a:gd name="connsiteY27" fmla="*/ 39911 h 74776"/>
                  <a:gd name="connsiteX28" fmla="*/ 122906 w 124319"/>
                  <a:gd name="connsiteY28" fmla="*/ 39969 h 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318" h="74776">
                    <a:moveTo>
                      <a:pt x="122906" y="39969"/>
                    </a:moveTo>
                    <a:cubicBezTo>
                      <a:pt x="122733" y="39969"/>
                      <a:pt x="122589" y="39969"/>
                      <a:pt x="122359" y="39969"/>
                    </a:cubicBezTo>
                    <a:lnTo>
                      <a:pt x="122243" y="39969"/>
                    </a:lnTo>
                    <a:cubicBezTo>
                      <a:pt x="122012" y="39969"/>
                      <a:pt x="121782" y="39969"/>
                      <a:pt x="121551" y="39969"/>
                    </a:cubicBezTo>
                    <a:cubicBezTo>
                      <a:pt x="121061" y="39969"/>
                      <a:pt x="120571" y="39940"/>
                      <a:pt x="120052" y="39882"/>
                    </a:cubicBezTo>
                    <a:cubicBezTo>
                      <a:pt x="119475" y="39825"/>
                      <a:pt x="118898" y="39738"/>
                      <a:pt x="118379" y="39652"/>
                    </a:cubicBezTo>
                    <a:cubicBezTo>
                      <a:pt x="118148" y="39594"/>
                      <a:pt x="117918" y="39536"/>
                      <a:pt x="117456" y="39421"/>
                    </a:cubicBezTo>
                    <a:cubicBezTo>
                      <a:pt x="117456" y="39421"/>
                      <a:pt x="117254" y="39392"/>
                      <a:pt x="117052" y="39306"/>
                    </a:cubicBezTo>
                    <a:cubicBezTo>
                      <a:pt x="116678" y="39219"/>
                      <a:pt x="116274" y="39133"/>
                      <a:pt x="115870" y="39017"/>
                    </a:cubicBezTo>
                    <a:cubicBezTo>
                      <a:pt x="114861" y="38700"/>
                      <a:pt x="113909" y="38296"/>
                      <a:pt x="113073" y="37806"/>
                    </a:cubicBezTo>
                    <a:lnTo>
                      <a:pt x="50120" y="1124"/>
                    </a:lnTo>
                    <a:lnTo>
                      <a:pt x="50005" y="1038"/>
                    </a:lnTo>
                    <a:cubicBezTo>
                      <a:pt x="49457" y="721"/>
                      <a:pt x="49024" y="346"/>
                      <a:pt x="48592" y="0"/>
                    </a:cubicBezTo>
                    <a:lnTo>
                      <a:pt x="48159" y="12198"/>
                    </a:lnTo>
                    <a:cubicBezTo>
                      <a:pt x="48101" y="14101"/>
                      <a:pt x="46717" y="16091"/>
                      <a:pt x="44093" y="17562"/>
                    </a:cubicBezTo>
                    <a:lnTo>
                      <a:pt x="0" y="42103"/>
                    </a:lnTo>
                    <a:cubicBezTo>
                      <a:pt x="577" y="42853"/>
                      <a:pt x="1269" y="43574"/>
                      <a:pt x="2336" y="44179"/>
                    </a:cubicBezTo>
                    <a:lnTo>
                      <a:pt x="51129" y="72613"/>
                    </a:lnTo>
                    <a:cubicBezTo>
                      <a:pt x="52283" y="73276"/>
                      <a:pt x="53638" y="73767"/>
                      <a:pt x="55109" y="74113"/>
                    </a:cubicBezTo>
                    <a:cubicBezTo>
                      <a:pt x="55311" y="74199"/>
                      <a:pt x="55743" y="74286"/>
                      <a:pt x="55743" y="74286"/>
                    </a:cubicBezTo>
                    <a:cubicBezTo>
                      <a:pt x="57185" y="74603"/>
                      <a:pt x="58742" y="74747"/>
                      <a:pt x="60300" y="74776"/>
                    </a:cubicBezTo>
                    <a:lnTo>
                      <a:pt x="60473" y="74776"/>
                    </a:lnTo>
                    <a:cubicBezTo>
                      <a:pt x="62116" y="74747"/>
                      <a:pt x="63760" y="74574"/>
                      <a:pt x="65318" y="74228"/>
                    </a:cubicBezTo>
                    <a:cubicBezTo>
                      <a:pt x="65375" y="74228"/>
                      <a:pt x="65519" y="74199"/>
                      <a:pt x="65519" y="74199"/>
                    </a:cubicBezTo>
                    <a:cubicBezTo>
                      <a:pt x="67105" y="73825"/>
                      <a:pt x="68605" y="73276"/>
                      <a:pt x="69903" y="72555"/>
                    </a:cubicBezTo>
                    <a:lnTo>
                      <a:pt x="120599" y="44295"/>
                    </a:lnTo>
                    <a:cubicBezTo>
                      <a:pt x="122820" y="43083"/>
                      <a:pt x="123916" y="41526"/>
                      <a:pt x="124319" y="39882"/>
                    </a:cubicBezTo>
                    <a:lnTo>
                      <a:pt x="124233" y="39911"/>
                    </a:lnTo>
                    <a:cubicBezTo>
                      <a:pt x="123800" y="39969"/>
                      <a:pt x="123339" y="39969"/>
                      <a:pt x="122906" y="39969"/>
                    </a:cubicBezTo>
                    <a:close/>
                  </a:path>
                </a:pathLst>
              </a:custGeom>
              <a:solidFill>
                <a:srgbClr val="4C4DC3"/>
              </a:solidFill>
              <a:ln w="2878" cap="flat">
                <a:noFill/>
                <a:prstDash val="solid"/>
                <a:miter/>
              </a:ln>
            </p:spPr>
            <p:txBody>
              <a:bodyPr rtlCol="0" anchor="ctr"/>
              <a:lstStyle/>
              <a:p>
                <a:endParaRPr lang="zh-CN" altLang="en-US"/>
              </a:p>
            </p:txBody>
          </p:sp>
          <p:sp>
            <p:nvSpPr>
              <p:cNvPr id="260" name="Aichitds5-65"/>
              <p:cNvSpPr/>
              <p:nvPr/>
            </p:nvSpPr>
            <p:spPr>
              <a:xfrm>
                <a:off x="10280440" y="5339060"/>
                <a:ext cx="137094" cy="83052"/>
              </a:xfrm>
              <a:custGeom>
                <a:avLst/>
                <a:gdLst>
                  <a:gd name="connsiteX0" fmla="*/ 136662 w 137094"/>
                  <a:gd name="connsiteY0" fmla="*/ 49197 h 83052"/>
                  <a:gd name="connsiteX1" fmla="*/ 136604 w 137094"/>
                  <a:gd name="connsiteY1" fmla="*/ 48448 h 83052"/>
                  <a:gd name="connsiteX2" fmla="*/ 136604 w 137094"/>
                  <a:gd name="connsiteY2" fmla="*/ 48332 h 83052"/>
                  <a:gd name="connsiteX3" fmla="*/ 137095 w 137094"/>
                  <a:gd name="connsiteY3" fmla="*/ 34894 h 83052"/>
                  <a:gd name="connsiteX4" fmla="*/ 131817 w 137094"/>
                  <a:gd name="connsiteY4" fmla="*/ 37835 h 83052"/>
                  <a:gd name="connsiteX5" fmla="*/ 129914 w 137094"/>
                  <a:gd name="connsiteY5" fmla="*/ 38729 h 83052"/>
                  <a:gd name="connsiteX6" fmla="*/ 128270 w 137094"/>
                  <a:gd name="connsiteY6" fmla="*/ 39277 h 83052"/>
                  <a:gd name="connsiteX7" fmla="*/ 127434 w 137094"/>
                  <a:gd name="connsiteY7" fmla="*/ 39479 h 83052"/>
                  <a:gd name="connsiteX8" fmla="*/ 127319 w 137094"/>
                  <a:gd name="connsiteY8" fmla="*/ 39479 h 83052"/>
                  <a:gd name="connsiteX9" fmla="*/ 126886 w 137094"/>
                  <a:gd name="connsiteY9" fmla="*/ 39594 h 83052"/>
                  <a:gd name="connsiteX10" fmla="*/ 125559 w 137094"/>
                  <a:gd name="connsiteY10" fmla="*/ 39825 h 83052"/>
                  <a:gd name="connsiteX11" fmla="*/ 124262 w 137094"/>
                  <a:gd name="connsiteY11" fmla="*/ 39969 h 83052"/>
                  <a:gd name="connsiteX12" fmla="*/ 122964 w 137094"/>
                  <a:gd name="connsiteY12" fmla="*/ 40027 h 83052"/>
                  <a:gd name="connsiteX13" fmla="*/ 122503 w 137094"/>
                  <a:gd name="connsiteY13" fmla="*/ 40027 h 83052"/>
                  <a:gd name="connsiteX14" fmla="*/ 122330 w 137094"/>
                  <a:gd name="connsiteY14" fmla="*/ 40027 h 83052"/>
                  <a:gd name="connsiteX15" fmla="*/ 121580 w 137094"/>
                  <a:gd name="connsiteY15" fmla="*/ 40027 h 83052"/>
                  <a:gd name="connsiteX16" fmla="*/ 120138 w 137094"/>
                  <a:gd name="connsiteY16" fmla="*/ 39940 h 83052"/>
                  <a:gd name="connsiteX17" fmla="*/ 118465 w 137094"/>
                  <a:gd name="connsiteY17" fmla="*/ 39710 h 83052"/>
                  <a:gd name="connsiteX18" fmla="*/ 117543 w 137094"/>
                  <a:gd name="connsiteY18" fmla="*/ 39479 h 83052"/>
                  <a:gd name="connsiteX19" fmla="*/ 117139 w 137094"/>
                  <a:gd name="connsiteY19" fmla="*/ 39392 h 83052"/>
                  <a:gd name="connsiteX20" fmla="*/ 115985 w 137094"/>
                  <a:gd name="connsiteY20" fmla="*/ 39104 h 83052"/>
                  <a:gd name="connsiteX21" fmla="*/ 113130 w 137094"/>
                  <a:gd name="connsiteY21" fmla="*/ 37835 h 83052"/>
                  <a:gd name="connsiteX22" fmla="*/ 50235 w 137094"/>
                  <a:gd name="connsiteY22" fmla="*/ 1182 h 83052"/>
                  <a:gd name="connsiteX23" fmla="*/ 50062 w 137094"/>
                  <a:gd name="connsiteY23" fmla="*/ 1096 h 83052"/>
                  <a:gd name="connsiteX24" fmla="*/ 48592 w 137094"/>
                  <a:gd name="connsiteY24" fmla="*/ 0 h 83052"/>
                  <a:gd name="connsiteX25" fmla="*/ 48159 w 137094"/>
                  <a:gd name="connsiteY25" fmla="*/ 12169 h 83052"/>
                  <a:gd name="connsiteX26" fmla="*/ 44064 w 137094"/>
                  <a:gd name="connsiteY26" fmla="*/ 17505 h 83052"/>
                  <a:gd name="connsiteX27" fmla="*/ 0 w 137094"/>
                  <a:gd name="connsiteY27" fmla="*/ 42074 h 83052"/>
                  <a:gd name="connsiteX28" fmla="*/ 2365 w 137094"/>
                  <a:gd name="connsiteY28" fmla="*/ 44180 h 83052"/>
                  <a:gd name="connsiteX29" fmla="*/ 65260 w 137094"/>
                  <a:gd name="connsiteY29" fmla="*/ 80803 h 83052"/>
                  <a:gd name="connsiteX30" fmla="*/ 69268 w 137094"/>
                  <a:gd name="connsiteY30" fmla="*/ 82361 h 83052"/>
                  <a:gd name="connsiteX31" fmla="*/ 69903 w 137094"/>
                  <a:gd name="connsiteY31" fmla="*/ 82534 h 83052"/>
                  <a:gd name="connsiteX32" fmla="*/ 74488 w 137094"/>
                  <a:gd name="connsiteY32" fmla="*/ 83053 h 83052"/>
                  <a:gd name="connsiteX33" fmla="*/ 74661 w 137094"/>
                  <a:gd name="connsiteY33" fmla="*/ 83053 h 83052"/>
                  <a:gd name="connsiteX34" fmla="*/ 79506 w 137094"/>
                  <a:gd name="connsiteY34" fmla="*/ 82505 h 83052"/>
                  <a:gd name="connsiteX35" fmla="*/ 79708 w 137094"/>
                  <a:gd name="connsiteY35" fmla="*/ 82447 h 83052"/>
                  <a:gd name="connsiteX36" fmla="*/ 84091 w 137094"/>
                  <a:gd name="connsiteY36" fmla="*/ 80803 h 83052"/>
                  <a:gd name="connsiteX37" fmla="*/ 134788 w 137094"/>
                  <a:gd name="connsiteY37" fmla="*/ 52571 h 83052"/>
                  <a:gd name="connsiteX38" fmla="*/ 137095 w 137094"/>
                  <a:gd name="connsiteY38" fmla="*/ 50610 h 83052"/>
                  <a:gd name="connsiteX39" fmla="*/ 136777 w 137094"/>
                  <a:gd name="connsiteY39" fmla="*/ 49889 h 83052"/>
                  <a:gd name="connsiteX40" fmla="*/ 136662 w 137094"/>
                  <a:gd name="connsiteY40" fmla="*/ 49197 h 8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094" h="83052">
                    <a:moveTo>
                      <a:pt x="136662" y="49197"/>
                    </a:moveTo>
                    <a:cubicBezTo>
                      <a:pt x="136604" y="48966"/>
                      <a:pt x="136604" y="48678"/>
                      <a:pt x="136604" y="48448"/>
                    </a:cubicBezTo>
                    <a:lnTo>
                      <a:pt x="136604" y="48332"/>
                    </a:lnTo>
                    <a:lnTo>
                      <a:pt x="137095" y="34894"/>
                    </a:lnTo>
                    <a:lnTo>
                      <a:pt x="131817" y="37835"/>
                    </a:lnTo>
                    <a:cubicBezTo>
                      <a:pt x="131212" y="38152"/>
                      <a:pt x="130577" y="38469"/>
                      <a:pt x="129914" y="38729"/>
                    </a:cubicBezTo>
                    <a:cubicBezTo>
                      <a:pt x="129395" y="38902"/>
                      <a:pt x="128847" y="39104"/>
                      <a:pt x="128270" y="39277"/>
                    </a:cubicBezTo>
                    <a:cubicBezTo>
                      <a:pt x="128011" y="39364"/>
                      <a:pt x="127751" y="39392"/>
                      <a:pt x="127434" y="39479"/>
                    </a:cubicBezTo>
                    <a:lnTo>
                      <a:pt x="127319" y="39479"/>
                    </a:lnTo>
                    <a:cubicBezTo>
                      <a:pt x="127174" y="39536"/>
                      <a:pt x="127030" y="39565"/>
                      <a:pt x="126886" y="39594"/>
                    </a:cubicBezTo>
                    <a:cubicBezTo>
                      <a:pt x="126453" y="39681"/>
                      <a:pt x="125992" y="39767"/>
                      <a:pt x="125559" y="39825"/>
                    </a:cubicBezTo>
                    <a:cubicBezTo>
                      <a:pt x="125127" y="39854"/>
                      <a:pt x="124723" y="39911"/>
                      <a:pt x="124262" y="39969"/>
                    </a:cubicBezTo>
                    <a:cubicBezTo>
                      <a:pt x="123829" y="39998"/>
                      <a:pt x="123397" y="40027"/>
                      <a:pt x="122964" y="40027"/>
                    </a:cubicBezTo>
                    <a:cubicBezTo>
                      <a:pt x="122820" y="40056"/>
                      <a:pt x="122503" y="40027"/>
                      <a:pt x="122503" y="40027"/>
                    </a:cubicBezTo>
                    <a:lnTo>
                      <a:pt x="122330" y="40027"/>
                    </a:lnTo>
                    <a:cubicBezTo>
                      <a:pt x="122099" y="40027"/>
                      <a:pt x="121580" y="40027"/>
                      <a:pt x="121580" y="40027"/>
                    </a:cubicBezTo>
                    <a:cubicBezTo>
                      <a:pt x="121090" y="40027"/>
                      <a:pt x="120599" y="39998"/>
                      <a:pt x="120138" y="39940"/>
                    </a:cubicBezTo>
                    <a:cubicBezTo>
                      <a:pt x="119561" y="39854"/>
                      <a:pt x="119013" y="39767"/>
                      <a:pt x="118465" y="39710"/>
                    </a:cubicBezTo>
                    <a:cubicBezTo>
                      <a:pt x="118206" y="39681"/>
                      <a:pt x="117975" y="39594"/>
                      <a:pt x="117543" y="39479"/>
                    </a:cubicBezTo>
                    <a:cubicBezTo>
                      <a:pt x="117543" y="39479"/>
                      <a:pt x="117341" y="39450"/>
                      <a:pt x="117139" y="39392"/>
                    </a:cubicBezTo>
                    <a:cubicBezTo>
                      <a:pt x="116764" y="39306"/>
                      <a:pt x="116332" y="39219"/>
                      <a:pt x="115985" y="39104"/>
                    </a:cubicBezTo>
                    <a:cubicBezTo>
                      <a:pt x="114976" y="38758"/>
                      <a:pt x="113996" y="38354"/>
                      <a:pt x="113130" y="37835"/>
                    </a:cubicBezTo>
                    <a:lnTo>
                      <a:pt x="50235" y="1182"/>
                    </a:lnTo>
                    <a:cubicBezTo>
                      <a:pt x="50178" y="1154"/>
                      <a:pt x="50062" y="1096"/>
                      <a:pt x="50062" y="1096"/>
                    </a:cubicBezTo>
                    <a:cubicBezTo>
                      <a:pt x="49514" y="750"/>
                      <a:pt x="49024" y="375"/>
                      <a:pt x="48592" y="0"/>
                    </a:cubicBezTo>
                    <a:lnTo>
                      <a:pt x="48159" y="12169"/>
                    </a:lnTo>
                    <a:cubicBezTo>
                      <a:pt x="48072" y="14102"/>
                      <a:pt x="46717" y="16063"/>
                      <a:pt x="44064" y="17505"/>
                    </a:cubicBezTo>
                    <a:lnTo>
                      <a:pt x="0" y="42074"/>
                    </a:lnTo>
                    <a:cubicBezTo>
                      <a:pt x="606" y="42824"/>
                      <a:pt x="1298" y="43574"/>
                      <a:pt x="2365" y="44180"/>
                    </a:cubicBezTo>
                    <a:lnTo>
                      <a:pt x="65260" y="80803"/>
                    </a:lnTo>
                    <a:cubicBezTo>
                      <a:pt x="66442" y="81495"/>
                      <a:pt x="67826" y="81986"/>
                      <a:pt x="69268" y="82361"/>
                    </a:cubicBezTo>
                    <a:cubicBezTo>
                      <a:pt x="69470" y="82418"/>
                      <a:pt x="69701" y="82476"/>
                      <a:pt x="69903" y="82534"/>
                    </a:cubicBezTo>
                    <a:cubicBezTo>
                      <a:pt x="71373" y="82851"/>
                      <a:pt x="72931" y="83053"/>
                      <a:pt x="74488" y="83053"/>
                    </a:cubicBezTo>
                    <a:lnTo>
                      <a:pt x="74661" y="83053"/>
                    </a:lnTo>
                    <a:cubicBezTo>
                      <a:pt x="76305" y="83053"/>
                      <a:pt x="77948" y="82851"/>
                      <a:pt x="79506" y="82505"/>
                    </a:cubicBezTo>
                    <a:cubicBezTo>
                      <a:pt x="79563" y="82476"/>
                      <a:pt x="79708" y="82447"/>
                      <a:pt x="79708" y="82447"/>
                    </a:cubicBezTo>
                    <a:cubicBezTo>
                      <a:pt x="81294" y="82072"/>
                      <a:pt x="82793" y="81553"/>
                      <a:pt x="84091" y="80803"/>
                    </a:cubicBezTo>
                    <a:lnTo>
                      <a:pt x="134788" y="52571"/>
                    </a:lnTo>
                    <a:cubicBezTo>
                      <a:pt x="135797" y="52023"/>
                      <a:pt x="136489" y="51302"/>
                      <a:pt x="137095" y="50610"/>
                    </a:cubicBezTo>
                    <a:cubicBezTo>
                      <a:pt x="136950" y="50408"/>
                      <a:pt x="136864" y="50149"/>
                      <a:pt x="136777" y="49889"/>
                    </a:cubicBezTo>
                    <a:cubicBezTo>
                      <a:pt x="136777" y="49687"/>
                      <a:pt x="136720" y="49428"/>
                      <a:pt x="136662" y="49197"/>
                    </a:cubicBezTo>
                    <a:close/>
                  </a:path>
                </a:pathLst>
              </a:custGeom>
              <a:solidFill>
                <a:srgbClr val="4C4DC3"/>
              </a:solidFill>
              <a:ln w="2878" cap="flat">
                <a:noFill/>
                <a:prstDash val="solid"/>
                <a:miter/>
              </a:ln>
            </p:spPr>
            <p:txBody>
              <a:bodyPr rtlCol="0" anchor="ctr"/>
              <a:lstStyle/>
              <a:p>
                <a:endParaRPr lang="zh-CN" altLang="en-US"/>
              </a:p>
            </p:txBody>
          </p:sp>
          <p:sp>
            <p:nvSpPr>
              <p:cNvPr id="261" name="Aichitds5-66"/>
              <p:cNvSpPr/>
              <p:nvPr/>
            </p:nvSpPr>
            <p:spPr>
              <a:xfrm>
                <a:off x="10190408" y="5286547"/>
                <a:ext cx="137094" cy="83023"/>
              </a:xfrm>
              <a:custGeom>
                <a:avLst/>
                <a:gdLst>
                  <a:gd name="connsiteX0" fmla="*/ 136662 w 137094"/>
                  <a:gd name="connsiteY0" fmla="*/ 49255 h 83023"/>
                  <a:gd name="connsiteX1" fmla="*/ 136604 w 137094"/>
                  <a:gd name="connsiteY1" fmla="*/ 48505 h 83023"/>
                  <a:gd name="connsiteX2" fmla="*/ 136604 w 137094"/>
                  <a:gd name="connsiteY2" fmla="*/ 48390 h 83023"/>
                  <a:gd name="connsiteX3" fmla="*/ 137095 w 137094"/>
                  <a:gd name="connsiteY3" fmla="*/ 34865 h 83023"/>
                  <a:gd name="connsiteX4" fmla="*/ 131817 w 137094"/>
                  <a:gd name="connsiteY4" fmla="*/ 37806 h 83023"/>
                  <a:gd name="connsiteX5" fmla="*/ 129914 w 137094"/>
                  <a:gd name="connsiteY5" fmla="*/ 38700 h 83023"/>
                  <a:gd name="connsiteX6" fmla="*/ 128299 w 137094"/>
                  <a:gd name="connsiteY6" fmla="*/ 39219 h 83023"/>
                  <a:gd name="connsiteX7" fmla="*/ 127463 w 137094"/>
                  <a:gd name="connsiteY7" fmla="*/ 39421 h 83023"/>
                  <a:gd name="connsiteX8" fmla="*/ 127290 w 137094"/>
                  <a:gd name="connsiteY8" fmla="*/ 39479 h 83023"/>
                  <a:gd name="connsiteX9" fmla="*/ 126915 w 137094"/>
                  <a:gd name="connsiteY9" fmla="*/ 39565 h 83023"/>
                  <a:gd name="connsiteX10" fmla="*/ 125588 w 137094"/>
                  <a:gd name="connsiteY10" fmla="*/ 39796 h 83023"/>
                  <a:gd name="connsiteX11" fmla="*/ 124291 w 137094"/>
                  <a:gd name="connsiteY11" fmla="*/ 39940 h 83023"/>
                  <a:gd name="connsiteX12" fmla="*/ 122964 w 137094"/>
                  <a:gd name="connsiteY12" fmla="*/ 39998 h 83023"/>
                  <a:gd name="connsiteX13" fmla="*/ 122359 w 137094"/>
                  <a:gd name="connsiteY13" fmla="*/ 39998 h 83023"/>
                  <a:gd name="connsiteX14" fmla="*/ 122243 w 137094"/>
                  <a:gd name="connsiteY14" fmla="*/ 39998 h 83023"/>
                  <a:gd name="connsiteX15" fmla="*/ 121580 w 137094"/>
                  <a:gd name="connsiteY15" fmla="*/ 39998 h 83023"/>
                  <a:gd name="connsiteX16" fmla="*/ 120109 w 137094"/>
                  <a:gd name="connsiteY16" fmla="*/ 39882 h 83023"/>
                  <a:gd name="connsiteX17" fmla="*/ 118408 w 137094"/>
                  <a:gd name="connsiteY17" fmla="*/ 39652 h 83023"/>
                  <a:gd name="connsiteX18" fmla="*/ 117687 w 137094"/>
                  <a:gd name="connsiteY18" fmla="*/ 39479 h 83023"/>
                  <a:gd name="connsiteX19" fmla="*/ 117052 w 137094"/>
                  <a:gd name="connsiteY19" fmla="*/ 39335 h 83023"/>
                  <a:gd name="connsiteX20" fmla="*/ 115899 w 137094"/>
                  <a:gd name="connsiteY20" fmla="*/ 39046 h 83023"/>
                  <a:gd name="connsiteX21" fmla="*/ 113015 w 137094"/>
                  <a:gd name="connsiteY21" fmla="*/ 37777 h 83023"/>
                  <a:gd name="connsiteX22" fmla="*/ 50120 w 137094"/>
                  <a:gd name="connsiteY22" fmla="*/ 1154 h 83023"/>
                  <a:gd name="connsiteX23" fmla="*/ 49976 w 137094"/>
                  <a:gd name="connsiteY23" fmla="*/ 1038 h 83023"/>
                  <a:gd name="connsiteX24" fmla="*/ 48620 w 137094"/>
                  <a:gd name="connsiteY24" fmla="*/ 0 h 83023"/>
                  <a:gd name="connsiteX25" fmla="*/ 48188 w 137094"/>
                  <a:gd name="connsiteY25" fmla="*/ 12141 h 83023"/>
                  <a:gd name="connsiteX26" fmla="*/ 44064 w 137094"/>
                  <a:gd name="connsiteY26" fmla="*/ 17533 h 83023"/>
                  <a:gd name="connsiteX27" fmla="*/ 0 w 137094"/>
                  <a:gd name="connsiteY27" fmla="*/ 42074 h 83023"/>
                  <a:gd name="connsiteX28" fmla="*/ 2365 w 137094"/>
                  <a:gd name="connsiteY28" fmla="*/ 44179 h 83023"/>
                  <a:gd name="connsiteX29" fmla="*/ 65289 w 137094"/>
                  <a:gd name="connsiteY29" fmla="*/ 80832 h 83023"/>
                  <a:gd name="connsiteX30" fmla="*/ 69268 w 137094"/>
                  <a:gd name="connsiteY30" fmla="*/ 82360 h 83023"/>
                  <a:gd name="connsiteX31" fmla="*/ 69874 w 137094"/>
                  <a:gd name="connsiteY31" fmla="*/ 82505 h 83023"/>
                  <a:gd name="connsiteX32" fmla="*/ 74488 w 137094"/>
                  <a:gd name="connsiteY32" fmla="*/ 83024 h 83023"/>
                  <a:gd name="connsiteX33" fmla="*/ 74603 w 137094"/>
                  <a:gd name="connsiteY33" fmla="*/ 83024 h 83023"/>
                  <a:gd name="connsiteX34" fmla="*/ 79477 w 137094"/>
                  <a:gd name="connsiteY34" fmla="*/ 82447 h 83023"/>
                  <a:gd name="connsiteX35" fmla="*/ 79650 w 137094"/>
                  <a:gd name="connsiteY35" fmla="*/ 82418 h 83023"/>
                  <a:gd name="connsiteX36" fmla="*/ 84033 w 137094"/>
                  <a:gd name="connsiteY36" fmla="*/ 80775 h 83023"/>
                  <a:gd name="connsiteX37" fmla="*/ 134730 w 137094"/>
                  <a:gd name="connsiteY37" fmla="*/ 52542 h 83023"/>
                  <a:gd name="connsiteX38" fmla="*/ 137095 w 137094"/>
                  <a:gd name="connsiteY38" fmla="*/ 50553 h 83023"/>
                  <a:gd name="connsiteX39" fmla="*/ 136835 w 137094"/>
                  <a:gd name="connsiteY39" fmla="*/ 49947 h 83023"/>
                  <a:gd name="connsiteX40" fmla="*/ 136662 w 137094"/>
                  <a:gd name="connsiteY40" fmla="*/ 49255 h 8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094" h="83023">
                    <a:moveTo>
                      <a:pt x="136662" y="49255"/>
                    </a:moveTo>
                    <a:cubicBezTo>
                      <a:pt x="136633" y="48995"/>
                      <a:pt x="136604" y="48765"/>
                      <a:pt x="136604" y="48505"/>
                    </a:cubicBezTo>
                    <a:lnTo>
                      <a:pt x="136604" y="48390"/>
                    </a:lnTo>
                    <a:lnTo>
                      <a:pt x="137095" y="34865"/>
                    </a:lnTo>
                    <a:lnTo>
                      <a:pt x="131817" y="37806"/>
                    </a:lnTo>
                    <a:cubicBezTo>
                      <a:pt x="131212" y="38152"/>
                      <a:pt x="130577" y="38441"/>
                      <a:pt x="129914" y="38700"/>
                    </a:cubicBezTo>
                    <a:cubicBezTo>
                      <a:pt x="129395" y="38902"/>
                      <a:pt x="128847" y="39075"/>
                      <a:pt x="128299" y="39219"/>
                    </a:cubicBezTo>
                    <a:cubicBezTo>
                      <a:pt x="128011" y="39277"/>
                      <a:pt x="127751" y="39364"/>
                      <a:pt x="127463" y="39421"/>
                    </a:cubicBezTo>
                    <a:lnTo>
                      <a:pt x="127290" y="39479"/>
                    </a:lnTo>
                    <a:cubicBezTo>
                      <a:pt x="127145" y="39508"/>
                      <a:pt x="127030" y="39536"/>
                      <a:pt x="126915" y="39565"/>
                    </a:cubicBezTo>
                    <a:cubicBezTo>
                      <a:pt x="126482" y="39652"/>
                      <a:pt x="126050" y="39738"/>
                      <a:pt x="125588" y="39796"/>
                    </a:cubicBezTo>
                    <a:cubicBezTo>
                      <a:pt x="125156" y="39854"/>
                      <a:pt x="124723" y="39882"/>
                      <a:pt x="124291" y="39940"/>
                    </a:cubicBezTo>
                    <a:cubicBezTo>
                      <a:pt x="123858" y="39969"/>
                      <a:pt x="123397" y="39969"/>
                      <a:pt x="122964" y="39998"/>
                    </a:cubicBezTo>
                    <a:cubicBezTo>
                      <a:pt x="122791" y="39998"/>
                      <a:pt x="122618" y="39998"/>
                      <a:pt x="122359" y="39998"/>
                    </a:cubicBezTo>
                    <a:lnTo>
                      <a:pt x="122243" y="39998"/>
                    </a:lnTo>
                    <a:cubicBezTo>
                      <a:pt x="122041" y="39998"/>
                      <a:pt x="121580" y="39998"/>
                      <a:pt x="121580" y="39998"/>
                    </a:cubicBezTo>
                    <a:cubicBezTo>
                      <a:pt x="121090" y="39969"/>
                      <a:pt x="120599" y="39940"/>
                      <a:pt x="120109" y="39882"/>
                    </a:cubicBezTo>
                    <a:cubicBezTo>
                      <a:pt x="119532" y="39854"/>
                      <a:pt x="118956" y="39767"/>
                      <a:pt x="118408" y="39652"/>
                    </a:cubicBezTo>
                    <a:cubicBezTo>
                      <a:pt x="118177" y="39623"/>
                      <a:pt x="117917" y="39536"/>
                      <a:pt x="117687" y="39479"/>
                    </a:cubicBezTo>
                    <a:cubicBezTo>
                      <a:pt x="117485" y="39421"/>
                      <a:pt x="117254" y="39364"/>
                      <a:pt x="117052" y="39335"/>
                    </a:cubicBezTo>
                    <a:cubicBezTo>
                      <a:pt x="116677" y="39219"/>
                      <a:pt x="116274" y="39133"/>
                      <a:pt x="115899" y="39046"/>
                    </a:cubicBezTo>
                    <a:cubicBezTo>
                      <a:pt x="114861" y="38729"/>
                      <a:pt x="113909" y="38297"/>
                      <a:pt x="113015" y="37777"/>
                    </a:cubicBezTo>
                    <a:lnTo>
                      <a:pt x="50120" y="1154"/>
                    </a:lnTo>
                    <a:cubicBezTo>
                      <a:pt x="50062" y="1125"/>
                      <a:pt x="50005" y="1096"/>
                      <a:pt x="49976" y="1038"/>
                    </a:cubicBezTo>
                    <a:cubicBezTo>
                      <a:pt x="49457" y="721"/>
                      <a:pt x="49024" y="375"/>
                      <a:pt x="48620" y="0"/>
                    </a:cubicBezTo>
                    <a:lnTo>
                      <a:pt x="48188" y="12141"/>
                    </a:lnTo>
                    <a:cubicBezTo>
                      <a:pt x="48101" y="14073"/>
                      <a:pt x="46746" y="16034"/>
                      <a:pt x="44064" y="17533"/>
                    </a:cubicBezTo>
                    <a:lnTo>
                      <a:pt x="0" y="42074"/>
                    </a:lnTo>
                    <a:cubicBezTo>
                      <a:pt x="605" y="42853"/>
                      <a:pt x="1298" y="43574"/>
                      <a:pt x="2365" y="44179"/>
                    </a:cubicBezTo>
                    <a:lnTo>
                      <a:pt x="65289" y="80832"/>
                    </a:lnTo>
                    <a:cubicBezTo>
                      <a:pt x="66442" y="81524"/>
                      <a:pt x="67826" y="82014"/>
                      <a:pt x="69268" y="82360"/>
                    </a:cubicBezTo>
                    <a:cubicBezTo>
                      <a:pt x="69470" y="82389"/>
                      <a:pt x="69672" y="82447"/>
                      <a:pt x="69874" y="82505"/>
                    </a:cubicBezTo>
                    <a:cubicBezTo>
                      <a:pt x="71345" y="82822"/>
                      <a:pt x="72902" y="83024"/>
                      <a:pt x="74488" y="83024"/>
                    </a:cubicBezTo>
                    <a:lnTo>
                      <a:pt x="74603" y="83024"/>
                    </a:lnTo>
                    <a:cubicBezTo>
                      <a:pt x="76247" y="82995"/>
                      <a:pt x="77919" y="82793"/>
                      <a:pt x="79477" y="82447"/>
                    </a:cubicBezTo>
                    <a:lnTo>
                      <a:pt x="79650" y="82418"/>
                    </a:lnTo>
                    <a:cubicBezTo>
                      <a:pt x="81236" y="82043"/>
                      <a:pt x="82735" y="81524"/>
                      <a:pt x="84033" y="80775"/>
                    </a:cubicBezTo>
                    <a:lnTo>
                      <a:pt x="134730" y="52542"/>
                    </a:lnTo>
                    <a:cubicBezTo>
                      <a:pt x="135768" y="51937"/>
                      <a:pt x="136460" y="51245"/>
                      <a:pt x="137095" y="50553"/>
                    </a:cubicBezTo>
                    <a:cubicBezTo>
                      <a:pt x="137008" y="50351"/>
                      <a:pt x="136893" y="50149"/>
                      <a:pt x="136835" y="49947"/>
                    </a:cubicBezTo>
                    <a:cubicBezTo>
                      <a:pt x="136749" y="49774"/>
                      <a:pt x="136720" y="49514"/>
                      <a:pt x="136662" y="49255"/>
                    </a:cubicBezTo>
                    <a:close/>
                  </a:path>
                </a:pathLst>
              </a:custGeom>
              <a:solidFill>
                <a:srgbClr val="4C4DC3"/>
              </a:solidFill>
              <a:ln w="2878" cap="flat">
                <a:noFill/>
                <a:prstDash val="solid"/>
                <a:miter/>
              </a:ln>
            </p:spPr>
            <p:txBody>
              <a:bodyPr rtlCol="0" anchor="ctr"/>
              <a:lstStyle/>
              <a:p>
                <a:endParaRPr lang="zh-CN" altLang="en-US"/>
              </a:p>
            </p:txBody>
          </p:sp>
          <p:sp>
            <p:nvSpPr>
              <p:cNvPr id="262" name="Aichitds5-67"/>
              <p:cNvSpPr/>
              <p:nvPr/>
            </p:nvSpPr>
            <p:spPr>
              <a:xfrm>
                <a:off x="10100290" y="5234090"/>
                <a:ext cx="137209" cy="83081"/>
              </a:xfrm>
              <a:custGeom>
                <a:avLst/>
                <a:gdLst>
                  <a:gd name="connsiteX0" fmla="*/ 136691 w 137209"/>
                  <a:gd name="connsiteY0" fmla="*/ 49226 h 83081"/>
                  <a:gd name="connsiteX1" fmla="*/ 136633 w 137209"/>
                  <a:gd name="connsiteY1" fmla="*/ 48476 h 83081"/>
                  <a:gd name="connsiteX2" fmla="*/ 136633 w 137209"/>
                  <a:gd name="connsiteY2" fmla="*/ 48390 h 83081"/>
                  <a:gd name="connsiteX3" fmla="*/ 137123 w 137209"/>
                  <a:gd name="connsiteY3" fmla="*/ 34922 h 83081"/>
                  <a:gd name="connsiteX4" fmla="*/ 131875 w 137209"/>
                  <a:gd name="connsiteY4" fmla="*/ 37864 h 83081"/>
                  <a:gd name="connsiteX5" fmla="*/ 129943 w 137209"/>
                  <a:gd name="connsiteY5" fmla="*/ 38787 h 83081"/>
                  <a:gd name="connsiteX6" fmla="*/ 128328 w 137209"/>
                  <a:gd name="connsiteY6" fmla="*/ 39306 h 83081"/>
                  <a:gd name="connsiteX7" fmla="*/ 127492 w 137209"/>
                  <a:gd name="connsiteY7" fmla="*/ 39508 h 83081"/>
                  <a:gd name="connsiteX8" fmla="*/ 127347 w 137209"/>
                  <a:gd name="connsiteY8" fmla="*/ 39537 h 83081"/>
                  <a:gd name="connsiteX9" fmla="*/ 126915 w 137209"/>
                  <a:gd name="connsiteY9" fmla="*/ 39623 h 83081"/>
                  <a:gd name="connsiteX10" fmla="*/ 125588 w 137209"/>
                  <a:gd name="connsiteY10" fmla="*/ 39854 h 83081"/>
                  <a:gd name="connsiteX11" fmla="*/ 124291 w 137209"/>
                  <a:gd name="connsiteY11" fmla="*/ 39998 h 83081"/>
                  <a:gd name="connsiteX12" fmla="*/ 122993 w 137209"/>
                  <a:gd name="connsiteY12" fmla="*/ 40056 h 83081"/>
                  <a:gd name="connsiteX13" fmla="*/ 122503 w 137209"/>
                  <a:gd name="connsiteY13" fmla="*/ 40056 h 83081"/>
                  <a:gd name="connsiteX14" fmla="*/ 122359 w 137209"/>
                  <a:gd name="connsiteY14" fmla="*/ 40056 h 83081"/>
                  <a:gd name="connsiteX15" fmla="*/ 121609 w 137209"/>
                  <a:gd name="connsiteY15" fmla="*/ 40056 h 83081"/>
                  <a:gd name="connsiteX16" fmla="*/ 120138 w 137209"/>
                  <a:gd name="connsiteY16" fmla="*/ 39969 h 83081"/>
                  <a:gd name="connsiteX17" fmla="*/ 118465 w 137209"/>
                  <a:gd name="connsiteY17" fmla="*/ 39738 h 83081"/>
                  <a:gd name="connsiteX18" fmla="*/ 117773 w 137209"/>
                  <a:gd name="connsiteY18" fmla="*/ 39595 h 83081"/>
                  <a:gd name="connsiteX19" fmla="*/ 117168 w 137209"/>
                  <a:gd name="connsiteY19" fmla="*/ 39450 h 83081"/>
                  <a:gd name="connsiteX20" fmla="*/ 116014 w 137209"/>
                  <a:gd name="connsiteY20" fmla="*/ 39162 h 83081"/>
                  <a:gd name="connsiteX21" fmla="*/ 113159 w 137209"/>
                  <a:gd name="connsiteY21" fmla="*/ 37893 h 83081"/>
                  <a:gd name="connsiteX22" fmla="*/ 50206 w 137209"/>
                  <a:gd name="connsiteY22" fmla="*/ 1211 h 83081"/>
                  <a:gd name="connsiteX23" fmla="*/ 50062 w 137209"/>
                  <a:gd name="connsiteY23" fmla="*/ 1125 h 83081"/>
                  <a:gd name="connsiteX24" fmla="*/ 48592 w 137209"/>
                  <a:gd name="connsiteY24" fmla="*/ 0 h 83081"/>
                  <a:gd name="connsiteX25" fmla="*/ 48159 w 137209"/>
                  <a:gd name="connsiteY25" fmla="*/ 12199 h 83081"/>
                  <a:gd name="connsiteX26" fmla="*/ 44093 w 137209"/>
                  <a:gd name="connsiteY26" fmla="*/ 17562 h 83081"/>
                  <a:gd name="connsiteX27" fmla="*/ 0 w 137209"/>
                  <a:gd name="connsiteY27" fmla="*/ 42132 h 83081"/>
                  <a:gd name="connsiteX28" fmla="*/ 2393 w 137209"/>
                  <a:gd name="connsiteY28" fmla="*/ 44237 h 83081"/>
                  <a:gd name="connsiteX29" fmla="*/ 65317 w 137209"/>
                  <a:gd name="connsiteY29" fmla="*/ 80890 h 83081"/>
                  <a:gd name="connsiteX30" fmla="*/ 69326 w 137209"/>
                  <a:gd name="connsiteY30" fmla="*/ 82418 h 83081"/>
                  <a:gd name="connsiteX31" fmla="*/ 69960 w 137209"/>
                  <a:gd name="connsiteY31" fmla="*/ 82591 h 83081"/>
                  <a:gd name="connsiteX32" fmla="*/ 74545 w 137209"/>
                  <a:gd name="connsiteY32" fmla="*/ 83082 h 83081"/>
                  <a:gd name="connsiteX33" fmla="*/ 74719 w 137209"/>
                  <a:gd name="connsiteY33" fmla="*/ 83082 h 83081"/>
                  <a:gd name="connsiteX34" fmla="*/ 79621 w 137209"/>
                  <a:gd name="connsiteY34" fmla="*/ 82476 h 83081"/>
                  <a:gd name="connsiteX35" fmla="*/ 79765 w 137209"/>
                  <a:gd name="connsiteY35" fmla="*/ 82447 h 83081"/>
                  <a:gd name="connsiteX36" fmla="*/ 84149 w 137209"/>
                  <a:gd name="connsiteY36" fmla="*/ 80803 h 83081"/>
                  <a:gd name="connsiteX37" fmla="*/ 134845 w 137209"/>
                  <a:gd name="connsiteY37" fmla="*/ 52571 h 83081"/>
                  <a:gd name="connsiteX38" fmla="*/ 137210 w 137209"/>
                  <a:gd name="connsiteY38" fmla="*/ 50581 h 83081"/>
                  <a:gd name="connsiteX39" fmla="*/ 136922 w 137209"/>
                  <a:gd name="connsiteY39" fmla="*/ 49947 h 83081"/>
                  <a:gd name="connsiteX40" fmla="*/ 136691 w 137209"/>
                  <a:gd name="connsiteY40" fmla="*/ 49226 h 8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209" h="83081">
                    <a:moveTo>
                      <a:pt x="136691" y="49226"/>
                    </a:moveTo>
                    <a:cubicBezTo>
                      <a:pt x="136633" y="48967"/>
                      <a:pt x="136633" y="48707"/>
                      <a:pt x="136633" y="48476"/>
                    </a:cubicBezTo>
                    <a:lnTo>
                      <a:pt x="136633" y="48390"/>
                    </a:lnTo>
                    <a:lnTo>
                      <a:pt x="137123" y="34922"/>
                    </a:lnTo>
                    <a:lnTo>
                      <a:pt x="131875" y="37864"/>
                    </a:lnTo>
                    <a:cubicBezTo>
                      <a:pt x="131269" y="38210"/>
                      <a:pt x="130606" y="38499"/>
                      <a:pt x="129943" y="38787"/>
                    </a:cubicBezTo>
                    <a:cubicBezTo>
                      <a:pt x="129424" y="38989"/>
                      <a:pt x="128876" y="39162"/>
                      <a:pt x="128328" y="39306"/>
                    </a:cubicBezTo>
                    <a:cubicBezTo>
                      <a:pt x="128068" y="39392"/>
                      <a:pt x="127809" y="39450"/>
                      <a:pt x="127492" y="39508"/>
                    </a:cubicBezTo>
                    <a:cubicBezTo>
                      <a:pt x="127492" y="39508"/>
                      <a:pt x="127434" y="39537"/>
                      <a:pt x="127347" y="39537"/>
                    </a:cubicBezTo>
                    <a:cubicBezTo>
                      <a:pt x="127203" y="39595"/>
                      <a:pt x="127088" y="39623"/>
                      <a:pt x="126915" y="39623"/>
                    </a:cubicBezTo>
                    <a:cubicBezTo>
                      <a:pt x="126482" y="39710"/>
                      <a:pt x="126050" y="39796"/>
                      <a:pt x="125588" y="39854"/>
                    </a:cubicBezTo>
                    <a:cubicBezTo>
                      <a:pt x="125156" y="39912"/>
                      <a:pt x="124723" y="39941"/>
                      <a:pt x="124291" y="39998"/>
                    </a:cubicBezTo>
                    <a:cubicBezTo>
                      <a:pt x="123858" y="40027"/>
                      <a:pt x="123425" y="40056"/>
                      <a:pt x="122993" y="40056"/>
                    </a:cubicBezTo>
                    <a:cubicBezTo>
                      <a:pt x="122820" y="40056"/>
                      <a:pt x="122503" y="40056"/>
                      <a:pt x="122503" y="40056"/>
                    </a:cubicBezTo>
                    <a:lnTo>
                      <a:pt x="122359" y="40056"/>
                    </a:lnTo>
                    <a:cubicBezTo>
                      <a:pt x="122099" y="40056"/>
                      <a:pt x="121609" y="40056"/>
                      <a:pt x="121609" y="40056"/>
                    </a:cubicBezTo>
                    <a:cubicBezTo>
                      <a:pt x="121119" y="40056"/>
                      <a:pt x="120628" y="40027"/>
                      <a:pt x="120138" y="39969"/>
                    </a:cubicBezTo>
                    <a:cubicBezTo>
                      <a:pt x="119590" y="39912"/>
                      <a:pt x="119013" y="39825"/>
                      <a:pt x="118465" y="39738"/>
                    </a:cubicBezTo>
                    <a:cubicBezTo>
                      <a:pt x="118206" y="39710"/>
                      <a:pt x="118004" y="39623"/>
                      <a:pt x="117773" y="39595"/>
                    </a:cubicBezTo>
                    <a:cubicBezTo>
                      <a:pt x="117571" y="39537"/>
                      <a:pt x="117369" y="39479"/>
                      <a:pt x="117168" y="39450"/>
                    </a:cubicBezTo>
                    <a:cubicBezTo>
                      <a:pt x="116764" y="39335"/>
                      <a:pt x="116389" y="39277"/>
                      <a:pt x="116014" y="39162"/>
                    </a:cubicBezTo>
                    <a:cubicBezTo>
                      <a:pt x="115005" y="38816"/>
                      <a:pt x="114024" y="38412"/>
                      <a:pt x="113159" y="37893"/>
                    </a:cubicBezTo>
                    <a:lnTo>
                      <a:pt x="50206" y="1211"/>
                    </a:lnTo>
                    <a:cubicBezTo>
                      <a:pt x="50149" y="1182"/>
                      <a:pt x="50120" y="1154"/>
                      <a:pt x="50062" y="1125"/>
                    </a:cubicBezTo>
                    <a:cubicBezTo>
                      <a:pt x="49514" y="779"/>
                      <a:pt x="49024" y="375"/>
                      <a:pt x="48592" y="0"/>
                    </a:cubicBezTo>
                    <a:lnTo>
                      <a:pt x="48159" y="12199"/>
                    </a:lnTo>
                    <a:cubicBezTo>
                      <a:pt x="48101" y="14159"/>
                      <a:pt x="46717" y="16121"/>
                      <a:pt x="44093" y="17562"/>
                    </a:cubicBezTo>
                    <a:lnTo>
                      <a:pt x="0" y="42132"/>
                    </a:lnTo>
                    <a:cubicBezTo>
                      <a:pt x="605" y="42882"/>
                      <a:pt x="1298" y="43632"/>
                      <a:pt x="2393" y="44237"/>
                    </a:cubicBezTo>
                    <a:lnTo>
                      <a:pt x="65317" y="80890"/>
                    </a:lnTo>
                    <a:cubicBezTo>
                      <a:pt x="66500" y="81582"/>
                      <a:pt x="67884" y="82072"/>
                      <a:pt x="69326" y="82418"/>
                    </a:cubicBezTo>
                    <a:cubicBezTo>
                      <a:pt x="69528" y="82476"/>
                      <a:pt x="69730" y="82505"/>
                      <a:pt x="69960" y="82591"/>
                    </a:cubicBezTo>
                    <a:cubicBezTo>
                      <a:pt x="71431" y="82908"/>
                      <a:pt x="72959" y="83082"/>
                      <a:pt x="74545" y="83082"/>
                    </a:cubicBezTo>
                    <a:lnTo>
                      <a:pt x="74719" y="83082"/>
                    </a:lnTo>
                    <a:cubicBezTo>
                      <a:pt x="76333" y="83053"/>
                      <a:pt x="77977" y="82880"/>
                      <a:pt x="79621" y="82476"/>
                    </a:cubicBezTo>
                    <a:cubicBezTo>
                      <a:pt x="79621" y="82476"/>
                      <a:pt x="79679" y="82476"/>
                      <a:pt x="79765" y="82447"/>
                    </a:cubicBezTo>
                    <a:cubicBezTo>
                      <a:pt x="81351" y="82072"/>
                      <a:pt x="82851" y="81524"/>
                      <a:pt x="84149" y="80803"/>
                    </a:cubicBezTo>
                    <a:lnTo>
                      <a:pt x="134845" y="52571"/>
                    </a:lnTo>
                    <a:cubicBezTo>
                      <a:pt x="135883" y="51966"/>
                      <a:pt x="136547" y="51331"/>
                      <a:pt x="137210" y="50581"/>
                    </a:cubicBezTo>
                    <a:cubicBezTo>
                      <a:pt x="137095" y="50380"/>
                      <a:pt x="137008" y="50149"/>
                      <a:pt x="136922" y="49947"/>
                    </a:cubicBezTo>
                    <a:cubicBezTo>
                      <a:pt x="136777" y="49716"/>
                      <a:pt x="136720" y="49486"/>
                      <a:pt x="136691" y="49226"/>
                    </a:cubicBezTo>
                    <a:close/>
                  </a:path>
                </a:pathLst>
              </a:custGeom>
              <a:solidFill>
                <a:srgbClr val="4C4DC3"/>
              </a:solidFill>
              <a:ln w="2878" cap="flat">
                <a:noFill/>
                <a:prstDash val="solid"/>
                <a:miter/>
              </a:ln>
            </p:spPr>
            <p:txBody>
              <a:bodyPr rtlCol="0" anchor="ctr"/>
              <a:lstStyle/>
              <a:p>
                <a:endParaRPr lang="zh-CN" altLang="en-US"/>
              </a:p>
            </p:txBody>
          </p:sp>
          <p:sp>
            <p:nvSpPr>
              <p:cNvPr id="263" name="Aichitds5-68"/>
              <p:cNvSpPr/>
              <p:nvPr/>
            </p:nvSpPr>
            <p:spPr>
              <a:xfrm>
                <a:off x="10010288" y="5181664"/>
                <a:ext cx="137152" cy="83023"/>
              </a:xfrm>
              <a:custGeom>
                <a:avLst/>
                <a:gdLst>
                  <a:gd name="connsiteX0" fmla="*/ 136604 w 137152"/>
                  <a:gd name="connsiteY0" fmla="*/ 49168 h 83023"/>
                  <a:gd name="connsiteX1" fmla="*/ 136547 w 137152"/>
                  <a:gd name="connsiteY1" fmla="*/ 48418 h 83023"/>
                  <a:gd name="connsiteX2" fmla="*/ 136575 w 137152"/>
                  <a:gd name="connsiteY2" fmla="*/ 48274 h 83023"/>
                  <a:gd name="connsiteX3" fmla="*/ 137066 w 137152"/>
                  <a:gd name="connsiteY3" fmla="*/ 34778 h 83023"/>
                  <a:gd name="connsiteX4" fmla="*/ 131731 w 137152"/>
                  <a:gd name="connsiteY4" fmla="*/ 37748 h 83023"/>
                  <a:gd name="connsiteX5" fmla="*/ 129799 w 137152"/>
                  <a:gd name="connsiteY5" fmla="*/ 38614 h 83023"/>
                  <a:gd name="connsiteX6" fmla="*/ 128184 w 137152"/>
                  <a:gd name="connsiteY6" fmla="*/ 39162 h 83023"/>
                  <a:gd name="connsiteX7" fmla="*/ 127347 w 137152"/>
                  <a:gd name="connsiteY7" fmla="*/ 39364 h 83023"/>
                  <a:gd name="connsiteX8" fmla="*/ 127232 w 137152"/>
                  <a:gd name="connsiteY8" fmla="*/ 39392 h 83023"/>
                  <a:gd name="connsiteX9" fmla="*/ 126799 w 137152"/>
                  <a:gd name="connsiteY9" fmla="*/ 39508 h 83023"/>
                  <a:gd name="connsiteX10" fmla="*/ 125473 w 137152"/>
                  <a:gd name="connsiteY10" fmla="*/ 39738 h 83023"/>
                  <a:gd name="connsiteX11" fmla="*/ 124175 w 137152"/>
                  <a:gd name="connsiteY11" fmla="*/ 39882 h 83023"/>
                  <a:gd name="connsiteX12" fmla="*/ 122878 w 137152"/>
                  <a:gd name="connsiteY12" fmla="*/ 39940 h 83023"/>
                  <a:gd name="connsiteX13" fmla="*/ 122416 w 137152"/>
                  <a:gd name="connsiteY13" fmla="*/ 39940 h 83023"/>
                  <a:gd name="connsiteX14" fmla="*/ 122243 w 137152"/>
                  <a:gd name="connsiteY14" fmla="*/ 39940 h 83023"/>
                  <a:gd name="connsiteX15" fmla="*/ 121522 w 137152"/>
                  <a:gd name="connsiteY15" fmla="*/ 39940 h 83023"/>
                  <a:gd name="connsiteX16" fmla="*/ 120052 w 137152"/>
                  <a:gd name="connsiteY16" fmla="*/ 39825 h 83023"/>
                  <a:gd name="connsiteX17" fmla="*/ 118148 w 137152"/>
                  <a:gd name="connsiteY17" fmla="*/ 39565 h 83023"/>
                  <a:gd name="connsiteX18" fmla="*/ 117485 w 137152"/>
                  <a:gd name="connsiteY18" fmla="*/ 39392 h 83023"/>
                  <a:gd name="connsiteX19" fmla="*/ 117081 w 137152"/>
                  <a:gd name="connsiteY19" fmla="*/ 39306 h 83023"/>
                  <a:gd name="connsiteX20" fmla="*/ 115928 w 137152"/>
                  <a:gd name="connsiteY20" fmla="*/ 39018 h 83023"/>
                  <a:gd name="connsiteX21" fmla="*/ 113073 w 137152"/>
                  <a:gd name="connsiteY21" fmla="*/ 37777 h 83023"/>
                  <a:gd name="connsiteX22" fmla="*/ 50120 w 137152"/>
                  <a:gd name="connsiteY22" fmla="*/ 1096 h 83023"/>
                  <a:gd name="connsiteX23" fmla="*/ 50005 w 137152"/>
                  <a:gd name="connsiteY23" fmla="*/ 1038 h 83023"/>
                  <a:gd name="connsiteX24" fmla="*/ 48649 w 137152"/>
                  <a:gd name="connsiteY24" fmla="*/ 0 h 83023"/>
                  <a:gd name="connsiteX25" fmla="*/ 48217 w 137152"/>
                  <a:gd name="connsiteY25" fmla="*/ 12141 h 83023"/>
                  <a:gd name="connsiteX26" fmla="*/ 44093 w 137152"/>
                  <a:gd name="connsiteY26" fmla="*/ 17533 h 83023"/>
                  <a:gd name="connsiteX27" fmla="*/ 0 w 137152"/>
                  <a:gd name="connsiteY27" fmla="*/ 42103 h 83023"/>
                  <a:gd name="connsiteX28" fmla="*/ 2336 w 137152"/>
                  <a:gd name="connsiteY28" fmla="*/ 44179 h 83023"/>
                  <a:gd name="connsiteX29" fmla="*/ 65231 w 137152"/>
                  <a:gd name="connsiteY29" fmla="*/ 80832 h 83023"/>
                  <a:gd name="connsiteX30" fmla="*/ 69239 w 137152"/>
                  <a:gd name="connsiteY30" fmla="*/ 82360 h 83023"/>
                  <a:gd name="connsiteX31" fmla="*/ 69874 w 137152"/>
                  <a:gd name="connsiteY31" fmla="*/ 82534 h 83023"/>
                  <a:gd name="connsiteX32" fmla="*/ 74459 w 137152"/>
                  <a:gd name="connsiteY32" fmla="*/ 83024 h 83023"/>
                  <a:gd name="connsiteX33" fmla="*/ 74632 w 137152"/>
                  <a:gd name="connsiteY33" fmla="*/ 82995 h 83023"/>
                  <a:gd name="connsiteX34" fmla="*/ 79477 w 137152"/>
                  <a:gd name="connsiteY34" fmla="*/ 82447 h 83023"/>
                  <a:gd name="connsiteX35" fmla="*/ 79679 w 137152"/>
                  <a:gd name="connsiteY35" fmla="*/ 82418 h 83023"/>
                  <a:gd name="connsiteX36" fmla="*/ 84091 w 137152"/>
                  <a:gd name="connsiteY36" fmla="*/ 80775 h 83023"/>
                  <a:gd name="connsiteX37" fmla="*/ 134788 w 137152"/>
                  <a:gd name="connsiteY37" fmla="*/ 52542 h 83023"/>
                  <a:gd name="connsiteX38" fmla="*/ 137152 w 137152"/>
                  <a:gd name="connsiteY38" fmla="*/ 50553 h 83023"/>
                  <a:gd name="connsiteX39" fmla="*/ 136864 w 137152"/>
                  <a:gd name="connsiteY39" fmla="*/ 49918 h 83023"/>
                  <a:gd name="connsiteX40" fmla="*/ 136604 w 137152"/>
                  <a:gd name="connsiteY40" fmla="*/ 49168 h 8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152" h="83023">
                    <a:moveTo>
                      <a:pt x="136604" y="49168"/>
                    </a:moveTo>
                    <a:cubicBezTo>
                      <a:pt x="136575" y="48909"/>
                      <a:pt x="136547" y="48649"/>
                      <a:pt x="136547" y="48418"/>
                    </a:cubicBezTo>
                    <a:lnTo>
                      <a:pt x="136575" y="48274"/>
                    </a:lnTo>
                    <a:lnTo>
                      <a:pt x="137066" y="34778"/>
                    </a:lnTo>
                    <a:lnTo>
                      <a:pt x="131731" y="37748"/>
                    </a:lnTo>
                    <a:cubicBezTo>
                      <a:pt x="131125" y="38066"/>
                      <a:pt x="130462" y="38383"/>
                      <a:pt x="129799" y="38614"/>
                    </a:cubicBezTo>
                    <a:cubicBezTo>
                      <a:pt x="129280" y="38815"/>
                      <a:pt x="128761" y="38989"/>
                      <a:pt x="128184" y="39162"/>
                    </a:cubicBezTo>
                    <a:cubicBezTo>
                      <a:pt x="127924" y="39219"/>
                      <a:pt x="127665" y="39306"/>
                      <a:pt x="127347" y="39364"/>
                    </a:cubicBezTo>
                    <a:cubicBezTo>
                      <a:pt x="127347" y="39364"/>
                      <a:pt x="127290" y="39364"/>
                      <a:pt x="127232" y="39392"/>
                    </a:cubicBezTo>
                    <a:cubicBezTo>
                      <a:pt x="127088" y="39421"/>
                      <a:pt x="126972" y="39450"/>
                      <a:pt x="126799" y="39508"/>
                    </a:cubicBezTo>
                    <a:cubicBezTo>
                      <a:pt x="126367" y="39594"/>
                      <a:pt x="125934" y="39652"/>
                      <a:pt x="125473" y="39738"/>
                    </a:cubicBezTo>
                    <a:cubicBezTo>
                      <a:pt x="125040" y="39767"/>
                      <a:pt x="124608" y="39825"/>
                      <a:pt x="124175" y="39882"/>
                    </a:cubicBezTo>
                    <a:cubicBezTo>
                      <a:pt x="123743" y="39911"/>
                      <a:pt x="123310" y="39940"/>
                      <a:pt x="122878" y="39940"/>
                    </a:cubicBezTo>
                    <a:cubicBezTo>
                      <a:pt x="122733" y="39940"/>
                      <a:pt x="122416" y="39940"/>
                      <a:pt x="122416" y="39940"/>
                    </a:cubicBezTo>
                    <a:lnTo>
                      <a:pt x="122243" y="39940"/>
                    </a:lnTo>
                    <a:cubicBezTo>
                      <a:pt x="122012" y="39940"/>
                      <a:pt x="121753" y="39940"/>
                      <a:pt x="121522" y="39940"/>
                    </a:cubicBezTo>
                    <a:cubicBezTo>
                      <a:pt x="121032" y="39911"/>
                      <a:pt x="120542" y="39911"/>
                      <a:pt x="120052" y="39825"/>
                    </a:cubicBezTo>
                    <a:cubicBezTo>
                      <a:pt x="119475" y="39767"/>
                      <a:pt x="118927" y="39710"/>
                      <a:pt x="118148" y="39565"/>
                    </a:cubicBezTo>
                    <a:cubicBezTo>
                      <a:pt x="118148" y="39565"/>
                      <a:pt x="117918" y="39508"/>
                      <a:pt x="117485" y="39392"/>
                    </a:cubicBezTo>
                    <a:cubicBezTo>
                      <a:pt x="117485" y="39392"/>
                      <a:pt x="117283" y="39335"/>
                      <a:pt x="117081" y="39306"/>
                    </a:cubicBezTo>
                    <a:cubicBezTo>
                      <a:pt x="116706" y="39190"/>
                      <a:pt x="116303" y="39133"/>
                      <a:pt x="115928" y="39018"/>
                    </a:cubicBezTo>
                    <a:cubicBezTo>
                      <a:pt x="114889" y="38700"/>
                      <a:pt x="113938" y="38297"/>
                      <a:pt x="113073" y="37777"/>
                    </a:cubicBezTo>
                    <a:lnTo>
                      <a:pt x="50120" y="1096"/>
                    </a:lnTo>
                    <a:cubicBezTo>
                      <a:pt x="50120" y="1096"/>
                      <a:pt x="50062" y="1038"/>
                      <a:pt x="50005" y="1038"/>
                    </a:cubicBezTo>
                    <a:cubicBezTo>
                      <a:pt x="49485" y="721"/>
                      <a:pt x="49053" y="375"/>
                      <a:pt x="48649" y="0"/>
                    </a:cubicBezTo>
                    <a:lnTo>
                      <a:pt x="48217" y="12141"/>
                    </a:lnTo>
                    <a:cubicBezTo>
                      <a:pt x="48159" y="14073"/>
                      <a:pt x="46775" y="16034"/>
                      <a:pt x="44093" y="17533"/>
                    </a:cubicBezTo>
                    <a:lnTo>
                      <a:pt x="0" y="42103"/>
                    </a:lnTo>
                    <a:cubicBezTo>
                      <a:pt x="577" y="42824"/>
                      <a:pt x="1298" y="43545"/>
                      <a:pt x="2336" y="44179"/>
                    </a:cubicBezTo>
                    <a:lnTo>
                      <a:pt x="65231" y="80832"/>
                    </a:lnTo>
                    <a:cubicBezTo>
                      <a:pt x="66413" y="81495"/>
                      <a:pt x="67798" y="81985"/>
                      <a:pt x="69239" y="82360"/>
                    </a:cubicBezTo>
                    <a:cubicBezTo>
                      <a:pt x="69441" y="82389"/>
                      <a:pt x="69672" y="82447"/>
                      <a:pt x="69874" y="82534"/>
                    </a:cubicBezTo>
                    <a:cubicBezTo>
                      <a:pt x="71345" y="82822"/>
                      <a:pt x="72873" y="83024"/>
                      <a:pt x="74459" y="83024"/>
                    </a:cubicBezTo>
                    <a:lnTo>
                      <a:pt x="74632" y="82995"/>
                    </a:lnTo>
                    <a:cubicBezTo>
                      <a:pt x="76276" y="82995"/>
                      <a:pt x="77948" y="82793"/>
                      <a:pt x="79477" y="82447"/>
                    </a:cubicBezTo>
                    <a:lnTo>
                      <a:pt x="79679" y="82418"/>
                    </a:lnTo>
                    <a:cubicBezTo>
                      <a:pt x="81265" y="82043"/>
                      <a:pt x="82764" y="81524"/>
                      <a:pt x="84091" y="80775"/>
                    </a:cubicBezTo>
                    <a:lnTo>
                      <a:pt x="134788" y="52542"/>
                    </a:lnTo>
                    <a:cubicBezTo>
                      <a:pt x="135826" y="51937"/>
                      <a:pt x="136518" y="51245"/>
                      <a:pt x="137152" y="50553"/>
                    </a:cubicBezTo>
                    <a:cubicBezTo>
                      <a:pt x="137037" y="50351"/>
                      <a:pt x="136922" y="50120"/>
                      <a:pt x="136864" y="49918"/>
                    </a:cubicBezTo>
                    <a:cubicBezTo>
                      <a:pt x="136720" y="49658"/>
                      <a:pt x="136662" y="49399"/>
                      <a:pt x="136604" y="49168"/>
                    </a:cubicBezTo>
                    <a:close/>
                  </a:path>
                </a:pathLst>
              </a:custGeom>
              <a:solidFill>
                <a:srgbClr val="4C4DC3"/>
              </a:solidFill>
              <a:ln w="2878" cap="flat">
                <a:noFill/>
                <a:prstDash val="solid"/>
                <a:miter/>
              </a:ln>
            </p:spPr>
            <p:txBody>
              <a:bodyPr rtlCol="0" anchor="ctr"/>
              <a:lstStyle/>
              <a:p>
                <a:endParaRPr lang="zh-CN" altLang="en-US"/>
              </a:p>
            </p:txBody>
          </p:sp>
          <p:sp>
            <p:nvSpPr>
              <p:cNvPr id="264" name="Aichitds5-69"/>
              <p:cNvSpPr/>
              <p:nvPr/>
            </p:nvSpPr>
            <p:spPr>
              <a:xfrm>
                <a:off x="9559640" y="4919096"/>
                <a:ext cx="497652" cy="293135"/>
              </a:xfrm>
              <a:custGeom>
                <a:avLst/>
                <a:gdLst>
                  <a:gd name="connsiteX0" fmla="*/ 497163 w 497652"/>
                  <a:gd name="connsiteY0" fmla="*/ 259251 h 293135"/>
                  <a:gd name="connsiteX1" fmla="*/ 497105 w 497652"/>
                  <a:gd name="connsiteY1" fmla="*/ 258444 h 293135"/>
                  <a:gd name="connsiteX2" fmla="*/ 497105 w 497652"/>
                  <a:gd name="connsiteY2" fmla="*/ 258386 h 293135"/>
                  <a:gd name="connsiteX3" fmla="*/ 497595 w 497652"/>
                  <a:gd name="connsiteY3" fmla="*/ 244919 h 293135"/>
                  <a:gd name="connsiteX4" fmla="*/ 492376 w 497652"/>
                  <a:gd name="connsiteY4" fmla="*/ 247832 h 293135"/>
                  <a:gd name="connsiteX5" fmla="*/ 490472 w 497652"/>
                  <a:gd name="connsiteY5" fmla="*/ 248725 h 293135"/>
                  <a:gd name="connsiteX6" fmla="*/ 488857 w 497652"/>
                  <a:gd name="connsiteY6" fmla="*/ 249245 h 293135"/>
                  <a:gd name="connsiteX7" fmla="*/ 487992 w 497652"/>
                  <a:gd name="connsiteY7" fmla="*/ 249475 h 293135"/>
                  <a:gd name="connsiteX8" fmla="*/ 487877 w 497652"/>
                  <a:gd name="connsiteY8" fmla="*/ 249504 h 293135"/>
                  <a:gd name="connsiteX9" fmla="*/ 487502 w 497652"/>
                  <a:gd name="connsiteY9" fmla="*/ 249620 h 293135"/>
                  <a:gd name="connsiteX10" fmla="*/ 486176 w 497652"/>
                  <a:gd name="connsiteY10" fmla="*/ 249821 h 293135"/>
                  <a:gd name="connsiteX11" fmla="*/ 484878 w 497652"/>
                  <a:gd name="connsiteY11" fmla="*/ 249966 h 293135"/>
                  <a:gd name="connsiteX12" fmla="*/ 483551 w 497652"/>
                  <a:gd name="connsiteY12" fmla="*/ 250052 h 293135"/>
                  <a:gd name="connsiteX13" fmla="*/ 483061 w 497652"/>
                  <a:gd name="connsiteY13" fmla="*/ 250052 h 293135"/>
                  <a:gd name="connsiteX14" fmla="*/ 482888 w 497652"/>
                  <a:gd name="connsiteY14" fmla="*/ 250052 h 293135"/>
                  <a:gd name="connsiteX15" fmla="*/ 482196 w 497652"/>
                  <a:gd name="connsiteY15" fmla="*/ 250052 h 293135"/>
                  <a:gd name="connsiteX16" fmla="*/ 480725 w 497652"/>
                  <a:gd name="connsiteY16" fmla="*/ 249937 h 293135"/>
                  <a:gd name="connsiteX17" fmla="*/ 479024 w 497652"/>
                  <a:gd name="connsiteY17" fmla="*/ 249706 h 293135"/>
                  <a:gd name="connsiteX18" fmla="*/ 478332 w 497652"/>
                  <a:gd name="connsiteY18" fmla="*/ 249533 h 293135"/>
                  <a:gd name="connsiteX19" fmla="*/ 477697 w 497652"/>
                  <a:gd name="connsiteY19" fmla="*/ 249360 h 293135"/>
                  <a:gd name="connsiteX20" fmla="*/ 476515 w 497652"/>
                  <a:gd name="connsiteY20" fmla="*/ 249071 h 293135"/>
                  <a:gd name="connsiteX21" fmla="*/ 473689 w 497652"/>
                  <a:gd name="connsiteY21" fmla="*/ 247832 h 293135"/>
                  <a:gd name="connsiteX22" fmla="*/ 410736 w 497652"/>
                  <a:gd name="connsiteY22" fmla="*/ 211179 h 293135"/>
                  <a:gd name="connsiteX23" fmla="*/ 410649 w 497652"/>
                  <a:gd name="connsiteY23" fmla="*/ 211121 h 293135"/>
                  <a:gd name="connsiteX24" fmla="*/ 409006 w 497652"/>
                  <a:gd name="connsiteY24" fmla="*/ 209881 h 293135"/>
                  <a:gd name="connsiteX25" fmla="*/ 408198 w 497652"/>
                  <a:gd name="connsiteY25" fmla="*/ 208987 h 293135"/>
                  <a:gd name="connsiteX26" fmla="*/ 408025 w 497652"/>
                  <a:gd name="connsiteY26" fmla="*/ 208728 h 293135"/>
                  <a:gd name="connsiteX27" fmla="*/ 407939 w 497652"/>
                  <a:gd name="connsiteY27" fmla="*/ 208641 h 293135"/>
                  <a:gd name="connsiteX28" fmla="*/ 407679 w 497652"/>
                  <a:gd name="connsiteY28" fmla="*/ 208209 h 293135"/>
                  <a:gd name="connsiteX29" fmla="*/ 407362 w 497652"/>
                  <a:gd name="connsiteY29" fmla="*/ 207459 h 293135"/>
                  <a:gd name="connsiteX30" fmla="*/ 407160 w 497652"/>
                  <a:gd name="connsiteY30" fmla="*/ 206738 h 293135"/>
                  <a:gd name="connsiteX31" fmla="*/ 407102 w 497652"/>
                  <a:gd name="connsiteY31" fmla="*/ 205988 h 293135"/>
                  <a:gd name="connsiteX32" fmla="*/ 407102 w 497652"/>
                  <a:gd name="connsiteY32" fmla="*/ 205901 h 293135"/>
                  <a:gd name="connsiteX33" fmla="*/ 407622 w 497652"/>
                  <a:gd name="connsiteY33" fmla="*/ 192175 h 293135"/>
                  <a:gd name="connsiteX34" fmla="*/ 402085 w 497652"/>
                  <a:gd name="connsiteY34" fmla="*/ 195261 h 293135"/>
                  <a:gd name="connsiteX35" fmla="*/ 400152 w 497652"/>
                  <a:gd name="connsiteY35" fmla="*/ 196125 h 293135"/>
                  <a:gd name="connsiteX36" fmla="*/ 398509 w 497652"/>
                  <a:gd name="connsiteY36" fmla="*/ 196674 h 293135"/>
                  <a:gd name="connsiteX37" fmla="*/ 397672 w 497652"/>
                  <a:gd name="connsiteY37" fmla="*/ 196875 h 293135"/>
                  <a:gd name="connsiteX38" fmla="*/ 397557 w 497652"/>
                  <a:gd name="connsiteY38" fmla="*/ 196904 h 293135"/>
                  <a:gd name="connsiteX39" fmla="*/ 397125 w 497652"/>
                  <a:gd name="connsiteY39" fmla="*/ 197020 h 293135"/>
                  <a:gd name="connsiteX40" fmla="*/ 395798 w 497652"/>
                  <a:gd name="connsiteY40" fmla="*/ 197250 h 293135"/>
                  <a:gd name="connsiteX41" fmla="*/ 394500 w 497652"/>
                  <a:gd name="connsiteY41" fmla="*/ 197394 h 293135"/>
                  <a:gd name="connsiteX42" fmla="*/ 393203 w 497652"/>
                  <a:gd name="connsiteY42" fmla="*/ 197452 h 293135"/>
                  <a:gd name="connsiteX43" fmla="*/ 392741 w 497652"/>
                  <a:gd name="connsiteY43" fmla="*/ 197452 h 293135"/>
                  <a:gd name="connsiteX44" fmla="*/ 392568 w 497652"/>
                  <a:gd name="connsiteY44" fmla="*/ 197452 h 293135"/>
                  <a:gd name="connsiteX45" fmla="*/ 391818 w 497652"/>
                  <a:gd name="connsiteY45" fmla="*/ 197452 h 293135"/>
                  <a:gd name="connsiteX46" fmla="*/ 390348 w 497652"/>
                  <a:gd name="connsiteY46" fmla="*/ 197366 h 293135"/>
                  <a:gd name="connsiteX47" fmla="*/ 388675 w 497652"/>
                  <a:gd name="connsiteY47" fmla="*/ 197164 h 293135"/>
                  <a:gd name="connsiteX48" fmla="*/ 387983 w 497652"/>
                  <a:gd name="connsiteY48" fmla="*/ 196991 h 293135"/>
                  <a:gd name="connsiteX49" fmla="*/ 387349 w 497652"/>
                  <a:gd name="connsiteY49" fmla="*/ 196846 h 293135"/>
                  <a:gd name="connsiteX50" fmla="*/ 386195 w 497652"/>
                  <a:gd name="connsiteY50" fmla="*/ 196558 h 293135"/>
                  <a:gd name="connsiteX51" fmla="*/ 383311 w 497652"/>
                  <a:gd name="connsiteY51" fmla="*/ 195289 h 293135"/>
                  <a:gd name="connsiteX52" fmla="*/ 320416 w 497652"/>
                  <a:gd name="connsiteY52" fmla="*/ 158636 h 293135"/>
                  <a:gd name="connsiteX53" fmla="*/ 320243 w 497652"/>
                  <a:gd name="connsiteY53" fmla="*/ 158550 h 293135"/>
                  <a:gd name="connsiteX54" fmla="*/ 318628 w 497652"/>
                  <a:gd name="connsiteY54" fmla="*/ 157310 h 293135"/>
                  <a:gd name="connsiteX55" fmla="*/ 317821 w 497652"/>
                  <a:gd name="connsiteY55" fmla="*/ 156445 h 293135"/>
                  <a:gd name="connsiteX56" fmla="*/ 317619 w 497652"/>
                  <a:gd name="connsiteY56" fmla="*/ 156156 h 293135"/>
                  <a:gd name="connsiteX57" fmla="*/ 317590 w 497652"/>
                  <a:gd name="connsiteY57" fmla="*/ 156099 h 293135"/>
                  <a:gd name="connsiteX58" fmla="*/ 317302 w 497652"/>
                  <a:gd name="connsiteY58" fmla="*/ 155666 h 293135"/>
                  <a:gd name="connsiteX59" fmla="*/ 316985 w 497652"/>
                  <a:gd name="connsiteY59" fmla="*/ 154945 h 293135"/>
                  <a:gd name="connsiteX60" fmla="*/ 316783 w 497652"/>
                  <a:gd name="connsiteY60" fmla="*/ 154224 h 293135"/>
                  <a:gd name="connsiteX61" fmla="*/ 316725 w 497652"/>
                  <a:gd name="connsiteY61" fmla="*/ 153446 h 293135"/>
                  <a:gd name="connsiteX62" fmla="*/ 316725 w 497652"/>
                  <a:gd name="connsiteY62" fmla="*/ 153388 h 293135"/>
                  <a:gd name="connsiteX63" fmla="*/ 317215 w 497652"/>
                  <a:gd name="connsiteY63" fmla="*/ 139950 h 293135"/>
                  <a:gd name="connsiteX64" fmla="*/ 311996 w 497652"/>
                  <a:gd name="connsiteY64" fmla="*/ 142862 h 293135"/>
                  <a:gd name="connsiteX65" fmla="*/ 310092 w 497652"/>
                  <a:gd name="connsiteY65" fmla="*/ 143756 h 293135"/>
                  <a:gd name="connsiteX66" fmla="*/ 308477 w 497652"/>
                  <a:gd name="connsiteY66" fmla="*/ 144275 h 293135"/>
                  <a:gd name="connsiteX67" fmla="*/ 307641 w 497652"/>
                  <a:gd name="connsiteY67" fmla="*/ 144477 h 293135"/>
                  <a:gd name="connsiteX68" fmla="*/ 307468 w 497652"/>
                  <a:gd name="connsiteY68" fmla="*/ 144535 h 293135"/>
                  <a:gd name="connsiteX69" fmla="*/ 307093 w 497652"/>
                  <a:gd name="connsiteY69" fmla="*/ 144621 h 293135"/>
                  <a:gd name="connsiteX70" fmla="*/ 305767 w 497652"/>
                  <a:gd name="connsiteY70" fmla="*/ 144823 h 293135"/>
                  <a:gd name="connsiteX71" fmla="*/ 304469 w 497652"/>
                  <a:gd name="connsiteY71" fmla="*/ 144967 h 293135"/>
                  <a:gd name="connsiteX72" fmla="*/ 303142 w 497652"/>
                  <a:gd name="connsiteY72" fmla="*/ 145054 h 293135"/>
                  <a:gd name="connsiteX73" fmla="*/ 302623 w 497652"/>
                  <a:gd name="connsiteY73" fmla="*/ 145054 h 293135"/>
                  <a:gd name="connsiteX74" fmla="*/ 302450 w 497652"/>
                  <a:gd name="connsiteY74" fmla="*/ 145054 h 293135"/>
                  <a:gd name="connsiteX75" fmla="*/ 301787 w 497652"/>
                  <a:gd name="connsiteY75" fmla="*/ 145054 h 293135"/>
                  <a:gd name="connsiteX76" fmla="*/ 300287 w 497652"/>
                  <a:gd name="connsiteY76" fmla="*/ 144967 h 293135"/>
                  <a:gd name="connsiteX77" fmla="*/ 298586 w 497652"/>
                  <a:gd name="connsiteY77" fmla="*/ 144737 h 293135"/>
                  <a:gd name="connsiteX78" fmla="*/ 297865 w 497652"/>
                  <a:gd name="connsiteY78" fmla="*/ 144564 h 293135"/>
                  <a:gd name="connsiteX79" fmla="*/ 297259 w 497652"/>
                  <a:gd name="connsiteY79" fmla="*/ 144391 h 293135"/>
                  <a:gd name="connsiteX80" fmla="*/ 296077 w 497652"/>
                  <a:gd name="connsiteY80" fmla="*/ 144131 h 293135"/>
                  <a:gd name="connsiteX81" fmla="*/ 293222 w 497652"/>
                  <a:gd name="connsiteY81" fmla="*/ 142891 h 293135"/>
                  <a:gd name="connsiteX82" fmla="*/ 230269 w 497652"/>
                  <a:gd name="connsiteY82" fmla="*/ 106210 h 293135"/>
                  <a:gd name="connsiteX83" fmla="*/ 230154 w 497652"/>
                  <a:gd name="connsiteY83" fmla="*/ 106152 h 293135"/>
                  <a:gd name="connsiteX84" fmla="*/ 228539 w 497652"/>
                  <a:gd name="connsiteY84" fmla="*/ 104969 h 293135"/>
                  <a:gd name="connsiteX85" fmla="*/ 227761 w 497652"/>
                  <a:gd name="connsiteY85" fmla="*/ 104104 h 293135"/>
                  <a:gd name="connsiteX86" fmla="*/ 227588 w 497652"/>
                  <a:gd name="connsiteY86" fmla="*/ 103845 h 293135"/>
                  <a:gd name="connsiteX87" fmla="*/ 227501 w 497652"/>
                  <a:gd name="connsiteY87" fmla="*/ 103758 h 293135"/>
                  <a:gd name="connsiteX88" fmla="*/ 227241 w 497652"/>
                  <a:gd name="connsiteY88" fmla="*/ 103354 h 293135"/>
                  <a:gd name="connsiteX89" fmla="*/ 226924 w 497652"/>
                  <a:gd name="connsiteY89" fmla="*/ 102605 h 293135"/>
                  <a:gd name="connsiteX90" fmla="*/ 226722 w 497652"/>
                  <a:gd name="connsiteY90" fmla="*/ 101884 h 293135"/>
                  <a:gd name="connsiteX91" fmla="*/ 226665 w 497652"/>
                  <a:gd name="connsiteY91" fmla="*/ 101134 h 293135"/>
                  <a:gd name="connsiteX92" fmla="*/ 226665 w 497652"/>
                  <a:gd name="connsiteY92" fmla="*/ 101019 h 293135"/>
                  <a:gd name="connsiteX93" fmla="*/ 227155 w 497652"/>
                  <a:gd name="connsiteY93" fmla="*/ 87465 h 293135"/>
                  <a:gd name="connsiteX94" fmla="*/ 221849 w 497652"/>
                  <a:gd name="connsiteY94" fmla="*/ 90435 h 293135"/>
                  <a:gd name="connsiteX95" fmla="*/ 219917 w 497652"/>
                  <a:gd name="connsiteY95" fmla="*/ 91329 h 293135"/>
                  <a:gd name="connsiteX96" fmla="*/ 218302 w 497652"/>
                  <a:gd name="connsiteY96" fmla="*/ 91848 h 293135"/>
                  <a:gd name="connsiteX97" fmla="*/ 217408 w 497652"/>
                  <a:gd name="connsiteY97" fmla="*/ 92079 h 293135"/>
                  <a:gd name="connsiteX98" fmla="*/ 217292 w 497652"/>
                  <a:gd name="connsiteY98" fmla="*/ 92079 h 293135"/>
                  <a:gd name="connsiteX99" fmla="*/ 216889 w 497652"/>
                  <a:gd name="connsiteY99" fmla="*/ 92194 h 293135"/>
                  <a:gd name="connsiteX100" fmla="*/ 215562 w 497652"/>
                  <a:gd name="connsiteY100" fmla="*/ 92396 h 293135"/>
                  <a:gd name="connsiteX101" fmla="*/ 214264 w 497652"/>
                  <a:gd name="connsiteY101" fmla="*/ 92540 h 293135"/>
                  <a:gd name="connsiteX102" fmla="*/ 212938 w 497652"/>
                  <a:gd name="connsiteY102" fmla="*/ 92627 h 293135"/>
                  <a:gd name="connsiteX103" fmla="*/ 212448 w 497652"/>
                  <a:gd name="connsiteY103" fmla="*/ 92627 h 293135"/>
                  <a:gd name="connsiteX104" fmla="*/ 212275 w 497652"/>
                  <a:gd name="connsiteY104" fmla="*/ 92627 h 293135"/>
                  <a:gd name="connsiteX105" fmla="*/ 211582 w 497652"/>
                  <a:gd name="connsiteY105" fmla="*/ 92598 h 293135"/>
                  <a:gd name="connsiteX106" fmla="*/ 210083 w 497652"/>
                  <a:gd name="connsiteY106" fmla="*/ 92512 h 293135"/>
                  <a:gd name="connsiteX107" fmla="*/ 208382 w 497652"/>
                  <a:gd name="connsiteY107" fmla="*/ 92281 h 293135"/>
                  <a:gd name="connsiteX108" fmla="*/ 207689 w 497652"/>
                  <a:gd name="connsiteY108" fmla="*/ 92108 h 293135"/>
                  <a:gd name="connsiteX109" fmla="*/ 207084 w 497652"/>
                  <a:gd name="connsiteY109" fmla="*/ 91964 h 293135"/>
                  <a:gd name="connsiteX110" fmla="*/ 205902 w 497652"/>
                  <a:gd name="connsiteY110" fmla="*/ 91675 h 293135"/>
                  <a:gd name="connsiteX111" fmla="*/ 203104 w 497652"/>
                  <a:gd name="connsiteY111" fmla="*/ 90435 h 293135"/>
                  <a:gd name="connsiteX112" fmla="*/ 140209 w 497652"/>
                  <a:gd name="connsiteY112" fmla="*/ 53782 h 293135"/>
                  <a:gd name="connsiteX113" fmla="*/ 140036 w 497652"/>
                  <a:gd name="connsiteY113" fmla="*/ 53696 h 293135"/>
                  <a:gd name="connsiteX114" fmla="*/ 138392 w 497652"/>
                  <a:gd name="connsiteY114" fmla="*/ 52456 h 293135"/>
                  <a:gd name="connsiteX115" fmla="*/ 137585 w 497652"/>
                  <a:gd name="connsiteY115" fmla="*/ 51562 h 293135"/>
                  <a:gd name="connsiteX116" fmla="*/ 137412 w 497652"/>
                  <a:gd name="connsiteY116" fmla="*/ 51302 h 293135"/>
                  <a:gd name="connsiteX117" fmla="*/ 137325 w 497652"/>
                  <a:gd name="connsiteY117" fmla="*/ 51216 h 293135"/>
                  <a:gd name="connsiteX118" fmla="*/ 137066 w 497652"/>
                  <a:gd name="connsiteY118" fmla="*/ 50783 h 293135"/>
                  <a:gd name="connsiteX119" fmla="*/ 136749 w 497652"/>
                  <a:gd name="connsiteY119" fmla="*/ 50033 h 293135"/>
                  <a:gd name="connsiteX120" fmla="*/ 136575 w 497652"/>
                  <a:gd name="connsiteY120" fmla="*/ 49312 h 293135"/>
                  <a:gd name="connsiteX121" fmla="*/ 136518 w 497652"/>
                  <a:gd name="connsiteY121" fmla="*/ 48563 h 293135"/>
                  <a:gd name="connsiteX122" fmla="*/ 136518 w 497652"/>
                  <a:gd name="connsiteY122" fmla="*/ 48419 h 293135"/>
                  <a:gd name="connsiteX123" fmla="*/ 137008 w 497652"/>
                  <a:gd name="connsiteY123" fmla="*/ 34980 h 293135"/>
                  <a:gd name="connsiteX124" fmla="*/ 131760 w 497652"/>
                  <a:gd name="connsiteY124" fmla="*/ 37893 h 293135"/>
                  <a:gd name="connsiteX125" fmla="*/ 129828 w 497652"/>
                  <a:gd name="connsiteY125" fmla="*/ 38787 h 293135"/>
                  <a:gd name="connsiteX126" fmla="*/ 128213 w 497652"/>
                  <a:gd name="connsiteY126" fmla="*/ 39335 h 293135"/>
                  <a:gd name="connsiteX127" fmla="*/ 127434 w 497652"/>
                  <a:gd name="connsiteY127" fmla="*/ 39508 h 293135"/>
                  <a:gd name="connsiteX128" fmla="*/ 127232 w 497652"/>
                  <a:gd name="connsiteY128" fmla="*/ 39565 h 293135"/>
                  <a:gd name="connsiteX129" fmla="*/ 126800 w 497652"/>
                  <a:gd name="connsiteY129" fmla="*/ 39652 h 293135"/>
                  <a:gd name="connsiteX130" fmla="*/ 125473 w 497652"/>
                  <a:gd name="connsiteY130" fmla="*/ 39883 h 293135"/>
                  <a:gd name="connsiteX131" fmla="*/ 124175 w 497652"/>
                  <a:gd name="connsiteY131" fmla="*/ 40027 h 293135"/>
                  <a:gd name="connsiteX132" fmla="*/ 122878 w 497652"/>
                  <a:gd name="connsiteY132" fmla="*/ 40085 h 293135"/>
                  <a:gd name="connsiteX133" fmla="*/ 122416 w 497652"/>
                  <a:gd name="connsiteY133" fmla="*/ 40085 h 293135"/>
                  <a:gd name="connsiteX134" fmla="*/ 122243 w 497652"/>
                  <a:gd name="connsiteY134" fmla="*/ 40085 h 293135"/>
                  <a:gd name="connsiteX135" fmla="*/ 121522 w 497652"/>
                  <a:gd name="connsiteY135" fmla="*/ 40085 h 293135"/>
                  <a:gd name="connsiteX136" fmla="*/ 120052 w 497652"/>
                  <a:gd name="connsiteY136" fmla="*/ 39998 h 293135"/>
                  <a:gd name="connsiteX137" fmla="*/ 118379 w 497652"/>
                  <a:gd name="connsiteY137" fmla="*/ 39767 h 293135"/>
                  <a:gd name="connsiteX138" fmla="*/ 117687 w 497652"/>
                  <a:gd name="connsiteY138" fmla="*/ 39594 h 293135"/>
                  <a:gd name="connsiteX139" fmla="*/ 117052 w 497652"/>
                  <a:gd name="connsiteY139" fmla="*/ 39450 h 293135"/>
                  <a:gd name="connsiteX140" fmla="*/ 115899 w 497652"/>
                  <a:gd name="connsiteY140" fmla="*/ 39162 h 293135"/>
                  <a:gd name="connsiteX141" fmla="*/ 113044 w 497652"/>
                  <a:gd name="connsiteY141" fmla="*/ 37951 h 293135"/>
                  <a:gd name="connsiteX142" fmla="*/ 50149 w 497652"/>
                  <a:gd name="connsiteY142" fmla="*/ 1154 h 293135"/>
                  <a:gd name="connsiteX143" fmla="*/ 50062 w 497652"/>
                  <a:gd name="connsiteY143" fmla="*/ 1096 h 293135"/>
                  <a:gd name="connsiteX144" fmla="*/ 48592 w 497652"/>
                  <a:gd name="connsiteY144" fmla="*/ 0 h 293135"/>
                  <a:gd name="connsiteX145" fmla="*/ 48159 w 497652"/>
                  <a:gd name="connsiteY145" fmla="*/ 12170 h 293135"/>
                  <a:gd name="connsiteX146" fmla="*/ 44064 w 497652"/>
                  <a:gd name="connsiteY146" fmla="*/ 17562 h 293135"/>
                  <a:gd name="connsiteX147" fmla="*/ 0 w 497652"/>
                  <a:gd name="connsiteY147" fmla="*/ 42132 h 293135"/>
                  <a:gd name="connsiteX148" fmla="*/ 2394 w 497652"/>
                  <a:gd name="connsiteY148" fmla="*/ 44237 h 293135"/>
                  <a:gd name="connsiteX149" fmla="*/ 425847 w 497652"/>
                  <a:gd name="connsiteY149" fmla="*/ 290944 h 293135"/>
                  <a:gd name="connsiteX150" fmla="*/ 429855 w 497652"/>
                  <a:gd name="connsiteY150" fmla="*/ 292472 h 293135"/>
                  <a:gd name="connsiteX151" fmla="*/ 430461 w 497652"/>
                  <a:gd name="connsiteY151" fmla="*/ 292645 h 293135"/>
                  <a:gd name="connsiteX152" fmla="*/ 435046 w 497652"/>
                  <a:gd name="connsiteY152" fmla="*/ 293136 h 293135"/>
                  <a:gd name="connsiteX153" fmla="*/ 435219 w 497652"/>
                  <a:gd name="connsiteY153" fmla="*/ 293136 h 293135"/>
                  <a:gd name="connsiteX154" fmla="*/ 440035 w 497652"/>
                  <a:gd name="connsiteY154" fmla="*/ 292559 h 293135"/>
                  <a:gd name="connsiteX155" fmla="*/ 440237 w 497652"/>
                  <a:gd name="connsiteY155" fmla="*/ 292530 h 293135"/>
                  <a:gd name="connsiteX156" fmla="*/ 444620 w 497652"/>
                  <a:gd name="connsiteY156" fmla="*/ 290886 h 293135"/>
                  <a:gd name="connsiteX157" fmla="*/ 495317 w 497652"/>
                  <a:gd name="connsiteY157" fmla="*/ 262654 h 293135"/>
                  <a:gd name="connsiteX158" fmla="*/ 497653 w 497652"/>
                  <a:gd name="connsiteY158" fmla="*/ 260693 h 293135"/>
                  <a:gd name="connsiteX159" fmla="*/ 497336 w 497652"/>
                  <a:gd name="connsiteY159" fmla="*/ 260001 h 293135"/>
                  <a:gd name="connsiteX160" fmla="*/ 497163 w 497652"/>
                  <a:gd name="connsiteY160" fmla="*/ 259251 h 29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97652" h="293135">
                    <a:moveTo>
                      <a:pt x="497163" y="259251"/>
                    </a:moveTo>
                    <a:cubicBezTo>
                      <a:pt x="497134" y="258992"/>
                      <a:pt x="497105" y="258761"/>
                      <a:pt x="497105" y="258444"/>
                    </a:cubicBezTo>
                    <a:lnTo>
                      <a:pt x="497105" y="258386"/>
                    </a:lnTo>
                    <a:lnTo>
                      <a:pt x="497595" y="244919"/>
                    </a:lnTo>
                    <a:lnTo>
                      <a:pt x="492376" y="247832"/>
                    </a:lnTo>
                    <a:cubicBezTo>
                      <a:pt x="491770" y="248178"/>
                      <a:pt x="491136" y="248466"/>
                      <a:pt x="490472" y="248725"/>
                    </a:cubicBezTo>
                    <a:cubicBezTo>
                      <a:pt x="489953" y="248928"/>
                      <a:pt x="489405" y="249100"/>
                      <a:pt x="488857" y="249245"/>
                    </a:cubicBezTo>
                    <a:cubicBezTo>
                      <a:pt x="488569" y="249302"/>
                      <a:pt x="488309" y="249389"/>
                      <a:pt x="487992" y="249475"/>
                    </a:cubicBezTo>
                    <a:cubicBezTo>
                      <a:pt x="487992" y="249475"/>
                      <a:pt x="487935" y="249475"/>
                      <a:pt x="487877" y="249504"/>
                    </a:cubicBezTo>
                    <a:cubicBezTo>
                      <a:pt x="487762" y="249533"/>
                      <a:pt x="487617" y="249591"/>
                      <a:pt x="487502" y="249620"/>
                    </a:cubicBezTo>
                    <a:cubicBezTo>
                      <a:pt x="487069" y="249706"/>
                      <a:pt x="486608" y="249764"/>
                      <a:pt x="486176" y="249821"/>
                    </a:cubicBezTo>
                    <a:cubicBezTo>
                      <a:pt x="485743" y="249879"/>
                      <a:pt x="485310" y="249908"/>
                      <a:pt x="484878" y="249966"/>
                    </a:cubicBezTo>
                    <a:cubicBezTo>
                      <a:pt x="484445" y="250023"/>
                      <a:pt x="483984" y="250023"/>
                      <a:pt x="483551" y="250052"/>
                    </a:cubicBezTo>
                    <a:lnTo>
                      <a:pt x="483061" y="250052"/>
                    </a:lnTo>
                    <a:lnTo>
                      <a:pt x="482888" y="250052"/>
                    </a:lnTo>
                    <a:cubicBezTo>
                      <a:pt x="482657" y="250052"/>
                      <a:pt x="482196" y="250052"/>
                      <a:pt x="482196" y="250052"/>
                    </a:cubicBezTo>
                    <a:cubicBezTo>
                      <a:pt x="481706" y="250023"/>
                      <a:pt x="481215" y="249994"/>
                      <a:pt x="480725" y="249937"/>
                    </a:cubicBezTo>
                    <a:cubicBezTo>
                      <a:pt x="480148" y="249879"/>
                      <a:pt x="479572" y="249821"/>
                      <a:pt x="479024" y="249706"/>
                    </a:cubicBezTo>
                    <a:cubicBezTo>
                      <a:pt x="478793" y="249677"/>
                      <a:pt x="478562" y="249591"/>
                      <a:pt x="478332" y="249533"/>
                    </a:cubicBezTo>
                    <a:cubicBezTo>
                      <a:pt x="478101" y="249504"/>
                      <a:pt x="477928" y="249446"/>
                      <a:pt x="477697" y="249360"/>
                    </a:cubicBezTo>
                    <a:cubicBezTo>
                      <a:pt x="477293" y="249274"/>
                      <a:pt x="476919" y="249216"/>
                      <a:pt x="476515" y="249071"/>
                    </a:cubicBezTo>
                    <a:cubicBezTo>
                      <a:pt x="475506" y="248783"/>
                      <a:pt x="474554" y="248351"/>
                      <a:pt x="473689" y="247832"/>
                    </a:cubicBezTo>
                    <a:lnTo>
                      <a:pt x="410736" y="211179"/>
                    </a:lnTo>
                    <a:lnTo>
                      <a:pt x="410649" y="211121"/>
                    </a:lnTo>
                    <a:cubicBezTo>
                      <a:pt x="410015" y="210718"/>
                      <a:pt x="409467" y="210343"/>
                      <a:pt x="409006" y="209881"/>
                    </a:cubicBezTo>
                    <a:cubicBezTo>
                      <a:pt x="408717" y="209593"/>
                      <a:pt x="408429" y="209304"/>
                      <a:pt x="408198" y="208987"/>
                    </a:cubicBezTo>
                    <a:cubicBezTo>
                      <a:pt x="408141" y="208901"/>
                      <a:pt x="408112" y="208814"/>
                      <a:pt x="408025" y="208728"/>
                    </a:cubicBezTo>
                    <a:cubicBezTo>
                      <a:pt x="407996" y="208699"/>
                      <a:pt x="407939" y="208641"/>
                      <a:pt x="407939" y="208641"/>
                    </a:cubicBezTo>
                    <a:cubicBezTo>
                      <a:pt x="407852" y="208497"/>
                      <a:pt x="407766" y="208353"/>
                      <a:pt x="407679" y="208209"/>
                    </a:cubicBezTo>
                    <a:cubicBezTo>
                      <a:pt x="407564" y="207949"/>
                      <a:pt x="407449" y="207689"/>
                      <a:pt x="407362" y="207459"/>
                    </a:cubicBezTo>
                    <a:cubicBezTo>
                      <a:pt x="407275" y="207228"/>
                      <a:pt x="407218" y="206968"/>
                      <a:pt x="407160" y="206738"/>
                    </a:cubicBezTo>
                    <a:cubicBezTo>
                      <a:pt x="407131" y="206478"/>
                      <a:pt x="407102" y="206219"/>
                      <a:pt x="407102" y="205988"/>
                    </a:cubicBezTo>
                    <a:lnTo>
                      <a:pt x="407102" y="205901"/>
                    </a:lnTo>
                    <a:lnTo>
                      <a:pt x="407622" y="192175"/>
                    </a:lnTo>
                    <a:lnTo>
                      <a:pt x="402085" y="195261"/>
                    </a:lnTo>
                    <a:cubicBezTo>
                      <a:pt x="401479" y="195578"/>
                      <a:pt x="400816" y="195895"/>
                      <a:pt x="400152" y="196125"/>
                    </a:cubicBezTo>
                    <a:cubicBezTo>
                      <a:pt x="399633" y="196328"/>
                      <a:pt x="399086" y="196529"/>
                      <a:pt x="398509" y="196674"/>
                    </a:cubicBezTo>
                    <a:cubicBezTo>
                      <a:pt x="398249" y="196760"/>
                      <a:pt x="397990" y="196818"/>
                      <a:pt x="397672" y="196875"/>
                    </a:cubicBezTo>
                    <a:lnTo>
                      <a:pt x="397557" y="196904"/>
                    </a:lnTo>
                    <a:cubicBezTo>
                      <a:pt x="397384" y="196962"/>
                      <a:pt x="397269" y="196991"/>
                      <a:pt x="397125" y="197020"/>
                    </a:cubicBezTo>
                    <a:cubicBezTo>
                      <a:pt x="396692" y="197077"/>
                      <a:pt x="396231" y="197192"/>
                      <a:pt x="395798" y="197250"/>
                    </a:cubicBezTo>
                    <a:cubicBezTo>
                      <a:pt x="395365" y="197308"/>
                      <a:pt x="394933" y="197337"/>
                      <a:pt x="394500" y="197394"/>
                    </a:cubicBezTo>
                    <a:cubicBezTo>
                      <a:pt x="394068" y="197423"/>
                      <a:pt x="393635" y="197452"/>
                      <a:pt x="393203" y="197452"/>
                    </a:cubicBezTo>
                    <a:lnTo>
                      <a:pt x="392741" y="197452"/>
                    </a:lnTo>
                    <a:lnTo>
                      <a:pt x="392568" y="197452"/>
                    </a:lnTo>
                    <a:lnTo>
                      <a:pt x="391818" y="197452"/>
                    </a:lnTo>
                    <a:cubicBezTo>
                      <a:pt x="391328" y="197423"/>
                      <a:pt x="390838" y="197423"/>
                      <a:pt x="390348" y="197366"/>
                    </a:cubicBezTo>
                    <a:cubicBezTo>
                      <a:pt x="389771" y="197337"/>
                      <a:pt x="389223" y="197250"/>
                      <a:pt x="388675" y="197164"/>
                    </a:cubicBezTo>
                    <a:cubicBezTo>
                      <a:pt x="388444" y="197106"/>
                      <a:pt x="388214" y="197020"/>
                      <a:pt x="387983" y="196991"/>
                    </a:cubicBezTo>
                    <a:cubicBezTo>
                      <a:pt x="387781" y="196933"/>
                      <a:pt x="387550" y="196875"/>
                      <a:pt x="387349" y="196846"/>
                    </a:cubicBezTo>
                    <a:cubicBezTo>
                      <a:pt x="386945" y="196760"/>
                      <a:pt x="386570" y="196645"/>
                      <a:pt x="386195" y="196558"/>
                    </a:cubicBezTo>
                    <a:cubicBezTo>
                      <a:pt x="385157" y="196212"/>
                      <a:pt x="384205" y="195808"/>
                      <a:pt x="383311" y="195289"/>
                    </a:cubicBezTo>
                    <a:lnTo>
                      <a:pt x="320416" y="158636"/>
                    </a:lnTo>
                    <a:cubicBezTo>
                      <a:pt x="320359" y="158608"/>
                      <a:pt x="320330" y="158579"/>
                      <a:pt x="320243" y="158550"/>
                    </a:cubicBezTo>
                    <a:cubicBezTo>
                      <a:pt x="319609" y="158175"/>
                      <a:pt x="319061" y="157743"/>
                      <a:pt x="318628" y="157310"/>
                    </a:cubicBezTo>
                    <a:cubicBezTo>
                      <a:pt x="318311" y="157022"/>
                      <a:pt x="318052" y="156733"/>
                      <a:pt x="317821" y="156445"/>
                    </a:cubicBezTo>
                    <a:cubicBezTo>
                      <a:pt x="317763" y="156358"/>
                      <a:pt x="317734" y="156272"/>
                      <a:pt x="317619" y="156156"/>
                    </a:cubicBezTo>
                    <a:cubicBezTo>
                      <a:pt x="317619" y="156156"/>
                      <a:pt x="317590" y="156128"/>
                      <a:pt x="317590" y="156099"/>
                    </a:cubicBezTo>
                    <a:cubicBezTo>
                      <a:pt x="317504" y="155955"/>
                      <a:pt x="317388" y="155839"/>
                      <a:pt x="317302" y="155666"/>
                    </a:cubicBezTo>
                    <a:cubicBezTo>
                      <a:pt x="317186" y="155435"/>
                      <a:pt x="317071" y="155205"/>
                      <a:pt x="316985" y="154945"/>
                    </a:cubicBezTo>
                    <a:cubicBezTo>
                      <a:pt x="316898" y="154715"/>
                      <a:pt x="316840" y="154455"/>
                      <a:pt x="316783" y="154224"/>
                    </a:cubicBezTo>
                    <a:cubicBezTo>
                      <a:pt x="316754" y="153965"/>
                      <a:pt x="316725" y="153734"/>
                      <a:pt x="316725" y="153446"/>
                    </a:cubicBezTo>
                    <a:lnTo>
                      <a:pt x="316725" y="153388"/>
                    </a:lnTo>
                    <a:lnTo>
                      <a:pt x="317215" y="139950"/>
                    </a:lnTo>
                    <a:lnTo>
                      <a:pt x="311996" y="142862"/>
                    </a:lnTo>
                    <a:cubicBezTo>
                      <a:pt x="311419" y="143179"/>
                      <a:pt x="310756" y="143497"/>
                      <a:pt x="310092" y="143756"/>
                    </a:cubicBezTo>
                    <a:cubicBezTo>
                      <a:pt x="309573" y="143958"/>
                      <a:pt x="309025" y="144131"/>
                      <a:pt x="308477" y="144275"/>
                    </a:cubicBezTo>
                    <a:cubicBezTo>
                      <a:pt x="308218" y="144391"/>
                      <a:pt x="307929" y="144420"/>
                      <a:pt x="307641" y="144477"/>
                    </a:cubicBezTo>
                    <a:cubicBezTo>
                      <a:pt x="307583" y="144506"/>
                      <a:pt x="307526" y="144535"/>
                      <a:pt x="307468" y="144535"/>
                    </a:cubicBezTo>
                    <a:cubicBezTo>
                      <a:pt x="307324" y="144564"/>
                      <a:pt x="307209" y="144592"/>
                      <a:pt x="307093" y="144621"/>
                    </a:cubicBezTo>
                    <a:cubicBezTo>
                      <a:pt x="306661" y="144708"/>
                      <a:pt x="306228" y="144766"/>
                      <a:pt x="305767" y="144823"/>
                    </a:cubicBezTo>
                    <a:cubicBezTo>
                      <a:pt x="305334" y="144881"/>
                      <a:pt x="304902" y="144967"/>
                      <a:pt x="304469" y="144967"/>
                    </a:cubicBezTo>
                    <a:cubicBezTo>
                      <a:pt x="304036" y="144996"/>
                      <a:pt x="303604" y="145025"/>
                      <a:pt x="303142" y="145054"/>
                    </a:cubicBezTo>
                    <a:cubicBezTo>
                      <a:pt x="302969" y="145054"/>
                      <a:pt x="302767" y="145054"/>
                      <a:pt x="302623" y="145054"/>
                    </a:cubicBezTo>
                    <a:lnTo>
                      <a:pt x="302450" y="145054"/>
                    </a:lnTo>
                    <a:cubicBezTo>
                      <a:pt x="302248" y="145054"/>
                      <a:pt x="301787" y="145054"/>
                      <a:pt x="301787" y="145054"/>
                    </a:cubicBezTo>
                    <a:cubicBezTo>
                      <a:pt x="301297" y="145025"/>
                      <a:pt x="300778" y="144996"/>
                      <a:pt x="300287" y="144967"/>
                    </a:cubicBezTo>
                    <a:cubicBezTo>
                      <a:pt x="299711" y="144910"/>
                      <a:pt x="299163" y="144823"/>
                      <a:pt x="298586" y="144737"/>
                    </a:cubicBezTo>
                    <a:cubicBezTo>
                      <a:pt x="298326" y="144679"/>
                      <a:pt x="298125" y="144592"/>
                      <a:pt x="297865" y="144564"/>
                    </a:cubicBezTo>
                    <a:cubicBezTo>
                      <a:pt x="297634" y="144506"/>
                      <a:pt x="297432" y="144448"/>
                      <a:pt x="297259" y="144391"/>
                    </a:cubicBezTo>
                    <a:cubicBezTo>
                      <a:pt x="296856" y="144304"/>
                      <a:pt x="296452" y="144246"/>
                      <a:pt x="296077" y="144131"/>
                    </a:cubicBezTo>
                    <a:cubicBezTo>
                      <a:pt x="295068" y="143785"/>
                      <a:pt x="294087" y="143381"/>
                      <a:pt x="293222" y="142891"/>
                    </a:cubicBezTo>
                    <a:lnTo>
                      <a:pt x="230269" y="106210"/>
                    </a:lnTo>
                    <a:cubicBezTo>
                      <a:pt x="230269" y="106210"/>
                      <a:pt x="230212" y="106181"/>
                      <a:pt x="230154" y="106152"/>
                    </a:cubicBezTo>
                    <a:cubicBezTo>
                      <a:pt x="229520" y="105777"/>
                      <a:pt x="229001" y="105373"/>
                      <a:pt x="228539" y="104969"/>
                    </a:cubicBezTo>
                    <a:cubicBezTo>
                      <a:pt x="228251" y="104710"/>
                      <a:pt x="227991" y="104393"/>
                      <a:pt x="227761" y="104104"/>
                    </a:cubicBezTo>
                    <a:cubicBezTo>
                      <a:pt x="227703" y="104018"/>
                      <a:pt x="227674" y="103902"/>
                      <a:pt x="227588" y="103845"/>
                    </a:cubicBezTo>
                    <a:cubicBezTo>
                      <a:pt x="227559" y="103816"/>
                      <a:pt x="227530" y="103787"/>
                      <a:pt x="227501" y="103758"/>
                    </a:cubicBezTo>
                    <a:cubicBezTo>
                      <a:pt x="227414" y="103585"/>
                      <a:pt x="227299" y="103499"/>
                      <a:pt x="227241" y="103354"/>
                    </a:cubicBezTo>
                    <a:cubicBezTo>
                      <a:pt x="227097" y="103095"/>
                      <a:pt x="227011" y="102864"/>
                      <a:pt x="226924" y="102605"/>
                    </a:cubicBezTo>
                    <a:cubicBezTo>
                      <a:pt x="226838" y="102345"/>
                      <a:pt x="226780" y="102115"/>
                      <a:pt x="226722" y="101884"/>
                    </a:cubicBezTo>
                    <a:cubicBezTo>
                      <a:pt x="226665" y="101624"/>
                      <a:pt x="226665" y="101394"/>
                      <a:pt x="226665" y="101134"/>
                    </a:cubicBezTo>
                    <a:lnTo>
                      <a:pt x="226665" y="101019"/>
                    </a:lnTo>
                    <a:lnTo>
                      <a:pt x="227155" y="87465"/>
                    </a:lnTo>
                    <a:lnTo>
                      <a:pt x="221849" y="90435"/>
                    </a:lnTo>
                    <a:cubicBezTo>
                      <a:pt x="221243" y="90781"/>
                      <a:pt x="220609" y="91070"/>
                      <a:pt x="219917" y="91329"/>
                    </a:cubicBezTo>
                    <a:cubicBezTo>
                      <a:pt x="219398" y="91531"/>
                      <a:pt x="218850" y="91704"/>
                      <a:pt x="218302" y="91848"/>
                    </a:cubicBezTo>
                    <a:cubicBezTo>
                      <a:pt x="218013" y="91935"/>
                      <a:pt x="217754" y="91992"/>
                      <a:pt x="217408" y="92079"/>
                    </a:cubicBezTo>
                    <a:lnTo>
                      <a:pt x="217292" y="92079"/>
                    </a:lnTo>
                    <a:cubicBezTo>
                      <a:pt x="217177" y="92108"/>
                      <a:pt x="217033" y="92166"/>
                      <a:pt x="216889" y="92194"/>
                    </a:cubicBezTo>
                    <a:cubicBezTo>
                      <a:pt x="216456" y="92281"/>
                      <a:pt x="216024" y="92338"/>
                      <a:pt x="215562" y="92396"/>
                    </a:cubicBezTo>
                    <a:cubicBezTo>
                      <a:pt x="215130" y="92454"/>
                      <a:pt x="214697" y="92483"/>
                      <a:pt x="214264" y="92540"/>
                    </a:cubicBezTo>
                    <a:cubicBezTo>
                      <a:pt x="213803" y="92569"/>
                      <a:pt x="213399" y="92598"/>
                      <a:pt x="212938" y="92627"/>
                    </a:cubicBezTo>
                    <a:lnTo>
                      <a:pt x="212448" y="92627"/>
                    </a:lnTo>
                    <a:lnTo>
                      <a:pt x="212275" y="92627"/>
                    </a:lnTo>
                    <a:cubicBezTo>
                      <a:pt x="212044" y="92598"/>
                      <a:pt x="211813" y="92627"/>
                      <a:pt x="211582" y="92598"/>
                    </a:cubicBezTo>
                    <a:cubicBezTo>
                      <a:pt x="211092" y="92569"/>
                      <a:pt x="210573" y="92569"/>
                      <a:pt x="210083" y="92512"/>
                    </a:cubicBezTo>
                    <a:cubicBezTo>
                      <a:pt x="209506" y="92454"/>
                      <a:pt x="208958" y="92396"/>
                      <a:pt x="208382" y="92281"/>
                    </a:cubicBezTo>
                    <a:cubicBezTo>
                      <a:pt x="208151" y="92223"/>
                      <a:pt x="207920" y="92137"/>
                      <a:pt x="207689" y="92108"/>
                    </a:cubicBezTo>
                    <a:cubicBezTo>
                      <a:pt x="207488" y="92050"/>
                      <a:pt x="207286" y="91992"/>
                      <a:pt x="207084" y="91964"/>
                    </a:cubicBezTo>
                    <a:cubicBezTo>
                      <a:pt x="206680" y="91848"/>
                      <a:pt x="206276" y="91791"/>
                      <a:pt x="205902" y="91675"/>
                    </a:cubicBezTo>
                    <a:cubicBezTo>
                      <a:pt x="204892" y="91329"/>
                      <a:pt x="203941" y="90954"/>
                      <a:pt x="203104" y="90435"/>
                    </a:cubicBezTo>
                    <a:lnTo>
                      <a:pt x="140209" y="53782"/>
                    </a:lnTo>
                    <a:cubicBezTo>
                      <a:pt x="140152" y="53754"/>
                      <a:pt x="140036" y="53696"/>
                      <a:pt x="140036" y="53696"/>
                    </a:cubicBezTo>
                    <a:cubicBezTo>
                      <a:pt x="139402" y="53292"/>
                      <a:pt x="138854" y="52888"/>
                      <a:pt x="138392" y="52456"/>
                    </a:cubicBezTo>
                    <a:cubicBezTo>
                      <a:pt x="138104" y="52196"/>
                      <a:pt x="137844" y="51879"/>
                      <a:pt x="137585" y="51562"/>
                    </a:cubicBezTo>
                    <a:cubicBezTo>
                      <a:pt x="137527" y="51475"/>
                      <a:pt x="137498" y="51389"/>
                      <a:pt x="137412" y="51302"/>
                    </a:cubicBezTo>
                    <a:cubicBezTo>
                      <a:pt x="137383" y="51274"/>
                      <a:pt x="137354" y="51245"/>
                      <a:pt x="137325" y="51216"/>
                    </a:cubicBezTo>
                    <a:cubicBezTo>
                      <a:pt x="137239" y="51072"/>
                      <a:pt x="137123" y="50928"/>
                      <a:pt x="137066" y="50783"/>
                    </a:cubicBezTo>
                    <a:cubicBezTo>
                      <a:pt x="136922" y="50524"/>
                      <a:pt x="136835" y="50264"/>
                      <a:pt x="136749" y="50033"/>
                    </a:cubicBezTo>
                    <a:cubicBezTo>
                      <a:pt x="136662" y="49803"/>
                      <a:pt x="136604" y="49572"/>
                      <a:pt x="136575" y="49312"/>
                    </a:cubicBezTo>
                    <a:cubicBezTo>
                      <a:pt x="136518" y="49053"/>
                      <a:pt x="136518" y="48563"/>
                      <a:pt x="136518" y="48563"/>
                    </a:cubicBezTo>
                    <a:cubicBezTo>
                      <a:pt x="136518" y="48534"/>
                      <a:pt x="136518" y="48419"/>
                      <a:pt x="136518" y="48419"/>
                    </a:cubicBezTo>
                    <a:lnTo>
                      <a:pt x="137008" y="34980"/>
                    </a:lnTo>
                    <a:lnTo>
                      <a:pt x="131760" y="37893"/>
                    </a:lnTo>
                    <a:cubicBezTo>
                      <a:pt x="131154" y="38239"/>
                      <a:pt x="130491" y="38527"/>
                      <a:pt x="129828" y="38787"/>
                    </a:cubicBezTo>
                    <a:cubicBezTo>
                      <a:pt x="129308" y="38989"/>
                      <a:pt x="128761" y="39162"/>
                      <a:pt x="128213" y="39335"/>
                    </a:cubicBezTo>
                    <a:cubicBezTo>
                      <a:pt x="127953" y="39392"/>
                      <a:pt x="127694" y="39450"/>
                      <a:pt x="127434" y="39508"/>
                    </a:cubicBezTo>
                    <a:cubicBezTo>
                      <a:pt x="127376" y="39537"/>
                      <a:pt x="127232" y="39565"/>
                      <a:pt x="127232" y="39565"/>
                    </a:cubicBezTo>
                    <a:cubicBezTo>
                      <a:pt x="127088" y="39594"/>
                      <a:pt x="126944" y="39623"/>
                      <a:pt x="126800" y="39652"/>
                    </a:cubicBezTo>
                    <a:cubicBezTo>
                      <a:pt x="126367" y="39738"/>
                      <a:pt x="125935" y="39825"/>
                      <a:pt x="125473" y="39883"/>
                    </a:cubicBezTo>
                    <a:cubicBezTo>
                      <a:pt x="125040" y="39940"/>
                      <a:pt x="124608" y="39998"/>
                      <a:pt x="124175" y="40027"/>
                    </a:cubicBezTo>
                    <a:cubicBezTo>
                      <a:pt x="123743" y="40056"/>
                      <a:pt x="123310" y="40085"/>
                      <a:pt x="122878" y="40085"/>
                    </a:cubicBezTo>
                    <a:lnTo>
                      <a:pt x="122416" y="40085"/>
                    </a:lnTo>
                    <a:lnTo>
                      <a:pt x="122243" y="40085"/>
                    </a:lnTo>
                    <a:cubicBezTo>
                      <a:pt x="122012" y="40085"/>
                      <a:pt x="121522" y="40085"/>
                      <a:pt x="121522" y="40085"/>
                    </a:cubicBezTo>
                    <a:cubicBezTo>
                      <a:pt x="121032" y="40085"/>
                      <a:pt x="120542" y="40056"/>
                      <a:pt x="120052" y="39998"/>
                    </a:cubicBezTo>
                    <a:cubicBezTo>
                      <a:pt x="119475" y="39940"/>
                      <a:pt x="118927" y="39883"/>
                      <a:pt x="118379" y="39767"/>
                    </a:cubicBezTo>
                    <a:cubicBezTo>
                      <a:pt x="118148" y="39738"/>
                      <a:pt x="117687" y="39594"/>
                      <a:pt x="117687" y="39594"/>
                    </a:cubicBezTo>
                    <a:cubicBezTo>
                      <a:pt x="117485" y="39537"/>
                      <a:pt x="117283" y="39479"/>
                      <a:pt x="117052" y="39450"/>
                    </a:cubicBezTo>
                    <a:cubicBezTo>
                      <a:pt x="116678" y="39335"/>
                      <a:pt x="116274" y="39277"/>
                      <a:pt x="115899" y="39162"/>
                    </a:cubicBezTo>
                    <a:cubicBezTo>
                      <a:pt x="114890" y="38844"/>
                      <a:pt x="113909" y="38441"/>
                      <a:pt x="113044" y="37951"/>
                    </a:cubicBezTo>
                    <a:lnTo>
                      <a:pt x="50149" y="1154"/>
                    </a:lnTo>
                    <a:cubicBezTo>
                      <a:pt x="50149" y="1154"/>
                      <a:pt x="50091" y="1125"/>
                      <a:pt x="50062" y="1096"/>
                    </a:cubicBezTo>
                    <a:cubicBezTo>
                      <a:pt x="49486" y="779"/>
                      <a:pt x="49024" y="404"/>
                      <a:pt x="48592" y="0"/>
                    </a:cubicBezTo>
                    <a:lnTo>
                      <a:pt x="48159" y="12170"/>
                    </a:lnTo>
                    <a:cubicBezTo>
                      <a:pt x="48101" y="14102"/>
                      <a:pt x="46717" y="16063"/>
                      <a:pt x="44064" y="17562"/>
                    </a:cubicBezTo>
                    <a:lnTo>
                      <a:pt x="0" y="42132"/>
                    </a:lnTo>
                    <a:cubicBezTo>
                      <a:pt x="577" y="42882"/>
                      <a:pt x="1327" y="43632"/>
                      <a:pt x="2394" y="44237"/>
                    </a:cubicBezTo>
                    <a:lnTo>
                      <a:pt x="425847" y="290944"/>
                    </a:lnTo>
                    <a:cubicBezTo>
                      <a:pt x="427029" y="291636"/>
                      <a:pt x="428413" y="292098"/>
                      <a:pt x="429855" y="292472"/>
                    </a:cubicBezTo>
                    <a:cubicBezTo>
                      <a:pt x="430057" y="292530"/>
                      <a:pt x="430461" y="292645"/>
                      <a:pt x="430461" y="292645"/>
                    </a:cubicBezTo>
                    <a:cubicBezTo>
                      <a:pt x="431932" y="292962"/>
                      <a:pt x="433460" y="293136"/>
                      <a:pt x="435046" y="293136"/>
                    </a:cubicBezTo>
                    <a:lnTo>
                      <a:pt x="435219" y="293136"/>
                    </a:lnTo>
                    <a:cubicBezTo>
                      <a:pt x="436863" y="293107"/>
                      <a:pt x="438507" y="292934"/>
                      <a:pt x="440035" y="292559"/>
                    </a:cubicBezTo>
                    <a:cubicBezTo>
                      <a:pt x="440122" y="292530"/>
                      <a:pt x="440237" y="292530"/>
                      <a:pt x="440237" y="292530"/>
                    </a:cubicBezTo>
                    <a:cubicBezTo>
                      <a:pt x="441823" y="292155"/>
                      <a:pt x="443294" y="291607"/>
                      <a:pt x="444620" y="290886"/>
                    </a:cubicBezTo>
                    <a:lnTo>
                      <a:pt x="495317" y="262654"/>
                    </a:lnTo>
                    <a:cubicBezTo>
                      <a:pt x="496326" y="262077"/>
                      <a:pt x="497019" y="261385"/>
                      <a:pt x="497653" y="260693"/>
                    </a:cubicBezTo>
                    <a:cubicBezTo>
                      <a:pt x="497509" y="260491"/>
                      <a:pt x="497422" y="260261"/>
                      <a:pt x="497336" y="260001"/>
                    </a:cubicBezTo>
                    <a:cubicBezTo>
                      <a:pt x="497278" y="259742"/>
                      <a:pt x="497192" y="259511"/>
                      <a:pt x="497163" y="259251"/>
                    </a:cubicBezTo>
                    <a:close/>
                  </a:path>
                </a:pathLst>
              </a:custGeom>
              <a:solidFill>
                <a:srgbClr val="4C4DC3"/>
              </a:solidFill>
              <a:ln w="2878" cap="flat">
                <a:noFill/>
                <a:prstDash val="solid"/>
                <a:miter/>
              </a:ln>
            </p:spPr>
            <p:txBody>
              <a:bodyPr rtlCol="0" anchor="ctr"/>
              <a:lstStyle/>
              <a:p>
                <a:endParaRPr lang="zh-CN" altLang="en-US"/>
              </a:p>
            </p:txBody>
          </p:sp>
          <p:sp>
            <p:nvSpPr>
              <p:cNvPr id="265" name="Aichitds5-70"/>
              <p:cNvSpPr/>
              <p:nvPr/>
            </p:nvSpPr>
            <p:spPr>
              <a:xfrm>
                <a:off x="9469551" y="4866900"/>
                <a:ext cx="137210" cy="82793"/>
              </a:xfrm>
              <a:custGeom>
                <a:avLst/>
                <a:gdLst>
                  <a:gd name="connsiteX0" fmla="*/ 136691 w 137210"/>
                  <a:gd name="connsiteY0" fmla="*/ 48966 h 82793"/>
                  <a:gd name="connsiteX1" fmla="*/ 136633 w 137210"/>
                  <a:gd name="connsiteY1" fmla="*/ 48217 h 82793"/>
                  <a:gd name="connsiteX2" fmla="*/ 136662 w 137210"/>
                  <a:gd name="connsiteY2" fmla="*/ 48130 h 82793"/>
                  <a:gd name="connsiteX3" fmla="*/ 137152 w 137210"/>
                  <a:gd name="connsiteY3" fmla="*/ 34605 h 82793"/>
                  <a:gd name="connsiteX4" fmla="*/ 131846 w 137210"/>
                  <a:gd name="connsiteY4" fmla="*/ 37576 h 82793"/>
                  <a:gd name="connsiteX5" fmla="*/ 129943 w 137210"/>
                  <a:gd name="connsiteY5" fmla="*/ 38470 h 82793"/>
                  <a:gd name="connsiteX6" fmla="*/ 128328 w 137210"/>
                  <a:gd name="connsiteY6" fmla="*/ 38989 h 82793"/>
                  <a:gd name="connsiteX7" fmla="*/ 127492 w 137210"/>
                  <a:gd name="connsiteY7" fmla="*/ 39191 h 82793"/>
                  <a:gd name="connsiteX8" fmla="*/ 127319 w 137210"/>
                  <a:gd name="connsiteY8" fmla="*/ 39219 h 82793"/>
                  <a:gd name="connsiteX9" fmla="*/ 126915 w 137210"/>
                  <a:gd name="connsiteY9" fmla="*/ 39306 h 82793"/>
                  <a:gd name="connsiteX10" fmla="*/ 125588 w 137210"/>
                  <a:gd name="connsiteY10" fmla="*/ 39537 h 82793"/>
                  <a:gd name="connsiteX11" fmla="*/ 124291 w 137210"/>
                  <a:gd name="connsiteY11" fmla="*/ 39681 h 82793"/>
                  <a:gd name="connsiteX12" fmla="*/ 122964 w 137210"/>
                  <a:gd name="connsiteY12" fmla="*/ 39738 h 82793"/>
                  <a:gd name="connsiteX13" fmla="*/ 122445 w 137210"/>
                  <a:gd name="connsiteY13" fmla="*/ 39738 h 82793"/>
                  <a:gd name="connsiteX14" fmla="*/ 122272 w 137210"/>
                  <a:gd name="connsiteY14" fmla="*/ 39738 h 82793"/>
                  <a:gd name="connsiteX15" fmla="*/ 121609 w 137210"/>
                  <a:gd name="connsiteY15" fmla="*/ 39738 h 82793"/>
                  <a:gd name="connsiteX16" fmla="*/ 120138 w 137210"/>
                  <a:gd name="connsiteY16" fmla="*/ 39652 h 82793"/>
                  <a:gd name="connsiteX17" fmla="*/ 118437 w 137210"/>
                  <a:gd name="connsiteY17" fmla="*/ 39392 h 82793"/>
                  <a:gd name="connsiteX18" fmla="*/ 117716 w 137210"/>
                  <a:gd name="connsiteY18" fmla="*/ 39219 h 82793"/>
                  <a:gd name="connsiteX19" fmla="*/ 117081 w 137210"/>
                  <a:gd name="connsiteY19" fmla="*/ 39075 h 82793"/>
                  <a:gd name="connsiteX20" fmla="*/ 115928 w 137210"/>
                  <a:gd name="connsiteY20" fmla="*/ 38787 h 82793"/>
                  <a:gd name="connsiteX21" fmla="*/ 113073 w 137210"/>
                  <a:gd name="connsiteY21" fmla="*/ 37547 h 82793"/>
                  <a:gd name="connsiteX22" fmla="*/ 48649 w 137210"/>
                  <a:gd name="connsiteY22" fmla="*/ 0 h 82793"/>
                  <a:gd name="connsiteX23" fmla="*/ 48217 w 137210"/>
                  <a:gd name="connsiteY23" fmla="*/ 11910 h 82793"/>
                  <a:gd name="connsiteX24" fmla="*/ 44093 w 137210"/>
                  <a:gd name="connsiteY24" fmla="*/ 17274 h 82793"/>
                  <a:gd name="connsiteX25" fmla="*/ 0 w 137210"/>
                  <a:gd name="connsiteY25" fmla="*/ 41844 h 82793"/>
                  <a:gd name="connsiteX26" fmla="*/ 2394 w 137210"/>
                  <a:gd name="connsiteY26" fmla="*/ 43978 h 82793"/>
                  <a:gd name="connsiteX27" fmla="*/ 65289 w 137210"/>
                  <a:gd name="connsiteY27" fmla="*/ 80630 h 82793"/>
                  <a:gd name="connsiteX28" fmla="*/ 69499 w 137210"/>
                  <a:gd name="connsiteY28" fmla="*/ 82188 h 82793"/>
                  <a:gd name="connsiteX29" fmla="*/ 69903 w 137210"/>
                  <a:gd name="connsiteY29" fmla="*/ 82274 h 82793"/>
                  <a:gd name="connsiteX30" fmla="*/ 74545 w 137210"/>
                  <a:gd name="connsiteY30" fmla="*/ 82793 h 82793"/>
                  <a:gd name="connsiteX31" fmla="*/ 74661 w 137210"/>
                  <a:gd name="connsiteY31" fmla="*/ 82793 h 82793"/>
                  <a:gd name="connsiteX32" fmla="*/ 79592 w 137210"/>
                  <a:gd name="connsiteY32" fmla="*/ 82216 h 82793"/>
                  <a:gd name="connsiteX33" fmla="*/ 79736 w 137210"/>
                  <a:gd name="connsiteY33" fmla="*/ 82188 h 82793"/>
                  <a:gd name="connsiteX34" fmla="*/ 84120 w 137210"/>
                  <a:gd name="connsiteY34" fmla="*/ 80544 h 82793"/>
                  <a:gd name="connsiteX35" fmla="*/ 134816 w 137210"/>
                  <a:gd name="connsiteY35" fmla="*/ 52312 h 82793"/>
                  <a:gd name="connsiteX36" fmla="*/ 137210 w 137210"/>
                  <a:gd name="connsiteY36" fmla="*/ 50322 h 82793"/>
                  <a:gd name="connsiteX37" fmla="*/ 136922 w 137210"/>
                  <a:gd name="connsiteY37" fmla="*/ 49716 h 82793"/>
                  <a:gd name="connsiteX38" fmla="*/ 136691 w 137210"/>
                  <a:gd name="connsiteY38" fmla="*/ 48966 h 8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7210" h="82793">
                    <a:moveTo>
                      <a:pt x="136691" y="48966"/>
                    </a:moveTo>
                    <a:cubicBezTo>
                      <a:pt x="136662" y="48707"/>
                      <a:pt x="136633" y="48447"/>
                      <a:pt x="136633" y="48217"/>
                    </a:cubicBezTo>
                    <a:lnTo>
                      <a:pt x="136662" y="48130"/>
                    </a:lnTo>
                    <a:lnTo>
                      <a:pt x="137152" y="34605"/>
                    </a:lnTo>
                    <a:lnTo>
                      <a:pt x="131846" y="37576"/>
                    </a:lnTo>
                    <a:cubicBezTo>
                      <a:pt x="131269" y="37922"/>
                      <a:pt x="130606" y="38210"/>
                      <a:pt x="129943" y="38470"/>
                    </a:cubicBezTo>
                    <a:cubicBezTo>
                      <a:pt x="129424" y="38643"/>
                      <a:pt x="128876" y="38844"/>
                      <a:pt x="128328" y="38989"/>
                    </a:cubicBezTo>
                    <a:cubicBezTo>
                      <a:pt x="128040" y="39075"/>
                      <a:pt x="127780" y="39133"/>
                      <a:pt x="127492" y="39191"/>
                    </a:cubicBezTo>
                    <a:cubicBezTo>
                      <a:pt x="127434" y="39219"/>
                      <a:pt x="127319" y="39219"/>
                      <a:pt x="127319" y="39219"/>
                    </a:cubicBezTo>
                    <a:cubicBezTo>
                      <a:pt x="127174" y="39248"/>
                      <a:pt x="127059" y="39277"/>
                      <a:pt x="126915" y="39306"/>
                    </a:cubicBezTo>
                    <a:cubicBezTo>
                      <a:pt x="126482" y="39392"/>
                      <a:pt x="126050" y="39479"/>
                      <a:pt x="125588" y="39537"/>
                    </a:cubicBezTo>
                    <a:cubicBezTo>
                      <a:pt x="125156" y="39594"/>
                      <a:pt x="124752" y="39623"/>
                      <a:pt x="124291" y="39681"/>
                    </a:cubicBezTo>
                    <a:cubicBezTo>
                      <a:pt x="123858" y="39738"/>
                      <a:pt x="123397" y="39738"/>
                      <a:pt x="122964" y="39738"/>
                    </a:cubicBezTo>
                    <a:cubicBezTo>
                      <a:pt x="122791" y="39767"/>
                      <a:pt x="122589" y="39738"/>
                      <a:pt x="122445" y="39738"/>
                    </a:cubicBezTo>
                    <a:lnTo>
                      <a:pt x="122272" y="39738"/>
                    </a:lnTo>
                    <a:cubicBezTo>
                      <a:pt x="122070" y="39738"/>
                      <a:pt x="121839" y="39767"/>
                      <a:pt x="121609" y="39738"/>
                    </a:cubicBezTo>
                    <a:cubicBezTo>
                      <a:pt x="121119" y="39710"/>
                      <a:pt x="120628" y="39710"/>
                      <a:pt x="120138" y="39652"/>
                    </a:cubicBezTo>
                    <a:cubicBezTo>
                      <a:pt x="119561" y="39594"/>
                      <a:pt x="118985" y="39508"/>
                      <a:pt x="118437" y="39392"/>
                    </a:cubicBezTo>
                    <a:cubicBezTo>
                      <a:pt x="118177" y="39364"/>
                      <a:pt x="117975" y="39277"/>
                      <a:pt x="117716" y="39219"/>
                    </a:cubicBezTo>
                    <a:cubicBezTo>
                      <a:pt x="117485" y="39191"/>
                      <a:pt x="117312" y="39133"/>
                      <a:pt x="117081" y="39075"/>
                    </a:cubicBezTo>
                    <a:cubicBezTo>
                      <a:pt x="116706" y="38960"/>
                      <a:pt x="116303" y="38902"/>
                      <a:pt x="115928" y="38787"/>
                    </a:cubicBezTo>
                    <a:cubicBezTo>
                      <a:pt x="114918" y="38470"/>
                      <a:pt x="113938" y="38066"/>
                      <a:pt x="113073" y="37547"/>
                    </a:cubicBezTo>
                    <a:lnTo>
                      <a:pt x="48649" y="0"/>
                    </a:lnTo>
                    <a:lnTo>
                      <a:pt x="48217" y="11910"/>
                    </a:lnTo>
                    <a:cubicBezTo>
                      <a:pt x="48130" y="13842"/>
                      <a:pt x="46746" y="15803"/>
                      <a:pt x="44093" y="17274"/>
                    </a:cubicBezTo>
                    <a:lnTo>
                      <a:pt x="0" y="41844"/>
                    </a:lnTo>
                    <a:cubicBezTo>
                      <a:pt x="606" y="42622"/>
                      <a:pt x="1327" y="43372"/>
                      <a:pt x="2394" y="43978"/>
                    </a:cubicBezTo>
                    <a:lnTo>
                      <a:pt x="65289" y="80630"/>
                    </a:lnTo>
                    <a:cubicBezTo>
                      <a:pt x="66471" y="81294"/>
                      <a:pt x="67826" y="81784"/>
                      <a:pt x="69499" y="82188"/>
                    </a:cubicBezTo>
                    <a:cubicBezTo>
                      <a:pt x="69499" y="82188"/>
                      <a:pt x="69701" y="82245"/>
                      <a:pt x="69903" y="82274"/>
                    </a:cubicBezTo>
                    <a:cubicBezTo>
                      <a:pt x="71373" y="82591"/>
                      <a:pt x="72902" y="82793"/>
                      <a:pt x="74545" y="82793"/>
                    </a:cubicBezTo>
                    <a:lnTo>
                      <a:pt x="74661" y="82793"/>
                    </a:lnTo>
                    <a:cubicBezTo>
                      <a:pt x="76305" y="82764"/>
                      <a:pt x="77948" y="82591"/>
                      <a:pt x="79592" y="82216"/>
                    </a:cubicBezTo>
                    <a:cubicBezTo>
                      <a:pt x="79592" y="82216"/>
                      <a:pt x="79650" y="82188"/>
                      <a:pt x="79736" y="82188"/>
                    </a:cubicBezTo>
                    <a:cubicBezTo>
                      <a:pt x="81322" y="81813"/>
                      <a:pt x="82822" y="81265"/>
                      <a:pt x="84120" y="80544"/>
                    </a:cubicBezTo>
                    <a:lnTo>
                      <a:pt x="134816" y="52312"/>
                    </a:lnTo>
                    <a:cubicBezTo>
                      <a:pt x="135855" y="51735"/>
                      <a:pt x="136547" y="51043"/>
                      <a:pt x="137210" y="50322"/>
                    </a:cubicBezTo>
                    <a:cubicBezTo>
                      <a:pt x="137095" y="50120"/>
                      <a:pt x="137008" y="49918"/>
                      <a:pt x="136922" y="49716"/>
                    </a:cubicBezTo>
                    <a:cubicBezTo>
                      <a:pt x="136806" y="49457"/>
                      <a:pt x="136749" y="49197"/>
                      <a:pt x="136691" y="48966"/>
                    </a:cubicBezTo>
                    <a:close/>
                  </a:path>
                </a:pathLst>
              </a:custGeom>
              <a:solidFill>
                <a:srgbClr val="4C4DC3"/>
              </a:solidFill>
              <a:ln w="2878" cap="flat">
                <a:noFill/>
                <a:prstDash val="solid"/>
                <a:miter/>
              </a:ln>
            </p:spPr>
            <p:txBody>
              <a:bodyPr rtlCol="0" anchor="ctr"/>
              <a:lstStyle/>
              <a:p>
                <a:endParaRPr lang="zh-CN" altLang="en-US"/>
              </a:p>
            </p:txBody>
          </p:sp>
          <p:sp>
            <p:nvSpPr>
              <p:cNvPr id="266" name="Aichitds5-71"/>
              <p:cNvSpPr/>
              <p:nvPr/>
            </p:nvSpPr>
            <p:spPr>
              <a:xfrm>
                <a:off x="9379058" y="4813867"/>
                <a:ext cx="136719" cy="83283"/>
              </a:xfrm>
              <a:custGeom>
                <a:avLst/>
                <a:gdLst>
                  <a:gd name="connsiteX0" fmla="*/ 100298 w 136719"/>
                  <a:gd name="connsiteY0" fmla="*/ 30395 h 83283"/>
                  <a:gd name="connsiteX1" fmla="*/ 98683 w 136719"/>
                  <a:gd name="connsiteY1" fmla="*/ 29184 h 83283"/>
                  <a:gd name="connsiteX2" fmla="*/ 97904 w 136719"/>
                  <a:gd name="connsiteY2" fmla="*/ 28319 h 83283"/>
                  <a:gd name="connsiteX3" fmla="*/ 97731 w 136719"/>
                  <a:gd name="connsiteY3" fmla="*/ 28030 h 83283"/>
                  <a:gd name="connsiteX4" fmla="*/ 97673 w 136719"/>
                  <a:gd name="connsiteY4" fmla="*/ 27944 h 83283"/>
                  <a:gd name="connsiteX5" fmla="*/ 97414 w 136719"/>
                  <a:gd name="connsiteY5" fmla="*/ 27540 h 83283"/>
                  <a:gd name="connsiteX6" fmla="*/ 97097 w 136719"/>
                  <a:gd name="connsiteY6" fmla="*/ 26819 h 83283"/>
                  <a:gd name="connsiteX7" fmla="*/ 96924 w 136719"/>
                  <a:gd name="connsiteY7" fmla="*/ 26069 h 83283"/>
                  <a:gd name="connsiteX8" fmla="*/ 96866 w 136719"/>
                  <a:gd name="connsiteY8" fmla="*/ 25320 h 83283"/>
                  <a:gd name="connsiteX9" fmla="*/ 96866 w 136719"/>
                  <a:gd name="connsiteY9" fmla="*/ 25233 h 83283"/>
                  <a:gd name="connsiteX10" fmla="*/ 97385 w 136719"/>
                  <a:gd name="connsiteY10" fmla="*/ 10266 h 83283"/>
                  <a:gd name="connsiteX11" fmla="*/ 90810 w 136719"/>
                  <a:gd name="connsiteY11" fmla="*/ 13929 h 83283"/>
                  <a:gd name="connsiteX12" fmla="*/ 88907 w 136719"/>
                  <a:gd name="connsiteY12" fmla="*/ 14794 h 83283"/>
                  <a:gd name="connsiteX13" fmla="*/ 87321 w 136719"/>
                  <a:gd name="connsiteY13" fmla="*/ 15342 h 83283"/>
                  <a:gd name="connsiteX14" fmla="*/ 86484 w 136719"/>
                  <a:gd name="connsiteY14" fmla="*/ 15544 h 83283"/>
                  <a:gd name="connsiteX15" fmla="*/ 86311 w 136719"/>
                  <a:gd name="connsiteY15" fmla="*/ 15601 h 83283"/>
                  <a:gd name="connsiteX16" fmla="*/ 85936 w 136719"/>
                  <a:gd name="connsiteY16" fmla="*/ 15688 h 83283"/>
                  <a:gd name="connsiteX17" fmla="*/ 84610 w 136719"/>
                  <a:gd name="connsiteY17" fmla="*/ 15918 h 83283"/>
                  <a:gd name="connsiteX18" fmla="*/ 83312 w 136719"/>
                  <a:gd name="connsiteY18" fmla="*/ 16034 h 83283"/>
                  <a:gd name="connsiteX19" fmla="*/ 81986 w 136719"/>
                  <a:gd name="connsiteY19" fmla="*/ 16120 h 83283"/>
                  <a:gd name="connsiteX20" fmla="*/ 81467 w 136719"/>
                  <a:gd name="connsiteY20" fmla="*/ 16120 h 83283"/>
                  <a:gd name="connsiteX21" fmla="*/ 81063 w 136719"/>
                  <a:gd name="connsiteY21" fmla="*/ 16120 h 83283"/>
                  <a:gd name="connsiteX22" fmla="*/ 80630 w 136719"/>
                  <a:gd name="connsiteY22" fmla="*/ 16120 h 83283"/>
                  <a:gd name="connsiteX23" fmla="*/ 79160 w 136719"/>
                  <a:gd name="connsiteY23" fmla="*/ 16005 h 83283"/>
                  <a:gd name="connsiteX24" fmla="*/ 77458 w 136719"/>
                  <a:gd name="connsiteY24" fmla="*/ 15774 h 83283"/>
                  <a:gd name="connsiteX25" fmla="*/ 76737 w 136719"/>
                  <a:gd name="connsiteY25" fmla="*/ 15601 h 83283"/>
                  <a:gd name="connsiteX26" fmla="*/ 76103 w 136719"/>
                  <a:gd name="connsiteY26" fmla="*/ 15457 h 83283"/>
                  <a:gd name="connsiteX27" fmla="*/ 74949 w 136719"/>
                  <a:gd name="connsiteY27" fmla="*/ 15169 h 83283"/>
                  <a:gd name="connsiteX28" fmla="*/ 72065 w 136719"/>
                  <a:gd name="connsiteY28" fmla="*/ 13900 h 83283"/>
                  <a:gd name="connsiteX29" fmla="*/ 48217 w 136719"/>
                  <a:gd name="connsiteY29" fmla="*/ 0 h 83283"/>
                  <a:gd name="connsiteX30" fmla="*/ 47784 w 136719"/>
                  <a:gd name="connsiteY30" fmla="*/ 11910 h 83283"/>
                  <a:gd name="connsiteX31" fmla="*/ 43689 w 136719"/>
                  <a:gd name="connsiteY31" fmla="*/ 17274 h 83283"/>
                  <a:gd name="connsiteX32" fmla="*/ 0 w 136719"/>
                  <a:gd name="connsiteY32" fmla="*/ 41642 h 83283"/>
                  <a:gd name="connsiteX33" fmla="*/ 87 w 136719"/>
                  <a:gd name="connsiteY33" fmla="*/ 41959 h 83283"/>
                  <a:gd name="connsiteX34" fmla="*/ 144 w 136719"/>
                  <a:gd name="connsiteY34" fmla="*/ 42045 h 83283"/>
                  <a:gd name="connsiteX35" fmla="*/ 2855 w 136719"/>
                  <a:gd name="connsiteY35" fmla="*/ 44468 h 83283"/>
                  <a:gd name="connsiteX36" fmla="*/ 65779 w 136719"/>
                  <a:gd name="connsiteY36" fmla="*/ 81092 h 83283"/>
                  <a:gd name="connsiteX37" fmla="*/ 69787 w 136719"/>
                  <a:gd name="connsiteY37" fmla="*/ 82649 h 83283"/>
                  <a:gd name="connsiteX38" fmla="*/ 70393 w 136719"/>
                  <a:gd name="connsiteY38" fmla="*/ 82793 h 83283"/>
                  <a:gd name="connsiteX39" fmla="*/ 75007 w 136719"/>
                  <a:gd name="connsiteY39" fmla="*/ 83283 h 83283"/>
                  <a:gd name="connsiteX40" fmla="*/ 75151 w 136719"/>
                  <a:gd name="connsiteY40" fmla="*/ 83283 h 83283"/>
                  <a:gd name="connsiteX41" fmla="*/ 79967 w 136719"/>
                  <a:gd name="connsiteY41" fmla="*/ 82707 h 83283"/>
                  <a:gd name="connsiteX42" fmla="*/ 80169 w 136719"/>
                  <a:gd name="connsiteY42" fmla="*/ 82678 h 83283"/>
                  <a:gd name="connsiteX43" fmla="*/ 84523 w 136719"/>
                  <a:gd name="connsiteY43" fmla="*/ 81034 h 83283"/>
                  <a:gd name="connsiteX44" fmla="*/ 135220 w 136719"/>
                  <a:gd name="connsiteY44" fmla="*/ 52802 h 83283"/>
                  <a:gd name="connsiteX45" fmla="*/ 136720 w 136719"/>
                  <a:gd name="connsiteY45" fmla="*/ 51562 h 83283"/>
                  <a:gd name="connsiteX46" fmla="*/ 100413 w 136719"/>
                  <a:gd name="connsiteY46" fmla="*/ 30424 h 83283"/>
                  <a:gd name="connsiteX47" fmla="*/ 100298 w 136719"/>
                  <a:gd name="connsiteY47" fmla="*/ 30395 h 8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719" h="83283">
                    <a:moveTo>
                      <a:pt x="100298" y="30395"/>
                    </a:moveTo>
                    <a:cubicBezTo>
                      <a:pt x="99692" y="30020"/>
                      <a:pt x="99144" y="29645"/>
                      <a:pt x="98683" y="29184"/>
                    </a:cubicBezTo>
                    <a:cubicBezTo>
                      <a:pt x="98394" y="28924"/>
                      <a:pt x="98106" y="28607"/>
                      <a:pt x="97904" y="28319"/>
                    </a:cubicBezTo>
                    <a:cubicBezTo>
                      <a:pt x="97846" y="28232"/>
                      <a:pt x="97789" y="28146"/>
                      <a:pt x="97731" y="28030"/>
                    </a:cubicBezTo>
                    <a:cubicBezTo>
                      <a:pt x="97702" y="28002"/>
                      <a:pt x="97673" y="27944"/>
                      <a:pt x="97673" y="27944"/>
                    </a:cubicBezTo>
                    <a:cubicBezTo>
                      <a:pt x="97587" y="27828"/>
                      <a:pt x="97472" y="27713"/>
                      <a:pt x="97414" y="27540"/>
                    </a:cubicBezTo>
                    <a:cubicBezTo>
                      <a:pt x="97270" y="27309"/>
                      <a:pt x="97183" y="27050"/>
                      <a:pt x="97097" y="26819"/>
                    </a:cubicBezTo>
                    <a:cubicBezTo>
                      <a:pt x="97010" y="26560"/>
                      <a:pt x="96952" y="26300"/>
                      <a:pt x="96924" y="26069"/>
                    </a:cubicBezTo>
                    <a:cubicBezTo>
                      <a:pt x="96866" y="25839"/>
                      <a:pt x="96866" y="25579"/>
                      <a:pt x="96866" y="25320"/>
                    </a:cubicBezTo>
                    <a:lnTo>
                      <a:pt x="96866" y="25233"/>
                    </a:lnTo>
                    <a:lnTo>
                      <a:pt x="97385" y="10266"/>
                    </a:lnTo>
                    <a:lnTo>
                      <a:pt x="90810" y="13929"/>
                    </a:lnTo>
                    <a:cubicBezTo>
                      <a:pt x="90233" y="14275"/>
                      <a:pt x="89570" y="14563"/>
                      <a:pt x="88907" y="14794"/>
                    </a:cubicBezTo>
                    <a:cubicBezTo>
                      <a:pt x="88388" y="14996"/>
                      <a:pt x="87869" y="15169"/>
                      <a:pt x="87321" y="15342"/>
                    </a:cubicBezTo>
                    <a:cubicBezTo>
                      <a:pt x="87032" y="15399"/>
                      <a:pt x="86773" y="15457"/>
                      <a:pt x="86484" y="15544"/>
                    </a:cubicBezTo>
                    <a:cubicBezTo>
                      <a:pt x="86427" y="15572"/>
                      <a:pt x="86311" y="15601"/>
                      <a:pt x="86311" y="15601"/>
                    </a:cubicBezTo>
                    <a:cubicBezTo>
                      <a:pt x="86167" y="15630"/>
                      <a:pt x="86052" y="15659"/>
                      <a:pt x="85936" y="15688"/>
                    </a:cubicBezTo>
                    <a:cubicBezTo>
                      <a:pt x="85504" y="15774"/>
                      <a:pt x="85071" y="15861"/>
                      <a:pt x="84610" y="15918"/>
                    </a:cubicBezTo>
                    <a:cubicBezTo>
                      <a:pt x="84177" y="15976"/>
                      <a:pt x="83745" y="16005"/>
                      <a:pt x="83312" y="16034"/>
                    </a:cubicBezTo>
                    <a:cubicBezTo>
                      <a:pt x="82851" y="16063"/>
                      <a:pt x="82418" y="16092"/>
                      <a:pt x="81986" y="16120"/>
                    </a:cubicBezTo>
                    <a:lnTo>
                      <a:pt x="81467" y="16120"/>
                    </a:lnTo>
                    <a:lnTo>
                      <a:pt x="81063" y="16120"/>
                    </a:lnTo>
                    <a:cubicBezTo>
                      <a:pt x="81063" y="16120"/>
                      <a:pt x="80861" y="16120"/>
                      <a:pt x="80630" y="16120"/>
                    </a:cubicBezTo>
                    <a:cubicBezTo>
                      <a:pt x="80140" y="16092"/>
                      <a:pt x="79621" y="16034"/>
                      <a:pt x="79160" y="16005"/>
                    </a:cubicBezTo>
                    <a:cubicBezTo>
                      <a:pt x="78583" y="15947"/>
                      <a:pt x="78006" y="15861"/>
                      <a:pt x="77458" y="15774"/>
                    </a:cubicBezTo>
                    <a:cubicBezTo>
                      <a:pt x="77199" y="15745"/>
                      <a:pt x="76737" y="15601"/>
                      <a:pt x="76737" y="15601"/>
                    </a:cubicBezTo>
                    <a:cubicBezTo>
                      <a:pt x="76507" y="15544"/>
                      <a:pt x="76334" y="15515"/>
                      <a:pt x="76103" y="15457"/>
                    </a:cubicBezTo>
                    <a:cubicBezTo>
                      <a:pt x="75728" y="15371"/>
                      <a:pt x="75324" y="15284"/>
                      <a:pt x="74949" y="15169"/>
                    </a:cubicBezTo>
                    <a:cubicBezTo>
                      <a:pt x="73911" y="14823"/>
                      <a:pt x="72931" y="14419"/>
                      <a:pt x="72065" y="13900"/>
                    </a:cubicBezTo>
                    <a:lnTo>
                      <a:pt x="48217" y="0"/>
                    </a:lnTo>
                    <a:lnTo>
                      <a:pt x="47784" y="11910"/>
                    </a:lnTo>
                    <a:cubicBezTo>
                      <a:pt x="47698" y="13871"/>
                      <a:pt x="46342" y="15803"/>
                      <a:pt x="43689" y="17274"/>
                    </a:cubicBezTo>
                    <a:lnTo>
                      <a:pt x="0" y="41642"/>
                    </a:lnTo>
                    <a:cubicBezTo>
                      <a:pt x="29" y="41757"/>
                      <a:pt x="29" y="41844"/>
                      <a:pt x="87" y="41959"/>
                    </a:cubicBezTo>
                    <a:cubicBezTo>
                      <a:pt x="87" y="41988"/>
                      <a:pt x="144" y="42017"/>
                      <a:pt x="144" y="42045"/>
                    </a:cubicBezTo>
                    <a:cubicBezTo>
                      <a:pt x="750" y="42939"/>
                      <a:pt x="1644" y="43747"/>
                      <a:pt x="2855" y="44468"/>
                    </a:cubicBezTo>
                    <a:lnTo>
                      <a:pt x="65779" y="81092"/>
                    </a:lnTo>
                    <a:cubicBezTo>
                      <a:pt x="66961" y="81784"/>
                      <a:pt x="68317" y="82274"/>
                      <a:pt x="69787" y="82649"/>
                    </a:cubicBezTo>
                    <a:cubicBezTo>
                      <a:pt x="69989" y="82678"/>
                      <a:pt x="70191" y="82735"/>
                      <a:pt x="70393" y="82793"/>
                    </a:cubicBezTo>
                    <a:cubicBezTo>
                      <a:pt x="71864" y="83110"/>
                      <a:pt x="73392" y="83283"/>
                      <a:pt x="75007" y="83283"/>
                    </a:cubicBezTo>
                    <a:lnTo>
                      <a:pt x="75151" y="83283"/>
                    </a:lnTo>
                    <a:cubicBezTo>
                      <a:pt x="76795" y="83283"/>
                      <a:pt x="78410" y="83082"/>
                      <a:pt x="79967" y="82707"/>
                    </a:cubicBezTo>
                    <a:cubicBezTo>
                      <a:pt x="80025" y="82707"/>
                      <a:pt x="80169" y="82678"/>
                      <a:pt x="80169" y="82678"/>
                    </a:cubicBezTo>
                    <a:cubicBezTo>
                      <a:pt x="81726" y="82303"/>
                      <a:pt x="83226" y="81784"/>
                      <a:pt x="84523" y="81034"/>
                    </a:cubicBezTo>
                    <a:lnTo>
                      <a:pt x="135220" y="52802"/>
                    </a:lnTo>
                    <a:cubicBezTo>
                      <a:pt x="135883" y="52427"/>
                      <a:pt x="136229" y="51966"/>
                      <a:pt x="136720" y="51562"/>
                    </a:cubicBezTo>
                    <a:lnTo>
                      <a:pt x="100413" y="30424"/>
                    </a:lnTo>
                    <a:lnTo>
                      <a:pt x="100298" y="30395"/>
                    </a:lnTo>
                    <a:close/>
                  </a:path>
                </a:pathLst>
              </a:custGeom>
              <a:solidFill>
                <a:srgbClr val="4C4DC3"/>
              </a:solidFill>
              <a:ln w="2878" cap="flat">
                <a:noFill/>
                <a:prstDash val="solid"/>
                <a:miter/>
              </a:ln>
            </p:spPr>
            <p:txBody>
              <a:bodyPr rtlCol="0" anchor="ctr"/>
              <a:lstStyle/>
              <a:p>
                <a:endParaRPr lang="zh-CN" altLang="en-US"/>
              </a:p>
            </p:txBody>
          </p:sp>
          <p:sp>
            <p:nvSpPr>
              <p:cNvPr id="267" name="Aichitds5-72"/>
              <p:cNvSpPr/>
              <p:nvPr/>
            </p:nvSpPr>
            <p:spPr>
              <a:xfrm>
                <a:off x="9410867" y="4742263"/>
                <a:ext cx="243909" cy="147014"/>
              </a:xfrm>
              <a:custGeom>
                <a:avLst/>
                <a:gdLst>
                  <a:gd name="connsiteX0" fmla="*/ 216629 w 243909"/>
                  <a:gd name="connsiteY0" fmla="*/ 98827 h 147014"/>
                  <a:gd name="connsiteX1" fmla="*/ 214985 w 243909"/>
                  <a:gd name="connsiteY1" fmla="*/ 97616 h 147014"/>
                  <a:gd name="connsiteX2" fmla="*/ 214178 w 243909"/>
                  <a:gd name="connsiteY2" fmla="*/ 96751 h 147014"/>
                  <a:gd name="connsiteX3" fmla="*/ 214005 w 243909"/>
                  <a:gd name="connsiteY3" fmla="*/ 96491 h 147014"/>
                  <a:gd name="connsiteX4" fmla="*/ 213918 w 243909"/>
                  <a:gd name="connsiteY4" fmla="*/ 96405 h 147014"/>
                  <a:gd name="connsiteX5" fmla="*/ 213659 w 243909"/>
                  <a:gd name="connsiteY5" fmla="*/ 95972 h 147014"/>
                  <a:gd name="connsiteX6" fmla="*/ 213342 w 243909"/>
                  <a:gd name="connsiteY6" fmla="*/ 95222 h 147014"/>
                  <a:gd name="connsiteX7" fmla="*/ 213140 w 243909"/>
                  <a:gd name="connsiteY7" fmla="*/ 94501 h 147014"/>
                  <a:gd name="connsiteX8" fmla="*/ 213082 w 243909"/>
                  <a:gd name="connsiteY8" fmla="*/ 93751 h 147014"/>
                  <a:gd name="connsiteX9" fmla="*/ 213082 w 243909"/>
                  <a:gd name="connsiteY9" fmla="*/ 93665 h 147014"/>
                  <a:gd name="connsiteX10" fmla="*/ 213572 w 243909"/>
                  <a:gd name="connsiteY10" fmla="*/ 80226 h 147014"/>
                  <a:gd name="connsiteX11" fmla="*/ 208295 w 243909"/>
                  <a:gd name="connsiteY11" fmla="*/ 83139 h 147014"/>
                  <a:gd name="connsiteX12" fmla="*/ 206363 w 243909"/>
                  <a:gd name="connsiteY12" fmla="*/ 84062 h 147014"/>
                  <a:gd name="connsiteX13" fmla="*/ 204748 w 243909"/>
                  <a:gd name="connsiteY13" fmla="*/ 84581 h 147014"/>
                  <a:gd name="connsiteX14" fmla="*/ 203912 w 243909"/>
                  <a:gd name="connsiteY14" fmla="*/ 84783 h 147014"/>
                  <a:gd name="connsiteX15" fmla="*/ 203767 w 243909"/>
                  <a:gd name="connsiteY15" fmla="*/ 84812 h 147014"/>
                  <a:gd name="connsiteX16" fmla="*/ 203335 w 243909"/>
                  <a:gd name="connsiteY16" fmla="*/ 84956 h 147014"/>
                  <a:gd name="connsiteX17" fmla="*/ 202008 w 243909"/>
                  <a:gd name="connsiteY17" fmla="*/ 85158 h 147014"/>
                  <a:gd name="connsiteX18" fmla="*/ 200711 w 243909"/>
                  <a:gd name="connsiteY18" fmla="*/ 85302 h 147014"/>
                  <a:gd name="connsiteX19" fmla="*/ 199413 w 243909"/>
                  <a:gd name="connsiteY19" fmla="*/ 85388 h 147014"/>
                  <a:gd name="connsiteX20" fmla="*/ 198952 w 243909"/>
                  <a:gd name="connsiteY20" fmla="*/ 85388 h 147014"/>
                  <a:gd name="connsiteX21" fmla="*/ 198779 w 243909"/>
                  <a:gd name="connsiteY21" fmla="*/ 85388 h 147014"/>
                  <a:gd name="connsiteX22" fmla="*/ 198029 w 243909"/>
                  <a:gd name="connsiteY22" fmla="*/ 85388 h 147014"/>
                  <a:gd name="connsiteX23" fmla="*/ 196558 w 243909"/>
                  <a:gd name="connsiteY23" fmla="*/ 85302 h 147014"/>
                  <a:gd name="connsiteX24" fmla="*/ 194655 w 243909"/>
                  <a:gd name="connsiteY24" fmla="*/ 85014 h 147014"/>
                  <a:gd name="connsiteX25" fmla="*/ 193963 w 243909"/>
                  <a:gd name="connsiteY25" fmla="*/ 84841 h 147014"/>
                  <a:gd name="connsiteX26" fmla="*/ 193559 w 243909"/>
                  <a:gd name="connsiteY26" fmla="*/ 84725 h 147014"/>
                  <a:gd name="connsiteX27" fmla="*/ 192405 w 243909"/>
                  <a:gd name="connsiteY27" fmla="*/ 84466 h 147014"/>
                  <a:gd name="connsiteX28" fmla="*/ 189550 w 243909"/>
                  <a:gd name="connsiteY28" fmla="*/ 83226 h 147014"/>
                  <a:gd name="connsiteX29" fmla="*/ 126626 w 243909"/>
                  <a:gd name="connsiteY29" fmla="*/ 46544 h 147014"/>
                  <a:gd name="connsiteX30" fmla="*/ 126482 w 243909"/>
                  <a:gd name="connsiteY30" fmla="*/ 46458 h 147014"/>
                  <a:gd name="connsiteX31" fmla="*/ 124839 w 243909"/>
                  <a:gd name="connsiteY31" fmla="*/ 45246 h 147014"/>
                  <a:gd name="connsiteX32" fmla="*/ 124060 w 243909"/>
                  <a:gd name="connsiteY32" fmla="*/ 44352 h 147014"/>
                  <a:gd name="connsiteX33" fmla="*/ 123858 w 243909"/>
                  <a:gd name="connsiteY33" fmla="*/ 44064 h 147014"/>
                  <a:gd name="connsiteX34" fmla="*/ 123829 w 243909"/>
                  <a:gd name="connsiteY34" fmla="*/ 44006 h 147014"/>
                  <a:gd name="connsiteX35" fmla="*/ 123570 w 243909"/>
                  <a:gd name="connsiteY35" fmla="*/ 43574 h 147014"/>
                  <a:gd name="connsiteX36" fmla="*/ 123252 w 243909"/>
                  <a:gd name="connsiteY36" fmla="*/ 42824 h 147014"/>
                  <a:gd name="connsiteX37" fmla="*/ 123051 w 243909"/>
                  <a:gd name="connsiteY37" fmla="*/ 42103 h 147014"/>
                  <a:gd name="connsiteX38" fmla="*/ 122993 w 243909"/>
                  <a:gd name="connsiteY38" fmla="*/ 41353 h 147014"/>
                  <a:gd name="connsiteX39" fmla="*/ 122993 w 243909"/>
                  <a:gd name="connsiteY39" fmla="*/ 41238 h 147014"/>
                  <a:gd name="connsiteX40" fmla="*/ 123512 w 243909"/>
                  <a:gd name="connsiteY40" fmla="*/ 26704 h 147014"/>
                  <a:gd name="connsiteX41" fmla="*/ 117312 w 243909"/>
                  <a:gd name="connsiteY41" fmla="*/ 30164 h 147014"/>
                  <a:gd name="connsiteX42" fmla="*/ 115409 w 243909"/>
                  <a:gd name="connsiteY42" fmla="*/ 31058 h 147014"/>
                  <a:gd name="connsiteX43" fmla="*/ 113794 w 243909"/>
                  <a:gd name="connsiteY43" fmla="*/ 31577 h 147014"/>
                  <a:gd name="connsiteX44" fmla="*/ 112986 w 243909"/>
                  <a:gd name="connsiteY44" fmla="*/ 31750 h 147014"/>
                  <a:gd name="connsiteX45" fmla="*/ 112813 w 243909"/>
                  <a:gd name="connsiteY45" fmla="*/ 31779 h 147014"/>
                  <a:gd name="connsiteX46" fmla="*/ 112409 w 243909"/>
                  <a:gd name="connsiteY46" fmla="*/ 31866 h 147014"/>
                  <a:gd name="connsiteX47" fmla="*/ 111083 w 243909"/>
                  <a:gd name="connsiteY47" fmla="*/ 32096 h 147014"/>
                  <a:gd name="connsiteX48" fmla="*/ 109785 w 243909"/>
                  <a:gd name="connsiteY48" fmla="*/ 32241 h 147014"/>
                  <a:gd name="connsiteX49" fmla="*/ 108459 w 243909"/>
                  <a:gd name="connsiteY49" fmla="*/ 32298 h 147014"/>
                  <a:gd name="connsiteX50" fmla="*/ 107968 w 243909"/>
                  <a:gd name="connsiteY50" fmla="*/ 32298 h 147014"/>
                  <a:gd name="connsiteX51" fmla="*/ 107536 w 243909"/>
                  <a:gd name="connsiteY51" fmla="*/ 32298 h 147014"/>
                  <a:gd name="connsiteX52" fmla="*/ 107075 w 243909"/>
                  <a:gd name="connsiteY52" fmla="*/ 32298 h 147014"/>
                  <a:gd name="connsiteX53" fmla="*/ 105604 w 243909"/>
                  <a:gd name="connsiteY53" fmla="*/ 32212 h 147014"/>
                  <a:gd name="connsiteX54" fmla="*/ 103902 w 243909"/>
                  <a:gd name="connsiteY54" fmla="*/ 32010 h 147014"/>
                  <a:gd name="connsiteX55" fmla="*/ 103210 w 243909"/>
                  <a:gd name="connsiteY55" fmla="*/ 31837 h 147014"/>
                  <a:gd name="connsiteX56" fmla="*/ 102605 w 243909"/>
                  <a:gd name="connsiteY56" fmla="*/ 31693 h 147014"/>
                  <a:gd name="connsiteX57" fmla="*/ 101422 w 243909"/>
                  <a:gd name="connsiteY57" fmla="*/ 31404 h 147014"/>
                  <a:gd name="connsiteX58" fmla="*/ 98625 w 243909"/>
                  <a:gd name="connsiteY58" fmla="*/ 30193 h 147014"/>
                  <a:gd name="connsiteX59" fmla="*/ 46775 w 243909"/>
                  <a:gd name="connsiteY59" fmla="*/ 0 h 147014"/>
                  <a:gd name="connsiteX60" fmla="*/ 46313 w 243909"/>
                  <a:gd name="connsiteY60" fmla="*/ 12631 h 147014"/>
                  <a:gd name="connsiteX61" fmla="*/ 42161 w 243909"/>
                  <a:gd name="connsiteY61" fmla="*/ 18052 h 147014"/>
                  <a:gd name="connsiteX62" fmla="*/ 0 w 243909"/>
                  <a:gd name="connsiteY62" fmla="*/ 41555 h 147014"/>
                  <a:gd name="connsiteX63" fmla="*/ 721 w 243909"/>
                  <a:gd name="connsiteY63" fmla="*/ 43891 h 147014"/>
                  <a:gd name="connsiteX64" fmla="*/ 778 w 243909"/>
                  <a:gd name="connsiteY64" fmla="*/ 44035 h 147014"/>
                  <a:gd name="connsiteX65" fmla="*/ 3518 w 243909"/>
                  <a:gd name="connsiteY65" fmla="*/ 46458 h 147014"/>
                  <a:gd name="connsiteX66" fmla="*/ 40748 w 243909"/>
                  <a:gd name="connsiteY66" fmla="*/ 68172 h 147014"/>
                  <a:gd name="connsiteX67" fmla="*/ 44756 w 243909"/>
                  <a:gd name="connsiteY67" fmla="*/ 69701 h 147014"/>
                  <a:gd name="connsiteX68" fmla="*/ 45391 w 243909"/>
                  <a:gd name="connsiteY68" fmla="*/ 69874 h 147014"/>
                  <a:gd name="connsiteX69" fmla="*/ 49976 w 243909"/>
                  <a:gd name="connsiteY69" fmla="*/ 70364 h 147014"/>
                  <a:gd name="connsiteX70" fmla="*/ 50149 w 243909"/>
                  <a:gd name="connsiteY70" fmla="*/ 70364 h 147014"/>
                  <a:gd name="connsiteX71" fmla="*/ 55022 w 243909"/>
                  <a:gd name="connsiteY71" fmla="*/ 69816 h 147014"/>
                  <a:gd name="connsiteX72" fmla="*/ 55195 w 243909"/>
                  <a:gd name="connsiteY72" fmla="*/ 69787 h 147014"/>
                  <a:gd name="connsiteX73" fmla="*/ 59550 w 243909"/>
                  <a:gd name="connsiteY73" fmla="*/ 68172 h 147014"/>
                  <a:gd name="connsiteX74" fmla="*/ 110247 w 243909"/>
                  <a:gd name="connsiteY74" fmla="*/ 39911 h 147014"/>
                  <a:gd name="connsiteX75" fmla="*/ 114399 w 243909"/>
                  <a:gd name="connsiteY75" fmla="*/ 34490 h 147014"/>
                  <a:gd name="connsiteX76" fmla="*/ 113765 w 243909"/>
                  <a:gd name="connsiteY76" fmla="*/ 51965 h 147014"/>
                  <a:gd name="connsiteX77" fmla="*/ 109612 w 243909"/>
                  <a:gd name="connsiteY77" fmla="*/ 57416 h 147014"/>
                  <a:gd name="connsiteX78" fmla="*/ 66240 w 243909"/>
                  <a:gd name="connsiteY78" fmla="*/ 81553 h 147014"/>
                  <a:gd name="connsiteX79" fmla="*/ 66442 w 243909"/>
                  <a:gd name="connsiteY79" fmla="*/ 82216 h 147014"/>
                  <a:gd name="connsiteX80" fmla="*/ 66529 w 243909"/>
                  <a:gd name="connsiteY80" fmla="*/ 82303 h 147014"/>
                  <a:gd name="connsiteX81" fmla="*/ 69211 w 243909"/>
                  <a:gd name="connsiteY81" fmla="*/ 84725 h 147014"/>
                  <a:gd name="connsiteX82" fmla="*/ 172334 w 243909"/>
                  <a:gd name="connsiteY82" fmla="*/ 144794 h 147014"/>
                  <a:gd name="connsiteX83" fmla="*/ 176343 w 243909"/>
                  <a:gd name="connsiteY83" fmla="*/ 146352 h 147014"/>
                  <a:gd name="connsiteX84" fmla="*/ 176977 w 243909"/>
                  <a:gd name="connsiteY84" fmla="*/ 146525 h 147014"/>
                  <a:gd name="connsiteX85" fmla="*/ 181533 w 243909"/>
                  <a:gd name="connsiteY85" fmla="*/ 147015 h 147014"/>
                  <a:gd name="connsiteX86" fmla="*/ 181735 w 243909"/>
                  <a:gd name="connsiteY86" fmla="*/ 147015 h 147014"/>
                  <a:gd name="connsiteX87" fmla="*/ 186638 w 243909"/>
                  <a:gd name="connsiteY87" fmla="*/ 146467 h 147014"/>
                  <a:gd name="connsiteX88" fmla="*/ 186782 w 243909"/>
                  <a:gd name="connsiteY88" fmla="*/ 146438 h 147014"/>
                  <a:gd name="connsiteX89" fmla="*/ 191136 w 243909"/>
                  <a:gd name="connsiteY89" fmla="*/ 144823 h 147014"/>
                  <a:gd name="connsiteX90" fmla="*/ 241833 w 243909"/>
                  <a:gd name="connsiteY90" fmla="*/ 116591 h 147014"/>
                  <a:gd name="connsiteX91" fmla="*/ 243909 w 243909"/>
                  <a:gd name="connsiteY91" fmla="*/ 114861 h 147014"/>
                  <a:gd name="connsiteX92" fmla="*/ 216715 w 243909"/>
                  <a:gd name="connsiteY92" fmla="*/ 99029 h 147014"/>
                  <a:gd name="connsiteX93" fmla="*/ 216629 w 243909"/>
                  <a:gd name="connsiteY93" fmla="*/ 98827 h 14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3909" h="147014">
                    <a:moveTo>
                      <a:pt x="216629" y="98827"/>
                    </a:moveTo>
                    <a:cubicBezTo>
                      <a:pt x="215995" y="98452"/>
                      <a:pt x="215447" y="98019"/>
                      <a:pt x="214985" y="97616"/>
                    </a:cubicBezTo>
                    <a:cubicBezTo>
                      <a:pt x="214668" y="97327"/>
                      <a:pt x="214409" y="97039"/>
                      <a:pt x="214178" y="96751"/>
                    </a:cubicBezTo>
                    <a:cubicBezTo>
                      <a:pt x="214120" y="96664"/>
                      <a:pt x="214062" y="96578"/>
                      <a:pt x="214005" y="96491"/>
                    </a:cubicBezTo>
                    <a:cubicBezTo>
                      <a:pt x="213976" y="96462"/>
                      <a:pt x="213947" y="96405"/>
                      <a:pt x="213918" y="96405"/>
                    </a:cubicBezTo>
                    <a:cubicBezTo>
                      <a:pt x="213832" y="96260"/>
                      <a:pt x="213745" y="96116"/>
                      <a:pt x="213659" y="95972"/>
                    </a:cubicBezTo>
                    <a:cubicBezTo>
                      <a:pt x="213515" y="95712"/>
                      <a:pt x="213399" y="95453"/>
                      <a:pt x="213342" y="95222"/>
                    </a:cubicBezTo>
                    <a:cubicBezTo>
                      <a:pt x="213255" y="94963"/>
                      <a:pt x="213197" y="94732"/>
                      <a:pt x="213140" y="94501"/>
                    </a:cubicBezTo>
                    <a:cubicBezTo>
                      <a:pt x="213082" y="94270"/>
                      <a:pt x="213082" y="94011"/>
                      <a:pt x="213082" y="93751"/>
                    </a:cubicBezTo>
                    <a:lnTo>
                      <a:pt x="213082" y="93665"/>
                    </a:lnTo>
                    <a:lnTo>
                      <a:pt x="213572" y="80226"/>
                    </a:lnTo>
                    <a:lnTo>
                      <a:pt x="208295" y="83139"/>
                    </a:lnTo>
                    <a:cubicBezTo>
                      <a:pt x="207689" y="83485"/>
                      <a:pt x="207026" y="83802"/>
                      <a:pt x="206363" y="84062"/>
                    </a:cubicBezTo>
                    <a:cubicBezTo>
                      <a:pt x="205844" y="84264"/>
                      <a:pt x="205296" y="84437"/>
                      <a:pt x="204748" y="84581"/>
                    </a:cubicBezTo>
                    <a:cubicBezTo>
                      <a:pt x="204488" y="84668"/>
                      <a:pt x="204229" y="84725"/>
                      <a:pt x="203912" y="84783"/>
                    </a:cubicBezTo>
                    <a:cubicBezTo>
                      <a:pt x="203912" y="84783"/>
                      <a:pt x="203854" y="84812"/>
                      <a:pt x="203767" y="84812"/>
                    </a:cubicBezTo>
                    <a:cubicBezTo>
                      <a:pt x="203623" y="84869"/>
                      <a:pt x="203479" y="84898"/>
                      <a:pt x="203335" y="84956"/>
                    </a:cubicBezTo>
                    <a:cubicBezTo>
                      <a:pt x="202902" y="85042"/>
                      <a:pt x="202441" y="85100"/>
                      <a:pt x="202008" y="85158"/>
                    </a:cubicBezTo>
                    <a:cubicBezTo>
                      <a:pt x="201605" y="85215"/>
                      <a:pt x="201143" y="85302"/>
                      <a:pt x="200711" y="85302"/>
                    </a:cubicBezTo>
                    <a:cubicBezTo>
                      <a:pt x="200278" y="85331"/>
                      <a:pt x="199845" y="85360"/>
                      <a:pt x="199413" y="85388"/>
                    </a:cubicBezTo>
                    <a:cubicBezTo>
                      <a:pt x="199269" y="85388"/>
                      <a:pt x="198952" y="85388"/>
                      <a:pt x="198952" y="85388"/>
                    </a:cubicBezTo>
                    <a:lnTo>
                      <a:pt x="198779" y="85388"/>
                    </a:lnTo>
                    <a:cubicBezTo>
                      <a:pt x="198548" y="85388"/>
                      <a:pt x="198288" y="85388"/>
                      <a:pt x="198029" y="85388"/>
                    </a:cubicBezTo>
                    <a:cubicBezTo>
                      <a:pt x="197539" y="85331"/>
                      <a:pt x="197048" y="85331"/>
                      <a:pt x="196558" y="85302"/>
                    </a:cubicBezTo>
                    <a:cubicBezTo>
                      <a:pt x="196010" y="85244"/>
                      <a:pt x="195433" y="85158"/>
                      <a:pt x="194655" y="85014"/>
                    </a:cubicBezTo>
                    <a:cubicBezTo>
                      <a:pt x="194655" y="85014"/>
                      <a:pt x="194424" y="84956"/>
                      <a:pt x="193963" y="84841"/>
                    </a:cubicBezTo>
                    <a:cubicBezTo>
                      <a:pt x="193963" y="84841"/>
                      <a:pt x="193761" y="84783"/>
                      <a:pt x="193559" y="84725"/>
                    </a:cubicBezTo>
                    <a:cubicBezTo>
                      <a:pt x="193184" y="84639"/>
                      <a:pt x="192751" y="84581"/>
                      <a:pt x="192405" y="84466"/>
                    </a:cubicBezTo>
                    <a:cubicBezTo>
                      <a:pt x="191367" y="84148"/>
                      <a:pt x="190415" y="83745"/>
                      <a:pt x="189550" y="83226"/>
                    </a:cubicBezTo>
                    <a:lnTo>
                      <a:pt x="126626" y="46544"/>
                    </a:lnTo>
                    <a:cubicBezTo>
                      <a:pt x="126569" y="46515"/>
                      <a:pt x="126482" y="46458"/>
                      <a:pt x="126482" y="46458"/>
                    </a:cubicBezTo>
                    <a:cubicBezTo>
                      <a:pt x="125848" y="46083"/>
                      <a:pt x="125300" y="45679"/>
                      <a:pt x="124839" y="45246"/>
                    </a:cubicBezTo>
                    <a:cubicBezTo>
                      <a:pt x="124550" y="44958"/>
                      <a:pt x="124262" y="44670"/>
                      <a:pt x="124060" y="44352"/>
                    </a:cubicBezTo>
                    <a:cubicBezTo>
                      <a:pt x="124002" y="44295"/>
                      <a:pt x="123973" y="44208"/>
                      <a:pt x="123858" y="44064"/>
                    </a:cubicBezTo>
                    <a:cubicBezTo>
                      <a:pt x="123858" y="44064"/>
                      <a:pt x="123829" y="44035"/>
                      <a:pt x="123829" y="44006"/>
                    </a:cubicBezTo>
                    <a:cubicBezTo>
                      <a:pt x="123743" y="43862"/>
                      <a:pt x="123627" y="43718"/>
                      <a:pt x="123570" y="43574"/>
                    </a:cubicBezTo>
                    <a:cubicBezTo>
                      <a:pt x="123425" y="43314"/>
                      <a:pt x="123310" y="43083"/>
                      <a:pt x="123252" y="42824"/>
                    </a:cubicBezTo>
                    <a:cubicBezTo>
                      <a:pt x="123166" y="42593"/>
                      <a:pt x="123108" y="42334"/>
                      <a:pt x="123051" y="42103"/>
                    </a:cubicBezTo>
                    <a:cubicBezTo>
                      <a:pt x="123022" y="41843"/>
                      <a:pt x="122993" y="41613"/>
                      <a:pt x="122993" y="41353"/>
                    </a:cubicBezTo>
                    <a:cubicBezTo>
                      <a:pt x="122993" y="41324"/>
                      <a:pt x="122993" y="41238"/>
                      <a:pt x="122993" y="41238"/>
                    </a:cubicBezTo>
                    <a:lnTo>
                      <a:pt x="123512" y="26704"/>
                    </a:lnTo>
                    <a:lnTo>
                      <a:pt x="117312" y="30164"/>
                    </a:lnTo>
                    <a:cubicBezTo>
                      <a:pt x="116706" y="30510"/>
                      <a:pt x="116072" y="30799"/>
                      <a:pt x="115409" y="31058"/>
                    </a:cubicBezTo>
                    <a:cubicBezTo>
                      <a:pt x="114889" y="31260"/>
                      <a:pt x="114342" y="31433"/>
                      <a:pt x="113794" y="31577"/>
                    </a:cubicBezTo>
                    <a:cubicBezTo>
                      <a:pt x="113534" y="31664"/>
                      <a:pt x="113246" y="31722"/>
                      <a:pt x="112986" y="31750"/>
                    </a:cubicBezTo>
                    <a:lnTo>
                      <a:pt x="112813" y="31779"/>
                    </a:lnTo>
                    <a:cubicBezTo>
                      <a:pt x="112669" y="31837"/>
                      <a:pt x="112554" y="31837"/>
                      <a:pt x="112409" y="31866"/>
                    </a:cubicBezTo>
                    <a:cubicBezTo>
                      <a:pt x="111977" y="31952"/>
                      <a:pt x="111515" y="32039"/>
                      <a:pt x="111083" y="32096"/>
                    </a:cubicBezTo>
                    <a:cubicBezTo>
                      <a:pt x="110650" y="32154"/>
                      <a:pt x="110218" y="32212"/>
                      <a:pt x="109785" y="32241"/>
                    </a:cubicBezTo>
                    <a:cubicBezTo>
                      <a:pt x="109353" y="32269"/>
                      <a:pt x="108920" y="32298"/>
                      <a:pt x="108459" y="32298"/>
                    </a:cubicBezTo>
                    <a:lnTo>
                      <a:pt x="107968" y="32298"/>
                    </a:lnTo>
                    <a:lnTo>
                      <a:pt x="107536" y="32298"/>
                    </a:lnTo>
                    <a:cubicBezTo>
                      <a:pt x="107536" y="32298"/>
                      <a:pt x="107305" y="32298"/>
                      <a:pt x="107075" y="32298"/>
                    </a:cubicBezTo>
                    <a:cubicBezTo>
                      <a:pt x="106584" y="32269"/>
                      <a:pt x="106065" y="32241"/>
                      <a:pt x="105604" y="32212"/>
                    </a:cubicBezTo>
                    <a:cubicBezTo>
                      <a:pt x="105027" y="32183"/>
                      <a:pt x="104479" y="32068"/>
                      <a:pt x="103902" y="32010"/>
                    </a:cubicBezTo>
                    <a:cubicBezTo>
                      <a:pt x="103672" y="31952"/>
                      <a:pt x="103441" y="31866"/>
                      <a:pt x="103210" y="31837"/>
                    </a:cubicBezTo>
                    <a:cubicBezTo>
                      <a:pt x="103008" y="31779"/>
                      <a:pt x="102806" y="31722"/>
                      <a:pt x="102605" y="31693"/>
                    </a:cubicBezTo>
                    <a:cubicBezTo>
                      <a:pt x="102201" y="31606"/>
                      <a:pt x="101797" y="31520"/>
                      <a:pt x="101422" y="31404"/>
                    </a:cubicBezTo>
                    <a:cubicBezTo>
                      <a:pt x="100413" y="31087"/>
                      <a:pt x="99461" y="30654"/>
                      <a:pt x="98625" y="30193"/>
                    </a:cubicBezTo>
                    <a:lnTo>
                      <a:pt x="46775" y="0"/>
                    </a:lnTo>
                    <a:lnTo>
                      <a:pt x="46313" y="12631"/>
                    </a:lnTo>
                    <a:cubicBezTo>
                      <a:pt x="46227" y="14621"/>
                      <a:pt x="44843" y="16553"/>
                      <a:pt x="42161" y="18052"/>
                    </a:cubicBezTo>
                    <a:lnTo>
                      <a:pt x="0" y="41555"/>
                    </a:lnTo>
                    <a:cubicBezTo>
                      <a:pt x="58" y="42362"/>
                      <a:pt x="231" y="43170"/>
                      <a:pt x="721" y="43891"/>
                    </a:cubicBezTo>
                    <a:cubicBezTo>
                      <a:pt x="750" y="43949"/>
                      <a:pt x="778" y="44035"/>
                      <a:pt x="778" y="44035"/>
                    </a:cubicBezTo>
                    <a:cubicBezTo>
                      <a:pt x="1384" y="44929"/>
                      <a:pt x="2278" y="45737"/>
                      <a:pt x="3518" y="46458"/>
                    </a:cubicBezTo>
                    <a:lnTo>
                      <a:pt x="40748" y="68172"/>
                    </a:lnTo>
                    <a:cubicBezTo>
                      <a:pt x="41930" y="68864"/>
                      <a:pt x="43314" y="69326"/>
                      <a:pt x="44756" y="69701"/>
                    </a:cubicBezTo>
                    <a:cubicBezTo>
                      <a:pt x="44958" y="69758"/>
                      <a:pt x="45189" y="69816"/>
                      <a:pt x="45391" y="69874"/>
                    </a:cubicBezTo>
                    <a:cubicBezTo>
                      <a:pt x="46861" y="70191"/>
                      <a:pt x="48390" y="70364"/>
                      <a:pt x="49976" y="70364"/>
                    </a:cubicBezTo>
                    <a:lnTo>
                      <a:pt x="50149" y="70364"/>
                    </a:lnTo>
                    <a:cubicBezTo>
                      <a:pt x="51792" y="70364"/>
                      <a:pt x="53436" y="70162"/>
                      <a:pt x="55022" y="69816"/>
                    </a:cubicBezTo>
                    <a:lnTo>
                      <a:pt x="55195" y="69787"/>
                    </a:lnTo>
                    <a:cubicBezTo>
                      <a:pt x="56753" y="69412"/>
                      <a:pt x="58252" y="68893"/>
                      <a:pt x="59550" y="68172"/>
                    </a:cubicBezTo>
                    <a:lnTo>
                      <a:pt x="110247" y="39911"/>
                    </a:lnTo>
                    <a:cubicBezTo>
                      <a:pt x="112929" y="38441"/>
                      <a:pt x="114313" y="36451"/>
                      <a:pt x="114399" y="34490"/>
                    </a:cubicBezTo>
                    <a:lnTo>
                      <a:pt x="113765" y="51965"/>
                    </a:lnTo>
                    <a:cubicBezTo>
                      <a:pt x="113707" y="53926"/>
                      <a:pt x="112294" y="55887"/>
                      <a:pt x="109612" y="57416"/>
                    </a:cubicBezTo>
                    <a:lnTo>
                      <a:pt x="66240" y="81553"/>
                    </a:lnTo>
                    <a:cubicBezTo>
                      <a:pt x="66327" y="81755"/>
                      <a:pt x="66298" y="81986"/>
                      <a:pt x="66442" y="82216"/>
                    </a:cubicBezTo>
                    <a:cubicBezTo>
                      <a:pt x="66471" y="82245"/>
                      <a:pt x="66529" y="82303"/>
                      <a:pt x="66529" y="82303"/>
                    </a:cubicBezTo>
                    <a:cubicBezTo>
                      <a:pt x="67134" y="83168"/>
                      <a:pt x="68028" y="84033"/>
                      <a:pt x="69211" y="84725"/>
                    </a:cubicBezTo>
                    <a:lnTo>
                      <a:pt x="172334" y="144794"/>
                    </a:lnTo>
                    <a:cubicBezTo>
                      <a:pt x="173517" y="145486"/>
                      <a:pt x="174901" y="145977"/>
                      <a:pt x="176343" y="146352"/>
                    </a:cubicBezTo>
                    <a:cubicBezTo>
                      <a:pt x="176545" y="146409"/>
                      <a:pt x="176977" y="146525"/>
                      <a:pt x="176977" y="146525"/>
                    </a:cubicBezTo>
                    <a:cubicBezTo>
                      <a:pt x="178448" y="146842"/>
                      <a:pt x="179976" y="147015"/>
                      <a:pt x="181533" y="147015"/>
                    </a:cubicBezTo>
                    <a:lnTo>
                      <a:pt x="181735" y="147015"/>
                    </a:lnTo>
                    <a:cubicBezTo>
                      <a:pt x="183350" y="147015"/>
                      <a:pt x="185023" y="146842"/>
                      <a:pt x="186638" y="146467"/>
                    </a:cubicBezTo>
                    <a:cubicBezTo>
                      <a:pt x="186638" y="146467"/>
                      <a:pt x="186695" y="146438"/>
                      <a:pt x="186782" y="146438"/>
                    </a:cubicBezTo>
                    <a:cubicBezTo>
                      <a:pt x="188339" y="146063"/>
                      <a:pt x="189839" y="145544"/>
                      <a:pt x="191136" y="144823"/>
                    </a:cubicBezTo>
                    <a:lnTo>
                      <a:pt x="241833" y="116591"/>
                    </a:lnTo>
                    <a:cubicBezTo>
                      <a:pt x="242756" y="116101"/>
                      <a:pt x="243275" y="115466"/>
                      <a:pt x="243909" y="114861"/>
                    </a:cubicBezTo>
                    <a:lnTo>
                      <a:pt x="216715" y="99029"/>
                    </a:lnTo>
                    <a:lnTo>
                      <a:pt x="216629" y="98827"/>
                    </a:lnTo>
                    <a:close/>
                  </a:path>
                </a:pathLst>
              </a:custGeom>
              <a:solidFill>
                <a:srgbClr val="4C4DC3"/>
              </a:solidFill>
              <a:ln w="2878" cap="flat">
                <a:noFill/>
                <a:prstDash val="solid"/>
                <a:miter/>
              </a:ln>
            </p:spPr>
            <p:txBody>
              <a:bodyPr rtlCol="0" anchor="ctr"/>
              <a:lstStyle/>
              <a:p>
                <a:endParaRPr lang="zh-CN" altLang="en-US"/>
              </a:p>
            </p:txBody>
          </p:sp>
          <p:sp>
            <p:nvSpPr>
              <p:cNvPr id="268" name="Aichitds5-73"/>
              <p:cNvSpPr/>
              <p:nvPr/>
            </p:nvSpPr>
            <p:spPr>
              <a:xfrm>
                <a:off x="9346039" y="4702611"/>
                <a:ext cx="109843" cy="70623"/>
              </a:xfrm>
              <a:custGeom>
                <a:avLst/>
                <a:gdLst>
                  <a:gd name="connsiteX0" fmla="*/ 80371 w 109843"/>
                  <a:gd name="connsiteY0" fmla="*/ 21340 h 70623"/>
                  <a:gd name="connsiteX1" fmla="*/ 78727 w 109843"/>
                  <a:gd name="connsiteY1" fmla="*/ 20100 h 70623"/>
                  <a:gd name="connsiteX2" fmla="*/ 77920 w 109843"/>
                  <a:gd name="connsiteY2" fmla="*/ 19235 h 70623"/>
                  <a:gd name="connsiteX3" fmla="*/ 77775 w 109843"/>
                  <a:gd name="connsiteY3" fmla="*/ 18975 h 70623"/>
                  <a:gd name="connsiteX4" fmla="*/ 77689 w 109843"/>
                  <a:gd name="connsiteY4" fmla="*/ 18860 h 70623"/>
                  <a:gd name="connsiteX5" fmla="*/ 77429 w 109843"/>
                  <a:gd name="connsiteY5" fmla="*/ 18427 h 70623"/>
                  <a:gd name="connsiteX6" fmla="*/ 77112 w 109843"/>
                  <a:gd name="connsiteY6" fmla="*/ 17677 h 70623"/>
                  <a:gd name="connsiteX7" fmla="*/ 76910 w 109843"/>
                  <a:gd name="connsiteY7" fmla="*/ 16956 h 70623"/>
                  <a:gd name="connsiteX8" fmla="*/ 76853 w 109843"/>
                  <a:gd name="connsiteY8" fmla="*/ 16178 h 70623"/>
                  <a:gd name="connsiteX9" fmla="*/ 76853 w 109843"/>
                  <a:gd name="connsiteY9" fmla="*/ 16120 h 70623"/>
                  <a:gd name="connsiteX10" fmla="*/ 77458 w 109843"/>
                  <a:gd name="connsiteY10" fmla="*/ 0 h 70623"/>
                  <a:gd name="connsiteX11" fmla="*/ 69384 w 109843"/>
                  <a:gd name="connsiteY11" fmla="*/ 4499 h 70623"/>
                  <a:gd name="connsiteX12" fmla="*/ 67452 w 109843"/>
                  <a:gd name="connsiteY12" fmla="*/ 5393 h 70623"/>
                  <a:gd name="connsiteX13" fmla="*/ 65837 w 109843"/>
                  <a:gd name="connsiteY13" fmla="*/ 5941 h 70623"/>
                  <a:gd name="connsiteX14" fmla="*/ 65000 w 109843"/>
                  <a:gd name="connsiteY14" fmla="*/ 6142 h 70623"/>
                  <a:gd name="connsiteX15" fmla="*/ 64827 w 109843"/>
                  <a:gd name="connsiteY15" fmla="*/ 6171 h 70623"/>
                  <a:gd name="connsiteX16" fmla="*/ 64424 w 109843"/>
                  <a:gd name="connsiteY16" fmla="*/ 6258 h 70623"/>
                  <a:gd name="connsiteX17" fmla="*/ 63097 w 109843"/>
                  <a:gd name="connsiteY17" fmla="*/ 6488 h 70623"/>
                  <a:gd name="connsiteX18" fmla="*/ 61828 w 109843"/>
                  <a:gd name="connsiteY18" fmla="*/ 6633 h 70623"/>
                  <a:gd name="connsiteX19" fmla="*/ 60531 w 109843"/>
                  <a:gd name="connsiteY19" fmla="*/ 6690 h 70623"/>
                  <a:gd name="connsiteX20" fmla="*/ 59925 w 109843"/>
                  <a:gd name="connsiteY20" fmla="*/ 6690 h 70623"/>
                  <a:gd name="connsiteX21" fmla="*/ 59810 w 109843"/>
                  <a:gd name="connsiteY21" fmla="*/ 6690 h 70623"/>
                  <a:gd name="connsiteX22" fmla="*/ 59175 w 109843"/>
                  <a:gd name="connsiteY22" fmla="*/ 6690 h 70623"/>
                  <a:gd name="connsiteX23" fmla="*/ 57733 w 109843"/>
                  <a:gd name="connsiteY23" fmla="*/ 6604 h 70623"/>
                  <a:gd name="connsiteX24" fmla="*/ 56032 w 109843"/>
                  <a:gd name="connsiteY24" fmla="*/ 6373 h 70623"/>
                  <a:gd name="connsiteX25" fmla="*/ 55253 w 109843"/>
                  <a:gd name="connsiteY25" fmla="*/ 6171 h 70623"/>
                  <a:gd name="connsiteX26" fmla="*/ 54619 w 109843"/>
                  <a:gd name="connsiteY26" fmla="*/ 6027 h 70623"/>
                  <a:gd name="connsiteX27" fmla="*/ 53523 w 109843"/>
                  <a:gd name="connsiteY27" fmla="*/ 5739 h 70623"/>
                  <a:gd name="connsiteX28" fmla="*/ 50639 w 109843"/>
                  <a:gd name="connsiteY28" fmla="*/ 4470 h 70623"/>
                  <a:gd name="connsiteX29" fmla="*/ 48505 w 109843"/>
                  <a:gd name="connsiteY29" fmla="*/ 3230 h 70623"/>
                  <a:gd name="connsiteX30" fmla="*/ 48073 w 109843"/>
                  <a:gd name="connsiteY30" fmla="*/ 15399 h 70623"/>
                  <a:gd name="connsiteX31" fmla="*/ 43920 w 109843"/>
                  <a:gd name="connsiteY31" fmla="*/ 20821 h 70623"/>
                  <a:gd name="connsiteX32" fmla="*/ 0 w 109843"/>
                  <a:gd name="connsiteY32" fmla="*/ 45333 h 70623"/>
                  <a:gd name="connsiteX33" fmla="*/ 2711 w 109843"/>
                  <a:gd name="connsiteY33" fmla="*/ 47726 h 70623"/>
                  <a:gd name="connsiteX34" fmla="*/ 38268 w 109843"/>
                  <a:gd name="connsiteY34" fmla="*/ 68432 h 70623"/>
                  <a:gd name="connsiteX35" fmla="*/ 42276 w 109843"/>
                  <a:gd name="connsiteY35" fmla="*/ 69960 h 70623"/>
                  <a:gd name="connsiteX36" fmla="*/ 42911 w 109843"/>
                  <a:gd name="connsiteY36" fmla="*/ 70133 h 70623"/>
                  <a:gd name="connsiteX37" fmla="*/ 47554 w 109843"/>
                  <a:gd name="connsiteY37" fmla="*/ 70624 h 70623"/>
                  <a:gd name="connsiteX38" fmla="*/ 47698 w 109843"/>
                  <a:gd name="connsiteY38" fmla="*/ 70624 h 70623"/>
                  <a:gd name="connsiteX39" fmla="*/ 52542 w 109843"/>
                  <a:gd name="connsiteY39" fmla="*/ 70076 h 70623"/>
                  <a:gd name="connsiteX40" fmla="*/ 52715 w 109843"/>
                  <a:gd name="connsiteY40" fmla="*/ 70018 h 70623"/>
                  <a:gd name="connsiteX41" fmla="*/ 57070 w 109843"/>
                  <a:gd name="connsiteY41" fmla="*/ 68403 h 70623"/>
                  <a:gd name="connsiteX42" fmla="*/ 107767 w 109843"/>
                  <a:gd name="connsiteY42" fmla="*/ 40142 h 70623"/>
                  <a:gd name="connsiteX43" fmla="*/ 109843 w 109843"/>
                  <a:gd name="connsiteY43" fmla="*/ 38441 h 70623"/>
                  <a:gd name="connsiteX44" fmla="*/ 80602 w 109843"/>
                  <a:gd name="connsiteY44" fmla="*/ 21426 h 70623"/>
                  <a:gd name="connsiteX45" fmla="*/ 80371 w 109843"/>
                  <a:gd name="connsiteY45" fmla="*/ 21340 h 7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843" h="70623">
                    <a:moveTo>
                      <a:pt x="80371" y="21340"/>
                    </a:moveTo>
                    <a:cubicBezTo>
                      <a:pt x="79736" y="20965"/>
                      <a:pt x="79188" y="20532"/>
                      <a:pt x="78727" y="20100"/>
                    </a:cubicBezTo>
                    <a:cubicBezTo>
                      <a:pt x="78410" y="19812"/>
                      <a:pt x="78150" y="19552"/>
                      <a:pt x="77920" y="19235"/>
                    </a:cubicBezTo>
                    <a:cubicBezTo>
                      <a:pt x="77862" y="19148"/>
                      <a:pt x="77804" y="19062"/>
                      <a:pt x="77775" y="18975"/>
                    </a:cubicBezTo>
                    <a:cubicBezTo>
                      <a:pt x="77747" y="18946"/>
                      <a:pt x="77689" y="18860"/>
                      <a:pt x="77689" y="18860"/>
                    </a:cubicBezTo>
                    <a:cubicBezTo>
                      <a:pt x="77602" y="18716"/>
                      <a:pt x="77487" y="18571"/>
                      <a:pt x="77429" y="18427"/>
                    </a:cubicBezTo>
                    <a:cubicBezTo>
                      <a:pt x="77285" y="18168"/>
                      <a:pt x="77170" y="17908"/>
                      <a:pt x="77112" y="17677"/>
                    </a:cubicBezTo>
                    <a:cubicBezTo>
                      <a:pt x="77026" y="17447"/>
                      <a:pt x="76968" y="17216"/>
                      <a:pt x="76910" y="16956"/>
                    </a:cubicBezTo>
                    <a:cubicBezTo>
                      <a:pt x="76853" y="16697"/>
                      <a:pt x="76853" y="16466"/>
                      <a:pt x="76853" y="16178"/>
                    </a:cubicBezTo>
                    <a:cubicBezTo>
                      <a:pt x="76853" y="16178"/>
                      <a:pt x="76853" y="16120"/>
                      <a:pt x="76853" y="16120"/>
                    </a:cubicBezTo>
                    <a:lnTo>
                      <a:pt x="77458" y="0"/>
                    </a:lnTo>
                    <a:lnTo>
                      <a:pt x="69384" y="4499"/>
                    </a:lnTo>
                    <a:cubicBezTo>
                      <a:pt x="68778" y="4873"/>
                      <a:pt x="68115" y="5133"/>
                      <a:pt x="67452" y="5393"/>
                    </a:cubicBezTo>
                    <a:cubicBezTo>
                      <a:pt x="66932" y="5594"/>
                      <a:pt x="66385" y="5768"/>
                      <a:pt x="65837" y="5941"/>
                    </a:cubicBezTo>
                    <a:cubicBezTo>
                      <a:pt x="65577" y="5998"/>
                      <a:pt x="65318" y="6056"/>
                      <a:pt x="65000" y="6142"/>
                    </a:cubicBezTo>
                    <a:cubicBezTo>
                      <a:pt x="64943" y="6142"/>
                      <a:pt x="64827" y="6171"/>
                      <a:pt x="64827" y="6171"/>
                    </a:cubicBezTo>
                    <a:cubicBezTo>
                      <a:pt x="64683" y="6200"/>
                      <a:pt x="64568" y="6229"/>
                      <a:pt x="64424" y="6258"/>
                    </a:cubicBezTo>
                    <a:cubicBezTo>
                      <a:pt x="63991" y="6373"/>
                      <a:pt x="63558" y="6431"/>
                      <a:pt x="63097" y="6488"/>
                    </a:cubicBezTo>
                    <a:cubicBezTo>
                      <a:pt x="62665" y="6546"/>
                      <a:pt x="62261" y="6633"/>
                      <a:pt x="61828" y="6633"/>
                    </a:cubicBezTo>
                    <a:cubicBezTo>
                      <a:pt x="61396" y="6662"/>
                      <a:pt x="60963" y="6690"/>
                      <a:pt x="60531" y="6690"/>
                    </a:cubicBezTo>
                    <a:cubicBezTo>
                      <a:pt x="60329" y="6690"/>
                      <a:pt x="60156" y="6690"/>
                      <a:pt x="59925" y="6690"/>
                    </a:cubicBezTo>
                    <a:lnTo>
                      <a:pt x="59810" y="6690"/>
                    </a:lnTo>
                    <a:cubicBezTo>
                      <a:pt x="59579" y="6690"/>
                      <a:pt x="59175" y="6690"/>
                      <a:pt x="59175" y="6690"/>
                    </a:cubicBezTo>
                    <a:cubicBezTo>
                      <a:pt x="58685" y="6662"/>
                      <a:pt x="58195" y="6662"/>
                      <a:pt x="57733" y="6604"/>
                    </a:cubicBezTo>
                    <a:cubicBezTo>
                      <a:pt x="57156" y="6546"/>
                      <a:pt x="56580" y="6460"/>
                      <a:pt x="56032" y="6373"/>
                    </a:cubicBezTo>
                    <a:cubicBezTo>
                      <a:pt x="55772" y="6315"/>
                      <a:pt x="55542" y="6229"/>
                      <a:pt x="55253" y="6171"/>
                    </a:cubicBezTo>
                    <a:cubicBezTo>
                      <a:pt x="55051" y="6114"/>
                      <a:pt x="54849" y="6085"/>
                      <a:pt x="54619" y="6027"/>
                    </a:cubicBezTo>
                    <a:cubicBezTo>
                      <a:pt x="54244" y="5941"/>
                      <a:pt x="53869" y="5854"/>
                      <a:pt x="53523" y="5739"/>
                    </a:cubicBezTo>
                    <a:cubicBezTo>
                      <a:pt x="52485" y="5393"/>
                      <a:pt x="51504" y="4989"/>
                      <a:pt x="50639" y="4470"/>
                    </a:cubicBezTo>
                    <a:lnTo>
                      <a:pt x="48505" y="3230"/>
                    </a:lnTo>
                    <a:lnTo>
                      <a:pt x="48073" y="15399"/>
                    </a:lnTo>
                    <a:cubicBezTo>
                      <a:pt x="48015" y="17360"/>
                      <a:pt x="46631" y="19321"/>
                      <a:pt x="43920" y="20821"/>
                    </a:cubicBezTo>
                    <a:lnTo>
                      <a:pt x="0" y="45333"/>
                    </a:lnTo>
                    <a:cubicBezTo>
                      <a:pt x="606" y="46198"/>
                      <a:pt x="1471" y="47034"/>
                      <a:pt x="2711" y="47726"/>
                    </a:cubicBezTo>
                    <a:lnTo>
                      <a:pt x="38268" y="68432"/>
                    </a:lnTo>
                    <a:cubicBezTo>
                      <a:pt x="39450" y="69095"/>
                      <a:pt x="40834" y="69585"/>
                      <a:pt x="42276" y="69960"/>
                    </a:cubicBezTo>
                    <a:cubicBezTo>
                      <a:pt x="42478" y="69989"/>
                      <a:pt x="42680" y="70047"/>
                      <a:pt x="42911" y="70133"/>
                    </a:cubicBezTo>
                    <a:cubicBezTo>
                      <a:pt x="44381" y="70451"/>
                      <a:pt x="45910" y="70624"/>
                      <a:pt x="47554" y="70624"/>
                    </a:cubicBezTo>
                    <a:lnTo>
                      <a:pt x="47698" y="70624"/>
                    </a:lnTo>
                    <a:cubicBezTo>
                      <a:pt x="49342" y="70595"/>
                      <a:pt x="50956" y="70422"/>
                      <a:pt x="52542" y="70076"/>
                    </a:cubicBezTo>
                    <a:cubicBezTo>
                      <a:pt x="52600" y="70047"/>
                      <a:pt x="52715" y="70018"/>
                      <a:pt x="52715" y="70018"/>
                    </a:cubicBezTo>
                    <a:cubicBezTo>
                      <a:pt x="54330" y="69672"/>
                      <a:pt x="55801" y="69124"/>
                      <a:pt x="57070" y="68403"/>
                    </a:cubicBezTo>
                    <a:lnTo>
                      <a:pt x="107767" y="40142"/>
                    </a:lnTo>
                    <a:cubicBezTo>
                      <a:pt x="108661" y="39652"/>
                      <a:pt x="109209" y="39017"/>
                      <a:pt x="109843" y="38441"/>
                    </a:cubicBezTo>
                    <a:lnTo>
                      <a:pt x="80602" y="21426"/>
                    </a:lnTo>
                    <a:cubicBezTo>
                      <a:pt x="80486" y="21398"/>
                      <a:pt x="80371" y="21340"/>
                      <a:pt x="80371" y="21340"/>
                    </a:cubicBezTo>
                    <a:close/>
                  </a:path>
                </a:pathLst>
              </a:custGeom>
              <a:solidFill>
                <a:srgbClr val="4C4DC3"/>
              </a:solidFill>
              <a:ln w="2878" cap="flat">
                <a:noFill/>
                <a:prstDash val="solid"/>
                <a:miter/>
              </a:ln>
            </p:spPr>
            <p:txBody>
              <a:bodyPr rtlCol="0" anchor="ctr"/>
              <a:lstStyle/>
              <a:p>
                <a:endParaRPr lang="zh-CN" altLang="en-US"/>
              </a:p>
            </p:txBody>
          </p:sp>
          <p:sp>
            <p:nvSpPr>
              <p:cNvPr id="269" name="Aichitds5-74"/>
              <p:cNvSpPr/>
              <p:nvPr/>
            </p:nvSpPr>
            <p:spPr>
              <a:xfrm>
                <a:off x="9248481" y="4648598"/>
                <a:ext cx="143958" cy="87839"/>
              </a:xfrm>
              <a:custGeom>
                <a:avLst/>
                <a:gdLst>
                  <a:gd name="connsiteX0" fmla="*/ 79996 w 143958"/>
                  <a:gd name="connsiteY0" fmla="*/ 18773 h 87839"/>
                  <a:gd name="connsiteX1" fmla="*/ 78352 w 143958"/>
                  <a:gd name="connsiteY1" fmla="*/ 17533 h 87839"/>
                  <a:gd name="connsiteX2" fmla="*/ 77573 w 143958"/>
                  <a:gd name="connsiteY2" fmla="*/ 16668 h 87839"/>
                  <a:gd name="connsiteX3" fmla="*/ 77429 w 143958"/>
                  <a:gd name="connsiteY3" fmla="*/ 16409 h 87839"/>
                  <a:gd name="connsiteX4" fmla="*/ 77372 w 143958"/>
                  <a:gd name="connsiteY4" fmla="*/ 16322 h 87839"/>
                  <a:gd name="connsiteX5" fmla="*/ 77083 w 143958"/>
                  <a:gd name="connsiteY5" fmla="*/ 15890 h 87839"/>
                  <a:gd name="connsiteX6" fmla="*/ 76766 w 143958"/>
                  <a:gd name="connsiteY6" fmla="*/ 15169 h 87839"/>
                  <a:gd name="connsiteX7" fmla="*/ 76593 w 143958"/>
                  <a:gd name="connsiteY7" fmla="*/ 14448 h 87839"/>
                  <a:gd name="connsiteX8" fmla="*/ 76535 w 143958"/>
                  <a:gd name="connsiteY8" fmla="*/ 13669 h 87839"/>
                  <a:gd name="connsiteX9" fmla="*/ 76535 w 143958"/>
                  <a:gd name="connsiteY9" fmla="*/ 13612 h 87839"/>
                  <a:gd name="connsiteX10" fmla="*/ 77054 w 143958"/>
                  <a:gd name="connsiteY10" fmla="*/ 0 h 87839"/>
                  <a:gd name="connsiteX11" fmla="*/ 71720 w 143958"/>
                  <a:gd name="connsiteY11" fmla="*/ 2970 h 87839"/>
                  <a:gd name="connsiteX12" fmla="*/ 69759 w 143958"/>
                  <a:gd name="connsiteY12" fmla="*/ 3893 h 87839"/>
                  <a:gd name="connsiteX13" fmla="*/ 68115 w 143958"/>
                  <a:gd name="connsiteY13" fmla="*/ 4441 h 87839"/>
                  <a:gd name="connsiteX14" fmla="*/ 67278 w 143958"/>
                  <a:gd name="connsiteY14" fmla="*/ 4643 h 87839"/>
                  <a:gd name="connsiteX15" fmla="*/ 67163 w 143958"/>
                  <a:gd name="connsiteY15" fmla="*/ 4672 h 87839"/>
                  <a:gd name="connsiteX16" fmla="*/ 66702 w 143958"/>
                  <a:gd name="connsiteY16" fmla="*/ 4787 h 87839"/>
                  <a:gd name="connsiteX17" fmla="*/ 65404 w 143958"/>
                  <a:gd name="connsiteY17" fmla="*/ 5018 h 87839"/>
                  <a:gd name="connsiteX18" fmla="*/ 64135 w 143958"/>
                  <a:gd name="connsiteY18" fmla="*/ 5162 h 87839"/>
                  <a:gd name="connsiteX19" fmla="*/ 62866 w 143958"/>
                  <a:gd name="connsiteY19" fmla="*/ 5220 h 87839"/>
                  <a:gd name="connsiteX20" fmla="*/ 62376 w 143958"/>
                  <a:gd name="connsiteY20" fmla="*/ 5220 h 87839"/>
                  <a:gd name="connsiteX21" fmla="*/ 62232 w 143958"/>
                  <a:gd name="connsiteY21" fmla="*/ 5220 h 87839"/>
                  <a:gd name="connsiteX22" fmla="*/ 61540 w 143958"/>
                  <a:gd name="connsiteY22" fmla="*/ 5220 h 87839"/>
                  <a:gd name="connsiteX23" fmla="*/ 60098 w 143958"/>
                  <a:gd name="connsiteY23" fmla="*/ 5133 h 87839"/>
                  <a:gd name="connsiteX24" fmla="*/ 58425 w 143958"/>
                  <a:gd name="connsiteY24" fmla="*/ 4902 h 87839"/>
                  <a:gd name="connsiteX25" fmla="*/ 57704 w 143958"/>
                  <a:gd name="connsiteY25" fmla="*/ 4701 h 87839"/>
                  <a:gd name="connsiteX26" fmla="*/ 57070 w 143958"/>
                  <a:gd name="connsiteY26" fmla="*/ 4556 h 87839"/>
                  <a:gd name="connsiteX27" fmla="*/ 55945 w 143958"/>
                  <a:gd name="connsiteY27" fmla="*/ 4297 h 87839"/>
                  <a:gd name="connsiteX28" fmla="*/ 53061 w 143958"/>
                  <a:gd name="connsiteY28" fmla="*/ 3028 h 87839"/>
                  <a:gd name="connsiteX29" fmla="*/ 49024 w 143958"/>
                  <a:gd name="connsiteY29" fmla="*/ 663 h 87839"/>
                  <a:gd name="connsiteX30" fmla="*/ 48592 w 143958"/>
                  <a:gd name="connsiteY30" fmla="*/ 12804 h 87839"/>
                  <a:gd name="connsiteX31" fmla="*/ 44410 w 143958"/>
                  <a:gd name="connsiteY31" fmla="*/ 18225 h 87839"/>
                  <a:gd name="connsiteX32" fmla="*/ 0 w 143958"/>
                  <a:gd name="connsiteY32" fmla="*/ 42968 h 87839"/>
                  <a:gd name="connsiteX33" fmla="*/ 952 w 143958"/>
                  <a:gd name="connsiteY33" fmla="*/ 43805 h 87839"/>
                  <a:gd name="connsiteX34" fmla="*/ 72700 w 143958"/>
                  <a:gd name="connsiteY34" fmla="*/ 85648 h 87839"/>
                  <a:gd name="connsiteX35" fmla="*/ 76708 w 143958"/>
                  <a:gd name="connsiteY35" fmla="*/ 87177 h 87839"/>
                  <a:gd name="connsiteX36" fmla="*/ 77372 w 143958"/>
                  <a:gd name="connsiteY36" fmla="*/ 87321 h 87839"/>
                  <a:gd name="connsiteX37" fmla="*/ 81957 w 143958"/>
                  <a:gd name="connsiteY37" fmla="*/ 87840 h 87839"/>
                  <a:gd name="connsiteX38" fmla="*/ 82130 w 143958"/>
                  <a:gd name="connsiteY38" fmla="*/ 87840 h 87839"/>
                  <a:gd name="connsiteX39" fmla="*/ 87061 w 143958"/>
                  <a:gd name="connsiteY39" fmla="*/ 87263 h 87839"/>
                  <a:gd name="connsiteX40" fmla="*/ 87177 w 143958"/>
                  <a:gd name="connsiteY40" fmla="*/ 87234 h 87839"/>
                  <a:gd name="connsiteX41" fmla="*/ 91531 w 143958"/>
                  <a:gd name="connsiteY41" fmla="*/ 85619 h 87839"/>
                  <a:gd name="connsiteX42" fmla="*/ 142228 w 143958"/>
                  <a:gd name="connsiteY42" fmla="*/ 57387 h 87839"/>
                  <a:gd name="connsiteX43" fmla="*/ 143958 w 143958"/>
                  <a:gd name="connsiteY43" fmla="*/ 55945 h 87839"/>
                  <a:gd name="connsiteX44" fmla="*/ 80255 w 143958"/>
                  <a:gd name="connsiteY44" fmla="*/ 18831 h 87839"/>
                  <a:gd name="connsiteX45" fmla="*/ 79996 w 143958"/>
                  <a:gd name="connsiteY45" fmla="*/ 18773 h 8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3958" h="87839">
                    <a:moveTo>
                      <a:pt x="79996" y="18773"/>
                    </a:moveTo>
                    <a:cubicBezTo>
                      <a:pt x="79361" y="18398"/>
                      <a:pt x="78785" y="17966"/>
                      <a:pt x="78352" y="17533"/>
                    </a:cubicBezTo>
                    <a:cubicBezTo>
                      <a:pt x="78064" y="17274"/>
                      <a:pt x="77775" y="16985"/>
                      <a:pt x="77573" y="16668"/>
                    </a:cubicBezTo>
                    <a:cubicBezTo>
                      <a:pt x="77516" y="16582"/>
                      <a:pt x="77487" y="16524"/>
                      <a:pt x="77429" y="16409"/>
                    </a:cubicBezTo>
                    <a:cubicBezTo>
                      <a:pt x="77400" y="16380"/>
                      <a:pt x="77372" y="16322"/>
                      <a:pt x="77372" y="16322"/>
                    </a:cubicBezTo>
                    <a:cubicBezTo>
                      <a:pt x="77285" y="16178"/>
                      <a:pt x="77170" y="16034"/>
                      <a:pt x="77083" y="15890"/>
                    </a:cubicBezTo>
                    <a:cubicBezTo>
                      <a:pt x="76939" y="15630"/>
                      <a:pt x="76853" y="15399"/>
                      <a:pt x="76766" y="15169"/>
                    </a:cubicBezTo>
                    <a:cubicBezTo>
                      <a:pt x="76680" y="14909"/>
                      <a:pt x="76622" y="14678"/>
                      <a:pt x="76593" y="14448"/>
                    </a:cubicBezTo>
                    <a:cubicBezTo>
                      <a:pt x="76535" y="14217"/>
                      <a:pt x="76535" y="13958"/>
                      <a:pt x="76535" y="13669"/>
                    </a:cubicBezTo>
                    <a:cubicBezTo>
                      <a:pt x="76535" y="13669"/>
                      <a:pt x="76535" y="13640"/>
                      <a:pt x="76535" y="13612"/>
                    </a:cubicBezTo>
                    <a:lnTo>
                      <a:pt x="77054" y="0"/>
                    </a:lnTo>
                    <a:lnTo>
                      <a:pt x="71720" y="2970"/>
                    </a:lnTo>
                    <a:cubicBezTo>
                      <a:pt x="71085" y="3316"/>
                      <a:pt x="70422" y="3634"/>
                      <a:pt x="69759" y="3893"/>
                    </a:cubicBezTo>
                    <a:cubicBezTo>
                      <a:pt x="69239" y="4095"/>
                      <a:pt x="68692" y="4268"/>
                      <a:pt x="68115" y="4441"/>
                    </a:cubicBezTo>
                    <a:cubicBezTo>
                      <a:pt x="67855" y="4499"/>
                      <a:pt x="67596" y="4585"/>
                      <a:pt x="67278" y="4643"/>
                    </a:cubicBezTo>
                    <a:lnTo>
                      <a:pt x="67163" y="4672"/>
                    </a:lnTo>
                    <a:cubicBezTo>
                      <a:pt x="67019" y="4729"/>
                      <a:pt x="66875" y="4758"/>
                      <a:pt x="66702" y="4787"/>
                    </a:cubicBezTo>
                    <a:cubicBezTo>
                      <a:pt x="66269" y="4874"/>
                      <a:pt x="65837" y="4960"/>
                      <a:pt x="65404" y="5018"/>
                    </a:cubicBezTo>
                    <a:cubicBezTo>
                      <a:pt x="64971" y="5075"/>
                      <a:pt x="64568" y="5133"/>
                      <a:pt x="64135" y="5162"/>
                    </a:cubicBezTo>
                    <a:cubicBezTo>
                      <a:pt x="63703" y="5162"/>
                      <a:pt x="63270" y="5220"/>
                      <a:pt x="62866" y="5220"/>
                    </a:cubicBezTo>
                    <a:cubicBezTo>
                      <a:pt x="62693" y="5220"/>
                      <a:pt x="62376" y="5220"/>
                      <a:pt x="62376" y="5220"/>
                    </a:cubicBezTo>
                    <a:cubicBezTo>
                      <a:pt x="62318" y="5220"/>
                      <a:pt x="62232" y="5220"/>
                      <a:pt x="62232" y="5220"/>
                    </a:cubicBezTo>
                    <a:lnTo>
                      <a:pt x="61540" y="5220"/>
                    </a:lnTo>
                    <a:cubicBezTo>
                      <a:pt x="61050" y="5220"/>
                      <a:pt x="60588" y="5162"/>
                      <a:pt x="60098" y="5133"/>
                    </a:cubicBezTo>
                    <a:cubicBezTo>
                      <a:pt x="59550" y="5075"/>
                      <a:pt x="58973" y="4989"/>
                      <a:pt x="58425" y="4902"/>
                    </a:cubicBezTo>
                    <a:cubicBezTo>
                      <a:pt x="58166" y="4845"/>
                      <a:pt x="57935" y="4758"/>
                      <a:pt x="57704" y="4701"/>
                    </a:cubicBezTo>
                    <a:cubicBezTo>
                      <a:pt x="57502" y="4643"/>
                      <a:pt x="57272" y="4585"/>
                      <a:pt x="57070" y="4556"/>
                    </a:cubicBezTo>
                    <a:cubicBezTo>
                      <a:pt x="56695" y="4470"/>
                      <a:pt x="56291" y="4383"/>
                      <a:pt x="55945" y="4297"/>
                    </a:cubicBezTo>
                    <a:cubicBezTo>
                      <a:pt x="54907" y="3951"/>
                      <a:pt x="53927" y="3547"/>
                      <a:pt x="53061" y="3028"/>
                    </a:cubicBezTo>
                    <a:lnTo>
                      <a:pt x="49024" y="663"/>
                    </a:lnTo>
                    <a:lnTo>
                      <a:pt x="48592" y="12804"/>
                    </a:lnTo>
                    <a:cubicBezTo>
                      <a:pt x="48505" y="14765"/>
                      <a:pt x="47121" y="16726"/>
                      <a:pt x="44410" y="18225"/>
                    </a:cubicBezTo>
                    <a:lnTo>
                      <a:pt x="0" y="42968"/>
                    </a:lnTo>
                    <a:cubicBezTo>
                      <a:pt x="346" y="43228"/>
                      <a:pt x="519" y="43574"/>
                      <a:pt x="952" y="43805"/>
                    </a:cubicBezTo>
                    <a:lnTo>
                      <a:pt x="72700" y="85648"/>
                    </a:lnTo>
                    <a:cubicBezTo>
                      <a:pt x="73882" y="86311"/>
                      <a:pt x="75267" y="86830"/>
                      <a:pt x="76708" y="87177"/>
                    </a:cubicBezTo>
                    <a:cubicBezTo>
                      <a:pt x="76939" y="87205"/>
                      <a:pt x="77141" y="87263"/>
                      <a:pt x="77372" y="87321"/>
                    </a:cubicBezTo>
                    <a:cubicBezTo>
                      <a:pt x="78842" y="87638"/>
                      <a:pt x="80400" y="87840"/>
                      <a:pt x="81957" y="87840"/>
                    </a:cubicBezTo>
                    <a:lnTo>
                      <a:pt x="82130" y="87840"/>
                    </a:lnTo>
                    <a:cubicBezTo>
                      <a:pt x="83774" y="87811"/>
                      <a:pt x="85417" y="87638"/>
                      <a:pt x="87061" y="87263"/>
                    </a:cubicBezTo>
                    <a:lnTo>
                      <a:pt x="87177" y="87234"/>
                    </a:lnTo>
                    <a:cubicBezTo>
                      <a:pt x="88763" y="86859"/>
                      <a:pt x="90262" y="86340"/>
                      <a:pt x="91531" y="85619"/>
                    </a:cubicBezTo>
                    <a:lnTo>
                      <a:pt x="142228" y="57387"/>
                    </a:lnTo>
                    <a:cubicBezTo>
                      <a:pt x="142977" y="56955"/>
                      <a:pt x="143410" y="56435"/>
                      <a:pt x="143958" y="55945"/>
                    </a:cubicBezTo>
                    <a:lnTo>
                      <a:pt x="80255" y="18831"/>
                    </a:lnTo>
                    <a:cubicBezTo>
                      <a:pt x="80082" y="18831"/>
                      <a:pt x="80054" y="18831"/>
                      <a:pt x="79996" y="18773"/>
                    </a:cubicBezTo>
                    <a:close/>
                  </a:path>
                </a:pathLst>
              </a:custGeom>
              <a:solidFill>
                <a:srgbClr val="4C4DC3"/>
              </a:solidFill>
              <a:ln w="2878" cap="flat">
                <a:noFill/>
                <a:prstDash val="solid"/>
                <a:miter/>
              </a:ln>
            </p:spPr>
            <p:txBody>
              <a:bodyPr rtlCol="0" anchor="ctr"/>
              <a:lstStyle/>
              <a:p>
                <a:endParaRPr lang="zh-CN" altLang="en-US"/>
              </a:p>
            </p:txBody>
          </p:sp>
          <p:sp>
            <p:nvSpPr>
              <p:cNvPr id="270" name="Aichitds5-75"/>
              <p:cNvSpPr/>
              <p:nvPr/>
            </p:nvSpPr>
            <p:spPr>
              <a:xfrm>
                <a:off x="9561970" y="4391787"/>
                <a:ext cx="140137" cy="80032"/>
              </a:xfrm>
              <a:custGeom>
                <a:avLst/>
                <a:gdLst>
                  <a:gd name="connsiteX0" fmla="*/ 136495 w 140137"/>
                  <a:gd name="connsiteY0" fmla="*/ 38884 h 80032"/>
                  <a:gd name="connsiteX1" fmla="*/ 73571 w 140137"/>
                  <a:gd name="connsiteY1" fmla="*/ 2203 h 80032"/>
                  <a:gd name="connsiteX2" fmla="*/ 54855 w 140137"/>
                  <a:gd name="connsiteY2" fmla="*/ 2232 h 80032"/>
                  <a:gd name="connsiteX3" fmla="*/ 4158 w 140137"/>
                  <a:gd name="connsiteY3" fmla="*/ 30492 h 80032"/>
                  <a:gd name="connsiteX4" fmla="*/ 3639 w 140137"/>
                  <a:gd name="connsiteY4" fmla="*/ 41191 h 80032"/>
                  <a:gd name="connsiteX5" fmla="*/ 66535 w 140137"/>
                  <a:gd name="connsiteY5" fmla="*/ 77844 h 80032"/>
                  <a:gd name="connsiteX6" fmla="*/ 85308 w 140137"/>
                  <a:gd name="connsiteY6" fmla="*/ 77786 h 80032"/>
                  <a:gd name="connsiteX7" fmla="*/ 136005 w 140137"/>
                  <a:gd name="connsiteY7" fmla="*/ 49554 h 80032"/>
                  <a:gd name="connsiteX8" fmla="*/ 136495 w 140137"/>
                  <a:gd name="connsiteY8" fmla="*/ 38884 h 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32">
                    <a:moveTo>
                      <a:pt x="136495" y="38884"/>
                    </a:moveTo>
                    <a:lnTo>
                      <a:pt x="73571" y="2203"/>
                    </a:lnTo>
                    <a:cubicBezTo>
                      <a:pt x="68524" y="-768"/>
                      <a:pt x="60104" y="-710"/>
                      <a:pt x="54855" y="2232"/>
                    </a:cubicBezTo>
                    <a:lnTo>
                      <a:pt x="4158" y="30492"/>
                    </a:lnTo>
                    <a:cubicBezTo>
                      <a:pt x="-1148" y="33463"/>
                      <a:pt x="-1436" y="38250"/>
                      <a:pt x="3639" y="41191"/>
                    </a:cubicBezTo>
                    <a:lnTo>
                      <a:pt x="66535" y="77844"/>
                    </a:lnTo>
                    <a:cubicBezTo>
                      <a:pt x="71581" y="80814"/>
                      <a:pt x="80002" y="80728"/>
                      <a:pt x="85308" y="77786"/>
                    </a:cubicBezTo>
                    <a:lnTo>
                      <a:pt x="136005" y="49554"/>
                    </a:lnTo>
                    <a:cubicBezTo>
                      <a:pt x="141282" y="46613"/>
                      <a:pt x="141570" y="41826"/>
                      <a:pt x="136495" y="38884"/>
                    </a:cubicBezTo>
                    <a:close/>
                  </a:path>
                </a:pathLst>
              </a:custGeom>
              <a:solidFill>
                <a:srgbClr val="6E6FDA"/>
              </a:solidFill>
              <a:ln w="2878" cap="flat">
                <a:noFill/>
                <a:prstDash val="solid"/>
                <a:miter/>
              </a:ln>
            </p:spPr>
            <p:txBody>
              <a:bodyPr rtlCol="0" anchor="ctr"/>
              <a:lstStyle/>
              <a:p>
                <a:endParaRPr lang="zh-CN" altLang="en-US"/>
              </a:p>
            </p:txBody>
          </p:sp>
          <p:sp>
            <p:nvSpPr>
              <p:cNvPr id="271" name="Aichitds5-76"/>
              <p:cNvSpPr/>
              <p:nvPr/>
            </p:nvSpPr>
            <p:spPr>
              <a:xfrm>
                <a:off x="9650199" y="4443255"/>
                <a:ext cx="140151" cy="79967"/>
              </a:xfrm>
              <a:custGeom>
                <a:avLst/>
                <a:gdLst>
                  <a:gd name="connsiteX0" fmla="*/ 136509 w 140151"/>
                  <a:gd name="connsiteY0" fmla="*/ 38834 h 79967"/>
                  <a:gd name="connsiteX1" fmla="*/ 73614 w 140151"/>
                  <a:gd name="connsiteY1" fmla="*/ 2181 h 79967"/>
                  <a:gd name="connsiteX2" fmla="*/ 54870 w 140151"/>
                  <a:gd name="connsiteY2" fmla="*/ 2210 h 79967"/>
                  <a:gd name="connsiteX3" fmla="*/ 4173 w 140151"/>
                  <a:gd name="connsiteY3" fmla="*/ 30442 h 79967"/>
                  <a:gd name="connsiteX4" fmla="*/ 3625 w 140151"/>
                  <a:gd name="connsiteY4" fmla="*/ 41141 h 79967"/>
                  <a:gd name="connsiteX5" fmla="*/ 66549 w 140151"/>
                  <a:gd name="connsiteY5" fmla="*/ 77794 h 79967"/>
                  <a:gd name="connsiteX6" fmla="*/ 85351 w 140151"/>
                  <a:gd name="connsiteY6" fmla="*/ 77707 h 79967"/>
                  <a:gd name="connsiteX7" fmla="*/ 136019 w 140151"/>
                  <a:gd name="connsiteY7" fmla="*/ 49475 h 79967"/>
                  <a:gd name="connsiteX8" fmla="*/ 136509 w 140151"/>
                  <a:gd name="connsiteY8" fmla="*/ 38834 h 7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1" h="79967">
                    <a:moveTo>
                      <a:pt x="136509" y="38834"/>
                    </a:moveTo>
                    <a:lnTo>
                      <a:pt x="73614" y="2181"/>
                    </a:lnTo>
                    <a:cubicBezTo>
                      <a:pt x="68539" y="-760"/>
                      <a:pt x="60147" y="-703"/>
                      <a:pt x="54870" y="2210"/>
                    </a:cubicBezTo>
                    <a:lnTo>
                      <a:pt x="4173" y="30442"/>
                    </a:lnTo>
                    <a:cubicBezTo>
                      <a:pt x="-1162" y="33412"/>
                      <a:pt x="-1422" y="38199"/>
                      <a:pt x="3625" y="41141"/>
                    </a:cubicBezTo>
                    <a:lnTo>
                      <a:pt x="66549" y="77794"/>
                    </a:lnTo>
                    <a:cubicBezTo>
                      <a:pt x="71624" y="80735"/>
                      <a:pt x="80016" y="80677"/>
                      <a:pt x="85351" y="77707"/>
                    </a:cubicBezTo>
                    <a:lnTo>
                      <a:pt x="136019" y="49475"/>
                    </a:lnTo>
                    <a:cubicBezTo>
                      <a:pt x="141296" y="46562"/>
                      <a:pt x="141585" y="41775"/>
                      <a:pt x="136509" y="38834"/>
                    </a:cubicBezTo>
                    <a:close/>
                  </a:path>
                </a:pathLst>
              </a:custGeom>
              <a:solidFill>
                <a:srgbClr val="6E6FDA"/>
              </a:solidFill>
              <a:ln w="2878" cap="flat">
                <a:noFill/>
                <a:prstDash val="solid"/>
                <a:miter/>
              </a:ln>
            </p:spPr>
            <p:txBody>
              <a:bodyPr rtlCol="0" anchor="ctr"/>
              <a:lstStyle/>
              <a:p>
                <a:endParaRPr lang="zh-CN" altLang="en-US"/>
              </a:p>
            </p:txBody>
          </p:sp>
          <p:sp>
            <p:nvSpPr>
              <p:cNvPr id="272" name="Aichitds5-77"/>
              <p:cNvSpPr/>
              <p:nvPr/>
            </p:nvSpPr>
            <p:spPr>
              <a:xfrm>
                <a:off x="9740253" y="4495682"/>
                <a:ext cx="140131" cy="80006"/>
              </a:xfrm>
              <a:custGeom>
                <a:avLst/>
                <a:gdLst>
                  <a:gd name="connsiteX0" fmla="*/ 136458 w 140131"/>
                  <a:gd name="connsiteY0" fmla="*/ 38834 h 80006"/>
                  <a:gd name="connsiteX1" fmla="*/ 73563 w 140131"/>
                  <a:gd name="connsiteY1" fmla="*/ 2181 h 80006"/>
                  <a:gd name="connsiteX2" fmla="*/ 54847 w 140131"/>
                  <a:gd name="connsiteY2" fmla="*/ 2210 h 80006"/>
                  <a:gd name="connsiteX3" fmla="*/ 4150 w 140131"/>
                  <a:gd name="connsiteY3" fmla="*/ 30471 h 80006"/>
                  <a:gd name="connsiteX4" fmla="*/ 3603 w 140131"/>
                  <a:gd name="connsiteY4" fmla="*/ 41169 h 80006"/>
                  <a:gd name="connsiteX5" fmla="*/ 66498 w 140131"/>
                  <a:gd name="connsiteY5" fmla="*/ 77793 h 80006"/>
                  <a:gd name="connsiteX6" fmla="*/ 85358 w 140131"/>
                  <a:gd name="connsiteY6" fmla="*/ 77764 h 80006"/>
                  <a:gd name="connsiteX7" fmla="*/ 136054 w 140131"/>
                  <a:gd name="connsiteY7" fmla="*/ 49532 h 80006"/>
                  <a:gd name="connsiteX8" fmla="*/ 136458 w 140131"/>
                  <a:gd name="connsiteY8" fmla="*/ 38834 h 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1" h="80006">
                    <a:moveTo>
                      <a:pt x="136458" y="38834"/>
                    </a:moveTo>
                    <a:lnTo>
                      <a:pt x="73563" y="2181"/>
                    </a:lnTo>
                    <a:cubicBezTo>
                      <a:pt x="68574" y="-732"/>
                      <a:pt x="60096" y="-732"/>
                      <a:pt x="54847" y="2210"/>
                    </a:cubicBezTo>
                    <a:lnTo>
                      <a:pt x="4150" y="30471"/>
                    </a:lnTo>
                    <a:cubicBezTo>
                      <a:pt x="-1184" y="33441"/>
                      <a:pt x="-1386" y="38257"/>
                      <a:pt x="3603" y="41169"/>
                    </a:cubicBezTo>
                    <a:lnTo>
                      <a:pt x="66498" y="77793"/>
                    </a:lnTo>
                    <a:cubicBezTo>
                      <a:pt x="71573" y="80764"/>
                      <a:pt x="80023" y="80735"/>
                      <a:pt x="85358" y="77764"/>
                    </a:cubicBezTo>
                    <a:lnTo>
                      <a:pt x="136054" y="49532"/>
                    </a:lnTo>
                    <a:cubicBezTo>
                      <a:pt x="141303" y="46591"/>
                      <a:pt x="141534" y="41804"/>
                      <a:pt x="136458" y="38834"/>
                    </a:cubicBezTo>
                    <a:close/>
                  </a:path>
                </a:pathLst>
              </a:custGeom>
              <a:solidFill>
                <a:srgbClr val="6E6FDA"/>
              </a:solidFill>
              <a:ln w="2878" cap="flat">
                <a:noFill/>
                <a:prstDash val="solid"/>
                <a:miter/>
              </a:ln>
            </p:spPr>
            <p:txBody>
              <a:bodyPr rtlCol="0" anchor="ctr"/>
              <a:lstStyle/>
              <a:p>
                <a:endParaRPr lang="zh-CN" altLang="en-US"/>
              </a:p>
            </p:txBody>
          </p:sp>
          <p:sp>
            <p:nvSpPr>
              <p:cNvPr id="273" name="Aichitds5-78"/>
              <p:cNvSpPr/>
              <p:nvPr/>
            </p:nvSpPr>
            <p:spPr>
              <a:xfrm>
                <a:off x="9831257" y="4548686"/>
                <a:ext cx="140115" cy="79992"/>
              </a:xfrm>
              <a:custGeom>
                <a:avLst/>
                <a:gdLst>
                  <a:gd name="connsiteX0" fmla="*/ 136466 w 140115"/>
                  <a:gd name="connsiteY0" fmla="*/ 38834 h 79992"/>
                  <a:gd name="connsiteX1" fmla="*/ 73571 w 140115"/>
                  <a:gd name="connsiteY1" fmla="*/ 2181 h 79992"/>
                  <a:gd name="connsiteX2" fmla="*/ 54855 w 140115"/>
                  <a:gd name="connsiteY2" fmla="*/ 2210 h 79992"/>
                  <a:gd name="connsiteX3" fmla="*/ 4158 w 140115"/>
                  <a:gd name="connsiteY3" fmla="*/ 30442 h 79992"/>
                  <a:gd name="connsiteX4" fmla="*/ 3639 w 140115"/>
                  <a:gd name="connsiteY4" fmla="*/ 41141 h 79992"/>
                  <a:gd name="connsiteX5" fmla="*/ 66563 w 140115"/>
                  <a:gd name="connsiteY5" fmla="*/ 77794 h 79992"/>
                  <a:gd name="connsiteX6" fmla="*/ 85337 w 140115"/>
                  <a:gd name="connsiteY6" fmla="*/ 77736 h 79992"/>
                  <a:gd name="connsiteX7" fmla="*/ 136033 w 140115"/>
                  <a:gd name="connsiteY7" fmla="*/ 49475 h 79992"/>
                  <a:gd name="connsiteX8" fmla="*/ 136466 w 140115"/>
                  <a:gd name="connsiteY8" fmla="*/ 38834 h 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5" h="79992">
                    <a:moveTo>
                      <a:pt x="136466" y="38834"/>
                    </a:moveTo>
                    <a:lnTo>
                      <a:pt x="73571" y="2181"/>
                    </a:lnTo>
                    <a:cubicBezTo>
                      <a:pt x="68495" y="-760"/>
                      <a:pt x="60104" y="-703"/>
                      <a:pt x="54855" y="2210"/>
                    </a:cubicBezTo>
                    <a:lnTo>
                      <a:pt x="4158" y="30442"/>
                    </a:lnTo>
                    <a:cubicBezTo>
                      <a:pt x="-1148" y="33441"/>
                      <a:pt x="-1436" y="38199"/>
                      <a:pt x="3639" y="41141"/>
                    </a:cubicBezTo>
                    <a:lnTo>
                      <a:pt x="66563" y="77794"/>
                    </a:lnTo>
                    <a:cubicBezTo>
                      <a:pt x="71639" y="80764"/>
                      <a:pt x="80031" y="80706"/>
                      <a:pt x="85337" y="77736"/>
                    </a:cubicBezTo>
                    <a:lnTo>
                      <a:pt x="136033" y="49475"/>
                    </a:lnTo>
                    <a:cubicBezTo>
                      <a:pt x="141253" y="46562"/>
                      <a:pt x="141542" y="41804"/>
                      <a:pt x="136466" y="38834"/>
                    </a:cubicBezTo>
                    <a:close/>
                  </a:path>
                </a:pathLst>
              </a:custGeom>
              <a:solidFill>
                <a:srgbClr val="6E6FDA"/>
              </a:solidFill>
              <a:ln w="2878" cap="flat">
                <a:noFill/>
                <a:prstDash val="solid"/>
                <a:miter/>
              </a:ln>
            </p:spPr>
            <p:txBody>
              <a:bodyPr rtlCol="0" anchor="ctr"/>
              <a:lstStyle/>
              <a:p>
                <a:endParaRPr lang="zh-CN" altLang="en-US"/>
              </a:p>
            </p:txBody>
          </p:sp>
          <p:sp>
            <p:nvSpPr>
              <p:cNvPr id="274" name="Aichitds5-79"/>
              <p:cNvSpPr/>
              <p:nvPr/>
            </p:nvSpPr>
            <p:spPr>
              <a:xfrm>
                <a:off x="9921239" y="4601142"/>
                <a:ext cx="140156" cy="79995"/>
              </a:xfrm>
              <a:custGeom>
                <a:avLst/>
                <a:gdLst>
                  <a:gd name="connsiteX0" fmla="*/ 136487 w 140156"/>
                  <a:gd name="connsiteY0" fmla="*/ 38805 h 79995"/>
                  <a:gd name="connsiteX1" fmla="*/ 73563 w 140156"/>
                  <a:gd name="connsiteY1" fmla="*/ 2181 h 79995"/>
                  <a:gd name="connsiteX2" fmla="*/ 54847 w 140156"/>
                  <a:gd name="connsiteY2" fmla="*/ 2210 h 79995"/>
                  <a:gd name="connsiteX3" fmla="*/ 4150 w 140156"/>
                  <a:gd name="connsiteY3" fmla="*/ 30442 h 79995"/>
                  <a:gd name="connsiteX4" fmla="*/ 3603 w 140156"/>
                  <a:gd name="connsiteY4" fmla="*/ 41141 h 79995"/>
                  <a:gd name="connsiteX5" fmla="*/ 66498 w 140156"/>
                  <a:gd name="connsiteY5" fmla="*/ 77793 h 79995"/>
                  <a:gd name="connsiteX6" fmla="*/ 85357 w 140156"/>
                  <a:gd name="connsiteY6" fmla="*/ 77765 h 79995"/>
                  <a:gd name="connsiteX7" fmla="*/ 136054 w 140156"/>
                  <a:gd name="connsiteY7" fmla="*/ 49504 h 79995"/>
                  <a:gd name="connsiteX8" fmla="*/ 136487 w 140156"/>
                  <a:gd name="connsiteY8" fmla="*/ 38805 h 7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6" h="79995">
                    <a:moveTo>
                      <a:pt x="136487" y="38805"/>
                    </a:moveTo>
                    <a:lnTo>
                      <a:pt x="73563" y="2181"/>
                    </a:lnTo>
                    <a:cubicBezTo>
                      <a:pt x="68574" y="-732"/>
                      <a:pt x="60124" y="-732"/>
                      <a:pt x="54847" y="2210"/>
                    </a:cubicBezTo>
                    <a:lnTo>
                      <a:pt x="4150" y="30442"/>
                    </a:lnTo>
                    <a:cubicBezTo>
                      <a:pt x="-1184" y="33412"/>
                      <a:pt x="-1386" y="38257"/>
                      <a:pt x="3603" y="41141"/>
                    </a:cubicBezTo>
                    <a:lnTo>
                      <a:pt x="66498" y="77793"/>
                    </a:lnTo>
                    <a:cubicBezTo>
                      <a:pt x="71573" y="80735"/>
                      <a:pt x="80023" y="80735"/>
                      <a:pt x="85357" y="77765"/>
                    </a:cubicBezTo>
                    <a:lnTo>
                      <a:pt x="136054" y="49504"/>
                    </a:lnTo>
                    <a:cubicBezTo>
                      <a:pt x="141332" y="46620"/>
                      <a:pt x="141562" y="41775"/>
                      <a:pt x="136487" y="38805"/>
                    </a:cubicBezTo>
                    <a:close/>
                  </a:path>
                </a:pathLst>
              </a:custGeom>
              <a:solidFill>
                <a:srgbClr val="6E6FDA"/>
              </a:solidFill>
              <a:ln w="2878" cap="flat">
                <a:noFill/>
                <a:prstDash val="solid"/>
                <a:miter/>
              </a:ln>
            </p:spPr>
            <p:txBody>
              <a:bodyPr rtlCol="0" anchor="ctr"/>
              <a:lstStyle/>
              <a:p>
                <a:endParaRPr lang="zh-CN" altLang="en-US"/>
              </a:p>
            </p:txBody>
          </p:sp>
          <p:sp>
            <p:nvSpPr>
              <p:cNvPr id="275" name="Aichitds5-80"/>
              <p:cNvSpPr/>
              <p:nvPr/>
            </p:nvSpPr>
            <p:spPr>
              <a:xfrm>
                <a:off x="10011381" y="4653645"/>
                <a:ext cx="140126" cy="80021"/>
              </a:xfrm>
              <a:custGeom>
                <a:avLst/>
                <a:gdLst>
                  <a:gd name="connsiteX0" fmla="*/ 136492 w 140126"/>
                  <a:gd name="connsiteY0" fmla="*/ 38845 h 80021"/>
                  <a:gd name="connsiteX1" fmla="*/ 73597 w 140126"/>
                  <a:gd name="connsiteY1" fmla="*/ 2192 h 80021"/>
                  <a:gd name="connsiteX2" fmla="*/ 54881 w 140126"/>
                  <a:gd name="connsiteY2" fmla="*/ 2221 h 80021"/>
                  <a:gd name="connsiteX3" fmla="*/ 4184 w 140126"/>
                  <a:gd name="connsiteY3" fmla="*/ 30482 h 80021"/>
                  <a:gd name="connsiteX4" fmla="*/ 3636 w 140126"/>
                  <a:gd name="connsiteY4" fmla="*/ 41180 h 80021"/>
                  <a:gd name="connsiteX5" fmla="*/ 66531 w 140126"/>
                  <a:gd name="connsiteY5" fmla="*/ 77833 h 80021"/>
                  <a:gd name="connsiteX6" fmla="*/ 85333 w 140126"/>
                  <a:gd name="connsiteY6" fmla="*/ 77776 h 80021"/>
                  <a:gd name="connsiteX7" fmla="*/ 136030 w 140126"/>
                  <a:gd name="connsiteY7" fmla="*/ 49514 h 80021"/>
                  <a:gd name="connsiteX8" fmla="*/ 136492 w 140126"/>
                  <a:gd name="connsiteY8" fmla="*/ 38845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6" h="80021">
                    <a:moveTo>
                      <a:pt x="136492" y="38845"/>
                    </a:moveTo>
                    <a:lnTo>
                      <a:pt x="73597" y="2192"/>
                    </a:lnTo>
                    <a:cubicBezTo>
                      <a:pt x="68521" y="-750"/>
                      <a:pt x="60129" y="-721"/>
                      <a:pt x="54881" y="2221"/>
                    </a:cubicBezTo>
                    <a:lnTo>
                      <a:pt x="4184" y="30482"/>
                    </a:lnTo>
                    <a:cubicBezTo>
                      <a:pt x="-1151" y="33452"/>
                      <a:pt x="-1439" y="38210"/>
                      <a:pt x="3636" y="41180"/>
                    </a:cubicBezTo>
                    <a:lnTo>
                      <a:pt x="66531" y="77833"/>
                    </a:lnTo>
                    <a:cubicBezTo>
                      <a:pt x="71607" y="80775"/>
                      <a:pt x="79999" y="80746"/>
                      <a:pt x="85333" y="77776"/>
                    </a:cubicBezTo>
                    <a:lnTo>
                      <a:pt x="136030" y="49514"/>
                    </a:lnTo>
                    <a:cubicBezTo>
                      <a:pt x="141279" y="46573"/>
                      <a:pt x="141538" y="41786"/>
                      <a:pt x="136492" y="38845"/>
                    </a:cubicBezTo>
                    <a:close/>
                  </a:path>
                </a:pathLst>
              </a:custGeom>
              <a:solidFill>
                <a:srgbClr val="6E6FDA"/>
              </a:solidFill>
              <a:ln w="2878" cap="flat">
                <a:noFill/>
                <a:prstDash val="solid"/>
                <a:miter/>
              </a:ln>
            </p:spPr>
            <p:txBody>
              <a:bodyPr rtlCol="0" anchor="ctr"/>
              <a:lstStyle/>
              <a:p>
                <a:endParaRPr lang="zh-CN" altLang="en-US"/>
              </a:p>
            </p:txBody>
          </p:sp>
          <p:sp>
            <p:nvSpPr>
              <p:cNvPr id="276" name="Aichitds5-81"/>
              <p:cNvSpPr/>
              <p:nvPr/>
            </p:nvSpPr>
            <p:spPr>
              <a:xfrm>
                <a:off x="10101356" y="4706086"/>
                <a:ext cx="140182" cy="80021"/>
              </a:xfrm>
              <a:custGeom>
                <a:avLst/>
                <a:gdLst>
                  <a:gd name="connsiteX0" fmla="*/ 136577 w 140182"/>
                  <a:gd name="connsiteY0" fmla="*/ 38859 h 80021"/>
                  <a:gd name="connsiteX1" fmla="*/ 73653 w 140182"/>
                  <a:gd name="connsiteY1" fmla="*/ 2206 h 80021"/>
                  <a:gd name="connsiteX2" fmla="*/ 54850 w 140182"/>
                  <a:gd name="connsiteY2" fmla="*/ 2206 h 80021"/>
                  <a:gd name="connsiteX3" fmla="*/ 4154 w 140182"/>
                  <a:gd name="connsiteY3" fmla="*/ 30438 h 80021"/>
                  <a:gd name="connsiteX4" fmla="*/ 3663 w 140182"/>
                  <a:gd name="connsiteY4" fmla="*/ 41195 h 80021"/>
                  <a:gd name="connsiteX5" fmla="*/ 66587 w 140182"/>
                  <a:gd name="connsiteY5" fmla="*/ 77847 h 80021"/>
                  <a:gd name="connsiteX6" fmla="*/ 85390 w 140182"/>
                  <a:gd name="connsiteY6" fmla="*/ 77761 h 80021"/>
                  <a:gd name="connsiteX7" fmla="*/ 136058 w 140182"/>
                  <a:gd name="connsiteY7" fmla="*/ 49500 h 80021"/>
                  <a:gd name="connsiteX8" fmla="*/ 136577 w 140182"/>
                  <a:gd name="connsiteY8" fmla="*/ 38859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82" h="80021">
                    <a:moveTo>
                      <a:pt x="136577" y="38859"/>
                    </a:moveTo>
                    <a:lnTo>
                      <a:pt x="73653" y="2206"/>
                    </a:lnTo>
                    <a:cubicBezTo>
                      <a:pt x="68577" y="-735"/>
                      <a:pt x="60128" y="-735"/>
                      <a:pt x="54850" y="2206"/>
                    </a:cubicBezTo>
                    <a:lnTo>
                      <a:pt x="4154" y="30438"/>
                    </a:lnTo>
                    <a:cubicBezTo>
                      <a:pt x="-1181" y="33437"/>
                      <a:pt x="-1412" y="38253"/>
                      <a:pt x="3663" y="41195"/>
                    </a:cubicBezTo>
                    <a:lnTo>
                      <a:pt x="66587" y="77847"/>
                    </a:lnTo>
                    <a:cubicBezTo>
                      <a:pt x="71605" y="80760"/>
                      <a:pt x="80055" y="80760"/>
                      <a:pt x="85390" y="77761"/>
                    </a:cubicBezTo>
                    <a:lnTo>
                      <a:pt x="136058" y="49500"/>
                    </a:lnTo>
                    <a:cubicBezTo>
                      <a:pt x="141364" y="46616"/>
                      <a:pt x="141566" y="41771"/>
                      <a:pt x="136577" y="38859"/>
                    </a:cubicBezTo>
                    <a:close/>
                  </a:path>
                </a:pathLst>
              </a:custGeom>
              <a:solidFill>
                <a:srgbClr val="6E6FDA"/>
              </a:solidFill>
              <a:ln w="2878" cap="flat">
                <a:noFill/>
                <a:prstDash val="solid"/>
                <a:miter/>
              </a:ln>
            </p:spPr>
            <p:txBody>
              <a:bodyPr rtlCol="0" anchor="ctr"/>
              <a:lstStyle/>
              <a:p>
                <a:endParaRPr lang="zh-CN" altLang="en-US"/>
              </a:p>
            </p:txBody>
          </p:sp>
          <p:sp>
            <p:nvSpPr>
              <p:cNvPr id="277" name="Aichitds5-82"/>
              <p:cNvSpPr/>
              <p:nvPr/>
            </p:nvSpPr>
            <p:spPr>
              <a:xfrm>
                <a:off x="10191506" y="4758596"/>
                <a:ext cx="140156" cy="80035"/>
              </a:xfrm>
              <a:custGeom>
                <a:avLst/>
                <a:gdLst>
                  <a:gd name="connsiteX0" fmla="*/ 136487 w 140156"/>
                  <a:gd name="connsiteY0" fmla="*/ 38834 h 80035"/>
                  <a:gd name="connsiteX1" fmla="*/ 73563 w 140156"/>
                  <a:gd name="connsiteY1" fmla="*/ 2181 h 80035"/>
                  <a:gd name="connsiteX2" fmla="*/ 54847 w 140156"/>
                  <a:gd name="connsiteY2" fmla="*/ 2210 h 80035"/>
                  <a:gd name="connsiteX3" fmla="*/ 4150 w 140156"/>
                  <a:gd name="connsiteY3" fmla="*/ 30471 h 80035"/>
                  <a:gd name="connsiteX4" fmla="*/ 3603 w 140156"/>
                  <a:gd name="connsiteY4" fmla="*/ 41169 h 80035"/>
                  <a:gd name="connsiteX5" fmla="*/ 66498 w 140156"/>
                  <a:gd name="connsiteY5" fmla="*/ 77822 h 80035"/>
                  <a:gd name="connsiteX6" fmla="*/ 85358 w 140156"/>
                  <a:gd name="connsiteY6" fmla="*/ 77793 h 80035"/>
                  <a:gd name="connsiteX7" fmla="*/ 136054 w 140156"/>
                  <a:gd name="connsiteY7" fmla="*/ 49561 h 80035"/>
                  <a:gd name="connsiteX8" fmla="*/ 136487 w 140156"/>
                  <a:gd name="connsiteY8" fmla="*/ 38834 h 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6" h="80035">
                    <a:moveTo>
                      <a:pt x="136487" y="38834"/>
                    </a:moveTo>
                    <a:lnTo>
                      <a:pt x="73563" y="2181"/>
                    </a:lnTo>
                    <a:cubicBezTo>
                      <a:pt x="68574" y="-732"/>
                      <a:pt x="60125" y="-732"/>
                      <a:pt x="54847" y="2210"/>
                    </a:cubicBezTo>
                    <a:lnTo>
                      <a:pt x="4150" y="30471"/>
                    </a:lnTo>
                    <a:cubicBezTo>
                      <a:pt x="-1184" y="33441"/>
                      <a:pt x="-1386" y="38257"/>
                      <a:pt x="3603" y="41169"/>
                    </a:cubicBezTo>
                    <a:lnTo>
                      <a:pt x="66498" y="77822"/>
                    </a:lnTo>
                    <a:cubicBezTo>
                      <a:pt x="71573" y="80793"/>
                      <a:pt x="80023" y="80764"/>
                      <a:pt x="85358" y="77793"/>
                    </a:cubicBezTo>
                    <a:lnTo>
                      <a:pt x="136054" y="49561"/>
                    </a:lnTo>
                    <a:cubicBezTo>
                      <a:pt x="141332" y="46620"/>
                      <a:pt x="141562" y="41775"/>
                      <a:pt x="136487" y="38834"/>
                    </a:cubicBezTo>
                    <a:close/>
                  </a:path>
                </a:pathLst>
              </a:custGeom>
              <a:solidFill>
                <a:srgbClr val="6E6FDA"/>
              </a:solidFill>
              <a:ln w="2878" cap="flat">
                <a:noFill/>
                <a:prstDash val="solid"/>
                <a:miter/>
              </a:ln>
            </p:spPr>
            <p:txBody>
              <a:bodyPr rtlCol="0" anchor="ctr"/>
              <a:lstStyle/>
              <a:p>
                <a:endParaRPr lang="zh-CN" altLang="en-US"/>
              </a:p>
            </p:txBody>
          </p:sp>
          <p:sp>
            <p:nvSpPr>
              <p:cNvPr id="278" name="Aichitds5-83"/>
              <p:cNvSpPr/>
              <p:nvPr/>
            </p:nvSpPr>
            <p:spPr>
              <a:xfrm>
                <a:off x="10281587" y="4811059"/>
                <a:ext cx="140115" cy="80046"/>
              </a:xfrm>
              <a:custGeom>
                <a:avLst/>
                <a:gdLst>
                  <a:gd name="connsiteX0" fmla="*/ 136466 w 140115"/>
                  <a:gd name="connsiteY0" fmla="*/ 38855 h 80046"/>
                  <a:gd name="connsiteX1" fmla="*/ 73571 w 140115"/>
                  <a:gd name="connsiteY1" fmla="*/ 2203 h 80046"/>
                  <a:gd name="connsiteX2" fmla="*/ 54855 w 140115"/>
                  <a:gd name="connsiteY2" fmla="*/ 2231 h 80046"/>
                  <a:gd name="connsiteX3" fmla="*/ 4159 w 140115"/>
                  <a:gd name="connsiteY3" fmla="*/ 30492 h 80046"/>
                  <a:gd name="connsiteX4" fmla="*/ 3639 w 140115"/>
                  <a:gd name="connsiteY4" fmla="*/ 41220 h 80046"/>
                  <a:gd name="connsiteX5" fmla="*/ 66535 w 140115"/>
                  <a:gd name="connsiteY5" fmla="*/ 77873 h 80046"/>
                  <a:gd name="connsiteX6" fmla="*/ 85337 w 140115"/>
                  <a:gd name="connsiteY6" fmla="*/ 77786 h 80046"/>
                  <a:gd name="connsiteX7" fmla="*/ 136033 w 140115"/>
                  <a:gd name="connsiteY7" fmla="*/ 49525 h 80046"/>
                  <a:gd name="connsiteX8" fmla="*/ 136466 w 140115"/>
                  <a:gd name="connsiteY8" fmla="*/ 38855 h 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5" h="80046">
                    <a:moveTo>
                      <a:pt x="136466" y="38855"/>
                    </a:moveTo>
                    <a:lnTo>
                      <a:pt x="73571" y="2203"/>
                    </a:lnTo>
                    <a:cubicBezTo>
                      <a:pt x="68524" y="-768"/>
                      <a:pt x="60104" y="-710"/>
                      <a:pt x="54855" y="2231"/>
                    </a:cubicBezTo>
                    <a:lnTo>
                      <a:pt x="4159" y="30492"/>
                    </a:lnTo>
                    <a:cubicBezTo>
                      <a:pt x="-1148" y="33463"/>
                      <a:pt x="-1436" y="38250"/>
                      <a:pt x="3639" y="41220"/>
                    </a:cubicBezTo>
                    <a:lnTo>
                      <a:pt x="66535" y="77873"/>
                    </a:lnTo>
                    <a:cubicBezTo>
                      <a:pt x="71581" y="80814"/>
                      <a:pt x="80002" y="80757"/>
                      <a:pt x="85337" y="77786"/>
                    </a:cubicBezTo>
                    <a:lnTo>
                      <a:pt x="136033" y="49525"/>
                    </a:lnTo>
                    <a:cubicBezTo>
                      <a:pt x="141253" y="46584"/>
                      <a:pt x="141541" y="41826"/>
                      <a:pt x="136466" y="38855"/>
                    </a:cubicBezTo>
                    <a:close/>
                  </a:path>
                </a:pathLst>
              </a:custGeom>
              <a:solidFill>
                <a:srgbClr val="6E6FDA"/>
              </a:solidFill>
              <a:ln w="2878" cap="flat">
                <a:noFill/>
                <a:prstDash val="solid"/>
                <a:miter/>
              </a:ln>
            </p:spPr>
            <p:txBody>
              <a:bodyPr rtlCol="0" anchor="ctr"/>
              <a:lstStyle/>
              <a:p>
                <a:endParaRPr lang="zh-CN" altLang="en-US"/>
              </a:p>
            </p:txBody>
          </p:sp>
          <p:sp>
            <p:nvSpPr>
              <p:cNvPr id="279" name="Aichitds5-84"/>
              <p:cNvSpPr/>
              <p:nvPr/>
            </p:nvSpPr>
            <p:spPr>
              <a:xfrm>
                <a:off x="10371883" y="4863674"/>
                <a:ext cx="140139" cy="80032"/>
              </a:xfrm>
              <a:custGeom>
                <a:avLst/>
                <a:gdLst>
                  <a:gd name="connsiteX0" fmla="*/ 136519 w 140139"/>
                  <a:gd name="connsiteY0" fmla="*/ 38870 h 80032"/>
                  <a:gd name="connsiteX1" fmla="*/ 73624 w 140139"/>
                  <a:gd name="connsiteY1" fmla="*/ 2217 h 80032"/>
                  <a:gd name="connsiteX2" fmla="*/ 54850 w 140139"/>
                  <a:gd name="connsiteY2" fmla="*/ 2217 h 80032"/>
                  <a:gd name="connsiteX3" fmla="*/ 4154 w 140139"/>
                  <a:gd name="connsiteY3" fmla="*/ 30449 h 80032"/>
                  <a:gd name="connsiteX4" fmla="*/ 3663 w 140139"/>
                  <a:gd name="connsiteY4" fmla="*/ 41205 h 80032"/>
                  <a:gd name="connsiteX5" fmla="*/ 66558 w 140139"/>
                  <a:gd name="connsiteY5" fmla="*/ 77858 h 80032"/>
                  <a:gd name="connsiteX6" fmla="*/ 85332 w 140139"/>
                  <a:gd name="connsiteY6" fmla="*/ 77772 h 80032"/>
                  <a:gd name="connsiteX7" fmla="*/ 136029 w 140139"/>
                  <a:gd name="connsiteY7" fmla="*/ 49511 h 80032"/>
                  <a:gd name="connsiteX8" fmla="*/ 136519 w 140139"/>
                  <a:gd name="connsiteY8" fmla="*/ 38870 h 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9" h="80032">
                    <a:moveTo>
                      <a:pt x="136519" y="38870"/>
                    </a:moveTo>
                    <a:lnTo>
                      <a:pt x="73624" y="2217"/>
                    </a:lnTo>
                    <a:cubicBezTo>
                      <a:pt x="68548" y="-753"/>
                      <a:pt x="60099" y="-725"/>
                      <a:pt x="54850" y="2217"/>
                    </a:cubicBezTo>
                    <a:lnTo>
                      <a:pt x="4154" y="30449"/>
                    </a:lnTo>
                    <a:cubicBezTo>
                      <a:pt x="-1181" y="33419"/>
                      <a:pt x="-1412" y="38264"/>
                      <a:pt x="3663" y="41205"/>
                    </a:cubicBezTo>
                    <a:lnTo>
                      <a:pt x="66558" y="77858"/>
                    </a:lnTo>
                    <a:cubicBezTo>
                      <a:pt x="71548" y="80771"/>
                      <a:pt x="80026" y="80771"/>
                      <a:pt x="85332" y="77772"/>
                    </a:cubicBezTo>
                    <a:lnTo>
                      <a:pt x="136029" y="49511"/>
                    </a:lnTo>
                    <a:cubicBezTo>
                      <a:pt x="141306" y="46627"/>
                      <a:pt x="141537" y="41782"/>
                      <a:pt x="136519" y="38870"/>
                    </a:cubicBezTo>
                    <a:close/>
                  </a:path>
                </a:pathLst>
              </a:custGeom>
              <a:solidFill>
                <a:srgbClr val="6E6FDA"/>
              </a:solidFill>
              <a:ln w="2878" cap="flat">
                <a:noFill/>
                <a:prstDash val="solid"/>
                <a:miter/>
              </a:ln>
            </p:spPr>
            <p:txBody>
              <a:bodyPr rtlCol="0" anchor="ctr"/>
              <a:lstStyle/>
              <a:p>
                <a:endParaRPr lang="zh-CN" altLang="en-US"/>
              </a:p>
            </p:txBody>
          </p:sp>
          <p:sp>
            <p:nvSpPr>
              <p:cNvPr id="280" name="Aichitds5-85"/>
              <p:cNvSpPr/>
              <p:nvPr/>
            </p:nvSpPr>
            <p:spPr>
              <a:xfrm>
                <a:off x="10461884" y="4916144"/>
                <a:ext cx="140163" cy="80017"/>
              </a:xfrm>
              <a:custGeom>
                <a:avLst/>
                <a:gdLst>
                  <a:gd name="connsiteX0" fmla="*/ 136521 w 140163"/>
                  <a:gd name="connsiteY0" fmla="*/ 38855 h 80017"/>
                  <a:gd name="connsiteX1" fmla="*/ 73625 w 140163"/>
                  <a:gd name="connsiteY1" fmla="*/ 2203 h 80017"/>
                  <a:gd name="connsiteX2" fmla="*/ 54881 w 140163"/>
                  <a:gd name="connsiteY2" fmla="*/ 2231 h 80017"/>
                  <a:gd name="connsiteX3" fmla="*/ 4184 w 140163"/>
                  <a:gd name="connsiteY3" fmla="*/ 30464 h 80017"/>
                  <a:gd name="connsiteX4" fmla="*/ 3636 w 140163"/>
                  <a:gd name="connsiteY4" fmla="*/ 41162 h 80017"/>
                  <a:gd name="connsiteX5" fmla="*/ 66560 w 140163"/>
                  <a:gd name="connsiteY5" fmla="*/ 77844 h 80017"/>
                  <a:gd name="connsiteX6" fmla="*/ 85334 w 140163"/>
                  <a:gd name="connsiteY6" fmla="*/ 77758 h 80017"/>
                  <a:gd name="connsiteX7" fmla="*/ 136030 w 140163"/>
                  <a:gd name="connsiteY7" fmla="*/ 49496 h 80017"/>
                  <a:gd name="connsiteX8" fmla="*/ 136521 w 140163"/>
                  <a:gd name="connsiteY8" fmla="*/ 38855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3" h="80017">
                    <a:moveTo>
                      <a:pt x="136521" y="38855"/>
                    </a:moveTo>
                    <a:lnTo>
                      <a:pt x="73625" y="2203"/>
                    </a:lnTo>
                    <a:cubicBezTo>
                      <a:pt x="68550" y="-768"/>
                      <a:pt x="60158" y="-710"/>
                      <a:pt x="54881" y="2231"/>
                    </a:cubicBezTo>
                    <a:lnTo>
                      <a:pt x="4184" y="30464"/>
                    </a:lnTo>
                    <a:cubicBezTo>
                      <a:pt x="-1151" y="33463"/>
                      <a:pt x="-1439" y="38192"/>
                      <a:pt x="3636" y="41162"/>
                    </a:cubicBezTo>
                    <a:lnTo>
                      <a:pt x="66560" y="77844"/>
                    </a:lnTo>
                    <a:cubicBezTo>
                      <a:pt x="71607" y="80785"/>
                      <a:pt x="79999" y="80728"/>
                      <a:pt x="85334" y="77758"/>
                    </a:cubicBezTo>
                    <a:lnTo>
                      <a:pt x="136030" y="49496"/>
                    </a:lnTo>
                    <a:cubicBezTo>
                      <a:pt x="141308" y="46584"/>
                      <a:pt x="141596" y="41797"/>
                      <a:pt x="136521" y="38855"/>
                    </a:cubicBezTo>
                    <a:close/>
                  </a:path>
                </a:pathLst>
              </a:custGeom>
              <a:solidFill>
                <a:srgbClr val="6E6FDA"/>
              </a:solidFill>
              <a:ln w="2878" cap="flat">
                <a:noFill/>
                <a:prstDash val="solid"/>
                <a:miter/>
              </a:ln>
            </p:spPr>
            <p:txBody>
              <a:bodyPr rtlCol="0" anchor="ctr"/>
              <a:lstStyle/>
              <a:p>
                <a:endParaRPr lang="zh-CN" altLang="en-US"/>
              </a:p>
            </p:txBody>
          </p:sp>
          <p:sp>
            <p:nvSpPr>
              <p:cNvPr id="281" name="Aichitds5-86"/>
              <p:cNvSpPr/>
              <p:nvPr/>
            </p:nvSpPr>
            <p:spPr>
              <a:xfrm>
                <a:off x="10552071" y="4968657"/>
                <a:ext cx="140115" cy="80014"/>
              </a:xfrm>
              <a:custGeom>
                <a:avLst/>
                <a:gdLst>
                  <a:gd name="connsiteX0" fmla="*/ 136481 w 140115"/>
                  <a:gd name="connsiteY0" fmla="*/ 38826 h 80014"/>
                  <a:gd name="connsiteX1" fmla="*/ 73585 w 140115"/>
                  <a:gd name="connsiteY1" fmla="*/ 2203 h 80014"/>
                  <a:gd name="connsiteX2" fmla="*/ 54870 w 140115"/>
                  <a:gd name="connsiteY2" fmla="*/ 2232 h 80014"/>
                  <a:gd name="connsiteX3" fmla="*/ 4173 w 140115"/>
                  <a:gd name="connsiteY3" fmla="*/ 30492 h 80014"/>
                  <a:gd name="connsiteX4" fmla="*/ 3625 w 140115"/>
                  <a:gd name="connsiteY4" fmla="*/ 41191 h 80014"/>
                  <a:gd name="connsiteX5" fmla="*/ 66520 w 140115"/>
                  <a:gd name="connsiteY5" fmla="*/ 77815 h 80014"/>
                  <a:gd name="connsiteX6" fmla="*/ 85322 w 140115"/>
                  <a:gd name="connsiteY6" fmla="*/ 77757 h 80014"/>
                  <a:gd name="connsiteX7" fmla="*/ 136019 w 140115"/>
                  <a:gd name="connsiteY7" fmla="*/ 49496 h 80014"/>
                  <a:gd name="connsiteX8" fmla="*/ 136481 w 140115"/>
                  <a:gd name="connsiteY8" fmla="*/ 38826 h 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5" h="80014">
                    <a:moveTo>
                      <a:pt x="136481" y="38826"/>
                    </a:moveTo>
                    <a:lnTo>
                      <a:pt x="73585" y="2203"/>
                    </a:lnTo>
                    <a:cubicBezTo>
                      <a:pt x="68539" y="-768"/>
                      <a:pt x="60118" y="-710"/>
                      <a:pt x="54870" y="2232"/>
                    </a:cubicBezTo>
                    <a:lnTo>
                      <a:pt x="4173" y="30492"/>
                    </a:lnTo>
                    <a:cubicBezTo>
                      <a:pt x="-1162" y="33434"/>
                      <a:pt x="-1422" y="38221"/>
                      <a:pt x="3625" y="41191"/>
                    </a:cubicBezTo>
                    <a:lnTo>
                      <a:pt x="66520" y="77815"/>
                    </a:lnTo>
                    <a:cubicBezTo>
                      <a:pt x="71596" y="80785"/>
                      <a:pt x="79987" y="80728"/>
                      <a:pt x="85322" y="77757"/>
                    </a:cubicBezTo>
                    <a:lnTo>
                      <a:pt x="136019" y="49496"/>
                    </a:lnTo>
                    <a:cubicBezTo>
                      <a:pt x="141268" y="46584"/>
                      <a:pt x="141527" y="41797"/>
                      <a:pt x="136481" y="38826"/>
                    </a:cubicBezTo>
                    <a:close/>
                  </a:path>
                </a:pathLst>
              </a:custGeom>
              <a:solidFill>
                <a:srgbClr val="6E6FDA"/>
              </a:solidFill>
              <a:ln w="2878" cap="flat">
                <a:noFill/>
                <a:prstDash val="solid"/>
                <a:miter/>
              </a:ln>
            </p:spPr>
            <p:txBody>
              <a:bodyPr rtlCol="0" anchor="ctr"/>
              <a:lstStyle/>
              <a:p>
                <a:endParaRPr lang="zh-CN" altLang="en-US"/>
              </a:p>
            </p:txBody>
          </p:sp>
          <p:sp>
            <p:nvSpPr>
              <p:cNvPr id="282" name="Aichitds5-87"/>
              <p:cNvSpPr/>
              <p:nvPr/>
            </p:nvSpPr>
            <p:spPr>
              <a:xfrm>
                <a:off x="10642081" y="5021117"/>
                <a:ext cx="140134" cy="79985"/>
              </a:xfrm>
              <a:custGeom>
                <a:avLst/>
                <a:gdLst>
                  <a:gd name="connsiteX0" fmla="*/ 136472 w 140134"/>
                  <a:gd name="connsiteY0" fmla="*/ 38823 h 79985"/>
                  <a:gd name="connsiteX1" fmla="*/ 73548 w 140134"/>
                  <a:gd name="connsiteY1" fmla="*/ 2170 h 79985"/>
                  <a:gd name="connsiteX2" fmla="*/ 54833 w 140134"/>
                  <a:gd name="connsiteY2" fmla="*/ 2199 h 79985"/>
                  <a:gd name="connsiteX3" fmla="*/ 4136 w 140134"/>
                  <a:gd name="connsiteY3" fmla="*/ 30431 h 79985"/>
                  <a:gd name="connsiteX4" fmla="*/ 3617 w 140134"/>
                  <a:gd name="connsiteY4" fmla="*/ 41130 h 79985"/>
                  <a:gd name="connsiteX5" fmla="*/ 66512 w 140134"/>
                  <a:gd name="connsiteY5" fmla="*/ 77783 h 79985"/>
                  <a:gd name="connsiteX6" fmla="*/ 85372 w 140134"/>
                  <a:gd name="connsiteY6" fmla="*/ 77754 h 79985"/>
                  <a:gd name="connsiteX7" fmla="*/ 136069 w 140134"/>
                  <a:gd name="connsiteY7" fmla="*/ 49493 h 79985"/>
                  <a:gd name="connsiteX8" fmla="*/ 136472 w 140134"/>
                  <a:gd name="connsiteY8" fmla="*/ 38823 h 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4" h="79985">
                    <a:moveTo>
                      <a:pt x="136472" y="38823"/>
                    </a:moveTo>
                    <a:lnTo>
                      <a:pt x="73548" y="2170"/>
                    </a:lnTo>
                    <a:cubicBezTo>
                      <a:pt x="68531" y="-743"/>
                      <a:pt x="60081" y="-714"/>
                      <a:pt x="54833" y="2199"/>
                    </a:cubicBezTo>
                    <a:lnTo>
                      <a:pt x="4136" y="30431"/>
                    </a:lnTo>
                    <a:cubicBezTo>
                      <a:pt x="-1170" y="33430"/>
                      <a:pt x="-1401" y="38246"/>
                      <a:pt x="3617" y="41130"/>
                    </a:cubicBezTo>
                    <a:lnTo>
                      <a:pt x="66512" y="77783"/>
                    </a:lnTo>
                    <a:cubicBezTo>
                      <a:pt x="71559" y="80724"/>
                      <a:pt x="80037" y="80724"/>
                      <a:pt x="85372" y="77754"/>
                    </a:cubicBezTo>
                    <a:lnTo>
                      <a:pt x="136069" y="49493"/>
                    </a:lnTo>
                    <a:cubicBezTo>
                      <a:pt x="141317" y="46580"/>
                      <a:pt x="141519" y="41764"/>
                      <a:pt x="136472" y="38823"/>
                    </a:cubicBezTo>
                    <a:close/>
                  </a:path>
                </a:pathLst>
              </a:custGeom>
              <a:solidFill>
                <a:srgbClr val="6E6FDA"/>
              </a:solidFill>
              <a:ln w="2878" cap="flat">
                <a:noFill/>
                <a:prstDash val="solid"/>
                <a:miter/>
              </a:ln>
            </p:spPr>
            <p:txBody>
              <a:bodyPr rtlCol="0" anchor="ctr"/>
              <a:lstStyle/>
              <a:p>
                <a:endParaRPr lang="zh-CN" altLang="en-US"/>
              </a:p>
            </p:txBody>
          </p:sp>
          <p:sp>
            <p:nvSpPr>
              <p:cNvPr id="283" name="Aichitds5-88"/>
              <p:cNvSpPr/>
              <p:nvPr/>
            </p:nvSpPr>
            <p:spPr>
              <a:xfrm>
                <a:off x="10732180" y="5073598"/>
                <a:ext cx="140137" cy="80021"/>
              </a:xfrm>
              <a:custGeom>
                <a:avLst/>
                <a:gdLst>
                  <a:gd name="connsiteX0" fmla="*/ 136492 w 140137"/>
                  <a:gd name="connsiteY0" fmla="*/ 38855 h 80021"/>
                  <a:gd name="connsiteX1" fmla="*/ 73568 w 140137"/>
                  <a:gd name="connsiteY1" fmla="*/ 2202 h 80021"/>
                  <a:gd name="connsiteX2" fmla="*/ 54852 w 140137"/>
                  <a:gd name="connsiteY2" fmla="*/ 2231 h 80021"/>
                  <a:gd name="connsiteX3" fmla="*/ 4184 w 140137"/>
                  <a:gd name="connsiteY3" fmla="*/ 30492 h 80021"/>
                  <a:gd name="connsiteX4" fmla="*/ 3636 w 140137"/>
                  <a:gd name="connsiteY4" fmla="*/ 41191 h 80021"/>
                  <a:gd name="connsiteX5" fmla="*/ 66531 w 140137"/>
                  <a:gd name="connsiteY5" fmla="*/ 77844 h 80021"/>
                  <a:gd name="connsiteX6" fmla="*/ 85334 w 140137"/>
                  <a:gd name="connsiteY6" fmla="*/ 77786 h 80021"/>
                  <a:gd name="connsiteX7" fmla="*/ 136030 w 140137"/>
                  <a:gd name="connsiteY7" fmla="*/ 49525 h 80021"/>
                  <a:gd name="connsiteX8" fmla="*/ 136492 w 140137"/>
                  <a:gd name="connsiteY8" fmla="*/ 38855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21">
                    <a:moveTo>
                      <a:pt x="136492" y="38855"/>
                    </a:moveTo>
                    <a:lnTo>
                      <a:pt x="73568" y="2202"/>
                    </a:lnTo>
                    <a:cubicBezTo>
                      <a:pt x="68521" y="-768"/>
                      <a:pt x="60130" y="-710"/>
                      <a:pt x="54852" y="2231"/>
                    </a:cubicBezTo>
                    <a:lnTo>
                      <a:pt x="4184" y="30492"/>
                    </a:lnTo>
                    <a:cubicBezTo>
                      <a:pt x="-1151" y="33463"/>
                      <a:pt x="-1439" y="38221"/>
                      <a:pt x="3636" y="41191"/>
                    </a:cubicBezTo>
                    <a:lnTo>
                      <a:pt x="66531" y="77844"/>
                    </a:lnTo>
                    <a:cubicBezTo>
                      <a:pt x="71607" y="80785"/>
                      <a:pt x="79998" y="80728"/>
                      <a:pt x="85334" y="77786"/>
                    </a:cubicBezTo>
                    <a:lnTo>
                      <a:pt x="136030" y="49525"/>
                    </a:lnTo>
                    <a:cubicBezTo>
                      <a:pt x="141279" y="46584"/>
                      <a:pt x="141567" y="41797"/>
                      <a:pt x="136492" y="38855"/>
                    </a:cubicBezTo>
                    <a:close/>
                  </a:path>
                </a:pathLst>
              </a:custGeom>
              <a:solidFill>
                <a:srgbClr val="6E6FDA"/>
              </a:solidFill>
              <a:ln w="2878" cap="flat">
                <a:noFill/>
                <a:prstDash val="solid"/>
                <a:miter/>
              </a:ln>
            </p:spPr>
            <p:txBody>
              <a:bodyPr rtlCol="0" anchor="ctr"/>
              <a:lstStyle/>
              <a:p>
                <a:endParaRPr lang="zh-CN" altLang="en-US"/>
              </a:p>
            </p:txBody>
          </p:sp>
          <p:sp>
            <p:nvSpPr>
              <p:cNvPr id="284" name="Aichitds5-89"/>
              <p:cNvSpPr/>
              <p:nvPr/>
            </p:nvSpPr>
            <p:spPr>
              <a:xfrm>
                <a:off x="10822213" y="5126090"/>
                <a:ext cx="140142" cy="79988"/>
              </a:xfrm>
              <a:custGeom>
                <a:avLst/>
                <a:gdLst>
                  <a:gd name="connsiteX0" fmla="*/ 136519 w 140142"/>
                  <a:gd name="connsiteY0" fmla="*/ 38848 h 79988"/>
                  <a:gd name="connsiteX1" fmla="*/ 73624 w 140142"/>
                  <a:gd name="connsiteY1" fmla="*/ 2195 h 79988"/>
                  <a:gd name="connsiteX2" fmla="*/ 54850 w 140142"/>
                  <a:gd name="connsiteY2" fmla="*/ 2195 h 79988"/>
                  <a:gd name="connsiteX3" fmla="*/ 4154 w 140142"/>
                  <a:gd name="connsiteY3" fmla="*/ 30428 h 79988"/>
                  <a:gd name="connsiteX4" fmla="*/ 3663 w 140142"/>
                  <a:gd name="connsiteY4" fmla="*/ 41184 h 79988"/>
                  <a:gd name="connsiteX5" fmla="*/ 66588 w 140142"/>
                  <a:gd name="connsiteY5" fmla="*/ 77837 h 79988"/>
                  <a:gd name="connsiteX6" fmla="*/ 85390 w 140142"/>
                  <a:gd name="connsiteY6" fmla="*/ 77750 h 79988"/>
                  <a:gd name="connsiteX7" fmla="*/ 136058 w 140142"/>
                  <a:gd name="connsiteY7" fmla="*/ 49489 h 79988"/>
                  <a:gd name="connsiteX8" fmla="*/ 136519 w 140142"/>
                  <a:gd name="connsiteY8" fmla="*/ 38848 h 7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2" h="79988">
                    <a:moveTo>
                      <a:pt x="136519" y="38848"/>
                    </a:moveTo>
                    <a:lnTo>
                      <a:pt x="73624" y="2195"/>
                    </a:lnTo>
                    <a:cubicBezTo>
                      <a:pt x="68548" y="-746"/>
                      <a:pt x="60099" y="-717"/>
                      <a:pt x="54850" y="2195"/>
                    </a:cubicBezTo>
                    <a:lnTo>
                      <a:pt x="4154" y="30428"/>
                    </a:lnTo>
                    <a:cubicBezTo>
                      <a:pt x="-1181" y="33398"/>
                      <a:pt x="-1412" y="38242"/>
                      <a:pt x="3663" y="41184"/>
                    </a:cubicBezTo>
                    <a:lnTo>
                      <a:pt x="66588" y="77837"/>
                    </a:lnTo>
                    <a:cubicBezTo>
                      <a:pt x="71576" y="80720"/>
                      <a:pt x="80026" y="80720"/>
                      <a:pt x="85390" y="77750"/>
                    </a:cubicBezTo>
                    <a:lnTo>
                      <a:pt x="136058" y="49489"/>
                    </a:lnTo>
                    <a:cubicBezTo>
                      <a:pt x="141306" y="46548"/>
                      <a:pt x="141537" y="41761"/>
                      <a:pt x="136519" y="38848"/>
                    </a:cubicBezTo>
                    <a:close/>
                  </a:path>
                </a:pathLst>
              </a:custGeom>
              <a:solidFill>
                <a:srgbClr val="6E6FDA"/>
              </a:solidFill>
              <a:ln w="2878" cap="flat">
                <a:noFill/>
                <a:prstDash val="solid"/>
                <a:miter/>
              </a:ln>
            </p:spPr>
            <p:txBody>
              <a:bodyPr rtlCol="0" anchor="ctr"/>
              <a:lstStyle/>
              <a:p>
                <a:endParaRPr lang="zh-CN" altLang="en-US"/>
              </a:p>
            </p:txBody>
          </p:sp>
          <p:sp>
            <p:nvSpPr>
              <p:cNvPr id="285" name="Aichitds5-90"/>
              <p:cNvSpPr/>
              <p:nvPr/>
            </p:nvSpPr>
            <p:spPr>
              <a:xfrm>
                <a:off x="9484297" y="4435105"/>
                <a:ext cx="289391" cy="166959"/>
              </a:xfrm>
              <a:custGeom>
                <a:avLst/>
                <a:gdLst>
                  <a:gd name="connsiteX0" fmla="*/ 285714 w 289391"/>
                  <a:gd name="connsiteY0" fmla="*/ 125826 h 166959"/>
                  <a:gd name="connsiteX1" fmla="*/ 73555 w 289391"/>
                  <a:gd name="connsiteY1" fmla="*/ 2199 h 166959"/>
                  <a:gd name="connsiteX2" fmla="*/ 54839 w 289391"/>
                  <a:gd name="connsiteY2" fmla="*/ 2257 h 166959"/>
                  <a:gd name="connsiteX3" fmla="*/ 4142 w 289391"/>
                  <a:gd name="connsiteY3" fmla="*/ 30489 h 166959"/>
                  <a:gd name="connsiteX4" fmla="*/ 3652 w 289391"/>
                  <a:gd name="connsiteY4" fmla="*/ 41159 h 166959"/>
                  <a:gd name="connsiteX5" fmla="*/ 215812 w 289391"/>
                  <a:gd name="connsiteY5" fmla="*/ 164757 h 166959"/>
                  <a:gd name="connsiteX6" fmla="*/ 234556 w 289391"/>
                  <a:gd name="connsiteY6" fmla="*/ 164729 h 166959"/>
                  <a:gd name="connsiteX7" fmla="*/ 285253 w 289391"/>
                  <a:gd name="connsiteY7" fmla="*/ 136496 h 166959"/>
                  <a:gd name="connsiteX8" fmla="*/ 285714 w 289391"/>
                  <a:gd name="connsiteY8" fmla="*/ 125826 h 16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391" h="166959">
                    <a:moveTo>
                      <a:pt x="285714" y="125826"/>
                    </a:moveTo>
                    <a:lnTo>
                      <a:pt x="73555" y="2199"/>
                    </a:lnTo>
                    <a:cubicBezTo>
                      <a:pt x="68479" y="-771"/>
                      <a:pt x="60174" y="-713"/>
                      <a:pt x="54839" y="2257"/>
                    </a:cubicBezTo>
                    <a:lnTo>
                      <a:pt x="4142" y="30489"/>
                    </a:lnTo>
                    <a:cubicBezTo>
                      <a:pt x="-1192" y="33459"/>
                      <a:pt x="-1394" y="38189"/>
                      <a:pt x="3652" y="41159"/>
                    </a:cubicBezTo>
                    <a:lnTo>
                      <a:pt x="215812" y="164757"/>
                    </a:lnTo>
                    <a:cubicBezTo>
                      <a:pt x="220887" y="167699"/>
                      <a:pt x="229221" y="167699"/>
                      <a:pt x="234556" y="164729"/>
                    </a:cubicBezTo>
                    <a:lnTo>
                      <a:pt x="285253" y="136496"/>
                    </a:lnTo>
                    <a:cubicBezTo>
                      <a:pt x="290588" y="133497"/>
                      <a:pt x="290790" y="128768"/>
                      <a:pt x="285714" y="125826"/>
                    </a:cubicBezTo>
                    <a:close/>
                  </a:path>
                </a:pathLst>
              </a:custGeom>
              <a:solidFill>
                <a:srgbClr val="6E6FDA"/>
              </a:solidFill>
              <a:ln w="2878" cap="flat">
                <a:noFill/>
                <a:prstDash val="solid"/>
                <a:miter/>
              </a:ln>
            </p:spPr>
            <p:txBody>
              <a:bodyPr rtlCol="0" anchor="ctr"/>
              <a:lstStyle/>
              <a:p>
                <a:endParaRPr lang="zh-CN" altLang="en-US"/>
              </a:p>
            </p:txBody>
          </p:sp>
          <p:sp>
            <p:nvSpPr>
              <p:cNvPr id="286" name="Aichitds5-91"/>
              <p:cNvSpPr/>
              <p:nvPr/>
            </p:nvSpPr>
            <p:spPr>
              <a:xfrm>
                <a:off x="9724088" y="4574820"/>
                <a:ext cx="140168" cy="79981"/>
              </a:xfrm>
              <a:custGeom>
                <a:avLst/>
                <a:gdLst>
                  <a:gd name="connsiteX0" fmla="*/ 136531 w 140168"/>
                  <a:gd name="connsiteY0" fmla="*/ 38884 h 79981"/>
                  <a:gd name="connsiteX1" fmla="*/ 73607 w 140168"/>
                  <a:gd name="connsiteY1" fmla="*/ 2231 h 79981"/>
                  <a:gd name="connsiteX2" fmla="*/ 54805 w 140168"/>
                  <a:gd name="connsiteY2" fmla="*/ 2202 h 79981"/>
                  <a:gd name="connsiteX3" fmla="*/ 4108 w 140168"/>
                  <a:gd name="connsiteY3" fmla="*/ 30464 h 79981"/>
                  <a:gd name="connsiteX4" fmla="*/ 3705 w 140168"/>
                  <a:gd name="connsiteY4" fmla="*/ 41162 h 79981"/>
                  <a:gd name="connsiteX5" fmla="*/ 66600 w 140168"/>
                  <a:gd name="connsiteY5" fmla="*/ 77815 h 79981"/>
                  <a:gd name="connsiteX6" fmla="*/ 85315 w 140168"/>
                  <a:gd name="connsiteY6" fmla="*/ 77757 h 79981"/>
                  <a:gd name="connsiteX7" fmla="*/ 136012 w 140168"/>
                  <a:gd name="connsiteY7" fmla="*/ 49525 h 79981"/>
                  <a:gd name="connsiteX8" fmla="*/ 136531 w 140168"/>
                  <a:gd name="connsiteY8" fmla="*/ 38884 h 7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8" h="79981">
                    <a:moveTo>
                      <a:pt x="136531" y="38884"/>
                    </a:moveTo>
                    <a:lnTo>
                      <a:pt x="73607" y="2231"/>
                    </a:lnTo>
                    <a:cubicBezTo>
                      <a:pt x="68532" y="-739"/>
                      <a:pt x="60169" y="-739"/>
                      <a:pt x="54805" y="2202"/>
                    </a:cubicBezTo>
                    <a:lnTo>
                      <a:pt x="4108" y="30464"/>
                    </a:lnTo>
                    <a:cubicBezTo>
                      <a:pt x="-1226" y="33434"/>
                      <a:pt x="-1371" y="38221"/>
                      <a:pt x="3705" y="41162"/>
                    </a:cubicBezTo>
                    <a:lnTo>
                      <a:pt x="66600" y="77815"/>
                    </a:lnTo>
                    <a:cubicBezTo>
                      <a:pt x="71589" y="80699"/>
                      <a:pt x="79981" y="80728"/>
                      <a:pt x="85315" y="77757"/>
                    </a:cubicBezTo>
                    <a:lnTo>
                      <a:pt x="136012" y="49525"/>
                    </a:lnTo>
                    <a:cubicBezTo>
                      <a:pt x="141405" y="46584"/>
                      <a:pt x="141520" y="41797"/>
                      <a:pt x="136531" y="38884"/>
                    </a:cubicBezTo>
                    <a:close/>
                  </a:path>
                </a:pathLst>
              </a:custGeom>
              <a:solidFill>
                <a:srgbClr val="6E6FDA"/>
              </a:solidFill>
              <a:ln w="2878" cap="flat">
                <a:noFill/>
                <a:prstDash val="solid"/>
                <a:miter/>
              </a:ln>
            </p:spPr>
            <p:txBody>
              <a:bodyPr rtlCol="0" anchor="ctr"/>
              <a:lstStyle/>
              <a:p>
                <a:endParaRPr lang="zh-CN" altLang="en-US"/>
              </a:p>
            </p:txBody>
          </p:sp>
          <p:sp>
            <p:nvSpPr>
              <p:cNvPr id="287" name="Aichitds5-92"/>
              <p:cNvSpPr/>
              <p:nvPr/>
            </p:nvSpPr>
            <p:spPr>
              <a:xfrm>
                <a:off x="9814172" y="4627305"/>
                <a:ext cx="140154" cy="80046"/>
              </a:xfrm>
              <a:custGeom>
                <a:avLst/>
                <a:gdLst>
                  <a:gd name="connsiteX0" fmla="*/ 136450 w 140154"/>
                  <a:gd name="connsiteY0" fmla="*/ 38855 h 80046"/>
                  <a:gd name="connsiteX1" fmla="*/ 73555 w 140154"/>
                  <a:gd name="connsiteY1" fmla="*/ 2203 h 80046"/>
                  <a:gd name="connsiteX2" fmla="*/ 54839 w 140154"/>
                  <a:gd name="connsiteY2" fmla="*/ 2231 h 80046"/>
                  <a:gd name="connsiteX3" fmla="*/ 4142 w 140154"/>
                  <a:gd name="connsiteY3" fmla="*/ 30492 h 80046"/>
                  <a:gd name="connsiteX4" fmla="*/ 3652 w 140154"/>
                  <a:gd name="connsiteY4" fmla="*/ 41162 h 80046"/>
                  <a:gd name="connsiteX5" fmla="*/ 66547 w 140154"/>
                  <a:gd name="connsiteY5" fmla="*/ 77815 h 80046"/>
                  <a:gd name="connsiteX6" fmla="*/ 85349 w 140154"/>
                  <a:gd name="connsiteY6" fmla="*/ 77844 h 80046"/>
                  <a:gd name="connsiteX7" fmla="*/ 136046 w 140154"/>
                  <a:gd name="connsiteY7" fmla="*/ 49583 h 80046"/>
                  <a:gd name="connsiteX8" fmla="*/ 136450 w 140154"/>
                  <a:gd name="connsiteY8" fmla="*/ 38855 h 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4" h="80046">
                    <a:moveTo>
                      <a:pt x="136450" y="38855"/>
                    </a:moveTo>
                    <a:lnTo>
                      <a:pt x="73555" y="2203"/>
                    </a:lnTo>
                    <a:cubicBezTo>
                      <a:pt x="68508" y="-739"/>
                      <a:pt x="60174" y="-739"/>
                      <a:pt x="54839" y="2231"/>
                    </a:cubicBezTo>
                    <a:lnTo>
                      <a:pt x="4142" y="30492"/>
                    </a:lnTo>
                    <a:cubicBezTo>
                      <a:pt x="-1192" y="33434"/>
                      <a:pt x="-1394" y="38192"/>
                      <a:pt x="3652" y="41162"/>
                    </a:cubicBezTo>
                    <a:lnTo>
                      <a:pt x="66547" y="77815"/>
                    </a:lnTo>
                    <a:cubicBezTo>
                      <a:pt x="71623" y="80785"/>
                      <a:pt x="80015" y="80785"/>
                      <a:pt x="85349" y="77844"/>
                    </a:cubicBezTo>
                    <a:lnTo>
                      <a:pt x="136046" y="49583"/>
                    </a:lnTo>
                    <a:cubicBezTo>
                      <a:pt x="141381" y="46584"/>
                      <a:pt x="141526" y="41797"/>
                      <a:pt x="136450" y="38855"/>
                    </a:cubicBezTo>
                    <a:close/>
                  </a:path>
                </a:pathLst>
              </a:custGeom>
              <a:solidFill>
                <a:srgbClr val="6E6FDA"/>
              </a:solidFill>
              <a:ln w="2878" cap="flat">
                <a:noFill/>
                <a:prstDash val="solid"/>
                <a:miter/>
              </a:ln>
            </p:spPr>
            <p:txBody>
              <a:bodyPr rtlCol="0" anchor="ctr"/>
              <a:lstStyle/>
              <a:p>
                <a:endParaRPr lang="zh-CN" altLang="en-US"/>
              </a:p>
            </p:txBody>
          </p:sp>
          <p:sp>
            <p:nvSpPr>
              <p:cNvPr id="288" name="Aichitds5-93"/>
              <p:cNvSpPr/>
              <p:nvPr/>
            </p:nvSpPr>
            <p:spPr>
              <a:xfrm>
                <a:off x="9904294" y="4679826"/>
                <a:ext cx="140127" cy="80028"/>
              </a:xfrm>
              <a:custGeom>
                <a:avLst/>
                <a:gdLst>
                  <a:gd name="connsiteX0" fmla="*/ 136475 w 140127"/>
                  <a:gd name="connsiteY0" fmla="*/ 38848 h 80028"/>
                  <a:gd name="connsiteX1" fmla="*/ 73551 w 140127"/>
                  <a:gd name="connsiteY1" fmla="*/ 2224 h 80028"/>
                  <a:gd name="connsiteX2" fmla="*/ 54835 w 140127"/>
                  <a:gd name="connsiteY2" fmla="*/ 2253 h 80028"/>
                  <a:gd name="connsiteX3" fmla="*/ 4139 w 140127"/>
                  <a:gd name="connsiteY3" fmla="*/ 30485 h 80028"/>
                  <a:gd name="connsiteX4" fmla="*/ 3677 w 140127"/>
                  <a:gd name="connsiteY4" fmla="*/ 41155 h 80028"/>
                  <a:gd name="connsiteX5" fmla="*/ 66572 w 140127"/>
                  <a:gd name="connsiteY5" fmla="*/ 77837 h 80028"/>
                  <a:gd name="connsiteX6" fmla="*/ 85288 w 140127"/>
                  <a:gd name="connsiteY6" fmla="*/ 77808 h 80028"/>
                  <a:gd name="connsiteX7" fmla="*/ 135985 w 140127"/>
                  <a:gd name="connsiteY7" fmla="*/ 49547 h 80028"/>
                  <a:gd name="connsiteX8" fmla="*/ 136475 w 140127"/>
                  <a:gd name="connsiteY8" fmla="*/ 38848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7" h="80028">
                    <a:moveTo>
                      <a:pt x="136475" y="38848"/>
                    </a:moveTo>
                    <a:lnTo>
                      <a:pt x="73551" y="2224"/>
                    </a:lnTo>
                    <a:cubicBezTo>
                      <a:pt x="68476" y="-746"/>
                      <a:pt x="60141" y="-746"/>
                      <a:pt x="54835" y="2253"/>
                    </a:cubicBezTo>
                    <a:lnTo>
                      <a:pt x="4139" y="30485"/>
                    </a:lnTo>
                    <a:cubicBezTo>
                      <a:pt x="-1196" y="33455"/>
                      <a:pt x="-1398" y="38214"/>
                      <a:pt x="3677" y="41155"/>
                    </a:cubicBezTo>
                    <a:lnTo>
                      <a:pt x="66572" y="77837"/>
                    </a:lnTo>
                    <a:cubicBezTo>
                      <a:pt x="71648" y="80778"/>
                      <a:pt x="79953" y="80749"/>
                      <a:pt x="85288" y="77808"/>
                    </a:cubicBezTo>
                    <a:lnTo>
                      <a:pt x="135985" y="49547"/>
                    </a:lnTo>
                    <a:cubicBezTo>
                      <a:pt x="141320" y="46519"/>
                      <a:pt x="141522" y="41789"/>
                      <a:pt x="136475" y="38848"/>
                    </a:cubicBezTo>
                    <a:close/>
                  </a:path>
                </a:pathLst>
              </a:custGeom>
              <a:solidFill>
                <a:srgbClr val="6E6FDA"/>
              </a:solidFill>
              <a:ln w="2878" cap="flat">
                <a:noFill/>
                <a:prstDash val="solid"/>
                <a:miter/>
              </a:ln>
            </p:spPr>
            <p:txBody>
              <a:bodyPr rtlCol="0" anchor="ctr"/>
              <a:lstStyle/>
              <a:p>
                <a:endParaRPr lang="zh-CN" altLang="en-US"/>
              </a:p>
            </p:txBody>
          </p:sp>
          <p:sp>
            <p:nvSpPr>
              <p:cNvPr id="289" name="Aichitds5-94"/>
              <p:cNvSpPr/>
              <p:nvPr/>
            </p:nvSpPr>
            <p:spPr>
              <a:xfrm>
                <a:off x="9994315" y="4732242"/>
                <a:ext cx="140136" cy="80006"/>
              </a:xfrm>
              <a:custGeom>
                <a:avLst/>
                <a:gdLst>
                  <a:gd name="connsiteX0" fmla="*/ 136457 w 140136"/>
                  <a:gd name="connsiteY0" fmla="*/ 38859 h 80006"/>
                  <a:gd name="connsiteX1" fmla="*/ 73533 w 140136"/>
                  <a:gd name="connsiteY1" fmla="*/ 2177 h 80006"/>
                  <a:gd name="connsiteX2" fmla="*/ 54817 w 140136"/>
                  <a:gd name="connsiteY2" fmla="*/ 2235 h 80006"/>
                  <a:gd name="connsiteX3" fmla="*/ 4120 w 140136"/>
                  <a:gd name="connsiteY3" fmla="*/ 30467 h 80006"/>
                  <a:gd name="connsiteX4" fmla="*/ 3630 w 140136"/>
                  <a:gd name="connsiteY4" fmla="*/ 41137 h 80006"/>
                  <a:gd name="connsiteX5" fmla="*/ 66554 w 140136"/>
                  <a:gd name="connsiteY5" fmla="*/ 77790 h 80006"/>
                  <a:gd name="connsiteX6" fmla="*/ 85327 w 140136"/>
                  <a:gd name="connsiteY6" fmla="*/ 77790 h 80006"/>
                  <a:gd name="connsiteX7" fmla="*/ 136024 w 140136"/>
                  <a:gd name="connsiteY7" fmla="*/ 49529 h 80006"/>
                  <a:gd name="connsiteX8" fmla="*/ 136457 w 140136"/>
                  <a:gd name="connsiteY8" fmla="*/ 38859 h 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6" h="80006">
                    <a:moveTo>
                      <a:pt x="136457" y="38859"/>
                    </a:moveTo>
                    <a:lnTo>
                      <a:pt x="73533" y="2177"/>
                    </a:lnTo>
                    <a:cubicBezTo>
                      <a:pt x="68544" y="-707"/>
                      <a:pt x="60152" y="-764"/>
                      <a:pt x="54817" y="2235"/>
                    </a:cubicBezTo>
                    <a:lnTo>
                      <a:pt x="4120" y="30467"/>
                    </a:lnTo>
                    <a:cubicBezTo>
                      <a:pt x="-1215" y="33437"/>
                      <a:pt x="-1359" y="38224"/>
                      <a:pt x="3630" y="41137"/>
                    </a:cubicBezTo>
                    <a:lnTo>
                      <a:pt x="66554" y="77790"/>
                    </a:lnTo>
                    <a:cubicBezTo>
                      <a:pt x="71629" y="80731"/>
                      <a:pt x="79992" y="80760"/>
                      <a:pt x="85327" y="77790"/>
                    </a:cubicBezTo>
                    <a:lnTo>
                      <a:pt x="136024" y="49529"/>
                    </a:lnTo>
                    <a:cubicBezTo>
                      <a:pt x="141359" y="46587"/>
                      <a:pt x="141503" y="41800"/>
                      <a:pt x="136457" y="38859"/>
                    </a:cubicBezTo>
                    <a:close/>
                  </a:path>
                </a:pathLst>
              </a:custGeom>
              <a:solidFill>
                <a:srgbClr val="6E6FDA"/>
              </a:solidFill>
              <a:ln w="2878" cap="flat">
                <a:noFill/>
                <a:prstDash val="solid"/>
                <a:miter/>
              </a:ln>
            </p:spPr>
            <p:txBody>
              <a:bodyPr rtlCol="0" anchor="ctr"/>
              <a:lstStyle/>
              <a:p>
                <a:endParaRPr lang="zh-CN" altLang="en-US"/>
              </a:p>
            </p:txBody>
          </p:sp>
          <p:sp>
            <p:nvSpPr>
              <p:cNvPr id="290" name="Aichitds5-95"/>
              <p:cNvSpPr/>
              <p:nvPr/>
            </p:nvSpPr>
            <p:spPr>
              <a:xfrm>
                <a:off x="10084457" y="4784766"/>
                <a:ext cx="140109" cy="80021"/>
              </a:xfrm>
              <a:custGeom>
                <a:avLst/>
                <a:gdLst>
                  <a:gd name="connsiteX0" fmla="*/ 136432 w 140109"/>
                  <a:gd name="connsiteY0" fmla="*/ 38848 h 80021"/>
                  <a:gd name="connsiteX1" fmla="*/ 73537 w 140109"/>
                  <a:gd name="connsiteY1" fmla="*/ 2224 h 80021"/>
                  <a:gd name="connsiteX2" fmla="*/ 54822 w 140109"/>
                  <a:gd name="connsiteY2" fmla="*/ 2253 h 80021"/>
                  <a:gd name="connsiteX3" fmla="*/ 4154 w 140109"/>
                  <a:gd name="connsiteY3" fmla="*/ 30485 h 80021"/>
                  <a:gd name="connsiteX4" fmla="*/ 3663 w 140109"/>
                  <a:gd name="connsiteY4" fmla="*/ 41155 h 80021"/>
                  <a:gd name="connsiteX5" fmla="*/ 66559 w 140109"/>
                  <a:gd name="connsiteY5" fmla="*/ 77808 h 80021"/>
                  <a:gd name="connsiteX6" fmla="*/ 85274 w 140109"/>
                  <a:gd name="connsiteY6" fmla="*/ 77779 h 80021"/>
                  <a:gd name="connsiteX7" fmla="*/ 135971 w 140109"/>
                  <a:gd name="connsiteY7" fmla="*/ 49518 h 80021"/>
                  <a:gd name="connsiteX8" fmla="*/ 136432 w 140109"/>
                  <a:gd name="connsiteY8" fmla="*/ 38848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9" h="80021">
                    <a:moveTo>
                      <a:pt x="136432" y="38848"/>
                    </a:moveTo>
                    <a:lnTo>
                      <a:pt x="73537" y="2224"/>
                    </a:lnTo>
                    <a:cubicBezTo>
                      <a:pt x="68491" y="-746"/>
                      <a:pt x="60157" y="-746"/>
                      <a:pt x="54822" y="2253"/>
                    </a:cubicBezTo>
                    <a:lnTo>
                      <a:pt x="4154" y="30485"/>
                    </a:lnTo>
                    <a:cubicBezTo>
                      <a:pt x="-1181" y="33455"/>
                      <a:pt x="-1412" y="38214"/>
                      <a:pt x="3663" y="41155"/>
                    </a:cubicBezTo>
                    <a:lnTo>
                      <a:pt x="66559" y="77808"/>
                    </a:lnTo>
                    <a:cubicBezTo>
                      <a:pt x="71634" y="80778"/>
                      <a:pt x="79939" y="80749"/>
                      <a:pt x="85274" y="77779"/>
                    </a:cubicBezTo>
                    <a:lnTo>
                      <a:pt x="135971" y="49518"/>
                    </a:lnTo>
                    <a:cubicBezTo>
                      <a:pt x="141306" y="46519"/>
                      <a:pt x="141508" y="41790"/>
                      <a:pt x="136432" y="38848"/>
                    </a:cubicBezTo>
                    <a:close/>
                  </a:path>
                </a:pathLst>
              </a:custGeom>
              <a:solidFill>
                <a:srgbClr val="6E6FDA"/>
              </a:solidFill>
              <a:ln w="2878" cap="flat">
                <a:noFill/>
                <a:prstDash val="solid"/>
                <a:miter/>
              </a:ln>
            </p:spPr>
            <p:txBody>
              <a:bodyPr rtlCol="0" anchor="ctr"/>
              <a:lstStyle/>
              <a:p>
                <a:endParaRPr lang="zh-CN" altLang="en-US"/>
              </a:p>
            </p:txBody>
          </p:sp>
          <p:sp>
            <p:nvSpPr>
              <p:cNvPr id="291" name="Aichitds5-96"/>
              <p:cNvSpPr/>
              <p:nvPr/>
            </p:nvSpPr>
            <p:spPr>
              <a:xfrm>
                <a:off x="10174476" y="4837218"/>
                <a:ext cx="140135" cy="80003"/>
              </a:xfrm>
              <a:custGeom>
                <a:avLst/>
                <a:gdLst>
                  <a:gd name="connsiteX0" fmla="*/ 136503 w 140135"/>
                  <a:gd name="connsiteY0" fmla="*/ 38881 h 80003"/>
                  <a:gd name="connsiteX1" fmla="*/ 73579 w 140135"/>
                  <a:gd name="connsiteY1" fmla="*/ 2228 h 80003"/>
                  <a:gd name="connsiteX2" fmla="*/ 54776 w 140135"/>
                  <a:gd name="connsiteY2" fmla="*/ 2228 h 80003"/>
                  <a:gd name="connsiteX3" fmla="*/ 4108 w 140135"/>
                  <a:gd name="connsiteY3" fmla="*/ 30460 h 80003"/>
                  <a:gd name="connsiteX4" fmla="*/ 3705 w 140135"/>
                  <a:gd name="connsiteY4" fmla="*/ 41159 h 80003"/>
                  <a:gd name="connsiteX5" fmla="*/ 66629 w 140135"/>
                  <a:gd name="connsiteY5" fmla="*/ 77811 h 80003"/>
                  <a:gd name="connsiteX6" fmla="*/ 85344 w 140135"/>
                  <a:gd name="connsiteY6" fmla="*/ 77783 h 80003"/>
                  <a:gd name="connsiteX7" fmla="*/ 136041 w 140135"/>
                  <a:gd name="connsiteY7" fmla="*/ 49551 h 80003"/>
                  <a:gd name="connsiteX8" fmla="*/ 136503 w 140135"/>
                  <a:gd name="connsiteY8" fmla="*/ 38881 h 8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5" h="80003">
                    <a:moveTo>
                      <a:pt x="136503" y="38881"/>
                    </a:moveTo>
                    <a:lnTo>
                      <a:pt x="73579" y="2228"/>
                    </a:lnTo>
                    <a:cubicBezTo>
                      <a:pt x="68503" y="-714"/>
                      <a:pt x="60140" y="-771"/>
                      <a:pt x="54776" y="2228"/>
                    </a:cubicBezTo>
                    <a:lnTo>
                      <a:pt x="4108" y="30460"/>
                    </a:lnTo>
                    <a:cubicBezTo>
                      <a:pt x="-1226" y="33430"/>
                      <a:pt x="-1371" y="38217"/>
                      <a:pt x="3705" y="41159"/>
                    </a:cubicBezTo>
                    <a:lnTo>
                      <a:pt x="66629" y="77811"/>
                    </a:lnTo>
                    <a:cubicBezTo>
                      <a:pt x="71618" y="80724"/>
                      <a:pt x="80009" y="80753"/>
                      <a:pt x="85344" y="77783"/>
                    </a:cubicBezTo>
                    <a:lnTo>
                      <a:pt x="136041" y="49551"/>
                    </a:lnTo>
                    <a:cubicBezTo>
                      <a:pt x="141347" y="46551"/>
                      <a:pt x="141491" y="41764"/>
                      <a:pt x="136503" y="38881"/>
                    </a:cubicBezTo>
                    <a:close/>
                  </a:path>
                </a:pathLst>
              </a:custGeom>
              <a:solidFill>
                <a:srgbClr val="6E6FDA"/>
              </a:solidFill>
              <a:ln w="2878" cap="flat">
                <a:noFill/>
                <a:prstDash val="solid"/>
                <a:miter/>
              </a:ln>
            </p:spPr>
            <p:txBody>
              <a:bodyPr rtlCol="0" anchor="ctr"/>
              <a:lstStyle/>
              <a:p>
                <a:endParaRPr lang="zh-CN" altLang="en-US"/>
              </a:p>
            </p:txBody>
          </p:sp>
          <p:sp>
            <p:nvSpPr>
              <p:cNvPr id="292" name="Aichitds5-97"/>
              <p:cNvSpPr/>
              <p:nvPr/>
            </p:nvSpPr>
            <p:spPr>
              <a:xfrm>
                <a:off x="10264788" y="4889837"/>
                <a:ext cx="140154" cy="80010"/>
              </a:xfrm>
              <a:custGeom>
                <a:avLst/>
                <a:gdLst>
                  <a:gd name="connsiteX0" fmla="*/ 136453 w 140154"/>
                  <a:gd name="connsiteY0" fmla="*/ 38862 h 80010"/>
                  <a:gd name="connsiteX1" fmla="*/ 73529 w 140154"/>
                  <a:gd name="connsiteY1" fmla="*/ 2181 h 80010"/>
                  <a:gd name="connsiteX2" fmla="*/ 54813 w 140154"/>
                  <a:gd name="connsiteY2" fmla="*/ 2210 h 80010"/>
                  <a:gd name="connsiteX3" fmla="*/ 4116 w 140154"/>
                  <a:gd name="connsiteY3" fmla="*/ 30471 h 80010"/>
                  <a:gd name="connsiteX4" fmla="*/ 3655 w 140154"/>
                  <a:gd name="connsiteY4" fmla="*/ 41141 h 80010"/>
                  <a:gd name="connsiteX5" fmla="*/ 66550 w 140154"/>
                  <a:gd name="connsiteY5" fmla="*/ 77794 h 80010"/>
                  <a:gd name="connsiteX6" fmla="*/ 85323 w 140154"/>
                  <a:gd name="connsiteY6" fmla="*/ 77794 h 80010"/>
                  <a:gd name="connsiteX7" fmla="*/ 136020 w 140154"/>
                  <a:gd name="connsiteY7" fmla="*/ 49532 h 80010"/>
                  <a:gd name="connsiteX8" fmla="*/ 136453 w 140154"/>
                  <a:gd name="connsiteY8" fmla="*/ 38862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4" h="80010">
                    <a:moveTo>
                      <a:pt x="136453" y="38862"/>
                    </a:moveTo>
                    <a:lnTo>
                      <a:pt x="73529" y="2181"/>
                    </a:lnTo>
                    <a:cubicBezTo>
                      <a:pt x="68540" y="-703"/>
                      <a:pt x="60148" y="-761"/>
                      <a:pt x="54813" y="2210"/>
                    </a:cubicBezTo>
                    <a:lnTo>
                      <a:pt x="4116" y="30471"/>
                    </a:lnTo>
                    <a:cubicBezTo>
                      <a:pt x="-1219" y="33441"/>
                      <a:pt x="-1363" y="38228"/>
                      <a:pt x="3655" y="41141"/>
                    </a:cubicBezTo>
                    <a:lnTo>
                      <a:pt x="66550" y="77794"/>
                    </a:lnTo>
                    <a:cubicBezTo>
                      <a:pt x="71597" y="80735"/>
                      <a:pt x="79988" y="80764"/>
                      <a:pt x="85323" y="77794"/>
                    </a:cubicBezTo>
                    <a:lnTo>
                      <a:pt x="136020" y="49532"/>
                    </a:lnTo>
                    <a:cubicBezTo>
                      <a:pt x="141384" y="46562"/>
                      <a:pt x="141528" y="41804"/>
                      <a:pt x="136453" y="38862"/>
                    </a:cubicBezTo>
                    <a:close/>
                  </a:path>
                </a:pathLst>
              </a:custGeom>
              <a:solidFill>
                <a:srgbClr val="6E6FDA"/>
              </a:solidFill>
              <a:ln w="2878" cap="flat">
                <a:noFill/>
                <a:prstDash val="solid"/>
                <a:miter/>
              </a:ln>
            </p:spPr>
            <p:txBody>
              <a:bodyPr rtlCol="0" anchor="ctr"/>
              <a:lstStyle/>
              <a:p>
                <a:endParaRPr lang="zh-CN" altLang="en-US"/>
              </a:p>
            </p:txBody>
          </p:sp>
          <p:sp>
            <p:nvSpPr>
              <p:cNvPr id="293" name="Aichitds5-98"/>
              <p:cNvSpPr/>
              <p:nvPr/>
            </p:nvSpPr>
            <p:spPr>
              <a:xfrm>
                <a:off x="10354822" y="4942318"/>
                <a:ext cx="140152" cy="80028"/>
              </a:xfrm>
              <a:custGeom>
                <a:avLst/>
                <a:gdLst>
                  <a:gd name="connsiteX0" fmla="*/ 136479 w 140152"/>
                  <a:gd name="connsiteY0" fmla="*/ 38866 h 80028"/>
                  <a:gd name="connsiteX1" fmla="*/ 73555 w 140152"/>
                  <a:gd name="connsiteY1" fmla="*/ 2213 h 80028"/>
                  <a:gd name="connsiteX2" fmla="*/ 54839 w 140152"/>
                  <a:gd name="connsiteY2" fmla="*/ 2242 h 80028"/>
                  <a:gd name="connsiteX3" fmla="*/ 4142 w 140152"/>
                  <a:gd name="connsiteY3" fmla="*/ 30503 h 80028"/>
                  <a:gd name="connsiteX4" fmla="*/ 3652 w 140152"/>
                  <a:gd name="connsiteY4" fmla="*/ 41173 h 80028"/>
                  <a:gd name="connsiteX5" fmla="*/ 66576 w 140152"/>
                  <a:gd name="connsiteY5" fmla="*/ 77826 h 80028"/>
                  <a:gd name="connsiteX6" fmla="*/ 85292 w 140152"/>
                  <a:gd name="connsiteY6" fmla="*/ 77797 h 80028"/>
                  <a:gd name="connsiteX7" fmla="*/ 135989 w 140152"/>
                  <a:gd name="connsiteY7" fmla="*/ 49536 h 80028"/>
                  <a:gd name="connsiteX8" fmla="*/ 136479 w 140152"/>
                  <a:gd name="connsiteY8" fmla="*/ 38866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2" h="80028">
                    <a:moveTo>
                      <a:pt x="136479" y="38866"/>
                    </a:moveTo>
                    <a:lnTo>
                      <a:pt x="73555" y="2213"/>
                    </a:lnTo>
                    <a:cubicBezTo>
                      <a:pt x="68479" y="-757"/>
                      <a:pt x="60174" y="-728"/>
                      <a:pt x="54839" y="2242"/>
                    </a:cubicBezTo>
                    <a:lnTo>
                      <a:pt x="4142" y="30503"/>
                    </a:lnTo>
                    <a:cubicBezTo>
                      <a:pt x="-1192" y="33473"/>
                      <a:pt x="-1394" y="38203"/>
                      <a:pt x="3652" y="41173"/>
                    </a:cubicBezTo>
                    <a:lnTo>
                      <a:pt x="66576" y="77826"/>
                    </a:lnTo>
                    <a:cubicBezTo>
                      <a:pt x="71652" y="80767"/>
                      <a:pt x="79957" y="80767"/>
                      <a:pt x="85292" y="77797"/>
                    </a:cubicBezTo>
                    <a:lnTo>
                      <a:pt x="135989" y="49536"/>
                    </a:lnTo>
                    <a:cubicBezTo>
                      <a:pt x="141352" y="46537"/>
                      <a:pt x="141554" y="41808"/>
                      <a:pt x="136479" y="38866"/>
                    </a:cubicBezTo>
                    <a:close/>
                  </a:path>
                </a:pathLst>
              </a:custGeom>
              <a:solidFill>
                <a:srgbClr val="6E6FDA"/>
              </a:solidFill>
              <a:ln w="2878" cap="flat">
                <a:noFill/>
                <a:prstDash val="solid"/>
                <a:miter/>
              </a:ln>
            </p:spPr>
            <p:txBody>
              <a:bodyPr rtlCol="0" anchor="ctr"/>
              <a:lstStyle/>
              <a:p>
                <a:endParaRPr lang="zh-CN" altLang="en-US"/>
              </a:p>
            </p:txBody>
          </p:sp>
          <p:sp>
            <p:nvSpPr>
              <p:cNvPr id="294" name="Aichitds5-99"/>
              <p:cNvSpPr/>
              <p:nvPr/>
            </p:nvSpPr>
            <p:spPr>
              <a:xfrm>
                <a:off x="10444945" y="4994799"/>
                <a:ext cx="140132" cy="79992"/>
              </a:xfrm>
              <a:custGeom>
                <a:avLst/>
                <a:gdLst>
                  <a:gd name="connsiteX0" fmla="*/ 136503 w 140132"/>
                  <a:gd name="connsiteY0" fmla="*/ 38870 h 79992"/>
                  <a:gd name="connsiteX1" fmla="*/ 73607 w 140132"/>
                  <a:gd name="connsiteY1" fmla="*/ 2217 h 79992"/>
                  <a:gd name="connsiteX2" fmla="*/ 54805 w 140132"/>
                  <a:gd name="connsiteY2" fmla="*/ 2217 h 79992"/>
                  <a:gd name="connsiteX3" fmla="*/ 4109 w 140132"/>
                  <a:gd name="connsiteY3" fmla="*/ 30449 h 79992"/>
                  <a:gd name="connsiteX4" fmla="*/ 3705 w 140132"/>
                  <a:gd name="connsiteY4" fmla="*/ 41148 h 79992"/>
                  <a:gd name="connsiteX5" fmla="*/ 66600 w 140132"/>
                  <a:gd name="connsiteY5" fmla="*/ 77801 h 79992"/>
                  <a:gd name="connsiteX6" fmla="*/ 85316 w 140132"/>
                  <a:gd name="connsiteY6" fmla="*/ 77772 h 79992"/>
                  <a:gd name="connsiteX7" fmla="*/ 136012 w 140132"/>
                  <a:gd name="connsiteY7" fmla="*/ 49511 h 79992"/>
                  <a:gd name="connsiteX8" fmla="*/ 136503 w 140132"/>
                  <a:gd name="connsiteY8" fmla="*/ 38870 h 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2" h="79992">
                    <a:moveTo>
                      <a:pt x="136503" y="38870"/>
                    </a:moveTo>
                    <a:lnTo>
                      <a:pt x="73607" y="2217"/>
                    </a:lnTo>
                    <a:cubicBezTo>
                      <a:pt x="68561" y="-725"/>
                      <a:pt x="60169" y="-753"/>
                      <a:pt x="54805" y="2217"/>
                    </a:cubicBezTo>
                    <a:lnTo>
                      <a:pt x="4109" y="30449"/>
                    </a:lnTo>
                    <a:cubicBezTo>
                      <a:pt x="-1227" y="33419"/>
                      <a:pt x="-1371" y="38206"/>
                      <a:pt x="3705" y="41148"/>
                    </a:cubicBezTo>
                    <a:lnTo>
                      <a:pt x="66600" y="77801"/>
                    </a:lnTo>
                    <a:cubicBezTo>
                      <a:pt x="71618" y="80713"/>
                      <a:pt x="79981" y="80742"/>
                      <a:pt x="85316" y="77772"/>
                    </a:cubicBezTo>
                    <a:lnTo>
                      <a:pt x="136012" y="49511"/>
                    </a:lnTo>
                    <a:cubicBezTo>
                      <a:pt x="141347" y="46569"/>
                      <a:pt x="141491" y="41782"/>
                      <a:pt x="136503" y="38870"/>
                    </a:cubicBezTo>
                    <a:close/>
                  </a:path>
                </a:pathLst>
              </a:custGeom>
              <a:solidFill>
                <a:srgbClr val="6E6FDA"/>
              </a:solidFill>
              <a:ln w="2878" cap="flat">
                <a:noFill/>
                <a:prstDash val="solid"/>
                <a:miter/>
              </a:ln>
            </p:spPr>
            <p:txBody>
              <a:bodyPr rtlCol="0" anchor="ctr"/>
              <a:lstStyle/>
              <a:p>
                <a:endParaRPr lang="zh-CN" altLang="en-US"/>
              </a:p>
            </p:txBody>
          </p:sp>
          <p:sp>
            <p:nvSpPr>
              <p:cNvPr id="295" name="Aichitds5-100"/>
              <p:cNvSpPr/>
              <p:nvPr/>
            </p:nvSpPr>
            <p:spPr>
              <a:xfrm>
                <a:off x="10535000" y="5047258"/>
                <a:ext cx="140143" cy="80053"/>
              </a:xfrm>
              <a:custGeom>
                <a:avLst/>
                <a:gdLst>
                  <a:gd name="connsiteX0" fmla="*/ 136450 w 140143"/>
                  <a:gd name="connsiteY0" fmla="*/ 38866 h 80053"/>
                  <a:gd name="connsiteX1" fmla="*/ 73555 w 140143"/>
                  <a:gd name="connsiteY1" fmla="*/ 2213 h 80053"/>
                  <a:gd name="connsiteX2" fmla="*/ 54839 w 140143"/>
                  <a:gd name="connsiteY2" fmla="*/ 2242 h 80053"/>
                  <a:gd name="connsiteX3" fmla="*/ 4143 w 140143"/>
                  <a:gd name="connsiteY3" fmla="*/ 30503 h 80053"/>
                  <a:gd name="connsiteX4" fmla="*/ 3652 w 140143"/>
                  <a:gd name="connsiteY4" fmla="*/ 41173 h 80053"/>
                  <a:gd name="connsiteX5" fmla="*/ 66576 w 140143"/>
                  <a:gd name="connsiteY5" fmla="*/ 77826 h 80053"/>
                  <a:gd name="connsiteX6" fmla="*/ 85350 w 140143"/>
                  <a:gd name="connsiteY6" fmla="*/ 77826 h 80053"/>
                  <a:gd name="connsiteX7" fmla="*/ 136046 w 140143"/>
                  <a:gd name="connsiteY7" fmla="*/ 49565 h 80053"/>
                  <a:gd name="connsiteX8" fmla="*/ 136450 w 140143"/>
                  <a:gd name="connsiteY8" fmla="*/ 38866 h 8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3" h="80053">
                    <a:moveTo>
                      <a:pt x="136450" y="38866"/>
                    </a:moveTo>
                    <a:lnTo>
                      <a:pt x="73555" y="2213"/>
                    </a:lnTo>
                    <a:cubicBezTo>
                      <a:pt x="68480" y="-757"/>
                      <a:pt x="60174" y="-728"/>
                      <a:pt x="54839" y="2242"/>
                    </a:cubicBezTo>
                    <a:lnTo>
                      <a:pt x="4143" y="30503"/>
                    </a:lnTo>
                    <a:cubicBezTo>
                      <a:pt x="-1192" y="33473"/>
                      <a:pt x="-1394" y="38203"/>
                      <a:pt x="3652" y="41173"/>
                    </a:cubicBezTo>
                    <a:lnTo>
                      <a:pt x="66576" y="77826"/>
                    </a:lnTo>
                    <a:cubicBezTo>
                      <a:pt x="71623" y="80796"/>
                      <a:pt x="80015" y="80796"/>
                      <a:pt x="85350" y="77826"/>
                    </a:cubicBezTo>
                    <a:lnTo>
                      <a:pt x="136046" y="49565"/>
                    </a:lnTo>
                    <a:cubicBezTo>
                      <a:pt x="141381" y="46566"/>
                      <a:pt x="141497" y="41808"/>
                      <a:pt x="136450" y="38866"/>
                    </a:cubicBezTo>
                    <a:close/>
                  </a:path>
                </a:pathLst>
              </a:custGeom>
              <a:solidFill>
                <a:srgbClr val="6E6FDA"/>
              </a:solidFill>
              <a:ln w="2878" cap="flat">
                <a:noFill/>
                <a:prstDash val="solid"/>
                <a:miter/>
              </a:ln>
            </p:spPr>
            <p:txBody>
              <a:bodyPr rtlCol="0" anchor="ctr"/>
              <a:lstStyle/>
              <a:p>
                <a:endParaRPr lang="zh-CN" altLang="en-US"/>
              </a:p>
            </p:txBody>
          </p:sp>
          <p:sp>
            <p:nvSpPr>
              <p:cNvPr id="296" name="Aichitds5-101"/>
              <p:cNvSpPr/>
              <p:nvPr/>
            </p:nvSpPr>
            <p:spPr>
              <a:xfrm>
                <a:off x="10625118" y="5099790"/>
                <a:ext cx="140124" cy="80010"/>
              </a:xfrm>
              <a:custGeom>
                <a:avLst/>
                <a:gdLst>
                  <a:gd name="connsiteX0" fmla="*/ 136450 w 140124"/>
                  <a:gd name="connsiteY0" fmla="*/ 38848 h 80010"/>
                  <a:gd name="connsiteX1" fmla="*/ 73555 w 140124"/>
                  <a:gd name="connsiteY1" fmla="*/ 2224 h 80010"/>
                  <a:gd name="connsiteX2" fmla="*/ 54839 w 140124"/>
                  <a:gd name="connsiteY2" fmla="*/ 2253 h 80010"/>
                  <a:gd name="connsiteX3" fmla="*/ 4143 w 140124"/>
                  <a:gd name="connsiteY3" fmla="*/ 30485 h 80010"/>
                  <a:gd name="connsiteX4" fmla="*/ 3652 w 140124"/>
                  <a:gd name="connsiteY4" fmla="*/ 41155 h 80010"/>
                  <a:gd name="connsiteX5" fmla="*/ 66547 w 140124"/>
                  <a:gd name="connsiteY5" fmla="*/ 77808 h 80010"/>
                  <a:gd name="connsiteX6" fmla="*/ 85263 w 140124"/>
                  <a:gd name="connsiteY6" fmla="*/ 77779 h 80010"/>
                  <a:gd name="connsiteX7" fmla="*/ 135960 w 140124"/>
                  <a:gd name="connsiteY7" fmla="*/ 49518 h 80010"/>
                  <a:gd name="connsiteX8" fmla="*/ 136450 w 140124"/>
                  <a:gd name="connsiteY8" fmla="*/ 38848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4" h="80010">
                    <a:moveTo>
                      <a:pt x="136450" y="38848"/>
                    </a:moveTo>
                    <a:lnTo>
                      <a:pt x="73555" y="2224"/>
                    </a:lnTo>
                    <a:cubicBezTo>
                      <a:pt x="68508" y="-746"/>
                      <a:pt x="60174" y="-746"/>
                      <a:pt x="54839" y="2253"/>
                    </a:cubicBezTo>
                    <a:lnTo>
                      <a:pt x="4143" y="30485"/>
                    </a:lnTo>
                    <a:cubicBezTo>
                      <a:pt x="-1192" y="33455"/>
                      <a:pt x="-1394" y="38185"/>
                      <a:pt x="3652" y="41155"/>
                    </a:cubicBezTo>
                    <a:lnTo>
                      <a:pt x="66547" y="77808"/>
                    </a:lnTo>
                    <a:cubicBezTo>
                      <a:pt x="71623" y="80749"/>
                      <a:pt x="79928" y="80749"/>
                      <a:pt x="85263" y="77779"/>
                    </a:cubicBezTo>
                    <a:lnTo>
                      <a:pt x="135960" y="49518"/>
                    </a:lnTo>
                    <a:cubicBezTo>
                      <a:pt x="141324" y="46519"/>
                      <a:pt x="141525" y="41789"/>
                      <a:pt x="136450" y="38848"/>
                    </a:cubicBezTo>
                    <a:close/>
                  </a:path>
                </a:pathLst>
              </a:custGeom>
              <a:solidFill>
                <a:srgbClr val="6E6FDA"/>
              </a:solidFill>
              <a:ln w="2878" cap="flat">
                <a:noFill/>
                <a:prstDash val="solid"/>
                <a:miter/>
              </a:ln>
            </p:spPr>
            <p:txBody>
              <a:bodyPr rtlCol="0" anchor="ctr"/>
              <a:lstStyle/>
              <a:p>
                <a:endParaRPr lang="zh-CN" altLang="en-US"/>
              </a:p>
            </p:txBody>
          </p:sp>
          <p:sp>
            <p:nvSpPr>
              <p:cNvPr id="297" name="Aichitds5-102"/>
              <p:cNvSpPr/>
              <p:nvPr/>
            </p:nvSpPr>
            <p:spPr>
              <a:xfrm>
                <a:off x="10715147" y="5152224"/>
                <a:ext cx="140131" cy="80028"/>
              </a:xfrm>
              <a:custGeom>
                <a:avLst/>
                <a:gdLst>
                  <a:gd name="connsiteX0" fmla="*/ 136424 w 140131"/>
                  <a:gd name="connsiteY0" fmla="*/ 38841 h 80028"/>
                  <a:gd name="connsiteX1" fmla="*/ 73529 w 140131"/>
                  <a:gd name="connsiteY1" fmla="*/ 2188 h 80028"/>
                  <a:gd name="connsiteX2" fmla="*/ 54813 w 140131"/>
                  <a:gd name="connsiteY2" fmla="*/ 2246 h 80028"/>
                  <a:gd name="connsiteX3" fmla="*/ 4116 w 140131"/>
                  <a:gd name="connsiteY3" fmla="*/ 30478 h 80028"/>
                  <a:gd name="connsiteX4" fmla="*/ 3655 w 140131"/>
                  <a:gd name="connsiteY4" fmla="*/ 41148 h 80028"/>
                  <a:gd name="connsiteX5" fmla="*/ 66579 w 140131"/>
                  <a:gd name="connsiteY5" fmla="*/ 77801 h 80028"/>
                  <a:gd name="connsiteX6" fmla="*/ 85352 w 140131"/>
                  <a:gd name="connsiteY6" fmla="*/ 77801 h 80028"/>
                  <a:gd name="connsiteX7" fmla="*/ 136049 w 140131"/>
                  <a:gd name="connsiteY7" fmla="*/ 49569 h 80028"/>
                  <a:gd name="connsiteX8" fmla="*/ 136424 w 140131"/>
                  <a:gd name="connsiteY8" fmla="*/ 38841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1" h="80028">
                    <a:moveTo>
                      <a:pt x="136424" y="38841"/>
                    </a:moveTo>
                    <a:lnTo>
                      <a:pt x="73529" y="2188"/>
                    </a:lnTo>
                    <a:cubicBezTo>
                      <a:pt x="68511" y="-725"/>
                      <a:pt x="60148" y="-753"/>
                      <a:pt x="54813" y="2246"/>
                    </a:cubicBezTo>
                    <a:lnTo>
                      <a:pt x="4116" y="30478"/>
                    </a:lnTo>
                    <a:cubicBezTo>
                      <a:pt x="-1219" y="33448"/>
                      <a:pt x="-1363" y="38235"/>
                      <a:pt x="3655" y="41148"/>
                    </a:cubicBezTo>
                    <a:lnTo>
                      <a:pt x="66579" y="77801"/>
                    </a:lnTo>
                    <a:cubicBezTo>
                      <a:pt x="71625" y="80771"/>
                      <a:pt x="80046" y="80771"/>
                      <a:pt x="85352" y="77801"/>
                    </a:cubicBezTo>
                    <a:lnTo>
                      <a:pt x="136049" y="49569"/>
                    </a:lnTo>
                    <a:cubicBezTo>
                      <a:pt x="141355" y="46569"/>
                      <a:pt x="141499" y="41782"/>
                      <a:pt x="136424" y="38841"/>
                    </a:cubicBezTo>
                    <a:close/>
                  </a:path>
                </a:pathLst>
              </a:custGeom>
              <a:solidFill>
                <a:srgbClr val="6E6FDA"/>
              </a:solidFill>
              <a:ln w="2878" cap="flat">
                <a:noFill/>
                <a:prstDash val="solid"/>
                <a:miter/>
              </a:ln>
            </p:spPr>
            <p:txBody>
              <a:bodyPr rtlCol="0" anchor="ctr"/>
              <a:lstStyle/>
              <a:p>
                <a:endParaRPr lang="zh-CN" altLang="en-US"/>
              </a:p>
            </p:txBody>
          </p:sp>
          <p:sp>
            <p:nvSpPr>
              <p:cNvPr id="298" name="Aichitds5-103"/>
              <p:cNvSpPr/>
              <p:nvPr/>
            </p:nvSpPr>
            <p:spPr>
              <a:xfrm>
                <a:off x="9406032" y="4478711"/>
                <a:ext cx="145174" cy="82995"/>
              </a:xfrm>
              <a:custGeom>
                <a:avLst/>
                <a:gdLst>
                  <a:gd name="connsiteX0" fmla="*/ 141525 w 145174"/>
                  <a:gd name="connsiteY0" fmla="*/ 41818 h 82995"/>
                  <a:gd name="connsiteX1" fmla="*/ 73555 w 145174"/>
                  <a:gd name="connsiteY1" fmla="*/ 2224 h 82995"/>
                  <a:gd name="connsiteX2" fmla="*/ 54839 w 145174"/>
                  <a:gd name="connsiteY2" fmla="*/ 2253 h 82995"/>
                  <a:gd name="connsiteX3" fmla="*/ 4143 w 145174"/>
                  <a:gd name="connsiteY3" fmla="*/ 30514 h 82995"/>
                  <a:gd name="connsiteX4" fmla="*/ 3652 w 145174"/>
                  <a:gd name="connsiteY4" fmla="*/ 41184 h 82995"/>
                  <a:gd name="connsiteX5" fmla="*/ 71623 w 145174"/>
                  <a:gd name="connsiteY5" fmla="*/ 80807 h 82995"/>
                  <a:gd name="connsiteX6" fmla="*/ 90339 w 145174"/>
                  <a:gd name="connsiteY6" fmla="*/ 80749 h 82995"/>
                  <a:gd name="connsiteX7" fmla="*/ 141006 w 145174"/>
                  <a:gd name="connsiteY7" fmla="*/ 52517 h 82995"/>
                  <a:gd name="connsiteX8" fmla="*/ 141525 w 145174"/>
                  <a:gd name="connsiteY8" fmla="*/ 41818 h 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74" h="82995">
                    <a:moveTo>
                      <a:pt x="141525" y="41818"/>
                    </a:moveTo>
                    <a:lnTo>
                      <a:pt x="73555" y="2224"/>
                    </a:lnTo>
                    <a:cubicBezTo>
                      <a:pt x="68508" y="-746"/>
                      <a:pt x="60174" y="-746"/>
                      <a:pt x="54839" y="2253"/>
                    </a:cubicBezTo>
                    <a:lnTo>
                      <a:pt x="4143" y="30514"/>
                    </a:lnTo>
                    <a:cubicBezTo>
                      <a:pt x="-1192" y="33484"/>
                      <a:pt x="-1394" y="38243"/>
                      <a:pt x="3652" y="41184"/>
                    </a:cubicBezTo>
                    <a:lnTo>
                      <a:pt x="71623" y="80807"/>
                    </a:lnTo>
                    <a:cubicBezTo>
                      <a:pt x="76698" y="83748"/>
                      <a:pt x="85032" y="83720"/>
                      <a:pt x="90339" y="80749"/>
                    </a:cubicBezTo>
                    <a:lnTo>
                      <a:pt x="141006" y="52517"/>
                    </a:lnTo>
                    <a:cubicBezTo>
                      <a:pt x="146370" y="49518"/>
                      <a:pt x="146572" y="44789"/>
                      <a:pt x="141525" y="41818"/>
                    </a:cubicBezTo>
                    <a:close/>
                  </a:path>
                </a:pathLst>
              </a:custGeom>
              <a:solidFill>
                <a:srgbClr val="6E6FDA"/>
              </a:solidFill>
              <a:ln w="2878" cap="flat">
                <a:noFill/>
                <a:prstDash val="solid"/>
                <a:miter/>
              </a:ln>
            </p:spPr>
            <p:txBody>
              <a:bodyPr rtlCol="0" anchor="ctr"/>
              <a:lstStyle/>
              <a:p>
                <a:endParaRPr lang="zh-CN" altLang="en-US"/>
              </a:p>
            </p:txBody>
          </p:sp>
          <p:sp>
            <p:nvSpPr>
              <p:cNvPr id="299" name="Aichitds5-104"/>
              <p:cNvSpPr/>
              <p:nvPr/>
            </p:nvSpPr>
            <p:spPr>
              <a:xfrm>
                <a:off x="9499789" y="4533337"/>
                <a:ext cx="145215" cy="82955"/>
              </a:xfrm>
              <a:custGeom>
                <a:avLst/>
                <a:gdLst>
                  <a:gd name="connsiteX0" fmla="*/ 141549 w 145215"/>
                  <a:gd name="connsiteY0" fmla="*/ 41811 h 82955"/>
                  <a:gd name="connsiteX1" fmla="*/ 73579 w 145215"/>
                  <a:gd name="connsiteY1" fmla="*/ 2217 h 82955"/>
                  <a:gd name="connsiteX2" fmla="*/ 54776 w 145215"/>
                  <a:gd name="connsiteY2" fmla="*/ 2217 h 82955"/>
                  <a:gd name="connsiteX3" fmla="*/ 4109 w 145215"/>
                  <a:gd name="connsiteY3" fmla="*/ 30449 h 82955"/>
                  <a:gd name="connsiteX4" fmla="*/ 3705 w 145215"/>
                  <a:gd name="connsiteY4" fmla="*/ 41148 h 82955"/>
                  <a:gd name="connsiteX5" fmla="*/ 71675 w 145215"/>
                  <a:gd name="connsiteY5" fmla="*/ 80742 h 82955"/>
                  <a:gd name="connsiteX6" fmla="*/ 90420 w 145215"/>
                  <a:gd name="connsiteY6" fmla="*/ 80713 h 82955"/>
                  <a:gd name="connsiteX7" fmla="*/ 141088 w 145215"/>
                  <a:gd name="connsiteY7" fmla="*/ 52481 h 82955"/>
                  <a:gd name="connsiteX8" fmla="*/ 141549 w 145215"/>
                  <a:gd name="connsiteY8" fmla="*/ 41811 h 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15" h="82955">
                    <a:moveTo>
                      <a:pt x="141549" y="41811"/>
                    </a:moveTo>
                    <a:lnTo>
                      <a:pt x="73579" y="2217"/>
                    </a:lnTo>
                    <a:cubicBezTo>
                      <a:pt x="68503" y="-724"/>
                      <a:pt x="60111" y="-753"/>
                      <a:pt x="54776" y="2217"/>
                    </a:cubicBezTo>
                    <a:lnTo>
                      <a:pt x="4109" y="30449"/>
                    </a:lnTo>
                    <a:cubicBezTo>
                      <a:pt x="-1227" y="33419"/>
                      <a:pt x="-1371" y="38206"/>
                      <a:pt x="3705" y="41148"/>
                    </a:cubicBezTo>
                    <a:lnTo>
                      <a:pt x="71675" y="80742"/>
                    </a:lnTo>
                    <a:cubicBezTo>
                      <a:pt x="76751" y="83712"/>
                      <a:pt x="85056" y="83683"/>
                      <a:pt x="90420" y="80713"/>
                    </a:cubicBezTo>
                    <a:lnTo>
                      <a:pt x="141088" y="52481"/>
                    </a:lnTo>
                    <a:cubicBezTo>
                      <a:pt x="146394" y="49540"/>
                      <a:pt x="146625" y="44781"/>
                      <a:pt x="141549" y="41811"/>
                    </a:cubicBezTo>
                    <a:close/>
                  </a:path>
                </a:pathLst>
              </a:custGeom>
              <a:solidFill>
                <a:srgbClr val="6E6FDA"/>
              </a:solidFill>
              <a:ln w="2878" cap="flat">
                <a:noFill/>
                <a:prstDash val="solid"/>
                <a:miter/>
              </a:ln>
            </p:spPr>
            <p:txBody>
              <a:bodyPr rtlCol="0" anchor="ctr"/>
              <a:lstStyle/>
              <a:p>
                <a:endParaRPr lang="zh-CN" altLang="en-US"/>
              </a:p>
            </p:txBody>
          </p:sp>
          <p:sp>
            <p:nvSpPr>
              <p:cNvPr id="300" name="Aichitds5-105"/>
              <p:cNvSpPr/>
              <p:nvPr/>
            </p:nvSpPr>
            <p:spPr>
              <a:xfrm>
                <a:off x="9250745" y="4522180"/>
                <a:ext cx="202101" cy="114161"/>
              </a:xfrm>
              <a:custGeom>
                <a:avLst/>
                <a:gdLst>
                  <a:gd name="connsiteX0" fmla="*/ 198476 w 202101"/>
                  <a:gd name="connsiteY0" fmla="*/ 29956 h 114161"/>
                  <a:gd name="connsiteX1" fmla="*/ 150836 w 202101"/>
                  <a:gd name="connsiteY1" fmla="*/ 2185 h 114161"/>
                  <a:gd name="connsiteX2" fmla="*/ 132063 w 202101"/>
                  <a:gd name="connsiteY2" fmla="*/ 2271 h 114161"/>
                  <a:gd name="connsiteX3" fmla="*/ 4139 w 202101"/>
                  <a:gd name="connsiteY3" fmla="*/ 73530 h 114161"/>
                  <a:gd name="connsiteX4" fmla="*/ 3677 w 202101"/>
                  <a:gd name="connsiteY4" fmla="*/ 84199 h 114161"/>
                  <a:gd name="connsiteX5" fmla="*/ 51317 w 202101"/>
                  <a:gd name="connsiteY5" fmla="*/ 111970 h 114161"/>
                  <a:gd name="connsiteX6" fmla="*/ 70033 w 202101"/>
                  <a:gd name="connsiteY6" fmla="*/ 111941 h 114161"/>
                  <a:gd name="connsiteX7" fmla="*/ 197928 w 202101"/>
                  <a:gd name="connsiteY7" fmla="*/ 40683 h 114161"/>
                  <a:gd name="connsiteX8" fmla="*/ 198476 w 202101"/>
                  <a:gd name="connsiteY8" fmla="*/ 29956 h 11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01" h="114161">
                    <a:moveTo>
                      <a:pt x="198476" y="29956"/>
                    </a:moveTo>
                    <a:lnTo>
                      <a:pt x="150836" y="2185"/>
                    </a:lnTo>
                    <a:cubicBezTo>
                      <a:pt x="145790" y="-785"/>
                      <a:pt x="137398" y="-699"/>
                      <a:pt x="132063" y="2271"/>
                    </a:cubicBezTo>
                    <a:lnTo>
                      <a:pt x="4139" y="73530"/>
                    </a:lnTo>
                    <a:cubicBezTo>
                      <a:pt x="-1196" y="76529"/>
                      <a:pt x="-1398" y="81229"/>
                      <a:pt x="3677" y="84199"/>
                    </a:cubicBezTo>
                    <a:lnTo>
                      <a:pt x="51317" y="111970"/>
                    </a:lnTo>
                    <a:cubicBezTo>
                      <a:pt x="56393" y="114912"/>
                      <a:pt x="64698" y="114883"/>
                      <a:pt x="70033" y="111941"/>
                    </a:cubicBezTo>
                    <a:lnTo>
                      <a:pt x="197928" y="40683"/>
                    </a:lnTo>
                    <a:cubicBezTo>
                      <a:pt x="203263" y="37684"/>
                      <a:pt x="203523" y="32926"/>
                      <a:pt x="198476" y="29956"/>
                    </a:cubicBezTo>
                    <a:close/>
                  </a:path>
                </a:pathLst>
              </a:custGeom>
              <a:solidFill>
                <a:srgbClr val="6E6FDA"/>
              </a:solidFill>
              <a:ln w="2878" cap="flat">
                <a:noFill/>
                <a:prstDash val="solid"/>
                <a:miter/>
              </a:ln>
            </p:spPr>
            <p:txBody>
              <a:bodyPr rtlCol="0" anchor="ctr"/>
              <a:lstStyle/>
              <a:p>
                <a:endParaRPr lang="zh-CN" altLang="en-US"/>
              </a:p>
            </p:txBody>
          </p:sp>
          <p:sp>
            <p:nvSpPr>
              <p:cNvPr id="301" name="Aichitds5-106"/>
              <p:cNvSpPr/>
              <p:nvPr/>
            </p:nvSpPr>
            <p:spPr>
              <a:xfrm>
                <a:off x="9402812" y="4565808"/>
                <a:ext cx="145262" cy="82952"/>
              </a:xfrm>
              <a:custGeom>
                <a:avLst/>
                <a:gdLst>
                  <a:gd name="connsiteX0" fmla="*/ 141602 w 145262"/>
                  <a:gd name="connsiteY0" fmla="*/ 41783 h 82952"/>
                  <a:gd name="connsiteX1" fmla="*/ 73632 w 145262"/>
                  <a:gd name="connsiteY1" fmla="*/ 2188 h 82952"/>
                  <a:gd name="connsiteX2" fmla="*/ 54830 w 145262"/>
                  <a:gd name="connsiteY2" fmla="*/ 2246 h 82952"/>
                  <a:gd name="connsiteX3" fmla="*/ 4133 w 145262"/>
                  <a:gd name="connsiteY3" fmla="*/ 30478 h 82952"/>
                  <a:gd name="connsiteX4" fmla="*/ 3643 w 145262"/>
                  <a:gd name="connsiteY4" fmla="*/ 41148 h 82952"/>
                  <a:gd name="connsiteX5" fmla="*/ 71613 w 145262"/>
                  <a:gd name="connsiteY5" fmla="*/ 80742 h 82952"/>
                  <a:gd name="connsiteX6" fmla="*/ 90387 w 145262"/>
                  <a:gd name="connsiteY6" fmla="*/ 80771 h 82952"/>
                  <a:gd name="connsiteX7" fmla="*/ 141083 w 145262"/>
                  <a:gd name="connsiteY7" fmla="*/ 52510 h 82952"/>
                  <a:gd name="connsiteX8" fmla="*/ 141602 w 145262"/>
                  <a:gd name="connsiteY8" fmla="*/ 41783 h 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62" h="82952">
                    <a:moveTo>
                      <a:pt x="141602" y="41783"/>
                    </a:moveTo>
                    <a:lnTo>
                      <a:pt x="73632" y="2188"/>
                    </a:lnTo>
                    <a:cubicBezTo>
                      <a:pt x="68556" y="-782"/>
                      <a:pt x="60165" y="-695"/>
                      <a:pt x="54830" y="2246"/>
                    </a:cubicBezTo>
                    <a:lnTo>
                      <a:pt x="4133" y="30478"/>
                    </a:lnTo>
                    <a:cubicBezTo>
                      <a:pt x="-1144" y="33420"/>
                      <a:pt x="-1433" y="38178"/>
                      <a:pt x="3643" y="41148"/>
                    </a:cubicBezTo>
                    <a:lnTo>
                      <a:pt x="71613" y="80742"/>
                    </a:lnTo>
                    <a:cubicBezTo>
                      <a:pt x="76689" y="83684"/>
                      <a:pt x="85138" y="83684"/>
                      <a:pt x="90387" y="80771"/>
                    </a:cubicBezTo>
                    <a:lnTo>
                      <a:pt x="141083" y="52510"/>
                    </a:lnTo>
                    <a:cubicBezTo>
                      <a:pt x="146447" y="49598"/>
                      <a:pt x="146678" y="44753"/>
                      <a:pt x="141602" y="41783"/>
                    </a:cubicBezTo>
                    <a:close/>
                  </a:path>
                </a:pathLst>
              </a:custGeom>
              <a:solidFill>
                <a:srgbClr val="6E6FDA"/>
              </a:solidFill>
              <a:ln w="2878" cap="flat">
                <a:noFill/>
                <a:prstDash val="solid"/>
                <a:miter/>
              </a:ln>
            </p:spPr>
            <p:txBody>
              <a:bodyPr rtlCol="0" anchor="ctr"/>
              <a:lstStyle/>
              <a:p>
                <a:endParaRPr lang="zh-CN" altLang="en-US"/>
              </a:p>
            </p:txBody>
          </p:sp>
          <p:sp>
            <p:nvSpPr>
              <p:cNvPr id="302" name="Aichitds5-107"/>
              <p:cNvSpPr/>
              <p:nvPr/>
            </p:nvSpPr>
            <p:spPr>
              <a:xfrm>
                <a:off x="9689834" y="4643573"/>
                <a:ext cx="140148" cy="80014"/>
              </a:xfrm>
              <a:custGeom>
                <a:avLst/>
                <a:gdLst>
                  <a:gd name="connsiteX0" fmla="*/ 136527 w 140148"/>
                  <a:gd name="connsiteY0" fmla="*/ 38823 h 80014"/>
                  <a:gd name="connsiteX1" fmla="*/ 73632 w 140148"/>
                  <a:gd name="connsiteY1" fmla="*/ 2199 h 80014"/>
                  <a:gd name="connsiteX2" fmla="*/ 54830 w 140148"/>
                  <a:gd name="connsiteY2" fmla="*/ 2257 h 80014"/>
                  <a:gd name="connsiteX3" fmla="*/ 4133 w 140148"/>
                  <a:gd name="connsiteY3" fmla="*/ 30518 h 80014"/>
                  <a:gd name="connsiteX4" fmla="*/ 3643 w 140148"/>
                  <a:gd name="connsiteY4" fmla="*/ 41159 h 80014"/>
                  <a:gd name="connsiteX5" fmla="*/ 66538 w 140148"/>
                  <a:gd name="connsiteY5" fmla="*/ 77812 h 80014"/>
                  <a:gd name="connsiteX6" fmla="*/ 85253 w 140148"/>
                  <a:gd name="connsiteY6" fmla="*/ 77783 h 80014"/>
                  <a:gd name="connsiteX7" fmla="*/ 135950 w 140148"/>
                  <a:gd name="connsiteY7" fmla="*/ 49522 h 80014"/>
                  <a:gd name="connsiteX8" fmla="*/ 136527 w 140148"/>
                  <a:gd name="connsiteY8" fmla="*/ 38823 h 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8" h="80014">
                    <a:moveTo>
                      <a:pt x="136527" y="38823"/>
                    </a:moveTo>
                    <a:lnTo>
                      <a:pt x="73632" y="2199"/>
                    </a:lnTo>
                    <a:cubicBezTo>
                      <a:pt x="68556" y="-771"/>
                      <a:pt x="60165" y="-714"/>
                      <a:pt x="54830" y="2257"/>
                    </a:cubicBezTo>
                    <a:lnTo>
                      <a:pt x="4133" y="30518"/>
                    </a:lnTo>
                    <a:cubicBezTo>
                      <a:pt x="-1144" y="33459"/>
                      <a:pt x="-1433" y="38217"/>
                      <a:pt x="3643" y="41159"/>
                    </a:cubicBezTo>
                    <a:lnTo>
                      <a:pt x="66538" y="77812"/>
                    </a:lnTo>
                    <a:cubicBezTo>
                      <a:pt x="71613" y="80782"/>
                      <a:pt x="80005" y="80724"/>
                      <a:pt x="85253" y="77783"/>
                    </a:cubicBezTo>
                    <a:lnTo>
                      <a:pt x="135950" y="49522"/>
                    </a:lnTo>
                    <a:cubicBezTo>
                      <a:pt x="141314" y="46580"/>
                      <a:pt x="141573" y="41793"/>
                      <a:pt x="136527" y="38823"/>
                    </a:cubicBezTo>
                    <a:close/>
                  </a:path>
                </a:pathLst>
              </a:custGeom>
              <a:solidFill>
                <a:srgbClr val="6E6FDA"/>
              </a:solidFill>
              <a:ln w="2878" cap="flat">
                <a:noFill/>
                <a:prstDash val="solid"/>
                <a:miter/>
              </a:ln>
            </p:spPr>
            <p:txBody>
              <a:bodyPr rtlCol="0" anchor="ctr"/>
              <a:lstStyle/>
              <a:p>
                <a:endParaRPr lang="zh-CN" altLang="en-US"/>
              </a:p>
            </p:txBody>
          </p:sp>
          <p:sp>
            <p:nvSpPr>
              <p:cNvPr id="303" name="Aichitds5-108"/>
              <p:cNvSpPr/>
              <p:nvPr/>
            </p:nvSpPr>
            <p:spPr>
              <a:xfrm>
                <a:off x="9521210" y="4590555"/>
                <a:ext cx="217802" cy="159188"/>
              </a:xfrm>
              <a:custGeom>
                <a:avLst/>
                <a:gdLst>
                  <a:gd name="connsiteX0" fmla="*/ 214197 w 217802"/>
                  <a:gd name="connsiteY0" fmla="*/ 38866 h 159188"/>
                  <a:gd name="connsiteX1" fmla="*/ 151302 w 217802"/>
                  <a:gd name="connsiteY1" fmla="*/ 2213 h 159188"/>
                  <a:gd name="connsiteX2" fmla="*/ 132442 w 217802"/>
                  <a:gd name="connsiteY2" fmla="*/ 2242 h 159188"/>
                  <a:gd name="connsiteX3" fmla="*/ 54810 w 217802"/>
                  <a:gd name="connsiteY3" fmla="*/ 45528 h 159188"/>
                  <a:gd name="connsiteX4" fmla="*/ 36268 w 217802"/>
                  <a:gd name="connsiteY4" fmla="*/ 55852 h 159188"/>
                  <a:gd name="connsiteX5" fmla="*/ 4142 w 217802"/>
                  <a:gd name="connsiteY5" fmla="*/ 73760 h 159188"/>
                  <a:gd name="connsiteX6" fmla="*/ 3652 w 217802"/>
                  <a:gd name="connsiteY6" fmla="*/ 84487 h 159188"/>
                  <a:gd name="connsiteX7" fmla="*/ 128116 w 217802"/>
                  <a:gd name="connsiteY7" fmla="*/ 157014 h 159188"/>
                  <a:gd name="connsiteX8" fmla="*/ 146918 w 217802"/>
                  <a:gd name="connsiteY8" fmla="*/ 156928 h 159188"/>
                  <a:gd name="connsiteX9" fmla="*/ 197615 w 217802"/>
                  <a:gd name="connsiteY9" fmla="*/ 128696 h 159188"/>
                  <a:gd name="connsiteX10" fmla="*/ 198076 w 217802"/>
                  <a:gd name="connsiteY10" fmla="*/ 118026 h 159188"/>
                  <a:gd name="connsiteX11" fmla="*/ 145649 w 217802"/>
                  <a:gd name="connsiteY11" fmla="*/ 87487 h 159188"/>
                  <a:gd name="connsiteX12" fmla="*/ 213678 w 217802"/>
                  <a:gd name="connsiteY12" fmla="*/ 49565 h 159188"/>
                  <a:gd name="connsiteX13" fmla="*/ 214197 w 217802"/>
                  <a:gd name="connsiteY13" fmla="*/ 38866 h 1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802" h="159188">
                    <a:moveTo>
                      <a:pt x="214197" y="38866"/>
                    </a:moveTo>
                    <a:lnTo>
                      <a:pt x="151302" y="2213"/>
                    </a:lnTo>
                    <a:cubicBezTo>
                      <a:pt x="146226" y="-757"/>
                      <a:pt x="137777" y="-728"/>
                      <a:pt x="132442" y="2242"/>
                    </a:cubicBezTo>
                    <a:lnTo>
                      <a:pt x="54810" y="45528"/>
                    </a:lnTo>
                    <a:lnTo>
                      <a:pt x="36268" y="55852"/>
                    </a:lnTo>
                    <a:lnTo>
                      <a:pt x="4142" y="73760"/>
                    </a:lnTo>
                    <a:cubicBezTo>
                      <a:pt x="-1192" y="76730"/>
                      <a:pt x="-1394" y="81546"/>
                      <a:pt x="3652" y="84487"/>
                    </a:cubicBezTo>
                    <a:lnTo>
                      <a:pt x="128116" y="157014"/>
                    </a:lnTo>
                    <a:cubicBezTo>
                      <a:pt x="133191" y="159956"/>
                      <a:pt x="141583" y="159898"/>
                      <a:pt x="146918" y="156928"/>
                    </a:cubicBezTo>
                    <a:lnTo>
                      <a:pt x="197615" y="128696"/>
                    </a:lnTo>
                    <a:cubicBezTo>
                      <a:pt x="202863" y="125783"/>
                      <a:pt x="203152" y="120996"/>
                      <a:pt x="198076" y="118026"/>
                    </a:cubicBezTo>
                    <a:lnTo>
                      <a:pt x="145649" y="87487"/>
                    </a:lnTo>
                    <a:lnTo>
                      <a:pt x="213678" y="49565"/>
                    </a:lnTo>
                    <a:cubicBezTo>
                      <a:pt x="218984" y="46595"/>
                      <a:pt x="219186" y="41779"/>
                      <a:pt x="214197" y="38866"/>
                    </a:cubicBezTo>
                    <a:close/>
                  </a:path>
                </a:pathLst>
              </a:custGeom>
              <a:solidFill>
                <a:srgbClr val="6E6FDA"/>
              </a:solidFill>
              <a:ln w="2878" cap="flat">
                <a:noFill/>
                <a:prstDash val="solid"/>
                <a:miter/>
              </a:ln>
            </p:spPr>
            <p:txBody>
              <a:bodyPr rtlCol="0" anchor="ctr"/>
              <a:lstStyle/>
              <a:p>
                <a:endParaRPr lang="zh-CN" altLang="en-US"/>
              </a:p>
            </p:txBody>
          </p:sp>
          <p:sp>
            <p:nvSpPr>
              <p:cNvPr id="304" name="Aichitds5-109"/>
              <p:cNvSpPr/>
              <p:nvPr/>
            </p:nvSpPr>
            <p:spPr>
              <a:xfrm>
                <a:off x="9779892" y="4696025"/>
                <a:ext cx="140142" cy="80013"/>
              </a:xfrm>
              <a:custGeom>
                <a:avLst/>
                <a:gdLst>
                  <a:gd name="connsiteX0" fmla="*/ 136529 w 140142"/>
                  <a:gd name="connsiteY0" fmla="*/ 38855 h 80013"/>
                  <a:gd name="connsiteX1" fmla="*/ 73634 w 140142"/>
                  <a:gd name="connsiteY1" fmla="*/ 2203 h 80013"/>
                  <a:gd name="connsiteX2" fmla="*/ 54774 w 140142"/>
                  <a:gd name="connsiteY2" fmla="*/ 2231 h 80013"/>
                  <a:gd name="connsiteX3" fmla="*/ 4077 w 140142"/>
                  <a:gd name="connsiteY3" fmla="*/ 30492 h 80013"/>
                  <a:gd name="connsiteX4" fmla="*/ 3673 w 140142"/>
                  <a:gd name="connsiteY4" fmla="*/ 41191 h 80013"/>
                  <a:gd name="connsiteX5" fmla="*/ 66568 w 140142"/>
                  <a:gd name="connsiteY5" fmla="*/ 77844 h 80013"/>
                  <a:gd name="connsiteX6" fmla="*/ 85284 w 140142"/>
                  <a:gd name="connsiteY6" fmla="*/ 77815 h 80013"/>
                  <a:gd name="connsiteX7" fmla="*/ 135981 w 140142"/>
                  <a:gd name="connsiteY7" fmla="*/ 49583 h 80013"/>
                  <a:gd name="connsiteX8" fmla="*/ 136529 w 140142"/>
                  <a:gd name="connsiteY8" fmla="*/ 38855 h 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2" h="80013">
                    <a:moveTo>
                      <a:pt x="136529" y="38855"/>
                    </a:moveTo>
                    <a:lnTo>
                      <a:pt x="73634" y="2203"/>
                    </a:lnTo>
                    <a:cubicBezTo>
                      <a:pt x="68558" y="-739"/>
                      <a:pt x="60109" y="-739"/>
                      <a:pt x="54774" y="2231"/>
                    </a:cubicBezTo>
                    <a:lnTo>
                      <a:pt x="4077" y="30492"/>
                    </a:lnTo>
                    <a:cubicBezTo>
                      <a:pt x="-1171" y="33405"/>
                      <a:pt x="-1402" y="38221"/>
                      <a:pt x="3673" y="41191"/>
                    </a:cubicBezTo>
                    <a:lnTo>
                      <a:pt x="66568" y="77844"/>
                    </a:lnTo>
                    <a:cubicBezTo>
                      <a:pt x="71557" y="80756"/>
                      <a:pt x="80036" y="80728"/>
                      <a:pt x="85284" y="77815"/>
                    </a:cubicBezTo>
                    <a:lnTo>
                      <a:pt x="135981" y="49583"/>
                    </a:lnTo>
                    <a:cubicBezTo>
                      <a:pt x="141316" y="46584"/>
                      <a:pt x="141546" y="41768"/>
                      <a:pt x="136529" y="38855"/>
                    </a:cubicBezTo>
                    <a:close/>
                  </a:path>
                </a:pathLst>
              </a:custGeom>
              <a:solidFill>
                <a:srgbClr val="6E6FDA"/>
              </a:solidFill>
              <a:ln w="2878" cap="flat">
                <a:noFill/>
                <a:prstDash val="solid"/>
                <a:miter/>
              </a:ln>
            </p:spPr>
            <p:txBody>
              <a:bodyPr rtlCol="0" anchor="ctr"/>
              <a:lstStyle/>
              <a:p>
                <a:endParaRPr lang="zh-CN" altLang="en-US"/>
              </a:p>
            </p:txBody>
          </p:sp>
          <p:sp>
            <p:nvSpPr>
              <p:cNvPr id="305" name="Aichitds5-110"/>
              <p:cNvSpPr/>
              <p:nvPr/>
            </p:nvSpPr>
            <p:spPr>
              <a:xfrm>
                <a:off x="9869988" y="4748506"/>
                <a:ext cx="140164" cy="80024"/>
              </a:xfrm>
              <a:custGeom>
                <a:avLst/>
                <a:gdLst>
                  <a:gd name="connsiteX0" fmla="*/ 136493 w 140164"/>
                  <a:gd name="connsiteY0" fmla="*/ 38830 h 80024"/>
                  <a:gd name="connsiteX1" fmla="*/ 73598 w 140164"/>
                  <a:gd name="connsiteY1" fmla="*/ 2177 h 80024"/>
                  <a:gd name="connsiteX2" fmla="*/ 54796 w 140164"/>
                  <a:gd name="connsiteY2" fmla="*/ 2235 h 80024"/>
                  <a:gd name="connsiteX3" fmla="*/ 4099 w 140164"/>
                  <a:gd name="connsiteY3" fmla="*/ 30496 h 80024"/>
                  <a:gd name="connsiteX4" fmla="*/ 3609 w 140164"/>
                  <a:gd name="connsiteY4" fmla="*/ 41166 h 80024"/>
                  <a:gd name="connsiteX5" fmla="*/ 66504 w 140164"/>
                  <a:gd name="connsiteY5" fmla="*/ 77819 h 80024"/>
                  <a:gd name="connsiteX6" fmla="*/ 85306 w 140164"/>
                  <a:gd name="connsiteY6" fmla="*/ 77819 h 80024"/>
                  <a:gd name="connsiteX7" fmla="*/ 135974 w 140164"/>
                  <a:gd name="connsiteY7" fmla="*/ 49587 h 80024"/>
                  <a:gd name="connsiteX8" fmla="*/ 136493 w 140164"/>
                  <a:gd name="connsiteY8" fmla="*/ 38830 h 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4" h="80024">
                    <a:moveTo>
                      <a:pt x="136493" y="38830"/>
                    </a:moveTo>
                    <a:lnTo>
                      <a:pt x="73598" y="2177"/>
                    </a:lnTo>
                    <a:cubicBezTo>
                      <a:pt x="68581" y="-735"/>
                      <a:pt x="60131" y="-735"/>
                      <a:pt x="54796" y="2235"/>
                    </a:cubicBezTo>
                    <a:lnTo>
                      <a:pt x="4099" y="30496"/>
                    </a:lnTo>
                    <a:cubicBezTo>
                      <a:pt x="-1178" y="33437"/>
                      <a:pt x="-1380" y="38253"/>
                      <a:pt x="3609" y="41166"/>
                    </a:cubicBezTo>
                    <a:lnTo>
                      <a:pt x="66504" y="77819"/>
                    </a:lnTo>
                    <a:cubicBezTo>
                      <a:pt x="71551" y="80760"/>
                      <a:pt x="80029" y="80760"/>
                      <a:pt x="85306" y="77819"/>
                    </a:cubicBezTo>
                    <a:lnTo>
                      <a:pt x="135974" y="49587"/>
                    </a:lnTo>
                    <a:cubicBezTo>
                      <a:pt x="141367" y="46616"/>
                      <a:pt x="141569" y="41800"/>
                      <a:pt x="136493" y="38830"/>
                    </a:cubicBezTo>
                    <a:close/>
                  </a:path>
                </a:pathLst>
              </a:custGeom>
              <a:solidFill>
                <a:srgbClr val="6E6FDA"/>
              </a:solidFill>
              <a:ln w="2878" cap="flat">
                <a:noFill/>
                <a:prstDash val="solid"/>
                <a:miter/>
              </a:ln>
            </p:spPr>
            <p:txBody>
              <a:bodyPr rtlCol="0" anchor="ctr"/>
              <a:lstStyle/>
              <a:p>
                <a:endParaRPr lang="zh-CN" altLang="en-US"/>
              </a:p>
            </p:txBody>
          </p:sp>
          <p:sp>
            <p:nvSpPr>
              <p:cNvPr id="306" name="Aichitds5-111"/>
              <p:cNvSpPr/>
              <p:nvPr/>
            </p:nvSpPr>
            <p:spPr>
              <a:xfrm>
                <a:off x="9959991" y="4800966"/>
                <a:ext cx="140190" cy="80046"/>
              </a:xfrm>
              <a:custGeom>
                <a:avLst/>
                <a:gdLst>
                  <a:gd name="connsiteX0" fmla="*/ 136579 w 140190"/>
                  <a:gd name="connsiteY0" fmla="*/ 38855 h 80046"/>
                  <a:gd name="connsiteX1" fmla="*/ 73655 w 140190"/>
                  <a:gd name="connsiteY1" fmla="*/ 2203 h 80046"/>
                  <a:gd name="connsiteX2" fmla="*/ 54795 w 140190"/>
                  <a:gd name="connsiteY2" fmla="*/ 2231 h 80046"/>
                  <a:gd name="connsiteX3" fmla="*/ 4099 w 140190"/>
                  <a:gd name="connsiteY3" fmla="*/ 30492 h 80046"/>
                  <a:gd name="connsiteX4" fmla="*/ 3695 w 140190"/>
                  <a:gd name="connsiteY4" fmla="*/ 41191 h 80046"/>
                  <a:gd name="connsiteX5" fmla="*/ 66590 w 140190"/>
                  <a:gd name="connsiteY5" fmla="*/ 77844 h 80046"/>
                  <a:gd name="connsiteX6" fmla="*/ 85306 w 140190"/>
                  <a:gd name="connsiteY6" fmla="*/ 77815 h 80046"/>
                  <a:gd name="connsiteX7" fmla="*/ 136002 w 140190"/>
                  <a:gd name="connsiteY7" fmla="*/ 49583 h 80046"/>
                  <a:gd name="connsiteX8" fmla="*/ 136579 w 140190"/>
                  <a:gd name="connsiteY8" fmla="*/ 38855 h 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90" h="80046">
                    <a:moveTo>
                      <a:pt x="136579" y="38855"/>
                    </a:moveTo>
                    <a:lnTo>
                      <a:pt x="73655" y="2203"/>
                    </a:lnTo>
                    <a:cubicBezTo>
                      <a:pt x="68609" y="-739"/>
                      <a:pt x="60130" y="-739"/>
                      <a:pt x="54795" y="2231"/>
                    </a:cubicBezTo>
                    <a:lnTo>
                      <a:pt x="4099" y="30492"/>
                    </a:lnTo>
                    <a:cubicBezTo>
                      <a:pt x="-1179" y="33405"/>
                      <a:pt x="-1409" y="38250"/>
                      <a:pt x="3695" y="41191"/>
                    </a:cubicBezTo>
                    <a:lnTo>
                      <a:pt x="66590" y="77844"/>
                    </a:lnTo>
                    <a:cubicBezTo>
                      <a:pt x="71665" y="80814"/>
                      <a:pt x="80057" y="80757"/>
                      <a:pt x="85306" y="77815"/>
                    </a:cubicBezTo>
                    <a:lnTo>
                      <a:pt x="136002" y="49583"/>
                    </a:lnTo>
                    <a:cubicBezTo>
                      <a:pt x="141337" y="46584"/>
                      <a:pt x="141626" y="41826"/>
                      <a:pt x="136579" y="38855"/>
                    </a:cubicBezTo>
                    <a:close/>
                  </a:path>
                </a:pathLst>
              </a:custGeom>
              <a:solidFill>
                <a:srgbClr val="6E6FDA"/>
              </a:solidFill>
              <a:ln w="2878" cap="flat">
                <a:noFill/>
                <a:prstDash val="solid"/>
                <a:miter/>
              </a:ln>
            </p:spPr>
            <p:txBody>
              <a:bodyPr rtlCol="0" anchor="ctr"/>
              <a:lstStyle/>
              <a:p>
                <a:endParaRPr lang="zh-CN" altLang="en-US"/>
              </a:p>
            </p:txBody>
          </p:sp>
          <p:sp>
            <p:nvSpPr>
              <p:cNvPr id="307" name="Aichitds5-112"/>
              <p:cNvSpPr/>
              <p:nvPr/>
            </p:nvSpPr>
            <p:spPr>
              <a:xfrm>
                <a:off x="10050151" y="4853486"/>
                <a:ext cx="140153" cy="80021"/>
              </a:xfrm>
              <a:custGeom>
                <a:avLst/>
                <a:gdLst>
                  <a:gd name="connsiteX0" fmla="*/ 136537 w 140153"/>
                  <a:gd name="connsiteY0" fmla="*/ 38848 h 80021"/>
                  <a:gd name="connsiteX1" fmla="*/ 73584 w 140153"/>
                  <a:gd name="connsiteY1" fmla="*/ 2166 h 80021"/>
                  <a:gd name="connsiteX2" fmla="*/ 54782 w 140153"/>
                  <a:gd name="connsiteY2" fmla="*/ 2224 h 80021"/>
                  <a:gd name="connsiteX3" fmla="*/ 4085 w 140153"/>
                  <a:gd name="connsiteY3" fmla="*/ 30485 h 80021"/>
                  <a:gd name="connsiteX4" fmla="*/ 3624 w 140153"/>
                  <a:gd name="connsiteY4" fmla="*/ 41155 h 80021"/>
                  <a:gd name="connsiteX5" fmla="*/ 66605 w 140153"/>
                  <a:gd name="connsiteY5" fmla="*/ 77866 h 80021"/>
                  <a:gd name="connsiteX6" fmla="*/ 85321 w 140153"/>
                  <a:gd name="connsiteY6" fmla="*/ 77808 h 80021"/>
                  <a:gd name="connsiteX7" fmla="*/ 136018 w 140153"/>
                  <a:gd name="connsiteY7" fmla="*/ 49576 h 80021"/>
                  <a:gd name="connsiteX8" fmla="*/ 136537 w 140153"/>
                  <a:gd name="connsiteY8" fmla="*/ 38848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3" h="80021">
                    <a:moveTo>
                      <a:pt x="136537" y="38848"/>
                    </a:moveTo>
                    <a:lnTo>
                      <a:pt x="73584" y="2166"/>
                    </a:lnTo>
                    <a:cubicBezTo>
                      <a:pt x="68595" y="-746"/>
                      <a:pt x="60117" y="-717"/>
                      <a:pt x="54782" y="2224"/>
                    </a:cubicBezTo>
                    <a:lnTo>
                      <a:pt x="4085" y="30485"/>
                    </a:lnTo>
                    <a:cubicBezTo>
                      <a:pt x="-1164" y="33427"/>
                      <a:pt x="-1394" y="38214"/>
                      <a:pt x="3624" y="41155"/>
                    </a:cubicBezTo>
                    <a:lnTo>
                      <a:pt x="66605" y="77866"/>
                    </a:lnTo>
                    <a:cubicBezTo>
                      <a:pt x="71594" y="80749"/>
                      <a:pt x="80072" y="80749"/>
                      <a:pt x="85321" y="77808"/>
                    </a:cubicBezTo>
                    <a:lnTo>
                      <a:pt x="136018" y="49576"/>
                    </a:lnTo>
                    <a:cubicBezTo>
                      <a:pt x="141324" y="46606"/>
                      <a:pt x="141554" y="41790"/>
                      <a:pt x="136537" y="38848"/>
                    </a:cubicBezTo>
                    <a:close/>
                  </a:path>
                </a:pathLst>
              </a:custGeom>
              <a:solidFill>
                <a:srgbClr val="6E6FDA"/>
              </a:solidFill>
              <a:ln w="2878" cap="flat">
                <a:noFill/>
                <a:prstDash val="solid"/>
                <a:miter/>
              </a:ln>
            </p:spPr>
            <p:txBody>
              <a:bodyPr rtlCol="0" anchor="ctr"/>
              <a:lstStyle/>
              <a:p>
                <a:endParaRPr lang="zh-CN" altLang="en-US"/>
              </a:p>
            </p:txBody>
          </p:sp>
          <p:sp>
            <p:nvSpPr>
              <p:cNvPr id="308" name="Aichitds5-113"/>
              <p:cNvSpPr/>
              <p:nvPr/>
            </p:nvSpPr>
            <p:spPr>
              <a:xfrm>
                <a:off x="10140189" y="4905950"/>
                <a:ext cx="140137" cy="80003"/>
              </a:xfrm>
              <a:custGeom>
                <a:avLst/>
                <a:gdLst>
                  <a:gd name="connsiteX0" fmla="*/ 136501 w 140137"/>
                  <a:gd name="connsiteY0" fmla="*/ 38841 h 80003"/>
                  <a:gd name="connsiteX1" fmla="*/ 73606 w 140137"/>
                  <a:gd name="connsiteY1" fmla="*/ 2188 h 80003"/>
                  <a:gd name="connsiteX2" fmla="*/ 54804 w 140137"/>
                  <a:gd name="connsiteY2" fmla="*/ 2246 h 80003"/>
                  <a:gd name="connsiteX3" fmla="*/ 4107 w 140137"/>
                  <a:gd name="connsiteY3" fmla="*/ 30507 h 80003"/>
                  <a:gd name="connsiteX4" fmla="*/ 3646 w 140137"/>
                  <a:gd name="connsiteY4" fmla="*/ 41177 h 80003"/>
                  <a:gd name="connsiteX5" fmla="*/ 66541 w 140137"/>
                  <a:gd name="connsiteY5" fmla="*/ 77801 h 80003"/>
                  <a:gd name="connsiteX6" fmla="*/ 85257 w 140137"/>
                  <a:gd name="connsiteY6" fmla="*/ 77772 h 80003"/>
                  <a:gd name="connsiteX7" fmla="*/ 135953 w 140137"/>
                  <a:gd name="connsiteY7" fmla="*/ 49540 h 80003"/>
                  <a:gd name="connsiteX8" fmla="*/ 136501 w 140137"/>
                  <a:gd name="connsiteY8" fmla="*/ 38841 h 8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03">
                    <a:moveTo>
                      <a:pt x="136501" y="38841"/>
                    </a:moveTo>
                    <a:lnTo>
                      <a:pt x="73606" y="2188"/>
                    </a:lnTo>
                    <a:cubicBezTo>
                      <a:pt x="68531" y="-753"/>
                      <a:pt x="60139" y="-724"/>
                      <a:pt x="54804" y="2246"/>
                    </a:cubicBezTo>
                    <a:lnTo>
                      <a:pt x="4107" y="30507"/>
                    </a:lnTo>
                    <a:cubicBezTo>
                      <a:pt x="-1141" y="33419"/>
                      <a:pt x="-1430" y="38206"/>
                      <a:pt x="3646" y="41177"/>
                    </a:cubicBezTo>
                    <a:lnTo>
                      <a:pt x="66541" y="77801"/>
                    </a:lnTo>
                    <a:cubicBezTo>
                      <a:pt x="71616" y="80771"/>
                      <a:pt x="80008" y="80713"/>
                      <a:pt x="85257" y="77772"/>
                    </a:cubicBezTo>
                    <a:lnTo>
                      <a:pt x="135953" y="49540"/>
                    </a:lnTo>
                    <a:cubicBezTo>
                      <a:pt x="141288" y="46541"/>
                      <a:pt x="141577" y="41782"/>
                      <a:pt x="136501" y="38841"/>
                    </a:cubicBezTo>
                    <a:close/>
                  </a:path>
                </a:pathLst>
              </a:custGeom>
              <a:solidFill>
                <a:srgbClr val="6E6FDA"/>
              </a:solidFill>
              <a:ln w="2878" cap="flat">
                <a:noFill/>
                <a:prstDash val="solid"/>
                <a:miter/>
              </a:ln>
            </p:spPr>
            <p:txBody>
              <a:bodyPr rtlCol="0" anchor="ctr"/>
              <a:lstStyle/>
              <a:p>
                <a:endParaRPr lang="zh-CN" altLang="en-US"/>
              </a:p>
            </p:txBody>
          </p:sp>
          <p:sp>
            <p:nvSpPr>
              <p:cNvPr id="309" name="Aichitds5-114"/>
              <p:cNvSpPr/>
              <p:nvPr/>
            </p:nvSpPr>
            <p:spPr>
              <a:xfrm>
                <a:off x="10230493" y="4958571"/>
                <a:ext cx="140182" cy="80057"/>
              </a:xfrm>
              <a:custGeom>
                <a:avLst/>
                <a:gdLst>
                  <a:gd name="connsiteX0" fmla="*/ 136546 w 140182"/>
                  <a:gd name="connsiteY0" fmla="*/ 38848 h 80057"/>
                  <a:gd name="connsiteX1" fmla="*/ 73622 w 140182"/>
                  <a:gd name="connsiteY1" fmla="*/ 2224 h 80057"/>
                  <a:gd name="connsiteX2" fmla="*/ 54763 w 140182"/>
                  <a:gd name="connsiteY2" fmla="*/ 2253 h 80057"/>
                  <a:gd name="connsiteX3" fmla="*/ 4066 w 140182"/>
                  <a:gd name="connsiteY3" fmla="*/ 30514 h 80057"/>
                  <a:gd name="connsiteX4" fmla="*/ 3662 w 140182"/>
                  <a:gd name="connsiteY4" fmla="*/ 41213 h 80057"/>
                  <a:gd name="connsiteX5" fmla="*/ 66557 w 140182"/>
                  <a:gd name="connsiteY5" fmla="*/ 77866 h 80057"/>
                  <a:gd name="connsiteX6" fmla="*/ 85302 w 140182"/>
                  <a:gd name="connsiteY6" fmla="*/ 77837 h 80057"/>
                  <a:gd name="connsiteX7" fmla="*/ 135999 w 140182"/>
                  <a:gd name="connsiteY7" fmla="*/ 49576 h 80057"/>
                  <a:gd name="connsiteX8" fmla="*/ 136546 w 140182"/>
                  <a:gd name="connsiteY8" fmla="*/ 38848 h 8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82" h="80057">
                    <a:moveTo>
                      <a:pt x="136546" y="38848"/>
                    </a:moveTo>
                    <a:lnTo>
                      <a:pt x="73622" y="2224"/>
                    </a:lnTo>
                    <a:cubicBezTo>
                      <a:pt x="68576" y="-746"/>
                      <a:pt x="60126" y="-746"/>
                      <a:pt x="54763" y="2253"/>
                    </a:cubicBezTo>
                    <a:lnTo>
                      <a:pt x="4066" y="30514"/>
                    </a:lnTo>
                    <a:cubicBezTo>
                      <a:pt x="-1183" y="33427"/>
                      <a:pt x="-1384" y="38243"/>
                      <a:pt x="3662" y="41213"/>
                    </a:cubicBezTo>
                    <a:lnTo>
                      <a:pt x="66557" y="77866"/>
                    </a:lnTo>
                    <a:cubicBezTo>
                      <a:pt x="71633" y="80807"/>
                      <a:pt x="80024" y="80778"/>
                      <a:pt x="85302" y="77837"/>
                    </a:cubicBezTo>
                    <a:lnTo>
                      <a:pt x="135999" y="49576"/>
                    </a:lnTo>
                    <a:cubicBezTo>
                      <a:pt x="141333" y="46576"/>
                      <a:pt x="141622" y="41818"/>
                      <a:pt x="136546" y="38848"/>
                    </a:cubicBezTo>
                    <a:close/>
                  </a:path>
                </a:pathLst>
              </a:custGeom>
              <a:solidFill>
                <a:srgbClr val="6E6FDA"/>
              </a:solidFill>
              <a:ln w="2878" cap="flat">
                <a:noFill/>
                <a:prstDash val="solid"/>
                <a:miter/>
              </a:ln>
            </p:spPr>
            <p:txBody>
              <a:bodyPr rtlCol="0" anchor="ctr"/>
              <a:lstStyle/>
              <a:p>
                <a:endParaRPr lang="zh-CN" altLang="en-US"/>
              </a:p>
            </p:txBody>
          </p:sp>
          <p:sp>
            <p:nvSpPr>
              <p:cNvPr id="310" name="Aichitds5-115"/>
              <p:cNvSpPr/>
              <p:nvPr/>
            </p:nvSpPr>
            <p:spPr>
              <a:xfrm>
                <a:off x="10320592" y="5011016"/>
                <a:ext cx="140116" cy="80006"/>
              </a:xfrm>
              <a:custGeom>
                <a:avLst/>
                <a:gdLst>
                  <a:gd name="connsiteX0" fmla="*/ 136450 w 140116"/>
                  <a:gd name="connsiteY0" fmla="*/ 38830 h 80006"/>
                  <a:gd name="connsiteX1" fmla="*/ 73555 w 140116"/>
                  <a:gd name="connsiteY1" fmla="*/ 2177 h 80006"/>
                  <a:gd name="connsiteX2" fmla="*/ 54782 w 140116"/>
                  <a:gd name="connsiteY2" fmla="*/ 2235 h 80006"/>
                  <a:gd name="connsiteX3" fmla="*/ 4085 w 140116"/>
                  <a:gd name="connsiteY3" fmla="*/ 30467 h 80006"/>
                  <a:gd name="connsiteX4" fmla="*/ 3623 w 140116"/>
                  <a:gd name="connsiteY4" fmla="*/ 41137 h 80006"/>
                  <a:gd name="connsiteX5" fmla="*/ 66519 w 140116"/>
                  <a:gd name="connsiteY5" fmla="*/ 77790 h 80006"/>
                  <a:gd name="connsiteX6" fmla="*/ 85292 w 140116"/>
                  <a:gd name="connsiteY6" fmla="*/ 77790 h 80006"/>
                  <a:gd name="connsiteX7" fmla="*/ 135989 w 140116"/>
                  <a:gd name="connsiteY7" fmla="*/ 49529 h 80006"/>
                  <a:gd name="connsiteX8" fmla="*/ 136450 w 140116"/>
                  <a:gd name="connsiteY8" fmla="*/ 38830 h 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6" h="80006">
                    <a:moveTo>
                      <a:pt x="136450" y="38830"/>
                    </a:moveTo>
                    <a:lnTo>
                      <a:pt x="73555" y="2177"/>
                    </a:lnTo>
                    <a:cubicBezTo>
                      <a:pt x="68566" y="-735"/>
                      <a:pt x="60117" y="-735"/>
                      <a:pt x="54782" y="2235"/>
                    </a:cubicBezTo>
                    <a:lnTo>
                      <a:pt x="4085" y="30467"/>
                    </a:lnTo>
                    <a:cubicBezTo>
                      <a:pt x="-1164" y="33409"/>
                      <a:pt x="-1394" y="38196"/>
                      <a:pt x="3623" y="41137"/>
                    </a:cubicBezTo>
                    <a:lnTo>
                      <a:pt x="66519" y="77790"/>
                    </a:lnTo>
                    <a:cubicBezTo>
                      <a:pt x="71565" y="80760"/>
                      <a:pt x="80043" y="80731"/>
                      <a:pt x="85292" y="77790"/>
                    </a:cubicBezTo>
                    <a:lnTo>
                      <a:pt x="135989" y="49529"/>
                    </a:lnTo>
                    <a:cubicBezTo>
                      <a:pt x="141295" y="46616"/>
                      <a:pt x="141526" y="41771"/>
                      <a:pt x="136450" y="38830"/>
                    </a:cubicBezTo>
                    <a:close/>
                  </a:path>
                </a:pathLst>
              </a:custGeom>
              <a:solidFill>
                <a:srgbClr val="6E6FDA"/>
              </a:solidFill>
              <a:ln w="2878" cap="flat">
                <a:noFill/>
                <a:prstDash val="solid"/>
                <a:miter/>
              </a:ln>
            </p:spPr>
            <p:txBody>
              <a:bodyPr rtlCol="0" anchor="ctr"/>
              <a:lstStyle/>
              <a:p>
                <a:endParaRPr lang="zh-CN" altLang="en-US"/>
              </a:p>
            </p:txBody>
          </p:sp>
          <p:sp>
            <p:nvSpPr>
              <p:cNvPr id="311" name="Aichitds5-116"/>
              <p:cNvSpPr/>
              <p:nvPr/>
            </p:nvSpPr>
            <p:spPr>
              <a:xfrm>
                <a:off x="10410644" y="5063530"/>
                <a:ext cx="140152" cy="79992"/>
              </a:xfrm>
              <a:custGeom>
                <a:avLst/>
                <a:gdLst>
                  <a:gd name="connsiteX0" fmla="*/ 136516 w 140152"/>
                  <a:gd name="connsiteY0" fmla="*/ 38830 h 79992"/>
                  <a:gd name="connsiteX1" fmla="*/ 73621 w 140152"/>
                  <a:gd name="connsiteY1" fmla="*/ 2177 h 79992"/>
                  <a:gd name="connsiteX2" fmla="*/ 54818 w 140152"/>
                  <a:gd name="connsiteY2" fmla="*/ 2235 h 79992"/>
                  <a:gd name="connsiteX3" fmla="*/ 4122 w 140152"/>
                  <a:gd name="connsiteY3" fmla="*/ 30496 h 79992"/>
                  <a:gd name="connsiteX4" fmla="*/ 3631 w 140152"/>
                  <a:gd name="connsiteY4" fmla="*/ 41166 h 79992"/>
                  <a:gd name="connsiteX5" fmla="*/ 66555 w 140152"/>
                  <a:gd name="connsiteY5" fmla="*/ 77790 h 79992"/>
                  <a:gd name="connsiteX6" fmla="*/ 85271 w 140152"/>
                  <a:gd name="connsiteY6" fmla="*/ 77761 h 79992"/>
                  <a:gd name="connsiteX7" fmla="*/ 135968 w 140152"/>
                  <a:gd name="connsiteY7" fmla="*/ 49529 h 79992"/>
                  <a:gd name="connsiteX8" fmla="*/ 136516 w 140152"/>
                  <a:gd name="connsiteY8" fmla="*/ 38830 h 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2" h="79992">
                    <a:moveTo>
                      <a:pt x="136516" y="38830"/>
                    </a:moveTo>
                    <a:lnTo>
                      <a:pt x="73621" y="2177"/>
                    </a:lnTo>
                    <a:cubicBezTo>
                      <a:pt x="68545" y="-764"/>
                      <a:pt x="60153" y="-706"/>
                      <a:pt x="54818" y="2235"/>
                    </a:cubicBezTo>
                    <a:lnTo>
                      <a:pt x="4122" y="30496"/>
                    </a:lnTo>
                    <a:cubicBezTo>
                      <a:pt x="-1156" y="33409"/>
                      <a:pt x="-1415" y="38196"/>
                      <a:pt x="3631" y="41166"/>
                    </a:cubicBezTo>
                    <a:lnTo>
                      <a:pt x="66555" y="77790"/>
                    </a:lnTo>
                    <a:cubicBezTo>
                      <a:pt x="71631" y="80760"/>
                      <a:pt x="79994" y="80703"/>
                      <a:pt x="85271" y="77761"/>
                    </a:cubicBezTo>
                    <a:lnTo>
                      <a:pt x="135968" y="49529"/>
                    </a:lnTo>
                    <a:cubicBezTo>
                      <a:pt x="141303" y="46559"/>
                      <a:pt x="141591" y="41801"/>
                      <a:pt x="136516" y="38830"/>
                    </a:cubicBezTo>
                    <a:close/>
                  </a:path>
                </a:pathLst>
              </a:custGeom>
              <a:solidFill>
                <a:srgbClr val="6E6FDA"/>
              </a:solidFill>
              <a:ln w="2878" cap="flat">
                <a:noFill/>
                <a:prstDash val="solid"/>
                <a:miter/>
              </a:ln>
            </p:spPr>
            <p:txBody>
              <a:bodyPr rtlCol="0" anchor="ctr"/>
              <a:lstStyle/>
              <a:p>
                <a:endParaRPr lang="zh-CN" altLang="en-US"/>
              </a:p>
            </p:txBody>
          </p:sp>
          <p:sp>
            <p:nvSpPr>
              <p:cNvPr id="312" name="Aichitds5-117"/>
              <p:cNvSpPr/>
              <p:nvPr/>
            </p:nvSpPr>
            <p:spPr>
              <a:xfrm>
                <a:off x="10500710" y="5115978"/>
                <a:ext cx="140141" cy="79995"/>
              </a:xfrm>
              <a:custGeom>
                <a:avLst/>
                <a:gdLst>
                  <a:gd name="connsiteX0" fmla="*/ 136539 w 140141"/>
                  <a:gd name="connsiteY0" fmla="*/ 38866 h 79995"/>
                  <a:gd name="connsiteX1" fmla="*/ 73644 w 140141"/>
                  <a:gd name="connsiteY1" fmla="*/ 2213 h 79995"/>
                  <a:gd name="connsiteX2" fmla="*/ 54784 w 140141"/>
                  <a:gd name="connsiteY2" fmla="*/ 2242 h 79995"/>
                  <a:gd name="connsiteX3" fmla="*/ 4087 w 140141"/>
                  <a:gd name="connsiteY3" fmla="*/ 30474 h 79995"/>
                  <a:gd name="connsiteX4" fmla="*/ 3684 w 140141"/>
                  <a:gd name="connsiteY4" fmla="*/ 41173 h 79995"/>
                  <a:gd name="connsiteX5" fmla="*/ 66579 w 140141"/>
                  <a:gd name="connsiteY5" fmla="*/ 77826 h 79995"/>
                  <a:gd name="connsiteX6" fmla="*/ 85295 w 140141"/>
                  <a:gd name="connsiteY6" fmla="*/ 77797 h 79995"/>
                  <a:gd name="connsiteX7" fmla="*/ 135991 w 140141"/>
                  <a:gd name="connsiteY7" fmla="*/ 49565 h 79995"/>
                  <a:gd name="connsiteX8" fmla="*/ 136539 w 140141"/>
                  <a:gd name="connsiteY8" fmla="*/ 38866 h 7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1" h="79995">
                    <a:moveTo>
                      <a:pt x="136539" y="38866"/>
                    </a:moveTo>
                    <a:lnTo>
                      <a:pt x="73644" y="2213"/>
                    </a:lnTo>
                    <a:cubicBezTo>
                      <a:pt x="68569" y="-757"/>
                      <a:pt x="60119" y="-728"/>
                      <a:pt x="54784" y="2242"/>
                    </a:cubicBezTo>
                    <a:lnTo>
                      <a:pt x="4087" y="30474"/>
                    </a:lnTo>
                    <a:cubicBezTo>
                      <a:pt x="-1190" y="33416"/>
                      <a:pt x="-1392" y="38232"/>
                      <a:pt x="3684" y="41173"/>
                    </a:cubicBezTo>
                    <a:lnTo>
                      <a:pt x="66579" y="77826"/>
                    </a:lnTo>
                    <a:cubicBezTo>
                      <a:pt x="71597" y="80738"/>
                      <a:pt x="80046" y="80710"/>
                      <a:pt x="85295" y="77797"/>
                    </a:cubicBezTo>
                    <a:lnTo>
                      <a:pt x="135991" y="49565"/>
                    </a:lnTo>
                    <a:cubicBezTo>
                      <a:pt x="141326" y="46595"/>
                      <a:pt x="141528" y="41750"/>
                      <a:pt x="136539" y="38866"/>
                    </a:cubicBezTo>
                    <a:close/>
                  </a:path>
                </a:pathLst>
              </a:custGeom>
              <a:solidFill>
                <a:srgbClr val="6E6FDA"/>
              </a:solidFill>
              <a:ln w="2878" cap="flat">
                <a:noFill/>
                <a:prstDash val="solid"/>
                <a:miter/>
              </a:ln>
            </p:spPr>
            <p:txBody>
              <a:bodyPr rtlCol="0" anchor="ctr"/>
              <a:lstStyle/>
              <a:p>
                <a:endParaRPr lang="zh-CN" altLang="en-US"/>
              </a:p>
            </p:txBody>
          </p:sp>
          <p:sp>
            <p:nvSpPr>
              <p:cNvPr id="313" name="Aichitds5-118"/>
              <p:cNvSpPr/>
              <p:nvPr/>
            </p:nvSpPr>
            <p:spPr>
              <a:xfrm>
                <a:off x="10592077" y="5169213"/>
                <a:ext cx="214780" cy="123512"/>
              </a:xfrm>
              <a:custGeom>
                <a:avLst/>
                <a:gdLst>
                  <a:gd name="connsiteX0" fmla="*/ 211191 w 214780"/>
                  <a:gd name="connsiteY0" fmla="*/ 82354 h 123512"/>
                  <a:gd name="connsiteX1" fmla="*/ 73606 w 214780"/>
                  <a:gd name="connsiteY1" fmla="*/ 2185 h 123512"/>
                  <a:gd name="connsiteX2" fmla="*/ 54804 w 214780"/>
                  <a:gd name="connsiteY2" fmla="*/ 2271 h 123512"/>
                  <a:gd name="connsiteX3" fmla="*/ 4107 w 214780"/>
                  <a:gd name="connsiteY3" fmla="*/ 30504 h 123512"/>
                  <a:gd name="connsiteX4" fmla="*/ 3646 w 214780"/>
                  <a:gd name="connsiteY4" fmla="*/ 41202 h 123512"/>
                  <a:gd name="connsiteX5" fmla="*/ 141202 w 214780"/>
                  <a:gd name="connsiteY5" fmla="*/ 121342 h 123512"/>
                  <a:gd name="connsiteX6" fmla="*/ 159918 w 214780"/>
                  <a:gd name="connsiteY6" fmla="*/ 121314 h 123512"/>
                  <a:gd name="connsiteX7" fmla="*/ 210614 w 214780"/>
                  <a:gd name="connsiteY7" fmla="*/ 93052 h 123512"/>
                  <a:gd name="connsiteX8" fmla="*/ 211191 w 214780"/>
                  <a:gd name="connsiteY8" fmla="*/ 82354 h 1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80" h="123512">
                    <a:moveTo>
                      <a:pt x="211191" y="82354"/>
                    </a:moveTo>
                    <a:lnTo>
                      <a:pt x="73606" y="2185"/>
                    </a:lnTo>
                    <a:cubicBezTo>
                      <a:pt x="68531" y="-757"/>
                      <a:pt x="60139" y="-728"/>
                      <a:pt x="54804" y="2271"/>
                    </a:cubicBezTo>
                    <a:lnTo>
                      <a:pt x="4107" y="30504"/>
                    </a:lnTo>
                    <a:cubicBezTo>
                      <a:pt x="-1141" y="33445"/>
                      <a:pt x="-1430" y="38232"/>
                      <a:pt x="3646" y="41202"/>
                    </a:cubicBezTo>
                    <a:lnTo>
                      <a:pt x="141202" y="121342"/>
                    </a:lnTo>
                    <a:cubicBezTo>
                      <a:pt x="146220" y="124255"/>
                      <a:pt x="154669" y="124226"/>
                      <a:pt x="159918" y="121314"/>
                    </a:cubicBezTo>
                    <a:lnTo>
                      <a:pt x="210614" y="93052"/>
                    </a:lnTo>
                    <a:cubicBezTo>
                      <a:pt x="215949" y="90082"/>
                      <a:pt x="216180" y="85266"/>
                      <a:pt x="211191" y="82354"/>
                    </a:cubicBezTo>
                    <a:close/>
                  </a:path>
                </a:pathLst>
              </a:custGeom>
              <a:solidFill>
                <a:srgbClr val="6E6FDA"/>
              </a:solidFill>
              <a:ln w="2878" cap="flat">
                <a:noFill/>
                <a:prstDash val="solid"/>
                <a:miter/>
              </a:ln>
            </p:spPr>
            <p:txBody>
              <a:bodyPr rtlCol="0" anchor="ctr"/>
              <a:lstStyle/>
              <a:p>
                <a:endParaRPr lang="zh-CN" altLang="en-US"/>
              </a:p>
            </p:txBody>
          </p:sp>
          <p:sp>
            <p:nvSpPr>
              <p:cNvPr id="314" name="Aichitds5-119"/>
              <p:cNvSpPr/>
              <p:nvPr/>
            </p:nvSpPr>
            <p:spPr>
              <a:xfrm>
                <a:off x="9672816" y="4722185"/>
                <a:ext cx="140109" cy="80013"/>
              </a:xfrm>
              <a:custGeom>
                <a:avLst/>
                <a:gdLst>
                  <a:gd name="connsiteX0" fmla="*/ 136444 w 140109"/>
                  <a:gd name="connsiteY0" fmla="*/ 38823 h 80013"/>
                  <a:gd name="connsiteX1" fmla="*/ 73549 w 140109"/>
                  <a:gd name="connsiteY1" fmla="*/ 2170 h 80013"/>
                  <a:gd name="connsiteX2" fmla="*/ 54833 w 140109"/>
                  <a:gd name="connsiteY2" fmla="*/ 2199 h 80013"/>
                  <a:gd name="connsiteX3" fmla="*/ 4136 w 140109"/>
                  <a:gd name="connsiteY3" fmla="*/ 30460 h 80013"/>
                  <a:gd name="connsiteX4" fmla="*/ 3617 w 140109"/>
                  <a:gd name="connsiteY4" fmla="*/ 41159 h 80013"/>
                  <a:gd name="connsiteX5" fmla="*/ 66512 w 140109"/>
                  <a:gd name="connsiteY5" fmla="*/ 77811 h 80013"/>
                  <a:gd name="connsiteX6" fmla="*/ 85372 w 140109"/>
                  <a:gd name="connsiteY6" fmla="*/ 77783 h 80013"/>
                  <a:gd name="connsiteX7" fmla="*/ 136069 w 140109"/>
                  <a:gd name="connsiteY7" fmla="*/ 49522 h 80013"/>
                  <a:gd name="connsiteX8" fmla="*/ 136444 w 140109"/>
                  <a:gd name="connsiteY8" fmla="*/ 38823 h 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9" h="80013">
                    <a:moveTo>
                      <a:pt x="136444" y="38823"/>
                    </a:moveTo>
                    <a:lnTo>
                      <a:pt x="73549" y="2170"/>
                    </a:lnTo>
                    <a:cubicBezTo>
                      <a:pt x="68531" y="-743"/>
                      <a:pt x="60081" y="-714"/>
                      <a:pt x="54833" y="2199"/>
                    </a:cubicBezTo>
                    <a:lnTo>
                      <a:pt x="4136" y="30460"/>
                    </a:lnTo>
                    <a:cubicBezTo>
                      <a:pt x="-1170" y="33430"/>
                      <a:pt x="-1401" y="38246"/>
                      <a:pt x="3617" y="41159"/>
                    </a:cubicBezTo>
                    <a:lnTo>
                      <a:pt x="66512" y="77811"/>
                    </a:lnTo>
                    <a:cubicBezTo>
                      <a:pt x="71588" y="80753"/>
                      <a:pt x="80037" y="80753"/>
                      <a:pt x="85372" y="77783"/>
                    </a:cubicBezTo>
                    <a:lnTo>
                      <a:pt x="136069" y="49522"/>
                    </a:lnTo>
                    <a:cubicBezTo>
                      <a:pt x="141288" y="46609"/>
                      <a:pt x="141490" y="41793"/>
                      <a:pt x="136444" y="38823"/>
                    </a:cubicBezTo>
                    <a:close/>
                  </a:path>
                </a:pathLst>
              </a:custGeom>
              <a:solidFill>
                <a:srgbClr val="6E6FDA"/>
              </a:solidFill>
              <a:ln w="2878" cap="flat">
                <a:noFill/>
                <a:prstDash val="solid"/>
                <a:miter/>
              </a:ln>
            </p:spPr>
            <p:txBody>
              <a:bodyPr rtlCol="0" anchor="ctr"/>
              <a:lstStyle/>
              <a:p>
                <a:endParaRPr lang="zh-CN" altLang="en-US"/>
              </a:p>
            </p:txBody>
          </p:sp>
          <p:sp>
            <p:nvSpPr>
              <p:cNvPr id="315" name="Aichitds5-120"/>
              <p:cNvSpPr/>
              <p:nvPr/>
            </p:nvSpPr>
            <p:spPr>
              <a:xfrm>
                <a:off x="9762886" y="4774666"/>
                <a:ext cx="140137" cy="80039"/>
              </a:xfrm>
              <a:custGeom>
                <a:avLst/>
                <a:gdLst>
                  <a:gd name="connsiteX0" fmla="*/ 136492 w 140137"/>
                  <a:gd name="connsiteY0" fmla="*/ 38855 h 80039"/>
                  <a:gd name="connsiteX1" fmla="*/ 73597 w 140137"/>
                  <a:gd name="connsiteY1" fmla="*/ 2203 h 80039"/>
                  <a:gd name="connsiteX2" fmla="*/ 54881 w 140137"/>
                  <a:gd name="connsiteY2" fmla="*/ 2231 h 80039"/>
                  <a:gd name="connsiteX3" fmla="*/ 4184 w 140137"/>
                  <a:gd name="connsiteY3" fmla="*/ 30492 h 80039"/>
                  <a:gd name="connsiteX4" fmla="*/ 3636 w 140137"/>
                  <a:gd name="connsiteY4" fmla="*/ 41191 h 80039"/>
                  <a:gd name="connsiteX5" fmla="*/ 66531 w 140137"/>
                  <a:gd name="connsiteY5" fmla="*/ 77844 h 80039"/>
                  <a:gd name="connsiteX6" fmla="*/ 85334 w 140137"/>
                  <a:gd name="connsiteY6" fmla="*/ 77757 h 80039"/>
                  <a:gd name="connsiteX7" fmla="*/ 136030 w 140137"/>
                  <a:gd name="connsiteY7" fmla="*/ 49496 h 80039"/>
                  <a:gd name="connsiteX8" fmla="*/ 136492 w 140137"/>
                  <a:gd name="connsiteY8" fmla="*/ 38855 h 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39">
                    <a:moveTo>
                      <a:pt x="136492" y="38855"/>
                    </a:moveTo>
                    <a:lnTo>
                      <a:pt x="73597" y="2203"/>
                    </a:lnTo>
                    <a:cubicBezTo>
                      <a:pt x="68521" y="-768"/>
                      <a:pt x="60158" y="-710"/>
                      <a:pt x="54881" y="2231"/>
                    </a:cubicBezTo>
                    <a:lnTo>
                      <a:pt x="4184" y="30492"/>
                    </a:lnTo>
                    <a:cubicBezTo>
                      <a:pt x="-1151" y="33463"/>
                      <a:pt x="-1439" y="38250"/>
                      <a:pt x="3636" y="41191"/>
                    </a:cubicBezTo>
                    <a:lnTo>
                      <a:pt x="66531" y="77844"/>
                    </a:lnTo>
                    <a:cubicBezTo>
                      <a:pt x="71607" y="80814"/>
                      <a:pt x="79999" y="80757"/>
                      <a:pt x="85334" y="77757"/>
                    </a:cubicBezTo>
                    <a:lnTo>
                      <a:pt x="136030" y="49496"/>
                    </a:lnTo>
                    <a:cubicBezTo>
                      <a:pt x="141279" y="46584"/>
                      <a:pt x="141567" y="41797"/>
                      <a:pt x="136492" y="38855"/>
                    </a:cubicBezTo>
                    <a:close/>
                  </a:path>
                </a:pathLst>
              </a:custGeom>
              <a:solidFill>
                <a:srgbClr val="6E6FDA"/>
              </a:solidFill>
              <a:ln w="2878" cap="flat">
                <a:noFill/>
                <a:prstDash val="solid"/>
                <a:miter/>
              </a:ln>
            </p:spPr>
            <p:txBody>
              <a:bodyPr rtlCol="0" anchor="ctr"/>
              <a:lstStyle/>
              <a:p>
                <a:endParaRPr lang="zh-CN" altLang="en-US"/>
              </a:p>
            </p:txBody>
          </p:sp>
          <p:sp>
            <p:nvSpPr>
              <p:cNvPr id="316" name="Aichitds5-121"/>
              <p:cNvSpPr/>
              <p:nvPr/>
            </p:nvSpPr>
            <p:spPr>
              <a:xfrm>
                <a:off x="9852948" y="4827158"/>
                <a:ext cx="140120" cy="80010"/>
              </a:xfrm>
              <a:custGeom>
                <a:avLst/>
                <a:gdLst>
                  <a:gd name="connsiteX0" fmla="*/ 136519 w 140120"/>
                  <a:gd name="connsiteY0" fmla="*/ 38848 h 80010"/>
                  <a:gd name="connsiteX1" fmla="*/ 73624 w 140120"/>
                  <a:gd name="connsiteY1" fmla="*/ 2195 h 80010"/>
                  <a:gd name="connsiteX2" fmla="*/ 54822 w 140120"/>
                  <a:gd name="connsiteY2" fmla="*/ 2195 h 80010"/>
                  <a:gd name="connsiteX3" fmla="*/ 4154 w 140120"/>
                  <a:gd name="connsiteY3" fmla="*/ 30428 h 80010"/>
                  <a:gd name="connsiteX4" fmla="*/ 3664 w 140120"/>
                  <a:gd name="connsiteY4" fmla="*/ 41155 h 80010"/>
                  <a:gd name="connsiteX5" fmla="*/ 66559 w 140120"/>
                  <a:gd name="connsiteY5" fmla="*/ 77837 h 80010"/>
                  <a:gd name="connsiteX6" fmla="*/ 85361 w 140120"/>
                  <a:gd name="connsiteY6" fmla="*/ 77750 h 80010"/>
                  <a:gd name="connsiteX7" fmla="*/ 136058 w 140120"/>
                  <a:gd name="connsiteY7" fmla="*/ 49489 h 80010"/>
                  <a:gd name="connsiteX8" fmla="*/ 136519 w 140120"/>
                  <a:gd name="connsiteY8" fmla="*/ 38848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0" h="80010">
                    <a:moveTo>
                      <a:pt x="136519" y="38848"/>
                    </a:moveTo>
                    <a:lnTo>
                      <a:pt x="73624" y="2195"/>
                    </a:lnTo>
                    <a:cubicBezTo>
                      <a:pt x="68577" y="-746"/>
                      <a:pt x="60099" y="-717"/>
                      <a:pt x="54822" y="2195"/>
                    </a:cubicBezTo>
                    <a:lnTo>
                      <a:pt x="4154" y="30428"/>
                    </a:lnTo>
                    <a:cubicBezTo>
                      <a:pt x="-1181" y="33398"/>
                      <a:pt x="-1412" y="38214"/>
                      <a:pt x="3664" y="41155"/>
                    </a:cubicBezTo>
                    <a:lnTo>
                      <a:pt x="66559" y="77837"/>
                    </a:lnTo>
                    <a:cubicBezTo>
                      <a:pt x="71548" y="80749"/>
                      <a:pt x="80026" y="80749"/>
                      <a:pt x="85361" y="77750"/>
                    </a:cubicBezTo>
                    <a:lnTo>
                      <a:pt x="136058" y="49489"/>
                    </a:lnTo>
                    <a:cubicBezTo>
                      <a:pt x="141277" y="46577"/>
                      <a:pt x="141508" y="41761"/>
                      <a:pt x="136519" y="38848"/>
                    </a:cubicBezTo>
                    <a:close/>
                  </a:path>
                </a:pathLst>
              </a:custGeom>
              <a:solidFill>
                <a:srgbClr val="6E6FDA"/>
              </a:solidFill>
              <a:ln w="2878" cap="flat">
                <a:noFill/>
                <a:prstDash val="solid"/>
                <a:miter/>
              </a:ln>
            </p:spPr>
            <p:txBody>
              <a:bodyPr rtlCol="0" anchor="ctr"/>
              <a:lstStyle/>
              <a:p>
                <a:endParaRPr lang="zh-CN" altLang="en-US"/>
              </a:p>
            </p:txBody>
          </p:sp>
          <p:sp>
            <p:nvSpPr>
              <p:cNvPr id="317" name="Aichitds5-122"/>
              <p:cNvSpPr/>
              <p:nvPr/>
            </p:nvSpPr>
            <p:spPr>
              <a:xfrm>
                <a:off x="9943040" y="4879657"/>
                <a:ext cx="140160" cy="80006"/>
              </a:xfrm>
              <a:custGeom>
                <a:avLst/>
                <a:gdLst>
                  <a:gd name="connsiteX0" fmla="*/ 136487 w 140160"/>
                  <a:gd name="connsiteY0" fmla="*/ 38834 h 80006"/>
                  <a:gd name="connsiteX1" fmla="*/ 73592 w 140160"/>
                  <a:gd name="connsiteY1" fmla="*/ 2181 h 80006"/>
                  <a:gd name="connsiteX2" fmla="*/ 54847 w 140160"/>
                  <a:gd name="connsiteY2" fmla="*/ 2210 h 80006"/>
                  <a:gd name="connsiteX3" fmla="*/ 4150 w 140160"/>
                  <a:gd name="connsiteY3" fmla="*/ 30442 h 80006"/>
                  <a:gd name="connsiteX4" fmla="*/ 3603 w 140160"/>
                  <a:gd name="connsiteY4" fmla="*/ 41141 h 80006"/>
                  <a:gd name="connsiteX5" fmla="*/ 66527 w 140160"/>
                  <a:gd name="connsiteY5" fmla="*/ 77794 h 80006"/>
                  <a:gd name="connsiteX6" fmla="*/ 85386 w 140160"/>
                  <a:gd name="connsiteY6" fmla="*/ 77765 h 80006"/>
                  <a:gd name="connsiteX7" fmla="*/ 136083 w 140160"/>
                  <a:gd name="connsiteY7" fmla="*/ 49504 h 80006"/>
                  <a:gd name="connsiteX8" fmla="*/ 136487 w 140160"/>
                  <a:gd name="connsiteY8" fmla="*/ 38834 h 8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0" h="80006">
                    <a:moveTo>
                      <a:pt x="136487" y="38834"/>
                    </a:moveTo>
                    <a:lnTo>
                      <a:pt x="73592" y="2181"/>
                    </a:lnTo>
                    <a:cubicBezTo>
                      <a:pt x="68574" y="-732"/>
                      <a:pt x="60124" y="-732"/>
                      <a:pt x="54847" y="2210"/>
                    </a:cubicBezTo>
                    <a:lnTo>
                      <a:pt x="4150" y="30442"/>
                    </a:lnTo>
                    <a:cubicBezTo>
                      <a:pt x="-1184" y="33412"/>
                      <a:pt x="-1386" y="38228"/>
                      <a:pt x="3603" y="41141"/>
                    </a:cubicBezTo>
                    <a:lnTo>
                      <a:pt x="66527" y="77794"/>
                    </a:lnTo>
                    <a:cubicBezTo>
                      <a:pt x="71602" y="80764"/>
                      <a:pt x="80051" y="80735"/>
                      <a:pt x="85386" y="77765"/>
                    </a:cubicBezTo>
                    <a:lnTo>
                      <a:pt x="136083" y="49504"/>
                    </a:lnTo>
                    <a:cubicBezTo>
                      <a:pt x="141332" y="46591"/>
                      <a:pt x="141562" y="41775"/>
                      <a:pt x="136487" y="38834"/>
                    </a:cubicBezTo>
                    <a:close/>
                  </a:path>
                </a:pathLst>
              </a:custGeom>
              <a:solidFill>
                <a:srgbClr val="6E6FDA"/>
              </a:solidFill>
              <a:ln w="2878" cap="flat">
                <a:noFill/>
                <a:prstDash val="solid"/>
                <a:miter/>
              </a:ln>
            </p:spPr>
            <p:txBody>
              <a:bodyPr rtlCol="0" anchor="ctr"/>
              <a:lstStyle/>
              <a:p>
                <a:endParaRPr lang="zh-CN" altLang="en-US"/>
              </a:p>
            </p:txBody>
          </p:sp>
          <p:sp>
            <p:nvSpPr>
              <p:cNvPr id="318" name="Aichitds5-123"/>
              <p:cNvSpPr/>
              <p:nvPr/>
            </p:nvSpPr>
            <p:spPr>
              <a:xfrm>
                <a:off x="10033096" y="4932102"/>
                <a:ext cx="140151" cy="80028"/>
              </a:xfrm>
              <a:custGeom>
                <a:avLst/>
                <a:gdLst>
                  <a:gd name="connsiteX0" fmla="*/ 136521 w 140151"/>
                  <a:gd name="connsiteY0" fmla="*/ 38844 h 80028"/>
                  <a:gd name="connsiteX1" fmla="*/ 73597 w 140151"/>
                  <a:gd name="connsiteY1" fmla="*/ 2192 h 80028"/>
                  <a:gd name="connsiteX2" fmla="*/ 54881 w 140151"/>
                  <a:gd name="connsiteY2" fmla="*/ 2221 h 80028"/>
                  <a:gd name="connsiteX3" fmla="*/ 4184 w 140151"/>
                  <a:gd name="connsiteY3" fmla="*/ 30453 h 80028"/>
                  <a:gd name="connsiteX4" fmla="*/ 3636 w 140151"/>
                  <a:gd name="connsiteY4" fmla="*/ 41152 h 80028"/>
                  <a:gd name="connsiteX5" fmla="*/ 66560 w 140151"/>
                  <a:gd name="connsiteY5" fmla="*/ 77833 h 80028"/>
                  <a:gd name="connsiteX6" fmla="*/ 85334 w 140151"/>
                  <a:gd name="connsiteY6" fmla="*/ 77746 h 80028"/>
                  <a:gd name="connsiteX7" fmla="*/ 136030 w 140151"/>
                  <a:gd name="connsiteY7" fmla="*/ 49486 h 80028"/>
                  <a:gd name="connsiteX8" fmla="*/ 136521 w 140151"/>
                  <a:gd name="connsiteY8" fmla="*/ 38844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1" h="80028">
                    <a:moveTo>
                      <a:pt x="136521" y="38844"/>
                    </a:moveTo>
                    <a:lnTo>
                      <a:pt x="73597" y="2192"/>
                    </a:lnTo>
                    <a:cubicBezTo>
                      <a:pt x="68521" y="-750"/>
                      <a:pt x="60129" y="-721"/>
                      <a:pt x="54881" y="2221"/>
                    </a:cubicBezTo>
                    <a:lnTo>
                      <a:pt x="4184" y="30453"/>
                    </a:lnTo>
                    <a:cubicBezTo>
                      <a:pt x="-1151" y="33452"/>
                      <a:pt x="-1439" y="38210"/>
                      <a:pt x="3636" y="41152"/>
                    </a:cubicBezTo>
                    <a:lnTo>
                      <a:pt x="66560" y="77833"/>
                    </a:lnTo>
                    <a:cubicBezTo>
                      <a:pt x="71636" y="80803"/>
                      <a:pt x="80027" y="80746"/>
                      <a:pt x="85334" y="77746"/>
                    </a:cubicBezTo>
                    <a:lnTo>
                      <a:pt x="136030" y="49486"/>
                    </a:lnTo>
                    <a:cubicBezTo>
                      <a:pt x="141308" y="46573"/>
                      <a:pt x="141567" y="41815"/>
                      <a:pt x="136521" y="38844"/>
                    </a:cubicBezTo>
                    <a:close/>
                  </a:path>
                </a:pathLst>
              </a:custGeom>
              <a:solidFill>
                <a:srgbClr val="6E6FDA"/>
              </a:solidFill>
              <a:ln w="2878" cap="flat">
                <a:noFill/>
                <a:prstDash val="solid"/>
                <a:miter/>
              </a:ln>
            </p:spPr>
            <p:txBody>
              <a:bodyPr rtlCol="0" anchor="ctr"/>
              <a:lstStyle/>
              <a:p>
                <a:endParaRPr lang="zh-CN" altLang="en-US"/>
              </a:p>
            </p:txBody>
          </p:sp>
          <p:sp>
            <p:nvSpPr>
              <p:cNvPr id="319" name="Aichitds5-124"/>
              <p:cNvSpPr/>
              <p:nvPr/>
            </p:nvSpPr>
            <p:spPr>
              <a:xfrm>
                <a:off x="10123399" y="4984727"/>
                <a:ext cx="140134" cy="80013"/>
              </a:xfrm>
              <a:custGeom>
                <a:avLst/>
                <a:gdLst>
                  <a:gd name="connsiteX0" fmla="*/ 136508 w 140134"/>
                  <a:gd name="connsiteY0" fmla="*/ 38848 h 80013"/>
                  <a:gd name="connsiteX1" fmla="*/ 73613 w 140134"/>
                  <a:gd name="connsiteY1" fmla="*/ 2195 h 80013"/>
                  <a:gd name="connsiteX2" fmla="*/ 54839 w 140134"/>
                  <a:gd name="connsiteY2" fmla="*/ 2195 h 80013"/>
                  <a:gd name="connsiteX3" fmla="*/ 4142 w 140134"/>
                  <a:gd name="connsiteY3" fmla="*/ 30456 h 80013"/>
                  <a:gd name="connsiteX4" fmla="*/ 3652 w 140134"/>
                  <a:gd name="connsiteY4" fmla="*/ 41184 h 80013"/>
                  <a:gd name="connsiteX5" fmla="*/ 66576 w 140134"/>
                  <a:gd name="connsiteY5" fmla="*/ 77837 h 80013"/>
                  <a:gd name="connsiteX6" fmla="*/ 85379 w 140134"/>
                  <a:gd name="connsiteY6" fmla="*/ 77779 h 80013"/>
                  <a:gd name="connsiteX7" fmla="*/ 136075 w 140134"/>
                  <a:gd name="connsiteY7" fmla="*/ 49518 h 80013"/>
                  <a:gd name="connsiteX8" fmla="*/ 136508 w 140134"/>
                  <a:gd name="connsiteY8" fmla="*/ 38848 h 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4" h="80013">
                    <a:moveTo>
                      <a:pt x="136508" y="38848"/>
                    </a:moveTo>
                    <a:lnTo>
                      <a:pt x="73613" y="2195"/>
                    </a:lnTo>
                    <a:cubicBezTo>
                      <a:pt x="68566" y="-746"/>
                      <a:pt x="60088" y="-717"/>
                      <a:pt x="54839" y="2195"/>
                    </a:cubicBezTo>
                    <a:lnTo>
                      <a:pt x="4142" y="30456"/>
                    </a:lnTo>
                    <a:cubicBezTo>
                      <a:pt x="-1192" y="33426"/>
                      <a:pt x="-1394" y="38242"/>
                      <a:pt x="3652" y="41184"/>
                    </a:cubicBezTo>
                    <a:lnTo>
                      <a:pt x="66576" y="77837"/>
                    </a:lnTo>
                    <a:cubicBezTo>
                      <a:pt x="71565" y="80749"/>
                      <a:pt x="80043" y="80749"/>
                      <a:pt x="85379" y="77779"/>
                    </a:cubicBezTo>
                    <a:lnTo>
                      <a:pt x="136075" y="49518"/>
                    </a:lnTo>
                    <a:cubicBezTo>
                      <a:pt x="141295" y="46577"/>
                      <a:pt x="141526" y="41789"/>
                      <a:pt x="136508" y="38848"/>
                    </a:cubicBezTo>
                    <a:close/>
                  </a:path>
                </a:pathLst>
              </a:custGeom>
              <a:solidFill>
                <a:srgbClr val="6E6FDA"/>
              </a:solidFill>
              <a:ln w="2878" cap="flat">
                <a:noFill/>
                <a:prstDash val="solid"/>
                <a:miter/>
              </a:ln>
            </p:spPr>
            <p:txBody>
              <a:bodyPr rtlCol="0" anchor="ctr"/>
              <a:lstStyle/>
              <a:p>
                <a:endParaRPr lang="zh-CN" altLang="en-US"/>
              </a:p>
            </p:txBody>
          </p:sp>
          <p:sp>
            <p:nvSpPr>
              <p:cNvPr id="320" name="Aichitds5-125"/>
              <p:cNvSpPr/>
              <p:nvPr/>
            </p:nvSpPr>
            <p:spPr>
              <a:xfrm>
                <a:off x="10213447" y="5037186"/>
                <a:ext cx="140134" cy="80003"/>
              </a:xfrm>
              <a:custGeom>
                <a:avLst/>
                <a:gdLst>
                  <a:gd name="connsiteX0" fmla="*/ 136492 w 140134"/>
                  <a:gd name="connsiteY0" fmla="*/ 38845 h 80003"/>
                  <a:gd name="connsiteX1" fmla="*/ 73596 w 140134"/>
                  <a:gd name="connsiteY1" fmla="*/ 2192 h 80003"/>
                  <a:gd name="connsiteX2" fmla="*/ 54881 w 140134"/>
                  <a:gd name="connsiteY2" fmla="*/ 2220 h 80003"/>
                  <a:gd name="connsiteX3" fmla="*/ 4184 w 140134"/>
                  <a:gd name="connsiteY3" fmla="*/ 30453 h 80003"/>
                  <a:gd name="connsiteX4" fmla="*/ 3636 w 140134"/>
                  <a:gd name="connsiteY4" fmla="*/ 41151 h 80003"/>
                  <a:gd name="connsiteX5" fmla="*/ 66531 w 140134"/>
                  <a:gd name="connsiteY5" fmla="*/ 77804 h 80003"/>
                  <a:gd name="connsiteX6" fmla="*/ 85305 w 140134"/>
                  <a:gd name="connsiteY6" fmla="*/ 77747 h 80003"/>
                  <a:gd name="connsiteX7" fmla="*/ 136001 w 140134"/>
                  <a:gd name="connsiteY7" fmla="*/ 49514 h 80003"/>
                  <a:gd name="connsiteX8" fmla="*/ 136492 w 140134"/>
                  <a:gd name="connsiteY8" fmla="*/ 38845 h 8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4" h="80003">
                    <a:moveTo>
                      <a:pt x="136492" y="38845"/>
                    </a:moveTo>
                    <a:lnTo>
                      <a:pt x="73596" y="2192"/>
                    </a:lnTo>
                    <a:cubicBezTo>
                      <a:pt x="68521" y="-778"/>
                      <a:pt x="60129" y="-692"/>
                      <a:pt x="54881" y="2220"/>
                    </a:cubicBezTo>
                    <a:lnTo>
                      <a:pt x="4184" y="30453"/>
                    </a:lnTo>
                    <a:cubicBezTo>
                      <a:pt x="-1151" y="33423"/>
                      <a:pt x="-1439" y="38210"/>
                      <a:pt x="3636" y="41151"/>
                    </a:cubicBezTo>
                    <a:lnTo>
                      <a:pt x="66531" y="77804"/>
                    </a:lnTo>
                    <a:cubicBezTo>
                      <a:pt x="71578" y="80775"/>
                      <a:pt x="79999" y="80717"/>
                      <a:pt x="85305" y="77747"/>
                    </a:cubicBezTo>
                    <a:lnTo>
                      <a:pt x="136001" y="49514"/>
                    </a:lnTo>
                    <a:cubicBezTo>
                      <a:pt x="141279" y="46573"/>
                      <a:pt x="141567" y="41786"/>
                      <a:pt x="136492" y="38845"/>
                    </a:cubicBezTo>
                    <a:close/>
                  </a:path>
                </a:pathLst>
              </a:custGeom>
              <a:solidFill>
                <a:srgbClr val="6E6FDA"/>
              </a:solidFill>
              <a:ln w="2878" cap="flat">
                <a:noFill/>
                <a:prstDash val="solid"/>
                <a:miter/>
              </a:ln>
            </p:spPr>
            <p:txBody>
              <a:bodyPr rtlCol="0" anchor="ctr"/>
              <a:lstStyle/>
              <a:p>
                <a:endParaRPr lang="zh-CN" altLang="en-US"/>
              </a:p>
            </p:txBody>
          </p:sp>
          <p:sp>
            <p:nvSpPr>
              <p:cNvPr id="321" name="Aichitds5-126"/>
              <p:cNvSpPr/>
              <p:nvPr/>
            </p:nvSpPr>
            <p:spPr>
              <a:xfrm>
                <a:off x="10303549" y="5089671"/>
                <a:ext cx="140157" cy="80017"/>
              </a:xfrm>
              <a:custGeom>
                <a:avLst/>
                <a:gdLst>
                  <a:gd name="connsiteX0" fmla="*/ 136537 w 140157"/>
                  <a:gd name="connsiteY0" fmla="*/ 38844 h 80017"/>
                  <a:gd name="connsiteX1" fmla="*/ 73613 w 140157"/>
                  <a:gd name="connsiteY1" fmla="*/ 2221 h 80017"/>
                  <a:gd name="connsiteX2" fmla="*/ 54810 w 140157"/>
                  <a:gd name="connsiteY2" fmla="*/ 2192 h 80017"/>
                  <a:gd name="connsiteX3" fmla="*/ 4143 w 140157"/>
                  <a:gd name="connsiteY3" fmla="*/ 30424 h 80017"/>
                  <a:gd name="connsiteX4" fmla="*/ 3652 w 140157"/>
                  <a:gd name="connsiteY4" fmla="*/ 41152 h 80017"/>
                  <a:gd name="connsiteX5" fmla="*/ 66547 w 140157"/>
                  <a:gd name="connsiteY5" fmla="*/ 77833 h 80017"/>
                  <a:gd name="connsiteX6" fmla="*/ 85350 w 140157"/>
                  <a:gd name="connsiteY6" fmla="*/ 77746 h 80017"/>
                  <a:gd name="connsiteX7" fmla="*/ 136046 w 140157"/>
                  <a:gd name="connsiteY7" fmla="*/ 49486 h 80017"/>
                  <a:gd name="connsiteX8" fmla="*/ 136537 w 140157"/>
                  <a:gd name="connsiteY8" fmla="*/ 38844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7" h="80017">
                    <a:moveTo>
                      <a:pt x="136537" y="38844"/>
                    </a:moveTo>
                    <a:lnTo>
                      <a:pt x="73613" y="2221"/>
                    </a:lnTo>
                    <a:cubicBezTo>
                      <a:pt x="68537" y="-750"/>
                      <a:pt x="60088" y="-721"/>
                      <a:pt x="54810" y="2192"/>
                    </a:cubicBezTo>
                    <a:lnTo>
                      <a:pt x="4143" y="30424"/>
                    </a:lnTo>
                    <a:cubicBezTo>
                      <a:pt x="-1193" y="33394"/>
                      <a:pt x="-1394" y="38239"/>
                      <a:pt x="3652" y="41152"/>
                    </a:cubicBezTo>
                    <a:lnTo>
                      <a:pt x="66547" y="77833"/>
                    </a:lnTo>
                    <a:cubicBezTo>
                      <a:pt x="71623" y="80803"/>
                      <a:pt x="80015" y="80717"/>
                      <a:pt x="85350" y="77746"/>
                    </a:cubicBezTo>
                    <a:lnTo>
                      <a:pt x="136046" y="49486"/>
                    </a:lnTo>
                    <a:cubicBezTo>
                      <a:pt x="141295" y="46573"/>
                      <a:pt x="141583" y="41815"/>
                      <a:pt x="136537" y="38844"/>
                    </a:cubicBezTo>
                    <a:close/>
                  </a:path>
                </a:pathLst>
              </a:custGeom>
              <a:solidFill>
                <a:srgbClr val="6E6FDA"/>
              </a:solidFill>
              <a:ln w="2878" cap="flat">
                <a:noFill/>
                <a:prstDash val="solid"/>
                <a:miter/>
              </a:ln>
            </p:spPr>
            <p:txBody>
              <a:bodyPr rtlCol="0" anchor="ctr"/>
              <a:lstStyle/>
              <a:p>
                <a:endParaRPr lang="zh-CN" altLang="en-US"/>
              </a:p>
            </p:txBody>
          </p:sp>
          <p:sp>
            <p:nvSpPr>
              <p:cNvPr id="322" name="Aichitds5-127"/>
              <p:cNvSpPr/>
              <p:nvPr/>
            </p:nvSpPr>
            <p:spPr>
              <a:xfrm>
                <a:off x="10393590" y="5142163"/>
                <a:ext cx="140152" cy="80017"/>
              </a:xfrm>
              <a:custGeom>
                <a:avLst/>
                <a:gdLst>
                  <a:gd name="connsiteX0" fmla="*/ 136469 w 140152"/>
                  <a:gd name="connsiteY0" fmla="*/ 38809 h 80017"/>
                  <a:gd name="connsiteX1" fmla="*/ 73574 w 140152"/>
                  <a:gd name="connsiteY1" fmla="*/ 2156 h 80017"/>
                  <a:gd name="connsiteX2" fmla="*/ 54858 w 140152"/>
                  <a:gd name="connsiteY2" fmla="*/ 2213 h 80017"/>
                  <a:gd name="connsiteX3" fmla="*/ 4162 w 140152"/>
                  <a:gd name="connsiteY3" fmla="*/ 30446 h 80017"/>
                  <a:gd name="connsiteX4" fmla="*/ 3614 w 140152"/>
                  <a:gd name="connsiteY4" fmla="*/ 41144 h 80017"/>
                  <a:gd name="connsiteX5" fmla="*/ 66509 w 140152"/>
                  <a:gd name="connsiteY5" fmla="*/ 77826 h 80017"/>
                  <a:gd name="connsiteX6" fmla="*/ 85369 w 140152"/>
                  <a:gd name="connsiteY6" fmla="*/ 77797 h 80017"/>
                  <a:gd name="connsiteX7" fmla="*/ 136065 w 140152"/>
                  <a:gd name="connsiteY7" fmla="*/ 49507 h 80017"/>
                  <a:gd name="connsiteX8" fmla="*/ 136469 w 140152"/>
                  <a:gd name="connsiteY8" fmla="*/ 38809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2" h="80017">
                    <a:moveTo>
                      <a:pt x="136469" y="38809"/>
                    </a:moveTo>
                    <a:lnTo>
                      <a:pt x="73574" y="2156"/>
                    </a:lnTo>
                    <a:cubicBezTo>
                      <a:pt x="68585" y="-728"/>
                      <a:pt x="60107" y="-728"/>
                      <a:pt x="54858" y="2213"/>
                    </a:cubicBezTo>
                    <a:lnTo>
                      <a:pt x="4162" y="30446"/>
                    </a:lnTo>
                    <a:cubicBezTo>
                      <a:pt x="-1173" y="33416"/>
                      <a:pt x="-1404" y="38232"/>
                      <a:pt x="3614" y="41144"/>
                    </a:cubicBezTo>
                    <a:lnTo>
                      <a:pt x="66509" y="77826"/>
                    </a:lnTo>
                    <a:cubicBezTo>
                      <a:pt x="71584" y="80767"/>
                      <a:pt x="80034" y="80738"/>
                      <a:pt x="85369" y="77797"/>
                    </a:cubicBezTo>
                    <a:lnTo>
                      <a:pt x="136065" y="49507"/>
                    </a:lnTo>
                    <a:cubicBezTo>
                      <a:pt x="141343" y="46566"/>
                      <a:pt x="141545" y="41750"/>
                      <a:pt x="136469" y="38809"/>
                    </a:cubicBezTo>
                    <a:close/>
                  </a:path>
                </a:pathLst>
              </a:custGeom>
              <a:solidFill>
                <a:srgbClr val="6E6FDA"/>
              </a:solidFill>
              <a:ln w="2878" cap="flat">
                <a:noFill/>
                <a:prstDash val="solid"/>
                <a:miter/>
              </a:ln>
            </p:spPr>
            <p:txBody>
              <a:bodyPr rtlCol="0" anchor="ctr"/>
              <a:lstStyle/>
              <a:p>
                <a:endParaRPr lang="zh-CN" altLang="en-US"/>
              </a:p>
            </p:txBody>
          </p:sp>
          <p:sp>
            <p:nvSpPr>
              <p:cNvPr id="323" name="Aichitds5-128"/>
              <p:cNvSpPr/>
              <p:nvPr/>
            </p:nvSpPr>
            <p:spPr>
              <a:xfrm>
                <a:off x="10483714" y="5194630"/>
                <a:ext cx="140134" cy="80014"/>
              </a:xfrm>
              <a:custGeom>
                <a:avLst/>
                <a:gdLst>
                  <a:gd name="connsiteX0" fmla="*/ 136492 w 140134"/>
                  <a:gd name="connsiteY0" fmla="*/ 38855 h 80014"/>
                  <a:gd name="connsiteX1" fmla="*/ 73597 w 140134"/>
                  <a:gd name="connsiteY1" fmla="*/ 2203 h 80014"/>
                  <a:gd name="connsiteX2" fmla="*/ 54881 w 140134"/>
                  <a:gd name="connsiteY2" fmla="*/ 2232 h 80014"/>
                  <a:gd name="connsiteX3" fmla="*/ 4184 w 140134"/>
                  <a:gd name="connsiteY3" fmla="*/ 30492 h 80014"/>
                  <a:gd name="connsiteX4" fmla="*/ 3636 w 140134"/>
                  <a:gd name="connsiteY4" fmla="*/ 41162 h 80014"/>
                  <a:gd name="connsiteX5" fmla="*/ 66531 w 140134"/>
                  <a:gd name="connsiteY5" fmla="*/ 77815 h 80014"/>
                  <a:gd name="connsiteX6" fmla="*/ 85305 w 140134"/>
                  <a:gd name="connsiteY6" fmla="*/ 77757 h 80014"/>
                  <a:gd name="connsiteX7" fmla="*/ 136002 w 140134"/>
                  <a:gd name="connsiteY7" fmla="*/ 49497 h 80014"/>
                  <a:gd name="connsiteX8" fmla="*/ 136492 w 140134"/>
                  <a:gd name="connsiteY8" fmla="*/ 38855 h 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4" h="80014">
                    <a:moveTo>
                      <a:pt x="136492" y="38855"/>
                    </a:moveTo>
                    <a:lnTo>
                      <a:pt x="73597" y="2203"/>
                    </a:lnTo>
                    <a:cubicBezTo>
                      <a:pt x="68521" y="-768"/>
                      <a:pt x="60129" y="-710"/>
                      <a:pt x="54881" y="2232"/>
                    </a:cubicBezTo>
                    <a:lnTo>
                      <a:pt x="4184" y="30492"/>
                    </a:lnTo>
                    <a:cubicBezTo>
                      <a:pt x="-1151" y="33463"/>
                      <a:pt x="-1439" y="38221"/>
                      <a:pt x="3636" y="41162"/>
                    </a:cubicBezTo>
                    <a:lnTo>
                      <a:pt x="66531" y="77815"/>
                    </a:lnTo>
                    <a:cubicBezTo>
                      <a:pt x="71578" y="80785"/>
                      <a:pt x="79999" y="80728"/>
                      <a:pt x="85305" y="77757"/>
                    </a:cubicBezTo>
                    <a:lnTo>
                      <a:pt x="136002" y="49497"/>
                    </a:lnTo>
                    <a:cubicBezTo>
                      <a:pt x="141279" y="46584"/>
                      <a:pt x="141567" y="41797"/>
                      <a:pt x="136492" y="38855"/>
                    </a:cubicBezTo>
                    <a:close/>
                  </a:path>
                </a:pathLst>
              </a:custGeom>
              <a:solidFill>
                <a:srgbClr val="6E6FDA"/>
              </a:solidFill>
              <a:ln w="2878" cap="flat">
                <a:noFill/>
                <a:prstDash val="solid"/>
                <a:miter/>
              </a:ln>
            </p:spPr>
            <p:txBody>
              <a:bodyPr rtlCol="0" anchor="ctr"/>
              <a:lstStyle/>
              <a:p>
                <a:endParaRPr lang="zh-CN" altLang="en-US"/>
              </a:p>
            </p:txBody>
          </p:sp>
          <p:sp>
            <p:nvSpPr>
              <p:cNvPr id="324" name="Aichitds5-129"/>
              <p:cNvSpPr/>
              <p:nvPr/>
            </p:nvSpPr>
            <p:spPr>
              <a:xfrm>
                <a:off x="10573758" y="5247111"/>
                <a:ext cx="155400" cy="88903"/>
              </a:xfrm>
              <a:custGeom>
                <a:avLst/>
                <a:gdLst>
                  <a:gd name="connsiteX0" fmla="*/ 151792 w 155400"/>
                  <a:gd name="connsiteY0" fmla="*/ 47741 h 88903"/>
                  <a:gd name="connsiteX1" fmla="*/ 73613 w 155400"/>
                  <a:gd name="connsiteY1" fmla="*/ 2206 h 88903"/>
                  <a:gd name="connsiteX2" fmla="*/ 54839 w 155400"/>
                  <a:gd name="connsiteY2" fmla="*/ 2206 h 88903"/>
                  <a:gd name="connsiteX3" fmla="*/ 4143 w 155400"/>
                  <a:gd name="connsiteY3" fmla="*/ 30438 h 88903"/>
                  <a:gd name="connsiteX4" fmla="*/ 3652 w 155400"/>
                  <a:gd name="connsiteY4" fmla="*/ 41195 h 88903"/>
                  <a:gd name="connsiteX5" fmla="*/ 81832 w 155400"/>
                  <a:gd name="connsiteY5" fmla="*/ 86730 h 88903"/>
                  <a:gd name="connsiteX6" fmla="*/ 100605 w 155400"/>
                  <a:gd name="connsiteY6" fmla="*/ 86643 h 88903"/>
                  <a:gd name="connsiteX7" fmla="*/ 151302 w 155400"/>
                  <a:gd name="connsiteY7" fmla="*/ 58411 h 88903"/>
                  <a:gd name="connsiteX8" fmla="*/ 151792 w 155400"/>
                  <a:gd name="connsiteY8" fmla="*/ 47741 h 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00" h="88903">
                    <a:moveTo>
                      <a:pt x="151792" y="47741"/>
                    </a:moveTo>
                    <a:lnTo>
                      <a:pt x="73613" y="2206"/>
                    </a:lnTo>
                    <a:cubicBezTo>
                      <a:pt x="68537" y="-735"/>
                      <a:pt x="60088" y="-735"/>
                      <a:pt x="54839" y="2206"/>
                    </a:cubicBezTo>
                    <a:lnTo>
                      <a:pt x="4143" y="30438"/>
                    </a:lnTo>
                    <a:cubicBezTo>
                      <a:pt x="-1192" y="33437"/>
                      <a:pt x="-1394" y="38224"/>
                      <a:pt x="3652" y="41195"/>
                    </a:cubicBezTo>
                    <a:lnTo>
                      <a:pt x="81832" y="86730"/>
                    </a:lnTo>
                    <a:cubicBezTo>
                      <a:pt x="86820" y="89642"/>
                      <a:pt x="95299" y="89642"/>
                      <a:pt x="100605" y="86643"/>
                    </a:cubicBezTo>
                    <a:lnTo>
                      <a:pt x="151302" y="58411"/>
                    </a:lnTo>
                    <a:cubicBezTo>
                      <a:pt x="156579" y="55469"/>
                      <a:pt x="156781" y="50683"/>
                      <a:pt x="151792" y="47741"/>
                    </a:cubicBezTo>
                    <a:close/>
                  </a:path>
                </a:pathLst>
              </a:custGeom>
              <a:solidFill>
                <a:srgbClr val="6E6FDA"/>
              </a:solidFill>
              <a:ln w="2878" cap="flat">
                <a:noFill/>
                <a:prstDash val="solid"/>
                <a:miter/>
              </a:ln>
            </p:spPr>
            <p:txBody>
              <a:bodyPr rtlCol="0" anchor="ctr"/>
              <a:lstStyle/>
              <a:p>
                <a:endParaRPr lang="zh-CN" altLang="en-US"/>
              </a:p>
            </p:txBody>
          </p:sp>
          <p:sp>
            <p:nvSpPr>
              <p:cNvPr id="325" name="Aichitds5-130"/>
              <p:cNvSpPr/>
              <p:nvPr/>
            </p:nvSpPr>
            <p:spPr>
              <a:xfrm>
                <a:off x="9325592" y="4608870"/>
                <a:ext cx="145238" cy="82980"/>
              </a:xfrm>
              <a:custGeom>
                <a:avLst/>
                <a:gdLst>
                  <a:gd name="connsiteX0" fmla="*/ 141537 w 145238"/>
                  <a:gd name="connsiteY0" fmla="*/ 41804 h 82980"/>
                  <a:gd name="connsiteX1" fmla="*/ 73566 w 145238"/>
                  <a:gd name="connsiteY1" fmla="*/ 2210 h 82980"/>
                  <a:gd name="connsiteX2" fmla="*/ 54850 w 145238"/>
                  <a:gd name="connsiteY2" fmla="*/ 2267 h 82980"/>
                  <a:gd name="connsiteX3" fmla="*/ 4154 w 145238"/>
                  <a:gd name="connsiteY3" fmla="*/ 30500 h 82980"/>
                  <a:gd name="connsiteX4" fmla="*/ 3663 w 145238"/>
                  <a:gd name="connsiteY4" fmla="*/ 41170 h 82980"/>
                  <a:gd name="connsiteX5" fmla="*/ 71634 w 145238"/>
                  <a:gd name="connsiteY5" fmla="*/ 80764 h 82980"/>
                  <a:gd name="connsiteX6" fmla="*/ 90407 w 145238"/>
                  <a:gd name="connsiteY6" fmla="*/ 80764 h 82980"/>
                  <a:gd name="connsiteX7" fmla="*/ 141104 w 145238"/>
                  <a:gd name="connsiteY7" fmla="*/ 52532 h 82980"/>
                  <a:gd name="connsiteX8" fmla="*/ 141537 w 145238"/>
                  <a:gd name="connsiteY8" fmla="*/ 41804 h 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8" h="82980">
                    <a:moveTo>
                      <a:pt x="141537" y="41804"/>
                    </a:moveTo>
                    <a:lnTo>
                      <a:pt x="73566" y="2210"/>
                    </a:lnTo>
                    <a:cubicBezTo>
                      <a:pt x="68520" y="-760"/>
                      <a:pt x="60185" y="-732"/>
                      <a:pt x="54850" y="2267"/>
                    </a:cubicBezTo>
                    <a:lnTo>
                      <a:pt x="4154" y="30500"/>
                    </a:lnTo>
                    <a:cubicBezTo>
                      <a:pt x="-1181" y="33470"/>
                      <a:pt x="-1412" y="38228"/>
                      <a:pt x="3663" y="41170"/>
                    </a:cubicBezTo>
                    <a:lnTo>
                      <a:pt x="71634" y="80764"/>
                    </a:lnTo>
                    <a:cubicBezTo>
                      <a:pt x="76681" y="83705"/>
                      <a:pt x="85072" y="83734"/>
                      <a:pt x="90407" y="80764"/>
                    </a:cubicBezTo>
                    <a:lnTo>
                      <a:pt x="141104" y="52532"/>
                    </a:lnTo>
                    <a:cubicBezTo>
                      <a:pt x="146468" y="49533"/>
                      <a:pt x="146612" y="44745"/>
                      <a:pt x="141537" y="41804"/>
                    </a:cubicBezTo>
                    <a:close/>
                  </a:path>
                </a:pathLst>
              </a:custGeom>
              <a:solidFill>
                <a:srgbClr val="6E6FDA"/>
              </a:solidFill>
              <a:ln w="2878" cap="flat">
                <a:noFill/>
                <a:prstDash val="solid"/>
                <a:miter/>
              </a:ln>
            </p:spPr>
            <p:txBody>
              <a:bodyPr rtlCol="0" anchor="ctr"/>
              <a:lstStyle/>
              <a:p>
                <a:endParaRPr lang="zh-CN" altLang="en-US"/>
              </a:p>
            </p:txBody>
          </p:sp>
          <p:sp>
            <p:nvSpPr>
              <p:cNvPr id="326" name="Aichitds5-131"/>
              <p:cNvSpPr/>
              <p:nvPr/>
            </p:nvSpPr>
            <p:spPr>
              <a:xfrm>
                <a:off x="9423534" y="4665400"/>
                <a:ext cx="160216" cy="91711"/>
              </a:xfrm>
              <a:custGeom>
                <a:avLst/>
                <a:gdLst>
                  <a:gd name="connsiteX0" fmla="*/ 156610 w 160216"/>
                  <a:gd name="connsiteY0" fmla="*/ 50535 h 91711"/>
                  <a:gd name="connsiteX1" fmla="*/ 73644 w 160216"/>
                  <a:gd name="connsiteY1" fmla="*/ 2203 h 91711"/>
                  <a:gd name="connsiteX2" fmla="*/ 54784 w 160216"/>
                  <a:gd name="connsiteY2" fmla="*/ 2231 h 91711"/>
                  <a:gd name="connsiteX3" fmla="*/ 4088 w 160216"/>
                  <a:gd name="connsiteY3" fmla="*/ 30492 h 91711"/>
                  <a:gd name="connsiteX4" fmla="*/ 3684 w 160216"/>
                  <a:gd name="connsiteY4" fmla="*/ 41191 h 91711"/>
                  <a:gd name="connsiteX5" fmla="*/ 86679 w 160216"/>
                  <a:gd name="connsiteY5" fmla="*/ 89552 h 91711"/>
                  <a:gd name="connsiteX6" fmla="*/ 105395 w 160216"/>
                  <a:gd name="connsiteY6" fmla="*/ 89523 h 91711"/>
                  <a:gd name="connsiteX7" fmla="*/ 156091 w 160216"/>
                  <a:gd name="connsiteY7" fmla="*/ 61262 h 91711"/>
                  <a:gd name="connsiteX8" fmla="*/ 156610 w 160216"/>
                  <a:gd name="connsiteY8" fmla="*/ 50535 h 9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16" h="91711">
                    <a:moveTo>
                      <a:pt x="156610" y="50535"/>
                    </a:moveTo>
                    <a:lnTo>
                      <a:pt x="73644" y="2203"/>
                    </a:lnTo>
                    <a:cubicBezTo>
                      <a:pt x="68569" y="-739"/>
                      <a:pt x="60119" y="-739"/>
                      <a:pt x="54784" y="2231"/>
                    </a:cubicBezTo>
                    <a:lnTo>
                      <a:pt x="4088" y="30492"/>
                    </a:lnTo>
                    <a:cubicBezTo>
                      <a:pt x="-1190" y="33434"/>
                      <a:pt x="-1392" y="38221"/>
                      <a:pt x="3684" y="41191"/>
                    </a:cubicBezTo>
                    <a:lnTo>
                      <a:pt x="86679" y="89552"/>
                    </a:lnTo>
                    <a:cubicBezTo>
                      <a:pt x="91697" y="92436"/>
                      <a:pt x="100146" y="92436"/>
                      <a:pt x="105395" y="89523"/>
                    </a:cubicBezTo>
                    <a:lnTo>
                      <a:pt x="156091" y="61262"/>
                    </a:lnTo>
                    <a:cubicBezTo>
                      <a:pt x="161397" y="58292"/>
                      <a:pt x="161599" y="53447"/>
                      <a:pt x="156610" y="50535"/>
                    </a:cubicBezTo>
                    <a:close/>
                  </a:path>
                </a:pathLst>
              </a:custGeom>
              <a:solidFill>
                <a:srgbClr val="6E6FDA"/>
              </a:solidFill>
              <a:ln w="2878" cap="flat">
                <a:noFill/>
                <a:prstDash val="solid"/>
                <a:miter/>
              </a:ln>
            </p:spPr>
            <p:txBody>
              <a:bodyPr rtlCol="0" anchor="ctr"/>
              <a:lstStyle/>
              <a:p>
                <a:endParaRPr lang="zh-CN" altLang="en-US"/>
              </a:p>
            </p:txBody>
          </p:sp>
          <p:sp>
            <p:nvSpPr>
              <p:cNvPr id="327" name="Aichitds5-132"/>
              <p:cNvSpPr/>
              <p:nvPr/>
            </p:nvSpPr>
            <p:spPr>
              <a:xfrm>
                <a:off x="9534568" y="4730072"/>
                <a:ext cx="140137" cy="80046"/>
              </a:xfrm>
              <a:custGeom>
                <a:avLst/>
                <a:gdLst>
                  <a:gd name="connsiteX0" fmla="*/ 136501 w 140137"/>
                  <a:gd name="connsiteY0" fmla="*/ 38866 h 80046"/>
                  <a:gd name="connsiteX1" fmla="*/ 73606 w 140137"/>
                  <a:gd name="connsiteY1" fmla="*/ 2185 h 80046"/>
                  <a:gd name="connsiteX2" fmla="*/ 54804 w 140137"/>
                  <a:gd name="connsiteY2" fmla="*/ 2271 h 80046"/>
                  <a:gd name="connsiteX3" fmla="*/ 4107 w 140137"/>
                  <a:gd name="connsiteY3" fmla="*/ 30532 h 80046"/>
                  <a:gd name="connsiteX4" fmla="*/ 3646 w 140137"/>
                  <a:gd name="connsiteY4" fmla="*/ 41202 h 80046"/>
                  <a:gd name="connsiteX5" fmla="*/ 66541 w 140137"/>
                  <a:gd name="connsiteY5" fmla="*/ 77855 h 80046"/>
                  <a:gd name="connsiteX6" fmla="*/ 85257 w 140137"/>
                  <a:gd name="connsiteY6" fmla="*/ 77826 h 80046"/>
                  <a:gd name="connsiteX7" fmla="*/ 135953 w 140137"/>
                  <a:gd name="connsiteY7" fmla="*/ 49594 h 80046"/>
                  <a:gd name="connsiteX8" fmla="*/ 136501 w 140137"/>
                  <a:gd name="connsiteY8" fmla="*/ 38866 h 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46">
                    <a:moveTo>
                      <a:pt x="136501" y="38866"/>
                    </a:moveTo>
                    <a:lnTo>
                      <a:pt x="73606" y="2185"/>
                    </a:lnTo>
                    <a:cubicBezTo>
                      <a:pt x="68560" y="-757"/>
                      <a:pt x="60139" y="-728"/>
                      <a:pt x="54804" y="2271"/>
                    </a:cubicBezTo>
                    <a:lnTo>
                      <a:pt x="4107" y="30532"/>
                    </a:lnTo>
                    <a:cubicBezTo>
                      <a:pt x="-1141" y="33474"/>
                      <a:pt x="-1430" y="38261"/>
                      <a:pt x="3646" y="41202"/>
                    </a:cubicBezTo>
                    <a:lnTo>
                      <a:pt x="66541" y="77855"/>
                    </a:lnTo>
                    <a:cubicBezTo>
                      <a:pt x="71588" y="80796"/>
                      <a:pt x="79979" y="80768"/>
                      <a:pt x="85257" y="77826"/>
                    </a:cubicBezTo>
                    <a:lnTo>
                      <a:pt x="135953" y="49594"/>
                    </a:lnTo>
                    <a:cubicBezTo>
                      <a:pt x="141288" y="46566"/>
                      <a:pt x="141577" y="41779"/>
                      <a:pt x="136501" y="38866"/>
                    </a:cubicBezTo>
                    <a:close/>
                  </a:path>
                </a:pathLst>
              </a:custGeom>
              <a:solidFill>
                <a:srgbClr val="6E6FDA"/>
              </a:solidFill>
              <a:ln w="2878" cap="flat">
                <a:noFill/>
                <a:prstDash val="solid"/>
                <a:miter/>
              </a:ln>
            </p:spPr>
            <p:txBody>
              <a:bodyPr rtlCol="0" anchor="ctr"/>
              <a:lstStyle/>
              <a:p>
                <a:endParaRPr lang="zh-CN" altLang="en-US"/>
              </a:p>
            </p:txBody>
          </p:sp>
          <p:sp>
            <p:nvSpPr>
              <p:cNvPr id="328" name="Aichitds5-133"/>
              <p:cNvSpPr/>
              <p:nvPr/>
            </p:nvSpPr>
            <p:spPr>
              <a:xfrm>
                <a:off x="9624630" y="4782528"/>
                <a:ext cx="140124" cy="79985"/>
              </a:xfrm>
              <a:custGeom>
                <a:avLst/>
                <a:gdLst>
                  <a:gd name="connsiteX0" fmla="*/ 136529 w 140124"/>
                  <a:gd name="connsiteY0" fmla="*/ 38866 h 79985"/>
                  <a:gd name="connsiteX1" fmla="*/ 73634 w 140124"/>
                  <a:gd name="connsiteY1" fmla="*/ 2213 h 79985"/>
                  <a:gd name="connsiteX2" fmla="*/ 54774 w 140124"/>
                  <a:gd name="connsiteY2" fmla="*/ 2242 h 79985"/>
                  <a:gd name="connsiteX3" fmla="*/ 4077 w 140124"/>
                  <a:gd name="connsiteY3" fmla="*/ 30503 h 79985"/>
                  <a:gd name="connsiteX4" fmla="*/ 3673 w 140124"/>
                  <a:gd name="connsiteY4" fmla="*/ 41173 h 79985"/>
                  <a:gd name="connsiteX5" fmla="*/ 66568 w 140124"/>
                  <a:gd name="connsiteY5" fmla="*/ 77826 h 79985"/>
                  <a:gd name="connsiteX6" fmla="*/ 85313 w 140124"/>
                  <a:gd name="connsiteY6" fmla="*/ 77797 h 79985"/>
                  <a:gd name="connsiteX7" fmla="*/ 136010 w 140124"/>
                  <a:gd name="connsiteY7" fmla="*/ 49536 h 79985"/>
                  <a:gd name="connsiteX8" fmla="*/ 136529 w 140124"/>
                  <a:gd name="connsiteY8" fmla="*/ 38866 h 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4" h="79985">
                    <a:moveTo>
                      <a:pt x="136529" y="38866"/>
                    </a:moveTo>
                    <a:lnTo>
                      <a:pt x="73634" y="2213"/>
                    </a:lnTo>
                    <a:cubicBezTo>
                      <a:pt x="68558" y="-757"/>
                      <a:pt x="60109" y="-728"/>
                      <a:pt x="54774" y="2242"/>
                    </a:cubicBezTo>
                    <a:lnTo>
                      <a:pt x="4077" y="30503"/>
                    </a:lnTo>
                    <a:cubicBezTo>
                      <a:pt x="-1171" y="33416"/>
                      <a:pt x="-1402" y="38261"/>
                      <a:pt x="3673" y="41173"/>
                    </a:cubicBezTo>
                    <a:lnTo>
                      <a:pt x="66568" y="77826"/>
                    </a:lnTo>
                    <a:cubicBezTo>
                      <a:pt x="71586" y="80710"/>
                      <a:pt x="80036" y="80710"/>
                      <a:pt x="85313" y="77797"/>
                    </a:cubicBezTo>
                    <a:lnTo>
                      <a:pt x="136010" y="49536"/>
                    </a:lnTo>
                    <a:cubicBezTo>
                      <a:pt x="141287" y="46595"/>
                      <a:pt x="141518" y="41779"/>
                      <a:pt x="136529" y="38866"/>
                    </a:cubicBezTo>
                    <a:close/>
                  </a:path>
                </a:pathLst>
              </a:custGeom>
              <a:solidFill>
                <a:srgbClr val="6E6FDA"/>
              </a:solidFill>
              <a:ln w="2878" cap="flat">
                <a:noFill/>
                <a:prstDash val="solid"/>
                <a:miter/>
              </a:ln>
            </p:spPr>
            <p:txBody>
              <a:bodyPr rtlCol="0" anchor="ctr"/>
              <a:lstStyle/>
              <a:p>
                <a:endParaRPr lang="zh-CN" altLang="en-US"/>
              </a:p>
            </p:txBody>
          </p:sp>
          <p:sp>
            <p:nvSpPr>
              <p:cNvPr id="329" name="Aichitds5-134"/>
              <p:cNvSpPr/>
              <p:nvPr/>
            </p:nvSpPr>
            <p:spPr>
              <a:xfrm>
                <a:off x="9714725" y="4835045"/>
                <a:ext cx="140145" cy="80017"/>
              </a:xfrm>
              <a:custGeom>
                <a:avLst/>
                <a:gdLst>
                  <a:gd name="connsiteX0" fmla="*/ 136493 w 140145"/>
                  <a:gd name="connsiteY0" fmla="*/ 38834 h 80017"/>
                  <a:gd name="connsiteX1" fmla="*/ 73570 w 140145"/>
                  <a:gd name="connsiteY1" fmla="*/ 2152 h 80017"/>
                  <a:gd name="connsiteX2" fmla="*/ 54796 w 140145"/>
                  <a:gd name="connsiteY2" fmla="*/ 2239 h 80017"/>
                  <a:gd name="connsiteX3" fmla="*/ 4099 w 140145"/>
                  <a:gd name="connsiteY3" fmla="*/ 30500 h 80017"/>
                  <a:gd name="connsiteX4" fmla="*/ 3609 w 140145"/>
                  <a:gd name="connsiteY4" fmla="*/ 41170 h 80017"/>
                  <a:gd name="connsiteX5" fmla="*/ 66504 w 140145"/>
                  <a:gd name="connsiteY5" fmla="*/ 77822 h 80017"/>
                  <a:gd name="connsiteX6" fmla="*/ 85306 w 140145"/>
                  <a:gd name="connsiteY6" fmla="*/ 77822 h 80017"/>
                  <a:gd name="connsiteX7" fmla="*/ 136003 w 140145"/>
                  <a:gd name="connsiteY7" fmla="*/ 49561 h 80017"/>
                  <a:gd name="connsiteX8" fmla="*/ 136493 w 140145"/>
                  <a:gd name="connsiteY8" fmla="*/ 38834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5" h="80017">
                    <a:moveTo>
                      <a:pt x="136493" y="38834"/>
                    </a:moveTo>
                    <a:lnTo>
                      <a:pt x="73570" y="2152"/>
                    </a:lnTo>
                    <a:cubicBezTo>
                      <a:pt x="68581" y="-732"/>
                      <a:pt x="60102" y="-732"/>
                      <a:pt x="54796" y="2239"/>
                    </a:cubicBezTo>
                    <a:lnTo>
                      <a:pt x="4099" y="30500"/>
                    </a:lnTo>
                    <a:cubicBezTo>
                      <a:pt x="-1178" y="33441"/>
                      <a:pt x="-1380" y="38228"/>
                      <a:pt x="3609" y="41170"/>
                    </a:cubicBezTo>
                    <a:lnTo>
                      <a:pt x="66504" y="77822"/>
                    </a:lnTo>
                    <a:cubicBezTo>
                      <a:pt x="71580" y="80764"/>
                      <a:pt x="80029" y="80735"/>
                      <a:pt x="85306" y="77822"/>
                    </a:cubicBezTo>
                    <a:lnTo>
                      <a:pt x="136003" y="49561"/>
                    </a:lnTo>
                    <a:cubicBezTo>
                      <a:pt x="141338" y="46591"/>
                      <a:pt x="141540" y="41804"/>
                      <a:pt x="136493" y="38834"/>
                    </a:cubicBezTo>
                    <a:close/>
                  </a:path>
                </a:pathLst>
              </a:custGeom>
              <a:solidFill>
                <a:srgbClr val="6E6FDA"/>
              </a:solidFill>
              <a:ln w="2878" cap="flat">
                <a:noFill/>
                <a:prstDash val="solid"/>
                <a:miter/>
              </a:ln>
            </p:spPr>
            <p:txBody>
              <a:bodyPr rtlCol="0" anchor="ctr"/>
              <a:lstStyle/>
              <a:p>
                <a:endParaRPr lang="zh-CN" altLang="en-US"/>
              </a:p>
            </p:txBody>
          </p:sp>
          <p:sp>
            <p:nvSpPr>
              <p:cNvPr id="330" name="Aichitds5-135"/>
              <p:cNvSpPr/>
              <p:nvPr/>
            </p:nvSpPr>
            <p:spPr>
              <a:xfrm>
                <a:off x="9804750" y="4887479"/>
                <a:ext cx="140164" cy="80035"/>
              </a:xfrm>
              <a:custGeom>
                <a:avLst/>
                <a:gdLst>
                  <a:gd name="connsiteX0" fmla="*/ 136529 w 140164"/>
                  <a:gd name="connsiteY0" fmla="*/ 38855 h 80035"/>
                  <a:gd name="connsiteX1" fmla="*/ 73605 w 140164"/>
                  <a:gd name="connsiteY1" fmla="*/ 2203 h 80035"/>
                  <a:gd name="connsiteX2" fmla="*/ 54745 w 140164"/>
                  <a:gd name="connsiteY2" fmla="*/ 2231 h 80035"/>
                  <a:gd name="connsiteX3" fmla="*/ 4077 w 140164"/>
                  <a:gd name="connsiteY3" fmla="*/ 30492 h 80035"/>
                  <a:gd name="connsiteX4" fmla="*/ 3673 w 140164"/>
                  <a:gd name="connsiteY4" fmla="*/ 41191 h 80035"/>
                  <a:gd name="connsiteX5" fmla="*/ 66568 w 140164"/>
                  <a:gd name="connsiteY5" fmla="*/ 77844 h 80035"/>
                  <a:gd name="connsiteX6" fmla="*/ 85284 w 140164"/>
                  <a:gd name="connsiteY6" fmla="*/ 77815 h 80035"/>
                  <a:gd name="connsiteX7" fmla="*/ 135981 w 140164"/>
                  <a:gd name="connsiteY7" fmla="*/ 49554 h 80035"/>
                  <a:gd name="connsiteX8" fmla="*/ 136529 w 140164"/>
                  <a:gd name="connsiteY8" fmla="*/ 38855 h 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4" h="80035">
                    <a:moveTo>
                      <a:pt x="136529" y="38855"/>
                    </a:moveTo>
                    <a:lnTo>
                      <a:pt x="73605" y="2203"/>
                    </a:lnTo>
                    <a:cubicBezTo>
                      <a:pt x="68529" y="-739"/>
                      <a:pt x="60080" y="-739"/>
                      <a:pt x="54745" y="2231"/>
                    </a:cubicBezTo>
                    <a:lnTo>
                      <a:pt x="4077" y="30492"/>
                    </a:lnTo>
                    <a:cubicBezTo>
                      <a:pt x="-1171" y="33434"/>
                      <a:pt x="-1402" y="38250"/>
                      <a:pt x="3673" y="41191"/>
                    </a:cubicBezTo>
                    <a:lnTo>
                      <a:pt x="66568" y="77844"/>
                    </a:lnTo>
                    <a:cubicBezTo>
                      <a:pt x="71644" y="80814"/>
                      <a:pt x="80036" y="80728"/>
                      <a:pt x="85284" y="77815"/>
                    </a:cubicBezTo>
                    <a:lnTo>
                      <a:pt x="135981" y="49554"/>
                    </a:lnTo>
                    <a:cubicBezTo>
                      <a:pt x="141316" y="46613"/>
                      <a:pt x="141604" y="41826"/>
                      <a:pt x="136529" y="38855"/>
                    </a:cubicBezTo>
                    <a:close/>
                  </a:path>
                </a:pathLst>
              </a:custGeom>
              <a:solidFill>
                <a:srgbClr val="6E6FDA"/>
              </a:solidFill>
              <a:ln w="2878" cap="flat">
                <a:noFill/>
                <a:prstDash val="solid"/>
                <a:miter/>
              </a:ln>
            </p:spPr>
            <p:txBody>
              <a:bodyPr rtlCol="0" anchor="ctr"/>
              <a:lstStyle/>
              <a:p>
                <a:endParaRPr lang="zh-CN" altLang="en-US"/>
              </a:p>
            </p:txBody>
          </p:sp>
          <p:sp>
            <p:nvSpPr>
              <p:cNvPr id="331" name="Aichitds5-136"/>
              <p:cNvSpPr/>
              <p:nvPr/>
            </p:nvSpPr>
            <p:spPr>
              <a:xfrm>
                <a:off x="9894875" y="4939993"/>
                <a:ext cx="140153" cy="80024"/>
              </a:xfrm>
              <a:custGeom>
                <a:avLst/>
                <a:gdLst>
                  <a:gd name="connsiteX0" fmla="*/ 136551 w 140153"/>
                  <a:gd name="connsiteY0" fmla="*/ 38884 h 80024"/>
                  <a:gd name="connsiteX1" fmla="*/ 73569 w 140153"/>
                  <a:gd name="connsiteY1" fmla="*/ 2174 h 80024"/>
                  <a:gd name="connsiteX2" fmla="*/ 54796 w 140153"/>
                  <a:gd name="connsiteY2" fmla="*/ 2260 h 80024"/>
                  <a:gd name="connsiteX3" fmla="*/ 4099 w 140153"/>
                  <a:gd name="connsiteY3" fmla="*/ 30492 h 80024"/>
                  <a:gd name="connsiteX4" fmla="*/ 3609 w 140153"/>
                  <a:gd name="connsiteY4" fmla="*/ 41162 h 80024"/>
                  <a:gd name="connsiteX5" fmla="*/ 66591 w 140153"/>
                  <a:gd name="connsiteY5" fmla="*/ 77844 h 80024"/>
                  <a:gd name="connsiteX6" fmla="*/ 85306 w 140153"/>
                  <a:gd name="connsiteY6" fmla="*/ 77815 h 80024"/>
                  <a:gd name="connsiteX7" fmla="*/ 136003 w 140153"/>
                  <a:gd name="connsiteY7" fmla="*/ 49554 h 80024"/>
                  <a:gd name="connsiteX8" fmla="*/ 136551 w 140153"/>
                  <a:gd name="connsiteY8" fmla="*/ 38884 h 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3" h="80024">
                    <a:moveTo>
                      <a:pt x="136551" y="38884"/>
                    </a:moveTo>
                    <a:lnTo>
                      <a:pt x="73569" y="2174"/>
                    </a:lnTo>
                    <a:cubicBezTo>
                      <a:pt x="68581" y="-739"/>
                      <a:pt x="60131" y="-739"/>
                      <a:pt x="54796" y="2260"/>
                    </a:cubicBezTo>
                    <a:lnTo>
                      <a:pt x="4099" y="30492"/>
                    </a:lnTo>
                    <a:cubicBezTo>
                      <a:pt x="-1178" y="33434"/>
                      <a:pt x="-1380" y="38221"/>
                      <a:pt x="3609" y="41162"/>
                    </a:cubicBezTo>
                    <a:lnTo>
                      <a:pt x="66591" y="77844"/>
                    </a:lnTo>
                    <a:cubicBezTo>
                      <a:pt x="71580" y="80756"/>
                      <a:pt x="80029" y="80756"/>
                      <a:pt x="85306" y="77815"/>
                    </a:cubicBezTo>
                    <a:lnTo>
                      <a:pt x="136003" y="49554"/>
                    </a:lnTo>
                    <a:cubicBezTo>
                      <a:pt x="141338" y="46584"/>
                      <a:pt x="141540" y="41797"/>
                      <a:pt x="136551" y="38884"/>
                    </a:cubicBezTo>
                    <a:close/>
                  </a:path>
                </a:pathLst>
              </a:custGeom>
              <a:solidFill>
                <a:srgbClr val="6E6FDA"/>
              </a:solidFill>
              <a:ln w="2878" cap="flat">
                <a:noFill/>
                <a:prstDash val="solid"/>
                <a:miter/>
              </a:ln>
            </p:spPr>
            <p:txBody>
              <a:bodyPr rtlCol="0" anchor="ctr"/>
              <a:lstStyle/>
              <a:p>
                <a:endParaRPr lang="zh-CN" altLang="en-US"/>
              </a:p>
            </p:txBody>
          </p:sp>
          <p:sp>
            <p:nvSpPr>
              <p:cNvPr id="332" name="Aichitds5-137"/>
              <p:cNvSpPr/>
              <p:nvPr/>
            </p:nvSpPr>
            <p:spPr>
              <a:xfrm>
                <a:off x="9984930" y="4992455"/>
                <a:ext cx="140137" cy="80000"/>
              </a:xfrm>
              <a:custGeom>
                <a:avLst/>
                <a:gdLst>
                  <a:gd name="connsiteX0" fmla="*/ 136498 w 140137"/>
                  <a:gd name="connsiteY0" fmla="*/ 38848 h 80000"/>
                  <a:gd name="connsiteX1" fmla="*/ 73603 w 140137"/>
                  <a:gd name="connsiteY1" fmla="*/ 2196 h 80000"/>
                  <a:gd name="connsiteX2" fmla="*/ 54801 w 140137"/>
                  <a:gd name="connsiteY2" fmla="*/ 2282 h 80000"/>
                  <a:gd name="connsiteX3" fmla="*/ 4133 w 140137"/>
                  <a:gd name="connsiteY3" fmla="*/ 30514 h 80000"/>
                  <a:gd name="connsiteX4" fmla="*/ 3643 w 140137"/>
                  <a:gd name="connsiteY4" fmla="*/ 41155 h 80000"/>
                  <a:gd name="connsiteX5" fmla="*/ 66567 w 140137"/>
                  <a:gd name="connsiteY5" fmla="*/ 77808 h 80000"/>
                  <a:gd name="connsiteX6" fmla="*/ 85282 w 140137"/>
                  <a:gd name="connsiteY6" fmla="*/ 77779 h 80000"/>
                  <a:gd name="connsiteX7" fmla="*/ 135979 w 140137"/>
                  <a:gd name="connsiteY7" fmla="*/ 49518 h 80000"/>
                  <a:gd name="connsiteX8" fmla="*/ 136498 w 140137"/>
                  <a:gd name="connsiteY8" fmla="*/ 38848 h 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00">
                    <a:moveTo>
                      <a:pt x="136498" y="38848"/>
                    </a:moveTo>
                    <a:lnTo>
                      <a:pt x="73603" y="2196"/>
                    </a:lnTo>
                    <a:cubicBezTo>
                      <a:pt x="68527" y="-775"/>
                      <a:pt x="60136" y="-717"/>
                      <a:pt x="54801" y="2282"/>
                    </a:cubicBezTo>
                    <a:lnTo>
                      <a:pt x="4133" y="30514"/>
                    </a:lnTo>
                    <a:cubicBezTo>
                      <a:pt x="-1144" y="33427"/>
                      <a:pt x="-1433" y="38214"/>
                      <a:pt x="3643" y="41155"/>
                    </a:cubicBezTo>
                    <a:lnTo>
                      <a:pt x="66567" y="77808"/>
                    </a:lnTo>
                    <a:cubicBezTo>
                      <a:pt x="71642" y="80778"/>
                      <a:pt x="80034" y="80692"/>
                      <a:pt x="85282" y="77779"/>
                    </a:cubicBezTo>
                    <a:lnTo>
                      <a:pt x="135979" y="49518"/>
                    </a:lnTo>
                    <a:cubicBezTo>
                      <a:pt x="141285" y="46577"/>
                      <a:pt x="141574" y="41790"/>
                      <a:pt x="136498" y="38848"/>
                    </a:cubicBezTo>
                    <a:close/>
                  </a:path>
                </a:pathLst>
              </a:custGeom>
              <a:solidFill>
                <a:srgbClr val="6E6FDA"/>
              </a:solidFill>
              <a:ln w="2878" cap="flat">
                <a:noFill/>
                <a:prstDash val="solid"/>
                <a:miter/>
              </a:ln>
            </p:spPr>
            <p:txBody>
              <a:bodyPr rtlCol="0" anchor="ctr"/>
              <a:lstStyle/>
              <a:p>
                <a:endParaRPr lang="zh-CN" altLang="en-US"/>
              </a:p>
            </p:txBody>
          </p:sp>
          <p:sp>
            <p:nvSpPr>
              <p:cNvPr id="333" name="Aichitds5-138"/>
              <p:cNvSpPr/>
              <p:nvPr/>
            </p:nvSpPr>
            <p:spPr>
              <a:xfrm>
                <a:off x="10075248" y="5045067"/>
                <a:ext cx="140139" cy="80028"/>
              </a:xfrm>
              <a:custGeom>
                <a:avLst/>
                <a:gdLst>
                  <a:gd name="connsiteX0" fmla="*/ 136500 w 140139"/>
                  <a:gd name="connsiteY0" fmla="*/ 38866 h 80028"/>
                  <a:gd name="connsiteX1" fmla="*/ 73605 w 140139"/>
                  <a:gd name="connsiteY1" fmla="*/ 2213 h 80028"/>
                  <a:gd name="connsiteX2" fmla="*/ 54745 w 140139"/>
                  <a:gd name="connsiteY2" fmla="*/ 2242 h 80028"/>
                  <a:gd name="connsiteX3" fmla="*/ 4077 w 140139"/>
                  <a:gd name="connsiteY3" fmla="*/ 30503 h 80028"/>
                  <a:gd name="connsiteX4" fmla="*/ 3673 w 140139"/>
                  <a:gd name="connsiteY4" fmla="*/ 41202 h 80028"/>
                  <a:gd name="connsiteX5" fmla="*/ 66568 w 140139"/>
                  <a:gd name="connsiteY5" fmla="*/ 77826 h 80028"/>
                  <a:gd name="connsiteX6" fmla="*/ 85284 w 140139"/>
                  <a:gd name="connsiteY6" fmla="*/ 77797 h 80028"/>
                  <a:gd name="connsiteX7" fmla="*/ 135981 w 140139"/>
                  <a:gd name="connsiteY7" fmla="*/ 49565 h 80028"/>
                  <a:gd name="connsiteX8" fmla="*/ 136500 w 140139"/>
                  <a:gd name="connsiteY8" fmla="*/ 38866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9" h="80028">
                    <a:moveTo>
                      <a:pt x="136500" y="38866"/>
                    </a:moveTo>
                    <a:lnTo>
                      <a:pt x="73605" y="2213"/>
                    </a:lnTo>
                    <a:cubicBezTo>
                      <a:pt x="68558" y="-757"/>
                      <a:pt x="60080" y="-728"/>
                      <a:pt x="54745" y="2242"/>
                    </a:cubicBezTo>
                    <a:lnTo>
                      <a:pt x="4077" y="30503"/>
                    </a:lnTo>
                    <a:cubicBezTo>
                      <a:pt x="-1171" y="33445"/>
                      <a:pt x="-1402" y="38261"/>
                      <a:pt x="3673" y="41202"/>
                    </a:cubicBezTo>
                    <a:lnTo>
                      <a:pt x="66568" y="77826"/>
                    </a:lnTo>
                    <a:cubicBezTo>
                      <a:pt x="71644" y="80796"/>
                      <a:pt x="80036" y="80738"/>
                      <a:pt x="85284" y="77797"/>
                    </a:cubicBezTo>
                    <a:lnTo>
                      <a:pt x="135981" y="49565"/>
                    </a:lnTo>
                    <a:cubicBezTo>
                      <a:pt x="141287" y="46594"/>
                      <a:pt x="141575" y="41808"/>
                      <a:pt x="136500" y="38866"/>
                    </a:cubicBezTo>
                    <a:close/>
                  </a:path>
                </a:pathLst>
              </a:custGeom>
              <a:solidFill>
                <a:srgbClr val="6E6FDA"/>
              </a:solidFill>
              <a:ln w="2878" cap="flat">
                <a:noFill/>
                <a:prstDash val="solid"/>
                <a:miter/>
              </a:ln>
            </p:spPr>
            <p:txBody>
              <a:bodyPr rtlCol="0" anchor="ctr"/>
              <a:lstStyle/>
              <a:p>
                <a:endParaRPr lang="zh-CN" altLang="en-US"/>
              </a:p>
            </p:txBody>
          </p:sp>
          <p:sp>
            <p:nvSpPr>
              <p:cNvPr id="334" name="Aichitds5-139"/>
              <p:cNvSpPr/>
              <p:nvPr/>
            </p:nvSpPr>
            <p:spPr>
              <a:xfrm>
                <a:off x="10165257" y="5097529"/>
                <a:ext cx="140157" cy="79995"/>
              </a:xfrm>
              <a:custGeom>
                <a:avLst/>
                <a:gdLst>
                  <a:gd name="connsiteX0" fmla="*/ 136522 w 140157"/>
                  <a:gd name="connsiteY0" fmla="*/ 38830 h 79995"/>
                  <a:gd name="connsiteX1" fmla="*/ 73598 w 140157"/>
                  <a:gd name="connsiteY1" fmla="*/ 2177 h 79995"/>
                  <a:gd name="connsiteX2" fmla="*/ 54796 w 140157"/>
                  <a:gd name="connsiteY2" fmla="*/ 2235 h 79995"/>
                  <a:gd name="connsiteX3" fmla="*/ 4099 w 140157"/>
                  <a:gd name="connsiteY3" fmla="*/ 30467 h 79995"/>
                  <a:gd name="connsiteX4" fmla="*/ 3609 w 140157"/>
                  <a:gd name="connsiteY4" fmla="*/ 41137 h 79995"/>
                  <a:gd name="connsiteX5" fmla="*/ 66504 w 140157"/>
                  <a:gd name="connsiteY5" fmla="*/ 77790 h 79995"/>
                  <a:gd name="connsiteX6" fmla="*/ 85278 w 140157"/>
                  <a:gd name="connsiteY6" fmla="*/ 77790 h 79995"/>
                  <a:gd name="connsiteX7" fmla="*/ 135974 w 140157"/>
                  <a:gd name="connsiteY7" fmla="*/ 49558 h 79995"/>
                  <a:gd name="connsiteX8" fmla="*/ 136522 w 140157"/>
                  <a:gd name="connsiteY8" fmla="*/ 38830 h 7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7" h="79995">
                    <a:moveTo>
                      <a:pt x="136522" y="38830"/>
                    </a:moveTo>
                    <a:lnTo>
                      <a:pt x="73598" y="2177"/>
                    </a:lnTo>
                    <a:cubicBezTo>
                      <a:pt x="68581" y="-735"/>
                      <a:pt x="60131" y="-735"/>
                      <a:pt x="54796" y="2235"/>
                    </a:cubicBezTo>
                    <a:lnTo>
                      <a:pt x="4099" y="30467"/>
                    </a:lnTo>
                    <a:cubicBezTo>
                      <a:pt x="-1178" y="33409"/>
                      <a:pt x="-1380" y="38224"/>
                      <a:pt x="3609" y="41137"/>
                    </a:cubicBezTo>
                    <a:lnTo>
                      <a:pt x="66504" y="77790"/>
                    </a:lnTo>
                    <a:cubicBezTo>
                      <a:pt x="71551" y="80731"/>
                      <a:pt x="80029" y="80731"/>
                      <a:pt x="85278" y="77790"/>
                    </a:cubicBezTo>
                    <a:lnTo>
                      <a:pt x="135974" y="49558"/>
                    </a:lnTo>
                    <a:cubicBezTo>
                      <a:pt x="141338" y="46616"/>
                      <a:pt x="141569" y="41800"/>
                      <a:pt x="136522" y="38830"/>
                    </a:cubicBezTo>
                    <a:close/>
                  </a:path>
                </a:pathLst>
              </a:custGeom>
              <a:solidFill>
                <a:srgbClr val="6E6FDA"/>
              </a:solidFill>
              <a:ln w="2878" cap="flat">
                <a:noFill/>
                <a:prstDash val="solid"/>
                <a:miter/>
              </a:ln>
            </p:spPr>
            <p:txBody>
              <a:bodyPr rtlCol="0" anchor="ctr"/>
              <a:lstStyle/>
              <a:p>
                <a:endParaRPr lang="zh-CN" altLang="en-US"/>
              </a:p>
            </p:txBody>
          </p:sp>
          <p:sp>
            <p:nvSpPr>
              <p:cNvPr id="335" name="Aichitds5-140"/>
              <p:cNvSpPr/>
              <p:nvPr/>
            </p:nvSpPr>
            <p:spPr>
              <a:xfrm>
                <a:off x="10255382" y="5150046"/>
                <a:ext cx="140147" cy="80007"/>
              </a:xfrm>
              <a:custGeom>
                <a:avLst/>
                <a:gdLst>
                  <a:gd name="connsiteX0" fmla="*/ 136487 w 140147"/>
                  <a:gd name="connsiteY0" fmla="*/ 38856 h 80007"/>
                  <a:gd name="connsiteX1" fmla="*/ 73592 w 140147"/>
                  <a:gd name="connsiteY1" fmla="*/ 2174 h 80007"/>
                  <a:gd name="connsiteX2" fmla="*/ 54818 w 140147"/>
                  <a:gd name="connsiteY2" fmla="*/ 2260 h 80007"/>
                  <a:gd name="connsiteX3" fmla="*/ 4122 w 140147"/>
                  <a:gd name="connsiteY3" fmla="*/ 30493 h 80007"/>
                  <a:gd name="connsiteX4" fmla="*/ 3631 w 140147"/>
                  <a:gd name="connsiteY4" fmla="*/ 41163 h 80007"/>
                  <a:gd name="connsiteX5" fmla="*/ 66555 w 140147"/>
                  <a:gd name="connsiteY5" fmla="*/ 77816 h 80007"/>
                  <a:gd name="connsiteX6" fmla="*/ 85271 w 140147"/>
                  <a:gd name="connsiteY6" fmla="*/ 77787 h 80007"/>
                  <a:gd name="connsiteX7" fmla="*/ 135968 w 140147"/>
                  <a:gd name="connsiteY7" fmla="*/ 49554 h 80007"/>
                  <a:gd name="connsiteX8" fmla="*/ 136487 w 140147"/>
                  <a:gd name="connsiteY8" fmla="*/ 38856 h 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7" h="80007">
                    <a:moveTo>
                      <a:pt x="136487" y="38856"/>
                    </a:moveTo>
                    <a:lnTo>
                      <a:pt x="73592" y="2174"/>
                    </a:lnTo>
                    <a:cubicBezTo>
                      <a:pt x="68545" y="-767"/>
                      <a:pt x="60153" y="-710"/>
                      <a:pt x="54818" y="2260"/>
                    </a:cubicBezTo>
                    <a:lnTo>
                      <a:pt x="4122" y="30493"/>
                    </a:lnTo>
                    <a:cubicBezTo>
                      <a:pt x="-1156" y="33405"/>
                      <a:pt x="-1415" y="38193"/>
                      <a:pt x="3631" y="41163"/>
                    </a:cubicBezTo>
                    <a:lnTo>
                      <a:pt x="66555" y="77816"/>
                    </a:lnTo>
                    <a:cubicBezTo>
                      <a:pt x="71631" y="80786"/>
                      <a:pt x="80023" y="80699"/>
                      <a:pt x="85271" y="77787"/>
                    </a:cubicBezTo>
                    <a:lnTo>
                      <a:pt x="135968" y="49554"/>
                    </a:lnTo>
                    <a:cubicBezTo>
                      <a:pt x="141303" y="46555"/>
                      <a:pt x="141591" y="41797"/>
                      <a:pt x="136487" y="38856"/>
                    </a:cubicBezTo>
                    <a:close/>
                  </a:path>
                </a:pathLst>
              </a:custGeom>
              <a:solidFill>
                <a:srgbClr val="6E6FDA"/>
              </a:solidFill>
              <a:ln w="2878" cap="flat">
                <a:noFill/>
                <a:prstDash val="solid"/>
                <a:miter/>
              </a:ln>
            </p:spPr>
            <p:txBody>
              <a:bodyPr rtlCol="0" anchor="ctr"/>
              <a:lstStyle/>
              <a:p>
                <a:endParaRPr lang="zh-CN" altLang="en-US"/>
              </a:p>
            </p:txBody>
          </p:sp>
          <p:sp>
            <p:nvSpPr>
              <p:cNvPr id="336" name="Aichitds5-141"/>
              <p:cNvSpPr/>
              <p:nvPr/>
            </p:nvSpPr>
            <p:spPr>
              <a:xfrm>
                <a:off x="10345429" y="5202513"/>
                <a:ext cx="140145" cy="80017"/>
              </a:xfrm>
              <a:custGeom>
                <a:avLst/>
                <a:gdLst>
                  <a:gd name="connsiteX0" fmla="*/ 136529 w 140145"/>
                  <a:gd name="connsiteY0" fmla="*/ 38844 h 80017"/>
                  <a:gd name="connsiteX1" fmla="*/ 73634 w 140145"/>
                  <a:gd name="connsiteY1" fmla="*/ 2192 h 80017"/>
                  <a:gd name="connsiteX2" fmla="*/ 54774 w 140145"/>
                  <a:gd name="connsiteY2" fmla="*/ 2221 h 80017"/>
                  <a:gd name="connsiteX3" fmla="*/ 4077 w 140145"/>
                  <a:gd name="connsiteY3" fmla="*/ 30481 h 80017"/>
                  <a:gd name="connsiteX4" fmla="*/ 3673 w 140145"/>
                  <a:gd name="connsiteY4" fmla="*/ 41180 h 80017"/>
                  <a:gd name="connsiteX5" fmla="*/ 66597 w 140145"/>
                  <a:gd name="connsiteY5" fmla="*/ 77862 h 80017"/>
                  <a:gd name="connsiteX6" fmla="*/ 85313 w 140145"/>
                  <a:gd name="connsiteY6" fmla="*/ 77804 h 80017"/>
                  <a:gd name="connsiteX7" fmla="*/ 136010 w 140145"/>
                  <a:gd name="connsiteY7" fmla="*/ 49572 h 80017"/>
                  <a:gd name="connsiteX8" fmla="*/ 136529 w 140145"/>
                  <a:gd name="connsiteY8" fmla="*/ 38844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5" h="80017">
                    <a:moveTo>
                      <a:pt x="136529" y="38844"/>
                    </a:moveTo>
                    <a:lnTo>
                      <a:pt x="73634" y="2192"/>
                    </a:lnTo>
                    <a:cubicBezTo>
                      <a:pt x="68558" y="-750"/>
                      <a:pt x="60109" y="-721"/>
                      <a:pt x="54774" y="2221"/>
                    </a:cubicBezTo>
                    <a:lnTo>
                      <a:pt x="4077" y="30481"/>
                    </a:lnTo>
                    <a:cubicBezTo>
                      <a:pt x="-1171" y="33423"/>
                      <a:pt x="-1402" y="38239"/>
                      <a:pt x="3673" y="41180"/>
                    </a:cubicBezTo>
                    <a:lnTo>
                      <a:pt x="66597" y="77862"/>
                    </a:lnTo>
                    <a:cubicBezTo>
                      <a:pt x="71586" y="80746"/>
                      <a:pt x="80036" y="80746"/>
                      <a:pt x="85313" y="77804"/>
                    </a:cubicBezTo>
                    <a:lnTo>
                      <a:pt x="136010" y="49572"/>
                    </a:lnTo>
                    <a:cubicBezTo>
                      <a:pt x="141316" y="46573"/>
                      <a:pt x="141546" y="41757"/>
                      <a:pt x="136529" y="38844"/>
                    </a:cubicBezTo>
                    <a:close/>
                  </a:path>
                </a:pathLst>
              </a:custGeom>
              <a:solidFill>
                <a:srgbClr val="6E6FDA"/>
              </a:solidFill>
              <a:ln w="2878" cap="flat">
                <a:noFill/>
                <a:prstDash val="solid"/>
                <a:miter/>
              </a:ln>
            </p:spPr>
            <p:txBody>
              <a:bodyPr rtlCol="0" anchor="ctr"/>
              <a:lstStyle/>
              <a:p>
                <a:endParaRPr lang="zh-CN" altLang="en-US"/>
              </a:p>
            </p:txBody>
          </p:sp>
          <p:sp>
            <p:nvSpPr>
              <p:cNvPr id="337" name="Aichitds5-142"/>
              <p:cNvSpPr/>
              <p:nvPr/>
            </p:nvSpPr>
            <p:spPr>
              <a:xfrm>
                <a:off x="10436786" y="5255762"/>
                <a:ext cx="214801" cy="123458"/>
              </a:xfrm>
              <a:custGeom>
                <a:avLst/>
                <a:gdLst>
                  <a:gd name="connsiteX0" fmla="*/ 211191 w 214801"/>
                  <a:gd name="connsiteY0" fmla="*/ 82318 h 123458"/>
                  <a:gd name="connsiteX1" fmla="*/ 73606 w 214801"/>
                  <a:gd name="connsiteY1" fmla="*/ 2177 h 123458"/>
                  <a:gd name="connsiteX2" fmla="*/ 54804 w 214801"/>
                  <a:gd name="connsiteY2" fmla="*/ 2235 h 123458"/>
                  <a:gd name="connsiteX3" fmla="*/ 4107 w 214801"/>
                  <a:gd name="connsiteY3" fmla="*/ 30496 h 123458"/>
                  <a:gd name="connsiteX4" fmla="*/ 3646 w 214801"/>
                  <a:gd name="connsiteY4" fmla="*/ 41137 h 123458"/>
                  <a:gd name="connsiteX5" fmla="*/ 141202 w 214801"/>
                  <a:gd name="connsiteY5" fmla="*/ 121277 h 123458"/>
                  <a:gd name="connsiteX6" fmla="*/ 159917 w 214801"/>
                  <a:gd name="connsiteY6" fmla="*/ 121249 h 123458"/>
                  <a:gd name="connsiteX7" fmla="*/ 210614 w 214801"/>
                  <a:gd name="connsiteY7" fmla="*/ 93016 h 123458"/>
                  <a:gd name="connsiteX8" fmla="*/ 211191 w 214801"/>
                  <a:gd name="connsiteY8" fmla="*/ 82318 h 12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00" h="123458">
                    <a:moveTo>
                      <a:pt x="211191" y="82318"/>
                    </a:moveTo>
                    <a:lnTo>
                      <a:pt x="73606" y="2177"/>
                    </a:lnTo>
                    <a:cubicBezTo>
                      <a:pt x="68531" y="-764"/>
                      <a:pt x="60139" y="-706"/>
                      <a:pt x="54804" y="2235"/>
                    </a:cubicBezTo>
                    <a:lnTo>
                      <a:pt x="4107" y="30496"/>
                    </a:lnTo>
                    <a:cubicBezTo>
                      <a:pt x="-1141" y="33409"/>
                      <a:pt x="-1430" y="38196"/>
                      <a:pt x="3646" y="41137"/>
                    </a:cubicBezTo>
                    <a:lnTo>
                      <a:pt x="141202" y="121277"/>
                    </a:lnTo>
                    <a:cubicBezTo>
                      <a:pt x="146191" y="124190"/>
                      <a:pt x="154669" y="124190"/>
                      <a:pt x="159917" y="121249"/>
                    </a:cubicBezTo>
                    <a:lnTo>
                      <a:pt x="210614" y="93016"/>
                    </a:lnTo>
                    <a:cubicBezTo>
                      <a:pt x="215978" y="90075"/>
                      <a:pt x="216209" y="85230"/>
                      <a:pt x="211191" y="82318"/>
                    </a:cubicBezTo>
                    <a:close/>
                  </a:path>
                </a:pathLst>
              </a:custGeom>
              <a:solidFill>
                <a:srgbClr val="6E6FDA"/>
              </a:solidFill>
              <a:ln w="2878" cap="flat">
                <a:noFill/>
                <a:prstDash val="solid"/>
                <a:miter/>
              </a:ln>
            </p:spPr>
            <p:txBody>
              <a:bodyPr rtlCol="0" anchor="ctr"/>
              <a:lstStyle/>
              <a:p>
                <a:endParaRPr lang="zh-CN" altLang="en-US"/>
              </a:p>
            </p:txBody>
          </p:sp>
          <p:sp>
            <p:nvSpPr>
              <p:cNvPr id="338" name="Aichitds5-143"/>
              <p:cNvSpPr/>
              <p:nvPr/>
            </p:nvSpPr>
            <p:spPr>
              <a:xfrm>
                <a:off x="9094860" y="4608723"/>
                <a:ext cx="202709" cy="114482"/>
              </a:xfrm>
              <a:custGeom>
                <a:avLst/>
                <a:gdLst>
                  <a:gd name="connsiteX0" fmla="*/ 199070 w 202709"/>
                  <a:gd name="connsiteY0" fmla="*/ 29927 h 114482"/>
                  <a:gd name="connsiteX1" fmla="*/ 151430 w 202709"/>
                  <a:gd name="connsiteY1" fmla="*/ 2185 h 114482"/>
                  <a:gd name="connsiteX2" fmla="*/ 132656 w 202709"/>
                  <a:gd name="connsiteY2" fmla="*/ 2271 h 114482"/>
                  <a:gd name="connsiteX3" fmla="*/ 4184 w 202709"/>
                  <a:gd name="connsiteY3" fmla="*/ 73846 h 114482"/>
                  <a:gd name="connsiteX4" fmla="*/ 3636 w 202709"/>
                  <a:gd name="connsiteY4" fmla="*/ 84545 h 114482"/>
                  <a:gd name="connsiteX5" fmla="*/ 51276 w 202709"/>
                  <a:gd name="connsiteY5" fmla="*/ 112287 h 114482"/>
                  <a:gd name="connsiteX6" fmla="*/ 70050 w 202709"/>
                  <a:gd name="connsiteY6" fmla="*/ 112201 h 114482"/>
                  <a:gd name="connsiteX7" fmla="*/ 198551 w 202709"/>
                  <a:gd name="connsiteY7" fmla="*/ 40625 h 114482"/>
                  <a:gd name="connsiteX8" fmla="*/ 199070 w 202709"/>
                  <a:gd name="connsiteY8" fmla="*/ 29927 h 11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09" h="114482">
                    <a:moveTo>
                      <a:pt x="199070" y="29927"/>
                    </a:moveTo>
                    <a:lnTo>
                      <a:pt x="151430" y="2185"/>
                    </a:lnTo>
                    <a:cubicBezTo>
                      <a:pt x="146383" y="-757"/>
                      <a:pt x="137962" y="-728"/>
                      <a:pt x="132656" y="2271"/>
                    </a:cubicBezTo>
                    <a:lnTo>
                      <a:pt x="4184" y="73846"/>
                    </a:lnTo>
                    <a:cubicBezTo>
                      <a:pt x="-1151" y="76817"/>
                      <a:pt x="-1439" y="81604"/>
                      <a:pt x="3636" y="84545"/>
                    </a:cubicBezTo>
                    <a:lnTo>
                      <a:pt x="51276" y="112287"/>
                    </a:lnTo>
                    <a:cubicBezTo>
                      <a:pt x="56352" y="115257"/>
                      <a:pt x="64743" y="115200"/>
                      <a:pt x="70050" y="112201"/>
                    </a:cubicBezTo>
                    <a:lnTo>
                      <a:pt x="198551" y="40625"/>
                    </a:lnTo>
                    <a:cubicBezTo>
                      <a:pt x="203857" y="37684"/>
                      <a:pt x="204145" y="32897"/>
                      <a:pt x="199070" y="29927"/>
                    </a:cubicBezTo>
                    <a:close/>
                  </a:path>
                </a:pathLst>
              </a:custGeom>
              <a:solidFill>
                <a:srgbClr val="6E6FDA"/>
              </a:solidFill>
              <a:ln w="2878" cap="flat">
                <a:noFill/>
                <a:prstDash val="solid"/>
                <a:miter/>
              </a:ln>
            </p:spPr>
            <p:txBody>
              <a:bodyPr rtlCol="0" anchor="ctr"/>
              <a:lstStyle/>
              <a:p>
                <a:endParaRPr lang="zh-CN" altLang="en-US"/>
              </a:p>
            </p:txBody>
          </p:sp>
          <p:sp>
            <p:nvSpPr>
              <p:cNvPr id="339" name="Aichitds5-144"/>
              <p:cNvSpPr/>
              <p:nvPr/>
            </p:nvSpPr>
            <p:spPr>
              <a:xfrm>
                <a:off x="9245675" y="4651247"/>
                <a:ext cx="149014" cy="85205"/>
              </a:xfrm>
              <a:custGeom>
                <a:avLst/>
                <a:gdLst>
                  <a:gd name="connsiteX0" fmla="*/ 145351 w 149014"/>
                  <a:gd name="connsiteY0" fmla="*/ 43981 h 85205"/>
                  <a:gd name="connsiteX1" fmla="*/ 73603 w 149014"/>
                  <a:gd name="connsiteY1" fmla="*/ 2196 h 85205"/>
                  <a:gd name="connsiteX2" fmla="*/ 54801 w 149014"/>
                  <a:gd name="connsiteY2" fmla="*/ 2282 h 85205"/>
                  <a:gd name="connsiteX3" fmla="*/ 4133 w 149014"/>
                  <a:gd name="connsiteY3" fmla="*/ 30514 h 85205"/>
                  <a:gd name="connsiteX4" fmla="*/ 3643 w 149014"/>
                  <a:gd name="connsiteY4" fmla="*/ 41184 h 85205"/>
                  <a:gd name="connsiteX5" fmla="*/ 75391 w 149014"/>
                  <a:gd name="connsiteY5" fmla="*/ 82999 h 85205"/>
                  <a:gd name="connsiteX6" fmla="*/ 94164 w 149014"/>
                  <a:gd name="connsiteY6" fmla="*/ 82999 h 85205"/>
                  <a:gd name="connsiteX7" fmla="*/ 144861 w 149014"/>
                  <a:gd name="connsiteY7" fmla="*/ 54767 h 85205"/>
                  <a:gd name="connsiteX8" fmla="*/ 145351 w 149014"/>
                  <a:gd name="connsiteY8" fmla="*/ 43981 h 8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14" h="85205">
                    <a:moveTo>
                      <a:pt x="145351" y="43981"/>
                    </a:moveTo>
                    <a:lnTo>
                      <a:pt x="73603" y="2196"/>
                    </a:lnTo>
                    <a:cubicBezTo>
                      <a:pt x="68528" y="-775"/>
                      <a:pt x="60136" y="-717"/>
                      <a:pt x="54801" y="2282"/>
                    </a:cubicBezTo>
                    <a:lnTo>
                      <a:pt x="4133" y="30514"/>
                    </a:lnTo>
                    <a:cubicBezTo>
                      <a:pt x="-1144" y="33427"/>
                      <a:pt x="-1433" y="38214"/>
                      <a:pt x="3643" y="41184"/>
                    </a:cubicBezTo>
                    <a:lnTo>
                      <a:pt x="75391" y="82999"/>
                    </a:lnTo>
                    <a:cubicBezTo>
                      <a:pt x="80466" y="85940"/>
                      <a:pt x="88887" y="85940"/>
                      <a:pt x="94164" y="82999"/>
                    </a:cubicBezTo>
                    <a:lnTo>
                      <a:pt x="144861" y="54767"/>
                    </a:lnTo>
                    <a:cubicBezTo>
                      <a:pt x="150196" y="51739"/>
                      <a:pt x="150427" y="46952"/>
                      <a:pt x="145351" y="43981"/>
                    </a:cubicBezTo>
                    <a:close/>
                  </a:path>
                </a:pathLst>
              </a:custGeom>
              <a:solidFill>
                <a:srgbClr val="6E6FDA"/>
              </a:solidFill>
              <a:ln w="2878" cap="flat">
                <a:noFill/>
                <a:prstDash val="solid"/>
                <a:miter/>
              </a:ln>
            </p:spPr>
            <p:txBody>
              <a:bodyPr rtlCol="0" anchor="ctr"/>
              <a:lstStyle/>
              <a:p>
                <a:endParaRPr lang="zh-CN" altLang="en-US"/>
              </a:p>
            </p:txBody>
          </p:sp>
          <p:sp>
            <p:nvSpPr>
              <p:cNvPr id="340" name="Aichitds5-145"/>
              <p:cNvSpPr/>
              <p:nvPr/>
            </p:nvSpPr>
            <p:spPr>
              <a:xfrm>
                <a:off x="9345048" y="4709118"/>
                <a:ext cx="112820" cy="64091"/>
              </a:xfrm>
              <a:custGeom>
                <a:avLst/>
                <a:gdLst>
                  <a:gd name="connsiteX0" fmla="*/ 109162 w 112820"/>
                  <a:gd name="connsiteY0" fmla="*/ 22908 h 64091"/>
                  <a:gd name="connsiteX1" fmla="*/ 73634 w 112820"/>
                  <a:gd name="connsiteY1" fmla="*/ 2202 h 64091"/>
                  <a:gd name="connsiteX2" fmla="*/ 54774 w 112820"/>
                  <a:gd name="connsiteY2" fmla="*/ 2231 h 64091"/>
                  <a:gd name="connsiteX3" fmla="*/ 4077 w 112820"/>
                  <a:gd name="connsiteY3" fmla="*/ 30492 h 64091"/>
                  <a:gd name="connsiteX4" fmla="*/ 3673 w 112820"/>
                  <a:gd name="connsiteY4" fmla="*/ 41191 h 64091"/>
                  <a:gd name="connsiteX5" fmla="*/ 39230 w 112820"/>
                  <a:gd name="connsiteY5" fmla="*/ 61897 h 64091"/>
                  <a:gd name="connsiteX6" fmla="*/ 58032 w 112820"/>
                  <a:gd name="connsiteY6" fmla="*/ 61897 h 64091"/>
                  <a:gd name="connsiteX7" fmla="*/ 108729 w 112820"/>
                  <a:gd name="connsiteY7" fmla="*/ 33636 h 64091"/>
                  <a:gd name="connsiteX8" fmla="*/ 109162 w 112820"/>
                  <a:gd name="connsiteY8" fmla="*/ 22908 h 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19" h="64090">
                    <a:moveTo>
                      <a:pt x="109162" y="22908"/>
                    </a:moveTo>
                    <a:lnTo>
                      <a:pt x="73634" y="2202"/>
                    </a:lnTo>
                    <a:cubicBezTo>
                      <a:pt x="68558" y="-739"/>
                      <a:pt x="60109" y="-739"/>
                      <a:pt x="54774" y="2231"/>
                    </a:cubicBezTo>
                    <a:lnTo>
                      <a:pt x="4077" y="30492"/>
                    </a:lnTo>
                    <a:cubicBezTo>
                      <a:pt x="-1172" y="33405"/>
                      <a:pt x="-1402" y="38250"/>
                      <a:pt x="3673" y="41191"/>
                    </a:cubicBezTo>
                    <a:lnTo>
                      <a:pt x="39230" y="61897"/>
                    </a:lnTo>
                    <a:cubicBezTo>
                      <a:pt x="44306" y="64838"/>
                      <a:pt x="52755" y="64809"/>
                      <a:pt x="58032" y="61897"/>
                    </a:cubicBezTo>
                    <a:lnTo>
                      <a:pt x="108729" y="33636"/>
                    </a:lnTo>
                    <a:cubicBezTo>
                      <a:pt x="114006" y="30665"/>
                      <a:pt x="114208" y="25878"/>
                      <a:pt x="109162" y="22908"/>
                    </a:cubicBezTo>
                    <a:close/>
                  </a:path>
                </a:pathLst>
              </a:custGeom>
              <a:solidFill>
                <a:srgbClr val="6E6FDA"/>
              </a:solidFill>
              <a:ln w="2878" cap="flat">
                <a:noFill/>
                <a:prstDash val="solid"/>
                <a:miter/>
              </a:ln>
            </p:spPr>
            <p:txBody>
              <a:bodyPr rtlCol="0" anchor="ctr"/>
              <a:lstStyle/>
              <a:p>
                <a:endParaRPr lang="zh-CN" altLang="en-US"/>
              </a:p>
            </p:txBody>
          </p:sp>
          <p:sp>
            <p:nvSpPr>
              <p:cNvPr id="341" name="Aichitds5-146"/>
              <p:cNvSpPr/>
              <p:nvPr/>
            </p:nvSpPr>
            <p:spPr>
              <a:xfrm>
                <a:off x="9410797" y="4747446"/>
                <a:ext cx="114509" cy="65090"/>
              </a:xfrm>
              <a:custGeom>
                <a:avLst/>
                <a:gdLst>
                  <a:gd name="connsiteX0" fmla="*/ 110836 w 114509"/>
                  <a:gd name="connsiteY0" fmla="*/ 23885 h 65090"/>
                  <a:gd name="connsiteX1" fmla="*/ 73606 w 114509"/>
                  <a:gd name="connsiteY1" fmla="*/ 2199 h 65090"/>
                  <a:gd name="connsiteX2" fmla="*/ 54804 w 114509"/>
                  <a:gd name="connsiteY2" fmla="*/ 2257 h 65090"/>
                  <a:gd name="connsiteX3" fmla="*/ 4107 w 114509"/>
                  <a:gd name="connsiteY3" fmla="*/ 30518 h 65090"/>
                  <a:gd name="connsiteX4" fmla="*/ 3646 w 114509"/>
                  <a:gd name="connsiteY4" fmla="*/ 41159 h 65090"/>
                  <a:gd name="connsiteX5" fmla="*/ 40875 w 114509"/>
                  <a:gd name="connsiteY5" fmla="*/ 62874 h 65090"/>
                  <a:gd name="connsiteX6" fmla="*/ 59678 w 114509"/>
                  <a:gd name="connsiteY6" fmla="*/ 62874 h 65090"/>
                  <a:gd name="connsiteX7" fmla="*/ 110346 w 114509"/>
                  <a:gd name="connsiteY7" fmla="*/ 34613 h 65090"/>
                  <a:gd name="connsiteX8" fmla="*/ 110836 w 114509"/>
                  <a:gd name="connsiteY8" fmla="*/ 23885 h 6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08" h="65090">
                    <a:moveTo>
                      <a:pt x="110836" y="23885"/>
                    </a:moveTo>
                    <a:lnTo>
                      <a:pt x="73606" y="2199"/>
                    </a:lnTo>
                    <a:cubicBezTo>
                      <a:pt x="68531" y="-771"/>
                      <a:pt x="60139" y="-713"/>
                      <a:pt x="54804" y="2257"/>
                    </a:cubicBezTo>
                    <a:lnTo>
                      <a:pt x="4107" y="30518"/>
                    </a:lnTo>
                    <a:cubicBezTo>
                      <a:pt x="-1141" y="33459"/>
                      <a:pt x="-1430" y="38217"/>
                      <a:pt x="3646" y="41159"/>
                    </a:cubicBezTo>
                    <a:lnTo>
                      <a:pt x="40875" y="62874"/>
                    </a:lnTo>
                    <a:cubicBezTo>
                      <a:pt x="45951" y="65844"/>
                      <a:pt x="54400" y="65815"/>
                      <a:pt x="59678" y="62874"/>
                    </a:cubicBezTo>
                    <a:lnTo>
                      <a:pt x="110346" y="34613"/>
                    </a:lnTo>
                    <a:cubicBezTo>
                      <a:pt x="115709" y="31642"/>
                      <a:pt x="115911" y="26827"/>
                      <a:pt x="110836" y="23885"/>
                    </a:cubicBezTo>
                    <a:close/>
                  </a:path>
                </a:pathLst>
              </a:custGeom>
              <a:solidFill>
                <a:srgbClr val="6E6FDA"/>
              </a:solidFill>
              <a:ln w="2878" cap="flat">
                <a:noFill/>
                <a:prstDash val="solid"/>
                <a:miter/>
              </a:ln>
            </p:spPr>
            <p:txBody>
              <a:bodyPr rtlCol="0" anchor="ctr"/>
              <a:lstStyle/>
              <a:p>
                <a:endParaRPr lang="zh-CN" altLang="en-US"/>
              </a:p>
            </p:txBody>
          </p:sp>
          <p:sp>
            <p:nvSpPr>
              <p:cNvPr id="342" name="Aichitds5-147"/>
              <p:cNvSpPr/>
              <p:nvPr/>
            </p:nvSpPr>
            <p:spPr>
              <a:xfrm>
                <a:off x="9476479" y="4785718"/>
                <a:ext cx="180371" cy="103441"/>
              </a:xfrm>
              <a:custGeom>
                <a:avLst/>
                <a:gdLst>
                  <a:gd name="connsiteX0" fmla="*/ 176711 w 180371"/>
                  <a:gd name="connsiteY0" fmla="*/ 62264 h 103441"/>
                  <a:gd name="connsiteX1" fmla="*/ 73587 w 180371"/>
                  <a:gd name="connsiteY1" fmla="*/ 2166 h 103441"/>
                  <a:gd name="connsiteX2" fmla="*/ 54785 w 180371"/>
                  <a:gd name="connsiteY2" fmla="*/ 2224 h 103441"/>
                  <a:gd name="connsiteX3" fmla="*/ 4088 w 180371"/>
                  <a:gd name="connsiteY3" fmla="*/ 30514 h 103441"/>
                  <a:gd name="connsiteX4" fmla="*/ 3598 w 180371"/>
                  <a:gd name="connsiteY4" fmla="*/ 41184 h 103441"/>
                  <a:gd name="connsiteX5" fmla="*/ 106722 w 180371"/>
                  <a:gd name="connsiteY5" fmla="*/ 101224 h 103441"/>
                  <a:gd name="connsiteX6" fmla="*/ 125495 w 180371"/>
                  <a:gd name="connsiteY6" fmla="*/ 101224 h 103441"/>
                  <a:gd name="connsiteX7" fmla="*/ 176192 w 180371"/>
                  <a:gd name="connsiteY7" fmla="*/ 72992 h 103441"/>
                  <a:gd name="connsiteX8" fmla="*/ 176711 w 180371"/>
                  <a:gd name="connsiteY8" fmla="*/ 62264 h 10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71" h="103441">
                    <a:moveTo>
                      <a:pt x="176711" y="62264"/>
                    </a:moveTo>
                    <a:lnTo>
                      <a:pt x="73587" y="2166"/>
                    </a:lnTo>
                    <a:cubicBezTo>
                      <a:pt x="68598" y="-746"/>
                      <a:pt x="60149" y="-717"/>
                      <a:pt x="54785" y="2224"/>
                    </a:cubicBezTo>
                    <a:lnTo>
                      <a:pt x="4088" y="30514"/>
                    </a:lnTo>
                    <a:cubicBezTo>
                      <a:pt x="-1189" y="33427"/>
                      <a:pt x="-1362" y="38243"/>
                      <a:pt x="3598" y="41184"/>
                    </a:cubicBezTo>
                    <a:lnTo>
                      <a:pt x="106722" y="101224"/>
                    </a:lnTo>
                    <a:cubicBezTo>
                      <a:pt x="111797" y="104194"/>
                      <a:pt x="120247" y="104166"/>
                      <a:pt x="125495" y="101224"/>
                    </a:cubicBezTo>
                    <a:lnTo>
                      <a:pt x="176192" y="72992"/>
                    </a:lnTo>
                    <a:cubicBezTo>
                      <a:pt x="181556" y="70022"/>
                      <a:pt x="181786" y="65206"/>
                      <a:pt x="176711" y="62264"/>
                    </a:cubicBezTo>
                    <a:close/>
                  </a:path>
                </a:pathLst>
              </a:custGeom>
              <a:solidFill>
                <a:srgbClr val="6E6FDA"/>
              </a:solidFill>
              <a:ln w="2878" cap="flat">
                <a:noFill/>
                <a:prstDash val="solid"/>
                <a:miter/>
              </a:ln>
            </p:spPr>
            <p:txBody>
              <a:bodyPr rtlCol="0" anchor="ctr"/>
              <a:lstStyle/>
              <a:p>
                <a:endParaRPr lang="zh-CN" altLang="en-US"/>
              </a:p>
            </p:txBody>
          </p:sp>
          <p:sp>
            <p:nvSpPr>
              <p:cNvPr id="343" name="Aichitds5-148"/>
              <p:cNvSpPr/>
              <p:nvPr/>
            </p:nvSpPr>
            <p:spPr>
              <a:xfrm>
                <a:off x="9606821" y="4861644"/>
                <a:ext cx="140137" cy="80014"/>
              </a:xfrm>
              <a:custGeom>
                <a:avLst/>
                <a:gdLst>
                  <a:gd name="connsiteX0" fmla="*/ 136516 w 140137"/>
                  <a:gd name="connsiteY0" fmla="*/ 38852 h 80014"/>
                  <a:gd name="connsiteX1" fmla="*/ 73621 w 140137"/>
                  <a:gd name="connsiteY1" fmla="*/ 2199 h 80014"/>
                  <a:gd name="connsiteX2" fmla="*/ 54818 w 140137"/>
                  <a:gd name="connsiteY2" fmla="*/ 2257 h 80014"/>
                  <a:gd name="connsiteX3" fmla="*/ 4122 w 140137"/>
                  <a:gd name="connsiteY3" fmla="*/ 30518 h 80014"/>
                  <a:gd name="connsiteX4" fmla="*/ 3631 w 140137"/>
                  <a:gd name="connsiteY4" fmla="*/ 41188 h 80014"/>
                  <a:gd name="connsiteX5" fmla="*/ 66527 w 140137"/>
                  <a:gd name="connsiteY5" fmla="*/ 77812 h 80014"/>
                  <a:gd name="connsiteX6" fmla="*/ 85242 w 140137"/>
                  <a:gd name="connsiteY6" fmla="*/ 77783 h 80014"/>
                  <a:gd name="connsiteX7" fmla="*/ 135939 w 140137"/>
                  <a:gd name="connsiteY7" fmla="*/ 49551 h 80014"/>
                  <a:gd name="connsiteX8" fmla="*/ 136516 w 140137"/>
                  <a:gd name="connsiteY8" fmla="*/ 38852 h 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14">
                    <a:moveTo>
                      <a:pt x="136516" y="38852"/>
                    </a:moveTo>
                    <a:lnTo>
                      <a:pt x="73621" y="2199"/>
                    </a:lnTo>
                    <a:cubicBezTo>
                      <a:pt x="68545" y="-771"/>
                      <a:pt x="60153" y="-714"/>
                      <a:pt x="54818" y="2257"/>
                    </a:cubicBezTo>
                    <a:lnTo>
                      <a:pt x="4122" y="30518"/>
                    </a:lnTo>
                    <a:cubicBezTo>
                      <a:pt x="-1156" y="33459"/>
                      <a:pt x="-1415" y="38217"/>
                      <a:pt x="3631" y="41188"/>
                    </a:cubicBezTo>
                    <a:lnTo>
                      <a:pt x="66527" y="77812"/>
                    </a:lnTo>
                    <a:cubicBezTo>
                      <a:pt x="71573" y="80782"/>
                      <a:pt x="79965" y="80724"/>
                      <a:pt x="85242" y="77783"/>
                    </a:cubicBezTo>
                    <a:lnTo>
                      <a:pt x="135939" y="49551"/>
                    </a:lnTo>
                    <a:cubicBezTo>
                      <a:pt x="141303" y="46552"/>
                      <a:pt x="141562" y="41793"/>
                      <a:pt x="136516" y="38852"/>
                    </a:cubicBezTo>
                    <a:close/>
                  </a:path>
                </a:pathLst>
              </a:custGeom>
              <a:solidFill>
                <a:srgbClr val="6E6FDA"/>
              </a:solidFill>
              <a:ln w="2878" cap="flat">
                <a:noFill/>
                <a:prstDash val="solid"/>
                <a:miter/>
              </a:ln>
            </p:spPr>
            <p:txBody>
              <a:bodyPr rtlCol="0" anchor="ctr"/>
              <a:lstStyle/>
              <a:p>
                <a:endParaRPr lang="zh-CN" altLang="en-US"/>
              </a:p>
            </p:txBody>
          </p:sp>
          <p:sp>
            <p:nvSpPr>
              <p:cNvPr id="344" name="Aichitds5-149"/>
              <p:cNvSpPr/>
              <p:nvPr/>
            </p:nvSpPr>
            <p:spPr>
              <a:xfrm>
                <a:off x="9696854" y="4914125"/>
                <a:ext cx="140142" cy="80013"/>
              </a:xfrm>
              <a:custGeom>
                <a:avLst/>
                <a:gdLst>
                  <a:gd name="connsiteX0" fmla="*/ 136543 w 140142"/>
                  <a:gd name="connsiteY0" fmla="*/ 38855 h 80013"/>
                  <a:gd name="connsiteX1" fmla="*/ 73619 w 140142"/>
                  <a:gd name="connsiteY1" fmla="*/ 2203 h 80013"/>
                  <a:gd name="connsiteX2" fmla="*/ 54759 w 140142"/>
                  <a:gd name="connsiteY2" fmla="*/ 2231 h 80013"/>
                  <a:gd name="connsiteX3" fmla="*/ 4091 w 140142"/>
                  <a:gd name="connsiteY3" fmla="*/ 30492 h 80013"/>
                  <a:gd name="connsiteX4" fmla="*/ 3659 w 140142"/>
                  <a:gd name="connsiteY4" fmla="*/ 41191 h 80013"/>
                  <a:gd name="connsiteX5" fmla="*/ 66554 w 140142"/>
                  <a:gd name="connsiteY5" fmla="*/ 77844 h 80013"/>
                  <a:gd name="connsiteX6" fmla="*/ 85270 w 140142"/>
                  <a:gd name="connsiteY6" fmla="*/ 77815 h 80013"/>
                  <a:gd name="connsiteX7" fmla="*/ 135966 w 140142"/>
                  <a:gd name="connsiteY7" fmla="*/ 49583 h 80013"/>
                  <a:gd name="connsiteX8" fmla="*/ 136543 w 140142"/>
                  <a:gd name="connsiteY8" fmla="*/ 38855 h 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2" h="80013">
                    <a:moveTo>
                      <a:pt x="136543" y="38855"/>
                    </a:moveTo>
                    <a:lnTo>
                      <a:pt x="73619" y="2203"/>
                    </a:lnTo>
                    <a:cubicBezTo>
                      <a:pt x="68572" y="-739"/>
                      <a:pt x="60094" y="-739"/>
                      <a:pt x="54759" y="2231"/>
                    </a:cubicBezTo>
                    <a:lnTo>
                      <a:pt x="4091" y="30492"/>
                    </a:lnTo>
                    <a:cubicBezTo>
                      <a:pt x="-1186" y="33405"/>
                      <a:pt x="-1388" y="38221"/>
                      <a:pt x="3659" y="41191"/>
                    </a:cubicBezTo>
                    <a:lnTo>
                      <a:pt x="66554" y="77844"/>
                    </a:lnTo>
                    <a:cubicBezTo>
                      <a:pt x="71543" y="80756"/>
                      <a:pt x="80021" y="80728"/>
                      <a:pt x="85270" y="77815"/>
                    </a:cubicBezTo>
                    <a:lnTo>
                      <a:pt x="135966" y="49583"/>
                    </a:lnTo>
                    <a:cubicBezTo>
                      <a:pt x="141330" y="46555"/>
                      <a:pt x="141532" y="41739"/>
                      <a:pt x="136543" y="38855"/>
                    </a:cubicBezTo>
                    <a:close/>
                  </a:path>
                </a:pathLst>
              </a:custGeom>
              <a:solidFill>
                <a:srgbClr val="6E6FDA"/>
              </a:solidFill>
              <a:ln w="2878" cap="flat">
                <a:noFill/>
                <a:prstDash val="solid"/>
                <a:miter/>
              </a:ln>
            </p:spPr>
            <p:txBody>
              <a:bodyPr rtlCol="0" anchor="ctr"/>
              <a:lstStyle/>
              <a:p>
                <a:endParaRPr lang="zh-CN" altLang="en-US"/>
              </a:p>
            </p:txBody>
          </p:sp>
          <p:sp>
            <p:nvSpPr>
              <p:cNvPr id="345" name="Aichitds5-150"/>
              <p:cNvSpPr/>
              <p:nvPr/>
            </p:nvSpPr>
            <p:spPr>
              <a:xfrm>
                <a:off x="9786978" y="4966606"/>
                <a:ext cx="140156" cy="79981"/>
              </a:xfrm>
              <a:custGeom>
                <a:avLst/>
                <a:gdLst>
                  <a:gd name="connsiteX0" fmla="*/ 136479 w 140156"/>
                  <a:gd name="connsiteY0" fmla="*/ 38830 h 79981"/>
                  <a:gd name="connsiteX1" fmla="*/ 73555 w 140156"/>
                  <a:gd name="connsiteY1" fmla="*/ 2177 h 79981"/>
                  <a:gd name="connsiteX2" fmla="*/ 54782 w 140156"/>
                  <a:gd name="connsiteY2" fmla="*/ 2235 h 79981"/>
                  <a:gd name="connsiteX3" fmla="*/ 4085 w 140156"/>
                  <a:gd name="connsiteY3" fmla="*/ 30467 h 79981"/>
                  <a:gd name="connsiteX4" fmla="*/ 3624 w 140156"/>
                  <a:gd name="connsiteY4" fmla="*/ 41137 h 79981"/>
                  <a:gd name="connsiteX5" fmla="*/ 66548 w 140156"/>
                  <a:gd name="connsiteY5" fmla="*/ 77761 h 79981"/>
                  <a:gd name="connsiteX6" fmla="*/ 85321 w 140156"/>
                  <a:gd name="connsiteY6" fmla="*/ 77790 h 79981"/>
                  <a:gd name="connsiteX7" fmla="*/ 136018 w 140156"/>
                  <a:gd name="connsiteY7" fmla="*/ 49558 h 79981"/>
                  <a:gd name="connsiteX8" fmla="*/ 136479 w 140156"/>
                  <a:gd name="connsiteY8" fmla="*/ 38830 h 7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6" h="79981">
                    <a:moveTo>
                      <a:pt x="136479" y="38830"/>
                    </a:moveTo>
                    <a:lnTo>
                      <a:pt x="73555" y="2177"/>
                    </a:lnTo>
                    <a:cubicBezTo>
                      <a:pt x="68566" y="-735"/>
                      <a:pt x="60117" y="-735"/>
                      <a:pt x="54782" y="2235"/>
                    </a:cubicBezTo>
                    <a:lnTo>
                      <a:pt x="4085" y="30467"/>
                    </a:lnTo>
                    <a:cubicBezTo>
                      <a:pt x="-1164" y="33380"/>
                      <a:pt x="-1394" y="38224"/>
                      <a:pt x="3624" y="41137"/>
                    </a:cubicBezTo>
                    <a:lnTo>
                      <a:pt x="66548" y="77761"/>
                    </a:lnTo>
                    <a:cubicBezTo>
                      <a:pt x="71623" y="80731"/>
                      <a:pt x="80072" y="80703"/>
                      <a:pt x="85321" y="77790"/>
                    </a:cubicBezTo>
                    <a:lnTo>
                      <a:pt x="136018" y="49558"/>
                    </a:lnTo>
                    <a:cubicBezTo>
                      <a:pt x="141353" y="46587"/>
                      <a:pt x="141554" y="41800"/>
                      <a:pt x="136479" y="38830"/>
                    </a:cubicBezTo>
                    <a:close/>
                  </a:path>
                </a:pathLst>
              </a:custGeom>
              <a:solidFill>
                <a:srgbClr val="6E6FDA"/>
              </a:solidFill>
              <a:ln w="2878" cap="flat">
                <a:noFill/>
                <a:prstDash val="solid"/>
                <a:miter/>
              </a:ln>
            </p:spPr>
            <p:txBody>
              <a:bodyPr rtlCol="0" anchor="ctr"/>
              <a:lstStyle/>
              <a:p>
                <a:endParaRPr lang="zh-CN" altLang="en-US"/>
              </a:p>
            </p:txBody>
          </p:sp>
          <p:sp>
            <p:nvSpPr>
              <p:cNvPr id="346" name="Aichitds5-151"/>
              <p:cNvSpPr/>
              <p:nvPr/>
            </p:nvSpPr>
            <p:spPr>
              <a:xfrm>
                <a:off x="9877035" y="5019055"/>
                <a:ext cx="140129" cy="80028"/>
              </a:xfrm>
              <a:custGeom>
                <a:avLst/>
                <a:gdLst>
                  <a:gd name="connsiteX0" fmla="*/ 136512 w 140129"/>
                  <a:gd name="connsiteY0" fmla="*/ 38866 h 80028"/>
                  <a:gd name="connsiteX1" fmla="*/ 73617 w 140129"/>
                  <a:gd name="connsiteY1" fmla="*/ 2185 h 80028"/>
                  <a:gd name="connsiteX2" fmla="*/ 54814 w 140129"/>
                  <a:gd name="connsiteY2" fmla="*/ 2271 h 80028"/>
                  <a:gd name="connsiteX3" fmla="*/ 4118 w 140129"/>
                  <a:gd name="connsiteY3" fmla="*/ 30503 h 80028"/>
                  <a:gd name="connsiteX4" fmla="*/ 3656 w 140129"/>
                  <a:gd name="connsiteY4" fmla="*/ 41173 h 80028"/>
                  <a:gd name="connsiteX5" fmla="*/ 66580 w 140129"/>
                  <a:gd name="connsiteY5" fmla="*/ 77826 h 80028"/>
                  <a:gd name="connsiteX6" fmla="*/ 85296 w 140129"/>
                  <a:gd name="connsiteY6" fmla="*/ 77797 h 80028"/>
                  <a:gd name="connsiteX7" fmla="*/ 135993 w 140129"/>
                  <a:gd name="connsiteY7" fmla="*/ 49565 h 80028"/>
                  <a:gd name="connsiteX8" fmla="*/ 136512 w 140129"/>
                  <a:gd name="connsiteY8" fmla="*/ 38866 h 8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29" h="80028">
                    <a:moveTo>
                      <a:pt x="136512" y="38866"/>
                    </a:moveTo>
                    <a:lnTo>
                      <a:pt x="73617" y="2185"/>
                    </a:lnTo>
                    <a:cubicBezTo>
                      <a:pt x="68541" y="-757"/>
                      <a:pt x="60149" y="-728"/>
                      <a:pt x="54814" y="2271"/>
                    </a:cubicBezTo>
                    <a:lnTo>
                      <a:pt x="4118" y="30503"/>
                    </a:lnTo>
                    <a:cubicBezTo>
                      <a:pt x="-1160" y="33445"/>
                      <a:pt x="-1419" y="38232"/>
                      <a:pt x="3656" y="41173"/>
                    </a:cubicBezTo>
                    <a:lnTo>
                      <a:pt x="66580" y="77826"/>
                    </a:lnTo>
                    <a:cubicBezTo>
                      <a:pt x="71627" y="80796"/>
                      <a:pt x="80019" y="80739"/>
                      <a:pt x="85296" y="77797"/>
                    </a:cubicBezTo>
                    <a:lnTo>
                      <a:pt x="135993" y="49565"/>
                    </a:lnTo>
                    <a:cubicBezTo>
                      <a:pt x="141270" y="46595"/>
                      <a:pt x="141558" y="41808"/>
                      <a:pt x="136512" y="38866"/>
                    </a:cubicBezTo>
                    <a:close/>
                  </a:path>
                </a:pathLst>
              </a:custGeom>
              <a:solidFill>
                <a:srgbClr val="6E6FDA"/>
              </a:solidFill>
              <a:ln w="2878" cap="flat">
                <a:noFill/>
                <a:prstDash val="solid"/>
                <a:miter/>
              </a:ln>
            </p:spPr>
            <p:txBody>
              <a:bodyPr rtlCol="0" anchor="ctr"/>
              <a:lstStyle/>
              <a:p>
                <a:endParaRPr lang="zh-CN" altLang="en-US"/>
              </a:p>
            </p:txBody>
          </p:sp>
          <p:sp>
            <p:nvSpPr>
              <p:cNvPr id="347" name="Aichitds5-152"/>
              <p:cNvSpPr/>
              <p:nvPr/>
            </p:nvSpPr>
            <p:spPr>
              <a:xfrm>
                <a:off x="9967309" y="5071695"/>
                <a:ext cx="140168" cy="80013"/>
              </a:xfrm>
              <a:custGeom>
                <a:avLst/>
                <a:gdLst>
                  <a:gd name="connsiteX0" fmla="*/ 136558 w 140168"/>
                  <a:gd name="connsiteY0" fmla="*/ 38855 h 80013"/>
                  <a:gd name="connsiteX1" fmla="*/ 73634 w 140168"/>
                  <a:gd name="connsiteY1" fmla="*/ 2203 h 80013"/>
                  <a:gd name="connsiteX2" fmla="*/ 54774 w 140168"/>
                  <a:gd name="connsiteY2" fmla="*/ 2231 h 80013"/>
                  <a:gd name="connsiteX3" fmla="*/ 4077 w 140168"/>
                  <a:gd name="connsiteY3" fmla="*/ 30492 h 80013"/>
                  <a:gd name="connsiteX4" fmla="*/ 3673 w 140168"/>
                  <a:gd name="connsiteY4" fmla="*/ 41191 h 80013"/>
                  <a:gd name="connsiteX5" fmla="*/ 66568 w 140168"/>
                  <a:gd name="connsiteY5" fmla="*/ 77844 h 80013"/>
                  <a:gd name="connsiteX6" fmla="*/ 85284 w 140168"/>
                  <a:gd name="connsiteY6" fmla="*/ 77815 h 80013"/>
                  <a:gd name="connsiteX7" fmla="*/ 135981 w 140168"/>
                  <a:gd name="connsiteY7" fmla="*/ 49583 h 80013"/>
                  <a:gd name="connsiteX8" fmla="*/ 136558 w 140168"/>
                  <a:gd name="connsiteY8" fmla="*/ 38855 h 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8" h="80013">
                    <a:moveTo>
                      <a:pt x="136558" y="38855"/>
                    </a:moveTo>
                    <a:lnTo>
                      <a:pt x="73634" y="2203"/>
                    </a:lnTo>
                    <a:cubicBezTo>
                      <a:pt x="68587" y="-739"/>
                      <a:pt x="60109" y="-739"/>
                      <a:pt x="54774" y="2231"/>
                    </a:cubicBezTo>
                    <a:lnTo>
                      <a:pt x="4077" y="30492"/>
                    </a:lnTo>
                    <a:cubicBezTo>
                      <a:pt x="-1171" y="33405"/>
                      <a:pt x="-1402" y="38221"/>
                      <a:pt x="3673" y="41191"/>
                    </a:cubicBezTo>
                    <a:lnTo>
                      <a:pt x="66568" y="77844"/>
                    </a:lnTo>
                    <a:cubicBezTo>
                      <a:pt x="71586" y="80756"/>
                      <a:pt x="80036" y="80728"/>
                      <a:pt x="85284" y="77815"/>
                    </a:cubicBezTo>
                    <a:lnTo>
                      <a:pt x="135981" y="49583"/>
                    </a:lnTo>
                    <a:cubicBezTo>
                      <a:pt x="141345" y="46584"/>
                      <a:pt x="141575" y="41739"/>
                      <a:pt x="136558" y="38855"/>
                    </a:cubicBezTo>
                    <a:close/>
                  </a:path>
                </a:pathLst>
              </a:custGeom>
              <a:solidFill>
                <a:srgbClr val="6E6FDA"/>
              </a:solidFill>
              <a:ln w="2878" cap="flat">
                <a:noFill/>
                <a:prstDash val="solid"/>
                <a:miter/>
              </a:ln>
            </p:spPr>
            <p:txBody>
              <a:bodyPr rtlCol="0" anchor="ctr"/>
              <a:lstStyle/>
              <a:p>
                <a:endParaRPr lang="zh-CN" altLang="en-US"/>
              </a:p>
            </p:txBody>
          </p:sp>
          <p:sp>
            <p:nvSpPr>
              <p:cNvPr id="348" name="Aichitds5-153"/>
              <p:cNvSpPr/>
              <p:nvPr/>
            </p:nvSpPr>
            <p:spPr>
              <a:xfrm>
                <a:off x="10057356" y="5124136"/>
                <a:ext cx="140148" cy="80003"/>
              </a:xfrm>
              <a:custGeom>
                <a:avLst/>
                <a:gdLst>
                  <a:gd name="connsiteX0" fmla="*/ 136512 w 140148"/>
                  <a:gd name="connsiteY0" fmla="*/ 38841 h 80003"/>
                  <a:gd name="connsiteX1" fmla="*/ 73617 w 140148"/>
                  <a:gd name="connsiteY1" fmla="*/ 2188 h 80003"/>
                  <a:gd name="connsiteX2" fmla="*/ 54815 w 140148"/>
                  <a:gd name="connsiteY2" fmla="*/ 2246 h 80003"/>
                  <a:gd name="connsiteX3" fmla="*/ 4118 w 140148"/>
                  <a:gd name="connsiteY3" fmla="*/ 30478 h 80003"/>
                  <a:gd name="connsiteX4" fmla="*/ 3657 w 140148"/>
                  <a:gd name="connsiteY4" fmla="*/ 41148 h 80003"/>
                  <a:gd name="connsiteX5" fmla="*/ 66552 w 140148"/>
                  <a:gd name="connsiteY5" fmla="*/ 77801 h 80003"/>
                  <a:gd name="connsiteX6" fmla="*/ 85268 w 140148"/>
                  <a:gd name="connsiteY6" fmla="*/ 77772 h 80003"/>
                  <a:gd name="connsiteX7" fmla="*/ 135965 w 140148"/>
                  <a:gd name="connsiteY7" fmla="*/ 49511 h 80003"/>
                  <a:gd name="connsiteX8" fmla="*/ 136512 w 140148"/>
                  <a:gd name="connsiteY8" fmla="*/ 38841 h 8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8" h="80003">
                    <a:moveTo>
                      <a:pt x="136512" y="38841"/>
                    </a:moveTo>
                    <a:lnTo>
                      <a:pt x="73617" y="2188"/>
                    </a:lnTo>
                    <a:cubicBezTo>
                      <a:pt x="68571" y="-753"/>
                      <a:pt x="60150" y="-724"/>
                      <a:pt x="54815" y="2246"/>
                    </a:cubicBezTo>
                    <a:lnTo>
                      <a:pt x="4118" y="30478"/>
                    </a:lnTo>
                    <a:cubicBezTo>
                      <a:pt x="-1130" y="33420"/>
                      <a:pt x="-1447" y="38207"/>
                      <a:pt x="3657" y="41148"/>
                    </a:cubicBezTo>
                    <a:lnTo>
                      <a:pt x="66552" y="77801"/>
                    </a:lnTo>
                    <a:cubicBezTo>
                      <a:pt x="71599" y="80771"/>
                      <a:pt x="80019" y="80713"/>
                      <a:pt x="85268" y="77772"/>
                    </a:cubicBezTo>
                    <a:lnTo>
                      <a:pt x="135965" y="49511"/>
                    </a:lnTo>
                    <a:cubicBezTo>
                      <a:pt x="141300" y="46570"/>
                      <a:pt x="141588" y="41782"/>
                      <a:pt x="136512" y="38841"/>
                    </a:cubicBezTo>
                    <a:close/>
                  </a:path>
                </a:pathLst>
              </a:custGeom>
              <a:solidFill>
                <a:srgbClr val="6E6FDA"/>
              </a:solidFill>
              <a:ln w="2878" cap="flat">
                <a:noFill/>
                <a:prstDash val="solid"/>
                <a:miter/>
              </a:ln>
            </p:spPr>
            <p:txBody>
              <a:bodyPr rtlCol="0" anchor="ctr"/>
              <a:lstStyle/>
              <a:p>
                <a:endParaRPr lang="zh-CN" altLang="en-US"/>
              </a:p>
            </p:txBody>
          </p:sp>
          <p:sp>
            <p:nvSpPr>
              <p:cNvPr id="349" name="Aichitds5-154"/>
              <p:cNvSpPr/>
              <p:nvPr/>
            </p:nvSpPr>
            <p:spPr>
              <a:xfrm>
                <a:off x="10147444" y="5176613"/>
                <a:ext cx="140193" cy="80068"/>
              </a:xfrm>
              <a:custGeom>
                <a:avLst/>
                <a:gdLst>
                  <a:gd name="connsiteX0" fmla="*/ 136572 w 140193"/>
                  <a:gd name="connsiteY0" fmla="*/ 38877 h 80068"/>
                  <a:gd name="connsiteX1" fmla="*/ 73648 w 140193"/>
                  <a:gd name="connsiteY1" fmla="*/ 2224 h 80068"/>
                  <a:gd name="connsiteX2" fmla="*/ 54788 w 140193"/>
                  <a:gd name="connsiteY2" fmla="*/ 2253 h 80068"/>
                  <a:gd name="connsiteX3" fmla="*/ 4091 w 140193"/>
                  <a:gd name="connsiteY3" fmla="*/ 30514 h 80068"/>
                  <a:gd name="connsiteX4" fmla="*/ 3659 w 140193"/>
                  <a:gd name="connsiteY4" fmla="*/ 41213 h 80068"/>
                  <a:gd name="connsiteX5" fmla="*/ 66583 w 140193"/>
                  <a:gd name="connsiteY5" fmla="*/ 77866 h 80068"/>
                  <a:gd name="connsiteX6" fmla="*/ 85298 w 140193"/>
                  <a:gd name="connsiteY6" fmla="*/ 77837 h 80068"/>
                  <a:gd name="connsiteX7" fmla="*/ 135995 w 140193"/>
                  <a:gd name="connsiteY7" fmla="*/ 49604 h 80068"/>
                  <a:gd name="connsiteX8" fmla="*/ 136572 w 140193"/>
                  <a:gd name="connsiteY8" fmla="*/ 38877 h 8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93" h="80068">
                    <a:moveTo>
                      <a:pt x="136572" y="38877"/>
                    </a:moveTo>
                    <a:lnTo>
                      <a:pt x="73648" y="2224"/>
                    </a:lnTo>
                    <a:cubicBezTo>
                      <a:pt x="68572" y="-746"/>
                      <a:pt x="60123" y="-746"/>
                      <a:pt x="54788" y="2253"/>
                    </a:cubicBezTo>
                    <a:lnTo>
                      <a:pt x="4091" y="30514"/>
                    </a:lnTo>
                    <a:cubicBezTo>
                      <a:pt x="-1186" y="33426"/>
                      <a:pt x="-1388" y="38271"/>
                      <a:pt x="3659" y="41213"/>
                    </a:cubicBezTo>
                    <a:lnTo>
                      <a:pt x="66583" y="77866"/>
                    </a:lnTo>
                    <a:cubicBezTo>
                      <a:pt x="71658" y="80836"/>
                      <a:pt x="80021" y="80778"/>
                      <a:pt x="85298" y="77837"/>
                    </a:cubicBezTo>
                    <a:lnTo>
                      <a:pt x="135995" y="49604"/>
                    </a:lnTo>
                    <a:cubicBezTo>
                      <a:pt x="141359" y="46605"/>
                      <a:pt x="141618" y="41818"/>
                      <a:pt x="136572" y="38877"/>
                    </a:cubicBezTo>
                    <a:close/>
                  </a:path>
                </a:pathLst>
              </a:custGeom>
              <a:solidFill>
                <a:srgbClr val="6E6FDA"/>
              </a:solidFill>
              <a:ln w="2878" cap="flat">
                <a:noFill/>
                <a:prstDash val="solid"/>
                <a:miter/>
              </a:ln>
            </p:spPr>
            <p:txBody>
              <a:bodyPr rtlCol="0" anchor="ctr"/>
              <a:lstStyle/>
              <a:p>
                <a:endParaRPr lang="zh-CN" altLang="en-US"/>
              </a:p>
            </p:txBody>
          </p:sp>
          <p:sp>
            <p:nvSpPr>
              <p:cNvPr id="350" name="Aichitds5-155"/>
              <p:cNvSpPr/>
              <p:nvPr/>
            </p:nvSpPr>
            <p:spPr>
              <a:xfrm>
                <a:off x="10237554" y="5229120"/>
                <a:ext cx="140131" cy="80003"/>
              </a:xfrm>
              <a:custGeom>
                <a:avLst/>
                <a:gdLst>
                  <a:gd name="connsiteX0" fmla="*/ 136465 w 140131"/>
                  <a:gd name="connsiteY0" fmla="*/ 38798 h 80003"/>
                  <a:gd name="connsiteX1" fmla="*/ 73569 w 140131"/>
                  <a:gd name="connsiteY1" fmla="*/ 2174 h 80003"/>
                  <a:gd name="connsiteX2" fmla="*/ 54796 w 140131"/>
                  <a:gd name="connsiteY2" fmla="*/ 2260 h 80003"/>
                  <a:gd name="connsiteX3" fmla="*/ 4099 w 140131"/>
                  <a:gd name="connsiteY3" fmla="*/ 30493 h 80003"/>
                  <a:gd name="connsiteX4" fmla="*/ 3609 w 140131"/>
                  <a:gd name="connsiteY4" fmla="*/ 41162 h 80003"/>
                  <a:gd name="connsiteX5" fmla="*/ 66504 w 140131"/>
                  <a:gd name="connsiteY5" fmla="*/ 77786 h 80003"/>
                  <a:gd name="connsiteX6" fmla="*/ 85306 w 140131"/>
                  <a:gd name="connsiteY6" fmla="*/ 77786 h 80003"/>
                  <a:gd name="connsiteX7" fmla="*/ 136003 w 140131"/>
                  <a:gd name="connsiteY7" fmla="*/ 49554 h 80003"/>
                  <a:gd name="connsiteX8" fmla="*/ 136465 w 140131"/>
                  <a:gd name="connsiteY8" fmla="*/ 38798 h 8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1" h="80003">
                    <a:moveTo>
                      <a:pt x="136465" y="38798"/>
                    </a:moveTo>
                    <a:lnTo>
                      <a:pt x="73569" y="2174"/>
                    </a:lnTo>
                    <a:cubicBezTo>
                      <a:pt x="68580" y="-739"/>
                      <a:pt x="60131" y="-739"/>
                      <a:pt x="54796" y="2260"/>
                    </a:cubicBezTo>
                    <a:lnTo>
                      <a:pt x="4099" y="30493"/>
                    </a:lnTo>
                    <a:cubicBezTo>
                      <a:pt x="-1178" y="33434"/>
                      <a:pt x="-1380" y="38250"/>
                      <a:pt x="3609" y="41162"/>
                    </a:cubicBezTo>
                    <a:lnTo>
                      <a:pt x="66504" y="77786"/>
                    </a:lnTo>
                    <a:cubicBezTo>
                      <a:pt x="71580" y="80757"/>
                      <a:pt x="80029" y="80728"/>
                      <a:pt x="85306" y="77786"/>
                    </a:cubicBezTo>
                    <a:lnTo>
                      <a:pt x="136003" y="49554"/>
                    </a:lnTo>
                    <a:cubicBezTo>
                      <a:pt x="141309" y="46584"/>
                      <a:pt x="141540" y="41768"/>
                      <a:pt x="136465" y="38798"/>
                    </a:cubicBezTo>
                    <a:close/>
                  </a:path>
                </a:pathLst>
              </a:custGeom>
              <a:solidFill>
                <a:srgbClr val="6E6FDA"/>
              </a:solidFill>
              <a:ln w="2878" cap="flat">
                <a:noFill/>
                <a:prstDash val="solid"/>
                <a:miter/>
              </a:ln>
            </p:spPr>
            <p:txBody>
              <a:bodyPr rtlCol="0" anchor="ctr"/>
              <a:lstStyle/>
              <a:p>
                <a:endParaRPr lang="zh-CN" altLang="en-US"/>
              </a:p>
            </p:txBody>
          </p:sp>
          <p:sp>
            <p:nvSpPr>
              <p:cNvPr id="351" name="Aichitds5-156"/>
              <p:cNvSpPr/>
              <p:nvPr/>
            </p:nvSpPr>
            <p:spPr>
              <a:xfrm>
                <a:off x="10327664" y="5281604"/>
                <a:ext cx="140116" cy="80017"/>
              </a:xfrm>
              <a:custGeom>
                <a:avLst/>
                <a:gdLst>
                  <a:gd name="connsiteX0" fmla="*/ 136501 w 140116"/>
                  <a:gd name="connsiteY0" fmla="*/ 38856 h 80017"/>
                  <a:gd name="connsiteX1" fmla="*/ 73606 w 140116"/>
                  <a:gd name="connsiteY1" fmla="*/ 2174 h 80017"/>
                  <a:gd name="connsiteX2" fmla="*/ 54804 w 140116"/>
                  <a:gd name="connsiteY2" fmla="*/ 2260 h 80017"/>
                  <a:gd name="connsiteX3" fmla="*/ 4107 w 140116"/>
                  <a:gd name="connsiteY3" fmla="*/ 30521 h 80017"/>
                  <a:gd name="connsiteX4" fmla="*/ 3646 w 140116"/>
                  <a:gd name="connsiteY4" fmla="*/ 41191 h 80017"/>
                  <a:gd name="connsiteX5" fmla="*/ 66541 w 140116"/>
                  <a:gd name="connsiteY5" fmla="*/ 77815 h 80017"/>
                  <a:gd name="connsiteX6" fmla="*/ 85257 w 140116"/>
                  <a:gd name="connsiteY6" fmla="*/ 77786 h 80017"/>
                  <a:gd name="connsiteX7" fmla="*/ 135953 w 140116"/>
                  <a:gd name="connsiteY7" fmla="*/ 49554 h 80017"/>
                  <a:gd name="connsiteX8" fmla="*/ 136501 w 140116"/>
                  <a:gd name="connsiteY8" fmla="*/ 38856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6" h="80017">
                    <a:moveTo>
                      <a:pt x="136501" y="38856"/>
                    </a:moveTo>
                    <a:lnTo>
                      <a:pt x="73606" y="2174"/>
                    </a:lnTo>
                    <a:cubicBezTo>
                      <a:pt x="68531" y="-767"/>
                      <a:pt x="60139" y="-710"/>
                      <a:pt x="54804" y="2260"/>
                    </a:cubicBezTo>
                    <a:lnTo>
                      <a:pt x="4107" y="30521"/>
                    </a:lnTo>
                    <a:cubicBezTo>
                      <a:pt x="-1141" y="33434"/>
                      <a:pt x="-1430" y="38221"/>
                      <a:pt x="3646" y="41191"/>
                    </a:cubicBezTo>
                    <a:lnTo>
                      <a:pt x="66541" y="77815"/>
                    </a:lnTo>
                    <a:cubicBezTo>
                      <a:pt x="71588" y="80785"/>
                      <a:pt x="80008" y="80728"/>
                      <a:pt x="85257" y="77786"/>
                    </a:cubicBezTo>
                    <a:lnTo>
                      <a:pt x="135953" y="49554"/>
                    </a:lnTo>
                    <a:cubicBezTo>
                      <a:pt x="141260" y="46555"/>
                      <a:pt x="141548" y="41797"/>
                      <a:pt x="136501" y="38856"/>
                    </a:cubicBezTo>
                    <a:close/>
                  </a:path>
                </a:pathLst>
              </a:custGeom>
              <a:solidFill>
                <a:srgbClr val="6E6FDA"/>
              </a:solidFill>
              <a:ln w="2878" cap="flat">
                <a:noFill/>
                <a:prstDash val="solid"/>
                <a:miter/>
              </a:ln>
            </p:spPr>
            <p:txBody>
              <a:bodyPr rtlCol="0" anchor="ctr"/>
              <a:lstStyle/>
              <a:p>
                <a:endParaRPr lang="zh-CN" altLang="en-US"/>
              </a:p>
            </p:txBody>
          </p:sp>
          <p:sp>
            <p:nvSpPr>
              <p:cNvPr id="352" name="Aichitds5-157"/>
              <p:cNvSpPr/>
              <p:nvPr/>
            </p:nvSpPr>
            <p:spPr>
              <a:xfrm>
                <a:off x="10417686" y="5334078"/>
                <a:ext cx="140138" cy="80017"/>
              </a:xfrm>
              <a:custGeom>
                <a:avLst/>
                <a:gdLst>
                  <a:gd name="connsiteX0" fmla="*/ 136539 w 140138"/>
                  <a:gd name="connsiteY0" fmla="*/ 38837 h 80017"/>
                  <a:gd name="connsiteX1" fmla="*/ 73615 w 140138"/>
                  <a:gd name="connsiteY1" fmla="*/ 2213 h 80017"/>
                  <a:gd name="connsiteX2" fmla="*/ 54755 w 140138"/>
                  <a:gd name="connsiteY2" fmla="*/ 2242 h 80017"/>
                  <a:gd name="connsiteX3" fmla="*/ 4088 w 140138"/>
                  <a:gd name="connsiteY3" fmla="*/ 30474 h 80017"/>
                  <a:gd name="connsiteX4" fmla="*/ 3684 w 140138"/>
                  <a:gd name="connsiteY4" fmla="*/ 41173 h 80017"/>
                  <a:gd name="connsiteX5" fmla="*/ 66579 w 140138"/>
                  <a:gd name="connsiteY5" fmla="*/ 77826 h 80017"/>
                  <a:gd name="connsiteX6" fmla="*/ 85295 w 140138"/>
                  <a:gd name="connsiteY6" fmla="*/ 77797 h 80017"/>
                  <a:gd name="connsiteX7" fmla="*/ 135962 w 140138"/>
                  <a:gd name="connsiteY7" fmla="*/ 49565 h 80017"/>
                  <a:gd name="connsiteX8" fmla="*/ 136539 w 140138"/>
                  <a:gd name="connsiteY8" fmla="*/ 38837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8" h="80017">
                    <a:moveTo>
                      <a:pt x="136539" y="38837"/>
                    </a:moveTo>
                    <a:lnTo>
                      <a:pt x="73615" y="2213"/>
                    </a:lnTo>
                    <a:cubicBezTo>
                      <a:pt x="68540" y="-757"/>
                      <a:pt x="60090" y="-728"/>
                      <a:pt x="54755" y="2242"/>
                    </a:cubicBezTo>
                    <a:lnTo>
                      <a:pt x="4088" y="30474"/>
                    </a:lnTo>
                    <a:cubicBezTo>
                      <a:pt x="-1190" y="33387"/>
                      <a:pt x="-1392" y="38203"/>
                      <a:pt x="3684" y="41173"/>
                    </a:cubicBezTo>
                    <a:lnTo>
                      <a:pt x="66579" y="77826"/>
                    </a:lnTo>
                    <a:cubicBezTo>
                      <a:pt x="71568" y="80767"/>
                      <a:pt x="80046" y="80738"/>
                      <a:pt x="85295" y="77797"/>
                    </a:cubicBezTo>
                    <a:lnTo>
                      <a:pt x="135962" y="49565"/>
                    </a:lnTo>
                    <a:cubicBezTo>
                      <a:pt x="141326" y="46595"/>
                      <a:pt x="141528" y="41750"/>
                      <a:pt x="136539" y="38837"/>
                    </a:cubicBezTo>
                    <a:close/>
                  </a:path>
                </a:pathLst>
              </a:custGeom>
              <a:solidFill>
                <a:srgbClr val="6E6FDA"/>
              </a:solidFill>
              <a:ln w="2878" cap="flat">
                <a:noFill/>
                <a:prstDash val="solid"/>
                <a:miter/>
              </a:ln>
            </p:spPr>
            <p:txBody>
              <a:bodyPr rtlCol="0" anchor="ctr"/>
              <a:lstStyle/>
              <a:p>
                <a:endParaRPr lang="zh-CN" altLang="en-US"/>
              </a:p>
            </p:txBody>
          </p:sp>
          <p:sp>
            <p:nvSpPr>
              <p:cNvPr id="353" name="Aichitds5-158"/>
              <p:cNvSpPr/>
              <p:nvPr/>
            </p:nvSpPr>
            <p:spPr>
              <a:xfrm>
                <a:off x="9197216" y="4711713"/>
                <a:ext cx="140140" cy="79999"/>
              </a:xfrm>
              <a:custGeom>
                <a:avLst/>
                <a:gdLst>
                  <a:gd name="connsiteX0" fmla="*/ 136509 w 140140"/>
                  <a:gd name="connsiteY0" fmla="*/ 38855 h 79999"/>
                  <a:gd name="connsiteX1" fmla="*/ 73585 w 140140"/>
                  <a:gd name="connsiteY1" fmla="*/ 2203 h 79999"/>
                  <a:gd name="connsiteX2" fmla="*/ 54870 w 140140"/>
                  <a:gd name="connsiteY2" fmla="*/ 2232 h 79999"/>
                  <a:gd name="connsiteX3" fmla="*/ 4173 w 140140"/>
                  <a:gd name="connsiteY3" fmla="*/ 30464 h 79999"/>
                  <a:gd name="connsiteX4" fmla="*/ 3625 w 140140"/>
                  <a:gd name="connsiteY4" fmla="*/ 41162 h 79999"/>
                  <a:gd name="connsiteX5" fmla="*/ 66520 w 140140"/>
                  <a:gd name="connsiteY5" fmla="*/ 77815 h 79999"/>
                  <a:gd name="connsiteX6" fmla="*/ 85322 w 140140"/>
                  <a:gd name="connsiteY6" fmla="*/ 77729 h 79999"/>
                  <a:gd name="connsiteX7" fmla="*/ 136019 w 140140"/>
                  <a:gd name="connsiteY7" fmla="*/ 49468 h 79999"/>
                  <a:gd name="connsiteX8" fmla="*/ 136509 w 140140"/>
                  <a:gd name="connsiteY8" fmla="*/ 38855 h 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0" h="79999">
                    <a:moveTo>
                      <a:pt x="136509" y="38855"/>
                    </a:moveTo>
                    <a:lnTo>
                      <a:pt x="73585" y="2203"/>
                    </a:lnTo>
                    <a:cubicBezTo>
                      <a:pt x="68539" y="-768"/>
                      <a:pt x="60118" y="-710"/>
                      <a:pt x="54870" y="2232"/>
                    </a:cubicBezTo>
                    <a:lnTo>
                      <a:pt x="4173" y="30464"/>
                    </a:lnTo>
                    <a:cubicBezTo>
                      <a:pt x="-1162" y="33434"/>
                      <a:pt x="-1422" y="38221"/>
                      <a:pt x="3625" y="41162"/>
                    </a:cubicBezTo>
                    <a:lnTo>
                      <a:pt x="66520" y="77815"/>
                    </a:lnTo>
                    <a:cubicBezTo>
                      <a:pt x="71624" y="80757"/>
                      <a:pt x="80016" y="80728"/>
                      <a:pt x="85322" y="77729"/>
                    </a:cubicBezTo>
                    <a:lnTo>
                      <a:pt x="136019" y="49468"/>
                    </a:lnTo>
                    <a:cubicBezTo>
                      <a:pt x="141296" y="46584"/>
                      <a:pt x="141556" y="41797"/>
                      <a:pt x="136509" y="38855"/>
                    </a:cubicBezTo>
                    <a:close/>
                  </a:path>
                </a:pathLst>
              </a:custGeom>
              <a:solidFill>
                <a:srgbClr val="6E6FDA"/>
              </a:solidFill>
              <a:ln w="2878" cap="flat">
                <a:noFill/>
                <a:prstDash val="solid"/>
                <a:miter/>
              </a:ln>
            </p:spPr>
            <p:txBody>
              <a:bodyPr rtlCol="0" anchor="ctr"/>
              <a:lstStyle/>
              <a:p>
                <a:endParaRPr lang="zh-CN" altLang="en-US"/>
              </a:p>
            </p:txBody>
          </p:sp>
          <p:sp>
            <p:nvSpPr>
              <p:cNvPr id="354" name="Aichitds5-159"/>
              <p:cNvSpPr/>
              <p:nvPr/>
            </p:nvSpPr>
            <p:spPr>
              <a:xfrm>
                <a:off x="9287282" y="4764205"/>
                <a:ext cx="140116" cy="79985"/>
              </a:xfrm>
              <a:custGeom>
                <a:avLst/>
                <a:gdLst>
                  <a:gd name="connsiteX0" fmla="*/ 136504 w 140116"/>
                  <a:gd name="connsiteY0" fmla="*/ 38848 h 79985"/>
                  <a:gd name="connsiteX1" fmla="*/ 73609 w 140116"/>
                  <a:gd name="connsiteY1" fmla="*/ 2195 h 79985"/>
                  <a:gd name="connsiteX2" fmla="*/ 54835 w 140116"/>
                  <a:gd name="connsiteY2" fmla="*/ 2195 h 79985"/>
                  <a:gd name="connsiteX3" fmla="*/ 4139 w 140116"/>
                  <a:gd name="connsiteY3" fmla="*/ 30427 h 79985"/>
                  <a:gd name="connsiteX4" fmla="*/ 3677 w 140116"/>
                  <a:gd name="connsiteY4" fmla="*/ 41155 h 79985"/>
                  <a:gd name="connsiteX5" fmla="*/ 66572 w 140116"/>
                  <a:gd name="connsiteY5" fmla="*/ 77808 h 79985"/>
                  <a:gd name="connsiteX6" fmla="*/ 85346 w 140116"/>
                  <a:gd name="connsiteY6" fmla="*/ 77750 h 79985"/>
                  <a:gd name="connsiteX7" fmla="*/ 136042 w 140116"/>
                  <a:gd name="connsiteY7" fmla="*/ 49489 h 79985"/>
                  <a:gd name="connsiteX8" fmla="*/ 136504 w 140116"/>
                  <a:gd name="connsiteY8" fmla="*/ 38848 h 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16" h="79985">
                    <a:moveTo>
                      <a:pt x="136504" y="38848"/>
                    </a:moveTo>
                    <a:lnTo>
                      <a:pt x="73609" y="2195"/>
                    </a:lnTo>
                    <a:cubicBezTo>
                      <a:pt x="68562" y="-746"/>
                      <a:pt x="60084" y="-717"/>
                      <a:pt x="54835" y="2195"/>
                    </a:cubicBezTo>
                    <a:lnTo>
                      <a:pt x="4139" y="30427"/>
                    </a:lnTo>
                    <a:cubicBezTo>
                      <a:pt x="-1196" y="33398"/>
                      <a:pt x="-1398" y="38214"/>
                      <a:pt x="3677" y="41155"/>
                    </a:cubicBezTo>
                    <a:lnTo>
                      <a:pt x="66572" y="77808"/>
                    </a:lnTo>
                    <a:cubicBezTo>
                      <a:pt x="71561" y="80720"/>
                      <a:pt x="80039" y="80720"/>
                      <a:pt x="85346" y="77750"/>
                    </a:cubicBezTo>
                    <a:lnTo>
                      <a:pt x="136042" y="49489"/>
                    </a:lnTo>
                    <a:cubicBezTo>
                      <a:pt x="141291" y="46576"/>
                      <a:pt x="141493" y="41761"/>
                      <a:pt x="136504" y="38848"/>
                    </a:cubicBezTo>
                    <a:close/>
                  </a:path>
                </a:pathLst>
              </a:custGeom>
              <a:solidFill>
                <a:srgbClr val="6E6FDA"/>
              </a:solidFill>
              <a:ln w="2878" cap="flat">
                <a:noFill/>
                <a:prstDash val="solid"/>
                <a:miter/>
              </a:ln>
            </p:spPr>
            <p:txBody>
              <a:bodyPr rtlCol="0" anchor="ctr"/>
              <a:lstStyle/>
              <a:p>
                <a:endParaRPr lang="zh-CN" altLang="en-US"/>
              </a:p>
            </p:txBody>
          </p:sp>
          <p:sp>
            <p:nvSpPr>
              <p:cNvPr id="355" name="Aichitds5-160"/>
              <p:cNvSpPr/>
              <p:nvPr/>
            </p:nvSpPr>
            <p:spPr>
              <a:xfrm>
                <a:off x="9378220" y="4817173"/>
                <a:ext cx="140163" cy="80014"/>
              </a:xfrm>
              <a:custGeom>
                <a:avLst/>
                <a:gdLst>
                  <a:gd name="connsiteX0" fmla="*/ 136520 w 140163"/>
                  <a:gd name="connsiteY0" fmla="*/ 38855 h 80014"/>
                  <a:gd name="connsiteX1" fmla="*/ 73625 w 140163"/>
                  <a:gd name="connsiteY1" fmla="*/ 2203 h 80014"/>
                  <a:gd name="connsiteX2" fmla="*/ 54881 w 140163"/>
                  <a:gd name="connsiteY2" fmla="*/ 2232 h 80014"/>
                  <a:gd name="connsiteX3" fmla="*/ 4184 w 140163"/>
                  <a:gd name="connsiteY3" fmla="*/ 30492 h 80014"/>
                  <a:gd name="connsiteX4" fmla="*/ 3636 w 140163"/>
                  <a:gd name="connsiteY4" fmla="*/ 41191 h 80014"/>
                  <a:gd name="connsiteX5" fmla="*/ 66560 w 140163"/>
                  <a:gd name="connsiteY5" fmla="*/ 77815 h 80014"/>
                  <a:gd name="connsiteX6" fmla="*/ 85333 w 140163"/>
                  <a:gd name="connsiteY6" fmla="*/ 77757 h 80014"/>
                  <a:gd name="connsiteX7" fmla="*/ 136030 w 140163"/>
                  <a:gd name="connsiteY7" fmla="*/ 49525 h 80014"/>
                  <a:gd name="connsiteX8" fmla="*/ 136520 w 140163"/>
                  <a:gd name="connsiteY8" fmla="*/ 38855 h 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3" h="80014">
                    <a:moveTo>
                      <a:pt x="136520" y="38855"/>
                    </a:moveTo>
                    <a:lnTo>
                      <a:pt x="73625" y="2203"/>
                    </a:lnTo>
                    <a:cubicBezTo>
                      <a:pt x="68550" y="-768"/>
                      <a:pt x="60158" y="-710"/>
                      <a:pt x="54881" y="2232"/>
                    </a:cubicBezTo>
                    <a:lnTo>
                      <a:pt x="4184" y="30492"/>
                    </a:lnTo>
                    <a:cubicBezTo>
                      <a:pt x="-1151" y="33463"/>
                      <a:pt x="-1439" y="38250"/>
                      <a:pt x="3636" y="41191"/>
                    </a:cubicBezTo>
                    <a:lnTo>
                      <a:pt x="66560" y="77815"/>
                    </a:lnTo>
                    <a:cubicBezTo>
                      <a:pt x="71607" y="80785"/>
                      <a:pt x="79999" y="80728"/>
                      <a:pt x="85333" y="77757"/>
                    </a:cubicBezTo>
                    <a:lnTo>
                      <a:pt x="136030" y="49525"/>
                    </a:lnTo>
                    <a:cubicBezTo>
                      <a:pt x="141308" y="46584"/>
                      <a:pt x="141596" y="41826"/>
                      <a:pt x="136520" y="38855"/>
                    </a:cubicBezTo>
                    <a:close/>
                  </a:path>
                </a:pathLst>
              </a:custGeom>
              <a:solidFill>
                <a:srgbClr val="6E6FDA"/>
              </a:solidFill>
              <a:ln w="2878" cap="flat">
                <a:noFill/>
                <a:prstDash val="solid"/>
                <a:miter/>
              </a:ln>
            </p:spPr>
            <p:txBody>
              <a:bodyPr rtlCol="0" anchor="ctr"/>
              <a:lstStyle/>
              <a:p>
                <a:endParaRPr lang="zh-CN" altLang="en-US"/>
              </a:p>
            </p:txBody>
          </p:sp>
          <p:sp>
            <p:nvSpPr>
              <p:cNvPr id="356" name="Aichitds5-161"/>
              <p:cNvSpPr/>
              <p:nvPr/>
            </p:nvSpPr>
            <p:spPr>
              <a:xfrm>
                <a:off x="9468264" y="4869650"/>
                <a:ext cx="140145" cy="79985"/>
              </a:xfrm>
              <a:custGeom>
                <a:avLst/>
                <a:gdLst>
                  <a:gd name="connsiteX0" fmla="*/ 136537 w 140145"/>
                  <a:gd name="connsiteY0" fmla="*/ 38862 h 79985"/>
                  <a:gd name="connsiteX1" fmla="*/ 73642 w 140145"/>
                  <a:gd name="connsiteY1" fmla="*/ 2210 h 79985"/>
                  <a:gd name="connsiteX2" fmla="*/ 54839 w 140145"/>
                  <a:gd name="connsiteY2" fmla="*/ 2181 h 79985"/>
                  <a:gd name="connsiteX3" fmla="*/ 4142 w 140145"/>
                  <a:gd name="connsiteY3" fmla="*/ 30442 h 79985"/>
                  <a:gd name="connsiteX4" fmla="*/ 3652 w 140145"/>
                  <a:gd name="connsiteY4" fmla="*/ 41169 h 79985"/>
                  <a:gd name="connsiteX5" fmla="*/ 66547 w 140145"/>
                  <a:gd name="connsiteY5" fmla="*/ 77822 h 79985"/>
                  <a:gd name="connsiteX6" fmla="*/ 85350 w 140145"/>
                  <a:gd name="connsiteY6" fmla="*/ 77736 h 79985"/>
                  <a:gd name="connsiteX7" fmla="*/ 136046 w 140145"/>
                  <a:gd name="connsiteY7" fmla="*/ 49504 h 79985"/>
                  <a:gd name="connsiteX8" fmla="*/ 136537 w 140145"/>
                  <a:gd name="connsiteY8" fmla="*/ 38862 h 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5" h="79985">
                    <a:moveTo>
                      <a:pt x="136537" y="38862"/>
                    </a:moveTo>
                    <a:lnTo>
                      <a:pt x="73642" y="2210"/>
                    </a:lnTo>
                    <a:cubicBezTo>
                      <a:pt x="68595" y="-732"/>
                      <a:pt x="60117" y="-732"/>
                      <a:pt x="54839" y="2181"/>
                    </a:cubicBezTo>
                    <a:lnTo>
                      <a:pt x="4142" y="30442"/>
                    </a:lnTo>
                    <a:cubicBezTo>
                      <a:pt x="-1192" y="33412"/>
                      <a:pt x="-1394" y="38228"/>
                      <a:pt x="3652" y="41169"/>
                    </a:cubicBezTo>
                    <a:lnTo>
                      <a:pt x="66547" y="77822"/>
                    </a:lnTo>
                    <a:cubicBezTo>
                      <a:pt x="71565" y="80735"/>
                      <a:pt x="80015" y="80706"/>
                      <a:pt x="85350" y="77736"/>
                    </a:cubicBezTo>
                    <a:lnTo>
                      <a:pt x="136046" y="49504"/>
                    </a:lnTo>
                    <a:cubicBezTo>
                      <a:pt x="141324" y="46591"/>
                      <a:pt x="141526" y="41775"/>
                      <a:pt x="136537" y="38862"/>
                    </a:cubicBezTo>
                    <a:close/>
                  </a:path>
                </a:pathLst>
              </a:custGeom>
              <a:solidFill>
                <a:srgbClr val="6E6FDA"/>
              </a:solidFill>
              <a:ln w="2878" cap="flat">
                <a:noFill/>
                <a:prstDash val="solid"/>
                <a:miter/>
              </a:ln>
            </p:spPr>
            <p:txBody>
              <a:bodyPr rtlCol="0" anchor="ctr"/>
              <a:lstStyle/>
              <a:p>
                <a:endParaRPr lang="zh-CN" altLang="en-US"/>
              </a:p>
            </p:txBody>
          </p:sp>
          <p:sp>
            <p:nvSpPr>
              <p:cNvPr id="357" name="Aichitds5-162"/>
              <p:cNvSpPr/>
              <p:nvPr/>
            </p:nvSpPr>
            <p:spPr>
              <a:xfrm>
                <a:off x="9558351" y="4922153"/>
                <a:ext cx="500699" cy="290075"/>
              </a:xfrm>
              <a:custGeom>
                <a:avLst/>
                <a:gdLst>
                  <a:gd name="connsiteX0" fmla="*/ 497068 w 500699"/>
                  <a:gd name="connsiteY0" fmla="*/ 248898 h 290075"/>
                  <a:gd name="connsiteX1" fmla="*/ 73614 w 500699"/>
                  <a:gd name="connsiteY1" fmla="*/ 2192 h 290075"/>
                  <a:gd name="connsiteX2" fmla="*/ 54870 w 500699"/>
                  <a:gd name="connsiteY2" fmla="*/ 2221 h 290075"/>
                  <a:gd name="connsiteX3" fmla="*/ 4173 w 500699"/>
                  <a:gd name="connsiteY3" fmla="*/ 30481 h 290075"/>
                  <a:gd name="connsiteX4" fmla="*/ 3625 w 500699"/>
                  <a:gd name="connsiteY4" fmla="*/ 41180 h 290075"/>
                  <a:gd name="connsiteX5" fmla="*/ 427078 w 500699"/>
                  <a:gd name="connsiteY5" fmla="*/ 287887 h 290075"/>
                  <a:gd name="connsiteX6" fmla="*/ 445881 w 500699"/>
                  <a:gd name="connsiteY6" fmla="*/ 287829 h 290075"/>
                  <a:gd name="connsiteX7" fmla="*/ 496577 w 500699"/>
                  <a:gd name="connsiteY7" fmla="*/ 259597 h 290075"/>
                  <a:gd name="connsiteX8" fmla="*/ 497068 w 500699"/>
                  <a:gd name="connsiteY8" fmla="*/ 248898 h 29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699" h="290075">
                    <a:moveTo>
                      <a:pt x="497068" y="248898"/>
                    </a:moveTo>
                    <a:lnTo>
                      <a:pt x="73614" y="2192"/>
                    </a:lnTo>
                    <a:cubicBezTo>
                      <a:pt x="68539" y="-750"/>
                      <a:pt x="60147" y="-721"/>
                      <a:pt x="54870" y="2221"/>
                    </a:cubicBezTo>
                    <a:lnTo>
                      <a:pt x="4173" y="30481"/>
                    </a:lnTo>
                    <a:cubicBezTo>
                      <a:pt x="-1162" y="33452"/>
                      <a:pt x="-1422" y="38239"/>
                      <a:pt x="3625" y="41180"/>
                    </a:cubicBezTo>
                    <a:lnTo>
                      <a:pt x="427078" y="287887"/>
                    </a:lnTo>
                    <a:cubicBezTo>
                      <a:pt x="432154" y="290858"/>
                      <a:pt x="440546" y="290771"/>
                      <a:pt x="445881" y="287829"/>
                    </a:cubicBezTo>
                    <a:lnTo>
                      <a:pt x="496577" y="259597"/>
                    </a:lnTo>
                    <a:cubicBezTo>
                      <a:pt x="501855" y="256627"/>
                      <a:pt x="502114" y="251869"/>
                      <a:pt x="497068" y="248898"/>
                    </a:cubicBezTo>
                    <a:close/>
                  </a:path>
                </a:pathLst>
              </a:custGeom>
              <a:solidFill>
                <a:srgbClr val="6E6FDA"/>
              </a:solidFill>
              <a:ln w="2878" cap="flat">
                <a:noFill/>
                <a:prstDash val="solid"/>
                <a:miter/>
              </a:ln>
            </p:spPr>
            <p:txBody>
              <a:bodyPr rtlCol="0" anchor="ctr"/>
              <a:lstStyle/>
              <a:p>
                <a:endParaRPr lang="zh-CN" altLang="en-US"/>
              </a:p>
            </p:txBody>
          </p:sp>
          <p:sp>
            <p:nvSpPr>
              <p:cNvPr id="358" name="Aichitds5-163"/>
              <p:cNvSpPr/>
              <p:nvPr/>
            </p:nvSpPr>
            <p:spPr>
              <a:xfrm>
                <a:off x="10008934" y="5184645"/>
                <a:ext cx="140156" cy="80031"/>
              </a:xfrm>
              <a:custGeom>
                <a:avLst/>
                <a:gdLst>
                  <a:gd name="connsiteX0" fmla="*/ 136487 w 140156"/>
                  <a:gd name="connsiteY0" fmla="*/ 38834 h 80031"/>
                  <a:gd name="connsiteX1" fmla="*/ 73563 w 140156"/>
                  <a:gd name="connsiteY1" fmla="*/ 2181 h 80031"/>
                  <a:gd name="connsiteX2" fmla="*/ 54847 w 140156"/>
                  <a:gd name="connsiteY2" fmla="*/ 2209 h 80031"/>
                  <a:gd name="connsiteX3" fmla="*/ 4150 w 140156"/>
                  <a:gd name="connsiteY3" fmla="*/ 30471 h 80031"/>
                  <a:gd name="connsiteX4" fmla="*/ 3603 w 140156"/>
                  <a:gd name="connsiteY4" fmla="*/ 41169 h 80031"/>
                  <a:gd name="connsiteX5" fmla="*/ 66498 w 140156"/>
                  <a:gd name="connsiteY5" fmla="*/ 77822 h 80031"/>
                  <a:gd name="connsiteX6" fmla="*/ 85358 w 140156"/>
                  <a:gd name="connsiteY6" fmla="*/ 77765 h 80031"/>
                  <a:gd name="connsiteX7" fmla="*/ 136054 w 140156"/>
                  <a:gd name="connsiteY7" fmla="*/ 49532 h 80031"/>
                  <a:gd name="connsiteX8" fmla="*/ 136487 w 140156"/>
                  <a:gd name="connsiteY8" fmla="*/ 38834 h 8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56" h="80031">
                    <a:moveTo>
                      <a:pt x="136487" y="38834"/>
                    </a:moveTo>
                    <a:lnTo>
                      <a:pt x="73563" y="2181"/>
                    </a:lnTo>
                    <a:cubicBezTo>
                      <a:pt x="68574" y="-732"/>
                      <a:pt x="60096" y="-732"/>
                      <a:pt x="54847" y="2209"/>
                    </a:cubicBezTo>
                    <a:lnTo>
                      <a:pt x="4150" y="30471"/>
                    </a:lnTo>
                    <a:cubicBezTo>
                      <a:pt x="-1184" y="33441"/>
                      <a:pt x="-1386" y="38228"/>
                      <a:pt x="3603" y="41169"/>
                    </a:cubicBezTo>
                    <a:lnTo>
                      <a:pt x="66498" y="77822"/>
                    </a:lnTo>
                    <a:cubicBezTo>
                      <a:pt x="71573" y="80792"/>
                      <a:pt x="80051" y="80763"/>
                      <a:pt x="85358" y="77765"/>
                    </a:cubicBezTo>
                    <a:lnTo>
                      <a:pt x="136054" y="49532"/>
                    </a:lnTo>
                    <a:cubicBezTo>
                      <a:pt x="141332" y="46620"/>
                      <a:pt x="141562" y="41804"/>
                      <a:pt x="136487" y="38834"/>
                    </a:cubicBezTo>
                    <a:close/>
                  </a:path>
                </a:pathLst>
              </a:custGeom>
              <a:solidFill>
                <a:srgbClr val="6E6FDA"/>
              </a:solidFill>
              <a:ln w="2878" cap="flat">
                <a:noFill/>
                <a:prstDash val="solid"/>
                <a:miter/>
              </a:ln>
            </p:spPr>
            <p:txBody>
              <a:bodyPr rtlCol="0" anchor="ctr"/>
              <a:lstStyle/>
              <a:p>
                <a:endParaRPr lang="zh-CN" altLang="en-US"/>
              </a:p>
            </p:txBody>
          </p:sp>
          <p:sp>
            <p:nvSpPr>
              <p:cNvPr id="359" name="Aichitds5-164"/>
              <p:cNvSpPr/>
              <p:nvPr/>
            </p:nvSpPr>
            <p:spPr>
              <a:xfrm>
                <a:off x="10099048" y="5237119"/>
                <a:ext cx="140137" cy="80021"/>
              </a:xfrm>
              <a:custGeom>
                <a:avLst/>
                <a:gdLst>
                  <a:gd name="connsiteX0" fmla="*/ 136492 w 140137"/>
                  <a:gd name="connsiteY0" fmla="*/ 38873 h 80021"/>
                  <a:gd name="connsiteX1" fmla="*/ 73597 w 140137"/>
                  <a:gd name="connsiteY1" fmla="*/ 2192 h 80021"/>
                  <a:gd name="connsiteX2" fmla="*/ 54881 w 140137"/>
                  <a:gd name="connsiteY2" fmla="*/ 2221 h 80021"/>
                  <a:gd name="connsiteX3" fmla="*/ 4184 w 140137"/>
                  <a:gd name="connsiteY3" fmla="*/ 30481 h 80021"/>
                  <a:gd name="connsiteX4" fmla="*/ 3636 w 140137"/>
                  <a:gd name="connsiteY4" fmla="*/ 41180 h 80021"/>
                  <a:gd name="connsiteX5" fmla="*/ 66560 w 140137"/>
                  <a:gd name="connsiteY5" fmla="*/ 77833 h 80021"/>
                  <a:gd name="connsiteX6" fmla="*/ 85334 w 140137"/>
                  <a:gd name="connsiteY6" fmla="*/ 77775 h 80021"/>
                  <a:gd name="connsiteX7" fmla="*/ 136030 w 140137"/>
                  <a:gd name="connsiteY7" fmla="*/ 49543 h 80021"/>
                  <a:gd name="connsiteX8" fmla="*/ 136492 w 140137"/>
                  <a:gd name="connsiteY8" fmla="*/ 38873 h 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37" h="80021">
                    <a:moveTo>
                      <a:pt x="136492" y="38873"/>
                    </a:moveTo>
                    <a:lnTo>
                      <a:pt x="73597" y="2192"/>
                    </a:lnTo>
                    <a:cubicBezTo>
                      <a:pt x="68550" y="-750"/>
                      <a:pt x="60129" y="-721"/>
                      <a:pt x="54881" y="2221"/>
                    </a:cubicBezTo>
                    <a:lnTo>
                      <a:pt x="4184" y="30481"/>
                    </a:lnTo>
                    <a:cubicBezTo>
                      <a:pt x="-1151" y="33452"/>
                      <a:pt x="-1439" y="38239"/>
                      <a:pt x="3636" y="41180"/>
                    </a:cubicBezTo>
                    <a:lnTo>
                      <a:pt x="66560" y="77833"/>
                    </a:lnTo>
                    <a:cubicBezTo>
                      <a:pt x="71607" y="80803"/>
                      <a:pt x="79999" y="80717"/>
                      <a:pt x="85334" y="77775"/>
                    </a:cubicBezTo>
                    <a:lnTo>
                      <a:pt x="136030" y="49543"/>
                    </a:lnTo>
                    <a:cubicBezTo>
                      <a:pt x="141279" y="46602"/>
                      <a:pt x="141567" y="41844"/>
                      <a:pt x="136492" y="38873"/>
                    </a:cubicBezTo>
                    <a:close/>
                  </a:path>
                </a:pathLst>
              </a:custGeom>
              <a:solidFill>
                <a:srgbClr val="6E6FDA"/>
              </a:solidFill>
              <a:ln w="2878" cap="flat">
                <a:noFill/>
                <a:prstDash val="solid"/>
                <a:miter/>
              </a:ln>
            </p:spPr>
            <p:txBody>
              <a:bodyPr rtlCol="0" anchor="ctr"/>
              <a:lstStyle/>
              <a:p>
                <a:endParaRPr lang="zh-CN" altLang="en-US"/>
              </a:p>
            </p:txBody>
          </p:sp>
          <p:sp>
            <p:nvSpPr>
              <p:cNvPr id="360" name="Aichitds5-165"/>
              <p:cNvSpPr/>
              <p:nvPr/>
            </p:nvSpPr>
            <p:spPr>
              <a:xfrm>
                <a:off x="10189081" y="5289607"/>
                <a:ext cx="140160" cy="80046"/>
              </a:xfrm>
              <a:custGeom>
                <a:avLst/>
                <a:gdLst>
                  <a:gd name="connsiteX0" fmla="*/ 136548 w 140160"/>
                  <a:gd name="connsiteY0" fmla="*/ 38870 h 80046"/>
                  <a:gd name="connsiteX1" fmla="*/ 73653 w 140160"/>
                  <a:gd name="connsiteY1" fmla="*/ 2217 h 80046"/>
                  <a:gd name="connsiteX2" fmla="*/ 54851 w 140160"/>
                  <a:gd name="connsiteY2" fmla="*/ 2217 h 80046"/>
                  <a:gd name="connsiteX3" fmla="*/ 4154 w 140160"/>
                  <a:gd name="connsiteY3" fmla="*/ 30478 h 80046"/>
                  <a:gd name="connsiteX4" fmla="*/ 3664 w 140160"/>
                  <a:gd name="connsiteY4" fmla="*/ 41206 h 80046"/>
                  <a:gd name="connsiteX5" fmla="*/ 66587 w 140160"/>
                  <a:gd name="connsiteY5" fmla="*/ 77858 h 80046"/>
                  <a:gd name="connsiteX6" fmla="*/ 85390 w 140160"/>
                  <a:gd name="connsiteY6" fmla="*/ 77801 h 80046"/>
                  <a:gd name="connsiteX7" fmla="*/ 136086 w 140160"/>
                  <a:gd name="connsiteY7" fmla="*/ 49569 h 80046"/>
                  <a:gd name="connsiteX8" fmla="*/ 136548 w 140160"/>
                  <a:gd name="connsiteY8" fmla="*/ 38870 h 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0" h="80046">
                    <a:moveTo>
                      <a:pt x="136548" y="38870"/>
                    </a:moveTo>
                    <a:lnTo>
                      <a:pt x="73653" y="2217"/>
                    </a:lnTo>
                    <a:cubicBezTo>
                      <a:pt x="68577" y="-753"/>
                      <a:pt x="60128" y="-725"/>
                      <a:pt x="54851" y="2217"/>
                    </a:cubicBezTo>
                    <a:lnTo>
                      <a:pt x="4154" y="30478"/>
                    </a:lnTo>
                    <a:cubicBezTo>
                      <a:pt x="-1181" y="33448"/>
                      <a:pt x="-1412" y="38235"/>
                      <a:pt x="3664" y="41206"/>
                    </a:cubicBezTo>
                    <a:lnTo>
                      <a:pt x="66587" y="77858"/>
                    </a:lnTo>
                    <a:cubicBezTo>
                      <a:pt x="71576" y="80800"/>
                      <a:pt x="80055" y="80771"/>
                      <a:pt x="85390" y="77801"/>
                    </a:cubicBezTo>
                    <a:lnTo>
                      <a:pt x="136086" y="49569"/>
                    </a:lnTo>
                    <a:cubicBezTo>
                      <a:pt x="141335" y="46598"/>
                      <a:pt x="141537" y="41782"/>
                      <a:pt x="136548" y="38870"/>
                    </a:cubicBezTo>
                    <a:close/>
                  </a:path>
                </a:pathLst>
              </a:custGeom>
              <a:solidFill>
                <a:srgbClr val="6E6FDA"/>
              </a:solidFill>
              <a:ln w="2878" cap="flat">
                <a:noFill/>
                <a:prstDash val="solid"/>
                <a:miter/>
              </a:ln>
            </p:spPr>
            <p:txBody>
              <a:bodyPr rtlCol="0" anchor="ctr"/>
              <a:lstStyle/>
              <a:p>
                <a:endParaRPr lang="zh-CN" altLang="en-US"/>
              </a:p>
            </p:txBody>
          </p:sp>
          <p:sp>
            <p:nvSpPr>
              <p:cNvPr id="361" name="Aichitds5-166"/>
              <p:cNvSpPr/>
              <p:nvPr/>
            </p:nvSpPr>
            <p:spPr>
              <a:xfrm>
                <a:off x="10279231" y="5342088"/>
                <a:ext cx="140141" cy="80017"/>
              </a:xfrm>
              <a:custGeom>
                <a:avLst/>
                <a:gdLst>
                  <a:gd name="connsiteX0" fmla="*/ 136458 w 140141"/>
                  <a:gd name="connsiteY0" fmla="*/ 38844 h 80017"/>
                  <a:gd name="connsiteX1" fmla="*/ 73563 w 140141"/>
                  <a:gd name="connsiteY1" fmla="*/ 2192 h 80017"/>
                  <a:gd name="connsiteX2" fmla="*/ 54847 w 140141"/>
                  <a:gd name="connsiteY2" fmla="*/ 2221 h 80017"/>
                  <a:gd name="connsiteX3" fmla="*/ 4151 w 140141"/>
                  <a:gd name="connsiteY3" fmla="*/ 30481 h 80017"/>
                  <a:gd name="connsiteX4" fmla="*/ 3603 w 140141"/>
                  <a:gd name="connsiteY4" fmla="*/ 41180 h 80017"/>
                  <a:gd name="connsiteX5" fmla="*/ 66498 w 140141"/>
                  <a:gd name="connsiteY5" fmla="*/ 77804 h 80017"/>
                  <a:gd name="connsiteX6" fmla="*/ 85358 w 140141"/>
                  <a:gd name="connsiteY6" fmla="*/ 77775 h 80017"/>
                  <a:gd name="connsiteX7" fmla="*/ 136054 w 140141"/>
                  <a:gd name="connsiteY7" fmla="*/ 49543 h 80017"/>
                  <a:gd name="connsiteX8" fmla="*/ 136458 w 140141"/>
                  <a:gd name="connsiteY8" fmla="*/ 38844 h 8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41" h="80017">
                    <a:moveTo>
                      <a:pt x="136458" y="38844"/>
                    </a:moveTo>
                    <a:lnTo>
                      <a:pt x="73563" y="2192"/>
                    </a:lnTo>
                    <a:cubicBezTo>
                      <a:pt x="68574" y="-750"/>
                      <a:pt x="60096" y="-721"/>
                      <a:pt x="54847" y="2221"/>
                    </a:cubicBezTo>
                    <a:lnTo>
                      <a:pt x="4151" y="30481"/>
                    </a:lnTo>
                    <a:cubicBezTo>
                      <a:pt x="-1184" y="33423"/>
                      <a:pt x="-1386" y="38239"/>
                      <a:pt x="3603" y="41180"/>
                    </a:cubicBezTo>
                    <a:lnTo>
                      <a:pt x="66498" y="77804"/>
                    </a:lnTo>
                    <a:cubicBezTo>
                      <a:pt x="71573" y="80775"/>
                      <a:pt x="80023" y="80746"/>
                      <a:pt x="85358" y="77775"/>
                    </a:cubicBezTo>
                    <a:lnTo>
                      <a:pt x="136054" y="49543"/>
                    </a:lnTo>
                    <a:cubicBezTo>
                      <a:pt x="141332" y="46630"/>
                      <a:pt x="141533" y="41815"/>
                      <a:pt x="136458" y="38844"/>
                    </a:cubicBezTo>
                    <a:close/>
                  </a:path>
                </a:pathLst>
              </a:custGeom>
              <a:solidFill>
                <a:srgbClr val="6E6FDA"/>
              </a:solidFill>
              <a:ln w="2878" cap="flat">
                <a:noFill/>
                <a:prstDash val="solid"/>
                <a:miter/>
              </a:ln>
            </p:spPr>
            <p:txBody>
              <a:bodyPr rtlCol="0" anchor="ctr"/>
              <a:lstStyle/>
              <a:p>
                <a:endParaRPr lang="zh-CN" altLang="en-US"/>
              </a:p>
            </p:txBody>
          </p:sp>
          <p:sp>
            <p:nvSpPr>
              <p:cNvPr id="362" name="Aichitds5-167"/>
              <p:cNvSpPr/>
              <p:nvPr/>
            </p:nvSpPr>
            <p:spPr>
              <a:xfrm>
                <a:off x="10369241" y="5394554"/>
                <a:ext cx="126015" cy="71784"/>
              </a:xfrm>
              <a:custGeom>
                <a:avLst/>
                <a:gdLst>
                  <a:gd name="connsiteX0" fmla="*/ 122406 w 126015"/>
                  <a:gd name="connsiteY0" fmla="*/ 30644 h 71784"/>
                  <a:gd name="connsiteX1" fmla="*/ 73613 w 126015"/>
                  <a:gd name="connsiteY1" fmla="*/ 2210 h 71784"/>
                  <a:gd name="connsiteX2" fmla="*/ 54839 w 126015"/>
                  <a:gd name="connsiteY2" fmla="*/ 2181 h 71784"/>
                  <a:gd name="connsiteX3" fmla="*/ 4142 w 126015"/>
                  <a:gd name="connsiteY3" fmla="*/ 30471 h 71784"/>
                  <a:gd name="connsiteX4" fmla="*/ 3652 w 126015"/>
                  <a:gd name="connsiteY4" fmla="*/ 41198 h 71784"/>
                  <a:gd name="connsiteX5" fmla="*/ 52446 w 126015"/>
                  <a:gd name="connsiteY5" fmla="*/ 69632 h 71784"/>
                  <a:gd name="connsiteX6" fmla="*/ 71219 w 126015"/>
                  <a:gd name="connsiteY6" fmla="*/ 69546 h 71784"/>
                  <a:gd name="connsiteX7" fmla="*/ 121916 w 126015"/>
                  <a:gd name="connsiteY7" fmla="*/ 41285 h 71784"/>
                  <a:gd name="connsiteX8" fmla="*/ 122406 w 126015"/>
                  <a:gd name="connsiteY8" fmla="*/ 30644 h 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5" h="71784">
                    <a:moveTo>
                      <a:pt x="122406" y="30644"/>
                    </a:moveTo>
                    <a:lnTo>
                      <a:pt x="73613" y="2210"/>
                    </a:lnTo>
                    <a:cubicBezTo>
                      <a:pt x="68537" y="-732"/>
                      <a:pt x="60088" y="-732"/>
                      <a:pt x="54839" y="2181"/>
                    </a:cubicBezTo>
                    <a:lnTo>
                      <a:pt x="4142" y="30471"/>
                    </a:lnTo>
                    <a:cubicBezTo>
                      <a:pt x="-1192" y="33441"/>
                      <a:pt x="-1394" y="38228"/>
                      <a:pt x="3652" y="41198"/>
                    </a:cubicBezTo>
                    <a:lnTo>
                      <a:pt x="52446" y="69632"/>
                    </a:lnTo>
                    <a:cubicBezTo>
                      <a:pt x="57435" y="72516"/>
                      <a:pt x="65884" y="72516"/>
                      <a:pt x="71219" y="69546"/>
                    </a:cubicBezTo>
                    <a:lnTo>
                      <a:pt x="121916" y="41285"/>
                    </a:lnTo>
                    <a:cubicBezTo>
                      <a:pt x="127193" y="38344"/>
                      <a:pt x="127395" y="33556"/>
                      <a:pt x="122406" y="30644"/>
                    </a:cubicBezTo>
                    <a:close/>
                  </a:path>
                </a:pathLst>
              </a:custGeom>
              <a:solidFill>
                <a:srgbClr val="6E6FDA"/>
              </a:solidFill>
              <a:ln w="2878" cap="flat">
                <a:noFill/>
                <a:prstDash val="solid"/>
                <a:miter/>
              </a:ln>
            </p:spPr>
            <p:txBody>
              <a:bodyPr rtlCol="0" anchor="ctr"/>
              <a:lstStyle/>
              <a:p>
                <a:endParaRPr lang="zh-CN" altLang="en-US"/>
              </a:p>
            </p:txBody>
          </p:sp>
        </p:grpSp>
        <p:sp>
          <p:nvSpPr>
            <p:cNvPr id="105" name="Aichitds5-168"/>
            <p:cNvSpPr/>
            <p:nvPr/>
          </p:nvSpPr>
          <p:spPr>
            <a:xfrm>
              <a:off x="9658235" y="2966242"/>
              <a:ext cx="1505562" cy="2179537"/>
            </a:xfrm>
            <a:custGeom>
              <a:avLst/>
              <a:gdLst>
                <a:gd name="connsiteX0" fmla="*/ 1469140 w 1505562"/>
                <a:gd name="connsiteY0" fmla="*/ 843438 h 2179537"/>
                <a:gd name="connsiteX1" fmla="*/ 44556 w 1505562"/>
                <a:gd name="connsiteY1" fmla="*/ 5125 h 2179537"/>
                <a:gd name="connsiteX2" fmla="*/ 7557 w 1505562"/>
                <a:gd name="connsiteY2" fmla="*/ 26638 h 2179537"/>
                <a:gd name="connsiteX3" fmla="*/ 1 w 1505562"/>
                <a:gd name="connsiteY3" fmla="*/ 1271303 h 2179537"/>
                <a:gd name="connsiteX4" fmla="*/ 36423 w 1505562"/>
                <a:gd name="connsiteY4" fmla="*/ 1336073 h 2179537"/>
                <a:gd name="connsiteX5" fmla="*/ 1461008 w 1505562"/>
                <a:gd name="connsiteY5" fmla="*/ 2174415 h 2179537"/>
                <a:gd name="connsiteX6" fmla="*/ 1498007 w 1505562"/>
                <a:gd name="connsiteY6" fmla="*/ 2152844 h 2179537"/>
                <a:gd name="connsiteX7" fmla="*/ 1505562 w 1505562"/>
                <a:gd name="connsiteY7" fmla="*/ 908178 h 2179537"/>
                <a:gd name="connsiteX8" fmla="*/ 1469140 w 1505562"/>
                <a:gd name="connsiteY8" fmla="*/ 843438 h 21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562" h="2179537">
                  <a:moveTo>
                    <a:pt x="1469140" y="843438"/>
                  </a:moveTo>
                  <a:lnTo>
                    <a:pt x="44556" y="5125"/>
                  </a:lnTo>
                  <a:cubicBezTo>
                    <a:pt x="24283" y="-6814"/>
                    <a:pt x="7701" y="2818"/>
                    <a:pt x="7557" y="26638"/>
                  </a:cubicBezTo>
                  <a:lnTo>
                    <a:pt x="1" y="1271303"/>
                  </a:lnTo>
                  <a:cubicBezTo>
                    <a:pt x="-172" y="1295152"/>
                    <a:pt x="16151" y="1324105"/>
                    <a:pt x="36423" y="1336073"/>
                  </a:cubicBezTo>
                  <a:lnTo>
                    <a:pt x="1461008" y="2174415"/>
                  </a:lnTo>
                  <a:cubicBezTo>
                    <a:pt x="1481309" y="2186353"/>
                    <a:pt x="1497862" y="2176721"/>
                    <a:pt x="1498007" y="2152844"/>
                  </a:cubicBezTo>
                  <a:lnTo>
                    <a:pt x="1505562" y="908178"/>
                  </a:lnTo>
                  <a:cubicBezTo>
                    <a:pt x="1505706" y="884358"/>
                    <a:pt x="1489442" y="855376"/>
                    <a:pt x="1469140" y="843438"/>
                  </a:cubicBezTo>
                  <a:close/>
                </a:path>
              </a:pathLst>
            </a:custGeom>
            <a:solidFill>
              <a:srgbClr val="FFFFFF"/>
            </a:solidFill>
            <a:ln w="2878" cap="flat">
              <a:noFill/>
              <a:prstDash val="solid"/>
              <a:miter/>
            </a:ln>
          </p:spPr>
          <p:txBody>
            <a:bodyPr rtlCol="0" anchor="ctr"/>
            <a:lstStyle/>
            <a:p>
              <a:endParaRPr lang="zh-CN" altLang="en-US"/>
            </a:p>
          </p:txBody>
        </p:sp>
        <p:sp>
          <p:nvSpPr>
            <p:cNvPr id="106" name="Aichitds5-169"/>
            <p:cNvSpPr/>
            <p:nvPr/>
          </p:nvSpPr>
          <p:spPr>
            <a:xfrm>
              <a:off x="9676664" y="2931107"/>
              <a:ext cx="1546453" cy="2212087"/>
            </a:xfrm>
            <a:custGeom>
              <a:avLst/>
              <a:gdLst>
                <a:gd name="connsiteX0" fmla="*/ 1545068 w 1546453"/>
                <a:gd name="connsiteY0" fmla="*/ 895616 h 2212087"/>
                <a:gd name="connsiteX1" fmla="*/ 1544030 w 1546453"/>
                <a:gd name="connsiteY1" fmla="*/ 891291 h 2212087"/>
                <a:gd name="connsiteX2" fmla="*/ 1543655 w 1546453"/>
                <a:gd name="connsiteY2" fmla="*/ 890022 h 2212087"/>
                <a:gd name="connsiteX3" fmla="*/ 1543454 w 1546453"/>
                <a:gd name="connsiteY3" fmla="*/ 889272 h 2212087"/>
                <a:gd name="connsiteX4" fmla="*/ 1541666 w 1546453"/>
                <a:gd name="connsiteY4" fmla="*/ 883937 h 2212087"/>
                <a:gd name="connsiteX5" fmla="*/ 1540339 w 1546453"/>
                <a:gd name="connsiteY5" fmla="*/ 880563 h 2212087"/>
                <a:gd name="connsiteX6" fmla="*/ 1540253 w 1546453"/>
                <a:gd name="connsiteY6" fmla="*/ 880419 h 2212087"/>
                <a:gd name="connsiteX7" fmla="*/ 1538897 w 1546453"/>
                <a:gd name="connsiteY7" fmla="*/ 877304 h 2212087"/>
                <a:gd name="connsiteX8" fmla="*/ 1535898 w 1546453"/>
                <a:gd name="connsiteY8" fmla="*/ 871479 h 2212087"/>
                <a:gd name="connsiteX9" fmla="*/ 1535783 w 1546453"/>
                <a:gd name="connsiteY9" fmla="*/ 871220 h 2212087"/>
                <a:gd name="connsiteX10" fmla="*/ 1535609 w 1546453"/>
                <a:gd name="connsiteY10" fmla="*/ 870960 h 2212087"/>
                <a:gd name="connsiteX11" fmla="*/ 1531601 w 1546453"/>
                <a:gd name="connsiteY11" fmla="*/ 864558 h 2212087"/>
                <a:gd name="connsiteX12" fmla="*/ 1530649 w 1546453"/>
                <a:gd name="connsiteY12" fmla="*/ 863231 h 2212087"/>
                <a:gd name="connsiteX13" fmla="*/ 1530131 w 1546453"/>
                <a:gd name="connsiteY13" fmla="*/ 862539 h 2212087"/>
                <a:gd name="connsiteX14" fmla="*/ 1529179 w 1546453"/>
                <a:gd name="connsiteY14" fmla="*/ 861184 h 2212087"/>
                <a:gd name="connsiteX15" fmla="*/ 1524795 w 1546453"/>
                <a:gd name="connsiteY15" fmla="*/ 855935 h 2212087"/>
                <a:gd name="connsiteX16" fmla="*/ 1523584 w 1546453"/>
                <a:gd name="connsiteY16" fmla="*/ 854609 h 2212087"/>
                <a:gd name="connsiteX17" fmla="*/ 1522200 w 1546453"/>
                <a:gd name="connsiteY17" fmla="*/ 853109 h 2212087"/>
                <a:gd name="connsiteX18" fmla="*/ 1518970 w 1546453"/>
                <a:gd name="connsiteY18" fmla="*/ 850197 h 2212087"/>
                <a:gd name="connsiteX19" fmla="*/ 1516836 w 1546453"/>
                <a:gd name="connsiteY19" fmla="*/ 848294 h 2212087"/>
                <a:gd name="connsiteX20" fmla="*/ 1509915 w 1546453"/>
                <a:gd name="connsiteY20" fmla="*/ 843420 h 2212087"/>
                <a:gd name="connsiteX21" fmla="*/ 85389 w 1546453"/>
                <a:gd name="connsiteY21" fmla="*/ 5107 h 2212087"/>
                <a:gd name="connsiteX22" fmla="*/ 78612 w 1546453"/>
                <a:gd name="connsiteY22" fmla="*/ 1935 h 2212087"/>
                <a:gd name="connsiteX23" fmla="*/ 69903 w 1546453"/>
                <a:gd name="connsiteY23" fmla="*/ 3 h 2212087"/>
                <a:gd name="connsiteX24" fmla="*/ 65260 w 1546453"/>
                <a:gd name="connsiteY24" fmla="*/ 291 h 2212087"/>
                <a:gd name="connsiteX25" fmla="*/ 64827 w 1546453"/>
                <a:gd name="connsiteY25" fmla="*/ 378 h 2212087"/>
                <a:gd name="connsiteX26" fmla="*/ 64539 w 1546453"/>
                <a:gd name="connsiteY26" fmla="*/ 464 h 2212087"/>
                <a:gd name="connsiteX27" fmla="*/ 63212 w 1546453"/>
                <a:gd name="connsiteY27" fmla="*/ 781 h 2212087"/>
                <a:gd name="connsiteX28" fmla="*/ 61280 w 1546453"/>
                <a:gd name="connsiteY28" fmla="*/ 1473 h 2212087"/>
                <a:gd name="connsiteX29" fmla="*/ 59435 w 1546453"/>
                <a:gd name="connsiteY29" fmla="*/ 2396 h 2212087"/>
                <a:gd name="connsiteX30" fmla="*/ 59233 w 1546453"/>
                <a:gd name="connsiteY30" fmla="*/ 2512 h 2212087"/>
                <a:gd name="connsiteX31" fmla="*/ 0 w 1546453"/>
                <a:gd name="connsiteY31" fmla="*/ 37665 h 2212087"/>
                <a:gd name="connsiteX32" fmla="*/ 5335 w 1546453"/>
                <a:gd name="connsiteY32" fmla="*/ 35589 h 2212087"/>
                <a:gd name="connsiteX33" fmla="*/ 5652 w 1546453"/>
                <a:gd name="connsiteY33" fmla="*/ 35531 h 2212087"/>
                <a:gd name="connsiteX34" fmla="*/ 11564 w 1546453"/>
                <a:gd name="connsiteY34" fmla="*/ 35214 h 2212087"/>
                <a:gd name="connsiteX35" fmla="*/ 12083 w 1546453"/>
                <a:gd name="connsiteY35" fmla="*/ 35271 h 2212087"/>
                <a:gd name="connsiteX36" fmla="*/ 18110 w 1546453"/>
                <a:gd name="connsiteY36" fmla="*/ 36598 h 2212087"/>
                <a:gd name="connsiteX37" fmla="*/ 26185 w 1546453"/>
                <a:gd name="connsiteY37" fmla="*/ 40231 h 2212087"/>
                <a:gd name="connsiteX38" fmla="*/ 1450769 w 1546453"/>
                <a:gd name="connsiteY38" fmla="*/ 878544 h 2212087"/>
                <a:gd name="connsiteX39" fmla="*/ 1457661 w 1546453"/>
                <a:gd name="connsiteY39" fmla="*/ 883418 h 2212087"/>
                <a:gd name="connsiteX40" fmla="*/ 1459766 w 1546453"/>
                <a:gd name="connsiteY40" fmla="*/ 885321 h 2212087"/>
                <a:gd name="connsiteX41" fmla="*/ 1464409 w 1546453"/>
                <a:gd name="connsiteY41" fmla="*/ 889733 h 2212087"/>
                <a:gd name="connsiteX42" fmla="*/ 1465621 w 1546453"/>
                <a:gd name="connsiteY42" fmla="*/ 891060 h 2212087"/>
                <a:gd name="connsiteX43" fmla="*/ 1470984 w 1546453"/>
                <a:gd name="connsiteY43" fmla="*/ 897664 h 2212087"/>
                <a:gd name="connsiteX44" fmla="*/ 1471474 w 1546453"/>
                <a:gd name="connsiteY44" fmla="*/ 898327 h 2212087"/>
                <a:gd name="connsiteX45" fmla="*/ 1476579 w 1546453"/>
                <a:gd name="connsiteY45" fmla="*/ 906373 h 2212087"/>
                <a:gd name="connsiteX46" fmla="*/ 1476723 w 1546453"/>
                <a:gd name="connsiteY46" fmla="*/ 906603 h 2212087"/>
                <a:gd name="connsiteX47" fmla="*/ 1481049 w 1546453"/>
                <a:gd name="connsiteY47" fmla="*/ 915370 h 2212087"/>
                <a:gd name="connsiteX48" fmla="*/ 1481106 w 1546453"/>
                <a:gd name="connsiteY48" fmla="*/ 915543 h 2212087"/>
                <a:gd name="connsiteX49" fmla="*/ 1484250 w 1546453"/>
                <a:gd name="connsiteY49" fmla="*/ 924368 h 2212087"/>
                <a:gd name="connsiteX50" fmla="*/ 1484480 w 1546453"/>
                <a:gd name="connsiteY50" fmla="*/ 925146 h 2212087"/>
                <a:gd name="connsiteX51" fmla="*/ 1486326 w 1546453"/>
                <a:gd name="connsiteY51" fmla="*/ 933336 h 2212087"/>
                <a:gd name="connsiteX52" fmla="*/ 1486557 w 1546453"/>
                <a:gd name="connsiteY52" fmla="*/ 934663 h 2212087"/>
                <a:gd name="connsiteX53" fmla="*/ 1487220 w 1546453"/>
                <a:gd name="connsiteY53" fmla="*/ 943285 h 2212087"/>
                <a:gd name="connsiteX54" fmla="*/ 1479664 w 1546453"/>
                <a:gd name="connsiteY54" fmla="*/ 2187950 h 2212087"/>
                <a:gd name="connsiteX55" fmla="*/ 1468821 w 1546453"/>
                <a:gd name="connsiteY55" fmla="*/ 2212088 h 2212087"/>
                <a:gd name="connsiteX56" fmla="*/ 1528054 w 1546453"/>
                <a:gd name="connsiteY56" fmla="*/ 2176934 h 2212087"/>
                <a:gd name="connsiteX57" fmla="*/ 1538897 w 1546453"/>
                <a:gd name="connsiteY57" fmla="*/ 2152826 h 2212087"/>
                <a:gd name="connsiteX58" fmla="*/ 1546452 w 1546453"/>
                <a:gd name="connsiteY58" fmla="*/ 908132 h 2212087"/>
                <a:gd name="connsiteX59" fmla="*/ 1545818 w 1546453"/>
                <a:gd name="connsiteY59" fmla="*/ 899538 h 2212087"/>
                <a:gd name="connsiteX60" fmla="*/ 1545068 w 1546453"/>
                <a:gd name="connsiteY60" fmla="*/ 895616 h 221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6453" h="2212087">
                  <a:moveTo>
                    <a:pt x="1545068" y="895616"/>
                  </a:moveTo>
                  <a:cubicBezTo>
                    <a:pt x="1544780" y="894203"/>
                    <a:pt x="1544434" y="892732"/>
                    <a:pt x="1544030" y="891291"/>
                  </a:cubicBezTo>
                  <a:cubicBezTo>
                    <a:pt x="1543915" y="890858"/>
                    <a:pt x="1543771" y="890454"/>
                    <a:pt x="1543655" y="890022"/>
                  </a:cubicBezTo>
                  <a:cubicBezTo>
                    <a:pt x="1543569" y="889791"/>
                    <a:pt x="1543511" y="889531"/>
                    <a:pt x="1543454" y="889272"/>
                  </a:cubicBezTo>
                  <a:cubicBezTo>
                    <a:pt x="1543280" y="888666"/>
                    <a:pt x="1542127" y="885091"/>
                    <a:pt x="1541666" y="883937"/>
                  </a:cubicBezTo>
                  <a:cubicBezTo>
                    <a:pt x="1541262" y="882812"/>
                    <a:pt x="1540800" y="881659"/>
                    <a:pt x="1540339" y="880563"/>
                  </a:cubicBezTo>
                  <a:cubicBezTo>
                    <a:pt x="1540339" y="880563"/>
                    <a:pt x="1540281" y="880448"/>
                    <a:pt x="1540253" y="880419"/>
                  </a:cubicBezTo>
                  <a:cubicBezTo>
                    <a:pt x="1540253" y="880361"/>
                    <a:pt x="1539330" y="878285"/>
                    <a:pt x="1538897" y="877304"/>
                  </a:cubicBezTo>
                  <a:cubicBezTo>
                    <a:pt x="1538407" y="876237"/>
                    <a:pt x="1536388" y="872373"/>
                    <a:pt x="1535898" y="871479"/>
                  </a:cubicBezTo>
                  <a:cubicBezTo>
                    <a:pt x="1535840" y="871393"/>
                    <a:pt x="1535811" y="871306"/>
                    <a:pt x="1535783" y="871220"/>
                  </a:cubicBezTo>
                  <a:cubicBezTo>
                    <a:pt x="1535725" y="871133"/>
                    <a:pt x="1535667" y="871018"/>
                    <a:pt x="1535609" y="870960"/>
                  </a:cubicBezTo>
                  <a:cubicBezTo>
                    <a:pt x="1535004" y="869893"/>
                    <a:pt x="1532322" y="865625"/>
                    <a:pt x="1531601" y="864558"/>
                  </a:cubicBezTo>
                  <a:cubicBezTo>
                    <a:pt x="1531313" y="864097"/>
                    <a:pt x="1530967" y="863664"/>
                    <a:pt x="1530649" y="863231"/>
                  </a:cubicBezTo>
                  <a:cubicBezTo>
                    <a:pt x="1530477" y="863001"/>
                    <a:pt x="1530303" y="862741"/>
                    <a:pt x="1530131" y="862539"/>
                  </a:cubicBezTo>
                  <a:cubicBezTo>
                    <a:pt x="1529813" y="862078"/>
                    <a:pt x="1529496" y="861617"/>
                    <a:pt x="1529179" y="861184"/>
                  </a:cubicBezTo>
                  <a:cubicBezTo>
                    <a:pt x="1528198" y="859915"/>
                    <a:pt x="1525257" y="856483"/>
                    <a:pt x="1524795" y="855935"/>
                  </a:cubicBezTo>
                  <a:cubicBezTo>
                    <a:pt x="1524392" y="855503"/>
                    <a:pt x="1523988" y="855070"/>
                    <a:pt x="1523584" y="854609"/>
                  </a:cubicBezTo>
                  <a:cubicBezTo>
                    <a:pt x="1523123" y="854119"/>
                    <a:pt x="1522661" y="853600"/>
                    <a:pt x="1522200" y="853109"/>
                  </a:cubicBezTo>
                  <a:cubicBezTo>
                    <a:pt x="1521162" y="852071"/>
                    <a:pt x="1520037" y="851148"/>
                    <a:pt x="1518970" y="850197"/>
                  </a:cubicBezTo>
                  <a:cubicBezTo>
                    <a:pt x="1518249" y="849562"/>
                    <a:pt x="1517586" y="848899"/>
                    <a:pt x="1516836" y="848294"/>
                  </a:cubicBezTo>
                  <a:cubicBezTo>
                    <a:pt x="1514616" y="846477"/>
                    <a:pt x="1512309" y="844804"/>
                    <a:pt x="1509915" y="843420"/>
                  </a:cubicBezTo>
                  <a:lnTo>
                    <a:pt x="85389" y="5107"/>
                  </a:lnTo>
                  <a:cubicBezTo>
                    <a:pt x="83629" y="4098"/>
                    <a:pt x="79131" y="2137"/>
                    <a:pt x="78612" y="1935"/>
                  </a:cubicBezTo>
                  <a:cubicBezTo>
                    <a:pt x="78150" y="1762"/>
                    <a:pt x="70191" y="32"/>
                    <a:pt x="69903" y="3"/>
                  </a:cubicBezTo>
                  <a:cubicBezTo>
                    <a:pt x="69095" y="-26"/>
                    <a:pt x="65981" y="176"/>
                    <a:pt x="65260" y="291"/>
                  </a:cubicBezTo>
                  <a:cubicBezTo>
                    <a:pt x="65116" y="320"/>
                    <a:pt x="64971" y="378"/>
                    <a:pt x="64827" y="378"/>
                  </a:cubicBezTo>
                  <a:cubicBezTo>
                    <a:pt x="64827" y="378"/>
                    <a:pt x="64625" y="435"/>
                    <a:pt x="64539" y="464"/>
                  </a:cubicBezTo>
                  <a:cubicBezTo>
                    <a:pt x="64106" y="551"/>
                    <a:pt x="63645" y="637"/>
                    <a:pt x="63212" y="781"/>
                  </a:cubicBezTo>
                  <a:cubicBezTo>
                    <a:pt x="62549" y="983"/>
                    <a:pt x="61915" y="1185"/>
                    <a:pt x="61280" y="1473"/>
                  </a:cubicBezTo>
                  <a:cubicBezTo>
                    <a:pt x="60646" y="1733"/>
                    <a:pt x="60011" y="2079"/>
                    <a:pt x="59435" y="2396"/>
                  </a:cubicBezTo>
                  <a:cubicBezTo>
                    <a:pt x="59377" y="2454"/>
                    <a:pt x="59290" y="2483"/>
                    <a:pt x="59233" y="2512"/>
                  </a:cubicBezTo>
                  <a:lnTo>
                    <a:pt x="0" y="37665"/>
                  </a:lnTo>
                  <a:cubicBezTo>
                    <a:pt x="1644" y="36684"/>
                    <a:pt x="3432" y="36021"/>
                    <a:pt x="5335" y="35589"/>
                  </a:cubicBezTo>
                  <a:cubicBezTo>
                    <a:pt x="5422" y="35560"/>
                    <a:pt x="5537" y="35531"/>
                    <a:pt x="5652" y="35531"/>
                  </a:cubicBezTo>
                  <a:cubicBezTo>
                    <a:pt x="7498" y="35127"/>
                    <a:pt x="9488" y="35041"/>
                    <a:pt x="11564" y="35214"/>
                  </a:cubicBezTo>
                  <a:lnTo>
                    <a:pt x="12083" y="35271"/>
                  </a:lnTo>
                  <a:cubicBezTo>
                    <a:pt x="14015" y="35444"/>
                    <a:pt x="16034" y="35906"/>
                    <a:pt x="18110" y="36598"/>
                  </a:cubicBezTo>
                  <a:cubicBezTo>
                    <a:pt x="18543" y="36742"/>
                    <a:pt x="23878" y="38847"/>
                    <a:pt x="26185" y="40231"/>
                  </a:cubicBezTo>
                  <a:lnTo>
                    <a:pt x="1450769" y="878544"/>
                  </a:lnTo>
                  <a:cubicBezTo>
                    <a:pt x="1453134" y="879928"/>
                    <a:pt x="1455441" y="881601"/>
                    <a:pt x="1457661" y="883418"/>
                  </a:cubicBezTo>
                  <a:cubicBezTo>
                    <a:pt x="1458382" y="883995"/>
                    <a:pt x="1459074" y="884716"/>
                    <a:pt x="1459766" y="885321"/>
                  </a:cubicBezTo>
                  <a:cubicBezTo>
                    <a:pt x="1461352" y="886705"/>
                    <a:pt x="1462938" y="888147"/>
                    <a:pt x="1464409" y="889733"/>
                  </a:cubicBezTo>
                  <a:cubicBezTo>
                    <a:pt x="1464813" y="890166"/>
                    <a:pt x="1465217" y="890598"/>
                    <a:pt x="1465621" y="891060"/>
                  </a:cubicBezTo>
                  <a:cubicBezTo>
                    <a:pt x="1467466" y="893136"/>
                    <a:pt x="1469283" y="895328"/>
                    <a:pt x="1470984" y="897664"/>
                  </a:cubicBezTo>
                  <a:cubicBezTo>
                    <a:pt x="1471157" y="897895"/>
                    <a:pt x="1471301" y="898096"/>
                    <a:pt x="1471474" y="898327"/>
                  </a:cubicBezTo>
                  <a:cubicBezTo>
                    <a:pt x="1473320" y="900894"/>
                    <a:pt x="1475050" y="903575"/>
                    <a:pt x="1476579" y="906373"/>
                  </a:cubicBezTo>
                  <a:cubicBezTo>
                    <a:pt x="1476636" y="906430"/>
                    <a:pt x="1476665" y="906517"/>
                    <a:pt x="1476723" y="906603"/>
                  </a:cubicBezTo>
                  <a:cubicBezTo>
                    <a:pt x="1478309" y="909458"/>
                    <a:pt x="1479751" y="912400"/>
                    <a:pt x="1481049" y="915370"/>
                  </a:cubicBezTo>
                  <a:cubicBezTo>
                    <a:pt x="1481077" y="915428"/>
                    <a:pt x="1481077" y="915514"/>
                    <a:pt x="1481106" y="915543"/>
                  </a:cubicBezTo>
                  <a:cubicBezTo>
                    <a:pt x="1482346" y="918456"/>
                    <a:pt x="1483384" y="921426"/>
                    <a:pt x="1484250" y="924368"/>
                  </a:cubicBezTo>
                  <a:cubicBezTo>
                    <a:pt x="1484336" y="924627"/>
                    <a:pt x="1484422" y="924887"/>
                    <a:pt x="1484480" y="925146"/>
                  </a:cubicBezTo>
                  <a:cubicBezTo>
                    <a:pt x="1485288" y="927886"/>
                    <a:pt x="1485864" y="930625"/>
                    <a:pt x="1486326" y="933336"/>
                  </a:cubicBezTo>
                  <a:cubicBezTo>
                    <a:pt x="1486412" y="933769"/>
                    <a:pt x="1486499" y="934230"/>
                    <a:pt x="1486557" y="934663"/>
                  </a:cubicBezTo>
                  <a:cubicBezTo>
                    <a:pt x="1486960" y="937604"/>
                    <a:pt x="1487220" y="940459"/>
                    <a:pt x="1487220" y="943285"/>
                  </a:cubicBezTo>
                  <a:lnTo>
                    <a:pt x="1479664" y="2187950"/>
                  </a:lnTo>
                  <a:cubicBezTo>
                    <a:pt x="1479578" y="2199803"/>
                    <a:pt x="1475454" y="2208137"/>
                    <a:pt x="1468821" y="2212088"/>
                  </a:cubicBezTo>
                  <a:lnTo>
                    <a:pt x="1528054" y="2176934"/>
                  </a:lnTo>
                  <a:cubicBezTo>
                    <a:pt x="1534687" y="2172984"/>
                    <a:pt x="1538811" y="2164650"/>
                    <a:pt x="1538897" y="2152826"/>
                  </a:cubicBezTo>
                  <a:lnTo>
                    <a:pt x="1546452" y="908132"/>
                  </a:lnTo>
                  <a:cubicBezTo>
                    <a:pt x="1546481" y="905709"/>
                    <a:pt x="1545847" y="899942"/>
                    <a:pt x="1545818" y="899538"/>
                  </a:cubicBezTo>
                  <a:cubicBezTo>
                    <a:pt x="1545645" y="899135"/>
                    <a:pt x="1545241" y="896510"/>
                    <a:pt x="1545068" y="895616"/>
                  </a:cubicBezTo>
                  <a:close/>
                </a:path>
              </a:pathLst>
            </a:custGeom>
            <a:solidFill>
              <a:srgbClr val="9899EF"/>
            </a:solidFill>
            <a:ln w="2878" cap="flat">
              <a:noFill/>
              <a:prstDash val="solid"/>
              <a:miter/>
            </a:ln>
          </p:spPr>
          <p:txBody>
            <a:bodyPr rtlCol="0" anchor="ctr"/>
            <a:lstStyle/>
            <a:p>
              <a:endParaRPr lang="zh-CN" altLang="en-US"/>
            </a:p>
          </p:txBody>
        </p:sp>
        <p:grpSp>
          <p:nvGrpSpPr>
            <p:cNvPr id="107" name="图形 2"/>
            <p:cNvGrpSpPr/>
            <p:nvPr/>
          </p:nvGrpSpPr>
          <p:grpSpPr>
            <a:xfrm>
              <a:off x="9613192" y="3078182"/>
              <a:ext cx="1484682" cy="2015930"/>
              <a:chOff x="9613192" y="3078182"/>
              <a:chExt cx="1484682" cy="2015930"/>
            </a:xfrm>
          </p:grpSpPr>
          <p:sp>
            <p:nvSpPr>
              <p:cNvPr id="108" name="Aichitds5-170"/>
              <p:cNvSpPr/>
              <p:nvPr/>
            </p:nvSpPr>
            <p:spPr>
              <a:xfrm>
                <a:off x="9737944" y="3078182"/>
                <a:ext cx="1359930" cy="1967252"/>
              </a:xfrm>
              <a:custGeom>
                <a:avLst/>
                <a:gdLst>
                  <a:gd name="connsiteX0" fmla="*/ 726509 w 1359930"/>
                  <a:gd name="connsiteY0" fmla="*/ 421175 h 1967252"/>
                  <a:gd name="connsiteX1" fmla="*/ 726942 w 1359930"/>
                  <a:gd name="connsiteY1" fmla="*/ 420858 h 1967252"/>
                  <a:gd name="connsiteX2" fmla="*/ 716618 w 1359930"/>
                  <a:gd name="connsiteY2" fmla="*/ 360645 h 1967252"/>
                  <a:gd name="connsiteX3" fmla="*/ 647984 w 1359930"/>
                  <a:gd name="connsiteY3" fmla="*/ 324050 h 1967252"/>
                  <a:gd name="connsiteX4" fmla="*/ 584916 w 1359930"/>
                  <a:gd name="connsiteY4" fmla="*/ 327308 h 1967252"/>
                  <a:gd name="connsiteX5" fmla="*/ 576409 w 1359930"/>
                  <a:gd name="connsiteY5" fmla="*/ 333999 h 1967252"/>
                  <a:gd name="connsiteX6" fmla="*/ 0 w 1359930"/>
                  <a:gd name="connsiteY6" fmla="*/ 0 h 1967252"/>
                  <a:gd name="connsiteX7" fmla="*/ 3288 w 1359930"/>
                  <a:gd name="connsiteY7" fmla="*/ 1178713 h 1967252"/>
                  <a:gd name="connsiteX8" fmla="*/ 1359930 w 1359930"/>
                  <a:gd name="connsiteY8" fmla="*/ 1967253 h 1967252"/>
                  <a:gd name="connsiteX9" fmla="*/ 1357392 w 1359930"/>
                  <a:gd name="connsiteY9" fmla="*/ 788078 h 1967252"/>
                  <a:gd name="connsiteX10" fmla="*/ 726509 w 1359930"/>
                  <a:gd name="connsiteY10" fmla="*/ 421175 h 196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930" h="1967251">
                    <a:moveTo>
                      <a:pt x="726509" y="421175"/>
                    </a:moveTo>
                    <a:lnTo>
                      <a:pt x="726942" y="420858"/>
                    </a:lnTo>
                    <a:cubicBezTo>
                      <a:pt x="745196" y="406814"/>
                      <a:pt x="739342" y="372785"/>
                      <a:pt x="716618" y="360645"/>
                    </a:cubicBezTo>
                    <a:lnTo>
                      <a:pt x="647984" y="324050"/>
                    </a:lnTo>
                    <a:cubicBezTo>
                      <a:pt x="626154" y="312399"/>
                      <a:pt x="602276" y="313639"/>
                      <a:pt x="584916" y="327308"/>
                    </a:cubicBezTo>
                    <a:lnTo>
                      <a:pt x="576409" y="333999"/>
                    </a:lnTo>
                    <a:lnTo>
                      <a:pt x="0" y="0"/>
                    </a:lnTo>
                    <a:lnTo>
                      <a:pt x="3288" y="1178713"/>
                    </a:lnTo>
                    <a:lnTo>
                      <a:pt x="1359930" y="1967253"/>
                    </a:lnTo>
                    <a:lnTo>
                      <a:pt x="1357392" y="788078"/>
                    </a:lnTo>
                    <a:lnTo>
                      <a:pt x="726509" y="421175"/>
                    </a:lnTo>
                    <a:close/>
                  </a:path>
                </a:pathLst>
              </a:custGeom>
              <a:solidFill>
                <a:srgbClr val="4C4DC3"/>
              </a:solidFill>
              <a:ln w="2878" cap="flat">
                <a:noFill/>
                <a:prstDash val="solid"/>
                <a:miter/>
              </a:ln>
            </p:spPr>
            <p:txBody>
              <a:bodyPr rtlCol="0" anchor="ctr"/>
              <a:lstStyle/>
              <a:p>
                <a:endParaRPr lang="zh-CN" altLang="en-US"/>
              </a:p>
            </p:txBody>
          </p:sp>
          <p:sp>
            <p:nvSpPr>
              <p:cNvPr id="109" name="Aichitds5-171"/>
              <p:cNvSpPr/>
              <p:nvPr/>
            </p:nvSpPr>
            <p:spPr>
              <a:xfrm>
                <a:off x="10364905" y="3509681"/>
                <a:ext cx="551492" cy="1582239"/>
              </a:xfrm>
              <a:custGeom>
                <a:avLst/>
                <a:gdLst>
                  <a:gd name="connsiteX0" fmla="*/ 0 w 551492"/>
                  <a:gd name="connsiteY0" fmla="*/ 0 h 1582239"/>
                  <a:gd name="connsiteX1" fmla="*/ 1961 w 551492"/>
                  <a:gd name="connsiteY1" fmla="*/ 1026450 h 1582239"/>
                  <a:gd name="connsiteX2" fmla="*/ 274535 w 551492"/>
                  <a:gd name="connsiteY2" fmla="*/ 1432716 h 1582239"/>
                  <a:gd name="connsiteX3" fmla="*/ 551493 w 551492"/>
                  <a:gd name="connsiteY3" fmla="*/ 1582240 h 1582239"/>
                  <a:gd name="connsiteX4" fmla="*/ 549013 w 551492"/>
                  <a:gd name="connsiteY4" fmla="*/ 503363 h 1582239"/>
                  <a:gd name="connsiteX5" fmla="*/ 0 w 551492"/>
                  <a:gd name="connsiteY5" fmla="*/ 0 h 158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492" h="1582239">
                    <a:moveTo>
                      <a:pt x="0" y="0"/>
                    </a:moveTo>
                    <a:lnTo>
                      <a:pt x="1961" y="1026450"/>
                    </a:lnTo>
                    <a:cubicBezTo>
                      <a:pt x="1903" y="1179204"/>
                      <a:pt x="144910" y="1362756"/>
                      <a:pt x="274535" y="1432716"/>
                    </a:cubicBezTo>
                    <a:lnTo>
                      <a:pt x="551493" y="1582240"/>
                    </a:lnTo>
                    <a:lnTo>
                      <a:pt x="549013" y="503363"/>
                    </a:lnTo>
                    <a:lnTo>
                      <a:pt x="0" y="0"/>
                    </a:lnTo>
                    <a:close/>
                  </a:path>
                </a:pathLst>
              </a:custGeom>
              <a:solidFill>
                <a:srgbClr val="FFFFFF"/>
              </a:solidFill>
              <a:ln w="2878" cap="flat">
                <a:noFill/>
                <a:prstDash val="solid"/>
                <a:miter/>
              </a:ln>
            </p:spPr>
            <p:txBody>
              <a:bodyPr rtlCol="0" anchor="ctr"/>
              <a:lstStyle/>
              <a:p>
                <a:endParaRPr lang="zh-CN" altLang="en-US"/>
              </a:p>
            </p:txBody>
          </p:sp>
          <p:grpSp>
            <p:nvGrpSpPr>
              <p:cNvPr id="110" name="图形 2"/>
              <p:cNvGrpSpPr/>
              <p:nvPr/>
            </p:nvGrpSpPr>
            <p:grpSpPr>
              <a:xfrm>
                <a:off x="10393743" y="4303036"/>
                <a:ext cx="485368" cy="683281"/>
                <a:chOff x="10393743" y="4303036"/>
                <a:chExt cx="485368" cy="683281"/>
              </a:xfrm>
              <a:solidFill>
                <a:srgbClr val="D1DDFF"/>
              </a:solidFill>
            </p:grpSpPr>
            <p:sp>
              <p:nvSpPr>
                <p:cNvPr id="190" name="Aichitds5-172"/>
                <p:cNvSpPr/>
                <p:nvPr/>
              </p:nvSpPr>
              <p:spPr>
                <a:xfrm>
                  <a:off x="10404009" y="4451089"/>
                  <a:ext cx="58050" cy="218070"/>
                </a:xfrm>
                <a:custGeom>
                  <a:avLst/>
                  <a:gdLst>
                    <a:gd name="connsiteX0" fmla="*/ 0 w 58050"/>
                    <a:gd name="connsiteY0" fmla="*/ 49832 h 218070"/>
                    <a:gd name="connsiteX1" fmla="*/ 54503 w 58050"/>
                    <a:gd name="connsiteY1" fmla="*/ 218071 h 218070"/>
                    <a:gd name="connsiteX2" fmla="*/ 58050 w 58050"/>
                    <a:gd name="connsiteY2" fmla="*/ 172565 h 218070"/>
                    <a:gd name="connsiteX3" fmla="*/ 923 w 58050"/>
                    <a:gd name="connsiteY3" fmla="*/ 0 h 218070"/>
                    <a:gd name="connsiteX4" fmla="*/ 0 w 58050"/>
                    <a:gd name="connsiteY4" fmla="*/ 49832 h 21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0" h="218070">
                      <a:moveTo>
                        <a:pt x="0" y="49832"/>
                      </a:moveTo>
                      <a:cubicBezTo>
                        <a:pt x="-29" y="99721"/>
                        <a:pt x="19206" y="158665"/>
                        <a:pt x="54503" y="218071"/>
                      </a:cubicBezTo>
                      <a:lnTo>
                        <a:pt x="58050" y="172565"/>
                      </a:lnTo>
                      <a:cubicBezTo>
                        <a:pt x="21109" y="111688"/>
                        <a:pt x="923" y="51072"/>
                        <a:pt x="923" y="0"/>
                      </a:cubicBezTo>
                      <a:lnTo>
                        <a:pt x="0" y="49832"/>
                      </a:lnTo>
                      <a:close/>
                    </a:path>
                  </a:pathLst>
                </a:custGeom>
                <a:solidFill>
                  <a:srgbClr val="D1DDFF"/>
                </a:solidFill>
                <a:ln w="2878" cap="flat">
                  <a:noFill/>
                  <a:prstDash val="solid"/>
                  <a:miter/>
                </a:ln>
              </p:spPr>
              <p:txBody>
                <a:bodyPr rtlCol="0" anchor="ctr"/>
                <a:lstStyle/>
                <a:p>
                  <a:endParaRPr lang="zh-CN" altLang="en-US"/>
                </a:p>
              </p:txBody>
            </p:sp>
            <p:sp>
              <p:nvSpPr>
                <p:cNvPr id="191" name="Aichitds5-173"/>
                <p:cNvSpPr/>
                <p:nvPr/>
              </p:nvSpPr>
              <p:spPr>
                <a:xfrm>
                  <a:off x="10483717" y="4661662"/>
                  <a:ext cx="290396" cy="265970"/>
                </a:xfrm>
                <a:custGeom>
                  <a:avLst/>
                  <a:gdLst>
                    <a:gd name="connsiteX0" fmla="*/ 3576 w 290396"/>
                    <a:gd name="connsiteY0" fmla="*/ 0 h 265970"/>
                    <a:gd name="connsiteX1" fmla="*/ 0 w 290396"/>
                    <a:gd name="connsiteY1" fmla="*/ 46140 h 265970"/>
                    <a:gd name="connsiteX2" fmla="*/ 167201 w 290396"/>
                    <a:gd name="connsiteY2" fmla="*/ 201489 h 265970"/>
                    <a:gd name="connsiteX3" fmla="*/ 286647 w 290396"/>
                    <a:gd name="connsiteY3" fmla="*/ 265970 h 265970"/>
                    <a:gd name="connsiteX4" fmla="*/ 290396 w 290396"/>
                    <a:gd name="connsiteY4" fmla="*/ 217667 h 265970"/>
                    <a:gd name="connsiteX5" fmla="*/ 168095 w 290396"/>
                    <a:gd name="connsiteY5" fmla="*/ 151658 h 265970"/>
                    <a:gd name="connsiteX6" fmla="*/ 3576 w 290396"/>
                    <a:gd name="connsiteY6" fmla="*/ 0 h 2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96" h="265970">
                      <a:moveTo>
                        <a:pt x="3576" y="0"/>
                      </a:moveTo>
                      <a:cubicBezTo>
                        <a:pt x="2394" y="15370"/>
                        <a:pt x="1182" y="30770"/>
                        <a:pt x="0" y="46140"/>
                      </a:cubicBezTo>
                      <a:cubicBezTo>
                        <a:pt x="47236" y="112582"/>
                        <a:pt x="108718" y="169912"/>
                        <a:pt x="167201" y="201489"/>
                      </a:cubicBezTo>
                      <a:lnTo>
                        <a:pt x="286647" y="265970"/>
                      </a:lnTo>
                      <a:cubicBezTo>
                        <a:pt x="287916" y="249879"/>
                        <a:pt x="289156" y="233788"/>
                        <a:pt x="290396" y="217667"/>
                      </a:cubicBezTo>
                      <a:lnTo>
                        <a:pt x="168095" y="151658"/>
                      </a:lnTo>
                      <a:cubicBezTo>
                        <a:pt x="110708" y="120657"/>
                        <a:pt x="50466" y="64856"/>
                        <a:pt x="3576" y="0"/>
                      </a:cubicBezTo>
                      <a:close/>
                    </a:path>
                  </a:pathLst>
                </a:custGeom>
                <a:solidFill>
                  <a:srgbClr val="D1DDFF"/>
                </a:solidFill>
                <a:ln w="2878" cap="flat">
                  <a:noFill/>
                  <a:prstDash val="solid"/>
                  <a:miter/>
                </a:ln>
              </p:spPr>
              <p:txBody>
                <a:bodyPr rtlCol="0" anchor="ctr"/>
                <a:lstStyle/>
                <a:p>
                  <a:endParaRPr lang="zh-CN" altLang="en-US"/>
                </a:p>
              </p:txBody>
            </p:sp>
            <p:sp>
              <p:nvSpPr>
                <p:cNvPr id="192" name="Aichitds5-174"/>
                <p:cNvSpPr/>
                <p:nvPr/>
              </p:nvSpPr>
              <p:spPr>
                <a:xfrm>
                  <a:off x="10797414" y="4893921"/>
                  <a:ext cx="81697" cy="92396"/>
                </a:xfrm>
                <a:custGeom>
                  <a:avLst/>
                  <a:gdLst>
                    <a:gd name="connsiteX0" fmla="*/ 3778 w 81697"/>
                    <a:gd name="connsiteY0" fmla="*/ 0 h 92396"/>
                    <a:gd name="connsiteX1" fmla="*/ 0 w 81697"/>
                    <a:gd name="connsiteY1" fmla="*/ 48303 h 92396"/>
                    <a:gd name="connsiteX2" fmla="*/ 81698 w 81697"/>
                    <a:gd name="connsiteY2" fmla="*/ 92396 h 92396"/>
                    <a:gd name="connsiteX3" fmla="*/ 81582 w 81697"/>
                    <a:gd name="connsiteY3" fmla="*/ 42017 h 92396"/>
                  </a:gdLst>
                  <a:ahLst/>
                  <a:cxnLst>
                    <a:cxn ang="0">
                      <a:pos x="connsiteX0" y="connsiteY0"/>
                    </a:cxn>
                    <a:cxn ang="0">
                      <a:pos x="connsiteX1" y="connsiteY1"/>
                    </a:cxn>
                    <a:cxn ang="0">
                      <a:pos x="connsiteX2" y="connsiteY2"/>
                    </a:cxn>
                    <a:cxn ang="0">
                      <a:pos x="connsiteX3" y="connsiteY3"/>
                    </a:cxn>
                  </a:cxnLst>
                  <a:rect l="l" t="t" r="r" b="b"/>
                  <a:pathLst>
                    <a:path w="81697" h="92396">
                      <a:moveTo>
                        <a:pt x="3778" y="0"/>
                      </a:moveTo>
                      <a:lnTo>
                        <a:pt x="0" y="48303"/>
                      </a:lnTo>
                      <a:lnTo>
                        <a:pt x="81698" y="92396"/>
                      </a:lnTo>
                      <a:lnTo>
                        <a:pt x="81582" y="42017"/>
                      </a:lnTo>
                      <a:close/>
                    </a:path>
                  </a:pathLst>
                </a:custGeom>
                <a:solidFill>
                  <a:srgbClr val="D1DDFF"/>
                </a:solidFill>
                <a:ln w="2878" cap="flat">
                  <a:noFill/>
                  <a:prstDash val="solid"/>
                  <a:miter/>
                </a:ln>
              </p:spPr>
              <p:txBody>
                <a:bodyPr rtlCol="0" anchor="ctr"/>
                <a:lstStyle/>
                <a:p>
                  <a:endParaRPr lang="zh-CN" altLang="en-US"/>
                </a:p>
              </p:txBody>
            </p:sp>
            <p:sp>
              <p:nvSpPr>
                <p:cNvPr id="193" name="Aichitds5-175"/>
                <p:cNvSpPr/>
                <p:nvPr/>
              </p:nvSpPr>
              <p:spPr>
                <a:xfrm>
                  <a:off x="10396252" y="4377235"/>
                  <a:ext cx="11881" cy="111948"/>
                </a:xfrm>
                <a:custGeom>
                  <a:avLst/>
                  <a:gdLst>
                    <a:gd name="connsiteX0" fmla="*/ 0 w 11881"/>
                    <a:gd name="connsiteY0" fmla="*/ 49832 h 111948"/>
                    <a:gd name="connsiteX1" fmla="*/ 8651 w 11881"/>
                    <a:gd name="connsiteY1" fmla="*/ 111948 h 111948"/>
                    <a:gd name="connsiteX2" fmla="*/ 11881 w 11881"/>
                    <a:gd name="connsiteY2" fmla="*/ 70566 h 111948"/>
                    <a:gd name="connsiteX3" fmla="*/ 923 w 11881"/>
                    <a:gd name="connsiteY3" fmla="*/ 0 h 111948"/>
                    <a:gd name="connsiteX4" fmla="*/ 0 w 11881"/>
                    <a:gd name="connsiteY4" fmla="*/ 49832 h 11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 h="111947">
                      <a:moveTo>
                        <a:pt x="0" y="49832"/>
                      </a:moveTo>
                      <a:cubicBezTo>
                        <a:pt x="0" y="69326"/>
                        <a:pt x="2999" y="90204"/>
                        <a:pt x="8651" y="111948"/>
                      </a:cubicBezTo>
                      <a:lnTo>
                        <a:pt x="11881" y="70566"/>
                      </a:lnTo>
                      <a:cubicBezTo>
                        <a:pt x="4672" y="45765"/>
                        <a:pt x="894" y="22003"/>
                        <a:pt x="923" y="0"/>
                      </a:cubicBezTo>
                      <a:lnTo>
                        <a:pt x="0" y="49832"/>
                      </a:lnTo>
                      <a:close/>
                    </a:path>
                  </a:pathLst>
                </a:custGeom>
                <a:solidFill>
                  <a:srgbClr val="D1DDFF"/>
                </a:solidFill>
                <a:ln w="2878" cap="flat">
                  <a:noFill/>
                  <a:prstDash val="solid"/>
                  <a:miter/>
                </a:ln>
              </p:spPr>
              <p:txBody>
                <a:bodyPr rtlCol="0" anchor="ctr"/>
                <a:lstStyle/>
                <a:p>
                  <a:endParaRPr lang="zh-CN" altLang="en-US"/>
                </a:p>
              </p:txBody>
            </p:sp>
            <p:sp>
              <p:nvSpPr>
                <p:cNvPr id="194" name="Aichitds5-176"/>
                <p:cNvSpPr/>
                <p:nvPr/>
              </p:nvSpPr>
              <p:spPr>
                <a:xfrm>
                  <a:off x="10428204" y="4508274"/>
                  <a:ext cx="176054" cy="253829"/>
                </a:xfrm>
                <a:custGeom>
                  <a:avLst/>
                  <a:gdLst>
                    <a:gd name="connsiteX0" fmla="*/ 37893 w 176054"/>
                    <a:gd name="connsiteY0" fmla="*/ 60213 h 253829"/>
                    <a:gd name="connsiteX1" fmla="*/ 3461 w 176054"/>
                    <a:gd name="connsiteY1" fmla="*/ 0 h 253829"/>
                    <a:gd name="connsiteX2" fmla="*/ 0 w 176054"/>
                    <a:gd name="connsiteY2" fmla="*/ 44468 h 253829"/>
                    <a:gd name="connsiteX3" fmla="*/ 36999 w 176054"/>
                    <a:gd name="connsiteY3" fmla="*/ 110045 h 253829"/>
                    <a:gd name="connsiteX4" fmla="*/ 172334 w 176054"/>
                    <a:gd name="connsiteY4" fmla="*/ 253830 h 253829"/>
                    <a:gd name="connsiteX5" fmla="*/ 176054 w 176054"/>
                    <a:gd name="connsiteY5" fmla="*/ 206017 h 253829"/>
                    <a:gd name="connsiteX6" fmla="*/ 37893 w 176054"/>
                    <a:gd name="connsiteY6" fmla="*/ 60213 h 25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54" h="253829">
                      <a:moveTo>
                        <a:pt x="37893" y="60213"/>
                      </a:moveTo>
                      <a:cubicBezTo>
                        <a:pt x="24570" y="40084"/>
                        <a:pt x="13064" y="19927"/>
                        <a:pt x="3461" y="0"/>
                      </a:cubicBezTo>
                      <a:cubicBezTo>
                        <a:pt x="2307" y="14823"/>
                        <a:pt x="1154" y="29645"/>
                        <a:pt x="0" y="44468"/>
                      </a:cubicBezTo>
                      <a:cubicBezTo>
                        <a:pt x="10093" y="66125"/>
                        <a:pt x="22465" y="88128"/>
                        <a:pt x="36999" y="110045"/>
                      </a:cubicBezTo>
                      <a:cubicBezTo>
                        <a:pt x="74574" y="166740"/>
                        <a:pt x="123079" y="217840"/>
                        <a:pt x="172334" y="253830"/>
                      </a:cubicBezTo>
                      <a:lnTo>
                        <a:pt x="176054" y="206017"/>
                      </a:lnTo>
                      <a:cubicBezTo>
                        <a:pt x="125790" y="169941"/>
                        <a:pt x="76189" y="117975"/>
                        <a:pt x="37893" y="60213"/>
                      </a:cubicBezTo>
                      <a:close/>
                    </a:path>
                  </a:pathLst>
                </a:custGeom>
                <a:solidFill>
                  <a:srgbClr val="D1DDFF"/>
                </a:solidFill>
                <a:ln w="2878" cap="flat">
                  <a:noFill/>
                  <a:prstDash val="solid"/>
                  <a:miter/>
                </a:ln>
              </p:spPr>
              <p:txBody>
                <a:bodyPr rtlCol="0" anchor="ctr"/>
                <a:lstStyle/>
                <a:p>
                  <a:endParaRPr lang="zh-CN" altLang="en-US"/>
                </a:p>
              </p:txBody>
            </p:sp>
            <p:sp>
              <p:nvSpPr>
                <p:cNvPr id="195" name="Aichitds5-177"/>
                <p:cNvSpPr/>
                <p:nvPr/>
              </p:nvSpPr>
              <p:spPr>
                <a:xfrm>
                  <a:off x="10627329" y="4732026"/>
                  <a:ext cx="92079" cy="96404"/>
                </a:xfrm>
                <a:custGeom>
                  <a:avLst/>
                  <a:gdLst>
                    <a:gd name="connsiteX0" fmla="*/ 3749 w 92079"/>
                    <a:gd name="connsiteY0" fmla="*/ 0 h 96404"/>
                    <a:gd name="connsiteX1" fmla="*/ 0 w 92079"/>
                    <a:gd name="connsiteY1" fmla="*/ 48073 h 96404"/>
                    <a:gd name="connsiteX2" fmla="*/ 15803 w 92079"/>
                    <a:gd name="connsiteY2" fmla="*/ 57243 h 96404"/>
                    <a:gd name="connsiteX3" fmla="*/ 88330 w 92079"/>
                    <a:gd name="connsiteY3" fmla="*/ 96405 h 96404"/>
                    <a:gd name="connsiteX4" fmla="*/ 92079 w 92079"/>
                    <a:gd name="connsiteY4" fmla="*/ 48101 h 96404"/>
                    <a:gd name="connsiteX5" fmla="*/ 16697 w 92079"/>
                    <a:gd name="connsiteY5" fmla="*/ 7411 h 96404"/>
                    <a:gd name="connsiteX6" fmla="*/ 3749 w 92079"/>
                    <a:gd name="connsiteY6" fmla="*/ 0 h 9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9" h="96404">
                      <a:moveTo>
                        <a:pt x="3749" y="0"/>
                      </a:moveTo>
                      <a:lnTo>
                        <a:pt x="0" y="48073"/>
                      </a:lnTo>
                      <a:cubicBezTo>
                        <a:pt x="5277" y="51302"/>
                        <a:pt x="10555" y="54417"/>
                        <a:pt x="15803" y="57243"/>
                      </a:cubicBezTo>
                      <a:lnTo>
                        <a:pt x="88330" y="96405"/>
                      </a:lnTo>
                      <a:cubicBezTo>
                        <a:pt x="89599" y="80284"/>
                        <a:pt x="90839" y="64193"/>
                        <a:pt x="92079" y="48101"/>
                      </a:cubicBezTo>
                      <a:lnTo>
                        <a:pt x="16697" y="7411"/>
                      </a:lnTo>
                      <a:cubicBezTo>
                        <a:pt x="12429" y="5075"/>
                        <a:pt x="8103" y="2595"/>
                        <a:pt x="3749" y="0"/>
                      </a:cubicBezTo>
                      <a:close/>
                    </a:path>
                  </a:pathLst>
                </a:custGeom>
                <a:solidFill>
                  <a:srgbClr val="D1DDFF"/>
                </a:solidFill>
                <a:ln w="2878" cap="flat">
                  <a:noFill/>
                  <a:prstDash val="solid"/>
                  <a:miter/>
                </a:ln>
              </p:spPr>
              <p:txBody>
                <a:bodyPr rtlCol="0" anchor="ctr"/>
                <a:lstStyle/>
                <a:p>
                  <a:endParaRPr lang="zh-CN" altLang="en-US"/>
                </a:p>
              </p:txBody>
            </p:sp>
            <p:sp>
              <p:nvSpPr>
                <p:cNvPr id="196" name="Aichitds5-178"/>
                <p:cNvSpPr/>
                <p:nvPr/>
              </p:nvSpPr>
              <p:spPr>
                <a:xfrm>
                  <a:off x="10742766" y="4794748"/>
                  <a:ext cx="128587" cy="117744"/>
                </a:xfrm>
                <a:custGeom>
                  <a:avLst/>
                  <a:gdLst>
                    <a:gd name="connsiteX0" fmla="*/ 3749 w 128587"/>
                    <a:gd name="connsiteY0" fmla="*/ 0 h 117744"/>
                    <a:gd name="connsiteX1" fmla="*/ 0 w 128587"/>
                    <a:gd name="connsiteY1" fmla="*/ 48303 h 117744"/>
                    <a:gd name="connsiteX2" fmla="*/ 128587 w 128587"/>
                    <a:gd name="connsiteY2" fmla="*/ 117745 h 117744"/>
                    <a:gd name="connsiteX3" fmla="*/ 128472 w 128587"/>
                    <a:gd name="connsiteY3" fmla="*/ 67336 h 117744"/>
                  </a:gdLst>
                  <a:ahLst/>
                  <a:cxnLst>
                    <a:cxn ang="0">
                      <a:pos x="connsiteX0" y="connsiteY0"/>
                    </a:cxn>
                    <a:cxn ang="0">
                      <a:pos x="connsiteX1" y="connsiteY1"/>
                    </a:cxn>
                    <a:cxn ang="0">
                      <a:pos x="connsiteX2" y="connsiteY2"/>
                    </a:cxn>
                    <a:cxn ang="0">
                      <a:pos x="connsiteX3" y="connsiteY3"/>
                    </a:cxn>
                  </a:cxnLst>
                  <a:rect l="l" t="t" r="r" b="b"/>
                  <a:pathLst>
                    <a:path w="128587" h="117744">
                      <a:moveTo>
                        <a:pt x="3749" y="0"/>
                      </a:moveTo>
                      <a:lnTo>
                        <a:pt x="0" y="48303"/>
                      </a:lnTo>
                      <a:lnTo>
                        <a:pt x="128587" y="117745"/>
                      </a:lnTo>
                      <a:lnTo>
                        <a:pt x="128472" y="67336"/>
                      </a:lnTo>
                      <a:close/>
                    </a:path>
                  </a:pathLst>
                </a:custGeom>
                <a:solidFill>
                  <a:srgbClr val="D1DDFF"/>
                </a:solidFill>
                <a:ln w="2878" cap="flat">
                  <a:noFill/>
                  <a:prstDash val="solid"/>
                  <a:miter/>
                </a:ln>
              </p:spPr>
              <p:txBody>
                <a:bodyPr rtlCol="0" anchor="ctr"/>
                <a:lstStyle/>
                <a:p>
                  <a:endParaRPr lang="zh-CN" altLang="en-US"/>
                </a:p>
              </p:txBody>
            </p:sp>
            <p:sp>
              <p:nvSpPr>
                <p:cNvPr id="197" name="Aichitds5-179"/>
                <p:cNvSpPr/>
                <p:nvPr/>
              </p:nvSpPr>
              <p:spPr>
                <a:xfrm>
                  <a:off x="10393743" y="4303036"/>
                  <a:ext cx="70796" cy="238488"/>
                </a:xfrm>
                <a:custGeom>
                  <a:avLst/>
                  <a:gdLst>
                    <a:gd name="connsiteX0" fmla="*/ 923 w 70796"/>
                    <a:gd name="connsiteY0" fmla="*/ 0 h 238488"/>
                    <a:gd name="connsiteX1" fmla="*/ 0 w 70796"/>
                    <a:gd name="connsiteY1" fmla="*/ 49832 h 238488"/>
                    <a:gd name="connsiteX2" fmla="*/ 67250 w 70796"/>
                    <a:gd name="connsiteY2" fmla="*/ 238488 h 238488"/>
                    <a:gd name="connsiteX3" fmla="*/ 70797 w 70796"/>
                    <a:gd name="connsiteY3" fmla="*/ 192665 h 238488"/>
                    <a:gd name="connsiteX4" fmla="*/ 69816 w 70796"/>
                    <a:gd name="connsiteY4" fmla="*/ 191281 h 238488"/>
                    <a:gd name="connsiteX5" fmla="*/ 923 w 70796"/>
                    <a:gd name="connsiteY5" fmla="*/ 0 h 23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6" h="238488">
                      <a:moveTo>
                        <a:pt x="923" y="0"/>
                      </a:moveTo>
                      <a:lnTo>
                        <a:pt x="0" y="49832"/>
                      </a:lnTo>
                      <a:cubicBezTo>
                        <a:pt x="-29" y="105431"/>
                        <a:pt x="23878" y="172277"/>
                        <a:pt x="67250" y="238488"/>
                      </a:cubicBezTo>
                      <a:lnTo>
                        <a:pt x="70797" y="192665"/>
                      </a:lnTo>
                      <a:cubicBezTo>
                        <a:pt x="70479" y="192204"/>
                        <a:pt x="70133" y="191713"/>
                        <a:pt x="69816" y="191281"/>
                      </a:cubicBezTo>
                      <a:cubicBezTo>
                        <a:pt x="25377" y="124204"/>
                        <a:pt x="894" y="56320"/>
                        <a:pt x="923" y="0"/>
                      </a:cubicBezTo>
                      <a:close/>
                    </a:path>
                  </a:pathLst>
                </a:custGeom>
                <a:solidFill>
                  <a:srgbClr val="D1DDFF"/>
                </a:solidFill>
                <a:ln w="2878" cap="flat">
                  <a:noFill/>
                  <a:prstDash val="solid"/>
                  <a:miter/>
                </a:ln>
              </p:spPr>
              <p:txBody>
                <a:bodyPr rtlCol="0" anchor="ctr"/>
                <a:lstStyle/>
                <a:p>
                  <a:endParaRPr lang="zh-CN" altLang="en-US"/>
                </a:p>
              </p:txBody>
            </p:sp>
            <p:sp>
              <p:nvSpPr>
                <p:cNvPr id="198" name="Aichitds5-180"/>
                <p:cNvSpPr/>
                <p:nvPr/>
              </p:nvSpPr>
              <p:spPr>
                <a:xfrm>
                  <a:off x="10486082" y="4530940"/>
                  <a:ext cx="168931" cy="189867"/>
                </a:xfrm>
                <a:custGeom>
                  <a:avLst/>
                  <a:gdLst>
                    <a:gd name="connsiteX0" fmla="*/ 3951 w 168931"/>
                    <a:gd name="connsiteY0" fmla="*/ 0 h 189867"/>
                    <a:gd name="connsiteX1" fmla="*/ 663 w 168931"/>
                    <a:gd name="connsiteY1" fmla="*/ 42190 h 189867"/>
                    <a:gd name="connsiteX2" fmla="*/ 0 w 168931"/>
                    <a:gd name="connsiteY2" fmla="*/ 45852 h 189867"/>
                    <a:gd name="connsiteX3" fmla="*/ 154570 w 168931"/>
                    <a:gd name="connsiteY3" fmla="*/ 184129 h 189867"/>
                    <a:gd name="connsiteX4" fmla="*/ 165183 w 168931"/>
                    <a:gd name="connsiteY4" fmla="*/ 189868 h 189867"/>
                    <a:gd name="connsiteX5" fmla="*/ 168932 w 168931"/>
                    <a:gd name="connsiteY5" fmla="*/ 141565 h 189867"/>
                    <a:gd name="connsiteX6" fmla="*/ 155464 w 168931"/>
                    <a:gd name="connsiteY6" fmla="*/ 134297 h 189867"/>
                    <a:gd name="connsiteX7" fmla="*/ 3951 w 168931"/>
                    <a:gd name="connsiteY7" fmla="*/ 0 h 1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31" h="189867">
                      <a:moveTo>
                        <a:pt x="3951" y="0"/>
                      </a:moveTo>
                      <a:cubicBezTo>
                        <a:pt x="2855" y="14073"/>
                        <a:pt x="1759" y="28117"/>
                        <a:pt x="663" y="42190"/>
                      </a:cubicBezTo>
                      <a:cubicBezTo>
                        <a:pt x="548" y="43545"/>
                        <a:pt x="317" y="44756"/>
                        <a:pt x="0" y="45852"/>
                      </a:cubicBezTo>
                      <a:cubicBezTo>
                        <a:pt x="45275" y="104969"/>
                        <a:pt x="101163" y="155291"/>
                        <a:pt x="154570" y="184129"/>
                      </a:cubicBezTo>
                      <a:lnTo>
                        <a:pt x="165183" y="189868"/>
                      </a:lnTo>
                      <a:cubicBezTo>
                        <a:pt x="166452" y="173776"/>
                        <a:pt x="167692" y="157685"/>
                        <a:pt x="168932" y="141565"/>
                      </a:cubicBezTo>
                      <a:lnTo>
                        <a:pt x="155464" y="134297"/>
                      </a:lnTo>
                      <a:cubicBezTo>
                        <a:pt x="103268" y="106123"/>
                        <a:pt x="48678" y="57416"/>
                        <a:pt x="3951" y="0"/>
                      </a:cubicBezTo>
                      <a:close/>
                    </a:path>
                  </a:pathLst>
                </a:custGeom>
                <a:solidFill>
                  <a:srgbClr val="D1DDFF"/>
                </a:solidFill>
                <a:ln w="2878" cap="flat">
                  <a:noFill/>
                  <a:prstDash val="solid"/>
                  <a:miter/>
                </a:ln>
              </p:spPr>
              <p:txBody>
                <a:bodyPr rtlCol="0" anchor="ctr"/>
                <a:lstStyle/>
                <a:p>
                  <a:endParaRPr lang="zh-CN" altLang="en-US"/>
                </a:p>
              </p:txBody>
            </p:sp>
            <p:sp>
              <p:nvSpPr>
                <p:cNvPr id="199" name="Aichitds5-181"/>
                <p:cNvSpPr/>
                <p:nvPr/>
              </p:nvSpPr>
              <p:spPr>
                <a:xfrm>
                  <a:off x="10677910" y="4687125"/>
                  <a:ext cx="113966" cy="107564"/>
                </a:xfrm>
                <a:custGeom>
                  <a:avLst/>
                  <a:gdLst>
                    <a:gd name="connsiteX0" fmla="*/ 750 w 113966"/>
                    <a:gd name="connsiteY0" fmla="*/ 44237 h 107564"/>
                    <a:gd name="connsiteX1" fmla="*/ 0 w 113966"/>
                    <a:gd name="connsiteY1" fmla="*/ 48073 h 107564"/>
                    <a:gd name="connsiteX2" fmla="*/ 110189 w 113966"/>
                    <a:gd name="connsiteY2" fmla="*/ 107565 h 107564"/>
                    <a:gd name="connsiteX3" fmla="*/ 113967 w 113966"/>
                    <a:gd name="connsiteY3" fmla="*/ 59262 h 107564"/>
                    <a:gd name="connsiteX4" fmla="*/ 4210 w 113966"/>
                    <a:gd name="connsiteY4" fmla="*/ 0 h 107564"/>
                    <a:gd name="connsiteX5" fmla="*/ 750 w 113966"/>
                    <a:gd name="connsiteY5" fmla="*/ 44237 h 1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65" h="107564">
                      <a:moveTo>
                        <a:pt x="750" y="44237"/>
                      </a:moveTo>
                      <a:cubicBezTo>
                        <a:pt x="634" y="45650"/>
                        <a:pt x="375" y="46948"/>
                        <a:pt x="0" y="48073"/>
                      </a:cubicBezTo>
                      <a:lnTo>
                        <a:pt x="110189" y="107565"/>
                      </a:lnTo>
                      <a:cubicBezTo>
                        <a:pt x="111458" y="91473"/>
                        <a:pt x="112698" y="75382"/>
                        <a:pt x="113967" y="59262"/>
                      </a:cubicBezTo>
                      <a:lnTo>
                        <a:pt x="4210" y="0"/>
                      </a:lnTo>
                      <a:cubicBezTo>
                        <a:pt x="3057" y="14765"/>
                        <a:pt x="1903" y="29501"/>
                        <a:pt x="750" y="44237"/>
                      </a:cubicBezTo>
                      <a:close/>
                    </a:path>
                  </a:pathLst>
                </a:custGeom>
                <a:solidFill>
                  <a:srgbClr val="D1DDFF"/>
                </a:solidFill>
                <a:ln w="2878" cap="flat">
                  <a:noFill/>
                  <a:prstDash val="solid"/>
                  <a:miter/>
                </a:ln>
              </p:spPr>
              <p:txBody>
                <a:bodyPr rtlCol="0" anchor="ctr"/>
                <a:lstStyle/>
                <a:p>
                  <a:endParaRPr lang="zh-CN" altLang="en-US"/>
                </a:p>
              </p:txBody>
            </p:sp>
            <p:sp>
              <p:nvSpPr>
                <p:cNvPr id="200" name="Aichitds5-182"/>
                <p:cNvSpPr/>
                <p:nvPr/>
              </p:nvSpPr>
              <p:spPr>
                <a:xfrm>
                  <a:off x="10815207" y="4761008"/>
                  <a:ext cx="53666" cy="77285"/>
                </a:xfrm>
                <a:custGeom>
                  <a:avLst/>
                  <a:gdLst>
                    <a:gd name="connsiteX0" fmla="*/ 3749 w 53666"/>
                    <a:gd name="connsiteY0" fmla="*/ 0 h 77285"/>
                    <a:gd name="connsiteX1" fmla="*/ 0 w 53666"/>
                    <a:gd name="connsiteY1" fmla="*/ 48303 h 77285"/>
                    <a:gd name="connsiteX2" fmla="*/ 53667 w 53666"/>
                    <a:gd name="connsiteY2" fmla="*/ 77285 h 77285"/>
                    <a:gd name="connsiteX3" fmla="*/ 53552 w 53666"/>
                    <a:gd name="connsiteY3" fmla="*/ 26877 h 77285"/>
                    <a:gd name="connsiteX4" fmla="*/ 3749 w 53666"/>
                    <a:gd name="connsiteY4" fmla="*/ 0 h 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6" h="77285">
                      <a:moveTo>
                        <a:pt x="3749" y="0"/>
                      </a:moveTo>
                      <a:cubicBezTo>
                        <a:pt x="2509" y="16120"/>
                        <a:pt x="1240" y="32212"/>
                        <a:pt x="0" y="48303"/>
                      </a:cubicBezTo>
                      <a:lnTo>
                        <a:pt x="53667" y="77285"/>
                      </a:lnTo>
                      <a:lnTo>
                        <a:pt x="53552" y="26877"/>
                      </a:lnTo>
                      <a:lnTo>
                        <a:pt x="3749" y="0"/>
                      </a:lnTo>
                      <a:close/>
                    </a:path>
                  </a:pathLst>
                </a:custGeom>
                <a:solidFill>
                  <a:srgbClr val="D1DDFF"/>
                </a:solidFill>
                <a:ln w="2878" cap="flat">
                  <a:noFill/>
                  <a:prstDash val="solid"/>
                  <a:miter/>
                </a:ln>
              </p:spPr>
              <p:txBody>
                <a:bodyPr rtlCol="0" anchor="ctr"/>
                <a:lstStyle/>
                <a:p>
                  <a:endParaRPr lang="zh-CN" altLang="en-US"/>
                </a:p>
              </p:txBody>
            </p:sp>
          </p:grpSp>
          <p:grpSp>
            <p:nvGrpSpPr>
              <p:cNvPr id="111" name="图形 2"/>
              <p:cNvGrpSpPr/>
              <p:nvPr/>
            </p:nvGrpSpPr>
            <p:grpSpPr>
              <a:xfrm>
                <a:off x="10385322" y="4086753"/>
                <a:ext cx="485367" cy="683281"/>
                <a:chOff x="10385322" y="4086753"/>
                <a:chExt cx="485367" cy="683281"/>
              </a:xfrm>
              <a:solidFill>
                <a:srgbClr val="D1DDFF"/>
              </a:solidFill>
            </p:grpSpPr>
            <p:sp>
              <p:nvSpPr>
                <p:cNvPr id="179" name="Aichitds5-183"/>
                <p:cNvSpPr/>
                <p:nvPr/>
              </p:nvSpPr>
              <p:spPr>
                <a:xfrm>
                  <a:off x="10395589" y="4234806"/>
                  <a:ext cx="58050" cy="218070"/>
                </a:xfrm>
                <a:custGeom>
                  <a:avLst/>
                  <a:gdLst>
                    <a:gd name="connsiteX0" fmla="*/ 0 w 58050"/>
                    <a:gd name="connsiteY0" fmla="*/ 49832 h 218070"/>
                    <a:gd name="connsiteX1" fmla="*/ 54503 w 58050"/>
                    <a:gd name="connsiteY1" fmla="*/ 218071 h 218070"/>
                    <a:gd name="connsiteX2" fmla="*/ 58050 w 58050"/>
                    <a:gd name="connsiteY2" fmla="*/ 172565 h 218070"/>
                    <a:gd name="connsiteX3" fmla="*/ 923 w 58050"/>
                    <a:gd name="connsiteY3" fmla="*/ 0 h 218070"/>
                    <a:gd name="connsiteX4" fmla="*/ 0 w 58050"/>
                    <a:gd name="connsiteY4" fmla="*/ 49832 h 21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0" h="218070">
                      <a:moveTo>
                        <a:pt x="0" y="49832"/>
                      </a:moveTo>
                      <a:cubicBezTo>
                        <a:pt x="-29" y="99721"/>
                        <a:pt x="19206" y="158665"/>
                        <a:pt x="54503" y="218071"/>
                      </a:cubicBezTo>
                      <a:lnTo>
                        <a:pt x="58050" y="172565"/>
                      </a:lnTo>
                      <a:cubicBezTo>
                        <a:pt x="21109" y="111688"/>
                        <a:pt x="923" y="51072"/>
                        <a:pt x="923" y="0"/>
                      </a:cubicBezTo>
                      <a:lnTo>
                        <a:pt x="0" y="49832"/>
                      </a:lnTo>
                      <a:close/>
                    </a:path>
                  </a:pathLst>
                </a:custGeom>
                <a:solidFill>
                  <a:srgbClr val="D1DDFF"/>
                </a:solidFill>
                <a:ln w="2878" cap="flat">
                  <a:noFill/>
                  <a:prstDash val="solid"/>
                  <a:miter/>
                </a:ln>
              </p:spPr>
              <p:txBody>
                <a:bodyPr rtlCol="0" anchor="ctr"/>
                <a:lstStyle/>
                <a:p>
                  <a:endParaRPr lang="zh-CN" altLang="en-US"/>
                </a:p>
              </p:txBody>
            </p:sp>
            <p:sp>
              <p:nvSpPr>
                <p:cNvPr id="180" name="Aichitds5-184"/>
                <p:cNvSpPr/>
                <p:nvPr/>
              </p:nvSpPr>
              <p:spPr>
                <a:xfrm>
                  <a:off x="10475267" y="4445350"/>
                  <a:ext cx="290396" cy="265970"/>
                </a:xfrm>
                <a:custGeom>
                  <a:avLst/>
                  <a:gdLst>
                    <a:gd name="connsiteX0" fmla="*/ 3605 w 290396"/>
                    <a:gd name="connsiteY0" fmla="*/ 0 h 265970"/>
                    <a:gd name="connsiteX1" fmla="*/ 0 w 290396"/>
                    <a:gd name="connsiteY1" fmla="*/ 46140 h 265970"/>
                    <a:gd name="connsiteX2" fmla="*/ 167201 w 290396"/>
                    <a:gd name="connsiteY2" fmla="*/ 201489 h 265970"/>
                    <a:gd name="connsiteX3" fmla="*/ 286647 w 290396"/>
                    <a:gd name="connsiteY3" fmla="*/ 265970 h 265970"/>
                    <a:gd name="connsiteX4" fmla="*/ 290396 w 290396"/>
                    <a:gd name="connsiteY4" fmla="*/ 217667 h 265970"/>
                    <a:gd name="connsiteX5" fmla="*/ 168095 w 290396"/>
                    <a:gd name="connsiteY5" fmla="*/ 151658 h 265970"/>
                    <a:gd name="connsiteX6" fmla="*/ 3605 w 290396"/>
                    <a:gd name="connsiteY6" fmla="*/ 0 h 2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96" h="265970">
                      <a:moveTo>
                        <a:pt x="3605" y="0"/>
                      </a:moveTo>
                      <a:cubicBezTo>
                        <a:pt x="2394" y="15399"/>
                        <a:pt x="1211" y="30770"/>
                        <a:pt x="0" y="46140"/>
                      </a:cubicBezTo>
                      <a:cubicBezTo>
                        <a:pt x="47236" y="112611"/>
                        <a:pt x="108718" y="169912"/>
                        <a:pt x="167201" y="201489"/>
                      </a:cubicBezTo>
                      <a:lnTo>
                        <a:pt x="286647" y="265970"/>
                      </a:lnTo>
                      <a:cubicBezTo>
                        <a:pt x="287887" y="249879"/>
                        <a:pt x="289156" y="233759"/>
                        <a:pt x="290396" y="217667"/>
                      </a:cubicBezTo>
                      <a:lnTo>
                        <a:pt x="168095" y="151658"/>
                      </a:lnTo>
                      <a:cubicBezTo>
                        <a:pt x="110737" y="120686"/>
                        <a:pt x="50495" y="64885"/>
                        <a:pt x="3605" y="0"/>
                      </a:cubicBezTo>
                      <a:close/>
                    </a:path>
                  </a:pathLst>
                </a:custGeom>
                <a:solidFill>
                  <a:srgbClr val="D1DDFF"/>
                </a:solidFill>
                <a:ln w="2878" cap="flat">
                  <a:noFill/>
                  <a:prstDash val="solid"/>
                  <a:miter/>
                </a:ln>
              </p:spPr>
              <p:txBody>
                <a:bodyPr rtlCol="0" anchor="ctr"/>
                <a:lstStyle/>
                <a:p>
                  <a:endParaRPr lang="zh-CN" altLang="en-US"/>
                </a:p>
              </p:txBody>
            </p:sp>
            <p:sp>
              <p:nvSpPr>
                <p:cNvPr id="181" name="Aichitds5-185"/>
                <p:cNvSpPr/>
                <p:nvPr/>
              </p:nvSpPr>
              <p:spPr>
                <a:xfrm>
                  <a:off x="10788993" y="4677638"/>
                  <a:ext cx="81697" cy="92396"/>
                </a:xfrm>
                <a:custGeom>
                  <a:avLst/>
                  <a:gdLst>
                    <a:gd name="connsiteX0" fmla="*/ 3749 w 81697"/>
                    <a:gd name="connsiteY0" fmla="*/ 0 h 92396"/>
                    <a:gd name="connsiteX1" fmla="*/ 0 w 81697"/>
                    <a:gd name="connsiteY1" fmla="*/ 48303 h 92396"/>
                    <a:gd name="connsiteX2" fmla="*/ 81697 w 81697"/>
                    <a:gd name="connsiteY2" fmla="*/ 92396 h 92396"/>
                    <a:gd name="connsiteX3" fmla="*/ 81582 w 81697"/>
                    <a:gd name="connsiteY3" fmla="*/ 42017 h 92396"/>
                  </a:gdLst>
                  <a:ahLst/>
                  <a:cxnLst>
                    <a:cxn ang="0">
                      <a:pos x="connsiteX0" y="connsiteY0"/>
                    </a:cxn>
                    <a:cxn ang="0">
                      <a:pos x="connsiteX1" y="connsiteY1"/>
                    </a:cxn>
                    <a:cxn ang="0">
                      <a:pos x="connsiteX2" y="connsiteY2"/>
                    </a:cxn>
                    <a:cxn ang="0">
                      <a:pos x="connsiteX3" y="connsiteY3"/>
                    </a:cxn>
                  </a:cxnLst>
                  <a:rect l="l" t="t" r="r" b="b"/>
                  <a:pathLst>
                    <a:path w="81697" h="92396">
                      <a:moveTo>
                        <a:pt x="3749" y="0"/>
                      </a:moveTo>
                      <a:lnTo>
                        <a:pt x="0" y="48303"/>
                      </a:lnTo>
                      <a:lnTo>
                        <a:pt x="81697" y="92396"/>
                      </a:lnTo>
                      <a:lnTo>
                        <a:pt x="81582" y="42017"/>
                      </a:lnTo>
                      <a:close/>
                    </a:path>
                  </a:pathLst>
                </a:custGeom>
                <a:solidFill>
                  <a:srgbClr val="D1DDFF"/>
                </a:solidFill>
                <a:ln w="2878" cap="flat">
                  <a:noFill/>
                  <a:prstDash val="solid"/>
                  <a:miter/>
                </a:ln>
              </p:spPr>
              <p:txBody>
                <a:bodyPr rtlCol="0" anchor="ctr"/>
                <a:lstStyle/>
                <a:p>
                  <a:endParaRPr lang="zh-CN" altLang="en-US"/>
                </a:p>
              </p:txBody>
            </p:sp>
            <p:sp>
              <p:nvSpPr>
                <p:cNvPr id="182" name="Aichitds5-186"/>
                <p:cNvSpPr/>
                <p:nvPr/>
              </p:nvSpPr>
              <p:spPr>
                <a:xfrm>
                  <a:off x="10387831" y="4160923"/>
                  <a:ext cx="11881" cy="111976"/>
                </a:xfrm>
                <a:custGeom>
                  <a:avLst/>
                  <a:gdLst>
                    <a:gd name="connsiteX0" fmla="*/ 0 w 11881"/>
                    <a:gd name="connsiteY0" fmla="*/ 49860 h 111976"/>
                    <a:gd name="connsiteX1" fmla="*/ 8651 w 11881"/>
                    <a:gd name="connsiteY1" fmla="*/ 111977 h 111976"/>
                    <a:gd name="connsiteX2" fmla="*/ 11881 w 11881"/>
                    <a:gd name="connsiteY2" fmla="*/ 70566 h 111976"/>
                    <a:gd name="connsiteX3" fmla="*/ 923 w 11881"/>
                    <a:gd name="connsiteY3" fmla="*/ 0 h 111976"/>
                    <a:gd name="connsiteX4" fmla="*/ 0 w 11881"/>
                    <a:gd name="connsiteY4" fmla="*/ 49860 h 11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 h="111975">
                      <a:moveTo>
                        <a:pt x="0" y="49860"/>
                      </a:moveTo>
                      <a:cubicBezTo>
                        <a:pt x="0" y="69326"/>
                        <a:pt x="2999" y="90233"/>
                        <a:pt x="8651" y="111977"/>
                      </a:cubicBezTo>
                      <a:lnTo>
                        <a:pt x="11881" y="70566"/>
                      </a:lnTo>
                      <a:cubicBezTo>
                        <a:pt x="4701" y="45765"/>
                        <a:pt x="894" y="22003"/>
                        <a:pt x="923" y="0"/>
                      </a:cubicBezTo>
                      <a:lnTo>
                        <a:pt x="0" y="49860"/>
                      </a:lnTo>
                      <a:close/>
                    </a:path>
                  </a:pathLst>
                </a:custGeom>
                <a:solidFill>
                  <a:srgbClr val="D1DDFF"/>
                </a:solidFill>
                <a:ln w="2878" cap="flat">
                  <a:noFill/>
                  <a:prstDash val="solid"/>
                  <a:miter/>
                </a:ln>
              </p:spPr>
              <p:txBody>
                <a:bodyPr rtlCol="0" anchor="ctr"/>
                <a:lstStyle/>
                <a:p>
                  <a:endParaRPr lang="zh-CN" altLang="en-US"/>
                </a:p>
              </p:txBody>
            </p:sp>
            <p:sp>
              <p:nvSpPr>
                <p:cNvPr id="183" name="Aichitds5-187"/>
                <p:cNvSpPr/>
                <p:nvPr/>
              </p:nvSpPr>
              <p:spPr>
                <a:xfrm>
                  <a:off x="10419784" y="4291991"/>
                  <a:ext cx="176083" cy="253800"/>
                </a:xfrm>
                <a:custGeom>
                  <a:avLst/>
                  <a:gdLst>
                    <a:gd name="connsiteX0" fmla="*/ 37893 w 176083"/>
                    <a:gd name="connsiteY0" fmla="*/ 60213 h 253800"/>
                    <a:gd name="connsiteX1" fmla="*/ 3461 w 176083"/>
                    <a:gd name="connsiteY1" fmla="*/ 0 h 253800"/>
                    <a:gd name="connsiteX2" fmla="*/ 0 w 176083"/>
                    <a:gd name="connsiteY2" fmla="*/ 44468 h 253800"/>
                    <a:gd name="connsiteX3" fmla="*/ 36999 w 176083"/>
                    <a:gd name="connsiteY3" fmla="*/ 110045 h 253800"/>
                    <a:gd name="connsiteX4" fmla="*/ 172363 w 176083"/>
                    <a:gd name="connsiteY4" fmla="*/ 253801 h 253800"/>
                    <a:gd name="connsiteX5" fmla="*/ 176083 w 176083"/>
                    <a:gd name="connsiteY5" fmla="*/ 205988 h 253800"/>
                    <a:gd name="connsiteX6" fmla="*/ 37893 w 176083"/>
                    <a:gd name="connsiteY6" fmla="*/ 60213 h 2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83" h="253800">
                      <a:moveTo>
                        <a:pt x="37893" y="60213"/>
                      </a:moveTo>
                      <a:cubicBezTo>
                        <a:pt x="24570" y="40084"/>
                        <a:pt x="13063" y="19927"/>
                        <a:pt x="3461" y="0"/>
                      </a:cubicBezTo>
                      <a:cubicBezTo>
                        <a:pt x="2307" y="14823"/>
                        <a:pt x="1154" y="29645"/>
                        <a:pt x="0" y="44468"/>
                      </a:cubicBezTo>
                      <a:cubicBezTo>
                        <a:pt x="10093" y="66125"/>
                        <a:pt x="22465" y="88128"/>
                        <a:pt x="36999" y="110045"/>
                      </a:cubicBezTo>
                      <a:cubicBezTo>
                        <a:pt x="74574" y="166711"/>
                        <a:pt x="123079" y="217840"/>
                        <a:pt x="172363" y="253801"/>
                      </a:cubicBezTo>
                      <a:lnTo>
                        <a:pt x="176083" y="205988"/>
                      </a:lnTo>
                      <a:cubicBezTo>
                        <a:pt x="125790" y="169941"/>
                        <a:pt x="76189" y="117946"/>
                        <a:pt x="37893" y="60213"/>
                      </a:cubicBezTo>
                      <a:close/>
                    </a:path>
                  </a:pathLst>
                </a:custGeom>
                <a:solidFill>
                  <a:srgbClr val="D1DDFF"/>
                </a:solidFill>
                <a:ln w="2878" cap="flat">
                  <a:noFill/>
                  <a:prstDash val="solid"/>
                  <a:miter/>
                </a:ln>
              </p:spPr>
              <p:txBody>
                <a:bodyPr rtlCol="0" anchor="ctr"/>
                <a:lstStyle/>
                <a:p>
                  <a:endParaRPr lang="zh-CN" altLang="en-US"/>
                </a:p>
              </p:txBody>
            </p:sp>
            <p:sp>
              <p:nvSpPr>
                <p:cNvPr id="184" name="Aichitds5-188"/>
                <p:cNvSpPr/>
                <p:nvPr/>
              </p:nvSpPr>
              <p:spPr>
                <a:xfrm>
                  <a:off x="10618908" y="4515714"/>
                  <a:ext cx="92078" cy="96433"/>
                </a:xfrm>
                <a:custGeom>
                  <a:avLst/>
                  <a:gdLst>
                    <a:gd name="connsiteX0" fmla="*/ 3749 w 92078"/>
                    <a:gd name="connsiteY0" fmla="*/ 0 h 96433"/>
                    <a:gd name="connsiteX1" fmla="*/ 0 w 92078"/>
                    <a:gd name="connsiteY1" fmla="*/ 48101 h 96433"/>
                    <a:gd name="connsiteX2" fmla="*/ 15803 w 92078"/>
                    <a:gd name="connsiteY2" fmla="*/ 57272 h 96433"/>
                    <a:gd name="connsiteX3" fmla="*/ 88330 w 92078"/>
                    <a:gd name="connsiteY3" fmla="*/ 96433 h 96433"/>
                    <a:gd name="connsiteX4" fmla="*/ 92079 w 92078"/>
                    <a:gd name="connsiteY4" fmla="*/ 48130 h 96433"/>
                    <a:gd name="connsiteX5" fmla="*/ 16697 w 92078"/>
                    <a:gd name="connsiteY5" fmla="*/ 7440 h 96433"/>
                    <a:gd name="connsiteX6" fmla="*/ 3749 w 92078"/>
                    <a:gd name="connsiteY6" fmla="*/ 0 h 9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8" h="96433">
                      <a:moveTo>
                        <a:pt x="3749" y="0"/>
                      </a:moveTo>
                      <a:lnTo>
                        <a:pt x="0" y="48101"/>
                      </a:lnTo>
                      <a:cubicBezTo>
                        <a:pt x="5277" y="51331"/>
                        <a:pt x="10555" y="54446"/>
                        <a:pt x="15803" y="57272"/>
                      </a:cubicBezTo>
                      <a:lnTo>
                        <a:pt x="88330" y="96433"/>
                      </a:lnTo>
                      <a:cubicBezTo>
                        <a:pt x="89570" y="80313"/>
                        <a:pt x="90839" y="64222"/>
                        <a:pt x="92079" y="48130"/>
                      </a:cubicBezTo>
                      <a:lnTo>
                        <a:pt x="16697" y="7440"/>
                      </a:lnTo>
                      <a:cubicBezTo>
                        <a:pt x="12429" y="5133"/>
                        <a:pt x="8103" y="2624"/>
                        <a:pt x="3749" y="0"/>
                      </a:cubicBezTo>
                      <a:close/>
                    </a:path>
                  </a:pathLst>
                </a:custGeom>
                <a:solidFill>
                  <a:srgbClr val="D1DDFF"/>
                </a:solidFill>
                <a:ln w="2878" cap="flat">
                  <a:noFill/>
                  <a:prstDash val="solid"/>
                  <a:miter/>
                </a:ln>
              </p:spPr>
              <p:txBody>
                <a:bodyPr rtlCol="0" anchor="ctr"/>
                <a:lstStyle/>
                <a:p>
                  <a:endParaRPr lang="zh-CN" altLang="en-US"/>
                </a:p>
              </p:txBody>
            </p:sp>
            <p:sp>
              <p:nvSpPr>
                <p:cNvPr id="185" name="Aichitds5-189"/>
                <p:cNvSpPr/>
                <p:nvPr/>
              </p:nvSpPr>
              <p:spPr>
                <a:xfrm>
                  <a:off x="10734346" y="4578465"/>
                  <a:ext cx="128587" cy="117715"/>
                </a:xfrm>
                <a:custGeom>
                  <a:avLst/>
                  <a:gdLst>
                    <a:gd name="connsiteX0" fmla="*/ 3749 w 128587"/>
                    <a:gd name="connsiteY0" fmla="*/ 0 h 117715"/>
                    <a:gd name="connsiteX1" fmla="*/ 0 w 128587"/>
                    <a:gd name="connsiteY1" fmla="*/ 48303 h 117715"/>
                    <a:gd name="connsiteX2" fmla="*/ 128588 w 128587"/>
                    <a:gd name="connsiteY2" fmla="*/ 117716 h 117715"/>
                    <a:gd name="connsiteX3" fmla="*/ 128472 w 128587"/>
                    <a:gd name="connsiteY3" fmla="*/ 67336 h 117715"/>
                  </a:gdLst>
                  <a:ahLst/>
                  <a:cxnLst>
                    <a:cxn ang="0">
                      <a:pos x="connsiteX0" y="connsiteY0"/>
                    </a:cxn>
                    <a:cxn ang="0">
                      <a:pos x="connsiteX1" y="connsiteY1"/>
                    </a:cxn>
                    <a:cxn ang="0">
                      <a:pos x="connsiteX2" y="connsiteY2"/>
                    </a:cxn>
                    <a:cxn ang="0">
                      <a:pos x="connsiteX3" y="connsiteY3"/>
                    </a:cxn>
                  </a:cxnLst>
                  <a:rect l="l" t="t" r="r" b="b"/>
                  <a:pathLst>
                    <a:path w="128587" h="117715">
                      <a:moveTo>
                        <a:pt x="3749" y="0"/>
                      </a:moveTo>
                      <a:lnTo>
                        <a:pt x="0" y="48303"/>
                      </a:lnTo>
                      <a:lnTo>
                        <a:pt x="128588" y="117716"/>
                      </a:lnTo>
                      <a:lnTo>
                        <a:pt x="128472" y="67336"/>
                      </a:lnTo>
                      <a:close/>
                    </a:path>
                  </a:pathLst>
                </a:custGeom>
                <a:solidFill>
                  <a:srgbClr val="D1DDFF"/>
                </a:solidFill>
                <a:ln w="2878" cap="flat">
                  <a:noFill/>
                  <a:prstDash val="solid"/>
                  <a:miter/>
                </a:ln>
              </p:spPr>
              <p:txBody>
                <a:bodyPr rtlCol="0" anchor="ctr"/>
                <a:lstStyle/>
                <a:p>
                  <a:endParaRPr lang="zh-CN" altLang="en-US"/>
                </a:p>
              </p:txBody>
            </p:sp>
            <p:sp>
              <p:nvSpPr>
                <p:cNvPr id="186" name="Aichitds5-190"/>
                <p:cNvSpPr/>
                <p:nvPr/>
              </p:nvSpPr>
              <p:spPr>
                <a:xfrm>
                  <a:off x="10385322" y="4086753"/>
                  <a:ext cx="70796" cy="238488"/>
                </a:xfrm>
                <a:custGeom>
                  <a:avLst/>
                  <a:gdLst>
                    <a:gd name="connsiteX0" fmla="*/ 923 w 70796"/>
                    <a:gd name="connsiteY0" fmla="*/ 0 h 238488"/>
                    <a:gd name="connsiteX1" fmla="*/ 0 w 70796"/>
                    <a:gd name="connsiteY1" fmla="*/ 49861 h 238488"/>
                    <a:gd name="connsiteX2" fmla="*/ 67221 w 70796"/>
                    <a:gd name="connsiteY2" fmla="*/ 238488 h 238488"/>
                    <a:gd name="connsiteX3" fmla="*/ 70797 w 70796"/>
                    <a:gd name="connsiteY3" fmla="*/ 192694 h 238488"/>
                    <a:gd name="connsiteX4" fmla="*/ 69816 w 70796"/>
                    <a:gd name="connsiteY4" fmla="*/ 191281 h 238488"/>
                    <a:gd name="connsiteX5" fmla="*/ 923 w 70796"/>
                    <a:gd name="connsiteY5" fmla="*/ 0 h 23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6" h="238488">
                      <a:moveTo>
                        <a:pt x="923" y="0"/>
                      </a:moveTo>
                      <a:lnTo>
                        <a:pt x="0" y="49861"/>
                      </a:lnTo>
                      <a:cubicBezTo>
                        <a:pt x="-29" y="105460"/>
                        <a:pt x="23878" y="172305"/>
                        <a:pt x="67221" y="238488"/>
                      </a:cubicBezTo>
                      <a:lnTo>
                        <a:pt x="70797" y="192694"/>
                      </a:lnTo>
                      <a:cubicBezTo>
                        <a:pt x="70479" y="192204"/>
                        <a:pt x="70162" y="191742"/>
                        <a:pt x="69816" y="191281"/>
                      </a:cubicBezTo>
                      <a:cubicBezTo>
                        <a:pt x="25377" y="124204"/>
                        <a:pt x="894" y="56320"/>
                        <a:pt x="923" y="0"/>
                      </a:cubicBezTo>
                      <a:close/>
                    </a:path>
                  </a:pathLst>
                </a:custGeom>
                <a:solidFill>
                  <a:srgbClr val="D1DDFF"/>
                </a:solidFill>
                <a:ln w="2878" cap="flat">
                  <a:noFill/>
                  <a:prstDash val="solid"/>
                  <a:miter/>
                </a:ln>
              </p:spPr>
              <p:txBody>
                <a:bodyPr rtlCol="0" anchor="ctr"/>
                <a:lstStyle/>
                <a:p>
                  <a:endParaRPr lang="zh-CN" altLang="en-US"/>
                </a:p>
              </p:txBody>
            </p:sp>
            <p:sp>
              <p:nvSpPr>
                <p:cNvPr id="187" name="Aichitds5-191"/>
                <p:cNvSpPr/>
                <p:nvPr/>
              </p:nvSpPr>
              <p:spPr>
                <a:xfrm>
                  <a:off x="10477661" y="4314657"/>
                  <a:ext cx="168931" cy="189867"/>
                </a:xfrm>
                <a:custGeom>
                  <a:avLst/>
                  <a:gdLst>
                    <a:gd name="connsiteX0" fmla="*/ 3951 w 168931"/>
                    <a:gd name="connsiteY0" fmla="*/ 0 h 189867"/>
                    <a:gd name="connsiteX1" fmla="*/ 663 w 168931"/>
                    <a:gd name="connsiteY1" fmla="*/ 42190 h 189867"/>
                    <a:gd name="connsiteX2" fmla="*/ 0 w 168931"/>
                    <a:gd name="connsiteY2" fmla="*/ 45852 h 189867"/>
                    <a:gd name="connsiteX3" fmla="*/ 154570 w 168931"/>
                    <a:gd name="connsiteY3" fmla="*/ 184158 h 189867"/>
                    <a:gd name="connsiteX4" fmla="*/ 165182 w 168931"/>
                    <a:gd name="connsiteY4" fmla="*/ 189868 h 189867"/>
                    <a:gd name="connsiteX5" fmla="*/ 168932 w 168931"/>
                    <a:gd name="connsiteY5" fmla="*/ 141565 h 189867"/>
                    <a:gd name="connsiteX6" fmla="*/ 155464 w 168931"/>
                    <a:gd name="connsiteY6" fmla="*/ 134268 h 189867"/>
                    <a:gd name="connsiteX7" fmla="*/ 3951 w 168931"/>
                    <a:gd name="connsiteY7" fmla="*/ 0 h 1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31" h="189867">
                      <a:moveTo>
                        <a:pt x="3951" y="0"/>
                      </a:moveTo>
                      <a:cubicBezTo>
                        <a:pt x="2855" y="14073"/>
                        <a:pt x="1759" y="28117"/>
                        <a:pt x="663" y="42190"/>
                      </a:cubicBezTo>
                      <a:cubicBezTo>
                        <a:pt x="548" y="43545"/>
                        <a:pt x="317" y="44756"/>
                        <a:pt x="0" y="45852"/>
                      </a:cubicBezTo>
                      <a:cubicBezTo>
                        <a:pt x="45304" y="104969"/>
                        <a:pt x="101163" y="155291"/>
                        <a:pt x="154570" y="184158"/>
                      </a:cubicBezTo>
                      <a:lnTo>
                        <a:pt x="165182" y="189868"/>
                      </a:lnTo>
                      <a:cubicBezTo>
                        <a:pt x="166451" y="173776"/>
                        <a:pt x="167691" y="157685"/>
                        <a:pt x="168932" y="141565"/>
                      </a:cubicBezTo>
                      <a:lnTo>
                        <a:pt x="155464" y="134268"/>
                      </a:lnTo>
                      <a:cubicBezTo>
                        <a:pt x="103268" y="106123"/>
                        <a:pt x="48707" y="57387"/>
                        <a:pt x="3951" y="0"/>
                      </a:cubicBezTo>
                      <a:close/>
                    </a:path>
                  </a:pathLst>
                </a:custGeom>
                <a:solidFill>
                  <a:srgbClr val="D1DDFF"/>
                </a:solidFill>
                <a:ln w="2878" cap="flat">
                  <a:noFill/>
                  <a:prstDash val="solid"/>
                  <a:miter/>
                </a:ln>
              </p:spPr>
              <p:txBody>
                <a:bodyPr rtlCol="0" anchor="ctr"/>
                <a:lstStyle/>
                <a:p>
                  <a:endParaRPr lang="zh-CN" altLang="en-US"/>
                </a:p>
              </p:txBody>
            </p:sp>
            <p:sp>
              <p:nvSpPr>
                <p:cNvPr id="188" name="Aichitds5-192"/>
                <p:cNvSpPr/>
                <p:nvPr/>
              </p:nvSpPr>
              <p:spPr>
                <a:xfrm>
                  <a:off x="10669489" y="4470814"/>
                  <a:ext cx="113937" cy="107564"/>
                </a:xfrm>
                <a:custGeom>
                  <a:avLst/>
                  <a:gdLst>
                    <a:gd name="connsiteX0" fmla="*/ 750 w 113937"/>
                    <a:gd name="connsiteY0" fmla="*/ 44266 h 107564"/>
                    <a:gd name="connsiteX1" fmla="*/ 0 w 113937"/>
                    <a:gd name="connsiteY1" fmla="*/ 48101 h 107564"/>
                    <a:gd name="connsiteX2" fmla="*/ 110189 w 113937"/>
                    <a:gd name="connsiteY2" fmla="*/ 107565 h 107564"/>
                    <a:gd name="connsiteX3" fmla="*/ 113938 w 113937"/>
                    <a:gd name="connsiteY3" fmla="*/ 59262 h 107564"/>
                    <a:gd name="connsiteX4" fmla="*/ 4182 w 113937"/>
                    <a:gd name="connsiteY4" fmla="*/ 0 h 107564"/>
                    <a:gd name="connsiteX5" fmla="*/ 750 w 113937"/>
                    <a:gd name="connsiteY5" fmla="*/ 44266 h 1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36" h="107564">
                      <a:moveTo>
                        <a:pt x="750" y="44266"/>
                      </a:moveTo>
                      <a:cubicBezTo>
                        <a:pt x="635" y="45708"/>
                        <a:pt x="375" y="46977"/>
                        <a:pt x="0" y="48101"/>
                      </a:cubicBezTo>
                      <a:lnTo>
                        <a:pt x="110189" y="107565"/>
                      </a:lnTo>
                      <a:cubicBezTo>
                        <a:pt x="111458" y="91473"/>
                        <a:pt x="112698" y="75382"/>
                        <a:pt x="113938" y="59262"/>
                      </a:cubicBezTo>
                      <a:lnTo>
                        <a:pt x="4182" y="0"/>
                      </a:lnTo>
                      <a:cubicBezTo>
                        <a:pt x="3057" y="14765"/>
                        <a:pt x="1903" y="29530"/>
                        <a:pt x="750" y="44266"/>
                      </a:cubicBezTo>
                      <a:close/>
                    </a:path>
                  </a:pathLst>
                </a:custGeom>
                <a:solidFill>
                  <a:srgbClr val="D1DDFF"/>
                </a:solidFill>
                <a:ln w="2878" cap="flat">
                  <a:noFill/>
                  <a:prstDash val="solid"/>
                  <a:miter/>
                </a:ln>
              </p:spPr>
              <p:txBody>
                <a:bodyPr rtlCol="0" anchor="ctr"/>
                <a:lstStyle/>
                <a:p>
                  <a:endParaRPr lang="zh-CN" altLang="en-US"/>
                </a:p>
              </p:txBody>
            </p:sp>
            <p:sp>
              <p:nvSpPr>
                <p:cNvPr id="189" name="Aichitds5-193"/>
                <p:cNvSpPr/>
                <p:nvPr/>
              </p:nvSpPr>
              <p:spPr>
                <a:xfrm>
                  <a:off x="10806786" y="4544725"/>
                  <a:ext cx="53666" cy="77285"/>
                </a:xfrm>
                <a:custGeom>
                  <a:avLst/>
                  <a:gdLst>
                    <a:gd name="connsiteX0" fmla="*/ 3749 w 53666"/>
                    <a:gd name="connsiteY0" fmla="*/ 0 h 77285"/>
                    <a:gd name="connsiteX1" fmla="*/ 0 w 53666"/>
                    <a:gd name="connsiteY1" fmla="*/ 48303 h 77285"/>
                    <a:gd name="connsiteX2" fmla="*/ 53667 w 53666"/>
                    <a:gd name="connsiteY2" fmla="*/ 77285 h 77285"/>
                    <a:gd name="connsiteX3" fmla="*/ 53552 w 53666"/>
                    <a:gd name="connsiteY3" fmla="*/ 26877 h 77285"/>
                    <a:gd name="connsiteX4" fmla="*/ 3749 w 53666"/>
                    <a:gd name="connsiteY4" fmla="*/ 0 h 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6" h="77285">
                      <a:moveTo>
                        <a:pt x="3749" y="0"/>
                      </a:moveTo>
                      <a:cubicBezTo>
                        <a:pt x="2509" y="16091"/>
                        <a:pt x="1240" y="32212"/>
                        <a:pt x="0" y="48303"/>
                      </a:cubicBezTo>
                      <a:lnTo>
                        <a:pt x="53667" y="77285"/>
                      </a:lnTo>
                      <a:lnTo>
                        <a:pt x="53552" y="26877"/>
                      </a:lnTo>
                      <a:lnTo>
                        <a:pt x="3749" y="0"/>
                      </a:lnTo>
                      <a:close/>
                    </a:path>
                  </a:pathLst>
                </a:custGeom>
                <a:solidFill>
                  <a:srgbClr val="D1DDFF"/>
                </a:solidFill>
                <a:ln w="2878" cap="flat">
                  <a:noFill/>
                  <a:prstDash val="solid"/>
                  <a:miter/>
                </a:ln>
              </p:spPr>
              <p:txBody>
                <a:bodyPr rtlCol="0" anchor="ctr"/>
                <a:lstStyle/>
                <a:p>
                  <a:endParaRPr lang="zh-CN" altLang="en-US"/>
                </a:p>
              </p:txBody>
            </p:sp>
          </p:grpSp>
          <p:grpSp>
            <p:nvGrpSpPr>
              <p:cNvPr id="112" name="图形 2"/>
              <p:cNvGrpSpPr/>
              <p:nvPr/>
            </p:nvGrpSpPr>
            <p:grpSpPr>
              <a:xfrm>
                <a:off x="10376902" y="3870470"/>
                <a:ext cx="485367" cy="683281"/>
                <a:chOff x="10376902" y="3870470"/>
                <a:chExt cx="485367" cy="683281"/>
              </a:xfrm>
              <a:solidFill>
                <a:srgbClr val="D1DDFF"/>
              </a:solidFill>
            </p:grpSpPr>
            <p:sp>
              <p:nvSpPr>
                <p:cNvPr id="168" name="Aichitds5-194"/>
                <p:cNvSpPr/>
                <p:nvPr/>
              </p:nvSpPr>
              <p:spPr>
                <a:xfrm>
                  <a:off x="10387168" y="4018523"/>
                  <a:ext cx="58021" cy="218070"/>
                </a:xfrm>
                <a:custGeom>
                  <a:avLst/>
                  <a:gdLst>
                    <a:gd name="connsiteX0" fmla="*/ 0 w 58021"/>
                    <a:gd name="connsiteY0" fmla="*/ 49832 h 218070"/>
                    <a:gd name="connsiteX1" fmla="*/ 54475 w 58021"/>
                    <a:gd name="connsiteY1" fmla="*/ 218071 h 218070"/>
                    <a:gd name="connsiteX2" fmla="*/ 58022 w 58021"/>
                    <a:gd name="connsiteY2" fmla="*/ 172565 h 218070"/>
                    <a:gd name="connsiteX3" fmla="*/ 894 w 58021"/>
                    <a:gd name="connsiteY3" fmla="*/ 0 h 218070"/>
                    <a:gd name="connsiteX4" fmla="*/ 0 w 58021"/>
                    <a:gd name="connsiteY4" fmla="*/ 49832 h 21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1" h="218070">
                      <a:moveTo>
                        <a:pt x="0" y="49832"/>
                      </a:moveTo>
                      <a:cubicBezTo>
                        <a:pt x="-29" y="99692"/>
                        <a:pt x="19206" y="158636"/>
                        <a:pt x="54475" y="218071"/>
                      </a:cubicBezTo>
                      <a:lnTo>
                        <a:pt x="58022" y="172565"/>
                      </a:lnTo>
                      <a:cubicBezTo>
                        <a:pt x="21080" y="111688"/>
                        <a:pt x="894" y="51101"/>
                        <a:pt x="894" y="0"/>
                      </a:cubicBezTo>
                      <a:lnTo>
                        <a:pt x="0" y="49832"/>
                      </a:lnTo>
                      <a:close/>
                    </a:path>
                  </a:pathLst>
                </a:custGeom>
                <a:solidFill>
                  <a:srgbClr val="D1DDFF"/>
                </a:solidFill>
                <a:ln w="2878" cap="flat">
                  <a:noFill/>
                  <a:prstDash val="solid"/>
                  <a:miter/>
                </a:ln>
              </p:spPr>
              <p:txBody>
                <a:bodyPr rtlCol="0" anchor="ctr"/>
                <a:lstStyle/>
                <a:p>
                  <a:endParaRPr lang="zh-CN" altLang="en-US"/>
                </a:p>
              </p:txBody>
            </p:sp>
            <p:sp>
              <p:nvSpPr>
                <p:cNvPr id="169" name="Aichitds5-195"/>
                <p:cNvSpPr/>
                <p:nvPr/>
              </p:nvSpPr>
              <p:spPr>
                <a:xfrm>
                  <a:off x="10466876" y="4229067"/>
                  <a:ext cx="290395" cy="265970"/>
                </a:xfrm>
                <a:custGeom>
                  <a:avLst/>
                  <a:gdLst>
                    <a:gd name="connsiteX0" fmla="*/ 3576 w 290395"/>
                    <a:gd name="connsiteY0" fmla="*/ 0 h 265970"/>
                    <a:gd name="connsiteX1" fmla="*/ 0 w 290395"/>
                    <a:gd name="connsiteY1" fmla="*/ 46140 h 265970"/>
                    <a:gd name="connsiteX2" fmla="*/ 167201 w 290395"/>
                    <a:gd name="connsiteY2" fmla="*/ 201489 h 265970"/>
                    <a:gd name="connsiteX3" fmla="*/ 286647 w 290395"/>
                    <a:gd name="connsiteY3" fmla="*/ 265970 h 265970"/>
                    <a:gd name="connsiteX4" fmla="*/ 290396 w 290395"/>
                    <a:gd name="connsiteY4" fmla="*/ 217667 h 265970"/>
                    <a:gd name="connsiteX5" fmla="*/ 168095 w 290395"/>
                    <a:gd name="connsiteY5" fmla="*/ 151658 h 265970"/>
                    <a:gd name="connsiteX6" fmla="*/ 3576 w 290395"/>
                    <a:gd name="connsiteY6" fmla="*/ 0 h 2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95" h="265970">
                      <a:moveTo>
                        <a:pt x="3576" y="0"/>
                      </a:moveTo>
                      <a:cubicBezTo>
                        <a:pt x="2365" y="15371"/>
                        <a:pt x="1182" y="30770"/>
                        <a:pt x="0" y="46140"/>
                      </a:cubicBezTo>
                      <a:cubicBezTo>
                        <a:pt x="47236" y="112582"/>
                        <a:pt x="108718" y="169912"/>
                        <a:pt x="167201" y="201489"/>
                      </a:cubicBezTo>
                      <a:lnTo>
                        <a:pt x="286647" y="265970"/>
                      </a:lnTo>
                      <a:cubicBezTo>
                        <a:pt x="287916" y="249850"/>
                        <a:pt x="289156" y="233759"/>
                        <a:pt x="290396" y="217667"/>
                      </a:cubicBezTo>
                      <a:lnTo>
                        <a:pt x="168095" y="151658"/>
                      </a:lnTo>
                      <a:cubicBezTo>
                        <a:pt x="110708" y="120657"/>
                        <a:pt x="50466" y="64885"/>
                        <a:pt x="3576" y="0"/>
                      </a:cubicBezTo>
                      <a:close/>
                    </a:path>
                  </a:pathLst>
                </a:custGeom>
                <a:solidFill>
                  <a:srgbClr val="D1DDFF"/>
                </a:solidFill>
                <a:ln w="2878" cap="flat">
                  <a:noFill/>
                  <a:prstDash val="solid"/>
                  <a:miter/>
                </a:ln>
              </p:spPr>
              <p:txBody>
                <a:bodyPr rtlCol="0" anchor="ctr"/>
                <a:lstStyle/>
                <a:p>
                  <a:endParaRPr lang="zh-CN" altLang="en-US"/>
                </a:p>
              </p:txBody>
            </p:sp>
            <p:sp>
              <p:nvSpPr>
                <p:cNvPr id="170" name="Aichitds5-196"/>
                <p:cNvSpPr/>
                <p:nvPr/>
              </p:nvSpPr>
              <p:spPr>
                <a:xfrm>
                  <a:off x="10780572" y="4461355"/>
                  <a:ext cx="81697" cy="92396"/>
                </a:xfrm>
                <a:custGeom>
                  <a:avLst/>
                  <a:gdLst>
                    <a:gd name="connsiteX0" fmla="*/ 3749 w 81697"/>
                    <a:gd name="connsiteY0" fmla="*/ 0 h 92396"/>
                    <a:gd name="connsiteX1" fmla="*/ 0 w 81697"/>
                    <a:gd name="connsiteY1" fmla="*/ 48303 h 92396"/>
                    <a:gd name="connsiteX2" fmla="*/ 81697 w 81697"/>
                    <a:gd name="connsiteY2" fmla="*/ 92396 h 92396"/>
                    <a:gd name="connsiteX3" fmla="*/ 81582 w 81697"/>
                    <a:gd name="connsiteY3" fmla="*/ 41988 h 92396"/>
                  </a:gdLst>
                  <a:ahLst/>
                  <a:cxnLst>
                    <a:cxn ang="0">
                      <a:pos x="connsiteX0" y="connsiteY0"/>
                    </a:cxn>
                    <a:cxn ang="0">
                      <a:pos x="connsiteX1" y="connsiteY1"/>
                    </a:cxn>
                    <a:cxn ang="0">
                      <a:pos x="connsiteX2" y="connsiteY2"/>
                    </a:cxn>
                    <a:cxn ang="0">
                      <a:pos x="connsiteX3" y="connsiteY3"/>
                    </a:cxn>
                  </a:cxnLst>
                  <a:rect l="l" t="t" r="r" b="b"/>
                  <a:pathLst>
                    <a:path w="81697" h="92396">
                      <a:moveTo>
                        <a:pt x="3749" y="0"/>
                      </a:moveTo>
                      <a:lnTo>
                        <a:pt x="0" y="48303"/>
                      </a:lnTo>
                      <a:lnTo>
                        <a:pt x="81697" y="92396"/>
                      </a:lnTo>
                      <a:lnTo>
                        <a:pt x="81582" y="41988"/>
                      </a:lnTo>
                      <a:close/>
                    </a:path>
                  </a:pathLst>
                </a:custGeom>
                <a:solidFill>
                  <a:srgbClr val="D1DDFF"/>
                </a:solidFill>
                <a:ln w="2878" cap="flat">
                  <a:noFill/>
                  <a:prstDash val="solid"/>
                  <a:miter/>
                </a:ln>
              </p:spPr>
              <p:txBody>
                <a:bodyPr rtlCol="0" anchor="ctr"/>
                <a:lstStyle/>
                <a:p>
                  <a:endParaRPr lang="zh-CN" altLang="en-US"/>
                </a:p>
              </p:txBody>
            </p:sp>
            <p:sp>
              <p:nvSpPr>
                <p:cNvPr id="171" name="Aichitds5-197"/>
                <p:cNvSpPr/>
                <p:nvPr/>
              </p:nvSpPr>
              <p:spPr>
                <a:xfrm>
                  <a:off x="10379411" y="3944640"/>
                  <a:ext cx="11881" cy="111976"/>
                </a:xfrm>
                <a:custGeom>
                  <a:avLst/>
                  <a:gdLst>
                    <a:gd name="connsiteX0" fmla="*/ 0 w 11881"/>
                    <a:gd name="connsiteY0" fmla="*/ 49860 h 111976"/>
                    <a:gd name="connsiteX1" fmla="*/ 8651 w 11881"/>
                    <a:gd name="connsiteY1" fmla="*/ 111977 h 111976"/>
                    <a:gd name="connsiteX2" fmla="*/ 11881 w 11881"/>
                    <a:gd name="connsiteY2" fmla="*/ 70566 h 111976"/>
                    <a:gd name="connsiteX3" fmla="*/ 923 w 11881"/>
                    <a:gd name="connsiteY3" fmla="*/ 0 h 111976"/>
                    <a:gd name="connsiteX4" fmla="*/ 0 w 11881"/>
                    <a:gd name="connsiteY4" fmla="*/ 49860 h 11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 h="111975">
                      <a:moveTo>
                        <a:pt x="0" y="49860"/>
                      </a:moveTo>
                      <a:cubicBezTo>
                        <a:pt x="0" y="69355"/>
                        <a:pt x="2999" y="90233"/>
                        <a:pt x="8651" y="111977"/>
                      </a:cubicBezTo>
                      <a:lnTo>
                        <a:pt x="11881" y="70566"/>
                      </a:lnTo>
                      <a:cubicBezTo>
                        <a:pt x="4672" y="45765"/>
                        <a:pt x="894" y="22003"/>
                        <a:pt x="923" y="0"/>
                      </a:cubicBezTo>
                      <a:lnTo>
                        <a:pt x="0" y="49860"/>
                      </a:lnTo>
                      <a:close/>
                    </a:path>
                  </a:pathLst>
                </a:custGeom>
                <a:solidFill>
                  <a:srgbClr val="D1DDFF"/>
                </a:solidFill>
                <a:ln w="2878" cap="flat">
                  <a:noFill/>
                  <a:prstDash val="solid"/>
                  <a:miter/>
                </a:ln>
              </p:spPr>
              <p:txBody>
                <a:bodyPr rtlCol="0" anchor="ctr"/>
                <a:lstStyle/>
                <a:p>
                  <a:endParaRPr lang="zh-CN" altLang="en-US"/>
                </a:p>
              </p:txBody>
            </p:sp>
            <p:sp>
              <p:nvSpPr>
                <p:cNvPr id="172" name="Aichitds5-198"/>
                <p:cNvSpPr/>
                <p:nvPr/>
              </p:nvSpPr>
              <p:spPr>
                <a:xfrm>
                  <a:off x="10411334" y="4075737"/>
                  <a:ext cx="176083" cy="253800"/>
                </a:xfrm>
                <a:custGeom>
                  <a:avLst/>
                  <a:gdLst>
                    <a:gd name="connsiteX0" fmla="*/ 37922 w 176083"/>
                    <a:gd name="connsiteY0" fmla="*/ 60184 h 253800"/>
                    <a:gd name="connsiteX1" fmla="*/ 3461 w 176083"/>
                    <a:gd name="connsiteY1" fmla="*/ 0 h 253800"/>
                    <a:gd name="connsiteX2" fmla="*/ 0 w 176083"/>
                    <a:gd name="connsiteY2" fmla="*/ 44468 h 253800"/>
                    <a:gd name="connsiteX3" fmla="*/ 36999 w 176083"/>
                    <a:gd name="connsiteY3" fmla="*/ 110045 h 253800"/>
                    <a:gd name="connsiteX4" fmla="*/ 172363 w 176083"/>
                    <a:gd name="connsiteY4" fmla="*/ 253801 h 253800"/>
                    <a:gd name="connsiteX5" fmla="*/ 176083 w 176083"/>
                    <a:gd name="connsiteY5" fmla="*/ 206017 h 253800"/>
                    <a:gd name="connsiteX6" fmla="*/ 37922 w 176083"/>
                    <a:gd name="connsiteY6" fmla="*/ 60184 h 2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83" h="253800">
                      <a:moveTo>
                        <a:pt x="37922" y="60184"/>
                      </a:moveTo>
                      <a:cubicBezTo>
                        <a:pt x="24598" y="40084"/>
                        <a:pt x="13092" y="19898"/>
                        <a:pt x="3461" y="0"/>
                      </a:cubicBezTo>
                      <a:cubicBezTo>
                        <a:pt x="2307" y="14822"/>
                        <a:pt x="1153" y="29645"/>
                        <a:pt x="0" y="44468"/>
                      </a:cubicBezTo>
                      <a:cubicBezTo>
                        <a:pt x="10093" y="66125"/>
                        <a:pt x="22465" y="88128"/>
                        <a:pt x="36999" y="110045"/>
                      </a:cubicBezTo>
                      <a:cubicBezTo>
                        <a:pt x="74574" y="166711"/>
                        <a:pt x="123079" y="217840"/>
                        <a:pt x="172363" y="253801"/>
                      </a:cubicBezTo>
                      <a:lnTo>
                        <a:pt x="176083" y="206017"/>
                      </a:lnTo>
                      <a:cubicBezTo>
                        <a:pt x="125819" y="169912"/>
                        <a:pt x="76218" y="117946"/>
                        <a:pt x="37922" y="60184"/>
                      </a:cubicBezTo>
                      <a:close/>
                    </a:path>
                  </a:pathLst>
                </a:custGeom>
                <a:solidFill>
                  <a:srgbClr val="D1DDFF"/>
                </a:solidFill>
                <a:ln w="2878" cap="flat">
                  <a:noFill/>
                  <a:prstDash val="solid"/>
                  <a:miter/>
                </a:ln>
              </p:spPr>
              <p:txBody>
                <a:bodyPr rtlCol="0" anchor="ctr"/>
                <a:lstStyle/>
                <a:p>
                  <a:endParaRPr lang="zh-CN" altLang="en-US"/>
                </a:p>
              </p:txBody>
            </p:sp>
            <p:sp>
              <p:nvSpPr>
                <p:cNvPr id="173" name="Aichitds5-199"/>
                <p:cNvSpPr/>
                <p:nvPr/>
              </p:nvSpPr>
              <p:spPr>
                <a:xfrm>
                  <a:off x="10610488" y="4299431"/>
                  <a:ext cx="92078" cy="96404"/>
                </a:xfrm>
                <a:custGeom>
                  <a:avLst/>
                  <a:gdLst>
                    <a:gd name="connsiteX0" fmla="*/ 3749 w 92078"/>
                    <a:gd name="connsiteY0" fmla="*/ 0 h 96404"/>
                    <a:gd name="connsiteX1" fmla="*/ 0 w 92078"/>
                    <a:gd name="connsiteY1" fmla="*/ 48073 h 96404"/>
                    <a:gd name="connsiteX2" fmla="*/ 15803 w 92078"/>
                    <a:gd name="connsiteY2" fmla="*/ 57243 h 96404"/>
                    <a:gd name="connsiteX3" fmla="*/ 88330 w 92078"/>
                    <a:gd name="connsiteY3" fmla="*/ 96405 h 96404"/>
                    <a:gd name="connsiteX4" fmla="*/ 92079 w 92078"/>
                    <a:gd name="connsiteY4" fmla="*/ 48101 h 96404"/>
                    <a:gd name="connsiteX5" fmla="*/ 16697 w 92078"/>
                    <a:gd name="connsiteY5" fmla="*/ 7411 h 96404"/>
                    <a:gd name="connsiteX6" fmla="*/ 3749 w 92078"/>
                    <a:gd name="connsiteY6" fmla="*/ 0 h 9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8" h="96404">
                      <a:moveTo>
                        <a:pt x="3749" y="0"/>
                      </a:moveTo>
                      <a:lnTo>
                        <a:pt x="0" y="48073"/>
                      </a:lnTo>
                      <a:cubicBezTo>
                        <a:pt x="5277" y="51302"/>
                        <a:pt x="10555" y="54417"/>
                        <a:pt x="15803" y="57243"/>
                      </a:cubicBezTo>
                      <a:lnTo>
                        <a:pt x="88330" y="96405"/>
                      </a:lnTo>
                      <a:cubicBezTo>
                        <a:pt x="89570" y="80313"/>
                        <a:pt x="90839" y="64193"/>
                        <a:pt x="92079" y="48101"/>
                      </a:cubicBezTo>
                      <a:lnTo>
                        <a:pt x="16697" y="7411"/>
                      </a:lnTo>
                      <a:cubicBezTo>
                        <a:pt x="12429" y="5104"/>
                        <a:pt x="8075" y="2624"/>
                        <a:pt x="3749" y="0"/>
                      </a:cubicBezTo>
                      <a:close/>
                    </a:path>
                  </a:pathLst>
                </a:custGeom>
                <a:solidFill>
                  <a:srgbClr val="D1DDFF"/>
                </a:solidFill>
                <a:ln w="2878" cap="flat">
                  <a:noFill/>
                  <a:prstDash val="solid"/>
                  <a:miter/>
                </a:ln>
              </p:spPr>
              <p:txBody>
                <a:bodyPr rtlCol="0" anchor="ctr"/>
                <a:lstStyle/>
                <a:p>
                  <a:endParaRPr lang="zh-CN" altLang="en-US"/>
                </a:p>
              </p:txBody>
            </p:sp>
            <p:sp>
              <p:nvSpPr>
                <p:cNvPr id="174" name="Aichitds5-200"/>
                <p:cNvSpPr/>
                <p:nvPr/>
              </p:nvSpPr>
              <p:spPr>
                <a:xfrm>
                  <a:off x="10725896" y="4362182"/>
                  <a:ext cx="128616" cy="117715"/>
                </a:xfrm>
                <a:custGeom>
                  <a:avLst/>
                  <a:gdLst>
                    <a:gd name="connsiteX0" fmla="*/ 3778 w 128616"/>
                    <a:gd name="connsiteY0" fmla="*/ 0 h 117715"/>
                    <a:gd name="connsiteX1" fmla="*/ 0 w 128616"/>
                    <a:gd name="connsiteY1" fmla="*/ 48303 h 117715"/>
                    <a:gd name="connsiteX2" fmla="*/ 128616 w 128616"/>
                    <a:gd name="connsiteY2" fmla="*/ 117716 h 117715"/>
                    <a:gd name="connsiteX3" fmla="*/ 128501 w 128616"/>
                    <a:gd name="connsiteY3" fmla="*/ 67336 h 117715"/>
                  </a:gdLst>
                  <a:ahLst/>
                  <a:cxnLst>
                    <a:cxn ang="0">
                      <a:pos x="connsiteX0" y="connsiteY0"/>
                    </a:cxn>
                    <a:cxn ang="0">
                      <a:pos x="connsiteX1" y="connsiteY1"/>
                    </a:cxn>
                    <a:cxn ang="0">
                      <a:pos x="connsiteX2" y="connsiteY2"/>
                    </a:cxn>
                    <a:cxn ang="0">
                      <a:pos x="connsiteX3" y="connsiteY3"/>
                    </a:cxn>
                  </a:cxnLst>
                  <a:rect l="l" t="t" r="r" b="b"/>
                  <a:pathLst>
                    <a:path w="128616" h="117715">
                      <a:moveTo>
                        <a:pt x="3778" y="0"/>
                      </a:moveTo>
                      <a:lnTo>
                        <a:pt x="0" y="48303"/>
                      </a:lnTo>
                      <a:lnTo>
                        <a:pt x="128616" y="117716"/>
                      </a:lnTo>
                      <a:lnTo>
                        <a:pt x="128501" y="67336"/>
                      </a:lnTo>
                      <a:close/>
                    </a:path>
                  </a:pathLst>
                </a:custGeom>
                <a:solidFill>
                  <a:srgbClr val="D1DDFF"/>
                </a:solidFill>
                <a:ln w="2878" cap="flat">
                  <a:noFill/>
                  <a:prstDash val="solid"/>
                  <a:miter/>
                </a:ln>
              </p:spPr>
              <p:txBody>
                <a:bodyPr rtlCol="0" anchor="ctr"/>
                <a:lstStyle/>
                <a:p>
                  <a:endParaRPr lang="zh-CN" altLang="en-US"/>
                </a:p>
              </p:txBody>
            </p:sp>
            <p:sp>
              <p:nvSpPr>
                <p:cNvPr id="175" name="Aichitds5-201"/>
                <p:cNvSpPr/>
                <p:nvPr/>
              </p:nvSpPr>
              <p:spPr>
                <a:xfrm>
                  <a:off x="10376902" y="3870470"/>
                  <a:ext cx="70796" cy="238488"/>
                </a:xfrm>
                <a:custGeom>
                  <a:avLst/>
                  <a:gdLst>
                    <a:gd name="connsiteX0" fmla="*/ 923 w 70796"/>
                    <a:gd name="connsiteY0" fmla="*/ 0 h 238488"/>
                    <a:gd name="connsiteX1" fmla="*/ 0 w 70796"/>
                    <a:gd name="connsiteY1" fmla="*/ 49832 h 238488"/>
                    <a:gd name="connsiteX2" fmla="*/ 67221 w 70796"/>
                    <a:gd name="connsiteY2" fmla="*/ 238488 h 238488"/>
                    <a:gd name="connsiteX3" fmla="*/ 70797 w 70796"/>
                    <a:gd name="connsiteY3" fmla="*/ 192694 h 238488"/>
                    <a:gd name="connsiteX4" fmla="*/ 69816 w 70796"/>
                    <a:gd name="connsiteY4" fmla="*/ 191252 h 238488"/>
                    <a:gd name="connsiteX5" fmla="*/ 923 w 70796"/>
                    <a:gd name="connsiteY5" fmla="*/ 0 h 23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6" h="238488">
                      <a:moveTo>
                        <a:pt x="923" y="0"/>
                      </a:moveTo>
                      <a:lnTo>
                        <a:pt x="0" y="49832"/>
                      </a:lnTo>
                      <a:cubicBezTo>
                        <a:pt x="-29" y="105431"/>
                        <a:pt x="23878" y="172277"/>
                        <a:pt x="67221" y="238488"/>
                      </a:cubicBezTo>
                      <a:lnTo>
                        <a:pt x="70797" y="192694"/>
                      </a:lnTo>
                      <a:cubicBezTo>
                        <a:pt x="70479" y="192204"/>
                        <a:pt x="70133" y="191742"/>
                        <a:pt x="69816" y="191252"/>
                      </a:cubicBezTo>
                      <a:cubicBezTo>
                        <a:pt x="25377" y="124204"/>
                        <a:pt x="894" y="56291"/>
                        <a:pt x="923" y="0"/>
                      </a:cubicBezTo>
                      <a:close/>
                    </a:path>
                  </a:pathLst>
                </a:custGeom>
                <a:solidFill>
                  <a:srgbClr val="D1DDFF"/>
                </a:solidFill>
                <a:ln w="2878" cap="flat">
                  <a:noFill/>
                  <a:prstDash val="solid"/>
                  <a:miter/>
                </a:ln>
              </p:spPr>
              <p:txBody>
                <a:bodyPr rtlCol="0" anchor="ctr"/>
                <a:lstStyle/>
                <a:p>
                  <a:endParaRPr lang="zh-CN" altLang="en-US"/>
                </a:p>
              </p:txBody>
            </p:sp>
            <p:sp>
              <p:nvSpPr>
                <p:cNvPr id="176" name="Aichitds5-202"/>
                <p:cNvSpPr/>
                <p:nvPr/>
              </p:nvSpPr>
              <p:spPr>
                <a:xfrm>
                  <a:off x="10469212" y="4098374"/>
                  <a:ext cx="168931" cy="189896"/>
                </a:xfrm>
                <a:custGeom>
                  <a:avLst/>
                  <a:gdLst>
                    <a:gd name="connsiteX0" fmla="*/ 3980 w 168931"/>
                    <a:gd name="connsiteY0" fmla="*/ 0 h 189896"/>
                    <a:gd name="connsiteX1" fmla="*/ 692 w 168931"/>
                    <a:gd name="connsiteY1" fmla="*/ 42190 h 189896"/>
                    <a:gd name="connsiteX2" fmla="*/ 0 w 168931"/>
                    <a:gd name="connsiteY2" fmla="*/ 45881 h 189896"/>
                    <a:gd name="connsiteX3" fmla="*/ 154570 w 168931"/>
                    <a:gd name="connsiteY3" fmla="*/ 184158 h 189896"/>
                    <a:gd name="connsiteX4" fmla="*/ 165182 w 168931"/>
                    <a:gd name="connsiteY4" fmla="*/ 189896 h 189896"/>
                    <a:gd name="connsiteX5" fmla="*/ 168931 w 168931"/>
                    <a:gd name="connsiteY5" fmla="*/ 141593 h 189896"/>
                    <a:gd name="connsiteX6" fmla="*/ 155464 w 168931"/>
                    <a:gd name="connsiteY6" fmla="*/ 134326 h 189896"/>
                    <a:gd name="connsiteX7" fmla="*/ 3980 w 168931"/>
                    <a:gd name="connsiteY7" fmla="*/ 0 h 18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31" h="189896">
                      <a:moveTo>
                        <a:pt x="3980" y="0"/>
                      </a:moveTo>
                      <a:cubicBezTo>
                        <a:pt x="2884" y="14073"/>
                        <a:pt x="1788" y="28117"/>
                        <a:pt x="692" y="42190"/>
                      </a:cubicBezTo>
                      <a:cubicBezTo>
                        <a:pt x="577" y="43545"/>
                        <a:pt x="346" y="44756"/>
                        <a:pt x="0" y="45881"/>
                      </a:cubicBezTo>
                      <a:cubicBezTo>
                        <a:pt x="45275" y="104998"/>
                        <a:pt x="101163" y="155349"/>
                        <a:pt x="154570" y="184158"/>
                      </a:cubicBezTo>
                      <a:lnTo>
                        <a:pt x="165182" y="189896"/>
                      </a:lnTo>
                      <a:cubicBezTo>
                        <a:pt x="166451" y="173805"/>
                        <a:pt x="167691" y="157714"/>
                        <a:pt x="168931" y="141593"/>
                      </a:cubicBezTo>
                      <a:lnTo>
                        <a:pt x="155464" y="134326"/>
                      </a:lnTo>
                      <a:cubicBezTo>
                        <a:pt x="103297" y="106123"/>
                        <a:pt x="48707" y="57387"/>
                        <a:pt x="3980" y="0"/>
                      </a:cubicBezTo>
                      <a:close/>
                    </a:path>
                  </a:pathLst>
                </a:custGeom>
                <a:solidFill>
                  <a:srgbClr val="D1DDFF"/>
                </a:solidFill>
                <a:ln w="2878" cap="flat">
                  <a:noFill/>
                  <a:prstDash val="solid"/>
                  <a:miter/>
                </a:ln>
              </p:spPr>
              <p:txBody>
                <a:bodyPr rtlCol="0" anchor="ctr"/>
                <a:lstStyle/>
                <a:p>
                  <a:endParaRPr lang="zh-CN" altLang="en-US"/>
                </a:p>
              </p:txBody>
            </p:sp>
            <p:sp>
              <p:nvSpPr>
                <p:cNvPr id="177" name="Aichitds5-203"/>
                <p:cNvSpPr/>
                <p:nvPr/>
              </p:nvSpPr>
              <p:spPr>
                <a:xfrm>
                  <a:off x="10661069" y="4254531"/>
                  <a:ext cx="113909" cy="107564"/>
                </a:xfrm>
                <a:custGeom>
                  <a:avLst/>
                  <a:gdLst>
                    <a:gd name="connsiteX0" fmla="*/ 750 w 113909"/>
                    <a:gd name="connsiteY0" fmla="*/ 44266 h 107564"/>
                    <a:gd name="connsiteX1" fmla="*/ 0 w 113909"/>
                    <a:gd name="connsiteY1" fmla="*/ 48101 h 107564"/>
                    <a:gd name="connsiteX2" fmla="*/ 110160 w 113909"/>
                    <a:gd name="connsiteY2" fmla="*/ 107565 h 107564"/>
                    <a:gd name="connsiteX3" fmla="*/ 113909 w 113909"/>
                    <a:gd name="connsiteY3" fmla="*/ 59262 h 107564"/>
                    <a:gd name="connsiteX4" fmla="*/ 4153 w 113909"/>
                    <a:gd name="connsiteY4" fmla="*/ 0 h 107564"/>
                    <a:gd name="connsiteX5" fmla="*/ 750 w 113909"/>
                    <a:gd name="connsiteY5" fmla="*/ 44266 h 1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08" h="107564">
                      <a:moveTo>
                        <a:pt x="750" y="44266"/>
                      </a:moveTo>
                      <a:cubicBezTo>
                        <a:pt x="635" y="45679"/>
                        <a:pt x="375" y="46977"/>
                        <a:pt x="0" y="48101"/>
                      </a:cubicBezTo>
                      <a:lnTo>
                        <a:pt x="110160" y="107565"/>
                      </a:lnTo>
                      <a:cubicBezTo>
                        <a:pt x="111429" y="91473"/>
                        <a:pt x="112669" y="75353"/>
                        <a:pt x="113909" y="59262"/>
                      </a:cubicBezTo>
                      <a:lnTo>
                        <a:pt x="4153" y="0"/>
                      </a:lnTo>
                      <a:cubicBezTo>
                        <a:pt x="3057" y="14794"/>
                        <a:pt x="1903" y="29530"/>
                        <a:pt x="750" y="44266"/>
                      </a:cubicBezTo>
                      <a:close/>
                    </a:path>
                  </a:pathLst>
                </a:custGeom>
                <a:solidFill>
                  <a:srgbClr val="D1DDFF"/>
                </a:solidFill>
                <a:ln w="2878" cap="flat">
                  <a:noFill/>
                  <a:prstDash val="solid"/>
                  <a:miter/>
                </a:ln>
              </p:spPr>
              <p:txBody>
                <a:bodyPr rtlCol="0" anchor="ctr"/>
                <a:lstStyle/>
                <a:p>
                  <a:endParaRPr lang="zh-CN" altLang="en-US"/>
                </a:p>
              </p:txBody>
            </p:sp>
            <p:sp>
              <p:nvSpPr>
                <p:cNvPr id="178" name="Aichitds5-204"/>
                <p:cNvSpPr/>
                <p:nvPr/>
              </p:nvSpPr>
              <p:spPr>
                <a:xfrm>
                  <a:off x="10798366" y="4328442"/>
                  <a:ext cx="53666" cy="77256"/>
                </a:xfrm>
                <a:custGeom>
                  <a:avLst/>
                  <a:gdLst>
                    <a:gd name="connsiteX0" fmla="*/ 3749 w 53666"/>
                    <a:gd name="connsiteY0" fmla="*/ 0 h 77256"/>
                    <a:gd name="connsiteX1" fmla="*/ 0 w 53666"/>
                    <a:gd name="connsiteY1" fmla="*/ 48303 h 77256"/>
                    <a:gd name="connsiteX2" fmla="*/ 53667 w 53666"/>
                    <a:gd name="connsiteY2" fmla="*/ 77256 h 77256"/>
                    <a:gd name="connsiteX3" fmla="*/ 53552 w 53666"/>
                    <a:gd name="connsiteY3" fmla="*/ 26877 h 77256"/>
                    <a:gd name="connsiteX4" fmla="*/ 3749 w 53666"/>
                    <a:gd name="connsiteY4" fmla="*/ 0 h 7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6" h="77256">
                      <a:moveTo>
                        <a:pt x="3749" y="0"/>
                      </a:moveTo>
                      <a:cubicBezTo>
                        <a:pt x="2480" y="16120"/>
                        <a:pt x="1240" y="32212"/>
                        <a:pt x="0" y="48303"/>
                      </a:cubicBezTo>
                      <a:lnTo>
                        <a:pt x="53667" y="77256"/>
                      </a:lnTo>
                      <a:lnTo>
                        <a:pt x="53552" y="26877"/>
                      </a:lnTo>
                      <a:lnTo>
                        <a:pt x="3749" y="0"/>
                      </a:lnTo>
                      <a:close/>
                    </a:path>
                  </a:pathLst>
                </a:custGeom>
                <a:solidFill>
                  <a:srgbClr val="D1DDFF"/>
                </a:solidFill>
                <a:ln w="2878" cap="flat">
                  <a:noFill/>
                  <a:prstDash val="solid"/>
                  <a:miter/>
                </a:ln>
              </p:spPr>
              <p:txBody>
                <a:bodyPr rtlCol="0" anchor="ctr"/>
                <a:lstStyle/>
                <a:p>
                  <a:endParaRPr lang="zh-CN" altLang="en-US"/>
                </a:p>
              </p:txBody>
            </p:sp>
          </p:grpSp>
          <p:grpSp>
            <p:nvGrpSpPr>
              <p:cNvPr id="113" name="图形 2"/>
              <p:cNvGrpSpPr/>
              <p:nvPr/>
            </p:nvGrpSpPr>
            <p:grpSpPr>
              <a:xfrm>
                <a:off x="10368510" y="3654158"/>
                <a:ext cx="485339" cy="683309"/>
                <a:chOff x="10368510" y="3654158"/>
                <a:chExt cx="485339" cy="683309"/>
              </a:xfrm>
              <a:solidFill>
                <a:srgbClr val="D1DDFF"/>
              </a:solidFill>
            </p:grpSpPr>
            <p:sp>
              <p:nvSpPr>
                <p:cNvPr id="157" name="Aichitds5-205"/>
                <p:cNvSpPr/>
                <p:nvPr/>
              </p:nvSpPr>
              <p:spPr>
                <a:xfrm>
                  <a:off x="10378748" y="3802211"/>
                  <a:ext cx="58021" cy="218070"/>
                </a:xfrm>
                <a:custGeom>
                  <a:avLst/>
                  <a:gdLst>
                    <a:gd name="connsiteX0" fmla="*/ 0 w 58021"/>
                    <a:gd name="connsiteY0" fmla="*/ 49861 h 218070"/>
                    <a:gd name="connsiteX1" fmla="*/ 54474 w 58021"/>
                    <a:gd name="connsiteY1" fmla="*/ 218071 h 218070"/>
                    <a:gd name="connsiteX2" fmla="*/ 58022 w 58021"/>
                    <a:gd name="connsiteY2" fmla="*/ 172565 h 218070"/>
                    <a:gd name="connsiteX3" fmla="*/ 894 w 58021"/>
                    <a:gd name="connsiteY3" fmla="*/ 0 h 218070"/>
                    <a:gd name="connsiteX4" fmla="*/ 0 w 58021"/>
                    <a:gd name="connsiteY4" fmla="*/ 49861 h 21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1" h="218070">
                      <a:moveTo>
                        <a:pt x="0" y="49861"/>
                      </a:moveTo>
                      <a:cubicBezTo>
                        <a:pt x="-29" y="99721"/>
                        <a:pt x="19206" y="158665"/>
                        <a:pt x="54474" y="218071"/>
                      </a:cubicBezTo>
                      <a:lnTo>
                        <a:pt x="58022" y="172565"/>
                      </a:lnTo>
                      <a:cubicBezTo>
                        <a:pt x="21080" y="111689"/>
                        <a:pt x="894" y="51101"/>
                        <a:pt x="894" y="0"/>
                      </a:cubicBezTo>
                      <a:lnTo>
                        <a:pt x="0" y="49861"/>
                      </a:lnTo>
                      <a:close/>
                    </a:path>
                  </a:pathLst>
                </a:custGeom>
                <a:solidFill>
                  <a:srgbClr val="D1DDFF"/>
                </a:solidFill>
                <a:ln w="2878" cap="flat">
                  <a:noFill/>
                  <a:prstDash val="solid"/>
                  <a:miter/>
                </a:ln>
              </p:spPr>
              <p:txBody>
                <a:bodyPr rtlCol="0" anchor="ctr"/>
                <a:lstStyle/>
                <a:p>
                  <a:endParaRPr lang="zh-CN" altLang="en-US"/>
                </a:p>
              </p:txBody>
            </p:sp>
            <p:sp>
              <p:nvSpPr>
                <p:cNvPr id="158" name="Aichitds5-206"/>
                <p:cNvSpPr/>
                <p:nvPr/>
              </p:nvSpPr>
              <p:spPr>
                <a:xfrm>
                  <a:off x="10458426" y="4012784"/>
                  <a:ext cx="290395" cy="265970"/>
                </a:xfrm>
                <a:custGeom>
                  <a:avLst/>
                  <a:gdLst>
                    <a:gd name="connsiteX0" fmla="*/ 3605 w 290395"/>
                    <a:gd name="connsiteY0" fmla="*/ 0 h 265970"/>
                    <a:gd name="connsiteX1" fmla="*/ 0 w 290395"/>
                    <a:gd name="connsiteY1" fmla="*/ 46140 h 265970"/>
                    <a:gd name="connsiteX2" fmla="*/ 167201 w 290395"/>
                    <a:gd name="connsiteY2" fmla="*/ 201489 h 265970"/>
                    <a:gd name="connsiteX3" fmla="*/ 286647 w 290395"/>
                    <a:gd name="connsiteY3" fmla="*/ 265970 h 265970"/>
                    <a:gd name="connsiteX4" fmla="*/ 290396 w 290395"/>
                    <a:gd name="connsiteY4" fmla="*/ 217667 h 265970"/>
                    <a:gd name="connsiteX5" fmla="*/ 168095 w 290395"/>
                    <a:gd name="connsiteY5" fmla="*/ 151658 h 265970"/>
                    <a:gd name="connsiteX6" fmla="*/ 3605 w 290395"/>
                    <a:gd name="connsiteY6" fmla="*/ 0 h 2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95" h="265970">
                      <a:moveTo>
                        <a:pt x="3605" y="0"/>
                      </a:moveTo>
                      <a:cubicBezTo>
                        <a:pt x="2393" y="15371"/>
                        <a:pt x="1211" y="30770"/>
                        <a:pt x="0" y="46140"/>
                      </a:cubicBezTo>
                      <a:cubicBezTo>
                        <a:pt x="47265" y="112582"/>
                        <a:pt x="108718" y="169912"/>
                        <a:pt x="167201" y="201489"/>
                      </a:cubicBezTo>
                      <a:lnTo>
                        <a:pt x="286647" y="265970"/>
                      </a:lnTo>
                      <a:cubicBezTo>
                        <a:pt x="287916" y="249850"/>
                        <a:pt x="289156" y="233759"/>
                        <a:pt x="290396" y="217667"/>
                      </a:cubicBezTo>
                      <a:lnTo>
                        <a:pt x="168095" y="151658"/>
                      </a:lnTo>
                      <a:cubicBezTo>
                        <a:pt x="110737" y="120686"/>
                        <a:pt x="50495" y="64885"/>
                        <a:pt x="3605" y="0"/>
                      </a:cubicBezTo>
                      <a:close/>
                    </a:path>
                  </a:pathLst>
                </a:custGeom>
                <a:solidFill>
                  <a:srgbClr val="D1DDFF"/>
                </a:solidFill>
                <a:ln w="2878" cap="flat">
                  <a:noFill/>
                  <a:prstDash val="solid"/>
                  <a:miter/>
                </a:ln>
              </p:spPr>
              <p:txBody>
                <a:bodyPr rtlCol="0" anchor="ctr"/>
                <a:lstStyle/>
                <a:p>
                  <a:endParaRPr lang="zh-CN" altLang="en-US"/>
                </a:p>
              </p:txBody>
            </p:sp>
            <p:sp>
              <p:nvSpPr>
                <p:cNvPr id="159" name="Aichitds5-207"/>
                <p:cNvSpPr/>
                <p:nvPr/>
              </p:nvSpPr>
              <p:spPr>
                <a:xfrm>
                  <a:off x="10772152" y="4245072"/>
                  <a:ext cx="81697" cy="92396"/>
                </a:xfrm>
                <a:custGeom>
                  <a:avLst/>
                  <a:gdLst>
                    <a:gd name="connsiteX0" fmla="*/ 3749 w 81697"/>
                    <a:gd name="connsiteY0" fmla="*/ 0 h 92396"/>
                    <a:gd name="connsiteX1" fmla="*/ 0 w 81697"/>
                    <a:gd name="connsiteY1" fmla="*/ 48303 h 92396"/>
                    <a:gd name="connsiteX2" fmla="*/ 81697 w 81697"/>
                    <a:gd name="connsiteY2" fmla="*/ 92396 h 92396"/>
                    <a:gd name="connsiteX3" fmla="*/ 81582 w 81697"/>
                    <a:gd name="connsiteY3" fmla="*/ 41988 h 92396"/>
                  </a:gdLst>
                  <a:ahLst/>
                  <a:cxnLst>
                    <a:cxn ang="0">
                      <a:pos x="connsiteX0" y="connsiteY0"/>
                    </a:cxn>
                    <a:cxn ang="0">
                      <a:pos x="connsiteX1" y="connsiteY1"/>
                    </a:cxn>
                    <a:cxn ang="0">
                      <a:pos x="connsiteX2" y="connsiteY2"/>
                    </a:cxn>
                    <a:cxn ang="0">
                      <a:pos x="connsiteX3" y="connsiteY3"/>
                    </a:cxn>
                  </a:cxnLst>
                  <a:rect l="l" t="t" r="r" b="b"/>
                  <a:pathLst>
                    <a:path w="81697" h="92396">
                      <a:moveTo>
                        <a:pt x="3749" y="0"/>
                      </a:moveTo>
                      <a:lnTo>
                        <a:pt x="0" y="48303"/>
                      </a:lnTo>
                      <a:lnTo>
                        <a:pt x="81697" y="92396"/>
                      </a:lnTo>
                      <a:lnTo>
                        <a:pt x="81582" y="41988"/>
                      </a:lnTo>
                      <a:close/>
                    </a:path>
                  </a:pathLst>
                </a:custGeom>
                <a:solidFill>
                  <a:srgbClr val="D1DDFF"/>
                </a:solidFill>
                <a:ln w="2878" cap="flat">
                  <a:noFill/>
                  <a:prstDash val="solid"/>
                  <a:miter/>
                </a:ln>
              </p:spPr>
              <p:txBody>
                <a:bodyPr rtlCol="0" anchor="ctr"/>
                <a:lstStyle/>
                <a:p>
                  <a:endParaRPr lang="zh-CN" altLang="en-US"/>
                </a:p>
              </p:txBody>
            </p:sp>
            <p:sp>
              <p:nvSpPr>
                <p:cNvPr id="160" name="Aichitds5-208"/>
                <p:cNvSpPr/>
                <p:nvPr/>
              </p:nvSpPr>
              <p:spPr>
                <a:xfrm>
                  <a:off x="10370990" y="3728357"/>
                  <a:ext cx="11881" cy="111976"/>
                </a:xfrm>
                <a:custGeom>
                  <a:avLst/>
                  <a:gdLst>
                    <a:gd name="connsiteX0" fmla="*/ 0 w 11881"/>
                    <a:gd name="connsiteY0" fmla="*/ 49860 h 111976"/>
                    <a:gd name="connsiteX1" fmla="*/ 8651 w 11881"/>
                    <a:gd name="connsiteY1" fmla="*/ 111977 h 111976"/>
                    <a:gd name="connsiteX2" fmla="*/ 11881 w 11881"/>
                    <a:gd name="connsiteY2" fmla="*/ 70566 h 111976"/>
                    <a:gd name="connsiteX3" fmla="*/ 894 w 11881"/>
                    <a:gd name="connsiteY3" fmla="*/ 0 h 111976"/>
                    <a:gd name="connsiteX4" fmla="*/ 0 w 11881"/>
                    <a:gd name="connsiteY4" fmla="*/ 49860 h 11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1" h="111975">
                      <a:moveTo>
                        <a:pt x="0" y="49860"/>
                      </a:moveTo>
                      <a:cubicBezTo>
                        <a:pt x="0" y="69355"/>
                        <a:pt x="2999" y="90233"/>
                        <a:pt x="8651" y="111977"/>
                      </a:cubicBezTo>
                      <a:lnTo>
                        <a:pt x="11881" y="70566"/>
                      </a:lnTo>
                      <a:cubicBezTo>
                        <a:pt x="4672" y="45794"/>
                        <a:pt x="894" y="22003"/>
                        <a:pt x="894" y="0"/>
                      </a:cubicBezTo>
                      <a:lnTo>
                        <a:pt x="0" y="49860"/>
                      </a:lnTo>
                      <a:close/>
                    </a:path>
                  </a:pathLst>
                </a:custGeom>
                <a:solidFill>
                  <a:srgbClr val="D1DDFF"/>
                </a:solidFill>
                <a:ln w="2878" cap="flat">
                  <a:noFill/>
                  <a:prstDash val="solid"/>
                  <a:miter/>
                </a:ln>
              </p:spPr>
              <p:txBody>
                <a:bodyPr rtlCol="0" anchor="ctr"/>
                <a:lstStyle/>
                <a:p>
                  <a:endParaRPr lang="zh-CN" altLang="en-US"/>
                </a:p>
              </p:txBody>
            </p:sp>
            <p:sp>
              <p:nvSpPr>
                <p:cNvPr id="161" name="Aichitds5-209"/>
                <p:cNvSpPr/>
                <p:nvPr/>
              </p:nvSpPr>
              <p:spPr>
                <a:xfrm>
                  <a:off x="10402914" y="3859425"/>
                  <a:ext cx="176083" cy="253829"/>
                </a:xfrm>
                <a:custGeom>
                  <a:avLst/>
                  <a:gdLst>
                    <a:gd name="connsiteX0" fmla="*/ 37922 w 176083"/>
                    <a:gd name="connsiteY0" fmla="*/ 60213 h 253829"/>
                    <a:gd name="connsiteX1" fmla="*/ 3460 w 176083"/>
                    <a:gd name="connsiteY1" fmla="*/ 0 h 253829"/>
                    <a:gd name="connsiteX2" fmla="*/ 0 w 176083"/>
                    <a:gd name="connsiteY2" fmla="*/ 44468 h 253829"/>
                    <a:gd name="connsiteX3" fmla="*/ 36999 w 176083"/>
                    <a:gd name="connsiteY3" fmla="*/ 110074 h 253829"/>
                    <a:gd name="connsiteX4" fmla="*/ 172363 w 176083"/>
                    <a:gd name="connsiteY4" fmla="*/ 253830 h 253829"/>
                    <a:gd name="connsiteX5" fmla="*/ 176083 w 176083"/>
                    <a:gd name="connsiteY5" fmla="*/ 206017 h 253829"/>
                    <a:gd name="connsiteX6" fmla="*/ 37922 w 176083"/>
                    <a:gd name="connsiteY6" fmla="*/ 60213 h 25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83" h="253829">
                      <a:moveTo>
                        <a:pt x="37922" y="60213"/>
                      </a:moveTo>
                      <a:cubicBezTo>
                        <a:pt x="24598" y="40113"/>
                        <a:pt x="13092" y="19927"/>
                        <a:pt x="3460" y="0"/>
                      </a:cubicBezTo>
                      <a:cubicBezTo>
                        <a:pt x="2307" y="14823"/>
                        <a:pt x="1153" y="29645"/>
                        <a:pt x="0" y="44468"/>
                      </a:cubicBezTo>
                      <a:cubicBezTo>
                        <a:pt x="10093" y="66125"/>
                        <a:pt x="22465" y="88157"/>
                        <a:pt x="36999" y="110074"/>
                      </a:cubicBezTo>
                      <a:cubicBezTo>
                        <a:pt x="74574" y="166740"/>
                        <a:pt x="123051" y="217840"/>
                        <a:pt x="172363" y="253830"/>
                      </a:cubicBezTo>
                      <a:lnTo>
                        <a:pt x="176083" y="206017"/>
                      </a:lnTo>
                      <a:cubicBezTo>
                        <a:pt x="125819" y="169941"/>
                        <a:pt x="76189" y="117946"/>
                        <a:pt x="37922" y="60213"/>
                      </a:cubicBezTo>
                      <a:close/>
                    </a:path>
                  </a:pathLst>
                </a:custGeom>
                <a:solidFill>
                  <a:srgbClr val="D1DDFF"/>
                </a:solidFill>
                <a:ln w="2878" cap="flat">
                  <a:noFill/>
                  <a:prstDash val="solid"/>
                  <a:miter/>
                </a:ln>
              </p:spPr>
              <p:txBody>
                <a:bodyPr rtlCol="0" anchor="ctr"/>
                <a:lstStyle/>
                <a:p>
                  <a:endParaRPr lang="zh-CN" altLang="en-US"/>
                </a:p>
              </p:txBody>
            </p:sp>
            <p:sp>
              <p:nvSpPr>
                <p:cNvPr id="162" name="Aichitds5-210"/>
                <p:cNvSpPr/>
                <p:nvPr/>
              </p:nvSpPr>
              <p:spPr>
                <a:xfrm>
                  <a:off x="10602067" y="4083148"/>
                  <a:ext cx="92078" cy="96433"/>
                </a:xfrm>
                <a:custGeom>
                  <a:avLst/>
                  <a:gdLst>
                    <a:gd name="connsiteX0" fmla="*/ 3749 w 92078"/>
                    <a:gd name="connsiteY0" fmla="*/ 0 h 96433"/>
                    <a:gd name="connsiteX1" fmla="*/ 0 w 92078"/>
                    <a:gd name="connsiteY1" fmla="*/ 48101 h 96433"/>
                    <a:gd name="connsiteX2" fmla="*/ 15803 w 92078"/>
                    <a:gd name="connsiteY2" fmla="*/ 57272 h 96433"/>
                    <a:gd name="connsiteX3" fmla="*/ 88330 w 92078"/>
                    <a:gd name="connsiteY3" fmla="*/ 96433 h 96433"/>
                    <a:gd name="connsiteX4" fmla="*/ 92079 w 92078"/>
                    <a:gd name="connsiteY4" fmla="*/ 48130 h 96433"/>
                    <a:gd name="connsiteX5" fmla="*/ 16697 w 92078"/>
                    <a:gd name="connsiteY5" fmla="*/ 7411 h 96433"/>
                    <a:gd name="connsiteX6" fmla="*/ 3749 w 92078"/>
                    <a:gd name="connsiteY6" fmla="*/ 0 h 9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8" h="96433">
                      <a:moveTo>
                        <a:pt x="3749" y="0"/>
                      </a:moveTo>
                      <a:lnTo>
                        <a:pt x="0" y="48101"/>
                      </a:lnTo>
                      <a:cubicBezTo>
                        <a:pt x="5277" y="51331"/>
                        <a:pt x="10555" y="54446"/>
                        <a:pt x="15803" y="57272"/>
                      </a:cubicBezTo>
                      <a:lnTo>
                        <a:pt x="88330" y="96433"/>
                      </a:lnTo>
                      <a:cubicBezTo>
                        <a:pt x="89599" y="80313"/>
                        <a:pt x="90839" y="64222"/>
                        <a:pt x="92079" y="48130"/>
                      </a:cubicBezTo>
                      <a:lnTo>
                        <a:pt x="16697" y="7411"/>
                      </a:lnTo>
                      <a:cubicBezTo>
                        <a:pt x="12429" y="5104"/>
                        <a:pt x="8103" y="2624"/>
                        <a:pt x="3749" y="0"/>
                      </a:cubicBezTo>
                      <a:close/>
                    </a:path>
                  </a:pathLst>
                </a:custGeom>
                <a:solidFill>
                  <a:srgbClr val="D1DDFF"/>
                </a:solidFill>
                <a:ln w="2878" cap="flat">
                  <a:noFill/>
                  <a:prstDash val="solid"/>
                  <a:miter/>
                </a:ln>
              </p:spPr>
              <p:txBody>
                <a:bodyPr rtlCol="0" anchor="ctr"/>
                <a:lstStyle/>
                <a:p>
                  <a:endParaRPr lang="zh-CN" altLang="en-US"/>
                </a:p>
              </p:txBody>
            </p:sp>
            <p:sp>
              <p:nvSpPr>
                <p:cNvPr id="163" name="Aichitds5-211"/>
                <p:cNvSpPr/>
                <p:nvPr/>
              </p:nvSpPr>
              <p:spPr>
                <a:xfrm>
                  <a:off x="10717504" y="4145870"/>
                  <a:ext cx="128587" cy="117744"/>
                </a:xfrm>
                <a:custGeom>
                  <a:avLst/>
                  <a:gdLst>
                    <a:gd name="connsiteX0" fmla="*/ 3749 w 128587"/>
                    <a:gd name="connsiteY0" fmla="*/ 0 h 117744"/>
                    <a:gd name="connsiteX1" fmla="*/ 0 w 128587"/>
                    <a:gd name="connsiteY1" fmla="*/ 48332 h 117744"/>
                    <a:gd name="connsiteX2" fmla="*/ 128587 w 128587"/>
                    <a:gd name="connsiteY2" fmla="*/ 117745 h 117744"/>
                    <a:gd name="connsiteX3" fmla="*/ 128472 w 128587"/>
                    <a:gd name="connsiteY3" fmla="*/ 67336 h 117744"/>
                  </a:gdLst>
                  <a:ahLst/>
                  <a:cxnLst>
                    <a:cxn ang="0">
                      <a:pos x="connsiteX0" y="connsiteY0"/>
                    </a:cxn>
                    <a:cxn ang="0">
                      <a:pos x="connsiteX1" y="connsiteY1"/>
                    </a:cxn>
                    <a:cxn ang="0">
                      <a:pos x="connsiteX2" y="connsiteY2"/>
                    </a:cxn>
                    <a:cxn ang="0">
                      <a:pos x="connsiteX3" y="connsiteY3"/>
                    </a:cxn>
                  </a:cxnLst>
                  <a:rect l="l" t="t" r="r" b="b"/>
                  <a:pathLst>
                    <a:path w="128587" h="117744">
                      <a:moveTo>
                        <a:pt x="3749" y="0"/>
                      </a:moveTo>
                      <a:lnTo>
                        <a:pt x="0" y="48332"/>
                      </a:lnTo>
                      <a:lnTo>
                        <a:pt x="128587" y="117745"/>
                      </a:lnTo>
                      <a:lnTo>
                        <a:pt x="128472" y="67336"/>
                      </a:lnTo>
                      <a:close/>
                    </a:path>
                  </a:pathLst>
                </a:custGeom>
                <a:solidFill>
                  <a:srgbClr val="D1DDFF"/>
                </a:solidFill>
                <a:ln w="2878" cap="flat">
                  <a:noFill/>
                  <a:prstDash val="solid"/>
                  <a:miter/>
                </a:ln>
              </p:spPr>
              <p:txBody>
                <a:bodyPr rtlCol="0" anchor="ctr"/>
                <a:lstStyle/>
                <a:p>
                  <a:endParaRPr lang="zh-CN" altLang="en-US"/>
                </a:p>
              </p:txBody>
            </p:sp>
            <p:sp>
              <p:nvSpPr>
                <p:cNvPr id="164" name="Aichitds5-212"/>
                <p:cNvSpPr/>
                <p:nvPr/>
              </p:nvSpPr>
              <p:spPr>
                <a:xfrm>
                  <a:off x="10368510" y="3654158"/>
                  <a:ext cx="70825" cy="238516"/>
                </a:xfrm>
                <a:custGeom>
                  <a:avLst/>
                  <a:gdLst>
                    <a:gd name="connsiteX0" fmla="*/ 894 w 70825"/>
                    <a:gd name="connsiteY0" fmla="*/ 0 h 238516"/>
                    <a:gd name="connsiteX1" fmla="*/ 0 w 70825"/>
                    <a:gd name="connsiteY1" fmla="*/ 49860 h 238516"/>
                    <a:gd name="connsiteX2" fmla="*/ 67250 w 70825"/>
                    <a:gd name="connsiteY2" fmla="*/ 238517 h 238516"/>
                    <a:gd name="connsiteX3" fmla="*/ 70826 w 70825"/>
                    <a:gd name="connsiteY3" fmla="*/ 192694 h 238516"/>
                    <a:gd name="connsiteX4" fmla="*/ 69845 w 70825"/>
                    <a:gd name="connsiteY4" fmla="*/ 191281 h 238516"/>
                    <a:gd name="connsiteX5" fmla="*/ 894 w 70825"/>
                    <a:gd name="connsiteY5" fmla="*/ 0 h 23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25" h="238515">
                      <a:moveTo>
                        <a:pt x="894" y="0"/>
                      </a:moveTo>
                      <a:lnTo>
                        <a:pt x="0" y="49860"/>
                      </a:lnTo>
                      <a:cubicBezTo>
                        <a:pt x="-29" y="105431"/>
                        <a:pt x="23878" y="172305"/>
                        <a:pt x="67250" y="238517"/>
                      </a:cubicBezTo>
                      <a:lnTo>
                        <a:pt x="70826" y="192694"/>
                      </a:lnTo>
                      <a:cubicBezTo>
                        <a:pt x="70508" y="192232"/>
                        <a:pt x="70162" y="191742"/>
                        <a:pt x="69845" y="191281"/>
                      </a:cubicBezTo>
                      <a:cubicBezTo>
                        <a:pt x="25349" y="124233"/>
                        <a:pt x="865" y="56320"/>
                        <a:pt x="894" y="0"/>
                      </a:cubicBezTo>
                      <a:close/>
                    </a:path>
                  </a:pathLst>
                </a:custGeom>
                <a:solidFill>
                  <a:srgbClr val="D1DDFF"/>
                </a:solidFill>
                <a:ln w="2878" cap="flat">
                  <a:noFill/>
                  <a:prstDash val="solid"/>
                  <a:miter/>
                </a:ln>
              </p:spPr>
              <p:txBody>
                <a:bodyPr rtlCol="0" anchor="ctr"/>
                <a:lstStyle/>
                <a:p>
                  <a:endParaRPr lang="zh-CN" altLang="en-US"/>
                </a:p>
              </p:txBody>
            </p:sp>
            <p:sp>
              <p:nvSpPr>
                <p:cNvPr id="165" name="Aichitds5-213"/>
                <p:cNvSpPr/>
                <p:nvPr/>
              </p:nvSpPr>
              <p:spPr>
                <a:xfrm>
                  <a:off x="10460820" y="3882091"/>
                  <a:ext cx="168931" cy="189896"/>
                </a:xfrm>
                <a:custGeom>
                  <a:avLst/>
                  <a:gdLst>
                    <a:gd name="connsiteX0" fmla="*/ 3951 w 168931"/>
                    <a:gd name="connsiteY0" fmla="*/ 0 h 189896"/>
                    <a:gd name="connsiteX1" fmla="*/ 663 w 168931"/>
                    <a:gd name="connsiteY1" fmla="*/ 42190 h 189896"/>
                    <a:gd name="connsiteX2" fmla="*/ 0 w 168931"/>
                    <a:gd name="connsiteY2" fmla="*/ 45881 h 189896"/>
                    <a:gd name="connsiteX3" fmla="*/ 154570 w 168931"/>
                    <a:gd name="connsiteY3" fmla="*/ 184158 h 189896"/>
                    <a:gd name="connsiteX4" fmla="*/ 165183 w 168931"/>
                    <a:gd name="connsiteY4" fmla="*/ 189896 h 189896"/>
                    <a:gd name="connsiteX5" fmla="*/ 168932 w 168931"/>
                    <a:gd name="connsiteY5" fmla="*/ 141593 h 189896"/>
                    <a:gd name="connsiteX6" fmla="*/ 155464 w 168931"/>
                    <a:gd name="connsiteY6" fmla="*/ 134326 h 189896"/>
                    <a:gd name="connsiteX7" fmla="*/ 3951 w 168931"/>
                    <a:gd name="connsiteY7" fmla="*/ 0 h 18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31" h="189896">
                      <a:moveTo>
                        <a:pt x="3951" y="0"/>
                      </a:moveTo>
                      <a:cubicBezTo>
                        <a:pt x="2855" y="14044"/>
                        <a:pt x="1759" y="28117"/>
                        <a:pt x="663" y="42190"/>
                      </a:cubicBezTo>
                      <a:cubicBezTo>
                        <a:pt x="548" y="43545"/>
                        <a:pt x="317" y="44785"/>
                        <a:pt x="0" y="45881"/>
                      </a:cubicBezTo>
                      <a:cubicBezTo>
                        <a:pt x="45304" y="104998"/>
                        <a:pt x="101163" y="155320"/>
                        <a:pt x="154570" y="184158"/>
                      </a:cubicBezTo>
                      <a:lnTo>
                        <a:pt x="165183" y="189896"/>
                      </a:lnTo>
                      <a:cubicBezTo>
                        <a:pt x="166423" y="173776"/>
                        <a:pt x="167692" y="157714"/>
                        <a:pt x="168932" y="141593"/>
                      </a:cubicBezTo>
                      <a:lnTo>
                        <a:pt x="155464" y="134326"/>
                      </a:lnTo>
                      <a:cubicBezTo>
                        <a:pt x="103268" y="106094"/>
                        <a:pt x="48678" y="57387"/>
                        <a:pt x="3951" y="0"/>
                      </a:cubicBezTo>
                      <a:close/>
                    </a:path>
                  </a:pathLst>
                </a:custGeom>
                <a:solidFill>
                  <a:srgbClr val="D1DDFF"/>
                </a:solidFill>
                <a:ln w="2878" cap="flat">
                  <a:noFill/>
                  <a:prstDash val="solid"/>
                  <a:miter/>
                </a:ln>
              </p:spPr>
              <p:txBody>
                <a:bodyPr rtlCol="0" anchor="ctr"/>
                <a:lstStyle/>
                <a:p>
                  <a:endParaRPr lang="zh-CN" altLang="en-US"/>
                </a:p>
              </p:txBody>
            </p:sp>
            <p:sp>
              <p:nvSpPr>
                <p:cNvPr id="166" name="Aichitds5-214"/>
                <p:cNvSpPr/>
                <p:nvPr/>
              </p:nvSpPr>
              <p:spPr>
                <a:xfrm>
                  <a:off x="10652648" y="4038276"/>
                  <a:ext cx="113937" cy="107564"/>
                </a:xfrm>
                <a:custGeom>
                  <a:avLst/>
                  <a:gdLst>
                    <a:gd name="connsiteX0" fmla="*/ 750 w 113937"/>
                    <a:gd name="connsiteY0" fmla="*/ 44237 h 107564"/>
                    <a:gd name="connsiteX1" fmla="*/ 0 w 113937"/>
                    <a:gd name="connsiteY1" fmla="*/ 48073 h 107564"/>
                    <a:gd name="connsiteX2" fmla="*/ 110189 w 113937"/>
                    <a:gd name="connsiteY2" fmla="*/ 107565 h 107564"/>
                    <a:gd name="connsiteX3" fmla="*/ 113938 w 113937"/>
                    <a:gd name="connsiteY3" fmla="*/ 59262 h 107564"/>
                    <a:gd name="connsiteX4" fmla="*/ 4182 w 113937"/>
                    <a:gd name="connsiteY4" fmla="*/ 0 h 107564"/>
                    <a:gd name="connsiteX5" fmla="*/ 750 w 113937"/>
                    <a:gd name="connsiteY5" fmla="*/ 44237 h 1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36" h="107564">
                      <a:moveTo>
                        <a:pt x="750" y="44237"/>
                      </a:moveTo>
                      <a:cubicBezTo>
                        <a:pt x="634" y="45650"/>
                        <a:pt x="375" y="46948"/>
                        <a:pt x="0" y="48073"/>
                      </a:cubicBezTo>
                      <a:lnTo>
                        <a:pt x="110189" y="107565"/>
                      </a:lnTo>
                      <a:cubicBezTo>
                        <a:pt x="111458" y="91445"/>
                        <a:pt x="112698" y="75353"/>
                        <a:pt x="113938" y="59262"/>
                      </a:cubicBezTo>
                      <a:lnTo>
                        <a:pt x="4182" y="0"/>
                      </a:lnTo>
                      <a:cubicBezTo>
                        <a:pt x="3057" y="14736"/>
                        <a:pt x="1903" y="29501"/>
                        <a:pt x="750" y="44237"/>
                      </a:cubicBezTo>
                      <a:close/>
                    </a:path>
                  </a:pathLst>
                </a:custGeom>
                <a:solidFill>
                  <a:srgbClr val="D1DDFF"/>
                </a:solidFill>
                <a:ln w="2878" cap="flat">
                  <a:noFill/>
                  <a:prstDash val="solid"/>
                  <a:miter/>
                </a:ln>
              </p:spPr>
              <p:txBody>
                <a:bodyPr rtlCol="0" anchor="ctr"/>
                <a:lstStyle/>
                <a:p>
                  <a:endParaRPr lang="zh-CN" altLang="en-US"/>
                </a:p>
              </p:txBody>
            </p:sp>
            <p:sp>
              <p:nvSpPr>
                <p:cNvPr id="167" name="Aichitds5-215"/>
                <p:cNvSpPr/>
                <p:nvPr/>
              </p:nvSpPr>
              <p:spPr>
                <a:xfrm>
                  <a:off x="10789945" y="4112159"/>
                  <a:ext cx="53666" cy="77285"/>
                </a:xfrm>
                <a:custGeom>
                  <a:avLst/>
                  <a:gdLst>
                    <a:gd name="connsiteX0" fmla="*/ 3749 w 53666"/>
                    <a:gd name="connsiteY0" fmla="*/ 0 h 77285"/>
                    <a:gd name="connsiteX1" fmla="*/ 0 w 53666"/>
                    <a:gd name="connsiteY1" fmla="*/ 48303 h 77285"/>
                    <a:gd name="connsiteX2" fmla="*/ 53667 w 53666"/>
                    <a:gd name="connsiteY2" fmla="*/ 77285 h 77285"/>
                    <a:gd name="connsiteX3" fmla="*/ 53552 w 53666"/>
                    <a:gd name="connsiteY3" fmla="*/ 26877 h 77285"/>
                    <a:gd name="connsiteX4" fmla="*/ 3749 w 53666"/>
                    <a:gd name="connsiteY4" fmla="*/ 0 h 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6" h="77285">
                      <a:moveTo>
                        <a:pt x="3749" y="0"/>
                      </a:moveTo>
                      <a:cubicBezTo>
                        <a:pt x="2509" y="16091"/>
                        <a:pt x="1240" y="32183"/>
                        <a:pt x="0" y="48303"/>
                      </a:cubicBezTo>
                      <a:lnTo>
                        <a:pt x="53667" y="77285"/>
                      </a:lnTo>
                      <a:lnTo>
                        <a:pt x="53552" y="26877"/>
                      </a:lnTo>
                      <a:lnTo>
                        <a:pt x="3749" y="0"/>
                      </a:lnTo>
                      <a:close/>
                    </a:path>
                  </a:pathLst>
                </a:custGeom>
                <a:solidFill>
                  <a:srgbClr val="D1DDFF"/>
                </a:solidFill>
                <a:ln w="2878" cap="flat">
                  <a:noFill/>
                  <a:prstDash val="solid"/>
                  <a:miter/>
                </a:ln>
              </p:spPr>
              <p:txBody>
                <a:bodyPr rtlCol="0" anchor="ctr"/>
                <a:lstStyle/>
                <a:p>
                  <a:endParaRPr lang="zh-CN" altLang="en-US"/>
                </a:p>
              </p:txBody>
            </p:sp>
          </p:grpSp>
          <p:grpSp>
            <p:nvGrpSpPr>
              <p:cNvPr id="114" name="图形 2"/>
              <p:cNvGrpSpPr/>
              <p:nvPr/>
            </p:nvGrpSpPr>
            <p:grpSpPr>
              <a:xfrm>
                <a:off x="10370327" y="3585928"/>
                <a:ext cx="475101" cy="535257"/>
                <a:chOff x="10370327" y="3585928"/>
                <a:chExt cx="475101" cy="535257"/>
              </a:xfrm>
              <a:solidFill>
                <a:srgbClr val="D1DDFF"/>
              </a:solidFill>
            </p:grpSpPr>
            <p:sp>
              <p:nvSpPr>
                <p:cNvPr id="154" name="Aichitds5-216"/>
                <p:cNvSpPr/>
                <p:nvPr/>
              </p:nvSpPr>
              <p:spPr>
                <a:xfrm>
                  <a:off x="10370327" y="3585928"/>
                  <a:ext cx="58021" cy="218070"/>
                </a:xfrm>
                <a:custGeom>
                  <a:avLst/>
                  <a:gdLst>
                    <a:gd name="connsiteX0" fmla="*/ 0 w 58021"/>
                    <a:gd name="connsiteY0" fmla="*/ 49832 h 218070"/>
                    <a:gd name="connsiteX1" fmla="*/ 54475 w 58021"/>
                    <a:gd name="connsiteY1" fmla="*/ 218071 h 218070"/>
                    <a:gd name="connsiteX2" fmla="*/ 58022 w 58021"/>
                    <a:gd name="connsiteY2" fmla="*/ 172565 h 218070"/>
                    <a:gd name="connsiteX3" fmla="*/ 894 w 58021"/>
                    <a:gd name="connsiteY3" fmla="*/ 0 h 218070"/>
                    <a:gd name="connsiteX4" fmla="*/ 0 w 58021"/>
                    <a:gd name="connsiteY4" fmla="*/ 49832 h 21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1" h="218070">
                      <a:moveTo>
                        <a:pt x="0" y="49832"/>
                      </a:moveTo>
                      <a:cubicBezTo>
                        <a:pt x="-29" y="99721"/>
                        <a:pt x="19206" y="158665"/>
                        <a:pt x="54475" y="218071"/>
                      </a:cubicBezTo>
                      <a:lnTo>
                        <a:pt x="58022" y="172565"/>
                      </a:lnTo>
                      <a:cubicBezTo>
                        <a:pt x="21080" y="111689"/>
                        <a:pt x="894" y="51101"/>
                        <a:pt x="894" y="0"/>
                      </a:cubicBezTo>
                      <a:lnTo>
                        <a:pt x="0" y="49832"/>
                      </a:lnTo>
                      <a:close/>
                    </a:path>
                  </a:pathLst>
                </a:custGeom>
                <a:solidFill>
                  <a:srgbClr val="D1DDFF"/>
                </a:solidFill>
                <a:ln w="2878" cap="flat">
                  <a:noFill/>
                  <a:prstDash val="solid"/>
                  <a:miter/>
                </a:ln>
              </p:spPr>
              <p:txBody>
                <a:bodyPr rtlCol="0" anchor="ctr"/>
                <a:lstStyle/>
                <a:p>
                  <a:endParaRPr lang="zh-CN" altLang="en-US"/>
                </a:p>
              </p:txBody>
            </p:sp>
            <p:sp>
              <p:nvSpPr>
                <p:cNvPr id="155" name="Aichitds5-217"/>
                <p:cNvSpPr/>
                <p:nvPr/>
              </p:nvSpPr>
              <p:spPr>
                <a:xfrm>
                  <a:off x="10450005" y="3796501"/>
                  <a:ext cx="290396" cy="265970"/>
                </a:xfrm>
                <a:custGeom>
                  <a:avLst/>
                  <a:gdLst>
                    <a:gd name="connsiteX0" fmla="*/ 3605 w 290396"/>
                    <a:gd name="connsiteY0" fmla="*/ 0 h 265970"/>
                    <a:gd name="connsiteX1" fmla="*/ 0 w 290396"/>
                    <a:gd name="connsiteY1" fmla="*/ 46140 h 265970"/>
                    <a:gd name="connsiteX2" fmla="*/ 167201 w 290396"/>
                    <a:gd name="connsiteY2" fmla="*/ 201489 h 265970"/>
                    <a:gd name="connsiteX3" fmla="*/ 286647 w 290396"/>
                    <a:gd name="connsiteY3" fmla="*/ 265970 h 265970"/>
                    <a:gd name="connsiteX4" fmla="*/ 290396 w 290396"/>
                    <a:gd name="connsiteY4" fmla="*/ 217667 h 265970"/>
                    <a:gd name="connsiteX5" fmla="*/ 168095 w 290396"/>
                    <a:gd name="connsiteY5" fmla="*/ 151629 h 265970"/>
                    <a:gd name="connsiteX6" fmla="*/ 3605 w 290396"/>
                    <a:gd name="connsiteY6" fmla="*/ 0 h 2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396" h="265970">
                      <a:moveTo>
                        <a:pt x="3605" y="0"/>
                      </a:moveTo>
                      <a:cubicBezTo>
                        <a:pt x="2394" y="15399"/>
                        <a:pt x="1211" y="30770"/>
                        <a:pt x="0" y="46140"/>
                      </a:cubicBezTo>
                      <a:cubicBezTo>
                        <a:pt x="47236" y="112582"/>
                        <a:pt x="108718" y="169912"/>
                        <a:pt x="167201" y="201489"/>
                      </a:cubicBezTo>
                      <a:lnTo>
                        <a:pt x="286647" y="265970"/>
                      </a:lnTo>
                      <a:cubicBezTo>
                        <a:pt x="287887" y="249850"/>
                        <a:pt x="289156" y="233759"/>
                        <a:pt x="290396" y="217667"/>
                      </a:cubicBezTo>
                      <a:lnTo>
                        <a:pt x="168095" y="151629"/>
                      </a:lnTo>
                      <a:cubicBezTo>
                        <a:pt x="110737" y="120657"/>
                        <a:pt x="50495" y="64856"/>
                        <a:pt x="3605" y="0"/>
                      </a:cubicBezTo>
                      <a:close/>
                    </a:path>
                  </a:pathLst>
                </a:custGeom>
                <a:solidFill>
                  <a:srgbClr val="D1DDFF"/>
                </a:solidFill>
                <a:ln w="2878" cap="flat">
                  <a:noFill/>
                  <a:prstDash val="solid"/>
                  <a:miter/>
                </a:ln>
              </p:spPr>
              <p:txBody>
                <a:bodyPr rtlCol="0" anchor="ctr"/>
                <a:lstStyle/>
                <a:p>
                  <a:endParaRPr lang="zh-CN" altLang="en-US"/>
                </a:p>
              </p:txBody>
            </p:sp>
            <p:sp>
              <p:nvSpPr>
                <p:cNvPr id="156" name="Aichitds5-218"/>
                <p:cNvSpPr/>
                <p:nvPr/>
              </p:nvSpPr>
              <p:spPr>
                <a:xfrm>
                  <a:off x="10763731" y="4028760"/>
                  <a:ext cx="81697" cy="92424"/>
                </a:xfrm>
                <a:custGeom>
                  <a:avLst/>
                  <a:gdLst>
                    <a:gd name="connsiteX0" fmla="*/ 3749 w 81697"/>
                    <a:gd name="connsiteY0" fmla="*/ 0 h 92424"/>
                    <a:gd name="connsiteX1" fmla="*/ 0 w 81697"/>
                    <a:gd name="connsiteY1" fmla="*/ 48303 h 92424"/>
                    <a:gd name="connsiteX2" fmla="*/ 81697 w 81697"/>
                    <a:gd name="connsiteY2" fmla="*/ 92425 h 92424"/>
                    <a:gd name="connsiteX3" fmla="*/ 81582 w 81697"/>
                    <a:gd name="connsiteY3" fmla="*/ 42017 h 92424"/>
                  </a:gdLst>
                  <a:ahLst/>
                  <a:cxnLst>
                    <a:cxn ang="0">
                      <a:pos x="connsiteX0" y="connsiteY0"/>
                    </a:cxn>
                    <a:cxn ang="0">
                      <a:pos x="connsiteX1" y="connsiteY1"/>
                    </a:cxn>
                    <a:cxn ang="0">
                      <a:pos x="connsiteX2" y="connsiteY2"/>
                    </a:cxn>
                    <a:cxn ang="0">
                      <a:pos x="connsiteX3" y="connsiteY3"/>
                    </a:cxn>
                  </a:cxnLst>
                  <a:rect l="l" t="t" r="r" b="b"/>
                  <a:pathLst>
                    <a:path w="81697" h="92424">
                      <a:moveTo>
                        <a:pt x="3749" y="0"/>
                      </a:moveTo>
                      <a:lnTo>
                        <a:pt x="0" y="48303"/>
                      </a:lnTo>
                      <a:lnTo>
                        <a:pt x="81697" y="92425"/>
                      </a:lnTo>
                      <a:lnTo>
                        <a:pt x="81582" y="42017"/>
                      </a:lnTo>
                      <a:close/>
                    </a:path>
                  </a:pathLst>
                </a:custGeom>
                <a:solidFill>
                  <a:srgbClr val="D1DDFF"/>
                </a:solidFill>
                <a:ln w="2878" cap="flat">
                  <a:noFill/>
                  <a:prstDash val="solid"/>
                  <a:miter/>
                </a:ln>
              </p:spPr>
              <p:txBody>
                <a:bodyPr rtlCol="0" anchor="ctr"/>
                <a:lstStyle/>
                <a:p>
                  <a:endParaRPr lang="zh-CN" altLang="en-US"/>
                </a:p>
              </p:txBody>
            </p:sp>
          </p:grpSp>
          <p:sp>
            <p:nvSpPr>
              <p:cNvPr id="115" name="Aichitds5-219"/>
              <p:cNvSpPr/>
              <p:nvPr/>
            </p:nvSpPr>
            <p:spPr>
              <a:xfrm>
                <a:off x="9613192" y="3272606"/>
                <a:ext cx="754539" cy="1368976"/>
              </a:xfrm>
              <a:custGeom>
                <a:avLst/>
                <a:gdLst>
                  <a:gd name="connsiteX0" fmla="*/ 0 w 754539"/>
                  <a:gd name="connsiteY0" fmla="*/ 1053529 h 1368976"/>
                  <a:gd name="connsiteX1" fmla="*/ 299739 w 754539"/>
                  <a:gd name="connsiteY1" fmla="*/ 1264967 h 1368976"/>
                  <a:gd name="connsiteX2" fmla="*/ 753098 w 754539"/>
                  <a:gd name="connsiteY2" fmla="*/ 1268976 h 1368976"/>
                  <a:gd name="connsiteX3" fmla="*/ 754539 w 754539"/>
                  <a:gd name="connsiteY3" fmla="*/ 243131 h 1368976"/>
                  <a:gd name="connsiteX4" fmla="*/ 47236 w 754539"/>
                  <a:gd name="connsiteY4" fmla="*/ 0 h 1368976"/>
                  <a:gd name="connsiteX5" fmla="*/ 0 w 754539"/>
                  <a:gd name="connsiteY5" fmla="*/ 1053529 h 13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9" h="1368976">
                    <a:moveTo>
                      <a:pt x="0" y="1053529"/>
                    </a:moveTo>
                    <a:cubicBezTo>
                      <a:pt x="0" y="1053529"/>
                      <a:pt x="236181" y="1218192"/>
                      <a:pt x="299739" y="1264967"/>
                    </a:cubicBezTo>
                    <a:cubicBezTo>
                      <a:pt x="423425" y="1356008"/>
                      <a:pt x="680253" y="1442579"/>
                      <a:pt x="753098" y="1268976"/>
                    </a:cubicBezTo>
                    <a:lnTo>
                      <a:pt x="754539" y="243131"/>
                    </a:lnTo>
                    <a:lnTo>
                      <a:pt x="47236" y="0"/>
                    </a:lnTo>
                    <a:lnTo>
                      <a:pt x="0" y="1053529"/>
                    </a:lnTo>
                    <a:close/>
                  </a:path>
                </a:pathLst>
              </a:custGeom>
              <a:solidFill>
                <a:srgbClr val="FFFFFF"/>
              </a:solidFill>
              <a:ln w="2878" cap="flat">
                <a:noFill/>
                <a:prstDash val="solid"/>
                <a:miter/>
              </a:ln>
            </p:spPr>
            <p:txBody>
              <a:bodyPr rtlCol="0" anchor="ctr"/>
              <a:lstStyle/>
              <a:p>
                <a:endParaRPr lang="zh-CN" altLang="en-US"/>
              </a:p>
            </p:txBody>
          </p:sp>
          <p:grpSp>
            <p:nvGrpSpPr>
              <p:cNvPr id="116" name="图形 2"/>
              <p:cNvGrpSpPr/>
              <p:nvPr/>
            </p:nvGrpSpPr>
            <p:grpSpPr>
              <a:xfrm>
                <a:off x="9651546" y="4077726"/>
                <a:ext cx="682791" cy="479963"/>
                <a:chOff x="9651546" y="4077726"/>
                <a:chExt cx="682791" cy="479963"/>
              </a:xfrm>
              <a:solidFill>
                <a:srgbClr val="D1DDFF"/>
              </a:solidFill>
            </p:grpSpPr>
            <p:sp>
              <p:nvSpPr>
                <p:cNvPr id="147" name="Aichitds5-220"/>
                <p:cNvSpPr/>
                <p:nvPr/>
              </p:nvSpPr>
              <p:spPr>
                <a:xfrm>
                  <a:off x="9651546" y="4218339"/>
                  <a:ext cx="154743" cy="152868"/>
                </a:xfrm>
                <a:custGeom>
                  <a:avLst/>
                  <a:gdLst>
                    <a:gd name="connsiteX0" fmla="*/ 0 w 154743"/>
                    <a:gd name="connsiteY0" fmla="*/ 46977 h 152868"/>
                    <a:gd name="connsiteX1" fmla="*/ 151139 w 154743"/>
                    <a:gd name="connsiteY1" fmla="*/ 152869 h 152868"/>
                    <a:gd name="connsiteX2" fmla="*/ 154743 w 154743"/>
                    <a:gd name="connsiteY2" fmla="*/ 106498 h 152868"/>
                    <a:gd name="connsiteX3" fmla="*/ 2768 w 154743"/>
                    <a:gd name="connsiteY3" fmla="*/ 0 h 152868"/>
                    <a:gd name="connsiteX4" fmla="*/ 0 w 154743"/>
                    <a:gd name="connsiteY4" fmla="*/ 46977 h 15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3" h="152868">
                      <a:moveTo>
                        <a:pt x="0" y="46977"/>
                      </a:moveTo>
                      <a:cubicBezTo>
                        <a:pt x="32125" y="69384"/>
                        <a:pt x="93031" y="111977"/>
                        <a:pt x="151139" y="152869"/>
                      </a:cubicBezTo>
                      <a:lnTo>
                        <a:pt x="154743" y="106498"/>
                      </a:lnTo>
                      <a:cubicBezTo>
                        <a:pt x="96405" y="65433"/>
                        <a:pt x="35067" y="22522"/>
                        <a:pt x="2768" y="0"/>
                      </a:cubicBezTo>
                      <a:lnTo>
                        <a:pt x="0" y="46977"/>
                      </a:lnTo>
                      <a:close/>
                    </a:path>
                  </a:pathLst>
                </a:custGeom>
                <a:solidFill>
                  <a:srgbClr val="D1DDFF"/>
                </a:solidFill>
                <a:ln w="2878" cap="flat">
                  <a:noFill/>
                  <a:prstDash val="solid"/>
                  <a:miter/>
                </a:ln>
              </p:spPr>
              <p:txBody>
                <a:bodyPr rtlCol="0" anchor="ctr"/>
                <a:lstStyle/>
                <a:p>
                  <a:endParaRPr lang="zh-CN" altLang="en-US"/>
                </a:p>
              </p:txBody>
            </p:sp>
            <p:sp>
              <p:nvSpPr>
                <p:cNvPr id="148" name="Aichitds5-221"/>
                <p:cNvSpPr/>
                <p:nvPr/>
              </p:nvSpPr>
              <p:spPr>
                <a:xfrm>
                  <a:off x="9866445" y="4369910"/>
                  <a:ext cx="462759" cy="187779"/>
                </a:xfrm>
                <a:custGeom>
                  <a:avLst/>
                  <a:gdLst>
                    <a:gd name="connsiteX0" fmla="*/ 377544 w 462759"/>
                    <a:gd name="connsiteY0" fmla="*/ 135970 h 187779"/>
                    <a:gd name="connsiteX1" fmla="*/ 65865 w 462759"/>
                    <a:gd name="connsiteY1" fmla="*/ 44698 h 187779"/>
                    <a:gd name="connsiteX2" fmla="*/ 3605 w 462759"/>
                    <a:gd name="connsiteY2" fmla="*/ 0 h 187779"/>
                    <a:gd name="connsiteX3" fmla="*/ 0 w 462759"/>
                    <a:gd name="connsiteY3" fmla="*/ 46342 h 187779"/>
                    <a:gd name="connsiteX4" fmla="*/ 63097 w 462759"/>
                    <a:gd name="connsiteY4" fmla="*/ 91646 h 187779"/>
                    <a:gd name="connsiteX5" fmla="*/ 374775 w 462759"/>
                    <a:gd name="connsiteY5" fmla="*/ 182918 h 187779"/>
                    <a:gd name="connsiteX6" fmla="*/ 462702 w 462759"/>
                    <a:gd name="connsiteY6" fmla="*/ 114226 h 187779"/>
                    <a:gd name="connsiteX7" fmla="*/ 462759 w 462759"/>
                    <a:gd name="connsiteY7" fmla="*/ 72556 h 187779"/>
                    <a:gd name="connsiteX8" fmla="*/ 377544 w 462759"/>
                    <a:gd name="connsiteY8" fmla="*/ 135970 h 1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187779">
                      <a:moveTo>
                        <a:pt x="377544" y="135970"/>
                      </a:moveTo>
                      <a:cubicBezTo>
                        <a:pt x="284629" y="157310"/>
                        <a:pt x="147620" y="104854"/>
                        <a:pt x="65865" y="44698"/>
                      </a:cubicBezTo>
                      <a:cubicBezTo>
                        <a:pt x="51821" y="34375"/>
                        <a:pt x="29645" y="18485"/>
                        <a:pt x="3605" y="0"/>
                      </a:cubicBezTo>
                      <a:lnTo>
                        <a:pt x="0" y="46342"/>
                      </a:lnTo>
                      <a:cubicBezTo>
                        <a:pt x="26415" y="65087"/>
                        <a:pt x="48909" y="81207"/>
                        <a:pt x="63097" y="91646"/>
                      </a:cubicBezTo>
                      <a:cubicBezTo>
                        <a:pt x="144852" y="151831"/>
                        <a:pt x="281860" y="204287"/>
                        <a:pt x="374775" y="182918"/>
                      </a:cubicBezTo>
                      <a:cubicBezTo>
                        <a:pt x="415782" y="173517"/>
                        <a:pt x="445312" y="150418"/>
                        <a:pt x="462702" y="114226"/>
                      </a:cubicBezTo>
                      <a:lnTo>
                        <a:pt x="462759" y="72556"/>
                      </a:lnTo>
                      <a:cubicBezTo>
                        <a:pt x="445110" y="105690"/>
                        <a:pt x="416503" y="127030"/>
                        <a:pt x="377544" y="135970"/>
                      </a:cubicBezTo>
                      <a:close/>
                    </a:path>
                  </a:pathLst>
                </a:custGeom>
                <a:solidFill>
                  <a:srgbClr val="D1DDFF"/>
                </a:solidFill>
                <a:ln w="2878" cap="flat">
                  <a:noFill/>
                  <a:prstDash val="solid"/>
                  <a:miter/>
                </a:ln>
              </p:spPr>
              <p:txBody>
                <a:bodyPr rtlCol="0" anchor="ctr"/>
                <a:lstStyle/>
                <a:p>
                  <a:endParaRPr lang="zh-CN" altLang="en-US"/>
                </a:p>
              </p:txBody>
            </p:sp>
            <p:sp>
              <p:nvSpPr>
                <p:cNvPr id="149" name="Aichitds5-222"/>
                <p:cNvSpPr/>
                <p:nvPr/>
              </p:nvSpPr>
              <p:spPr>
                <a:xfrm>
                  <a:off x="10078691" y="4372131"/>
                  <a:ext cx="253080" cy="115221"/>
                </a:xfrm>
                <a:custGeom>
                  <a:avLst/>
                  <a:gdLst>
                    <a:gd name="connsiteX0" fmla="*/ 167865 w 253080"/>
                    <a:gd name="connsiteY0" fmla="*/ 63443 h 115221"/>
                    <a:gd name="connsiteX1" fmla="*/ 3634 w 253080"/>
                    <a:gd name="connsiteY1" fmla="*/ 46977 h 115221"/>
                    <a:gd name="connsiteX2" fmla="*/ 0 w 253080"/>
                    <a:gd name="connsiteY2" fmla="*/ 93636 h 115221"/>
                    <a:gd name="connsiteX3" fmla="*/ 165096 w 253080"/>
                    <a:gd name="connsiteY3" fmla="*/ 110362 h 115221"/>
                    <a:gd name="connsiteX4" fmla="*/ 253022 w 253080"/>
                    <a:gd name="connsiteY4" fmla="*/ 41671 h 115221"/>
                    <a:gd name="connsiteX5" fmla="*/ 253080 w 253080"/>
                    <a:gd name="connsiteY5" fmla="*/ 0 h 115221"/>
                    <a:gd name="connsiteX6" fmla="*/ 167865 w 253080"/>
                    <a:gd name="connsiteY6" fmla="*/ 63443 h 11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80" h="115221">
                      <a:moveTo>
                        <a:pt x="167865" y="63443"/>
                      </a:moveTo>
                      <a:cubicBezTo>
                        <a:pt x="120253" y="74401"/>
                        <a:pt x="61050" y="65923"/>
                        <a:pt x="3634" y="46977"/>
                      </a:cubicBezTo>
                      <a:lnTo>
                        <a:pt x="0" y="93636"/>
                      </a:lnTo>
                      <a:cubicBezTo>
                        <a:pt x="57675" y="112756"/>
                        <a:pt x="117225" y="121378"/>
                        <a:pt x="165096" y="110362"/>
                      </a:cubicBezTo>
                      <a:cubicBezTo>
                        <a:pt x="206103" y="100961"/>
                        <a:pt x="235633" y="77862"/>
                        <a:pt x="253022" y="41671"/>
                      </a:cubicBezTo>
                      <a:lnTo>
                        <a:pt x="253080" y="0"/>
                      </a:lnTo>
                      <a:cubicBezTo>
                        <a:pt x="235431" y="33163"/>
                        <a:pt x="206824" y="54475"/>
                        <a:pt x="167865" y="63443"/>
                      </a:cubicBezTo>
                      <a:close/>
                    </a:path>
                  </a:pathLst>
                </a:custGeom>
                <a:solidFill>
                  <a:srgbClr val="D1DDFF"/>
                </a:solidFill>
                <a:ln w="2878" cap="flat">
                  <a:noFill/>
                  <a:prstDash val="solid"/>
                  <a:miter/>
                </a:ln>
              </p:spPr>
              <p:txBody>
                <a:bodyPr rtlCol="0" anchor="ctr"/>
                <a:lstStyle/>
                <a:p>
                  <a:endParaRPr lang="zh-CN" altLang="en-US"/>
                </a:p>
              </p:txBody>
            </p:sp>
            <p:sp>
              <p:nvSpPr>
                <p:cNvPr id="150" name="Aichitds5-223"/>
                <p:cNvSpPr/>
                <p:nvPr/>
              </p:nvSpPr>
              <p:spPr>
                <a:xfrm>
                  <a:off x="9654113" y="4148033"/>
                  <a:ext cx="362980" cy="291376"/>
                </a:xfrm>
                <a:custGeom>
                  <a:avLst/>
                  <a:gdLst>
                    <a:gd name="connsiteX0" fmla="*/ 2768 w 362980"/>
                    <a:gd name="connsiteY0" fmla="*/ 0 h 291376"/>
                    <a:gd name="connsiteX1" fmla="*/ 0 w 362980"/>
                    <a:gd name="connsiteY1" fmla="*/ 46948 h 291376"/>
                    <a:gd name="connsiteX2" fmla="*/ 277996 w 362980"/>
                    <a:gd name="connsiteY2" fmla="*/ 243218 h 291376"/>
                    <a:gd name="connsiteX3" fmla="*/ 359347 w 362980"/>
                    <a:gd name="connsiteY3" fmla="*/ 291377 h 291376"/>
                    <a:gd name="connsiteX4" fmla="*/ 362981 w 362980"/>
                    <a:gd name="connsiteY4" fmla="*/ 244832 h 291376"/>
                    <a:gd name="connsiteX5" fmla="*/ 280764 w 362980"/>
                    <a:gd name="connsiteY5" fmla="*/ 196270 h 291376"/>
                    <a:gd name="connsiteX6" fmla="*/ 2768 w 362980"/>
                    <a:gd name="connsiteY6" fmla="*/ 0 h 2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80" h="291376">
                      <a:moveTo>
                        <a:pt x="2768" y="0"/>
                      </a:moveTo>
                      <a:lnTo>
                        <a:pt x="0" y="46948"/>
                      </a:lnTo>
                      <a:cubicBezTo>
                        <a:pt x="60992" y="89541"/>
                        <a:pt x="225684" y="204690"/>
                        <a:pt x="277996" y="243218"/>
                      </a:cubicBezTo>
                      <a:cubicBezTo>
                        <a:pt x="301383" y="260434"/>
                        <a:pt x="329269" y="276987"/>
                        <a:pt x="359347" y="291377"/>
                      </a:cubicBezTo>
                      <a:lnTo>
                        <a:pt x="362981" y="244832"/>
                      </a:lnTo>
                      <a:cubicBezTo>
                        <a:pt x="332557" y="230356"/>
                        <a:pt x="304353" y="213630"/>
                        <a:pt x="280764" y="196270"/>
                      </a:cubicBezTo>
                      <a:cubicBezTo>
                        <a:pt x="228424" y="157742"/>
                        <a:pt x="63760" y="42593"/>
                        <a:pt x="2768" y="0"/>
                      </a:cubicBezTo>
                      <a:close/>
                    </a:path>
                  </a:pathLst>
                </a:custGeom>
                <a:solidFill>
                  <a:srgbClr val="D1DDFF"/>
                </a:solidFill>
                <a:ln w="2878" cap="flat">
                  <a:noFill/>
                  <a:prstDash val="solid"/>
                  <a:miter/>
                </a:ln>
              </p:spPr>
              <p:txBody>
                <a:bodyPr rtlCol="0" anchor="ctr"/>
                <a:lstStyle/>
                <a:p>
                  <a:endParaRPr lang="zh-CN" altLang="en-US"/>
                </a:p>
              </p:txBody>
            </p:sp>
            <p:sp>
              <p:nvSpPr>
                <p:cNvPr id="151" name="Aichitds5-224"/>
                <p:cNvSpPr/>
                <p:nvPr/>
              </p:nvSpPr>
              <p:spPr>
                <a:xfrm>
                  <a:off x="9656679" y="4077726"/>
                  <a:ext cx="132365" cy="137123"/>
                </a:xfrm>
                <a:custGeom>
                  <a:avLst/>
                  <a:gdLst>
                    <a:gd name="connsiteX0" fmla="*/ 0 w 132365"/>
                    <a:gd name="connsiteY0" fmla="*/ 46948 h 137123"/>
                    <a:gd name="connsiteX1" fmla="*/ 128760 w 132365"/>
                    <a:gd name="connsiteY1" fmla="*/ 137123 h 137123"/>
                    <a:gd name="connsiteX2" fmla="*/ 132365 w 132365"/>
                    <a:gd name="connsiteY2" fmla="*/ 90781 h 137123"/>
                    <a:gd name="connsiteX3" fmla="*/ 2768 w 132365"/>
                    <a:gd name="connsiteY3" fmla="*/ 0 h 137123"/>
                    <a:gd name="connsiteX4" fmla="*/ 0 w 132365"/>
                    <a:gd name="connsiteY4" fmla="*/ 46948 h 13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65" h="137123">
                      <a:moveTo>
                        <a:pt x="0" y="46948"/>
                      </a:moveTo>
                      <a:cubicBezTo>
                        <a:pt x="28030" y="66500"/>
                        <a:pt x="77920" y="101393"/>
                        <a:pt x="128760" y="137123"/>
                      </a:cubicBezTo>
                      <a:cubicBezTo>
                        <a:pt x="129972" y="121666"/>
                        <a:pt x="131183" y="106238"/>
                        <a:pt x="132365" y="90781"/>
                      </a:cubicBezTo>
                      <a:cubicBezTo>
                        <a:pt x="81236" y="54849"/>
                        <a:pt x="30914" y="19667"/>
                        <a:pt x="2768"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52" name="Aichitds5-225"/>
                <p:cNvSpPr/>
                <p:nvPr/>
              </p:nvSpPr>
              <p:spPr>
                <a:xfrm>
                  <a:off x="9807818" y="4184224"/>
                  <a:ext cx="364480" cy="231047"/>
                </a:xfrm>
                <a:custGeom>
                  <a:avLst/>
                  <a:gdLst>
                    <a:gd name="connsiteX0" fmla="*/ 3605 w 364480"/>
                    <a:gd name="connsiteY0" fmla="*/ 0 h 231047"/>
                    <a:gd name="connsiteX1" fmla="*/ 0 w 364480"/>
                    <a:gd name="connsiteY1" fmla="*/ 46342 h 231047"/>
                    <a:gd name="connsiteX2" fmla="*/ 126886 w 364480"/>
                    <a:gd name="connsiteY2" fmla="*/ 136720 h 231047"/>
                    <a:gd name="connsiteX3" fmla="*/ 360847 w 364480"/>
                    <a:gd name="connsiteY3" fmla="*/ 231048 h 231047"/>
                    <a:gd name="connsiteX4" fmla="*/ 364480 w 364480"/>
                    <a:gd name="connsiteY4" fmla="*/ 184187 h 231047"/>
                    <a:gd name="connsiteX5" fmla="*/ 129626 w 364480"/>
                    <a:gd name="connsiteY5" fmla="*/ 89772 h 231047"/>
                    <a:gd name="connsiteX6" fmla="*/ 3605 w 364480"/>
                    <a:gd name="connsiteY6" fmla="*/ 0 h 23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80" h="231046">
                      <a:moveTo>
                        <a:pt x="3605" y="0"/>
                      </a:moveTo>
                      <a:cubicBezTo>
                        <a:pt x="2394" y="15457"/>
                        <a:pt x="1211" y="30914"/>
                        <a:pt x="0" y="46342"/>
                      </a:cubicBezTo>
                      <a:cubicBezTo>
                        <a:pt x="52196" y="83082"/>
                        <a:pt x="102115" y="118494"/>
                        <a:pt x="126886" y="136720"/>
                      </a:cubicBezTo>
                      <a:cubicBezTo>
                        <a:pt x="187878" y="181591"/>
                        <a:pt x="279611" y="222166"/>
                        <a:pt x="360847" y="231048"/>
                      </a:cubicBezTo>
                      <a:lnTo>
                        <a:pt x="364480" y="184187"/>
                      </a:lnTo>
                      <a:cubicBezTo>
                        <a:pt x="283014" y="175535"/>
                        <a:pt x="190848" y="134816"/>
                        <a:pt x="129626" y="89772"/>
                      </a:cubicBezTo>
                      <a:cubicBezTo>
                        <a:pt x="104998" y="71633"/>
                        <a:pt x="55484" y="36508"/>
                        <a:pt x="3605" y="0"/>
                      </a:cubicBezTo>
                      <a:close/>
                    </a:path>
                  </a:pathLst>
                </a:custGeom>
                <a:solidFill>
                  <a:srgbClr val="D1DDFF"/>
                </a:solidFill>
                <a:ln w="2878" cap="flat">
                  <a:noFill/>
                  <a:prstDash val="solid"/>
                  <a:miter/>
                </a:ln>
              </p:spPr>
              <p:txBody>
                <a:bodyPr rtlCol="0" anchor="ctr"/>
                <a:lstStyle/>
                <a:p>
                  <a:endParaRPr lang="zh-CN" altLang="en-US"/>
                </a:p>
              </p:txBody>
            </p:sp>
            <p:sp>
              <p:nvSpPr>
                <p:cNvPr id="153" name="Aichitds5-226"/>
                <p:cNvSpPr/>
                <p:nvPr/>
              </p:nvSpPr>
              <p:spPr>
                <a:xfrm>
                  <a:off x="10253822" y="4301796"/>
                  <a:ext cx="80514" cy="108516"/>
                </a:xfrm>
                <a:custGeom>
                  <a:avLst/>
                  <a:gdLst>
                    <a:gd name="connsiteX0" fmla="*/ 3691 w 80514"/>
                    <a:gd name="connsiteY0" fmla="*/ 61280 h 108516"/>
                    <a:gd name="connsiteX1" fmla="*/ 0 w 80514"/>
                    <a:gd name="connsiteY1" fmla="*/ 108516 h 108516"/>
                    <a:gd name="connsiteX2" fmla="*/ 80457 w 80514"/>
                    <a:gd name="connsiteY2" fmla="*/ 41699 h 108516"/>
                    <a:gd name="connsiteX3" fmla="*/ 80515 w 80514"/>
                    <a:gd name="connsiteY3" fmla="*/ 0 h 108516"/>
                    <a:gd name="connsiteX4" fmla="*/ 3691 w 80514"/>
                    <a:gd name="connsiteY4" fmla="*/ 61280 h 108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4" h="108515">
                      <a:moveTo>
                        <a:pt x="3691" y="61280"/>
                      </a:moveTo>
                      <a:lnTo>
                        <a:pt x="0" y="108516"/>
                      </a:lnTo>
                      <a:cubicBezTo>
                        <a:pt x="37114" y="98077"/>
                        <a:pt x="64164" y="75670"/>
                        <a:pt x="80457" y="41699"/>
                      </a:cubicBezTo>
                      <a:lnTo>
                        <a:pt x="80515" y="0"/>
                      </a:lnTo>
                      <a:cubicBezTo>
                        <a:pt x="64164" y="30770"/>
                        <a:pt x="38383" y="51302"/>
                        <a:pt x="3691" y="61280"/>
                      </a:cubicBezTo>
                      <a:close/>
                    </a:path>
                  </a:pathLst>
                </a:custGeom>
                <a:solidFill>
                  <a:srgbClr val="D1DDFF"/>
                </a:solidFill>
                <a:ln w="2878" cap="flat">
                  <a:noFill/>
                  <a:prstDash val="solid"/>
                  <a:miter/>
                </a:ln>
              </p:spPr>
              <p:txBody>
                <a:bodyPr rtlCol="0" anchor="ctr"/>
                <a:lstStyle/>
                <a:p>
                  <a:endParaRPr lang="zh-CN" altLang="en-US"/>
                </a:p>
              </p:txBody>
            </p:sp>
          </p:grpSp>
          <p:grpSp>
            <p:nvGrpSpPr>
              <p:cNvPr id="117" name="图形 2"/>
              <p:cNvGrpSpPr/>
              <p:nvPr/>
            </p:nvGrpSpPr>
            <p:grpSpPr>
              <a:xfrm>
                <a:off x="9656997" y="3861876"/>
                <a:ext cx="682762" cy="479980"/>
                <a:chOff x="9656997" y="3861876"/>
                <a:chExt cx="682762" cy="479980"/>
              </a:xfrm>
              <a:solidFill>
                <a:srgbClr val="D1DDFF"/>
              </a:solidFill>
            </p:grpSpPr>
            <p:sp>
              <p:nvSpPr>
                <p:cNvPr id="140" name="Aichitds5-227"/>
                <p:cNvSpPr/>
                <p:nvPr/>
              </p:nvSpPr>
              <p:spPr>
                <a:xfrm>
                  <a:off x="9656997" y="4002518"/>
                  <a:ext cx="154714" cy="152839"/>
                </a:xfrm>
                <a:custGeom>
                  <a:avLst/>
                  <a:gdLst>
                    <a:gd name="connsiteX0" fmla="*/ 0 w 154714"/>
                    <a:gd name="connsiteY0" fmla="*/ 46948 h 152839"/>
                    <a:gd name="connsiteX1" fmla="*/ 151110 w 154714"/>
                    <a:gd name="connsiteY1" fmla="*/ 152840 h 152839"/>
                    <a:gd name="connsiteX2" fmla="*/ 154715 w 154714"/>
                    <a:gd name="connsiteY2" fmla="*/ 106498 h 152839"/>
                    <a:gd name="connsiteX3" fmla="*/ 2740 w 154714"/>
                    <a:gd name="connsiteY3" fmla="*/ 0 h 152839"/>
                    <a:gd name="connsiteX4" fmla="*/ 0 w 154714"/>
                    <a:gd name="connsiteY4" fmla="*/ 46948 h 15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 h="152839">
                      <a:moveTo>
                        <a:pt x="0" y="46948"/>
                      </a:moveTo>
                      <a:cubicBezTo>
                        <a:pt x="32125" y="69384"/>
                        <a:pt x="93031" y="111948"/>
                        <a:pt x="151110" y="152840"/>
                      </a:cubicBezTo>
                      <a:lnTo>
                        <a:pt x="154715" y="106498"/>
                      </a:lnTo>
                      <a:cubicBezTo>
                        <a:pt x="96376" y="65433"/>
                        <a:pt x="35038" y="22551"/>
                        <a:pt x="2740"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41" name="Aichitds5-228"/>
                <p:cNvSpPr/>
                <p:nvPr/>
              </p:nvSpPr>
              <p:spPr>
                <a:xfrm>
                  <a:off x="9871895" y="4154060"/>
                  <a:ext cx="462759" cy="187797"/>
                </a:xfrm>
                <a:custGeom>
                  <a:avLst/>
                  <a:gdLst>
                    <a:gd name="connsiteX0" fmla="*/ 377544 w 462759"/>
                    <a:gd name="connsiteY0" fmla="*/ 135970 h 187797"/>
                    <a:gd name="connsiteX1" fmla="*/ 65865 w 462759"/>
                    <a:gd name="connsiteY1" fmla="*/ 44698 h 187797"/>
                    <a:gd name="connsiteX2" fmla="*/ 3605 w 462759"/>
                    <a:gd name="connsiteY2" fmla="*/ 0 h 187797"/>
                    <a:gd name="connsiteX3" fmla="*/ 0 w 462759"/>
                    <a:gd name="connsiteY3" fmla="*/ 46371 h 187797"/>
                    <a:gd name="connsiteX4" fmla="*/ 63097 w 462759"/>
                    <a:gd name="connsiteY4" fmla="*/ 91675 h 187797"/>
                    <a:gd name="connsiteX5" fmla="*/ 374775 w 462759"/>
                    <a:gd name="connsiteY5" fmla="*/ 182947 h 187797"/>
                    <a:gd name="connsiteX6" fmla="*/ 462702 w 462759"/>
                    <a:gd name="connsiteY6" fmla="*/ 114226 h 187797"/>
                    <a:gd name="connsiteX7" fmla="*/ 462759 w 462759"/>
                    <a:gd name="connsiteY7" fmla="*/ 72527 h 187797"/>
                    <a:gd name="connsiteX8" fmla="*/ 377544 w 462759"/>
                    <a:gd name="connsiteY8" fmla="*/ 135970 h 18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187797">
                      <a:moveTo>
                        <a:pt x="377544" y="135970"/>
                      </a:moveTo>
                      <a:cubicBezTo>
                        <a:pt x="284629" y="157310"/>
                        <a:pt x="147620" y="104883"/>
                        <a:pt x="65865" y="44698"/>
                      </a:cubicBezTo>
                      <a:cubicBezTo>
                        <a:pt x="51821" y="34375"/>
                        <a:pt x="29645" y="18485"/>
                        <a:pt x="3605" y="0"/>
                      </a:cubicBezTo>
                      <a:lnTo>
                        <a:pt x="0" y="46371"/>
                      </a:lnTo>
                      <a:cubicBezTo>
                        <a:pt x="26415" y="65116"/>
                        <a:pt x="48909" y="81236"/>
                        <a:pt x="63097" y="91675"/>
                      </a:cubicBezTo>
                      <a:cubicBezTo>
                        <a:pt x="144852" y="151831"/>
                        <a:pt x="281889" y="204287"/>
                        <a:pt x="374775" y="182947"/>
                      </a:cubicBezTo>
                      <a:cubicBezTo>
                        <a:pt x="415782" y="173517"/>
                        <a:pt x="445312" y="150418"/>
                        <a:pt x="462702" y="114226"/>
                      </a:cubicBezTo>
                      <a:lnTo>
                        <a:pt x="462759" y="72527"/>
                      </a:lnTo>
                      <a:cubicBezTo>
                        <a:pt x="445082" y="105690"/>
                        <a:pt x="416503" y="127030"/>
                        <a:pt x="377544" y="135970"/>
                      </a:cubicBezTo>
                      <a:close/>
                    </a:path>
                  </a:pathLst>
                </a:custGeom>
                <a:solidFill>
                  <a:srgbClr val="D1DDFF"/>
                </a:solidFill>
                <a:ln w="2878" cap="flat">
                  <a:noFill/>
                  <a:prstDash val="solid"/>
                  <a:miter/>
                </a:ln>
              </p:spPr>
              <p:txBody>
                <a:bodyPr rtlCol="0" anchor="ctr"/>
                <a:lstStyle/>
                <a:p>
                  <a:endParaRPr lang="zh-CN" altLang="en-US"/>
                </a:p>
              </p:txBody>
            </p:sp>
            <p:sp>
              <p:nvSpPr>
                <p:cNvPr id="142" name="Aichitds5-229"/>
                <p:cNvSpPr/>
                <p:nvPr/>
              </p:nvSpPr>
              <p:spPr>
                <a:xfrm>
                  <a:off x="10084141" y="4156280"/>
                  <a:ext cx="253080" cy="115243"/>
                </a:xfrm>
                <a:custGeom>
                  <a:avLst/>
                  <a:gdLst>
                    <a:gd name="connsiteX0" fmla="*/ 167865 w 253080"/>
                    <a:gd name="connsiteY0" fmla="*/ 63443 h 115243"/>
                    <a:gd name="connsiteX1" fmla="*/ 3634 w 253080"/>
                    <a:gd name="connsiteY1" fmla="*/ 46977 h 115243"/>
                    <a:gd name="connsiteX2" fmla="*/ 0 w 253080"/>
                    <a:gd name="connsiteY2" fmla="*/ 93636 h 115243"/>
                    <a:gd name="connsiteX3" fmla="*/ 165096 w 253080"/>
                    <a:gd name="connsiteY3" fmla="*/ 110391 h 115243"/>
                    <a:gd name="connsiteX4" fmla="*/ 253022 w 253080"/>
                    <a:gd name="connsiteY4" fmla="*/ 41671 h 115243"/>
                    <a:gd name="connsiteX5" fmla="*/ 253080 w 253080"/>
                    <a:gd name="connsiteY5" fmla="*/ 0 h 115243"/>
                    <a:gd name="connsiteX6" fmla="*/ 167865 w 253080"/>
                    <a:gd name="connsiteY6" fmla="*/ 63443 h 1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80" h="115243">
                      <a:moveTo>
                        <a:pt x="167865" y="63443"/>
                      </a:moveTo>
                      <a:cubicBezTo>
                        <a:pt x="120253" y="74372"/>
                        <a:pt x="61049" y="65923"/>
                        <a:pt x="3634" y="46977"/>
                      </a:cubicBezTo>
                      <a:lnTo>
                        <a:pt x="0" y="93636"/>
                      </a:lnTo>
                      <a:cubicBezTo>
                        <a:pt x="57675" y="112755"/>
                        <a:pt x="117225" y="121407"/>
                        <a:pt x="165096" y="110391"/>
                      </a:cubicBezTo>
                      <a:cubicBezTo>
                        <a:pt x="206075" y="100961"/>
                        <a:pt x="235633" y="77862"/>
                        <a:pt x="253022" y="41671"/>
                      </a:cubicBezTo>
                      <a:lnTo>
                        <a:pt x="253080" y="0"/>
                      </a:lnTo>
                      <a:cubicBezTo>
                        <a:pt x="235402" y="33163"/>
                        <a:pt x="206824" y="54503"/>
                        <a:pt x="167865" y="63443"/>
                      </a:cubicBezTo>
                      <a:close/>
                    </a:path>
                  </a:pathLst>
                </a:custGeom>
                <a:solidFill>
                  <a:srgbClr val="D1DDFF"/>
                </a:solidFill>
                <a:ln w="2878" cap="flat">
                  <a:noFill/>
                  <a:prstDash val="solid"/>
                  <a:miter/>
                </a:ln>
              </p:spPr>
              <p:txBody>
                <a:bodyPr rtlCol="0" anchor="ctr"/>
                <a:lstStyle/>
                <a:p>
                  <a:endParaRPr lang="zh-CN" altLang="en-US"/>
                </a:p>
              </p:txBody>
            </p:sp>
            <p:sp>
              <p:nvSpPr>
                <p:cNvPr id="143" name="Aichitds5-230"/>
                <p:cNvSpPr/>
                <p:nvPr/>
              </p:nvSpPr>
              <p:spPr>
                <a:xfrm>
                  <a:off x="9659563" y="3932182"/>
                  <a:ext cx="362980" cy="291376"/>
                </a:xfrm>
                <a:custGeom>
                  <a:avLst/>
                  <a:gdLst>
                    <a:gd name="connsiteX0" fmla="*/ 2768 w 362980"/>
                    <a:gd name="connsiteY0" fmla="*/ 0 h 291376"/>
                    <a:gd name="connsiteX1" fmla="*/ 0 w 362980"/>
                    <a:gd name="connsiteY1" fmla="*/ 46948 h 291376"/>
                    <a:gd name="connsiteX2" fmla="*/ 277996 w 362980"/>
                    <a:gd name="connsiteY2" fmla="*/ 243218 h 291376"/>
                    <a:gd name="connsiteX3" fmla="*/ 359347 w 362980"/>
                    <a:gd name="connsiteY3" fmla="*/ 291376 h 291376"/>
                    <a:gd name="connsiteX4" fmla="*/ 362981 w 362980"/>
                    <a:gd name="connsiteY4" fmla="*/ 244832 h 291376"/>
                    <a:gd name="connsiteX5" fmla="*/ 280764 w 362980"/>
                    <a:gd name="connsiteY5" fmla="*/ 196241 h 291376"/>
                    <a:gd name="connsiteX6" fmla="*/ 2768 w 362980"/>
                    <a:gd name="connsiteY6" fmla="*/ 0 h 2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80" h="291376">
                      <a:moveTo>
                        <a:pt x="2768" y="0"/>
                      </a:moveTo>
                      <a:lnTo>
                        <a:pt x="0" y="46948"/>
                      </a:lnTo>
                      <a:cubicBezTo>
                        <a:pt x="60992" y="89541"/>
                        <a:pt x="225655" y="204690"/>
                        <a:pt x="277996" y="243218"/>
                      </a:cubicBezTo>
                      <a:cubicBezTo>
                        <a:pt x="301383" y="260405"/>
                        <a:pt x="329269" y="276986"/>
                        <a:pt x="359347" y="291376"/>
                      </a:cubicBezTo>
                      <a:lnTo>
                        <a:pt x="362981" y="244832"/>
                      </a:lnTo>
                      <a:cubicBezTo>
                        <a:pt x="332557" y="230327"/>
                        <a:pt x="304353" y="213630"/>
                        <a:pt x="280764" y="196241"/>
                      </a:cubicBezTo>
                      <a:cubicBezTo>
                        <a:pt x="228424" y="157771"/>
                        <a:pt x="63760" y="42593"/>
                        <a:pt x="2768" y="0"/>
                      </a:cubicBezTo>
                      <a:close/>
                    </a:path>
                  </a:pathLst>
                </a:custGeom>
                <a:solidFill>
                  <a:srgbClr val="D1DDFF"/>
                </a:solidFill>
                <a:ln w="2878" cap="flat">
                  <a:noFill/>
                  <a:prstDash val="solid"/>
                  <a:miter/>
                </a:ln>
              </p:spPr>
              <p:txBody>
                <a:bodyPr rtlCol="0" anchor="ctr"/>
                <a:lstStyle/>
                <a:p>
                  <a:endParaRPr lang="zh-CN" altLang="en-US"/>
                </a:p>
              </p:txBody>
            </p:sp>
            <p:sp>
              <p:nvSpPr>
                <p:cNvPr id="144" name="Aichitds5-231"/>
                <p:cNvSpPr/>
                <p:nvPr/>
              </p:nvSpPr>
              <p:spPr>
                <a:xfrm>
                  <a:off x="9662130" y="3861876"/>
                  <a:ext cx="132365" cy="137123"/>
                </a:xfrm>
                <a:custGeom>
                  <a:avLst/>
                  <a:gdLst>
                    <a:gd name="connsiteX0" fmla="*/ 0 w 132365"/>
                    <a:gd name="connsiteY0" fmla="*/ 46948 h 137123"/>
                    <a:gd name="connsiteX1" fmla="*/ 128760 w 132365"/>
                    <a:gd name="connsiteY1" fmla="*/ 137123 h 137123"/>
                    <a:gd name="connsiteX2" fmla="*/ 132365 w 132365"/>
                    <a:gd name="connsiteY2" fmla="*/ 90781 h 137123"/>
                    <a:gd name="connsiteX3" fmla="*/ 2768 w 132365"/>
                    <a:gd name="connsiteY3" fmla="*/ 0 h 137123"/>
                    <a:gd name="connsiteX4" fmla="*/ 0 w 132365"/>
                    <a:gd name="connsiteY4" fmla="*/ 46948 h 13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65" h="137123">
                      <a:moveTo>
                        <a:pt x="0" y="46948"/>
                      </a:moveTo>
                      <a:cubicBezTo>
                        <a:pt x="28001" y="66529"/>
                        <a:pt x="77919" y="101394"/>
                        <a:pt x="128760" y="137123"/>
                      </a:cubicBezTo>
                      <a:cubicBezTo>
                        <a:pt x="129972" y="121666"/>
                        <a:pt x="131183" y="106209"/>
                        <a:pt x="132365" y="90781"/>
                      </a:cubicBezTo>
                      <a:cubicBezTo>
                        <a:pt x="81236" y="54849"/>
                        <a:pt x="30943" y="19667"/>
                        <a:pt x="2768"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45" name="Aichitds5-232"/>
                <p:cNvSpPr/>
                <p:nvPr/>
              </p:nvSpPr>
              <p:spPr>
                <a:xfrm>
                  <a:off x="9813239" y="3968345"/>
                  <a:ext cx="364480" cy="231076"/>
                </a:xfrm>
                <a:custGeom>
                  <a:avLst/>
                  <a:gdLst>
                    <a:gd name="connsiteX0" fmla="*/ 3605 w 364480"/>
                    <a:gd name="connsiteY0" fmla="*/ 0 h 231076"/>
                    <a:gd name="connsiteX1" fmla="*/ 0 w 364480"/>
                    <a:gd name="connsiteY1" fmla="*/ 46371 h 231076"/>
                    <a:gd name="connsiteX2" fmla="*/ 126886 w 364480"/>
                    <a:gd name="connsiteY2" fmla="*/ 136749 h 231076"/>
                    <a:gd name="connsiteX3" fmla="*/ 360847 w 364480"/>
                    <a:gd name="connsiteY3" fmla="*/ 231077 h 231076"/>
                    <a:gd name="connsiteX4" fmla="*/ 364480 w 364480"/>
                    <a:gd name="connsiteY4" fmla="*/ 184215 h 231076"/>
                    <a:gd name="connsiteX5" fmla="*/ 129626 w 364480"/>
                    <a:gd name="connsiteY5" fmla="*/ 89801 h 231076"/>
                    <a:gd name="connsiteX6" fmla="*/ 3605 w 364480"/>
                    <a:gd name="connsiteY6" fmla="*/ 0 h 23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80" h="231075">
                      <a:moveTo>
                        <a:pt x="3605" y="0"/>
                      </a:moveTo>
                      <a:cubicBezTo>
                        <a:pt x="2394" y="15457"/>
                        <a:pt x="1211" y="30914"/>
                        <a:pt x="0" y="46371"/>
                      </a:cubicBezTo>
                      <a:cubicBezTo>
                        <a:pt x="52196" y="83110"/>
                        <a:pt x="102115" y="118523"/>
                        <a:pt x="126886" y="136749"/>
                      </a:cubicBezTo>
                      <a:cubicBezTo>
                        <a:pt x="187878" y="181620"/>
                        <a:pt x="279611" y="222195"/>
                        <a:pt x="360847" y="231077"/>
                      </a:cubicBezTo>
                      <a:lnTo>
                        <a:pt x="364480" y="184215"/>
                      </a:lnTo>
                      <a:cubicBezTo>
                        <a:pt x="283014" y="175564"/>
                        <a:pt x="190848" y="134845"/>
                        <a:pt x="129626" y="89801"/>
                      </a:cubicBezTo>
                      <a:cubicBezTo>
                        <a:pt x="105027" y="71662"/>
                        <a:pt x="55484" y="36538"/>
                        <a:pt x="3605" y="0"/>
                      </a:cubicBezTo>
                      <a:close/>
                    </a:path>
                  </a:pathLst>
                </a:custGeom>
                <a:solidFill>
                  <a:srgbClr val="D1DDFF"/>
                </a:solidFill>
                <a:ln w="2878" cap="flat">
                  <a:noFill/>
                  <a:prstDash val="solid"/>
                  <a:miter/>
                </a:ln>
              </p:spPr>
              <p:txBody>
                <a:bodyPr rtlCol="0" anchor="ctr"/>
                <a:lstStyle/>
                <a:p>
                  <a:endParaRPr lang="zh-CN" altLang="en-US"/>
                </a:p>
              </p:txBody>
            </p:sp>
            <p:sp>
              <p:nvSpPr>
                <p:cNvPr id="146" name="Aichitds5-233"/>
                <p:cNvSpPr/>
                <p:nvPr/>
              </p:nvSpPr>
              <p:spPr>
                <a:xfrm>
                  <a:off x="10259244" y="4085974"/>
                  <a:ext cx="80514" cy="108487"/>
                </a:xfrm>
                <a:custGeom>
                  <a:avLst/>
                  <a:gdLst>
                    <a:gd name="connsiteX0" fmla="*/ 3691 w 80514"/>
                    <a:gd name="connsiteY0" fmla="*/ 61251 h 108487"/>
                    <a:gd name="connsiteX1" fmla="*/ 0 w 80514"/>
                    <a:gd name="connsiteY1" fmla="*/ 108488 h 108487"/>
                    <a:gd name="connsiteX2" fmla="*/ 80457 w 80514"/>
                    <a:gd name="connsiteY2" fmla="*/ 41671 h 108487"/>
                    <a:gd name="connsiteX3" fmla="*/ 80515 w 80514"/>
                    <a:gd name="connsiteY3" fmla="*/ 0 h 108487"/>
                    <a:gd name="connsiteX4" fmla="*/ 3691 w 80514"/>
                    <a:gd name="connsiteY4" fmla="*/ 61251 h 10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4" h="108486">
                      <a:moveTo>
                        <a:pt x="3691" y="61251"/>
                      </a:moveTo>
                      <a:lnTo>
                        <a:pt x="0" y="108488"/>
                      </a:lnTo>
                      <a:cubicBezTo>
                        <a:pt x="37143" y="98077"/>
                        <a:pt x="64164" y="75641"/>
                        <a:pt x="80457" y="41671"/>
                      </a:cubicBezTo>
                      <a:lnTo>
                        <a:pt x="80515" y="0"/>
                      </a:lnTo>
                      <a:cubicBezTo>
                        <a:pt x="64164" y="30741"/>
                        <a:pt x="38383" y="51273"/>
                        <a:pt x="3691" y="61251"/>
                      </a:cubicBezTo>
                      <a:close/>
                    </a:path>
                  </a:pathLst>
                </a:custGeom>
                <a:solidFill>
                  <a:srgbClr val="D1DDFF"/>
                </a:solidFill>
                <a:ln w="2878" cap="flat">
                  <a:noFill/>
                  <a:prstDash val="solid"/>
                  <a:miter/>
                </a:ln>
              </p:spPr>
              <p:txBody>
                <a:bodyPr rtlCol="0" anchor="ctr"/>
                <a:lstStyle/>
                <a:p>
                  <a:endParaRPr lang="zh-CN" altLang="en-US"/>
                </a:p>
              </p:txBody>
            </p:sp>
          </p:grpSp>
          <p:grpSp>
            <p:nvGrpSpPr>
              <p:cNvPr id="118" name="图形 2"/>
              <p:cNvGrpSpPr/>
              <p:nvPr/>
            </p:nvGrpSpPr>
            <p:grpSpPr>
              <a:xfrm>
                <a:off x="9668445" y="3642305"/>
                <a:ext cx="682762" cy="479953"/>
                <a:chOff x="9668445" y="3642305"/>
                <a:chExt cx="682762" cy="479953"/>
              </a:xfrm>
              <a:solidFill>
                <a:srgbClr val="D1DDFF"/>
              </a:solidFill>
            </p:grpSpPr>
            <p:sp>
              <p:nvSpPr>
                <p:cNvPr id="133" name="Aichitds5-234"/>
                <p:cNvSpPr/>
                <p:nvPr/>
              </p:nvSpPr>
              <p:spPr>
                <a:xfrm>
                  <a:off x="9668445" y="3782918"/>
                  <a:ext cx="154714" cy="152868"/>
                </a:xfrm>
                <a:custGeom>
                  <a:avLst/>
                  <a:gdLst>
                    <a:gd name="connsiteX0" fmla="*/ 0 w 154714"/>
                    <a:gd name="connsiteY0" fmla="*/ 46948 h 152868"/>
                    <a:gd name="connsiteX1" fmla="*/ 151110 w 154714"/>
                    <a:gd name="connsiteY1" fmla="*/ 152869 h 152868"/>
                    <a:gd name="connsiteX2" fmla="*/ 154714 w 154714"/>
                    <a:gd name="connsiteY2" fmla="*/ 106498 h 152868"/>
                    <a:gd name="connsiteX3" fmla="*/ 2739 w 154714"/>
                    <a:gd name="connsiteY3" fmla="*/ 0 h 152868"/>
                    <a:gd name="connsiteX4" fmla="*/ 0 w 154714"/>
                    <a:gd name="connsiteY4" fmla="*/ 46948 h 15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 h="152868">
                      <a:moveTo>
                        <a:pt x="0" y="46948"/>
                      </a:moveTo>
                      <a:cubicBezTo>
                        <a:pt x="32125" y="69384"/>
                        <a:pt x="93030" y="111948"/>
                        <a:pt x="151110" y="152869"/>
                      </a:cubicBezTo>
                      <a:lnTo>
                        <a:pt x="154714" y="106498"/>
                      </a:lnTo>
                      <a:cubicBezTo>
                        <a:pt x="96376" y="65404"/>
                        <a:pt x="35038" y="22551"/>
                        <a:pt x="2739"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34" name="Aichitds5-235"/>
                <p:cNvSpPr/>
                <p:nvPr/>
              </p:nvSpPr>
              <p:spPr>
                <a:xfrm>
                  <a:off x="9883344" y="3934489"/>
                  <a:ext cx="462759" cy="187769"/>
                </a:xfrm>
                <a:custGeom>
                  <a:avLst/>
                  <a:gdLst>
                    <a:gd name="connsiteX0" fmla="*/ 377544 w 462759"/>
                    <a:gd name="connsiteY0" fmla="*/ 135970 h 187769"/>
                    <a:gd name="connsiteX1" fmla="*/ 65865 w 462759"/>
                    <a:gd name="connsiteY1" fmla="*/ 44698 h 187769"/>
                    <a:gd name="connsiteX2" fmla="*/ 3605 w 462759"/>
                    <a:gd name="connsiteY2" fmla="*/ 0 h 187769"/>
                    <a:gd name="connsiteX3" fmla="*/ 0 w 462759"/>
                    <a:gd name="connsiteY3" fmla="*/ 46342 h 187769"/>
                    <a:gd name="connsiteX4" fmla="*/ 63097 w 462759"/>
                    <a:gd name="connsiteY4" fmla="*/ 91646 h 187769"/>
                    <a:gd name="connsiteX5" fmla="*/ 374775 w 462759"/>
                    <a:gd name="connsiteY5" fmla="*/ 182918 h 187769"/>
                    <a:gd name="connsiteX6" fmla="*/ 462702 w 462759"/>
                    <a:gd name="connsiteY6" fmla="*/ 114198 h 187769"/>
                    <a:gd name="connsiteX7" fmla="*/ 462759 w 462759"/>
                    <a:gd name="connsiteY7" fmla="*/ 72527 h 187769"/>
                    <a:gd name="connsiteX8" fmla="*/ 377544 w 462759"/>
                    <a:gd name="connsiteY8" fmla="*/ 135970 h 18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187769">
                      <a:moveTo>
                        <a:pt x="377544" y="135970"/>
                      </a:moveTo>
                      <a:cubicBezTo>
                        <a:pt x="284629" y="157310"/>
                        <a:pt x="147620" y="104883"/>
                        <a:pt x="65865" y="44698"/>
                      </a:cubicBezTo>
                      <a:cubicBezTo>
                        <a:pt x="51822" y="34375"/>
                        <a:pt x="29645" y="18485"/>
                        <a:pt x="3605" y="0"/>
                      </a:cubicBezTo>
                      <a:lnTo>
                        <a:pt x="0" y="46342"/>
                      </a:lnTo>
                      <a:cubicBezTo>
                        <a:pt x="26415" y="65087"/>
                        <a:pt x="48909" y="81207"/>
                        <a:pt x="63097" y="91646"/>
                      </a:cubicBezTo>
                      <a:cubicBezTo>
                        <a:pt x="144852" y="151831"/>
                        <a:pt x="281860" y="204258"/>
                        <a:pt x="374775" y="182918"/>
                      </a:cubicBezTo>
                      <a:cubicBezTo>
                        <a:pt x="415782" y="173517"/>
                        <a:pt x="445312" y="150389"/>
                        <a:pt x="462702" y="114198"/>
                      </a:cubicBezTo>
                      <a:lnTo>
                        <a:pt x="462759" y="72527"/>
                      </a:lnTo>
                      <a:cubicBezTo>
                        <a:pt x="445082" y="105690"/>
                        <a:pt x="416503" y="127001"/>
                        <a:pt x="377544" y="135970"/>
                      </a:cubicBezTo>
                      <a:close/>
                    </a:path>
                  </a:pathLst>
                </a:custGeom>
                <a:solidFill>
                  <a:srgbClr val="D1DDFF"/>
                </a:solidFill>
                <a:ln w="2878" cap="flat">
                  <a:noFill/>
                  <a:prstDash val="solid"/>
                  <a:miter/>
                </a:ln>
              </p:spPr>
              <p:txBody>
                <a:bodyPr rtlCol="0" anchor="ctr"/>
                <a:lstStyle/>
                <a:p>
                  <a:endParaRPr lang="zh-CN" altLang="en-US"/>
                </a:p>
              </p:txBody>
            </p:sp>
            <p:sp>
              <p:nvSpPr>
                <p:cNvPr id="135" name="Aichitds5-236"/>
                <p:cNvSpPr/>
                <p:nvPr/>
              </p:nvSpPr>
              <p:spPr>
                <a:xfrm>
                  <a:off x="10095590" y="3936652"/>
                  <a:ext cx="253108" cy="115249"/>
                </a:xfrm>
                <a:custGeom>
                  <a:avLst/>
                  <a:gdLst>
                    <a:gd name="connsiteX0" fmla="*/ 167864 w 253108"/>
                    <a:gd name="connsiteY0" fmla="*/ 63472 h 115249"/>
                    <a:gd name="connsiteX1" fmla="*/ 3633 w 253108"/>
                    <a:gd name="connsiteY1" fmla="*/ 47005 h 115249"/>
                    <a:gd name="connsiteX2" fmla="*/ 0 w 253108"/>
                    <a:gd name="connsiteY2" fmla="*/ 93665 h 115249"/>
                    <a:gd name="connsiteX3" fmla="*/ 165125 w 253108"/>
                    <a:gd name="connsiteY3" fmla="*/ 110391 h 115249"/>
                    <a:gd name="connsiteX4" fmla="*/ 253051 w 253108"/>
                    <a:gd name="connsiteY4" fmla="*/ 41699 h 115249"/>
                    <a:gd name="connsiteX5" fmla="*/ 253109 w 253108"/>
                    <a:gd name="connsiteY5" fmla="*/ 0 h 115249"/>
                    <a:gd name="connsiteX6" fmla="*/ 167864 w 253108"/>
                    <a:gd name="connsiteY6" fmla="*/ 63472 h 11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08" h="115249">
                      <a:moveTo>
                        <a:pt x="167864" y="63472"/>
                      </a:moveTo>
                      <a:cubicBezTo>
                        <a:pt x="120253" y="74401"/>
                        <a:pt x="61049" y="65952"/>
                        <a:pt x="3633" y="47005"/>
                      </a:cubicBezTo>
                      <a:lnTo>
                        <a:pt x="0" y="93665"/>
                      </a:lnTo>
                      <a:cubicBezTo>
                        <a:pt x="57704" y="112785"/>
                        <a:pt x="117254" y="121407"/>
                        <a:pt x="165125" y="110391"/>
                      </a:cubicBezTo>
                      <a:cubicBezTo>
                        <a:pt x="206103" y="100990"/>
                        <a:pt x="235662" y="77891"/>
                        <a:pt x="253051" y="41699"/>
                      </a:cubicBezTo>
                      <a:lnTo>
                        <a:pt x="253109" y="0"/>
                      </a:lnTo>
                      <a:cubicBezTo>
                        <a:pt x="235402" y="33192"/>
                        <a:pt x="206824" y="54532"/>
                        <a:pt x="167864" y="63472"/>
                      </a:cubicBezTo>
                      <a:close/>
                    </a:path>
                  </a:pathLst>
                </a:custGeom>
                <a:solidFill>
                  <a:srgbClr val="D1DDFF"/>
                </a:solidFill>
                <a:ln w="2878" cap="flat">
                  <a:noFill/>
                  <a:prstDash val="solid"/>
                  <a:miter/>
                </a:ln>
              </p:spPr>
              <p:txBody>
                <a:bodyPr rtlCol="0" anchor="ctr"/>
                <a:lstStyle/>
                <a:p>
                  <a:endParaRPr lang="zh-CN" altLang="en-US"/>
                </a:p>
              </p:txBody>
            </p:sp>
            <p:sp>
              <p:nvSpPr>
                <p:cNvPr id="136" name="Aichitds5-237"/>
                <p:cNvSpPr/>
                <p:nvPr/>
              </p:nvSpPr>
              <p:spPr>
                <a:xfrm>
                  <a:off x="9670983" y="3712583"/>
                  <a:ext cx="362951" cy="291376"/>
                </a:xfrm>
                <a:custGeom>
                  <a:avLst/>
                  <a:gdLst>
                    <a:gd name="connsiteX0" fmla="*/ 2768 w 362951"/>
                    <a:gd name="connsiteY0" fmla="*/ 0 h 291376"/>
                    <a:gd name="connsiteX1" fmla="*/ 0 w 362951"/>
                    <a:gd name="connsiteY1" fmla="*/ 46948 h 291376"/>
                    <a:gd name="connsiteX2" fmla="*/ 277996 w 362951"/>
                    <a:gd name="connsiteY2" fmla="*/ 243218 h 291376"/>
                    <a:gd name="connsiteX3" fmla="*/ 359347 w 362951"/>
                    <a:gd name="connsiteY3" fmla="*/ 291377 h 291376"/>
                    <a:gd name="connsiteX4" fmla="*/ 362952 w 362951"/>
                    <a:gd name="connsiteY4" fmla="*/ 244832 h 291376"/>
                    <a:gd name="connsiteX5" fmla="*/ 280735 w 362951"/>
                    <a:gd name="connsiteY5" fmla="*/ 196270 h 291376"/>
                    <a:gd name="connsiteX6" fmla="*/ 2768 w 362951"/>
                    <a:gd name="connsiteY6" fmla="*/ 0 h 2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51" h="291376">
                      <a:moveTo>
                        <a:pt x="2768" y="0"/>
                      </a:moveTo>
                      <a:lnTo>
                        <a:pt x="0" y="46948"/>
                      </a:lnTo>
                      <a:cubicBezTo>
                        <a:pt x="60992" y="89541"/>
                        <a:pt x="225684" y="204690"/>
                        <a:pt x="277996" y="243218"/>
                      </a:cubicBezTo>
                      <a:cubicBezTo>
                        <a:pt x="301354" y="260434"/>
                        <a:pt x="329269" y="276987"/>
                        <a:pt x="359347" y="291377"/>
                      </a:cubicBezTo>
                      <a:lnTo>
                        <a:pt x="362952" y="244832"/>
                      </a:lnTo>
                      <a:cubicBezTo>
                        <a:pt x="332557" y="230327"/>
                        <a:pt x="304325" y="213630"/>
                        <a:pt x="280735" y="196270"/>
                      </a:cubicBezTo>
                      <a:cubicBezTo>
                        <a:pt x="228453" y="157771"/>
                        <a:pt x="63760" y="42593"/>
                        <a:pt x="2768" y="0"/>
                      </a:cubicBezTo>
                      <a:close/>
                    </a:path>
                  </a:pathLst>
                </a:custGeom>
                <a:solidFill>
                  <a:srgbClr val="D1DDFF"/>
                </a:solidFill>
                <a:ln w="2878" cap="flat">
                  <a:noFill/>
                  <a:prstDash val="solid"/>
                  <a:miter/>
                </a:ln>
              </p:spPr>
              <p:txBody>
                <a:bodyPr rtlCol="0" anchor="ctr"/>
                <a:lstStyle/>
                <a:p>
                  <a:endParaRPr lang="zh-CN" altLang="en-US"/>
                </a:p>
              </p:txBody>
            </p:sp>
            <p:sp>
              <p:nvSpPr>
                <p:cNvPr id="137" name="Aichitds5-238"/>
                <p:cNvSpPr/>
                <p:nvPr/>
              </p:nvSpPr>
              <p:spPr>
                <a:xfrm>
                  <a:off x="9673578" y="3642305"/>
                  <a:ext cx="132365" cy="137123"/>
                </a:xfrm>
                <a:custGeom>
                  <a:avLst/>
                  <a:gdLst>
                    <a:gd name="connsiteX0" fmla="*/ 0 w 132365"/>
                    <a:gd name="connsiteY0" fmla="*/ 46948 h 137123"/>
                    <a:gd name="connsiteX1" fmla="*/ 128761 w 132365"/>
                    <a:gd name="connsiteY1" fmla="*/ 137124 h 137123"/>
                    <a:gd name="connsiteX2" fmla="*/ 132365 w 132365"/>
                    <a:gd name="connsiteY2" fmla="*/ 90752 h 137123"/>
                    <a:gd name="connsiteX3" fmla="*/ 2768 w 132365"/>
                    <a:gd name="connsiteY3" fmla="*/ 0 h 137123"/>
                    <a:gd name="connsiteX4" fmla="*/ 0 w 132365"/>
                    <a:gd name="connsiteY4" fmla="*/ 46948 h 13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65" h="137123">
                      <a:moveTo>
                        <a:pt x="0" y="46948"/>
                      </a:moveTo>
                      <a:cubicBezTo>
                        <a:pt x="28002" y="66500"/>
                        <a:pt x="77920" y="101394"/>
                        <a:pt x="128761" y="137124"/>
                      </a:cubicBezTo>
                      <a:cubicBezTo>
                        <a:pt x="129972" y="121666"/>
                        <a:pt x="131154" y="106209"/>
                        <a:pt x="132365" y="90752"/>
                      </a:cubicBezTo>
                      <a:cubicBezTo>
                        <a:pt x="81236" y="54821"/>
                        <a:pt x="30943" y="19667"/>
                        <a:pt x="2768"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38" name="Aichitds5-239"/>
                <p:cNvSpPr/>
                <p:nvPr/>
              </p:nvSpPr>
              <p:spPr>
                <a:xfrm>
                  <a:off x="9824688" y="3748774"/>
                  <a:ext cx="364508" cy="231076"/>
                </a:xfrm>
                <a:custGeom>
                  <a:avLst/>
                  <a:gdLst>
                    <a:gd name="connsiteX0" fmla="*/ 3605 w 364508"/>
                    <a:gd name="connsiteY0" fmla="*/ 0 h 231076"/>
                    <a:gd name="connsiteX1" fmla="*/ 0 w 364508"/>
                    <a:gd name="connsiteY1" fmla="*/ 46371 h 231076"/>
                    <a:gd name="connsiteX2" fmla="*/ 126886 w 364508"/>
                    <a:gd name="connsiteY2" fmla="*/ 136748 h 231076"/>
                    <a:gd name="connsiteX3" fmla="*/ 360847 w 364508"/>
                    <a:gd name="connsiteY3" fmla="*/ 231077 h 231076"/>
                    <a:gd name="connsiteX4" fmla="*/ 364509 w 364508"/>
                    <a:gd name="connsiteY4" fmla="*/ 184215 h 231076"/>
                    <a:gd name="connsiteX5" fmla="*/ 129654 w 364508"/>
                    <a:gd name="connsiteY5" fmla="*/ 89801 h 231076"/>
                    <a:gd name="connsiteX6" fmla="*/ 3605 w 364508"/>
                    <a:gd name="connsiteY6" fmla="*/ 0 h 23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08" h="231075">
                      <a:moveTo>
                        <a:pt x="3605" y="0"/>
                      </a:moveTo>
                      <a:cubicBezTo>
                        <a:pt x="2393" y="15457"/>
                        <a:pt x="1211" y="30914"/>
                        <a:pt x="0" y="46371"/>
                      </a:cubicBezTo>
                      <a:cubicBezTo>
                        <a:pt x="52196" y="83110"/>
                        <a:pt x="102114" y="118523"/>
                        <a:pt x="126886" y="136748"/>
                      </a:cubicBezTo>
                      <a:cubicBezTo>
                        <a:pt x="187878" y="181649"/>
                        <a:pt x="279611" y="222195"/>
                        <a:pt x="360847" y="231077"/>
                      </a:cubicBezTo>
                      <a:lnTo>
                        <a:pt x="364509" y="184215"/>
                      </a:lnTo>
                      <a:cubicBezTo>
                        <a:pt x="283042" y="175564"/>
                        <a:pt x="190877" y="134845"/>
                        <a:pt x="129654" y="89801"/>
                      </a:cubicBezTo>
                      <a:cubicBezTo>
                        <a:pt x="104998" y="71633"/>
                        <a:pt x="55484" y="36537"/>
                        <a:pt x="3605" y="0"/>
                      </a:cubicBezTo>
                      <a:close/>
                    </a:path>
                  </a:pathLst>
                </a:custGeom>
                <a:solidFill>
                  <a:srgbClr val="D1DDFF"/>
                </a:solidFill>
                <a:ln w="2878" cap="flat">
                  <a:noFill/>
                  <a:prstDash val="solid"/>
                  <a:miter/>
                </a:ln>
              </p:spPr>
              <p:txBody>
                <a:bodyPr rtlCol="0" anchor="ctr"/>
                <a:lstStyle/>
                <a:p>
                  <a:endParaRPr lang="zh-CN" altLang="en-US"/>
                </a:p>
              </p:txBody>
            </p:sp>
            <p:sp>
              <p:nvSpPr>
                <p:cNvPr id="139" name="Aichitds5-240"/>
                <p:cNvSpPr/>
                <p:nvPr/>
              </p:nvSpPr>
              <p:spPr>
                <a:xfrm>
                  <a:off x="10270692" y="3866403"/>
                  <a:ext cx="80514" cy="108458"/>
                </a:xfrm>
                <a:custGeom>
                  <a:avLst/>
                  <a:gdLst>
                    <a:gd name="connsiteX0" fmla="*/ 3691 w 80514"/>
                    <a:gd name="connsiteY0" fmla="*/ 61222 h 108458"/>
                    <a:gd name="connsiteX1" fmla="*/ 0 w 80514"/>
                    <a:gd name="connsiteY1" fmla="*/ 108459 h 108458"/>
                    <a:gd name="connsiteX2" fmla="*/ 80457 w 80514"/>
                    <a:gd name="connsiteY2" fmla="*/ 41671 h 108458"/>
                    <a:gd name="connsiteX3" fmla="*/ 80515 w 80514"/>
                    <a:gd name="connsiteY3" fmla="*/ 0 h 108458"/>
                    <a:gd name="connsiteX4" fmla="*/ 3691 w 80514"/>
                    <a:gd name="connsiteY4" fmla="*/ 61222 h 10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4" h="108457">
                      <a:moveTo>
                        <a:pt x="3691" y="61222"/>
                      </a:moveTo>
                      <a:lnTo>
                        <a:pt x="0" y="108459"/>
                      </a:lnTo>
                      <a:cubicBezTo>
                        <a:pt x="37143" y="98019"/>
                        <a:pt x="64164" y="75613"/>
                        <a:pt x="80457" y="41671"/>
                      </a:cubicBezTo>
                      <a:lnTo>
                        <a:pt x="80515" y="0"/>
                      </a:lnTo>
                      <a:cubicBezTo>
                        <a:pt x="64164" y="30712"/>
                        <a:pt x="38383" y="51245"/>
                        <a:pt x="3691" y="61222"/>
                      </a:cubicBezTo>
                      <a:close/>
                    </a:path>
                  </a:pathLst>
                </a:custGeom>
                <a:solidFill>
                  <a:srgbClr val="D1DDFF"/>
                </a:solidFill>
                <a:ln w="2878" cap="flat">
                  <a:noFill/>
                  <a:prstDash val="solid"/>
                  <a:miter/>
                </a:ln>
              </p:spPr>
              <p:txBody>
                <a:bodyPr rtlCol="0" anchor="ctr"/>
                <a:lstStyle/>
                <a:p>
                  <a:endParaRPr lang="zh-CN" altLang="en-US"/>
                </a:p>
              </p:txBody>
            </p:sp>
          </p:grpSp>
          <p:grpSp>
            <p:nvGrpSpPr>
              <p:cNvPr id="119" name="图形 2"/>
              <p:cNvGrpSpPr/>
              <p:nvPr/>
            </p:nvGrpSpPr>
            <p:grpSpPr>
              <a:xfrm>
                <a:off x="9674934" y="3360820"/>
                <a:ext cx="684867" cy="543714"/>
                <a:chOff x="9674934" y="3360820"/>
                <a:chExt cx="684867" cy="543714"/>
              </a:xfrm>
              <a:solidFill>
                <a:srgbClr val="D1DDFF"/>
              </a:solidFill>
            </p:grpSpPr>
            <p:sp>
              <p:nvSpPr>
                <p:cNvPr id="124" name="Aichitds5-241"/>
                <p:cNvSpPr/>
                <p:nvPr/>
              </p:nvSpPr>
              <p:spPr>
                <a:xfrm>
                  <a:off x="9674934" y="3565193"/>
                  <a:ext cx="154714" cy="152868"/>
                </a:xfrm>
                <a:custGeom>
                  <a:avLst/>
                  <a:gdLst>
                    <a:gd name="connsiteX0" fmla="*/ 0 w 154714"/>
                    <a:gd name="connsiteY0" fmla="*/ 46948 h 152868"/>
                    <a:gd name="connsiteX1" fmla="*/ 151110 w 154714"/>
                    <a:gd name="connsiteY1" fmla="*/ 152869 h 152868"/>
                    <a:gd name="connsiteX2" fmla="*/ 154714 w 154714"/>
                    <a:gd name="connsiteY2" fmla="*/ 106498 h 152868"/>
                    <a:gd name="connsiteX3" fmla="*/ 2739 w 154714"/>
                    <a:gd name="connsiteY3" fmla="*/ 0 h 152868"/>
                    <a:gd name="connsiteX4" fmla="*/ 0 w 154714"/>
                    <a:gd name="connsiteY4" fmla="*/ 46948 h 15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4" h="152868">
                      <a:moveTo>
                        <a:pt x="0" y="46948"/>
                      </a:moveTo>
                      <a:cubicBezTo>
                        <a:pt x="32125" y="69384"/>
                        <a:pt x="93030" y="111948"/>
                        <a:pt x="151110" y="152869"/>
                      </a:cubicBezTo>
                      <a:lnTo>
                        <a:pt x="154714" y="106498"/>
                      </a:lnTo>
                      <a:cubicBezTo>
                        <a:pt x="96376" y="65404"/>
                        <a:pt x="35038" y="22551"/>
                        <a:pt x="2739"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25" name="Aichitds5-242"/>
                <p:cNvSpPr/>
                <p:nvPr/>
              </p:nvSpPr>
              <p:spPr>
                <a:xfrm>
                  <a:off x="9889832" y="3716764"/>
                  <a:ext cx="462759" cy="187769"/>
                </a:xfrm>
                <a:custGeom>
                  <a:avLst/>
                  <a:gdLst>
                    <a:gd name="connsiteX0" fmla="*/ 377544 w 462759"/>
                    <a:gd name="connsiteY0" fmla="*/ 135970 h 187769"/>
                    <a:gd name="connsiteX1" fmla="*/ 65865 w 462759"/>
                    <a:gd name="connsiteY1" fmla="*/ 44698 h 187769"/>
                    <a:gd name="connsiteX2" fmla="*/ 3605 w 462759"/>
                    <a:gd name="connsiteY2" fmla="*/ 0 h 187769"/>
                    <a:gd name="connsiteX3" fmla="*/ 0 w 462759"/>
                    <a:gd name="connsiteY3" fmla="*/ 46342 h 187769"/>
                    <a:gd name="connsiteX4" fmla="*/ 63097 w 462759"/>
                    <a:gd name="connsiteY4" fmla="*/ 91646 h 187769"/>
                    <a:gd name="connsiteX5" fmla="*/ 374775 w 462759"/>
                    <a:gd name="connsiteY5" fmla="*/ 182918 h 187769"/>
                    <a:gd name="connsiteX6" fmla="*/ 462702 w 462759"/>
                    <a:gd name="connsiteY6" fmla="*/ 114198 h 187769"/>
                    <a:gd name="connsiteX7" fmla="*/ 462759 w 462759"/>
                    <a:gd name="connsiteY7" fmla="*/ 72527 h 187769"/>
                    <a:gd name="connsiteX8" fmla="*/ 377544 w 462759"/>
                    <a:gd name="connsiteY8" fmla="*/ 135970 h 18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58" h="187769">
                      <a:moveTo>
                        <a:pt x="377544" y="135970"/>
                      </a:moveTo>
                      <a:cubicBezTo>
                        <a:pt x="284629" y="157310"/>
                        <a:pt x="147620" y="104883"/>
                        <a:pt x="65865" y="44698"/>
                      </a:cubicBezTo>
                      <a:cubicBezTo>
                        <a:pt x="51822" y="34375"/>
                        <a:pt x="29645" y="18485"/>
                        <a:pt x="3605" y="0"/>
                      </a:cubicBezTo>
                      <a:lnTo>
                        <a:pt x="0" y="46342"/>
                      </a:lnTo>
                      <a:cubicBezTo>
                        <a:pt x="26415" y="65087"/>
                        <a:pt x="48909" y="81207"/>
                        <a:pt x="63097" y="91646"/>
                      </a:cubicBezTo>
                      <a:cubicBezTo>
                        <a:pt x="144852" y="151831"/>
                        <a:pt x="281860" y="204258"/>
                        <a:pt x="374775" y="182918"/>
                      </a:cubicBezTo>
                      <a:cubicBezTo>
                        <a:pt x="415754" y="173517"/>
                        <a:pt x="445312" y="150418"/>
                        <a:pt x="462702" y="114198"/>
                      </a:cubicBezTo>
                      <a:lnTo>
                        <a:pt x="462759" y="72527"/>
                      </a:lnTo>
                      <a:cubicBezTo>
                        <a:pt x="445082" y="105690"/>
                        <a:pt x="416503" y="127001"/>
                        <a:pt x="377544" y="135970"/>
                      </a:cubicBezTo>
                      <a:close/>
                    </a:path>
                  </a:pathLst>
                </a:custGeom>
                <a:solidFill>
                  <a:srgbClr val="D1DDFF"/>
                </a:solidFill>
                <a:ln w="2878" cap="flat">
                  <a:noFill/>
                  <a:prstDash val="solid"/>
                  <a:miter/>
                </a:ln>
              </p:spPr>
              <p:txBody>
                <a:bodyPr rtlCol="0" anchor="ctr"/>
                <a:lstStyle/>
                <a:p>
                  <a:endParaRPr lang="zh-CN" altLang="en-US"/>
                </a:p>
              </p:txBody>
            </p:sp>
            <p:sp>
              <p:nvSpPr>
                <p:cNvPr id="126" name="Aichitds5-243"/>
                <p:cNvSpPr/>
                <p:nvPr/>
              </p:nvSpPr>
              <p:spPr>
                <a:xfrm>
                  <a:off x="9682114" y="3360820"/>
                  <a:ext cx="154743" cy="152868"/>
                </a:xfrm>
                <a:custGeom>
                  <a:avLst/>
                  <a:gdLst>
                    <a:gd name="connsiteX0" fmla="*/ 0 w 154743"/>
                    <a:gd name="connsiteY0" fmla="*/ 46948 h 152868"/>
                    <a:gd name="connsiteX1" fmla="*/ 151139 w 154743"/>
                    <a:gd name="connsiteY1" fmla="*/ 152869 h 152868"/>
                    <a:gd name="connsiteX2" fmla="*/ 154743 w 154743"/>
                    <a:gd name="connsiteY2" fmla="*/ 106498 h 152868"/>
                    <a:gd name="connsiteX3" fmla="*/ 2768 w 154743"/>
                    <a:gd name="connsiteY3" fmla="*/ 0 h 152868"/>
                    <a:gd name="connsiteX4" fmla="*/ 0 w 154743"/>
                    <a:gd name="connsiteY4" fmla="*/ 46948 h 15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3" h="152868">
                      <a:moveTo>
                        <a:pt x="0" y="46948"/>
                      </a:moveTo>
                      <a:cubicBezTo>
                        <a:pt x="32125" y="69384"/>
                        <a:pt x="93031" y="111948"/>
                        <a:pt x="151139" y="152869"/>
                      </a:cubicBezTo>
                      <a:lnTo>
                        <a:pt x="154743" y="106498"/>
                      </a:lnTo>
                      <a:cubicBezTo>
                        <a:pt x="96405" y="65433"/>
                        <a:pt x="35067" y="22522"/>
                        <a:pt x="2768"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27" name="Aichitds5-244"/>
                <p:cNvSpPr/>
                <p:nvPr/>
              </p:nvSpPr>
              <p:spPr>
                <a:xfrm>
                  <a:off x="9897013" y="3512391"/>
                  <a:ext cx="462788" cy="187769"/>
                </a:xfrm>
                <a:custGeom>
                  <a:avLst/>
                  <a:gdLst>
                    <a:gd name="connsiteX0" fmla="*/ 377544 w 462788"/>
                    <a:gd name="connsiteY0" fmla="*/ 135970 h 187769"/>
                    <a:gd name="connsiteX1" fmla="*/ 65865 w 462788"/>
                    <a:gd name="connsiteY1" fmla="*/ 44698 h 187769"/>
                    <a:gd name="connsiteX2" fmla="*/ 3605 w 462788"/>
                    <a:gd name="connsiteY2" fmla="*/ 0 h 187769"/>
                    <a:gd name="connsiteX3" fmla="*/ 0 w 462788"/>
                    <a:gd name="connsiteY3" fmla="*/ 46342 h 187769"/>
                    <a:gd name="connsiteX4" fmla="*/ 63126 w 462788"/>
                    <a:gd name="connsiteY4" fmla="*/ 91646 h 187769"/>
                    <a:gd name="connsiteX5" fmla="*/ 374804 w 462788"/>
                    <a:gd name="connsiteY5" fmla="*/ 182918 h 187769"/>
                    <a:gd name="connsiteX6" fmla="*/ 462730 w 462788"/>
                    <a:gd name="connsiteY6" fmla="*/ 114226 h 187769"/>
                    <a:gd name="connsiteX7" fmla="*/ 462788 w 462788"/>
                    <a:gd name="connsiteY7" fmla="*/ 72556 h 187769"/>
                    <a:gd name="connsiteX8" fmla="*/ 377544 w 462788"/>
                    <a:gd name="connsiteY8" fmla="*/ 135970 h 18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88" h="187769">
                      <a:moveTo>
                        <a:pt x="377544" y="135970"/>
                      </a:moveTo>
                      <a:cubicBezTo>
                        <a:pt x="284629" y="157310"/>
                        <a:pt x="147620" y="104883"/>
                        <a:pt x="65865" y="44698"/>
                      </a:cubicBezTo>
                      <a:cubicBezTo>
                        <a:pt x="51822" y="34375"/>
                        <a:pt x="29645" y="18485"/>
                        <a:pt x="3605" y="0"/>
                      </a:cubicBezTo>
                      <a:lnTo>
                        <a:pt x="0" y="46342"/>
                      </a:lnTo>
                      <a:cubicBezTo>
                        <a:pt x="26415" y="65087"/>
                        <a:pt x="48909" y="81207"/>
                        <a:pt x="63126" y="91646"/>
                      </a:cubicBezTo>
                      <a:cubicBezTo>
                        <a:pt x="144881" y="151831"/>
                        <a:pt x="281889" y="204258"/>
                        <a:pt x="374804" y="182918"/>
                      </a:cubicBezTo>
                      <a:cubicBezTo>
                        <a:pt x="415811" y="173488"/>
                        <a:pt x="445341" y="150389"/>
                        <a:pt x="462730" y="114226"/>
                      </a:cubicBezTo>
                      <a:lnTo>
                        <a:pt x="462788" y="72556"/>
                      </a:lnTo>
                      <a:cubicBezTo>
                        <a:pt x="445111" y="105690"/>
                        <a:pt x="416504" y="127030"/>
                        <a:pt x="377544" y="135970"/>
                      </a:cubicBezTo>
                      <a:close/>
                    </a:path>
                  </a:pathLst>
                </a:custGeom>
                <a:solidFill>
                  <a:srgbClr val="D1DDFF"/>
                </a:solidFill>
                <a:ln w="2878" cap="flat">
                  <a:noFill/>
                  <a:prstDash val="solid"/>
                  <a:miter/>
                </a:ln>
              </p:spPr>
              <p:txBody>
                <a:bodyPr rtlCol="0" anchor="ctr"/>
                <a:lstStyle/>
                <a:p>
                  <a:endParaRPr lang="zh-CN" altLang="en-US"/>
                </a:p>
              </p:txBody>
            </p:sp>
            <p:sp>
              <p:nvSpPr>
                <p:cNvPr id="128" name="Aichitds5-245"/>
                <p:cNvSpPr/>
                <p:nvPr/>
              </p:nvSpPr>
              <p:spPr>
                <a:xfrm>
                  <a:off x="10102078" y="3718927"/>
                  <a:ext cx="253079" cy="115259"/>
                </a:xfrm>
                <a:custGeom>
                  <a:avLst/>
                  <a:gdLst>
                    <a:gd name="connsiteX0" fmla="*/ 167864 w 253079"/>
                    <a:gd name="connsiteY0" fmla="*/ 63472 h 115259"/>
                    <a:gd name="connsiteX1" fmla="*/ 3633 w 253079"/>
                    <a:gd name="connsiteY1" fmla="*/ 47005 h 115259"/>
                    <a:gd name="connsiteX2" fmla="*/ 0 w 253079"/>
                    <a:gd name="connsiteY2" fmla="*/ 93665 h 115259"/>
                    <a:gd name="connsiteX3" fmla="*/ 165096 w 253079"/>
                    <a:gd name="connsiteY3" fmla="*/ 110420 h 115259"/>
                    <a:gd name="connsiteX4" fmla="*/ 253022 w 253079"/>
                    <a:gd name="connsiteY4" fmla="*/ 41699 h 115259"/>
                    <a:gd name="connsiteX5" fmla="*/ 253080 w 253079"/>
                    <a:gd name="connsiteY5" fmla="*/ 0 h 115259"/>
                    <a:gd name="connsiteX6" fmla="*/ 167864 w 253079"/>
                    <a:gd name="connsiteY6" fmla="*/ 6347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79" h="115259">
                      <a:moveTo>
                        <a:pt x="167864" y="63472"/>
                      </a:moveTo>
                      <a:cubicBezTo>
                        <a:pt x="120253" y="74401"/>
                        <a:pt x="61049" y="65952"/>
                        <a:pt x="3633" y="47005"/>
                      </a:cubicBezTo>
                      <a:lnTo>
                        <a:pt x="0" y="93665"/>
                      </a:lnTo>
                      <a:cubicBezTo>
                        <a:pt x="57675" y="112785"/>
                        <a:pt x="117225" y="121407"/>
                        <a:pt x="165096" y="110420"/>
                      </a:cubicBezTo>
                      <a:cubicBezTo>
                        <a:pt x="206103" y="101019"/>
                        <a:pt x="235633" y="77920"/>
                        <a:pt x="253022" y="41699"/>
                      </a:cubicBezTo>
                      <a:lnTo>
                        <a:pt x="253080" y="0"/>
                      </a:lnTo>
                      <a:cubicBezTo>
                        <a:pt x="235402" y="33221"/>
                        <a:pt x="206824" y="54532"/>
                        <a:pt x="167864" y="63472"/>
                      </a:cubicBezTo>
                      <a:close/>
                    </a:path>
                  </a:pathLst>
                </a:custGeom>
                <a:solidFill>
                  <a:srgbClr val="D1DDFF"/>
                </a:solidFill>
                <a:ln w="2878" cap="flat">
                  <a:noFill/>
                  <a:prstDash val="solid"/>
                  <a:miter/>
                </a:ln>
              </p:spPr>
              <p:txBody>
                <a:bodyPr rtlCol="0" anchor="ctr"/>
                <a:lstStyle/>
                <a:p>
                  <a:endParaRPr lang="zh-CN" altLang="en-US"/>
                </a:p>
              </p:txBody>
            </p:sp>
            <p:sp>
              <p:nvSpPr>
                <p:cNvPr id="129" name="Aichitds5-246"/>
                <p:cNvSpPr/>
                <p:nvPr/>
              </p:nvSpPr>
              <p:spPr>
                <a:xfrm>
                  <a:off x="9677500" y="3494887"/>
                  <a:ext cx="362951" cy="291376"/>
                </a:xfrm>
                <a:custGeom>
                  <a:avLst/>
                  <a:gdLst>
                    <a:gd name="connsiteX0" fmla="*/ 2768 w 362951"/>
                    <a:gd name="connsiteY0" fmla="*/ 0 h 291376"/>
                    <a:gd name="connsiteX1" fmla="*/ 0 w 362951"/>
                    <a:gd name="connsiteY1" fmla="*/ 46948 h 291376"/>
                    <a:gd name="connsiteX2" fmla="*/ 277996 w 362951"/>
                    <a:gd name="connsiteY2" fmla="*/ 243218 h 291376"/>
                    <a:gd name="connsiteX3" fmla="*/ 359347 w 362951"/>
                    <a:gd name="connsiteY3" fmla="*/ 291377 h 291376"/>
                    <a:gd name="connsiteX4" fmla="*/ 362952 w 362951"/>
                    <a:gd name="connsiteY4" fmla="*/ 244832 h 291376"/>
                    <a:gd name="connsiteX5" fmla="*/ 280735 w 362951"/>
                    <a:gd name="connsiteY5" fmla="*/ 196270 h 291376"/>
                    <a:gd name="connsiteX6" fmla="*/ 2768 w 362951"/>
                    <a:gd name="connsiteY6" fmla="*/ 0 h 2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51" h="291376">
                      <a:moveTo>
                        <a:pt x="2768" y="0"/>
                      </a:moveTo>
                      <a:lnTo>
                        <a:pt x="0" y="46948"/>
                      </a:lnTo>
                      <a:cubicBezTo>
                        <a:pt x="60992" y="89541"/>
                        <a:pt x="225655" y="204690"/>
                        <a:pt x="277996" y="243218"/>
                      </a:cubicBezTo>
                      <a:cubicBezTo>
                        <a:pt x="301383" y="260434"/>
                        <a:pt x="329269" y="276987"/>
                        <a:pt x="359347" y="291377"/>
                      </a:cubicBezTo>
                      <a:lnTo>
                        <a:pt x="362952" y="244832"/>
                      </a:lnTo>
                      <a:cubicBezTo>
                        <a:pt x="332557" y="230327"/>
                        <a:pt x="304325" y="213630"/>
                        <a:pt x="280735" y="196270"/>
                      </a:cubicBezTo>
                      <a:cubicBezTo>
                        <a:pt x="228424" y="157742"/>
                        <a:pt x="63760" y="42565"/>
                        <a:pt x="2768" y="0"/>
                      </a:cubicBezTo>
                      <a:close/>
                    </a:path>
                  </a:pathLst>
                </a:custGeom>
                <a:solidFill>
                  <a:srgbClr val="D1DDFF"/>
                </a:solidFill>
                <a:ln w="2878" cap="flat">
                  <a:noFill/>
                  <a:prstDash val="solid"/>
                  <a:miter/>
                </a:ln>
              </p:spPr>
              <p:txBody>
                <a:bodyPr rtlCol="0" anchor="ctr"/>
                <a:lstStyle/>
                <a:p>
                  <a:endParaRPr lang="zh-CN" altLang="en-US"/>
                </a:p>
              </p:txBody>
            </p:sp>
            <p:sp>
              <p:nvSpPr>
                <p:cNvPr id="130" name="Aichitds5-247"/>
                <p:cNvSpPr/>
                <p:nvPr/>
              </p:nvSpPr>
              <p:spPr>
                <a:xfrm>
                  <a:off x="9680067" y="3424552"/>
                  <a:ext cx="132365" cy="137123"/>
                </a:xfrm>
                <a:custGeom>
                  <a:avLst/>
                  <a:gdLst>
                    <a:gd name="connsiteX0" fmla="*/ 0 w 132365"/>
                    <a:gd name="connsiteY0" fmla="*/ 46948 h 137123"/>
                    <a:gd name="connsiteX1" fmla="*/ 128761 w 132365"/>
                    <a:gd name="connsiteY1" fmla="*/ 137123 h 137123"/>
                    <a:gd name="connsiteX2" fmla="*/ 132365 w 132365"/>
                    <a:gd name="connsiteY2" fmla="*/ 90752 h 137123"/>
                    <a:gd name="connsiteX3" fmla="*/ 2768 w 132365"/>
                    <a:gd name="connsiteY3" fmla="*/ 0 h 137123"/>
                    <a:gd name="connsiteX4" fmla="*/ 0 w 132365"/>
                    <a:gd name="connsiteY4" fmla="*/ 46948 h 137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65" h="137123">
                      <a:moveTo>
                        <a:pt x="0" y="46948"/>
                      </a:moveTo>
                      <a:cubicBezTo>
                        <a:pt x="28030" y="66529"/>
                        <a:pt x="77920" y="101393"/>
                        <a:pt x="128761" y="137123"/>
                      </a:cubicBezTo>
                      <a:cubicBezTo>
                        <a:pt x="129972" y="121666"/>
                        <a:pt x="131183" y="106209"/>
                        <a:pt x="132365" y="90752"/>
                      </a:cubicBezTo>
                      <a:cubicBezTo>
                        <a:pt x="81236" y="54820"/>
                        <a:pt x="30943" y="19667"/>
                        <a:pt x="2768" y="0"/>
                      </a:cubicBezTo>
                      <a:lnTo>
                        <a:pt x="0" y="46948"/>
                      </a:lnTo>
                      <a:close/>
                    </a:path>
                  </a:pathLst>
                </a:custGeom>
                <a:solidFill>
                  <a:srgbClr val="D1DDFF"/>
                </a:solidFill>
                <a:ln w="2878" cap="flat">
                  <a:noFill/>
                  <a:prstDash val="solid"/>
                  <a:miter/>
                </a:ln>
              </p:spPr>
              <p:txBody>
                <a:bodyPr rtlCol="0" anchor="ctr"/>
                <a:lstStyle/>
                <a:p>
                  <a:endParaRPr lang="zh-CN" altLang="en-US"/>
                </a:p>
              </p:txBody>
            </p:sp>
            <p:sp>
              <p:nvSpPr>
                <p:cNvPr id="131" name="Aichitds5-248"/>
                <p:cNvSpPr/>
                <p:nvPr/>
              </p:nvSpPr>
              <p:spPr>
                <a:xfrm>
                  <a:off x="9831177" y="3531050"/>
                  <a:ext cx="364480" cy="231047"/>
                </a:xfrm>
                <a:custGeom>
                  <a:avLst/>
                  <a:gdLst>
                    <a:gd name="connsiteX0" fmla="*/ 3605 w 364480"/>
                    <a:gd name="connsiteY0" fmla="*/ 0 h 231047"/>
                    <a:gd name="connsiteX1" fmla="*/ 0 w 364480"/>
                    <a:gd name="connsiteY1" fmla="*/ 46342 h 231047"/>
                    <a:gd name="connsiteX2" fmla="*/ 126886 w 364480"/>
                    <a:gd name="connsiteY2" fmla="*/ 136720 h 231047"/>
                    <a:gd name="connsiteX3" fmla="*/ 360847 w 364480"/>
                    <a:gd name="connsiteY3" fmla="*/ 231048 h 231047"/>
                    <a:gd name="connsiteX4" fmla="*/ 364480 w 364480"/>
                    <a:gd name="connsiteY4" fmla="*/ 184187 h 231047"/>
                    <a:gd name="connsiteX5" fmla="*/ 129625 w 364480"/>
                    <a:gd name="connsiteY5" fmla="*/ 89772 h 231047"/>
                    <a:gd name="connsiteX6" fmla="*/ 3605 w 364480"/>
                    <a:gd name="connsiteY6" fmla="*/ 0 h 23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80" h="231046">
                      <a:moveTo>
                        <a:pt x="3605" y="0"/>
                      </a:moveTo>
                      <a:cubicBezTo>
                        <a:pt x="2393" y="15457"/>
                        <a:pt x="1211" y="30914"/>
                        <a:pt x="0" y="46342"/>
                      </a:cubicBezTo>
                      <a:cubicBezTo>
                        <a:pt x="52196" y="83082"/>
                        <a:pt x="102114" y="118494"/>
                        <a:pt x="126886" y="136720"/>
                      </a:cubicBezTo>
                      <a:cubicBezTo>
                        <a:pt x="187878" y="181620"/>
                        <a:pt x="279611" y="222166"/>
                        <a:pt x="360847" y="231048"/>
                      </a:cubicBezTo>
                      <a:lnTo>
                        <a:pt x="364480" y="184187"/>
                      </a:lnTo>
                      <a:cubicBezTo>
                        <a:pt x="283013" y="175506"/>
                        <a:pt x="190848" y="134816"/>
                        <a:pt x="129625" y="89772"/>
                      </a:cubicBezTo>
                      <a:cubicBezTo>
                        <a:pt x="105027" y="71662"/>
                        <a:pt x="55484" y="36537"/>
                        <a:pt x="3605" y="0"/>
                      </a:cubicBezTo>
                      <a:close/>
                    </a:path>
                  </a:pathLst>
                </a:custGeom>
                <a:solidFill>
                  <a:srgbClr val="D1DDFF"/>
                </a:solidFill>
                <a:ln w="2878" cap="flat">
                  <a:noFill/>
                  <a:prstDash val="solid"/>
                  <a:miter/>
                </a:ln>
              </p:spPr>
              <p:txBody>
                <a:bodyPr rtlCol="0" anchor="ctr"/>
                <a:lstStyle/>
                <a:p>
                  <a:endParaRPr lang="zh-CN" altLang="en-US"/>
                </a:p>
              </p:txBody>
            </p:sp>
            <p:sp>
              <p:nvSpPr>
                <p:cNvPr id="132" name="Aichitds5-249"/>
                <p:cNvSpPr/>
                <p:nvPr/>
              </p:nvSpPr>
              <p:spPr>
                <a:xfrm>
                  <a:off x="10277210" y="3648650"/>
                  <a:ext cx="80514" cy="108487"/>
                </a:xfrm>
                <a:custGeom>
                  <a:avLst/>
                  <a:gdLst>
                    <a:gd name="connsiteX0" fmla="*/ 3662 w 80514"/>
                    <a:gd name="connsiteY0" fmla="*/ 61251 h 108487"/>
                    <a:gd name="connsiteX1" fmla="*/ 0 w 80514"/>
                    <a:gd name="connsiteY1" fmla="*/ 108488 h 108487"/>
                    <a:gd name="connsiteX2" fmla="*/ 80457 w 80514"/>
                    <a:gd name="connsiteY2" fmla="*/ 41671 h 108487"/>
                    <a:gd name="connsiteX3" fmla="*/ 80515 w 80514"/>
                    <a:gd name="connsiteY3" fmla="*/ 0 h 108487"/>
                    <a:gd name="connsiteX4" fmla="*/ 3662 w 80514"/>
                    <a:gd name="connsiteY4" fmla="*/ 61251 h 10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4" h="108486">
                      <a:moveTo>
                        <a:pt x="3662" y="61251"/>
                      </a:moveTo>
                      <a:lnTo>
                        <a:pt x="0" y="108488"/>
                      </a:lnTo>
                      <a:cubicBezTo>
                        <a:pt x="37143" y="98048"/>
                        <a:pt x="64164" y="75641"/>
                        <a:pt x="80457" y="41671"/>
                      </a:cubicBezTo>
                      <a:lnTo>
                        <a:pt x="80515" y="0"/>
                      </a:lnTo>
                      <a:cubicBezTo>
                        <a:pt x="64135" y="30741"/>
                        <a:pt x="38354" y="51274"/>
                        <a:pt x="3662" y="61251"/>
                      </a:cubicBezTo>
                      <a:close/>
                    </a:path>
                  </a:pathLst>
                </a:custGeom>
                <a:solidFill>
                  <a:srgbClr val="D1DDFF"/>
                </a:solidFill>
                <a:ln w="2878" cap="flat">
                  <a:noFill/>
                  <a:prstDash val="solid"/>
                  <a:miter/>
                </a:ln>
              </p:spPr>
              <p:txBody>
                <a:bodyPr rtlCol="0" anchor="ctr"/>
                <a:lstStyle/>
                <a:p>
                  <a:endParaRPr lang="zh-CN" altLang="en-US"/>
                </a:p>
              </p:txBody>
            </p:sp>
          </p:grpSp>
          <p:sp>
            <p:nvSpPr>
              <p:cNvPr id="120" name="Aichitds5-250"/>
              <p:cNvSpPr/>
              <p:nvPr/>
            </p:nvSpPr>
            <p:spPr>
              <a:xfrm>
                <a:off x="10913514" y="3908824"/>
                <a:ext cx="138738" cy="1185288"/>
              </a:xfrm>
              <a:custGeom>
                <a:avLst/>
                <a:gdLst>
                  <a:gd name="connsiteX0" fmla="*/ 663 w 138738"/>
                  <a:gd name="connsiteY0" fmla="*/ 104046 h 1185288"/>
                  <a:gd name="connsiteX1" fmla="*/ 0 w 138738"/>
                  <a:gd name="connsiteY1" fmla="*/ 1185289 h 1185288"/>
                  <a:gd name="connsiteX2" fmla="*/ 138738 w 138738"/>
                  <a:gd name="connsiteY2" fmla="*/ 1078848 h 1185288"/>
                  <a:gd name="connsiteX3" fmla="*/ 136258 w 138738"/>
                  <a:gd name="connsiteY3" fmla="*/ 0 h 1185288"/>
                </a:gdLst>
                <a:ahLst/>
                <a:cxnLst>
                  <a:cxn ang="0">
                    <a:pos x="connsiteX0" y="connsiteY0"/>
                  </a:cxn>
                  <a:cxn ang="0">
                    <a:pos x="connsiteX1" y="connsiteY1"/>
                  </a:cxn>
                  <a:cxn ang="0">
                    <a:pos x="connsiteX2" y="connsiteY2"/>
                  </a:cxn>
                  <a:cxn ang="0">
                    <a:pos x="connsiteX3" y="connsiteY3"/>
                  </a:cxn>
                </a:cxnLst>
                <a:rect l="l" t="t" r="r" b="b"/>
                <a:pathLst>
                  <a:path w="138738" h="1185288">
                    <a:moveTo>
                      <a:pt x="663" y="104046"/>
                    </a:moveTo>
                    <a:lnTo>
                      <a:pt x="0" y="1185289"/>
                    </a:lnTo>
                    <a:lnTo>
                      <a:pt x="138738" y="1078848"/>
                    </a:lnTo>
                    <a:lnTo>
                      <a:pt x="136258" y="0"/>
                    </a:lnTo>
                    <a:close/>
                  </a:path>
                </a:pathLst>
              </a:custGeom>
              <a:solidFill>
                <a:srgbClr val="9899EF"/>
              </a:solidFill>
              <a:ln w="2878" cap="flat">
                <a:noFill/>
                <a:prstDash val="solid"/>
                <a:miter/>
              </a:ln>
            </p:spPr>
            <p:txBody>
              <a:bodyPr rtlCol="0" anchor="ctr"/>
              <a:lstStyle/>
              <a:p>
                <a:endParaRPr lang="zh-CN" altLang="en-US"/>
              </a:p>
            </p:txBody>
          </p:sp>
          <p:sp>
            <p:nvSpPr>
              <p:cNvPr id="121" name="Aichitds5-251"/>
              <p:cNvSpPr/>
              <p:nvPr/>
            </p:nvSpPr>
            <p:spPr>
              <a:xfrm>
                <a:off x="10364877" y="3509681"/>
                <a:ext cx="684896" cy="504833"/>
              </a:xfrm>
              <a:custGeom>
                <a:avLst/>
                <a:gdLst>
                  <a:gd name="connsiteX0" fmla="*/ 143410 w 684896"/>
                  <a:gd name="connsiteY0" fmla="*/ 252734 h 504833"/>
                  <a:gd name="connsiteX1" fmla="*/ 547138 w 684896"/>
                  <a:gd name="connsiteY1" fmla="*/ 504833 h 504833"/>
                  <a:gd name="connsiteX2" fmla="*/ 684896 w 684896"/>
                  <a:gd name="connsiteY2" fmla="*/ 399143 h 504833"/>
                  <a:gd name="connsiteX3" fmla="*/ 0 w 684896"/>
                  <a:gd name="connsiteY3" fmla="*/ 0 h 504833"/>
                  <a:gd name="connsiteX4" fmla="*/ 143410 w 684896"/>
                  <a:gd name="connsiteY4" fmla="*/ 252734 h 50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896" h="504833">
                    <a:moveTo>
                      <a:pt x="143410" y="252734"/>
                    </a:moveTo>
                    <a:cubicBezTo>
                      <a:pt x="263433" y="357213"/>
                      <a:pt x="547138" y="504833"/>
                      <a:pt x="547138" y="504833"/>
                    </a:cubicBezTo>
                    <a:lnTo>
                      <a:pt x="684896" y="399143"/>
                    </a:lnTo>
                    <a:lnTo>
                      <a:pt x="0" y="0"/>
                    </a:lnTo>
                    <a:cubicBezTo>
                      <a:pt x="29" y="0"/>
                      <a:pt x="23387" y="148226"/>
                      <a:pt x="143410" y="252734"/>
                    </a:cubicBezTo>
                    <a:close/>
                  </a:path>
                </a:pathLst>
              </a:custGeom>
              <a:solidFill>
                <a:srgbClr val="D1DDFF"/>
              </a:solidFill>
              <a:ln w="2878" cap="flat">
                <a:noFill/>
                <a:prstDash val="solid"/>
                <a:miter/>
              </a:ln>
            </p:spPr>
            <p:txBody>
              <a:bodyPr rtlCol="0" anchor="ctr"/>
              <a:lstStyle/>
              <a:p>
                <a:endParaRPr lang="zh-CN" altLang="en-US"/>
              </a:p>
            </p:txBody>
          </p:sp>
          <p:sp>
            <p:nvSpPr>
              <p:cNvPr id="122" name="Aichitds5-252"/>
              <p:cNvSpPr/>
              <p:nvPr/>
            </p:nvSpPr>
            <p:spPr>
              <a:xfrm>
                <a:off x="9660428" y="3172279"/>
                <a:ext cx="703669" cy="381554"/>
              </a:xfrm>
              <a:custGeom>
                <a:avLst/>
                <a:gdLst>
                  <a:gd name="connsiteX0" fmla="*/ 0 w 703669"/>
                  <a:gd name="connsiteY0" fmla="*/ 100327 h 381554"/>
                  <a:gd name="connsiteX1" fmla="*/ 463192 w 703669"/>
                  <a:gd name="connsiteY1" fmla="*/ 365749 h 381554"/>
                  <a:gd name="connsiteX2" fmla="*/ 703670 w 703669"/>
                  <a:gd name="connsiteY2" fmla="*/ 337978 h 381554"/>
                  <a:gd name="connsiteX3" fmla="*/ 130750 w 703669"/>
                  <a:gd name="connsiteY3" fmla="*/ 0 h 381554"/>
                  <a:gd name="connsiteX4" fmla="*/ 0 w 703669"/>
                  <a:gd name="connsiteY4" fmla="*/ 100327 h 38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69" h="381554">
                    <a:moveTo>
                      <a:pt x="0" y="100327"/>
                    </a:moveTo>
                    <a:cubicBezTo>
                      <a:pt x="0" y="100327"/>
                      <a:pt x="323502" y="318023"/>
                      <a:pt x="463192" y="365749"/>
                    </a:cubicBezTo>
                    <a:cubicBezTo>
                      <a:pt x="602882" y="413447"/>
                      <a:pt x="703670" y="337978"/>
                      <a:pt x="703670" y="337978"/>
                    </a:cubicBezTo>
                    <a:lnTo>
                      <a:pt x="130750" y="0"/>
                    </a:lnTo>
                    <a:lnTo>
                      <a:pt x="0" y="100327"/>
                    </a:lnTo>
                    <a:close/>
                  </a:path>
                </a:pathLst>
              </a:custGeom>
              <a:solidFill>
                <a:srgbClr val="D1DDFF"/>
              </a:solidFill>
              <a:ln w="2878" cap="flat">
                <a:noFill/>
                <a:prstDash val="solid"/>
                <a:miter/>
              </a:ln>
            </p:spPr>
            <p:txBody>
              <a:bodyPr rtlCol="0" anchor="ctr"/>
              <a:lstStyle/>
              <a:p>
                <a:endParaRPr lang="zh-CN" altLang="en-US"/>
              </a:p>
            </p:txBody>
          </p:sp>
          <p:sp>
            <p:nvSpPr>
              <p:cNvPr id="123" name="Aichitds5-253"/>
              <p:cNvSpPr/>
              <p:nvPr/>
            </p:nvSpPr>
            <p:spPr>
              <a:xfrm>
                <a:off x="10212296" y="3528079"/>
                <a:ext cx="158982" cy="1561649"/>
              </a:xfrm>
              <a:custGeom>
                <a:avLst/>
                <a:gdLst>
                  <a:gd name="connsiteX0" fmla="*/ 663 w 158982"/>
                  <a:gd name="connsiteY0" fmla="*/ 545898 h 1561649"/>
                  <a:gd name="connsiteX1" fmla="*/ 0 w 158982"/>
                  <a:gd name="connsiteY1" fmla="*/ 1561650 h 1561649"/>
                  <a:gd name="connsiteX2" fmla="*/ 79852 w 158982"/>
                  <a:gd name="connsiteY2" fmla="*/ 1412097 h 1561649"/>
                  <a:gd name="connsiteX3" fmla="*/ 158435 w 158982"/>
                  <a:gd name="connsiteY3" fmla="*/ 1005860 h 1561649"/>
                  <a:gd name="connsiteX4" fmla="*/ 158982 w 158982"/>
                  <a:gd name="connsiteY4" fmla="*/ 0 h 1561649"/>
                  <a:gd name="connsiteX5" fmla="*/ 80457 w 158982"/>
                  <a:gd name="connsiteY5" fmla="*/ 396519 h 1561649"/>
                  <a:gd name="connsiteX6" fmla="*/ 663 w 158982"/>
                  <a:gd name="connsiteY6" fmla="*/ 545898 h 156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82" h="1561649">
                    <a:moveTo>
                      <a:pt x="663" y="545898"/>
                    </a:moveTo>
                    <a:lnTo>
                      <a:pt x="0" y="1561650"/>
                    </a:lnTo>
                    <a:lnTo>
                      <a:pt x="79852" y="1412097"/>
                    </a:lnTo>
                    <a:cubicBezTo>
                      <a:pt x="117225" y="1342166"/>
                      <a:pt x="158435" y="1158614"/>
                      <a:pt x="158435" y="1005860"/>
                    </a:cubicBezTo>
                    <a:lnTo>
                      <a:pt x="158982" y="0"/>
                    </a:lnTo>
                    <a:cubicBezTo>
                      <a:pt x="157339" y="150677"/>
                      <a:pt x="117052" y="328029"/>
                      <a:pt x="80457" y="396519"/>
                    </a:cubicBezTo>
                    <a:lnTo>
                      <a:pt x="663" y="545898"/>
                    </a:lnTo>
                    <a:close/>
                  </a:path>
                </a:pathLst>
              </a:custGeom>
              <a:solidFill>
                <a:srgbClr val="EDF2FF"/>
              </a:solidFill>
              <a:ln w="2878" cap="flat">
                <a:noFill/>
                <a:prstDash val="solid"/>
                <a:miter/>
              </a:ln>
            </p:spPr>
            <p:txBody>
              <a:bodyPr rtlCol="0" anchor="ctr"/>
              <a:lstStyle/>
              <a:p>
                <a:endParaRPr lang="zh-CN" altLang="en-US"/>
              </a:p>
            </p:txBody>
          </p:sp>
        </p:grpSp>
      </p:grpSp>
      <p:grpSp>
        <p:nvGrpSpPr>
          <p:cNvPr id="363" name="Aichitds6"/>
          <p:cNvGrpSpPr/>
          <p:nvPr/>
        </p:nvGrpSpPr>
        <p:grpSpPr>
          <a:xfrm>
            <a:off x="980137" y="3238295"/>
            <a:ext cx="3162655" cy="2618633"/>
            <a:chOff x="8124329" y="5281240"/>
            <a:chExt cx="1384442" cy="1146299"/>
          </a:xfrm>
        </p:grpSpPr>
        <p:grpSp>
          <p:nvGrpSpPr>
            <p:cNvPr id="364" name="图形 2"/>
            <p:cNvGrpSpPr/>
            <p:nvPr/>
          </p:nvGrpSpPr>
          <p:grpSpPr>
            <a:xfrm>
              <a:off x="9049676" y="5581030"/>
              <a:ext cx="186766" cy="396147"/>
              <a:chOff x="9049676" y="5581030"/>
              <a:chExt cx="186766" cy="396147"/>
            </a:xfrm>
          </p:grpSpPr>
          <p:grpSp>
            <p:nvGrpSpPr>
              <p:cNvPr id="565" name="图形 2"/>
              <p:cNvGrpSpPr/>
              <p:nvPr/>
            </p:nvGrpSpPr>
            <p:grpSpPr>
              <a:xfrm>
                <a:off x="9049676" y="5581030"/>
                <a:ext cx="117088" cy="332848"/>
                <a:chOff x="9049676" y="5581030"/>
                <a:chExt cx="117088" cy="332848"/>
              </a:xfrm>
            </p:grpSpPr>
            <p:sp>
              <p:nvSpPr>
                <p:cNvPr id="568" name="Aichitds6-1"/>
                <p:cNvSpPr/>
                <p:nvPr/>
              </p:nvSpPr>
              <p:spPr>
                <a:xfrm>
                  <a:off x="9049676" y="5835502"/>
                  <a:ext cx="117088" cy="78377"/>
                </a:xfrm>
                <a:custGeom>
                  <a:avLst/>
                  <a:gdLst>
                    <a:gd name="connsiteX0" fmla="*/ 112494 w 117088"/>
                    <a:gd name="connsiteY0" fmla="*/ 8103 h 78377"/>
                    <a:gd name="connsiteX1" fmla="*/ 72727 w 117088"/>
                    <a:gd name="connsiteY1" fmla="*/ 17216 h 78377"/>
                    <a:gd name="connsiteX2" fmla="*/ 51531 w 117088"/>
                    <a:gd name="connsiteY2" fmla="*/ 33827 h 78377"/>
                    <a:gd name="connsiteX3" fmla="*/ 8303 w 117088"/>
                    <a:gd name="connsiteY3" fmla="*/ 0 h 78377"/>
                    <a:gd name="connsiteX4" fmla="*/ 6112 w 117088"/>
                    <a:gd name="connsiteY4" fmla="*/ 39594 h 78377"/>
                    <a:gd name="connsiteX5" fmla="*/ 23068 w 117088"/>
                    <a:gd name="connsiteY5" fmla="*/ 77314 h 78377"/>
                    <a:gd name="connsiteX6" fmla="*/ 31662 w 117088"/>
                    <a:gd name="connsiteY6" fmla="*/ 75872 h 78377"/>
                    <a:gd name="connsiteX7" fmla="*/ 22924 w 117088"/>
                    <a:gd name="connsiteY7" fmla="*/ 42565 h 78377"/>
                    <a:gd name="connsiteX8" fmla="*/ 61596 w 117088"/>
                    <a:gd name="connsiteY8" fmla="*/ 60271 h 78377"/>
                    <a:gd name="connsiteX9" fmla="*/ 81465 w 117088"/>
                    <a:gd name="connsiteY9" fmla="*/ 56926 h 78377"/>
                    <a:gd name="connsiteX10" fmla="*/ 117050 w 117088"/>
                    <a:gd name="connsiteY10" fmla="*/ 12054 h 78377"/>
                    <a:gd name="connsiteX11" fmla="*/ 112494 w 117088"/>
                    <a:gd name="connsiteY11" fmla="*/ 8103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88" h="78377">
                      <a:moveTo>
                        <a:pt x="112494" y="8103"/>
                      </a:moveTo>
                      <a:cubicBezTo>
                        <a:pt x="92654" y="9891"/>
                        <a:pt x="72727" y="17216"/>
                        <a:pt x="72727" y="17216"/>
                      </a:cubicBezTo>
                      <a:cubicBezTo>
                        <a:pt x="72727" y="17216"/>
                        <a:pt x="75265" y="44843"/>
                        <a:pt x="51531" y="33827"/>
                      </a:cubicBezTo>
                      <a:cubicBezTo>
                        <a:pt x="34949" y="26127"/>
                        <a:pt x="14532" y="0"/>
                        <a:pt x="8303" y="0"/>
                      </a:cubicBezTo>
                      <a:cubicBezTo>
                        <a:pt x="8188" y="115"/>
                        <a:pt x="-8769" y="13496"/>
                        <a:pt x="6112" y="39594"/>
                      </a:cubicBezTo>
                      <a:cubicBezTo>
                        <a:pt x="21050" y="65808"/>
                        <a:pt x="23068" y="77314"/>
                        <a:pt x="23068" y="77314"/>
                      </a:cubicBezTo>
                      <a:cubicBezTo>
                        <a:pt x="23068" y="77314"/>
                        <a:pt x="27711" y="80486"/>
                        <a:pt x="31662" y="75872"/>
                      </a:cubicBezTo>
                      <a:lnTo>
                        <a:pt x="22924" y="42565"/>
                      </a:lnTo>
                      <a:lnTo>
                        <a:pt x="61596" y="60271"/>
                      </a:lnTo>
                      <a:cubicBezTo>
                        <a:pt x="68344" y="62780"/>
                        <a:pt x="75034" y="60184"/>
                        <a:pt x="81465" y="56926"/>
                      </a:cubicBezTo>
                      <a:cubicBezTo>
                        <a:pt x="108514" y="43285"/>
                        <a:pt x="116791" y="13871"/>
                        <a:pt x="117050" y="12054"/>
                      </a:cubicBezTo>
                      <a:cubicBezTo>
                        <a:pt x="117425" y="9459"/>
                        <a:pt x="114945" y="7873"/>
                        <a:pt x="112494" y="8103"/>
                      </a:cubicBezTo>
                      <a:close/>
                    </a:path>
                  </a:pathLst>
                </a:custGeom>
                <a:solidFill>
                  <a:srgbClr val="4C4DC3"/>
                </a:solidFill>
                <a:ln w="2878" cap="flat">
                  <a:noFill/>
                  <a:prstDash val="solid"/>
                  <a:miter/>
                </a:ln>
              </p:spPr>
              <p:txBody>
                <a:bodyPr rtlCol="0" anchor="ctr"/>
                <a:lstStyle/>
                <a:p>
                  <a:endParaRPr lang="zh-CN" altLang="en-US"/>
                </a:p>
              </p:txBody>
            </p:sp>
            <p:sp>
              <p:nvSpPr>
                <p:cNvPr id="569" name="Aichitds6-2"/>
                <p:cNvSpPr/>
                <p:nvPr/>
              </p:nvSpPr>
              <p:spPr>
                <a:xfrm>
                  <a:off x="9057979" y="5581030"/>
                  <a:ext cx="90730" cy="292088"/>
                </a:xfrm>
                <a:custGeom>
                  <a:avLst/>
                  <a:gdLst>
                    <a:gd name="connsiteX0" fmla="*/ 2624 w 90730"/>
                    <a:gd name="connsiteY0" fmla="*/ 11081 h 292088"/>
                    <a:gd name="connsiteX1" fmla="*/ 15659 w 90730"/>
                    <a:gd name="connsiteY1" fmla="*/ 79484 h 292088"/>
                    <a:gd name="connsiteX2" fmla="*/ 29616 w 90730"/>
                    <a:gd name="connsiteY2" fmla="*/ 70458 h 292088"/>
                    <a:gd name="connsiteX3" fmla="*/ 11131 w 90730"/>
                    <a:gd name="connsiteY3" fmla="*/ 162422 h 292088"/>
                    <a:gd name="connsiteX4" fmla="*/ 0 w 90730"/>
                    <a:gd name="connsiteY4" fmla="*/ 254443 h 292088"/>
                    <a:gd name="connsiteX5" fmla="*/ 27425 w 90730"/>
                    <a:gd name="connsiteY5" fmla="*/ 279214 h 292088"/>
                    <a:gd name="connsiteX6" fmla="*/ 72815 w 90730"/>
                    <a:gd name="connsiteY6" fmla="*/ 287058 h 292088"/>
                    <a:gd name="connsiteX7" fmla="*/ 71027 w 90730"/>
                    <a:gd name="connsiteY7" fmla="*/ 275033 h 292088"/>
                    <a:gd name="connsiteX8" fmla="*/ 43747 w 90730"/>
                    <a:gd name="connsiteY8" fmla="*/ 245965 h 292088"/>
                    <a:gd name="connsiteX9" fmla="*/ 90724 w 90730"/>
                    <a:gd name="connsiteY9" fmla="*/ 29278 h 292088"/>
                    <a:gd name="connsiteX10" fmla="*/ 2624 w 90730"/>
                    <a:gd name="connsiteY10" fmla="*/ 11081 h 2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730" h="292088">
                      <a:moveTo>
                        <a:pt x="2624" y="11081"/>
                      </a:moveTo>
                      <a:lnTo>
                        <a:pt x="15659" y="79484"/>
                      </a:lnTo>
                      <a:lnTo>
                        <a:pt x="29616" y="70458"/>
                      </a:lnTo>
                      <a:cubicBezTo>
                        <a:pt x="29616" y="70458"/>
                        <a:pt x="12256" y="109822"/>
                        <a:pt x="11131" y="162422"/>
                      </a:cubicBezTo>
                      <a:cubicBezTo>
                        <a:pt x="9978" y="215021"/>
                        <a:pt x="9343" y="243658"/>
                        <a:pt x="0" y="254443"/>
                      </a:cubicBezTo>
                      <a:cubicBezTo>
                        <a:pt x="0" y="254443"/>
                        <a:pt x="15803" y="266151"/>
                        <a:pt x="27425" y="279214"/>
                      </a:cubicBezTo>
                      <a:cubicBezTo>
                        <a:pt x="35672" y="288471"/>
                        <a:pt x="59117" y="298305"/>
                        <a:pt x="72815" y="287058"/>
                      </a:cubicBezTo>
                      <a:cubicBezTo>
                        <a:pt x="76881" y="283742"/>
                        <a:pt x="75786" y="277196"/>
                        <a:pt x="71027" y="275033"/>
                      </a:cubicBezTo>
                      <a:cubicBezTo>
                        <a:pt x="60473" y="270246"/>
                        <a:pt x="45506" y="260902"/>
                        <a:pt x="43747" y="245965"/>
                      </a:cubicBezTo>
                      <a:cubicBezTo>
                        <a:pt x="41526" y="227134"/>
                        <a:pt x="91416" y="76139"/>
                        <a:pt x="90724" y="29278"/>
                      </a:cubicBezTo>
                      <a:cubicBezTo>
                        <a:pt x="90060" y="-17583"/>
                        <a:pt x="19581" y="4189"/>
                        <a:pt x="2624" y="11081"/>
                      </a:cubicBezTo>
                      <a:close/>
                    </a:path>
                  </a:pathLst>
                </a:custGeom>
                <a:solidFill>
                  <a:srgbClr val="FFAA83"/>
                </a:solidFill>
                <a:ln w="2878" cap="flat">
                  <a:noFill/>
                  <a:prstDash val="solid"/>
                  <a:miter/>
                </a:ln>
              </p:spPr>
              <p:txBody>
                <a:bodyPr rtlCol="0" anchor="ctr"/>
                <a:lstStyle/>
                <a:p>
                  <a:endParaRPr lang="zh-CN" altLang="en-US"/>
                </a:p>
              </p:txBody>
            </p:sp>
          </p:grpSp>
          <p:sp>
            <p:nvSpPr>
              <p:cNvPr id="566" name="Aichitds6-3"/>
              <p:cNvSpPr/>
              <p:nvPr/>
            </p:nvSpPr>
            <p:spPr>
              <a:xfrm>
                <a:off x="9119342" y="5898829"/>
                <a:ext cx="117099" cy="78348"/>
              </a:xfrm>
              <a:custGeom>
                <a:avLst/>
                <a:gdLst>
                  <a:gd name="connsiteX0" fmla="*/ 112529 w 117099"/>
                  <a:gd name="connsiteY0" fmla="*/ 8104 h 78348"/>
                  <a:gd name="connsiteX1" fmla="*/ 72761 w 117099"/>
                  <a:gd name="connsiteY1" fmla="*/ 17216 h 78348"/>
                  <a:gd name="connsiteX2" fmla="*/ 51537 w 117099"/>
                  <a:gd name="connsiteY2" fmla="*/ 33827 h 78348"/>
                  <a:gd name="connsiteX3" fmla="*/ 8309 w 117099"/>
                  <a:gd name="connsiteY3" fmla="*/ 0 h 78348"/>
                  <a:gd name="connsiteX4" fmla="*/ 6117 w 117099"/>
                  <a:gd name="connsiteY4" fmla="*/ 39594 h 78348"/>
                  <a:gd name="connsiteX5" fmla="*/ 23074 w 117099"/>
                  <a:gd name="connsiteY5" fmla="*/ 77285 h 78348"/>
                  <a:gd name="connsiteX6" fmla="*/ 31668 w 117099"/>
                  <a:gd name="connsiteY6" fmla="*/ 75843 h 78348"/>
                  <a:gd name="connsiteX7" fmla="*/ 22930 w 117099"/>
                  <a:gd name="connsiteY7" fmla="*/ 42536 h 78348"/>
                  <a:gd name="connsiteX8" fmla="*/ 61601 w 117099"/>
                  <a:gd name="connsiteY8" fmla="*/ 60242 h 78348"/>
                  <a:gd name="connsiteX9" fmla="*/ 81441 w 117099"/>
                  <a:gd name="connsiteY9" fmla="*/ 56897 h 78348"/>
                  <a:gd name="connsiteX10" fmla="*/ 117056 w 117099"/>
                  <a:gd name="connsiteY10" fmla="*/ 12025 h 78348"/>
                  <a:gd name="connsiteX11" fmla="*/ 112529 w 117099"/>
                  <a:gd name="connsiteY11" fmla="*/ 8104 h 7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99" h="78348">
                    <a:moveTo>
                      <a:pt x="112529" y="8104"/>
                    </a:moveTo>
                    <a:cubicBezTo>
                      <a:pt x="92688" y="9920"/>
                      <a:pt x="72761" y="17216"/>
                      <a:pt x="72761" y="17216"/>
                    </a:cubicBezTo>
                    <a:cubicBezTo>
                      <a:pt x="72761" y="17216"/>
                      <a:pt x="75299" y="44843"/>
                      <a:pt x="51537" y="33827"/>
                    </a:cubicBezTo>
                    <a:cubicBezTo>
                      <a:pt x="34984" y="26127"/>
                      <a:pt x="14538" y="0"/>
                      <a:pt x="8309" y="0"/>
                    </a:cubicBezTo>
                    <a:cubicBezTo>
                      <a:pt x="8165" y="87"/>
                      <a:pt x="-8763" y="13496"/>
                      <a:pt x="6117" y="39594"/>
                    </a:cubicBezTo>
                    <a:cubicBezTo>
                      <a:pt x="21055" y="65808"/>
                      <a:pt x="23074" y="77285"/>
                      <a:pt x="23074" y="77285"/>
                    </a:cubicBezTo>
                    <a:cubicBezTo>
                      <a:pt x="23074" y="77285"/>
                      <a:pt x="27717" y="80457"/>
                      <a:pt x="31668" y="75843"/>
                    </a:cubicBezTo>
                    <a:lnTo>
                      <a:pt x="22930" y="42536"/>
                    </a:lnTo>
                    <a:lnTo>
                      <a:pt x="61601" y="60242"/>
                    </a:lnTo>
                    <a:cubicBezTo>
                      <a:pt x="68349" y="62751"/>
                      <a:pt x="75040" y="60127"/>
                      <a:pt x="81441" y="56897"/>
                    </a:cubicBezTo>
                    <a:cubicBezTo>
                      <a:pt x="108520" y="43257"/>
                      <a:pt x="116768" y="13842"/>
                      <a:pt x="117056" y="12025"/>
                    </a:cubicBezTo>
                    <a:cubicBezTo>
                      <a:pt x="117460" y="9488"/>
                      <a:pt x="115009" y="7873"/>
                      <a:pt x="112529" y="8104"/>
                    </a:cubicBezTo>
                    <a:close/>
                  </a:path>
                </a:pathLst>
              </a:custGeom>
              <a:solidFill>
                <a:srgbClr val="4C4DC3"/>
              </a:solidFill>
              <a:ln w="2878" cap="flat">
                <a:noFill/>
                <a:prstDash val="solid"/>
                <a:miter/>
              </a:ln>
            </p:spPr>
            <p:txBody>
              <a:bodyPr rtlCol="0" anchor="ctr"/>
              <a:lstStyle/>
              <a:p>
                <a:endParaRPr lang="zh-CN" altLang="en-US"/>
              </a:p>
            </p:txBody>
          </p:sp>
          <p:sp>
            <p:nvSpPr>
              <p:cNvPr id="567" name="Aichitds6-4"/>
              <p:cNvSpPr/>
              <p:nvPr/>
            </p:nvSpPr>
            <p:spPr>
              <a:xfrm>
                <a:off x="9127709" y="5639770"/>
                <a:ext cx="90758" cy="296705"/>
              </a:xfrm>
              <a:custGeom>
                <a:avLst/>
                <a:gdLst>
                  <a:gd name="connsiteX0" fmla="*/ 3864 w 90758"/>
                  <a:gd name="connsiteY0" fmla="*/ 7104 h 296705"/>
                  <a:gd name="connsiteX1" fmla="*/ 15630 w 90758"/>
                  <a:gd name="connsiteY1" fmla="*/ 84072 h 296705"/>
                  <a:gd name="connsiteX2" fmla="*/ 29616 w 90758"/>
                  <a:gd name="connsiteY2" fmla="*/ 75075 h 296705"/>
                  <a:gd name="connsiteX3" fmla="*/ 11131 w 90758"/>
                  <a:gd name="connsiteY3" fmla="*/ 167038 h 296705"/>
                  <a:gd name="connsiteX4" fmla="*/ 0 w 90758"/>
                  <a:gd name="connsiteY4" fmla="*/ 259059 h 296705"/>
                  <a:gd name="connsiteX5" fmla="*/ 27425 w 90758"/>
                  <a:gd name="connsiteY5" fmla="*/ 283831 h 296705"/>
                  <a:gd name="connsiteX6" fmla="*/ 72815 w 90758"/>
                  <a:gd name="connsiteY6" fmla="*/ 291675 h 296705"/>
                  <a:gd name="connsiteX7" fmla="*/ 71027 w 90758"/>
                  <a:gd name="connsiteY7" fmla="*/ 279650 h 296705"/>
                  <a:gd name="connsiteX8" fmla="*/ 43747 w 90758"/>
                  <a:gd name="connsiteY8" fmla="*/ 250581 h 296705"/>
                  <a:gd name="connsiteX9" fmla="*/ 90752 w 90758"/>
                  <a:gd name="connsiteY9" fmla="*/ 33866 h 296705"/>
                  <a:gd name="connsiteX10" fmla="*/ 3864 w 90758"/>
                  <a:gd name="connsiteY10" fmla="*/ 7104 h 29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758" h="296705">
                    <a:moveTo>
                      <a:pt x="3864" y="7104"/>
                    </a:moveTo>
                    <a:lnTo>
                      <a:pt x="15630" y="84072"/>
                    </a:lnTo>
                    <a:lnTo>
                      <a:pt x="29616" y="75075"/>
                    </a:lnTo>
                    <a:cubicBezTo>
                      <a:pt x="29616" y="75075"/>
                      <a:pt x="12256" y="114438"/>
                      <a:pt x="11131" y="167038"/>
                    </a:cubicBezTo>
                    <a:cubicBezTo>
                      <a:pt x="10007" y="219638"/>
                      <a:pt x="9343" y="248274"/>
                      <a:pt x="0" y="259059"/>
                    </a:cubicBezTo>
                    <a:cubicBezTo>
                      <a:pt x="0" y="259059"/>
                      <a:pt x="15803" y="270768"/>
                      <a:pt x="27425" y="283831"/>
                    </a:cubicBezTo>
                    <a:cubicBezTo>
                      <a:pt x="35672" y="293088"/>
                      <a:pt x="59117" y="302922"/>
                      <a:pt x="72815" y="291675"/>
                    </a:cubicBezTo>
                    <a:cubicBezTo>
                      <a:pt x="76853" y="288359"/>
                      <a:pt x="75786" y="281812"/>
                      <a:pt x="71027" y="279650"/>
                    </a:cubicBezTo>
                    <a:cubicBezTo>
                      <a:pt x="60473" y="274862"/>
                      <a:pt x="45506" y="265519"/>
                      <a:pt x="43747" y="250581"/>
                    </a:cubicBezTo>
                    <a:cubicBezTo>
                      <a:pt x="41526" y="231750"/>
                      <a:pt x="91416" y="80756"/>
                      <a:pt x="90752" y="33866"/>
                    </a:cubicBezTo>
                    <a:cubicBezTo>
                      <a:pt x="90031" y="-12996"/>
                      <a:pt x="20821" y="241"/>
                      <a:pt x="3864" y="7104"/>
                    </a:cubicBezTo>
                    <a:close/>
                  </a:path>
                </a:pathLst>
              </a:custGeom>
              <a:solidFill>
                <a:srgbClr val="FFAA83"/>
              </a:solidFill>
              <a:ln w="2878" cap="flat">
                <a:noFill/>
                <a:prstDash val="solid"/>
                <a:miter/>
              </a:ln>
            </p:spPr>
            <p:txBody>
              <a:bodyPr rtlCol="0" anchor="ctr"/>
              <a:lstStyle/>
              <a:p>
                <a:endParaRPr lang="zh-CN" altLang="en-US"/>
              </a:p>
            </p:txBody>
          </p:sp>
        </p:grpSp>
        <p:sp>
          <p:nvSpPr>
            <p:cNvPr id="365" name="Aichitds6-5"/>
            <p:cNvSpPr/>
            <p:nvPr/>
          </p:nvSpPr>
          <p:spPr>
            <a:xfrm>
              <a:off x="8198038" y="5621554"/>
              <a:ext cx="1310733" cy="805986"/>
            </a:xfrm>
            <a:custGeom>
              <a:avLst/>
              <a:gdLst>
                <a:gd name="connsiteX0" fmla="*/ 1175888 w 1310733"/>
                <a:gd name="connsiteY0" fmla="*/ 328029 h 805986"/>
                <a:gd name="connsiteX1" fmla="*/ 611389 w 1310733"/>
                <a:gd name="connsiteY1" fmla="*/ 0 h 805986"/>
                <a:gd name="connsiteX2" fmla="*/ 0 w 1310733"/>
                <a:gd name="connsiteY2" fmla="*/ 353003 h 805986"/>
                <a:gd name="connsiteX3" fmla="*/ 673246 w 1310733"/>
                <a:gd name="connsiteY3" fmla="*/ 744244 h 805986"/>
                <a:gd name="connsiteX4" fmla="*/ 923644 w 1310733"/>
                <a:gd name="connsiteY4" fmla="*/ 805986 h 805986"/>
                <a:gd name="connsiteX5" fmla="*/ 1174301 w 1310733"/>
                <a:gd name="connsiteY5" fmla="*/ 744388 h 805986"/>
                <a:gd name="connsiteX6" fmla="*/ 1310733 w 1310733"/>
                <a:gd name="connsiteY6" fmla="*/ 535892 h 805986"/>
                <a:gd name="connsiteX7" fmla="*/ 1175888 w 1310733"/>
                <a:gd name="connsiteY7" fmla="*/ 328029 h 8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0733" h="805986">
                  <a:moveTo>
                    <a:pt x="1175888" y="328029"/>
                  </a:moveTo>
                  <a:lnTo>
                    <a:pt x="611389" y="0"/>
                  </a:lnTo>
                  <a:lnTo>
                    <a:pt x="0" y="353003"/>
                  </a:lnTo>
                  <a:lnTo>
                    <a:pt x="673246" y="744244"/>
                  </a:lnTo>
                  <a:cubicBezTo>
                    <a:pt x="741764" y="784069"/>
                    <a:pt x="830700" y="805986"/>
                    <a:pt x="923644" y="805986"/>
                  </a:cubicBezTo>
                  <a:cubicBezTo>
                    <a:pt x="1016501" y="805986"/>
                    <a:pt x="1105524" y="784127"/>
                    <a:pt x="1174301" y="744388"/>
                  </a:cubicBezTo>
                  <a:cubicBezTo>
                    <a:pt x="1260901" y="694384"/>
                    <a:pt x="1310618" y="618397"/>
                    <a:pt x="1310733" y="535892"/>
                  </a:cubicBezTo>
                  <a:cubicBezTo>
                    <a:pt x="1310906" y="453675"/>
                    <a:pt x="1261709" y="377919"/>
                    <a:pt x="1175888" y="328029"/>
                  </a:cubicBezTo>
                  <a:close/>
                </a:path>
              </a:pathLst>
            </a:custGeom>
            <a:solidFill>
              <a:srgbClr val="D1DDFF"/>
            </a:solidFill>
            <a:ln w="2878" cap="flat">
              <a:noFill/>
              <a:prstDash val="solid"/>
              <a:miter/>
            </a:ln>
          </p:spPr>
          <p:txBody>
            <a:bodyPr rtlCol="0" anchor="ctr"/>
            <a:lstStyle/>
            <a:p>
              <a:endParaRPr lang="zh-CN" altLang="en-US"/>
            </a:p>
          </p:txBody>
        </p:sp>
        <p:sp>
          <p:nvSpPr>
            <p:cNvPr id="366" name="Aichitds6-6"/>
            <p:cNvSpPr/>
            <p:nvPr/>
          </p:nvSpPr>
          <p:spPr>
            <a:xfrm>
              <a:off x="8124329" y="5551565"/>
              <a:ext cx="922317" cy="567122"/>
            </a:xfrm>
            <a:custGeom>
              <a:avLst/>
              <a:gdLst>
                <a:gd name="connsiteX0" fmla="*/ 827355 w 922317"/>
                <a:gd name="connsiteY0" fmla="*/ 230817 h 567122"/>
                <a:gd name="connsiteX1" fmla="*/ 430173 w 922317"/>
                <a:gd name="connsiteY1" fmla="*/ 0 h 567122"/>
                <a:gd name="connsiteX2" fmla="*/ 0 w 922317"/>
                <a:gd name="connsiteY2" fmla="*/ 248379 h 567122"/>
                <a:gd name="connsiteX3" fmla="*/ 473718 w 922317"/>
                <a:gd name="connsiteY3" fmla="*/ 523664 h 567122"/>
                <a:gd name="connsiteX4" fmla="*/ 649916 w 922317"/>
                <a:gd name="connsiteY4" fmla="*/ 567123 h 567122"/>
                <a:gd name="connsiteX5" fmla="*/ 826317 w 922317"/>
                <a:gd name="connsiteY5" fmla="*/ 523780 h 567122"/>
                <a:gd name="connsiteX6" fmla="*/ 922317 w 922317"/>
                <a:gd name="connsiteY6" fmla="*/ 377082 h 567122"/>
                <a:gd name="connsiteX7" fmla="*/ 827355 w 922317"/>
                <a:gd name="connsiteY7" fmla="*/ 230817 h 56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317" h="567122">
                  <a:moveTo>
                    <a:pt x="827355" y="230817"/>
                  </a:moveTo>
                  <a:lnTo>
                    <a:pt x="430173" y="0"/>
                  </a:lnTo>
                  <a:lnTo>
                    <a:pt x="0" y="248379"/>
                  </a:lnTo>
                  <a:lnTo>
                    <a:pt x="473718" y="523664"/>
                  </a:lnTo>
                  <a:cubicBezTo>
                    <a:pt x="521934" y="551695"/>
                    <a:pt x="584512" y="567123"/>
                    <a:pt x="649916" y="567123"/>
                  </a:cubicBezTo>
                  <a:cubicBezTo>
                    <a:pt x="715262" y="567123"/>
                    <a:pt x="777898" y="551723"/>
                    <a:pt x="826317" y="523780"/>
                  </a:cubicBezTo>
                  <a:cubicBezTo>
                    <a:pt x="887251" y="488598"/>
                    <a:pt x="922231" y="435133"/>
                    <a:pt x="922317" y="377082"/>
                  </a:cubicBezTo>
                  <a:cubicBezTo>
                    <a:pt x="922375" y="319205"/>
                    <a:pt x="887770" y="265913"/>
                    <a:pt x="827355" y="230817"/>
                  </a:cubicBezTo>
                  <a:close/>
                </a:path>
              </a:pathLst>
            </a:custGeom>
            <a:solidFill>
              <a:srgbClr val="D1DDFF"/>
            </a:solidFill>
            <a:ln w="2878" cap="flat">
              <a:noFill/>
              <a:prstDash val="solid"/>
              <a:miter/>
            </a:ln>
          </p:spPr>
          <p:txBody>
            <a:bodyPr rtlCol="0" anchor="ctr"/>
            <a:lstStyle/>
            <a:p>
              <a:endParaRPr lang="zh-CN" altLang="en-US"/>
            </a:p>
          </p:txBody>
        </p:sp>
        <p:grpSp>
          <p:nvGrpSpPr>
            <p:cNvPr id="367" name="图形 2"/>
            <p:cNvGrpSpPr/>
            <p:nvPr/>
          </p:nvGrpSpPr>
          <p:grpSpPr>
            <a:xfrm>
              <a:off x="8124329" y="5399619"/>
              <a:ext cx="602160" cy="470891"/>
              <a:chOff x="8124329" y="5399619"/>
              <a:chExt cx="602160" cy="470891"/>
            </a:xfrm>
          </p:grpSpPr>
          <p:grpSp>
            <p:nvGrpSpPr>
              <p:cNvPr id="558" name="图形 2"/>
              <p:cNvGrpSpPr/>
              <p:nvPr/>
            </p:nvGrpSpPr>
            <p:grpSpPr>
              <a:xfrm>
                <a:off x="8124329" y="5399619"/>
                <a:ext cx="602160" cy="470891"/>
                <a:chOff x="8124329" y="5399619"/>
                <a:chExt cx="602160" cy="470891"/>
              </a:xfrm>
            </p:grpSpPr>
            <p:sp>
              <p:nvSpPr>
                <p:cNvPr id="562" name="Aichitds6-7"/>
                <p:cNvSpPr/>
                <p:nvPr/>
              </p:nvSpPr>
              <p:spPr>
                <a:xfrm>
                  <a:off x="8124329" y="5564686"/>
                  <a:ext cx="316263" cy="305824"/>
                </a:xfrm>
                <a:custGeom>
                  <a:avLst/>
                  <a:gdLst>
                    <a:gd name="connsiteX0" fmla="*/ 0 w 316263"/>
                    <a:gd name="connsiteY0" fmla="*/ 0 h 305824"/>
                    <a:gd name="connsiteX1" fmla="*/ 346 w 316263"/>
                    <a:gd name="connsiteY1" fmla="*/ 122214 h 305824"/>
                    <a:gd name="connsiteX2" fmla="*/ 316263 w 316263"/>
                    <a:gd name="connsiteY2" fmla="*/ 305824 h 305824"/>
                    <a:gd name="connsiteX3" fmla="*/ 315917 w 316263"/>
                    <a:gd name="connsiteY3" fmla="*/ 183581 h 305824"/>
                  </a:gdLst>
                  <a:ahLst/>
                  <a:cxnLst>
                    <a:cxn ang="0">
                      <a:pos x="connsiteX0" y="connsiteY0"/>
                    </a:cxn>
                    <a:cxn ang="0">
                      <a:pos x="connsiteX1" y="connsiteY1"/>
                    </a:cxn>
                    <a:cxn ang="0">
                      <a:pos x="connsiteX2" y="connsiteY2"/>
                    </a:cxn>
                    <a:cxn ang="0">
                      <a:pos x="connsiteX3" y="connsiteY3"/>
                    </a:cxn>
                  </a:cxnLst>
                  <a:rect l="l" t="t" r="r" b="b"/>
                  <a:pathLst>
                    <a:path w="316263" h="305824">
                      <a:moveTo>
                        <a:pt x="0" y="0"/>
                      </a:moveTo>
                      <a:lnTo>
                        <a:pt x="346" y="122214"/>
                      </a:lnTo>
                      <a:lnTo>
                        <a:pt x="316263" y="305824"/>
                      </a:lnTo>
                      <a:lnTo>
                        <a:pt x="315917" y="183581"/>
                      </a:lnTo>
                      <a:close/>
                    </a:path>
                  </a:pathLst>
                </a:custGeom>
                <a:solidFill>
                  <a:srgbClr val="9899EF"/>
                </a:solidFill>
                <a:ln w="2878" cap="flat">
                  <a:noFill/>
                  <a:prstDash val="solid"/>
                  <a:miter/>
                </a:ln>
              </p:spPr>
              <p:txBody>
                <a:bodyPr rtlCol="0" anchor="ctr"/>
                <a:lstStyle/>
                <a:p>
                  <a:endParaRPr lang="zh-CN" altLang="en-US"/>
                </a:p>
              </p:txBody>
            </p:sp>
            <p:sp>
              <p:nvSpPr>
                <p:cNvPr id="563" name="Aichitds6-8"/>
                <p:cNvSpPr/>
                <p:nvPr/>
              </p:nvSpPr>
              <p:spPr>
                <a:xfrm>
                  <a:off x="8440246" y="5583200"/>
                  <a:ext cx="286243" cy="287310"/>
                </a:xfrm>
                <a:custGeom>
                  <a:avLst/>
                  <a:gdLst>
                    <a:gd name="connsiteX0" fmla="*/ 0 w 286243"/>
                    <a:gd name="connsiteY0" fmla="*/ 165067 h 287310"/>
                    <a:gd name="connsiteX1" fmla="*/ 346 w 286243"/>
                    <a:gd name="connsiteY1" fmla="*/ 287310 h 287310"/>
                    <a:gd name="connsiteX2" fmla="*/ 286243 w 286243"/>
                    <a:gd name="connsiteY2" fmla="*/ 122214 h 287310"/>
                    <a:gd name="connsiteX3" fmla="*/ 285897 w 286243"/>
                    <a:gd name="connsiteY3" fmla="*/ 0 h 287310"/>
                  </a:gdLst>
                  <a:ahLst/>
                  <a:cxnLst>
                    <a:cxn ang="0">
                      <a:pos x="connsiteX0" y="connsiteY0"/>
                    </a:cxn>
                    <a:cxn ang="0">
                      <a:pos x="connsiteX1" y="connsiteY1"/>
                    </a:cxn>
                    <a:cxn ang="0">
                      <a:pos x="connsiteX2" y="connsiteY2"/>
                    </a:cxn>
                    <a:cxn ang="0">
                      <a:pos x="connsiteX3" y="connsiteY3"/>
                    </a:cxn>
                  </a:cxnLst>
                  <a:rect l="l" t="t" r="r" b="b"/>
                  <a:pathLst>
                    <a:path w="286243" h="287310">
                      <a:moveTo>
                        <a:pt x="0" y="165067"/>
                      </a:moveTo>
                      <a:lnTo>
                        <a:pt x="346" y="287310"/>
                      </a:lnTo>
                      <a:lnTo>
                        <a:pt x="286243" y="122214"/>
                      </a:lnTo>
                      <a:lnTo>
                        <a:pt x="285897" y="0"/>
                      </a:lnTo>
                      <a:close/>
                    </a:path>
                  </a:pathLst>
                </a:custGeom>
                <a:solidFill>
                  <a:srgbClr val="9899EF"/>
                </a:solidFill>
                <a:ln w="2878" cap="flat">
                  <a:noFill/>
                  <a:prstDash val="solid"/>
                  <a:miter/>
                </a:ln>
              </p:spPr>
              <p:txBody>
                <a:bodyPr rtlCol="0" anchor="ctr"/>
                <a:lstStyle/>
                <a:p>
                  <a:endParaRPr lang="zh-CN" altLang="en-US"/>
                </a:p>
              </p:txBody>
            </p:sp>
            <p:sp>
              <p:nvSpPr>
                <p:cNvPr id="564" name="Aichitds6-9"/>
                <p:cNvSpPr/>
                <p:nvPr/>
              </p:nvSpPr>
              <p:spPr>
                <a:xfrm>
                  <a:off x="8124329" y="5399619"/>
                  <a:ext cx="601814" cy="348648"/>
                </a:xfrm>
                <a:custGeom>
                  <a:avLst/>
                  <a:gdLst>
                    <a:gd name="connsiteX0" fmla="*/ 0 w 601814"/>
                    <a:gd name="connsiteY0" fmla="*/ 165067 h 348648"/>
                    <a:gd name="connsiteX1" fmla="*/ 315917 w 601814"/>
                    <a:gd name="connsiteY1" fmla="*/ 348648 h 348648"/>
                    <a:gd name="connsiteX2" fmla="*/ 601815 w 601814"/>
                    <a:gd name="connsiteY2" fmla="*/ 183581 h 348648"/>
                    <a:gd name="connsiteX3" fmla="*/ 285926 w 601814"/>
                    <a:gd name="connsiteY3" fmla="*/ 0 h 348648"/>
                  </a:gdLst>
                  <a:ahLst/>
                  <a:cxnLst>
                    <a:cxn ang="0">
                      <a:pos x="connsiteX0" y="connsiteY0"/>
                    </a:cxn>
                    <a:cxn ang="0">
                      <a:pos x="connsiteX1" y="connsiteY1"/>
                    </a:cxn>
                    <a:cxn ang="0">
                      <a:pos x="connsiteX2" y="connsiteY2"/>
                    </a:cxn>
                    <a:cxn ang="0">
                      <a:pos x="connsiteX3" y="connsiteY3"/>
                    </a:cxn>
                  </a:cxnLst>
                  <a:rect l="l" t="t" r="r" b="b"/>
                  <a:pathLst>
                    <a:path w="601814" h="348648">
                      <a:moveTo>
                        <a:pt x="0" y="165067"/>
                      </a:moveTo>
                      <a:lnTo>
                        <a:pt x="315917" y="348648"/>
                      </a:lnTo>
                      <a:lnTo>
                        <a:pt x="601815" y="183581"/>
                      </a:lnTo>
                      <a:lnTo>
                        <a:pt x="285926" y="0"/>
                      </a:lnTo>
                      <a:close/>
                    </a:path>
                  </a:pathLst>
                </a:custGeom>
                <a:solidFill>
                  <a:srgbClr val="D1DDFF"/>
                </a:solidFill>
                <a:ln w="2878" cap="flat">
                  <a:noFill/>
                  <a:prstDash val="solid"/>
                  <a:miter/>
                </a:ln>
              </p:spPr>
              <p:txBody>
                <a:bodyPr rtlCol="0" anchor="ctr"/>
                <a:lstStyle/>
                <a:p>
                  <a:endParaRPr lang="zh-CN" altLang="en-US"/>
                </a:p>
              </p:txBody>
            </p:sp>
          </p:grpSp>
          <p:grpSp>
            <p:nvGrpSpPr>
              <p:cNvPr id="559" name="图形 2"/>
              <p:cNvGrpSpPr/>
              <p:nvPr/>
            </p:nvGrpSpPr>
            <p:grpSpPr>
              <a:xfrm>
                <a:off x="8204497" y="5441001"/>
                <a:ext cx="268940" cy="155493"/>
                <a:chOff x="8204497" y="5441001"/>
                <a:chExt cx="268940" cy="155493"/>
              </a:xfrm>
              <a:solidFill>
                <a:srgbClr val="9899EF"/>
              </a:solidFill>
            </p:grpSpPr>
            <p:sp>
              <p:nvSpPr>
                <p:cNvPr id="560" name="Aichitds6-10"/>
                <p:cNvSpPr/>
                <p:nvPr/>
              </p:nvSpPr>
              <p:spPr>
                <a:xfrm>
                  <a:off x="8359558" y="5441001"/>
                  <a:ext cx="113880" cy="65951"/>
                </a:xfrm>
                <a:custGeom>
                  <a:avLst/>
                  <a:gdLst>
                    <a:gd name="connsiteX0" fmla="*/ 0 w 113880"/>
                    <a:gd name="connsiteY0" fmla="*/ 32991 h 65951"/>
                    <a:gd name="connsiteX1" fmla="*/ 56753 w 113880"/>
                    <a:gd name="connsiteY1" fmla="*/ 65952 h 65951"/>
                    <a:gd name="connsiteX2" fmla="*/ 113880 w 113880"/>
                    <a:gd name="connsiteY2" fmla="*/ 32991 h 65951"/>
                    <a:gd name="connsiteX3" fmla="*/ 57128 w 113880"/>
                    <a:gd name="connsiteY3" fmla="*/ 0 h 65951"/>
                  </a:gdLst>
                  <a:ahLst/>
                  <a:cxnLst>
                    <a:cxn ang="0">
                      <a:pos x="connsiteX0" y="connsiteY0"/>
                    </a:cxn>
                    <a:cxn ang="0">
                      <a:pos x="connsiteX1" y="connsiteY1"/>
                    </a:cxn>
                    <a:cxn ang="0">
                      <a:pos x="connsiteX2" y="connsiteY2"/>
                    </a:cxn>
                    <a:cxn ang="0">
                      <a:pos x="connsiteX3" y="connsiteY3"/>
                    </a:cxn>
                  </a:cxnLst>
                  <a:rect l="l" t="t" r="r" b="b"/>
                  <a:pathLst>
                    <a:path w="113879" h="65951">
                      <a:moveTo>
                        <a:pt x="0" y="32991"/>
                      </a:moveTo>
                      <a:lnTo>
                        <a:pt x="56753" y="65952"/>
                      </a:lnTo>
                      <a:lnTo>
                        <a:pt x="113880" y="32991"/>
                      </a:lnTo>
                      <a:lnTo>
                        <a:pt x="57128" y="0"/>
                      </a:lnTo>
                      <a:close/>
                    </a:path>
                  </a:pathLst>
                </a:custGeom>
                <a:solidFill>
                  <a:srgbClr val="9899EF"/>
                </a:solidFill>
                <a:ln w="2878" cap="flat">
                  <a:noFill/>
                  <a:prstDash val="solid"/>
                  <a:miter/>
                </a:ln>
              </p:spPr>
              <p:txBody>
                <a:bodyPr rtlCol="0" anchor="ctr"/>
                <a:lstStyle/>
                <a:p>
                  <a:endParaRPr lang="zh-CN" altLang="en-US"/>
                </a:p>
              </p:txBody>
            </p:sp>
            <p:sp>
              <p:nvSpPr>
                <p:cNvPr id="561" name="Aichitds6-11"/>
                <p:cNvSpPr/>
                <p:nvPr/>
              </p:nvSpPr>
              <p:spPr>
                <a:xfrm>
                  <a:off x="8204497" y="5530514"/>
                  <a:ext cx="113851" cy="65980"/>
                </a:xfrm>
                <a:custGeom>
                  <a:avLst/>
                  <a:gdLst>
                    <a:gd name="connsiteX0" fmla="*/ 0 w 113851"/>
                    <a:gd name="connsiteY0" fmla="*/ 32991 h 65980"/>
                    <a:gd name="connsiteX1" fmla="*/ 56724 w 113851"/>
                    <a:gd name="connsiteY1" fmla="*/ 65981 h 65980"/>
                    <a:gd name="connsiteX2" fmla="*/ 113851 w 113851"/>
                    <a:gd name="connsiteY2" fmla="*/ 32991 h 65980"/>
                    <a:gd name="connsiteX3" fmla="*/ 57099 w 113851"/>
                    <a:gd name="connsiteY3" fmla="*/ 0 h 65980"/>
                  </a:gdLst>
                  <a:ahLst/>
                  <a:cxnLst>
                    <a:cxn ang="0">
                      <a:pos x="connsiteX0" y="connsiteY0"/>
                    </a:cxn>
                    <a:cxn ang="0">
                      <a:pos x="connsiteX1" y="connsiteY1"/>
                    </a:cxn>
                    <a:cxn ang="0">
                      <a:pos x="connsiteX2" y="connsiteY2"/>
                    </a:cxn>
                    <a:cxn ang="0">
                      <a:pos x="connsiteX3" y="connsiteY3"/>
                    </a:cxn>
                  </a:cxnLst>
                  <a:rect l="l" t="t" r="r" b="b"/>
                  <a:pathLst>
                    <a:path w="113850" h="65980">
                      <a:moveTo>
                        <a:pt x="0" y="32991"/>
                      </a:moveTo>
                      <a:lnTo>
                        <a:pt x="56724" y="65981"/>
                      </a:lnTo>
                      <a:lnTo>
                        <a:pt x="113851" y="32991"/>
                      </a:lnTo>
                      <a:lnTo>
                        <a:pt x="57099" y="0"/>
                      </a:lnTo>
                      <a:close/>
                    </a:path>
                  </a:pathLst>
                </a:custGeom>
                <a:solidFill>
                  <a:srgbClr val="9899EF"/>
                </a:solidFill>
                <a:ln w="2878" cap="flat">
                  <a:noFill/>
                  <a:prstDash val="solid"/>
                  <a:miter/>
                </a:ln>
              </p:spPr>
              <p:txBody>
                <a:bodyPr rtlCol="0" anchor="ctr"/>
                <a:lstStyle/>
                <a:p>
                  <a:endParaRPr lang="zh-CN" altLang="en-US"/>
                </a:p>
              </p:txBody>
            </p:sp>
          </p:grpSp>
        </p:grpSp>
        <p:grpSp>
          <p:nvGrpSpPr>
            <p:cNvPr id="368" name="图形 2"/>
            <p:cNvGrpSpPr/>
            <p:nvPr/>
          </p:nvGrpSpPr>
          <p:grpSpPr>
            <a:xfrm>
              <a:off x="8358952" y="5512260"/>
              <a:ext cx="1083117" cy="816562"/>
              <a:chOff x="8358952" y="5512260"/>
              <a:chExt cx="1083117" cy="816562"/>
            </a:xfrm>
          </p:grpSpPr>
          <p:sp>
            <p:nvSpPr>
              <p:cNvPr id="556" name="Aichitds6-12"/>
              <p:cNvSpPr/>
              <p:nvPr/>
            </p:nvSpPr>
            <p:spPr>
              <a:xfrm>
                <a:off x="8358952" y="5761908"/>
                <a:ext cx="1083117" cy="566913"/>
              </a:xfrm>
              <a:custGeom>
                <a:avLst/>
                <a:gdLst>
                  <a:gd name="connsiteX0" fmla="*/ 992422 w 1083117"/>
                  <a:gd name="connsiteY0" fmla="*/ 326270 h 566913"/>
                  <a:gd name="connsiteX1" fmla="*/ 561442 w 1083117"/>
                  <a:gd name="connsiteY1" fmla="*/ 326270 h 566913"/>
                  <a:gd name="connsiteX2" fmla="*/ 0 w 1083117"/>
                  <a:gd name="connsiteY2" fmla="*/ 0 h 566913"/>
                  <a:gd name="connsiteX3" fmla="*/ 807 w 1083117"/>
                  <a:gd name="connsiteY3" fmla="*/ 188974 h 566913"/>
                  <a:gd name="connsiteX4" fmla="*/ 562249 w 1083117"/>
                  <a:gd name="connsiteY4" fmla="*/ 515244 h 566913"/>
                  <a:gd name="connsiteX5" fmla="*/ 993200 w 1083117"/>
                  <a:gd name="connsiteY5" fmla="*/ 515244 h 566913"/>
                  <a:gd name="connsiteX6" fmla="*/ 1083117 w 1083117"/>
                  <a:gd name="connsiteY6" fmla="*/ 389569 h 566913"/>
                  <a:gd name="connsiteX7" fmla="*/ 1082309 w 1083117"/>
                  <a:gd name="connsiteY7" fmla="*/ 200624 h 566913"/>
                  <a:gd name="connsiteX8" fmla="*/ 992422 w 1083117"/>
                  <a:gd name="connsiteY8" fmla="*/ 326270 h 56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117" h="566913">
                    <a:moveTo>
                      <a:pt x="992422" y="326270"/>
                    </a:moveTo>
                    <a:cubicBezTo>
                      <a:pt x="873091" y="395135"/>
                      <a:pt x="680023" y="395135"/>
                      <a:pt x="561442" y="326270"/>
                    </a:cubicBezTo>
                    <a:lnTo>
                      <a:pt x="0" y="0"/>
                    </a:lnTo>
                    <a:lnTo>
                      <a:pt x="807" y="188974"/>
                    </a:lnTo>
                    <a:lnTo>
                      <a:pt x="562249" y="515244"/>
                    </a:lnTo>
                    <a:cubicBezTo>
                      <a:pt x="680801" y="584137"/>
                      <a:pt x="873870" y="584137"/>
                      <a:pt x="993200" y="515244"/>
                    </a:cubicBezTo>
                    <a:cubicBezTo>
                      <a:pt x="1053270" y="480581"/>
                      <a:pt x="1083261" y="435017"/>
                      <a:pt x="1083117" y="389569"/>
                    </a:cubicBezTo>
                    <a:lnTo>
                      <a:pt x="1082309" y="200624"/>
                    </a:lnTo>
                    <a:cubicBezTo>
                      <a:pt x="1082453" y="246044"/>
                      <a:pt x="1052462" y="291578"/>
                      <a:pt x="992422" y="326270"/>
                    </a:cubicBezTo>
                    <a:close/>
                  </a:path>
                </a:pathLst>
              </a:custGeom>
              <a:solidFill>
                <a:srgbClr val="61A1F0"/>
              </a:solidFill>
              <a:ln w="2878" cap="flat">
                <a:noFill/>
                <a:prstDash val="solid"/>
                <a:miter/>
              </a:ln>
            </p:spPr>
            <p:txBody>
              <a:bodyPr rtlCol="0" anchor="ctr"/>
              <a:lstStyle/>
              <a:p>
                <a:endParaRPr lang="zh-CN" altLang="en-US"/>
              </a:p>
            </p:txBody>
          </p:sp>
          <p:sp>
            <p:nvSpPr>
              <p:cNvPr id="557" name="Aichitds6-13"/>
              <p:cNvSpPr/>
              <p:nvPr/>
            </p:nvSpPr>
            <p:spPr>
              <a:xfrm>
                <a:off x="8358952" y="5512260"/>
                <a:ext cx="1082332" cy="627588"/>
              </a:xfrm>
              <a:custGeom>
                <a:avLst/>
                <a:gdLst>
                  <a:gd name="connsiteX0" fmla="*/ 993806 w 1082332"/>
                  <a:gd name="connsiteY0" fmla="*/ 326270 h 627588"/>
                  <a:gd name="connsiteX1" fmla="*/ 432364 w 1082332"/>
                  <a:gd name="connsiteY1" fmla="*/ 0 h 627588"/>
                  <a:gd name="connsiteX2" fmla="*/ 0 w 1082332"/>
                  <a:gd name="connsiteY2" fmla="*/ 249619 h 627588"/>
                  <a:gd name="connsiteX3" fmla="*/ 561442 w 1082332"/>
                  <a:gd name="connsiteY3" fmla="*/ 575918 h 627588"/>
                  <a:gd name="connsiteX4" fmla="*/ 992422 w 1082332"/>
                  <a:gd name="connsiteY4" fmla="*/ 575918 h 627588"/>
                  <a:gd name="connsiteX5" fmla="*/ 993806 w 1082332"/>
                  <a:gd name="connsiteY5" fmla="*/ 326270 h 62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332" h="627588">
                    <a:moveTo>
                      <a:pt x="993806" y="326270"/>
                    </a:moveTo>
                    <a:lnTo>
                      <a:pt x="432364" y="0"/>
                    </a:lnTo>
                    <a:lnTo>
                      <a:pt x="0" y="249619"/>
                    </a:lnTo>
                    <a:lnTo>
                      <a:pt x="561442" y="575918"/>
                    </a:lnTo>
                    <a:cubicBezTo>
                      <a:pt x="680023" y="644812"/>
                      <a:pt x="873063" y="644812"/>
                      <a:pt x="992422" y="575918"/>
                    </a:cubicBezTo>
                    <a:cubicBezTo>
                      <a:pt x="1111753" y="506996"/>
                      <a:pt x="1112387" y="395163"/>
                      <a:pt x="993806" y="326270"/>
                    </a:cubicBezTo>
                    <a:close/>
                  </a:path>
                </a:pathLst>
              </a:custGeom>
              <a:solidFill>
                <a:srgbClr val="8EC2FE"/>
              </a:solidFill>
              <a:ln w="2878" cap="flat">
                <a:noFill/>
                <a:prstDash val="solid"/>
                <a:miter/>
              </a:ln>
            </p:spPr>
            <p:txBody>
              <a:bodyPr rtlCol="0" anchor="ctr"/>
              <a:lstStyle/>
              <a:p>
                <a:endParaRPr lang="zh-CN" altLang="en-US"/>
              </a:p>
            </p:txBody>
          </p:sp>
        </p:grpSp>
        <p:sp>
          <p:nvSpPr>
            <p:cNvPr id="369" name="Aichitds6-14"/>
            <p:cNvSpPr/>
            <p:nvPr/>
          </p:nvSpPr>
          <p:spPr>
            <a:xfrm>
              <a:off x="9063653" y="5889673"/>
              <a:ext cx="236798" cy="137195"/>
            </a:xfrm>
            <a:custGeom>
              <a:avLst/>
              <a:gdLst>
                <a:gd name="connsiteX0" fmla="*/ 202506 w 236798"/>
                <a:gd name="connsiteY0" fmla="*/ 20114 h 137195"/>
                <a:gd name="connsiteX1" fmla="*/ 34901 w 236798"/>
                <a:gd name="connsiteY1" fmla="*/ 20114 h 137195"/>
                <a:gd name="connsiteX2" fmla="*/ 34526 w 236798"/>
                <a:gd name="connsiteY2" fmla="*/ 117125 h 137195"/>
                <a:gd name="connsiteX3" fmla="*/ 201814 w 236798"/>
                <a:gd name="connsiteY3" fmla="*/ 117125 h 137195"/>
                <a:gd name="connsiteX4" fmla="*/ 202506 w 236798"/>
                <a:gd name="connsiteY4" fmla="*/ 20114 h 13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97" h="137195">
                  <a:moveTo>
                    <a:pt x="202506" y="20114"/>
                  </a:moveTo>
                  <a:cubicBezTo>
                    <a:pt x="156395" y="-6705"/>
                    <a:pt x="81330" y="-6705"/>
                    <a:pt x="34901" y="20114"/>
                  </a:cubicBezTo>
                  <a:cubicBezTo>
                    <a:pt x="-11528" y="46933"/>
                    <a:pt x="-11614" y="90305"/>
                    <a:pt x="34526" y="117125"/>
                  </a:cubicBezTo>
                  <a:cubicBezTo>
                    <a:pt x="80494" y="143828"/>
                    <a:pt x="155385" y="143943"/>
                    <a:pt x="201814" y="117125"/>
                  </a:cubicBezTo>
                  <a:cubicBezTo>
                    <a:pt x="248214" y="90334"/>
                    <a:pt x="248473" y="46818"/>
                    <a:pt x="202506" y="20114"/>
                  </a:cubicBezTo>
                  <a:close/>
                </a:path>
              </a:pathLst>
            </a:custGeom>
            <a:solidFill>
              <a:srgbClr val="61A1F0"/>
            </a:solidFill>
            <a:ln w="2878" cap="flat">
              <a:noFill/>
              <a:prstDash val="solid"/>
              <a:miter/>
            </a:ln>
          </p:spPr>
          <p:txBody>
            <a:bodyPr rtlCol="0" anchor="ctr"/>
            <a:lstStyle/>
            <a:p>
              <a:endParaRPr lang="zh-CN" altLang="en-US"/>
            </a:p>
          </p:txBody>
        </p:sp>
        <p:sp>
          <p:nvSpPr>
            <p:cNvPr id="370" name="Aichitds6-15"/>
            <p:cNvSpPr/>
            <p:nvPr/>
          </p:nvSpPr>
          <p:spPr>
            <a:xfrm>
              <a:off x="8927683" y="5586574"/>
              <a:ext cx="227952" cy="192016"/>
            </a:xfrm>
            <a:custGeom>
              <a:avLst/>
              <a:gdLst>
                <a:gd name="connsiteX0" fmla="*/ 185981 w 227952"/>
                <a:gd name="connsiteY0" fmla="*/ 46804 h 192016"/>
                <a:gd name="connsiteX1" fmla="*/ 130296 w 227952"/>
                <a:gd name="connsiteY1" fmla="*/ 0 h 192016"/>
                <a:gd name="connsiteX2" fmla="*/ 122365 w 227952"/>
                <a:gd name="connsiteY2" fmla="*/ 67884 h 192016"/>
                <a:gd name="connsiteX3" fmla="*/ 13013 w 227952"/>
                <a:gd name="connsiteY3" fmla="*/ 50379 h 192016"/>
                <a:gd name="connsiteX4" fmla="*/ 12984 w 227952"/>
                <a:gd name="connsiteY4" fmla="*/ 50379 h 192016"/>
                <a:gd name="connsiteX5" fmla="*/ 31844 w 227952"/>
                <a:gd name="connsiteY5" fmla="*/ 165009 h 192016"/>
                <a:gd name="connsiteX6" fmla="*/ 226412 w 227952"/>
                <a:gd name="connsiteY6" fmla="*/ 130318 h 192016"/>
                <a:gd name="connsiteX7" fmla="*/ 185981 w 227952"/>
                <a:gd name="connsiteY7" fmla="*/ 46804 h 19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52" h="192016">
                  <a:moveTo>
                    <a:pt x="185981" y="46804"/>
                  </a:moveTo>
                  <a:cubicBezTo>
                    <a:pt x="169630" y="35470"/>
                    <a:pt x="130296" y="0"/>
                    <a:pt x="130296" y="0"/>
                  </a:cubicBezTo>
                  <a:lnTo>
                    <a:pt x="122365" y="67884"/>
                  </a:lnTo>
                  <a:cubicBezTo>
                    <a:pt x="75331" y="112150"/>
                    <a:pt x="13532" y="50841"/>
                    <a:pt x="13013" y="50379"/>
                  </a:cubicBezTo>
                  <a:lnTo>
                    <a:pt x="12984" y="50379"/>
                  </a:lnTo>
                  <a:cubicBezTo>
                    <a:pt x="12984" y="50379"/>
                    <a:pt x="-26322" y="112899"/>
                    <a:pt x="31844" y="165009"/>
                  </a:cubicBezTo>
                  <a:cubicBezTo>
                    <a:pt x="88914" y="216139"/>
                    <a:pt x="156365" y="189118"/>
                    <a:pt x="226412" y="130318"/>
                  </a:cubicBezTo>
                  <a:cubicBezTo>
                    <a:pt x="226441" y="130318"/>
                    <a:pt x="240023" y="84206"/>
                    <a:pt x="185981" y="46804"/>
                  </a:cubicBezTo>
                  <a:close/>
                </a:path>
              </a:pathLst>
            </a:custGeom>
            <a:solidFill>
              <a:srgbClr val="BC4274"/>
            </a:solidFill>
            <a:ln w="2878" cap="flat">
              <a:noFill/>
              <a:prstDash val="solid"/>
              <a:miter/>
            </a:ln>
          </p:spPr>
          <p:txBody>
            <a:bodyPr rtlCol="0" anchor="ctr"/>
            <a:lstStyle/>
            <a:p>
              <a:endParaRPr lang="zh-CN" altLang="en-US"/>
            </a:p>
          </p:txBody>
        </p:sp>
        <p:grpSp>
          <p:nvGrpSpPr>
            <p:cNvPr id="371" name="图形 2"/>
            <p:cNvGrpSpPr/>
            <p:nvPr/>
          </p:nvGrpSpPr>
          <p:grpSpPr>
            <a:xfrm>
              <a:off x="9009243" y="5424276"/>
              <a:ext cx="256944" cy="275630"/>
              <a:chOff x="9009243" y="5424276"/>
              <a:chExt cx="256944" cy="275630"/>
            </a:xfrm>
          </p:grpSpPr>
          <p:sp>
            <p:nvSpPr>
              <p:cNvPr id="380" name="Aichitds6-16"/>
              <p:cNvSpPr/>
              <p:nvPr/>
            </p:nvSpPr>
            <p:spPr>
              <a:xfrm>
                <a:off x="9073323" y="5623898"/>
                <a:ext cx="51738" cy="30668"/>
              </a:xfrm>
              <a:custGeom>
                <a:avLst/>
                <a:gdLst>
                  <a:gd name="connsiteX0" fmla="*/ 50464 w 51738"/>
                  <a:gd name="connsiteY0" fmla="*/ 15017 h 30668"/>
                  <a:gd name="connsiteX1" fmla="*/ 26990 w 51738"/>
                  <a:gd name="connsiteY1" fmla="*/ 800 h 30668"/>
                  <a:gd name="connsiteX2" fmla="*/ 20444 w 51738"/>
                  <a:gd name="connsiteY2" fmla="*/ 800 h 30668"/>
                  <a:gd name="connsiteX3" fmla="*/ 1440 w 51738"/>
                  <a:gd name="connsiteY3" fmla="*/ 11816 h 30668"/>
                  <a:gd name="connsiteX4" fmla="*/ 1267 w 51738"/>
                  <a:gd name="connsiteY4" fmla="*/ 15680 h 30668"/>
                  <a:gd name="connsiteX5" fmla="*/ 24741 w 51738"/>
                  <a:gd name="connsiteY5" fmla="*/ 29869 h 30668"/>
                  <a:gd name="connsiteX6" fmla="*/ 31258 w 51738"/>
                  <a:gd name="connsiteY6" fmla="*/ 29869 h 30668"/>
                  <a:gd name="connsiteX7" fmla="*/ 50262 w 51738"/>
                  <a:gd name="connsiteY7" fmla="*/ 18882 h 30668"/>
                  <a:gd name="connsiteX8" fmla="*/ 50464 w 51738"/>
                  <a:gd name="connsiteY8" fmla="*/ 15017 h 3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8" h="30668">
                    <a:moveTo>
                      <a:pt x="50464" y="15017"/>
                    </a:moveTo>
                    <a:lnTo>
                      <a:pt x="26990" y="800"/>
                    </a:lnTo>
                    <a:cubicBezTo>
                      <a:pt x="25231" y="-267"/>
                      <a:pt x="22319" y="-267"/>
                      <a:pt x="20444" y="800"/>
                    </a:cubicBezTo>
                    <a:lnTo>
                      <a:pt x="1440" y="11816"/>
                    </a:lnTo>
                    <a:cubicBezTo>
                      <a:pt x="-406" y="12883"/>
                      <a:pt x="-492" y="14613"/>
                      <a:pt x="1267" y="15680"/>
                    </a:cubicBezTo>
                    <a:lnTo>
                      <a:pt x="24741" y="29869"/>
                    </a:lnTo>
                    <a:cubicBezTo>
                      <a:pt x="26500" y="30936"/>
                      <a:pt x="29413" y="30936"/>
                      <a:pt x="31258" y="29869"/>
                    </a:cubicBezTo>
                    <a:lnTo>
                      <a:pt x="50262" y="18882"/>
                    </a:lnTo>
                    <a:cubicBezTo>
                      <a:pt x="52166" y="17815"/>
                      <a:pt x="52223" y="16055"/>
                      <a:pt x="50464" y="15017"/>
                    </a:cubicBezTo>
                    <a:close/>
                  </a:path>
                </a:pathLst>
              </a:custGeom>
              <a:solidFill>
                <a:srgbClr val="D1DDFF"/>
              </a:solidFill>
              <a:ln w="2878" cap="flat">
                <a:noFill/>
                <a:prstDash val="solid"/>
                <a:miter/>
              </a:ln>
            </p:spPr>
            <p:txBody>
              <a:bodyPr rtlCol="0" anchor="ctr"/>
              <a:lstStyle/>
              <a:p>
                <a:endParaRPr lang="zh-CN" altLang="en-US"/>
              </a:p>
            </p:txBody>
          </p:sp>
          <p:sp>
            <p:nvSpPr>
              <p:cNvPr id="381" name="Aichitds6-17"/>
              <p:cNvSpPr/>
              <p:nvPr/>
            </p:nvSpPr>
            <p:spPr>
              <a:xfrm>
                <a:off x="9009465" y="5547856"/>
                <a:ext cx="244382" cy="145237"/>
              </a:xfrm>
              <a:custGeom>
                <a:avLst/>
                <a:gdLst>
                  <a:gd name="connsiteX0" fmla="*/ 242967 w 244382"/>
                  <a:gd name="connsiteY0" fmla="*/ 83705 h 145237"/>
                  <a:gd name="connsiteX1" fmla="*/ 106132 w 244382"/>
                  <a:gd name="connsiteY1" fmla="*/ 883 h 145237"/>
                  <a:gd name="connsiteX2" fmla="*/ 98923 w 244382"/>
                  <a:gd name="connsiteY2" fmla="*/ 912 h 145237"/>
                  <a:gd name="connsiteX3" fmla="*/ 1595 w 244382"/>
                  <a:gd name="connsiteY3" fmla="*/ 57261 h 145237"/>
                  <a:gd name="connsiteX4" fmla="*/ 1393 w 244382"/>
                  <a:gd name="connsiteY4" fmla="*/ 61529 h 145237"/>
                  <a:gd name="connsiteX5" fmla="*/ 138200 w 244382"/>
                  <a:gd name="connsiteY5" fmla="*/ 144351 h 145237"/>
                  <a:gd name="connsiteX6" fmla="*/ 145438 w 244382"/>
                  <a:gd name="connsiteY6" fmla="*/ 144351 h 145237"/>
                  <a:gd name="connsiteX7" fmla="*/ 242765 w 244382"/>
                  <a:gd name="connsiteY7" fmla="*/ 88002 h 145237"/>
                  <a:gd name="connsiteX8" fmla="*/ 242967 w 244382"/>
                  <a:gd name="connsiteY8" fmla="*/ 83705 h 145237"/>
                  <a:gd name="connsiteX9" fmla="*/ 114149 w 244382"/>
                  <a:gd name="connsiteY9" fmla="*/ 94923 h 145237"/>
                  <a:gd name="connsiteX10" fmla="*/ 95145 w 244382"/>
                  <a:gd name="connsiteY10" fmla="*/ 105910 h 145237"/>
                  <a:gd name="connsiteX11" fmla="*/ 88628 w 244382"/>
                  <a:gd name="connsiteY11" fmla="*/ 105910 h 145237"/>
                  <a:gd name="connsiteX12" fmla="*/ 65154 w 244382"/>
                  <a:gd name="connsiteY12" fmla="*/ 91722 h 145237"/>
                  <a:gd name="connsiteX13" fmla="*/ 65327 w 244382"/>
                  <a:gd name="connsiteY13" fmla="*/ 87858 h 145237"/>
                  <a:gd name="connsiteX14" fmla="*/ 84331 w 244382"/>
                  <a:gd name="connsiteY14" fmla="*/ 76842 h 145237"/>
                  <a:gd name="connsiteX15" fmla="*/ 90877 w 244382"/>
                  <a:gd name="connsiteY15" fmla="*/ 76842 h 145237"/>
                  <a:gd name="connsiteX16" fmla="*/ 114351 w 244382"/>
                  <a:gd name="connsiteY16" fmla="*/ 91059 h 145237"/>
                  <a:gd name="connsiteX17" fmla="*/ 114149 w 244382"/>
                  <a:gd name="connsiteY17" fmla="*/ 94923 h 145237"/>
                  <a:gd name="connsiteX18" fmla="*/ 174016 w 244382"/>
                  <a:gd name="connsiteY18" fmla="*/ 117993 h 145237"/>
                  <a:gd name="connsiteX19" fmla="*/ 46697 w 244382"/>
                  <a:gd name="connsiteY19" fmla="*/ 40939 h 145237"/>
                  <a:gd name="connsiteX20" fmla="*/ 97654 w 244382"/>
                  <a:gd name="connsiteY20" fmla="*/ 11409 h 145237"/>
                  <a:gd name="connsiteX21" fmla="*/ 224972 w 244382"/>
                  <a:gd name="connsiteY21" fmla="*/ 88464 h 145237"/>
                  <a:gd name="connsiteX22" fmla="*/ 174016 w 244382"/>
                  <a:gd name="connsiteY22" fmla="*/ 117993 h 14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382" h="145237">
                    <a:moveTo>
                      <a:pt x="242967" y="83705"/>
                    </a:moveTo>
                    <a:lnTo>
                      <a:pt x="106132" y="883"/>
                    </a:lnTo>
                    <a:cubicBezTo>
                      <a:pt x="104200" y="-299"/>
                      <a:pt x="100941" y="-299"/>
                      <a:pt x="98923" y="912"/>
                    </a:cubicBezTo>
                    <a:lnTo>
                      <a:pt x="1595" y="57261"/>
                    </a:lnTo>
                    <a:cubicBezTo>
                      <a:pt x="-452" y="58443"/>
                      <a:pt x="-539" y="60375"/>
                      <a:pt x="1393" y="61529"/>
                    </a:cubicBezTo>
                    <a:lnTo>
                      <a:pt x="138200" y="144351"/>
                    </a:lnTo>
                    <a:cubicBezTo>
                      <a:pt x="140132" y="145533"/>
                      <a:pt x="143390" y="145533"/>
                      <a:pt x="145438" y="144351"/>
                    </a:cubicBezTo>
                    <a:lnTo>
                      <a:pt x="242765" y="88002"/>
                    </a:lnTo>
                    <a:cubicBezTo>
                      <a:pt x="244842" y="86791"/>
                      <a:pt x="244928" y="84887"/>
                      <a:pt x="242967" y="83705"/>
                    </a:cubicBezTo>
                    <a:close/>
                    <a:moveTo>
                      <a:pt x="114149" y="94923"/>
                    </a:moveTo>
                    <a:lnTo>
                      <a:pt x="95145" y="105910"/>
                    </a:lnTo>
                    <a:cubicBezTo>
                      <a:pt x="93299" y="106977"/>
                      <a:pt x="90387" y="106977"/>
                      <a:pt x="88628" y="105910"/>
                    </a:cubicBezTo>
                    <a:lnTo>
                      <a:pt x="65154" y="91722"/>
                    </a:lnTo>
                    <a:cubicBezTo>
                      <a:pt x="63394" y="90655"/>
                      <a:pt x="63452" y="88925"/>
                      <a:pt x="65327" y="87858"/>
                    </a:cubicBezTo>
                    <a:lnTo>
                      <a:pt x="84331" y="76842"/>
                    </a:lnTo>
                    <a:cubicBezTo>
                      <a:pt x="86176" y="75775"/>
                      <a:pt x="89118" y="75775"/>
                      <a:pt x="90877" y="76842"/>
                    </a:cubicBezTo>
                    <a:lnTo>
                      <a:pt x="114351" y="91059"/>
                    </a:lnTo>
                    <a:cubicBezTo>
                      <a:pt x="116081" y="92097"/>
                      <a:pt x="116023" y="93856"/>
                      <a:pt x="114149" y="94923"/>
                    </a:cubicBezTo>
                    <a:close/>
                    <a:moveTo>
                      <a:pt x="174016" y="117993"/>
                    </a:moveTo>
                    <a:lnTo>
                      <a:pt x="46697" y="40939"/>
                    </a:lnTo>
                    <a:lnTo>
                      <a:pt x="97654" y="11409"/>
                    </a:lnTo>
                    <a:lnTo>
                      <a:pt x="224972" y="88464"/>
                    </a:lnTo>
                    <a:lnTo>
                      <a:pt x="174016" y="117993"/>
                    </a:lnTo>
                    <a:close/>
                  </a:path>
                </a:pathLst>
              </a:custGeom>
              <a:solidFill>
                <a:srgbClr val="FFFFFF"/>
              </a:solidFill>
              <a:ln w="2878" cap="flat">
                <a:noFill/>
                <a:prstDash val="solid"/>
                <a:miter/>
              </a:ln>
            </p:spPr>
            <p:txBody>
              <a:bodyPr rtlCol="0" anchor="ctr"/>
              <a:lstStyle/>
              <a:p>
                <a:endParaRPr lang="zh-CN" altLang="en-US"/>
              </a:p>
            </p:txBody>
          </p:sp>
          <p:sp>
            <p:nvSpPr>
              <p:cNvPr id="382" name="Aichitds6-18"/>
              <p:cNvSpPr/>
              <p:nvPr/>
            </p:nvSpPr>
            <p:spPr>
              <a:xfrm>
                <a:off x="9009243" y="5607251"/>
                <a:ext cx="244601" cy="92655"/>
              </a:xfrm>
              <a:custGeom>
                <a:avLst/>
                <a:gdLst>
                  <a:gd name="connsiteX0" fmla="*/ 242987 w 244601"/>
                  <a:gd name="connsiteY0" fmla="*/ 28578 h 92655"/>
                  <a:gd name="connsiteX1" fmla="*/ 145659 w 244601"/>
                  <a:gd name="connsiteY1" fmla="*/ 84927 h 92655"/>
                  <a:gd name="connsiteX2" fmla="*/ 144881 w 244601"/>
                  <a:gd name="connsiteY2" fmla="*/ 85302 h 92655"/>
                  <a:gd name="connsiteX3" fmla="*/ 144765 w 244601"/>
                  <a:gd name="connsiteY3" fmla="*/ 85331 h 92655"/>
                  <a:gd name="connsiteX4" fmla="*/ 144045 w 244601"/>
                  <a:gd name="connsiteY4" fmla="*/ 85562 h 92655"/>
                  <a:gd name="connsiteX5" fmla="*/ 143900 w 244601"/>
                  <a:gd name="connsiteY5" fmla="*/ 85591 h 92655"/>
                  <a:gd name="connsiteX6" fmla="*/ 143064 w 244601"/>
                  <a:gd name="connsiteY6" fmla="*/ 85735 h 92655"/>
                  <a:gd name="connsiteX7" fmla="*/ 142920 w 244601"/>
                  <a:gd name="connsiteY7" fmla="*/ 85735 h 92655"/>
                  <a:gd name="connsiteX8" fmla="*/ 142084 w 244601"/>
                  <a:gd name="connsiteY8" fmla="*/ 85792 h 92655"/>
                  <a:gd name="connsiteX9" fmla="*/ 141939 w 244601"/>
                  <a:gd name="connsiteY9" fmla="*/ 85792 h 92655"/>
                  <a:gd name="connsiteX10" fmla="*/ 141074 w 244601"/>
                  <a:gd name="connsiteY10" fmla="*/ 85763 h 92655"/>
                  <a:gd name="connsiteX11" fmla="*/ 140930 w 244601"/>
                  <a:gd name="connsiteY11" fmla="*/ 85735 h 92655"/>
                  <a:gd name="connsiteX12" fmla="*/ 140296 w 244601"/>
                  <a:gd name="connsiteY12" fmla="*/ 85619 h 92655"/>
                  <a:gd name="connsiteX13" fmla="*/ 139805 w 244601"/>
                  <a:gd name="connsiteY13" fmla="*/ 85504 h 92655"/>
                  <a:gd name="connsiteX14" fmla="*/ 139430 w 244601"/>
                  <a:gd name="connsiteY14" fmla="*/ 85388 h 92655"/>
                  <a:gd name="connsiteX15" fmla="*/ 138450 w 244601"/>
                  <a:gd name="connsiteY15" fmla="*/ 84927 h 92655"/>
                  <a:gd name="connsiteX16" fmla="*/ 1644 w 244601"/>
                  <a:gd name="connsiteY16" fmla="*/ 2105 h 92655"/>
                  <a:gd name="connsiteX17" fmla="*/ 1327 w 244601"/>
                  <a:gd name="connsiteY17" fmla="*/ 1875 h 92655"/>
                  <a:gd name="connsiteX18" fmla="*/ 980 w 244601"/>
                  <a:gd name="connsiteY18" fmla="*/ 1615 h 92655"/>
                  <a:gd name="connsiteX19" fmla="*/ 606 w 244601"/>
                  <a:gd name="connsiteY19" fmla="*/ 1154 h 92655"/>
                  <a:gd name="connsiteX20" fmla="*/ 548 w 244601"/>
                  <a:gd name="connsiteY20" fmla="*/ 1067 h 92655"/>
                  <a:gd name="connsiteX21" fmla="*/ 317 w 244601"/>
                  <a:gd name="connsiteY21" fmla="*/ 605 h 92655"/>
                  <a:gd name="connsiteX22" fmla="*/ 317 w 244601"/>
                  <a:gd name="connsiteY22" fmla="*/ 548 h 92655"/>
                  <a:gd name="connsiteX23" fmla="*/ 231 w 244601"/>
                  <a:gd name="connsiteY23" fmla="*/ 0 h 92655"/>
                  <a:gd name="connsiteX24" fmla="*/ 0 w 244601"/>
                  <a:gd name="connsiteY24" fmla="*/ 6892 h 92655"/>
                  <a:gd name="connsiteX25" fmla="*/ 0 w 244601"/>
                  <a:gd name="connsiteY25" fmla="*/ 6950 h 92655"/>
                  <a:gd name="connsiteX26" fmla="*/ 29 w 244601"/>
                  <a:gd name="connsiteY26" fmla="*/ 7238 h 92655"/>
                  <a:gd name="connsiteX27" fmla="*/ 87 w 244601"/>
                  <a:gd name="connsiteY27" fmla="*/ 7411 h 92655"/>
                  <a:gd name="connsiteX28" fmla="*/ 87 w 244601"/>
                  <a:gd name="connsiteY28" fmla="*/ 7469 h 92655"/>
                  <a:gd name="connsiteX29" fmla="*/ 115 w 244601"/>
                  <a:gd name="connsiteY29" fmla="*/ 7498 h 92655"/>
                  <a:gd name="connsiteX30" fmla="*/ 231 w 244601"/>
                  <a:gd name="connsiteY30" fmla="*/ 7786 h 92655"/>
                  <a:gd name="connsiteX31" fmla="*/ 317 w 244601"/>
                  <a:gd name="connsiteY31" fmla="*/ 7930 h 92655"/>
                  <a:gd name="connsiteX32" fmla="*/ 375 w 244601"/>
                  <a:gd name="connsiteY32" fmla="*/ 8017 h 92655"/>
                  <a:gd name="connsiteX33" fmla="*/ 433 w 244601"/>
                  <a:gd name="connsiteY33" fmla="*/ 8104 h 92655"/>
                  <a:gd name="connsiteX34" fmla="*/ 721 w 244601"/>
                  <a:gd name="connsiteY34" fmla="*/ 8450 h 92655"/>
                  <a:gd name="connsiteX35" fmla="*/ 750 w 244601"/>
                  <a:gd name="connsiteY35" fmla="*/ 8478 h 92655"/>
                  <a:gd name="connsiteX36" fmla="*/ 1096 w 244601"/>
                  <a:gd name="connsiteY36" fmla="*/ 8738 h 92655"/>
                  <a:gd name="connsiteX37" fmla="*/ 1355 w 244601"/>
                  <a:gd name="connsiteY37" fmla="*/ 8940 h 92655"/>
                  <a:gd name="connsiteX38" fmla="*/ 1413 w 244601"/>
                  <a:gd name="connsiteY38" fmla="*/ 8968 h 92655"/>
                  <a:gd name="connsiteX39" fmla="*/ 138219 w 244601"/>
                  <a:gd name="connsiteY39" fmla="*/ 91791 h 92655"/>
                  <a:gd name="connsiteX40" fmla="*/ 139200 w 244601"/>
                  <a:gd name="connsiteY40" fmla="*/ 92252 h 92655"/>
                  <a:gd name="connsiteX41" fmla="*/ 139315 w 244601"/>
                  <a:gd name="connsiteY41" fmla="*/ 92310 h 92655"/>
                  <a:gd name="connsiteX42" fmla="*/ 139575 w 244601"/>
                  <a:gd name="connsiteY42" fmla="*/ 92367 h 92655"/>
                  <a:gd name="connsiteX43" fmla="*/ 140094 w 244601"/>
                  <a:gd name="connsiteY43" fmla="*/ 92483 h 92655"/>
                  <a:gd name="connsiteX44" fmla="*/ 140267 w 244601"/>
                  <a:gd name="connsiteY44" fmla="*/ 92540 h 92655"/>
                  <a:gd name="connsiteX45" fmla="*/ 140699 w 244601"/>
                  <a:gd name="connsiteY45" fmla="*/ 92598 h 92655"/>
                  <a:gd name="connsiteX46" fmla="*/ 140872 w 244601"/>
                  <a:gd name="connsiteY46" fmla="*/ 92627 h 92655"/>
                  <a:gd name="connsiteX47" fmla="*/ 140901 w 244601"/>
                  <a:gd name="connsiteY47" fmla="*/ 92627 h 92655"/>
                  <a:gd name="connsiteX48" fmla="*/ 141478 w 244601"/>
                  <a:gd name="connsiteY48" fmla="*/ 92656 h 92655"/>
                  <a:gd name="connsiteX49" fmla="*/ 141709 w 244601"/>
                  <a:gd name="connsiteY49" fmla="*/ 92656 h 92655"/>
                  <a:gd name="connsiteX50" fmla="*/ 141853 w 244601"/>
                  <a:gd name="connsiteY50" fmla="*/ 92656 h 92655"/>
                  <a:gd name="connsiteX51" fmla="*/ 141997 w 244601"/>
                  <a:gd name="connsiteY51" fmla="*/ 92656 h 92655"/>
                  <a:gd name="connsiteX52" fmla="*/ 142487 w 244601"/>
                  <a:gd name="connsiteY52" fmla="*/ 92627 h 92655"/>
                  <a:gd name="connsiteX53" fmla="*/ 142689 w 244601"/>
                  <a:gd name="connsiteY53" fmla="*/ 92598 h 92655"/>
                  <a:gd name="connsiteX54" fmla="*/ 142833 w 244601"/>
                  <a:gd name="connsiteY54" fmla="*/ 92598 h 92655"/>
                  <a:gd name="connsiteX55" fmla="*/ 143006 w 244601"/>
                  <a:gd name="connsiteY55" fmla="*/ 92569 h 92655"/>
                  <a:gd name="connsiteX56" fmla="*/ 143525 w 244601"/>
                  <a:gd name="connsiteY56" fmla="*/ 92483 h 92655"/>
                  <a:gd name="connsiteX57" fmla="*/ 143670 w 244601"/>
                  <a:gd name="connsiteY57" fmla="*/ 92454 h 92655"/>
                  <a:gd name="connsiteX58" fmla="*/ 143814 w 244601"/>
                  <a:gd name="connsiteY58" fmla="*/ 92425 h 92655"/>
                  <a:gd name="connsiteX59" fmla="*/ 144073 w 244601"/>
                  <a:gd name="connsiteY59" fmla="*/ 92367 h 92655"/>
                  <a:gd name="connsiteX60" fmla="*/ 144535 w 244601"/>
                  <a:gd name="connsiteY60" fmla="*/ 92194 h 92655"/>
                  <a:gd name="connsiteX61" fmla="*/ 144650 w 244601"/>
                  <a:gd name="connsiteY61" fmla="*/ 92165 h 92655"/>
                  <a:gd name="connsiteX62" fmla="*/ 144708 w 244601"/>
                  <a:gd name="connsiteY62" fmla="*/ 92137 h 92655"/>
                  <a:gd name="connsiteX63" fmla="*/ 145458 w 244601"/>
                  <a:gd name="connsiteY63" fmla="*/ 91762 h 92655"/>
                  <a:gd name="connsiteX64" fmla="*/ 242785 w 244601"/>
                  <a:gd name="connsiteY64" fmla="*/ 35413 h 92655"/>
                  <a:gd name="connsiteX65" fmla="*/ 244371 w 244601"/>
                  <a:gd name="connsiteY65" fmla="*/ 33250 h 92655"/>
                  <a:gd name="connsiteX66" fmla="*/ 244602 w 244601"/>
                  <a:gd name="connsiteY66" fmla="*/ 26358 h 92655"/>
                  <a:gd name="connsiteX67" fmla="*/ 242987 w 244601"/>
                  <a:gd name="connsiteY67" fmla="*/ 28578 h 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44601" h="92655">
                    <a:moveTo>
                      <a:pt x="242987" y="28578"/>
                    </a:moveTo>
                    <a:lnTo>
                      <a:pt x="145659" y="84927"/>
                    </a:lnTo>
                    <a:cubicBezTo>
                      <a:pt x="145429" y="85071"/>
                      <a:pt x="145140" y="85187"/>
                      <a:pt x="144881" y="85302"/>
                    </a:cubicBezTo>
                    <a:cubicBezTo>
                      <a:pt x="144852" y="85302"/>
                      <a:pt x="144794" y="85331"/>
                      <a:pt x="144765" y="85331"/>
                    </a:cubicBezTo>
                    <a:cubicBezTo>
                      <a:pt x="144535" y="85417"/>
                      <a:pt x="144275" y="85504"/>
                      <a:pt x="144045" y="85562"/>
                    </a:cubicBezTo>
                    <a:cubicBezTo>
                      <a:pt x="143987" y="85562"/>
                      <a:pt x="143929" y="85591"/>
                      <a:pt x="143900" y="85591"/>
                    </a:cubicBezTo>
                    <a:cubicBezTo>
                      <a:pt x="143641" y="85648"/>
                      <a:pt x="143352" y="85706"/>
                      <a:pt x="143064" y="85735"/>
                    </a:cubicBezTo>
                    <a:cubicBezTo>
                      <a:pt x="143006" y="85735"/>
                      <a:pt x="142977" y="85735"/>
                      <a:pt x="142920" y="85735"/>
                    </a:cubicBezTo>
                    <a:cubicBezTo>
                      <a:pt x="142631" y="85763"/>
                      <a:pt x="142372" y="85792"/>
                      <a:pt x="142084" y="85792"/>
                    </a:cubicBezTo>
                    <a:cubicBezTo>
                      <a:pt x="142026" y="85792"/>
                      <a:pt x="141997" y="85792"/>
                      <a:pt x="141939" y="85792"/>
                    </a:cubicBezTo>
                    <a:cubicBezTo>
                      <a:pt x="141651" y="85792"/>
                      <a:pt x="141363" y="85792"/>
                      <a:pt x="141074" y="85763"/>
                    </a:cubicBezTo>
                    <a:cubicBezTo>
                      <a:pt x="141017" y="85763"/>
                      <a:pt x="140988" y="85763"/>
                      <a:pt x="140930" y="85735"/>
                    </a:cubicBezTo>
                    <a:cubicBezTo>
                      <a:pt x="140728" y="85706"/>
                      <a:pt x="140497" y="85677"/>
                      <a:pt x="140296" y="85619"/>
                    </a:cubicBezTo>
                    <a:cubicBezTo>
                      <a:pt x="140123" y="85591"/>
                      <a:pt x="139950" y="85533"/>
                      <a:pt x="139805" y="85504"/>
                    </a:cubicBezTo>
                    <a:cubicBezTo>
                      <a:pt x="139661" y="85475"/>
                      <a:pt x="139546" y="85446"/>
                      <a:pt x="139430" y="85388"/>
                    </a:cubicBezTo>
                    <a:cubicBezTo>
                      <a:pt x="139084" y="85273"/>
                      <a:pt x="138738" y="85129"/>
                      <a:pt x="138450" y="84927"/>
                    </a:cubicBezTo>
                    <a:lnTo>
                      <a:pt x="1644" y="2105"/>
                    </a:lnTo>
                    <a:cubicBezTo>
                      <a:pt x="1528" y="2047"/>
                      <a:pt x="1442" y="1961"/>
                      <a:pt x="1327" y="1875"/>
                    </a:cubicBezTo>
                    <a:cubicBezTo>
                      <a:pt x="1211" y="1788"/>
                      <a:pt x="1067" y="1701"/>
                      <a:pt x="980" y="1615"/>
                    </a:cubicBezTo>
                    <a:cubicBezTo>
                      <a:pt x="836" y="1471"/>
                      <a:pt x="692" y="1326"/>
                      <a:pt x="606" y="1154"/>
                    </a:cubicBezTo>
                    <a:cubicBezTo>
                      <a:pt x="577" y="1125"/>
                      <a:pt x="577" y="1096"/>
                      <a:pt x="548" y="1067"/>
                    </a:cubicBezTo>
                    <a:cubicBezTo>
                      <a:pt x="461" y="923"/>
                      <a:pt x="375" y="750"/>
                      <a:pt x="317" y="605"/>
                    </a:cubicBezTo>
                    <a:cubicBezTo>
                      <a:pt x="317" y="577"/>
                      <a:pt x="317" y="577"/>
                      <a:pt x="317" y="548"/>
                    </a:cubicBezTo>
                    <a:cubicBezTo>
                      <a:pt x="260" y="375"/>
                      <a:pt x="231" y="173"/>
                      <a:pt x="231" y="0"/>
                    </a:cubicBezTo>
                    <a:lnTo>
                      <a:pt x="0" y="6892"/>
                    </a:lnTo>
                    <a:lnTo>
                      <a:pt x="0" y="6950"/>
                    </a:lnTo>
                    <a:cubicBezTo>
                      <a:pt x="0" y="7037"/>
                      <a:pt x="0" y="7152"/>
                      <a:pt x="29" y="7238"/>
                    </a:cubicBezTo>
                    <a:cubicBezTo>
                      <a:pt x="58" y="7296"/>
                      <a:pt x="58" y="7354"/>
                      <a:pt x="87" y="7411"/>
                    </a:cubicBezTo>
                    <a:cubicBezTo>
                      <a:pt x="87" y="7440"/>
                      <a:pt x="87" y="7440"/>
                      <a:pt x="87" y="7469"/>
                    </a:cubicBezTo>
                    <a:cubicBezTo>
                      <a:pt x="87" y="7498"/>
                      <a:pt x="115" y="7498"/>
                      <a:pt x="115" y="7498"/>
                    </a:cubicBezTo>
                    <a:cubicBezTo>
                      <a:pt x="144" y="7584"/>
                      <a:pt x="173" y="7700"/>
                      <a:pt x="231" y="7786"/>
                    </a:cubicBezTo>
                    <a:cubicBezTo>
                      <a:pt x="260" y="7844"/>
                      <a:pt x="288" y="7873"/>
                      <a:pt x="317" y="7930"/>
                    </a:cubicBezTo>
                    <a:cubicBezTo>
                      <a:pt x="317" y="7959"/>
                      <a:pt x="346" y="7988"/>
                      <a:pt x="375" y="8017"/>
                    </a:cubicBezTo>
                    <a:cubicBezTo>
                      <a:pt x="404" y="8046"/>
                      <a:pt x="404" y="8075"/>
                      <a:pt x="433" y="8104"/>
                    </a:cubicBezTo>
                    <a:cubicBezTo>
                      <a:pt x="519" y="8219"/>
                      <a:pt x="606" y="8334"/>
                      <a:pt x="721" y="8450"/>
                    </a:cubicBezTo>
                    <a:cubicBezTo>
                      <a:pt x="750" y="8450"/>
                      <a:pt x="750" y="8450"/>
                      <a:pt x="750" y="8478"/>
                    </a:cubicBezTo>
                    <a:cubicBezTo>
                      <a:pt x="865" y="8565"/>
                      <a:pt x="980" y="8651"/>
                      <a:pt x="1096" y="8738"/>
                    </a:cubicBezTo>
                    <a:cubicBezTo>
                      <a:pt x="1182" y="8796"/>
                      <a:pt x="1240" y="8882"/>
                      <a:pt x="1355" y="8940"/>
                    </a:cubicBezTo>
                    <a:cubicBezTo>
                      <a:pt x="1384" y="8940"/>
                      <a:pt x="1413" y="8968"/>
                      <a:pt x="1413" y="8968"/>
                    </a:cubicBezTo>
                    <a:lnTo>
                      <a:pt x="138219" y="91791"/>
                    </a:lnTo>
                    <a:cubicBezTo>
                      <a:pt x="138508" y="91964"/>
                      <a:pt x="138854" y="92108"/>
                      <a:pt x="139200" y="92252"/>
                    </a:cubicBezTo>
                    <a:cubicBezTo>
                      <a:pt x="139229" y="92252"/>
                      <a:pt x="139257" y="92281"/>
                      <a:pt x="139315" y="92310"/>
                    </a:cubicBezTo>
                    <a:cubicBezTo>
                      <a:pt x="139402" y="92338"/>
                      <a:pt x="139488" y="92338"/>
                      <a:pt x="139575" y="92367"/>
                    </a:cubicBezTo>
                    <a:cubicBezTo>
                      <a:pt x="139748" y="92425"/>
                      <a:pt x="139921" y="92454"/>
                      <a:pt x="140094" y="92483"/>
                    </a:cubicBezTo>
                    <a:cubicBezTo>
                      <a:pt x="140151" y="92512"/>
                      <a:pt x="140209" y="92512"/>
                      <a:pt x="140267" y="92540"/>
                    </a:cubicBezTo>
                    <a:cubicBezTo>
                      <a:pt x="140411" y="92569"/>
                      <a:pt x="140555" y="92569"/>
                      <a:pt x="140699" y="92598"/>
                    </a:cubicBezTo>
                    <a:cubicBezTo>
                      <a:pt x="140757" y="92598"/>
                      <a:pt x="140786" y="92598"/>
                      <a:pt x="140872" y="92627"/>
                    </a:cubicBezTo>
                    <a:lnTo>
                      <a:pt x="140901" y="92627"/>
                    </a:lnTo>
                    <a:cubicBezTo>
                      <a:pt x="141103" y="92627"/>
                      <a:pt x="141276" y="92656"/>
                      <a:pt x="141478" y="92656"/>
                    </a:cubicBezTo>
                    <a:cubicBezTo>
                      <a:pt x="141564" y="92656"/>
                      <a:pt x="141622" y="92656"/>
                      <a:pt x="141709" y="92656"/>
                    </a:cubicBezTo>
                    <a:cubicBezTo>
                      <a:pt x="141737" y="92656"/>
                      <a:pt x="141795" y="92656"/>
                      <a:pt x="141853" y="92656"/>
                    </a:cubicBezTo>
                    <a:cubicBezTo>
                      <a:pt x="141910" y="92656"/>
                      <a:pt x="141939" y="92656"/>
                      <a:pt x="141997" y="92656"/>
                    </a:cubicBezTo>
                    <a:cubicBezTo>
                      <a:pt x="142170" y="92656"/>
                      <a:pt x="142343" y="92656"/>
                      <a:pt x="142487" y="92627"/>
                    </a:cubicBezTo>
                    <a:cubicBezTo>
                      <a:pt x="142545" y="92627"/>
                      <a:pt x="142603" y="92627"/>
                      <a:pt x="142689" y="92598"/>
                    </a:cubicBezTo>
                    <a:cubicBezTo>
                      <a:pt x="142747" y="92598"/>
                      <a:pt x="142776" y="92598"/>
                      <a:pt x="142833" y="92598"/>
                    </a:cubicBezTo>
                    <a:cubicBezTo>
                      <a:pt x="142891" y="92598"/>
                      <a:pt x="142949" y="92598"/>
                      <a:pt x="143006" y="92569"/>
                    </a:cubicBezTo>
                    <a:cubicBezTo>
                      <a:pt x="143179" y="92540"/>
                      <a:pt x="143352" y="92512"/>
                      <a:pt x="143525" y="92483"/>
                    </a:cubicBezTo>
                    <a:cubicBezTo>
                      <a:pt x="143583" y="92483"/>
                      <a:pt x="143612" y="92454"/>
                      <a:pt x="143670" y="92454"/>
                    </a:cubicBezTo>
                    <a:cubicBezTo>
                      <a:pt x="143727" y="92454"/>
                      <a:pt x="143756" y="92425"/>
                      <a:pt x="143814" y="92425"/>
                    </a:cubicBezTo>
                    <a:cubicBezTo>
                      <a:pt x="143900" y="92396"/>
                      <a:pt x="143987" y="92396"/>
                      <a:pt x="144073" y="92367"/>
                    </a:cubicBezTo>
                    <a:cubicBezTo>
                      <a:pt x="144218" y="92310"/>
                      <a:pt x="144391" y="92252"/>
                      <a:pt x="144535" y="92194"/>
                    </a:cubicBezTo>
                    <a:cubicBezTo>
                      <a:pt x="144564" y="92194"/>
                      <a:pt x="144621" y="92165"/>
                      <a:pt x="144650" y="92165"/>
                    </a:cubicBezTo>
                    <a:cubicBezTo>
                      <a:pt x="144679" y="92165"/>
                      <a:pt x="144679" y="92137"/>
                      <a:pt x="144708" y="92137"/>
                    </a:cubicBezTo>
                    <a:cubicBezTo>
                      <a:pt x="144967" y="92021"/>
                      <a:pt x="145227" y="91906"/>
                      <a:pt x="145458" y="91762"/>
                    </a:cubicBezTo>
                    <a:lnTo>
                      <a:pt x="242785" y="35413"/>
                    </a:lnTo>
                    <a:cubicBezTo>
                      <a:pt x="243823" y="34807"/>
                      <a:pt x="244342" y="34029"/>
                      <a:pt x="244371" y="33250"/>
                    </a:cubicBezTo>
                    <a:lnTo>
                      <a:pt x="244602" y="26358"/>
                    </a:lnTo>
                    <a:cubicBezTo>
                      <a:pt x="244573" y="27194"/>
                      <a:pt x="244025" y="28001"/>
                      <a:pt x="242987" y="28578"/>
                    </a:cubicBezTo>
                    <a:close/>
                  </a:path>
                </a:pathLst>
              </a:custGeom>
              <a:solidFill>
                <a:srgbClr val="D1DDFF"/>
              </a:solidFill>
              <a:ln w="2878" cap="flat">
                <a:noFill/>
                <a:prstDash val="solid"/>
                <a:miter/>
              </a:ln>
            </p:spPr>
            <p:txBody>
              <a:bodyPr rtlCol="0" anchor="ctr"/>
              <a:lstStyle/>
              <a:p>
                <a:endParaRPr lang="zh-CN" altLang="en-US"/>
              </a:p>
            </p:txBody>
          </p:sp>
          <p:sp>
            <p:nvSpPr>
              <p:cNvPr id="383" name="Aichitds6-19"/>
              <p:cNvSpPr/>
              <p:nvPr/>
            </p:nvSpPr>
            <p:spPr>
              <a:xfrm>
                <a:off x="9053307" y="5556295"/>
                <a:ext cx="185484" cy="110909"/>
              </a:xfrm>
              <a:custGeom>
                <a:avLst/>
                <a:gdLst>
                  <a:gd name="connsiteX0" fmla="*/ 0 w 185484"/>
                  <a:gd name="connsiteY0" fmla="*/ 30712 h 110909"/>
                  <a:gd name="connsiteX1" fmla="*/ 132452 w 185484"/>
                  <a:gd name="connsiteY1" fmla="*/ 110910 h 110909"/>
                  <a:gd name="connsiteX2" fmla="*/ 185484 w 185484"/>
                  <a:gd name="connsiteY2" fmla="*/ 80198 h 110909"/>
                  <a:gd name="connsiteX3" fmla="*/ 53033 w 185484"/>
                  <a:gd name="connsiteY3" fmla="*/ 0 h 110909"/>
                </a:gdLst>
                <a:ahLst/>
                <a:cxnLst>
                  <a:cxn ang="0">
                    <a:pos x="connsiteX0" y="connsiteY0"/>
                  </a:cxn>
                  <a:cxn ang="0">
                    <a:pos x="connsiteX1" y="connsiteY1"/>
                  </a:cxn>
                  <a:cxn ang="0">
                    <a:pos x="connsiteX2" y="connsiteY2"/>
                  </a:cxn>
                  <a:cxn ang="0">
                    <a:pos x="connsiteX3" y="connsiteY3"/>
                  </a:cxn>
                </a:cxnLst>
                <a:rect l="l" t="t" r="r" b="b"/>
                <a:pathLst>
                  <a:path w="185484" h="110909">
                    <a:moveTo>
                      <a:pt x="0" y="30712"/>
                    </a:moveTo>
                    <a:lnTo>
                      <a:pt x="132452" y="110910"/>
                    </a:lnTo>
                    <a:lnTo>
                      <a:pt x="185484" y="80198"/>
                    </a:lnTo>
                    <a:lnTo>
                      <a:pt x="53033" y="0"/>
                    </a:lnTo>
                    <a:close/>
                  </a:path>
                </a:pathLst>
              </a:custGeom>
              <a:solidFill>
                <a:srgbClr val="D1DDFF"/>
              </a:solidFill>
              <a:ln w="2878" cap="flat">
                <a:noFill/>
                <a:prstDash val="solid"/>
                <a:miter/>
              </a:ln>
            </p:spPr>
            <p:txBody>
              <a:bodyPr rtlCol="0" anchor="ctr"/>
              <a:lstStyle/>
              <a:p>
                <a:endParaRPr lang="zh-CN" altLang="en-US"/>
              </a:p>
            </p:txBody>
          </p:sp>
          <p:grpSp>
            <p:nvGrpSpPr>
              <p:cNvPr id="384" name="图形 2"/>
              <p:cNvGrpSpPr/>
              <p:nvPr/>
            </p:nvGrpSpPr>
            <p:grpSpPr>
              <a:xfrm>
                <a:off x="9057777" y="5557203"/>
                <a:ext cx="177330" cy="107348"/>
                <a:chOff x="9057777" y="5557203"/>
                <a:chExt cx="177330" cy="107348"/>
              </a:xfrm>
            </p:grpSpPr>
            <p:sp>
              <p:nvSpPr>
                <p:cNvPr id="394" name="Aichitds6-20"/>
                <p:cNvSpPr/>
                <p:nvPr/>
              </p:nvSpPr>
              <p:spPr>
                <a:xfrm>
                  <a:off x="9057777" y="5560649"/>
                  <a:ext cx="177236" cy="103902"/>
                </a:xfrm>
                <a:custGeom>
                  <a:avLst/>
                  <a:gdLst>
                    <a:gd name="connsiteX0" fmla="*/ 172161 w 177236"/>
                    <a:gd name="connsiteY0" fmla="*/ 76622 h 103902"/>
                    <a:gd name="connsiteX1" fmla="*/ 171729 w 177236"/>
                    <a:gd name="connsiteY1" fmla="*/ 76795 h 103902"/>
                    <a:gd name="connsiteX2" fmla="*/ 171729 w 177236"/>
                    <a:gd name="connsiteY2" fmla="*/ 76795 h 103902"/>
                    <a:gd name="connsiteX3" fmla="*/ 171267 w 177236"/>
                    <a:gd name="connsiteY3" fmla="*/ 76853 h 103902"/>
                    <a:gd name="connsiteX4" fmla="*/ 171239 w 177236"/>
                    <a:gd name="connsiteY4" fmla="*/ 76853 h 103902"/>
                    <a:gd name="connsiteX5" fmla="*/ 170806 w 177236"/>
                    <a:gd name="connsiteY5" fmla="*/ 76795 h 103902"/>
                    <a:gd name="connsiteX6" fmla="*/ 170777 w 177236"/>
                    <a:gd name="connsiteY6" fmla="*/ 76766 h 103902"/>
                    <a:gd name="connsiteX7" fmla="*/ 170373 w 177236"/>
                    <a:gd name="connsiteY7" fmla="*/ 76622 h 103902"/>
                    <a:gd name="connsiteX8" fmla="*/ 164404 w 177236"/>
                    <a:gd name="connsiteY8" fmla="*/ 73017 h 103902"/>
                    <a:gd name="connsiteX9" fmla="*/ 164173 w 177236"/>
                    <a:gd name="connsiteY9" fmla="*/ 72815 h 103902"/>
                    <a:gd name="connsiteX10" fmla="*/ 168355 w 177236"/>
                    <a:gd name="connsiteY10" fmla="*/ 70364 h 103902"/>
                    <a:gd name="connsiteX11" fmla="*/ 168759 w 177236"/>
                    <a:gd name="connsiteY11" fmla="*/ 69845 h 103902"/>
                    <a:gd name="connsiteX12" fmla="*/ 168816 w 177236"/>
                    <a:gd name="connsiteY12" fmla="*/ 68144 h 103902"/>
                    <a:gd name="connsiteX13" fmla="*/ 168412 w 177236"/>
                    <a:gd name="connsiteY13" fmla="*/ 68663 h 103902"/>
                    <a:gd name="connsiteX14" fmla="*/ 163597 w 177236"/>
                    <a:gd name="connsiteY14" fmla="*/ 71460 h 103902"/>
                    <a:gd name="connsiteX15" fmla="*/ 163193 w 177236"/>
                    <a:gd name="connsiteY15" fmla="*/ 71633 h 103902"/>
                    <a:gd name="connsiteX16" fmla="*/ 163164 w 177236"/>
                    <a:gd name="connsiteY16" fmla="*/ 71633 h 103902"/>
                    <a:gd name="connsiteX17" fmla="*/ 162703 w 177236"/>
                    <a:gd name="connsiteY17" fmla="*/ 71691 h 103902"/>
                    <a:gd name="connsiteX18" fmla="*/ 162703 w 177236"/>
                    <a:gd name="connsiteY18" fmla="*/ 71691 h 103902"/>
                    <a:gd name="connsiteX19" fmla="*/ 162270 w 177236"/>
                    <a:gd name="connsiteY19" fmla="*/ 71633 h 103902"/>
                    <a:gd name="connsiteX20" fmla="*/ 162212 w 177236"/>
                    <a:gd name="connsiteY20" fmla="*/ 71633 h 103902"/>
                    <a:gd name="connsiteX21" fmla="*/ 161837 w 177236"/>
                    <a:gd name="connsiteY21" fmla="*/ 71460 h 103902"/>
                    <a:gd name="connsiteX22" fmla="*/ 155868 w 177236"/>
                    <a:gd name="connsiteY22" fmla="*/ 67855 h 103902"/>
                    <a:gd name="connsiteX23" fmla="*/ 155637 w 177236"/>
                    <a:gd name="connsiteY23" fmla="*/ 67654 h 103902"/>
                    <a:gd name="connsiteX24" fmla="*/ 159819 w 177236"/>
                    <a:gd name="connsiteY24" fmla="*/ 65231 h 103902"/>
                    <a:gd name="connsiteX25" fmla="*/ 160223 w 177236"/>
                    <a:gd name="connsiteY25" fmla="*/ 64712 h 103902"/>
                    <a:gd name="connsiteX26" fmla="*/ 160280 w 177236"/>
                    <a:gd name="connsiteY26" fmla="*/ 62982 h 103902"/>
                    <a:gd name="connsiteX27" fmla="*/ 159905 w 177236"/>
                    <a:gd name="connsiteY27" fmla="*/ 63501 h 103902"/>
                    <a:gd name="connsiteX28" fmla="*/ 155089 w 177236"/>
                    <a:gd name="connsiteY28" fmla="*/ 66298 h 103902"/>
                    <a:gd name="connsiteX29" fmla="*/ 154686 w 177236"/>
                    <a:gd name="connsiteY29" fmla="*/ 66442 h 103902"/>
                    <a:gd name="connsiteX30" fmla="*/ 154657 w 177236"/>
                    <a:gd name="connsiteY30" fmla="*/ 66442 h 103902"/>
                    <a:gd name="connsiteX31" fmla="*/ 154195 w 177236"/>
                    <a:gd name="connsiteY31" fmla="*/ 66500 h 103902"/>
                    <a:gd name="connsiteX32" fmla="*/ 154195 w 177236"/>
                    <a:gd name="connsiteY32" fmla="*/ 66500 h 103902"/>
                    <a:gd name="connsiteX33" fmla="*/ 153763 w 177236"/>
                    <a:gd name="connsiteY33" fmla="*/ 66442 h 103902"/>
                    <a:gd name="connsiteX34" fmla="*/ 153705 w 177236"/>
                    <a:gd name="connsiteY34" fmla="*/ 66413 h 103902"/>
                    <a:gd name="connsiteX35" fmla="*/ 153330 w 177236"/>
                    <a:gd name="connsiteY35" fmla="*/ 66269 h 103902"/>
                    <a:gd name="connsiteX36" fmla="*/ 147361 w 177236"/>
                    <a:gd name="connsiteY36" fmla="*/ 62636 h 103902"/>
                    <a:gd name="connsiteX37" fmla="*/ 147130 w 177236"/>
                    <a:gd name="connsiteY37" fmla="*/ 62434 h 103902"/>
                    <a:gd name="connsiteX38" fmla="*/ 151312 w 177236"/>
                    <a:gd name="connsiteY38" fmla="*/ 60011 h 103902"/>
                    <a:gd name="connsiteX39" fmla="*/ 151715 w 177236"/>
                    <a:gd name="connsiteY39" fmla="*/ 59463 h 103902"/>
                    <a:gd name="connsiteX40" fmla="*/ 151773 w 177236"/>
                    <a:gd name="connsiteY40" fmla="*/ 57733 h 103902"/>
                    <a:gd name="connsiteX41" fmla="*/ 151398 w 177236"/>
                    <a:gd name="connsiteY41" fmla="*/ 58252 h 103902"/>
                    <a:gd name="connsiteX42" fmla="*/ 146582 w 177236"/>
                    <a:gd name="connsiteY42" fmla="*/ 61021 h 103902"/>
                    <a:gd name="connsiteX43" fmla="*/ 146179 w 177236"/>
                    <a:gd name="connsiteY43" fmla="*/ 61194 h 103902"/>
                    <a:gd name="connsiteX44" fmla="*/ 146179 w 177236"/>
                    <a:gd name="connsiteY44" fmla="*/ 61194 h 103902"/>
                    <a:gd name="connsiteX45" fmla="*/ 145717 w 177236"/>
                    <a:gd name="connsiteY45" fmla="*/ 61252 h 103902"/>
                    <a:gd name="connsiteX46" fmla="*/ 145717 w 177236"/>
                    <a:gd name="connsiteY46" fmla="*/ 61252 h 103902"/>
                    <a:gd name="connsiteX47" fmla="*/ 145256 w 177236"/>
                    <a:gd name="connsiteY47" fmla="*/ 61223 h 103902"/>
                    <a:gd name="connsiteX48" fmla="*/ 145198 w 177236"/>
                    <a:gd name="connsiteY48" fmla="*/ 61194 h 103902"/>
                    <a:gd name="connsiteX49" fmla="*/ 144823 w 177236"/>
                    <a:gd name="connsiteY49" fmla="*/ 61050 h 103902"/>
                    <a:gd name="connsiteX50" fmla="*/ 138854 w 177236"/>
                    <a:gd name="connsiteY50" fmla="*/ 57416 h 103902"/>
                    <a:gd name="connsiteX51" fmla="*/ 138623 w 177236"/>
                    <a:gd name="connsiteY51" fmla="*/ 57185 h 103902"/>
                    <a:gd name="connsiteX52" fmla="*/ 142805 w 177236"/>
                    <a:gd name="connsiteY52" fmla="*/ 54763 h 103902"/>
                    <a:gd name="connsiteX53" fmla="*/ 143179 w 177236"/>
                    <a:gd name="connsiteY53" fmla="*/ 54244 h 103902"/>
                    <a:gd name="connsiteX54" fmla="*/ 143237 w 177236"/>
                    <a:gd name="connsiteY54" fmla="*/ 52514 h 103902"/>
                    <a:gd name="connsiteX55" fmla="*/ 143151 w 177236"/>
                    <a:gd name="connsiteY55" fmla="*/ 52802 h 103902"/>
                    <a:gd name="connsiteX56" fmla="*/ 142862 w 177236"/>
                    <a:gd name="connsiteY56" fmla="*/ 53033 h 103902"/>
                    <a:gd name="connsiteX57" fmla="*/ 138075 w 177236"/>
                    <a:gd name="connsiteY57" fmla="*/ 55830 h 103902"/>
                    <a:gd name="connsiteX58" fmla="*/ 137643 w 177236"/>
                    <a:gd name="connsiteY58" fmla="*/ 55974 h 103902"/>
                    <a:gd name="connsiteX59" fmla="*/ 137614 w 177236"/>
                    <a:gd name="connsiteY59" fmla="*/ 55974 h 103902"/>
                    <a:gd name="connsiteX60" fmla="*/ 137152 w 177236"/>
                    <a:gd name="connsiteY60" fmla="*/ 56032 h 103902"/>
                    <a:gd name="connsiteX61" fmla="*/ 137152 w 177236"/>
                    <a:gd name="connsiteY61" fmla="*/ 56032 h 103902"/>
                    <a:gd name="connsiteX62" fmla="*/ 136720 w 177236"/>
                    <a:gd name="connsiteY62" fmla="*/ 55974 h 103902"/>
                    <a:gd name="connsiteX63" fmla="*/ 136662 w 177236"/>
                    <a:gd name="connsiteY63" fmla="*/ 55974 h 103902"/>
                    <a:gd name="connsiteX64" fmla="*/ 136287 w 177236"/>
                    <a:gd name="connsiteY64" fmla="*/ 55801 h 103902"/>
                    <a:gd name="connsiteX65" fmla="*/ 130318 w 177236"/>
                    <a:gd name="connsiteY65" fmla="*/ 52168 h 103902"/>
                    <a:gd name="connsiteX66" fmla="*/ 130087 w 177236"/>
                    <a:gd name="connsiteY66" fmla="*/ 51966 h 103902"/>
                    <a:gd name="connsiteX67" fmla="*/ 134269 w 177236"/>
                    <a:gd name="connsiteY67" fmla="*/ 49543 h 103902"/>
                    <a:gd name="connsiteX68" fmla="*/ 134643 w 177236"/>
                    <a:gd name="connsiteY68" fmla="*/ 49024 h 103902"/>
                    <a:gd name="connsiteX69" fmla="*/ 134701 w 177236"/>
                    <a:gd name="connsiteY69" fmla="*/ 47294 h 103902"/>
                    <a:gd name="connsiteX70" fmla="*/ 134615 w 177236"/>
                    <a:gd name="connsiteY70" fmla="*/ 47582 h 103902"/>
                    <a:gd name="connsiteX71" fmla="*/ 134326 w 177236"/>
                    <a:gd name="connsiteY71" fmla="*/ 47842 h 103902"/>
                    <a:gd name="connsiteX72" fmla="*/ 129510 w 177236"/>
                    <a:gd name="connsiteY72" fmla="*/ 50639 h 103902"/>
                    <a:gd name="connsiteX73" fmla="*/ 129078 w 177236"/>
                    <a:gd name="connsiteY73" fmla="*/ 50812 h 103902"/>
                    <a:gd name="connsiteX74" fmla="*/ 129049 w 177236"/>
                    <a:gd name="connsiteY74" fmla="*/ 50812 h 103902"/>
                    <a:gd name="connsiteX75" fmla="*/ 128588 w 177236"/>
                    <a:gd name="connsiteY75" fmla="*/ 50870 h 103902"/>
                    <a:gd name="connsiteX76" fmla="*/ 128588 w 177236"/>
                    <a:gd name="connsiteY76" fmla="*/ 50870 h 103902"/>
                    <a:gd name="connsiteX77" fmla="*/ 128155 w 177236"/>
                    <a:gd name="connsiteY77" fmla="*/ 50841 h 103902"/>
                    <a:gd name="connsiteX78" fmla="*/ 128097 w 177236"/>
                    <a:gd name="connsiteY78" fmla="*/ 50841 h 103902"/>
                    <a:gd name="connsiteX79" fmla="*/ 127722 w 177236"/>
                    <a:gd name="connsiteY79" fmla="*/ 50668 h 103902"/>
                    <a:gd name="connsiteX80" fmla="*/ 121753 w 177236"/>
                    <a:gd name="connsiteY80" fmla="*/ 47063 h 103902"/>
                    <a:gd name="connsiteX81" fmla="*/ 121522 w 177236"/>
                    <a:gd name="connsiteY81" fmla="*/ 46833 h 103902"/>
                    <a:gd name="connsiteX82" fmla="*/ 125704 w 177236"/>
                    <a:gd name="connsiteY82" fmla="*/ 44410 h 103902"/>
                    <a:gd name="connsiteX83" fmla="*/ 126107 w 177236"/>
                    <a:gd name="connsiteY83" fmla="*/ 43891 h 103902"/>
                    <a:gd name="connsiteX84" fmla="*/ 126165 w 177236"/>
                    <a:gd name="connsiteY84" fmla="*/ 42161 h 103902"/>
                    <a:gd name="connsiteX85" fmla="*/ 125790 w 177236"/>
                    <a:gd name="connsiteY85" fmla="*/ 42709 h 103902"/>
                    <a:gd name="connsiteX86" fmla="*/ 120974 w 177236"/>
                    <a:gd name="connsiteY86" fmla="*/ 45477 h 103902"/>
                    <a:gd name="connsiteX87" fmla="*/ 120571 w 177236"/>
                    <a:gd name="connsiteY87" fmla="*/ 45650 h 103902"/>
                    <a:gd name="connsiteX88" fmla="*/ 120571 w 177236"/>
                    <a:gd name="connsiteY88" fmla="*/ 45650 h 103902"/>
                    <a:gd name="connsiteX89" fmla="*/ 120109 w 177236"/>
                    <a:gd name="connsiteY89" fmla="*/ 45708 h 103902"/>
                    <a:gd name="connsiteX90" fmla="*/ 120109 w 177236"/>
                    <a:gd name="connsiteY90" fmla="*/ 45708 h 103902"/>
                    <a:gd name="connsiteX91" fmla="*/ 119677 w 177236"/>
                    <a:gd name="connsiteY91" fmla="*/ 45650 h 103902"/>
                    <a:gd name="connsiteX92" fmla="*/ 119619 w 177236"/>
                    <a:gd name="connsiteY92" fmla="*/ 45650 h 103902"/>
                    <a:gd name="connsiteX93" fmla="*/ 119215 w 177236"/>
                    <a:gd name="connsiteY93" fmla="*/ 45477 h 103902"/>
                    <a:gd name="connsiteX94" fmla="*/ 113246 w 177236"/>
                    <a:gd name="connsiteY94" fmla="*/ 41872 h 103902"/>
                    <a:gd name="connsiteX95" fmla="*/ 113015 w 177236"/>
                    <a:gd name="connsiteY95" fmla="*/ 41671 h 103902"/>
                    <a:gd name="connsiteX96" fmla="*/ 117197 w 177236"/>
                    <a:gd name="connsiteY96" fmla="*/ 39277 h 103902"/>
                    <a:gd name="connsiteX97" fmla="*/ 117600 w 177236"/>
                    <a:gd name="connsiteY97" fmla="*/ 38729 h 103902"/>
                    <a:gd name="connsiteX98" fmla="*/ 117658 w 177236"/>
                    <a:gd name="connsiteY98" fmla="*/ 36999 h 103902"/>
                    <a:gd name="connsiteX99" fmla="*/ 117254 w 177236"/>
                    <a:gd name="connsiteY99" fmla="*/ 37518 h 103902"/>
                    <a:gd name="connsiteX100" fmla="*/ 112438 w 177236"/>
                    <a:gd name="connsiteY100" fmla="*/ 40315 h 103902"/>
                    <a:gd name="connsiteX101" fmla="*/ 112035 w 177236"/>
                    <a:gd name="connsiteY101" fmla="*/ 40488 h 103902"/>
                    <a:gd name="connsiteX102" fmla="*/ 112006 w 177236"/>
                    <a:gd name="connsiteY102" fmla="*/ 40488 h 103902"/>
                    <a:gd name="connsiteX103" fmla="*/ 111544 w 177236"/>
                    <a:gd name="connsiteY103" fmla="*/ 40546 h 103902"/>
                    <a:gd name="connsiteX104" fmla="*/ 111544 w 177236"/>
                    <a:gd name="connsiteY104" fmla="*/ 40546 h 103902"/>
                    <a:gd name="connsiteX105" fmla="*/ 111112 w 177236"/>
                    <a:gd name="connsiteY105" fmla="*/ 40488 h 103902"/>
                    <a:gd name="connsiteX106" fmla="*/ 111054 w 177236"/>
                    <a:gd name="connsiteY106" fmla="*/ 40488 h 103902"/>
                    <a:gd name="connsiteX107" fmla="*/ 110679 w 177236"/>
                    <a:gd name="connsiteY107" fmla="*/ 40344 h 103902"/>
                    <a:gd name="connsiteX108" fmla="*/ 104710 w 177236"/>
                    <a:gd name="connsiteY108" fmla="*/ 36740 h 103902"/>
                    <a:gd name="connsiteX109" fmla="*/ 104479 w 177236"/>
                    <a:gd name="connsiteY109" fmla="*/ 36509 h 103902"/>
                    <a:gd name="connsiteX110" fmla="*/ 108661 w 177236"/>
                    <a:gd name="connsiteY110" fmla="*/ 34086 h 103902"/>
                    <a:gd name="connsiteX111" fmla="*/ 109036 w 177236"/>
                    <a:gd name="connsiteY111" fmla="*/ 33567 h 103902"/>
                    <a:gd name="connsiteX112" fmla="*/ 109093 w 177236"/>
                    <a:gd name="connsiteY112" fmla="*/ 31837 h 103902"/>
                    <a:gd name="connsiteX113" fmla="*/ 108718 w 177236"/>
                    <a:gd name="connsiteY113" fmla="*/ 32385 h 103902"/>
                    <a:gd name="connsiteX114" fmla="*/ 103902 w 177236"/>
                    <a:gd name="connsiteY114" fmla="*/ 35153 h 103902"/>
                    <a:gd name="connsiteX115" fmla="*/ 103499 w 177236"/>
                    <a:gd name="connsiteY115" fmla="*/ 35326 h 103902"/>
                    <a:gd name="connsiteX116" fmla="*/ 103470 w 177236"/>
                    <a:gd name="connsiteY116" fmla="*/ 35326 h 103902"/>
                    <a:gd name="connsiteX117" fmla="*/ 103008 w 177236"/>
                    <a:gd name="connsiteY117" fmla="*/ 35355 h 103902"/>
                    <a:gd name="connsiteX118" fmla="*/ 102980 w 177236"/>
                    <a:gd name="connsiteY118" fmla="*/ 35355 h 103902"/>
                    <a:gd name="connsiteX119" fmla="*/ 102547 w 177236"/>
                    <a:gd name="connsiteY119" fmla="*/ 35326 h 103902"/>
                    <a:gd name="connsiteX120" fmla="*/ 102489 w 177236"/>
                    <a:gd name="connsiteY120" fmla="*/ 35298 h 103902"/>
                    <a:gd name="connsiteX121" fmla="*/ 102114 w 177236"/>
                    <a:gd name="connsiteY121" fmla="*/ 35153 h 103902"/>
                    <a:gd name="connsiteX122" fmla="*/ 96145 w 177236"/>
                    <a:gd name="connsiteY122" fmla="*/ 31549 h 103902"/>
                    <a:gd name="connsiteX123" fmla="*/ 95914 w 177236"/>
                    <a:gd name="connsiteY123" fmla="*/ 31347 h 103902"/>
                    <a:gd name="connsiteX124" fmla="*/ 100096 w 177236"/>
                    <a:gd name="connsiteY124" fmla="*/ 28924 h 103902"/>
                    <a:gd name="connsiteX125" fmla="*/ 100500 w 177236"/>
                    <a:gd name="connsiteY125" fmla="*/ 28377 h 103902"/>
                    <a:gd name="connsiteX126" fmla="*/ 100557 w 177236"/>
                    <a:gd name="connsiteY126" fmla="*/ 26646 h 103902"/>
                    <a:gd name="connsiteX127" fmla="*/ 100182 w 177236"/>
                    <a:gd name="connsiteY127" fmla="*/ 27165 h 103902"/>
                    <a:gd name="connsiteX128" fmla="*/ 95366 w 177236"/>
                    <a:gd name="connsiteY128" fmla="*/ 29962 h 103902"/>
                    <a:gd name="connsiteX129" fmla="*/ 94963 w 177236"/>
                    <a:gd name="connsiteY129" fmla="*/ 30136 h 103902"/>
                    <a:gd name="connsiteX130" fmla="*/ 94934 w 177236"/>
                    <a:gd name="connsiteY130" fmla="*/ 30136 h 103902"/>
                    <a:gd name="connsiteX131" fmla="*/ 94472 w 177236"/>
                    <a:gd name="connsiteY131" fmla="*/ 30193 h 103902"/>
                    <a:gd name="connsiteX132" fmla="*/ 94472 w 177236"/>
                    <a:gd name="connsiteY132" fmla="*/ 30193 h 103902"/>
                    <a:gd name="connsiteX133" fmla="*/ 94040 w 177236"/>
                    <a:gd name="connsiteY133" fmla="*/ 30136 h 103902"/>
                    <a:gd name="connsiteX134" fmla="*/ 93982 w 177236"/>
                    <a:gd name="connsiteY134" fmla="*/ 30107 h 103902"/>
                    <a:gd name="connsiteX135" fmla="*/ 93607 w 177236"/>
                    <a:gd name="connsiteY135" fmla="*/ 29962 h 103902"/>
                    <a:gd name="connsiteX136" fmla="*/ 87638 w 177236"/>
                    <a:gd name="connsiteY136" fmla="*/ 26329 h 103902"/>
                    <a:gd name="connsiteX137" fmla="*/ 87407 w 177236"/>
                    <a:gd name="connsiteY137" fmla="*/ 26127 h 103902"/>
                    <a:gd name="connsiteX138" fmla="*/ 91589 w 177236"/>
                    <a:gd name="connsiteY138" fmla="*/ 23705 h 103902"/>
                    <a:gd name="connsiteX139" fmla="*/ 91964 w 177236"/>
                    <a:gd name="connsiteY139" fmla="*/ 23186 h 103902"/>
                    <a:gd name="connsiteX140" fmla="*/ 92021 w 177236"/>
                    <a:gd name="connsiteY140" fmla="*/ 21455 h 103902"/>
                    <a:gd name="connsiteX141" fmla="*/ 91618 w 177236"/>
                    <a:gd name="connsiteY141" fmla="*/ 21974 h 103902"/>
                    <a:gd name="connsiteX142" fmla="*/ 86802 w 177236"/>
                    <a:gd name="connsiteY142" fmla="*/ 24772 h 103902"/>
                    <a:gd name="connsiteX143" fmla="*/ 86369 w 177236"/>
                    <a:gd name="connsiteY143" fmla="*/ 24945 h 103902"/>
                    <a:gd name="connsiteX144" fmla="*/ 86340 w 177236"/>
                    <a:gd name="connsiteY144" fmla="*/ 24945 h 103902"/>
                    <a:gd name="connsiteX145" fmla="*/ 85879 w 177236"/>
                    <a:gd name="connsiteY145" fmla="*/ 24974 h 103902"/>
                    <a:gd name="connsiteX146" fmla="*/ 85850 w 177236"/>
                    <a:gd name="connsiteY146" fmla="*/ 24974 h 103902"/>
                    <a:gd name="connsiteX147" fmla="*/ 85389 w 177236"/>
                    <a:gd name="connsiteY147" fmla="*/ 24945 h 103902"/>
                    <a:gd name="connsiteX148" fmla="*/ 85331 w 177236"/>
                    <a:gd name="connsiteY148" fmla="*/ 24945 h 103902"/>
                    <a:gd name="connsiteX149" fmla="*/ 84956 w 177236"/>
                    <a:gd name="connsiteY149" fmla="*/ 24772 h 103902"/>
                    <a:gd name="connsiteX150" fmla="*/ 78987 w 177236"/>
                    <a:gd name="connsiteY150" fmla="*/ 21167 h 103902"/>
                    <a:gd name="connsiteX151" fmla="*/ 78756 w 177236"/>
                    <a:gd name="connsiteY151" fmla="*/ 20965 h 103902"/>
                    <a:gd name="connsiteX152" fmla="*/ 82937 w 177236"/>
                    <a:gd name="connsiteY152" fmla="*/ 18543 h 103902"/>
                    <a:gd name="connsiteX153" fmla="*/ 83341 w 177236"/>
                    <a:gd name="connsiteY153" fmla="*/ 18024 h 103902"/>
                    <a:gd name="connsiteX154" fmla="*/ 83399 w 177236"/>
                    <a:gd name="connsiteY154" fmla="*/ 16293 h 103902"/>
                    <a:gd name="connsiteX155" fmla="*/ 82995 w 177236"/>
                    <a:gd name="connsiteY155" fmla="*/ 16813 h 103902"/>
                    <a:gd name="connsiteX156" fmla="*/ 78179 w 177236"/>
                    <a:gd name="connsiteY156" fmla="*/ 19610 h 103902"/>
                    <a:gd name="connsiteX157" fmla="*/ 77775 w 177236"/>
                    <a:gd name="connsiteY157" fmla="*/ 19783 h 103902"/>
                    <a:gd name="connsiteX158" fmla="*/ 77747 w 177236"/>
                    <a:gd name="connsiteY158" fmla="*/ 19783 h 103902"/>
                    <a:gd name="connsiteX159" fmla="*/ 77285 w 177236"/>
                    <a:gd name="connsiteY159" fmla="*/ 19812 h 103902"/>
                    <a:gd name="connsiteX160" fmla="*/ 77285 w 177236"/>
                    <a:gd name="connsiteY160" fmla="*/ 19812 h 103902"/>
                    <a:gd name="connsiteX161" fmla="*/ 76853 w 177236"/>
                    <a:gd name="connsiteY161" fmla="*/ 19783 h 103902"/>
                    <a:gd name="connsiteX162" fmla="*/ 76795 w 177236"/>
                    <a:gd name="connsiteY162" fmla="*/ 19783 h 103902"/>
                    <a:gd name="connsiteX163" fmla="*/ 76420 w 177236"/>
                    <a:gd name="connsiteY163" fmla="*/ 19639 h 103902"/>
                    <a:gd name="connsiteX164" fmla="*/ 70451 w 177236"/>
                    <a:gd name="connsiteY164" fmla="*/ 16005 h 103902"/>
                    <a:gd name="connsiteX165" fmla="*/ 70191 w 177236"/>
                    <a:gd name="connsiteY165" fmla="*/ 15775 h 103902"/>
                    <a:gd name="connsiteX166" fmla="*/ 70191 w 177236"/>
                    <a:gd name="connsiteY166" fmla="*/ 15775 h 103902"/>
                    <a:gd name="connsiteX167" fmla="*/ 70191 w 177236"/>
                    <a:gd name="connsiteY167" fmla="*/ 15746 h 103902"/>
                    <a:gd name="connsiteX168" fmla="*/ 74315 w 177236"/>
                    <a:gd name="connsiteY168" fmla="*/ 13323 h 103902"/>
                    <a:gd name="connsiteX169" fmla="*/ 74719 w 177236"/>
                    <a:gd name="connsiteY169" fmla="*/ 12804 h 103902"/>
                    <a:gd name="connsiteX170" fmla="*/ 74776 w 177236"/>
                    <a:gd name="connsiteY170" fmla="*/ 11103 h 103902"/>
                    <a:gd name="connsiteX171" fmla="*/ 74401 w 177236"/>
                    <a:gd name="connsiteY171" fmla="*/ 11593 h 103902"/>
                    <a:gd name="connsiteX172" fmla="*/ 69585 w 177236"/>
                    <a:gd name="connsiteY172" fmla="*/ 14390 h 103902"/>
                    <a:gd name="connsiteX173" fmla="*/ 69153 w 177236"/>
                    <a:gd name="connsiteY173" fmla="*/ 14534 h 103902"/>
                    <a:gd name="connsiteX174" fmla="*/ 69153 w 177236"/>
                    <a:gd name="connsiteY174" fmla="*/ 14534 h 103902"/>
                    <a:gd name="connsiteX175" fmla="*/ 68663 w 177236"/>
                    <a:gd name="connsiteY175" fmla="*/ 14592 h 103902"/>
                    <a:gd name="connsiteX176" fmla="*/ 68663 w 177236"/>
                    <a:gd name="connsiteY176" fmla="*/ 14592 h 103902"/>
                    <a:gd name="connsiteX177" fmla="*/ 68230 w 177236"/>
                    <a:gd name="connsiteY177" fmla="*/ 14534 h 103902"/>
                    <a:gd name="connsiteX178" fmla="*/ 68172 w 177236"/>
                    <a:gd name="connsiteY178" fmla="*/ 14505 h 103902"/>
                    <a:gd name="connsiteX179" fmla="*/ 67798 w 177236"/>
                    <a:gd name="connsiteY179" fmla="*/ 14361 h 103902"/>
                    <a:gd name="connsiteX180" fmla="*/ 61828 w 177236"/>
                    <a:gd name="connsiteY180" fmla="*/ 10757 h 103902"/>
                    <a:gd name="connsiteX181" fmla="*/ 61597 w 177236"/>
                    <a:gd name="connsiteY181" fmla="*/ 10555 h 103902"/>
                    <a:gd name="connsiteX182" fmla="*/ 65779 w 177236"/>
                    <a:gd name="connsiteY182" fmla="*/ 8132 h 103902"/>
                    <a:gd name="connsiteX183" fmla="*/ 66183 w 177236"/>
                    <a:gd name="connsiteY183" fmla="*/ 7613 h 103902"/>
                    <a:gd name="connsiteX184" fmla="*/ 66240 w 177236"/>
                    <a:gd name="connsiteY184" fmla="*/ 5883 h 103902"/>
                    <a:gd name="connsiteX185" fmla="*/ 65837 w 177236"/>
                    <a:gd name="connsiteY185" fmla="*/ 6431 h 103902"/>
                    <a:gd name="connsiteX186" fmla="*/ 61021 w 177236"/>
                    <a:gd name="connsiteY186" fmla="*/ 9228 h 103902"/>
                    <a:gd name="connsiteX187" fmla="*/ 60617 w 177236"/>
                    <a:gd name="connsiteY187" fmla="*/ 9372 h 103902"/>
                    <a:gd name="connsiteX188" fmla="*/ 60617 w 177236"/>
                    <a:gd name="connsiteY188" fmla="*/ 9372 h 103902"/>
                    <a:gd name="connsiteX189" fmla="*/ 60127 w 177236"/>
                    <a:gd name="connsiteY189" fmla="*/ 9430 h 103902"/>
                    <a:gd name="connsiteX190" fmla="*/ 60098 w 177236"/>
                    <a:gd name="connsiteY190" fmla="*/ 9430 h 103902"/>
                    <a:gd name="connsiteX191" fmla="*/ 59665 w 177236"/>
                    <a:gd name="connsiteY191" fmla="*/ 9401 h 103902"/>
                    <a:gd name="connsiteX192" fmla="*/ 59608 w 177236"/>
                    <a:gd name="connsiteY192" fmla="*/ 9372 h 103902"/>
                    <a:gd name="connsiteX193" fmla="*/ 59233 w 177236"/>
                    <a:gd name="connsiteY193" fmla="*/ 9228 h 103902"/>
                    <a:gd name="connsiteX194" fmla="*/ 53263 w 177236"/>
                    <a:gd name="connsiteY194" fmla="*/ 5595 h 103902"/>
                    <a:gd name="connsiteX195" fmla="*/ 53177 w 177236"/>
                    <a:gd name="connsiteY195" fmla="*/ 5508 h 103902"/>
                    <a:gd name="connsiteX196" fmla="*/ 57387 w 177236"/>
                    <a:gd name="connsiteY196" fmla="*/ 3057 h 103902"/>
                    <a:gd name="connsiteX197" fmla="*/ 57791 w 177236"/>
                    <a:gd name="connsiteY197" fmla="*/ 2538 h 103902"/>
                    <a:gd name="connsiteX198" fmla="*/ 57849 w 177236"/>
                    <a:gd name="connsiteY198" fmla="*/ 808 h 103902"/>
                    <a:gd name="connsiteX199" fmla="*/ 57445 w 177236"/>
                    <a:gd name="connsiteY199" fmla="*/ 1356 h 103902"/>
                    <a:gd name="connsiteX200" fmla="*/ 52629 w 177236"/>
                    <a:gd name="connsiteY200" fmla="*/ 4124 h 103902"/>
                    <a:gd name="connsiteX201" fmla="*/ 52196 w 177236"/>
                    <a:gd name="connsiteY201" fmla="*/ 4297 h 103902"/>
                    <a:gd name="connsiteX202" fmla="*/ 52196 w 177236"/>
                    <a:gd name="connsiteY202" fmla="*/ 4297 h 103902"/>
                    <a:gd name="connsiteX203" fmla="*/ 51735 w 177236"/>
                    <a:gd name="connsiteY203" fmla="*/ 4326 h 103902"/>
                    <a:gd name="connsiteX204" fmla="*/ 51706 w 177236"/>
                    <a:gd name="connsiteY204" fmla="*/ 4326 h 103902"/>
                    <a:gd name="connsiteX205" fmla="*/ 51273 w 177236"/>
                    <a:gd name="connsiteY205" fmla="*/ 4297 h 103902"/>
                    <a:gd name="connsiteX206" fmla="*/ 51216 w 177236"/>
                    <a:gd name="connsiteY206" fmla="*/ 4297 h 103902"/>
                    <a:gd name="connsiteX207" fmla="*/ 50812 w 177236"/>
                    <a:gd name="connsiteY207" fmla="*/ 4124 h 103902"/>
                    <a:gd name="connsiteX208" fmla="*/ 44843 w 177236"/>
                    <a:gd name="connsiteY208" fmla="*/ 519 h 103902"/>
                    <a:gd name="connsiteX209" fmla="*/ 44583 w 177236"/>
                    <a:gd name="connsiteY209" fmla="*/ 289 h 103902"/>
                    <a:gd name="connsiteX210" fmla="*/ 44583 w 177236"/>
                    <a:gd name="connsiteY210" fmla="*/ 289 h 103902"/>
                    <a:gd name="connsiteX211" fmla="*/ 44497 w 177236"/>
                    <a:gd name="connsiteY211" fmla="*/ 0 h 103902"/>
                    <a:gd name="connsiteX212" fmla="*/ 44439 w 177236"/>
                    <a:gd name="connsiteY212" fmla="*/ 1759 h 103902"/>
                    <a:gd name="connsiteX213" fmla="*/ 44439 w 177236"/>
                    <a:gd name="connsiteY213" fmla="*/ 1759 h 103902"/>
                    <a:gd name="connsiteX214" fmla="*/ 44439 w 177236"/>
                    <a:gd name="connsiteY214" fmla="*/ 1788 h 103902"/>
                    <a:gd name="connsiteX215" fmla="*/ 44439 w 177236"/>
                    <a:gd name="connsiteY215" fmla="*/ 1875 h 103902"/>
                    <a:gd name="connsiteX216" fmla="*/ 44468 w 177236"/>
                    <a:gd name="connsiteY216" fmla="*/ 1932 h 103902"/>
                    <a:gd name="connsiteX217" fmla="*/ 44468 w 177236"/>
                    <a:gd name="connsiteY217" fmla="*/ 1961 h 103902"/>
                    <a:gd name="connsiteX218" fmla="*/ 44497 w 177236"/>
                    <a:gd name="connsiteY218" fmla="*/ 1990 h 103902"/>
                    <a:gd name="connsiteX219" fmla="*/ 44497 w 177236"/>
                    <a:gd name="connsiteY219" fmla="*/ 2019 h 103902"/>
                    <a:gd name="connsiteX220" fmla="*/ 44583 w 177236"/>
                    <a:gd name="connsiteY220" fmla="*/ 2105 h 103902"/>
                    <a:gd name="connsiteX221" fmla="*/ 44727 w 177236"/>
                    <a:gd name="connsiteY221" fmla="*/ 2221 h 103902"/>
                    <a:gd name="connsiteX222" fmla="*/ 44756 w 177236"/>
                    <a:gd name="connsiteY222" fmla="*/ 2221 h 103902"/>
                    <a:gd name="connsiteX223" fmla="*/ 50726 w 177236"/>
                    <a:gd name="connsiteY223" fmla="*/ 5854 h 103902"/>
                    <a:gd name="connsiteX224" fmla="*/ 50985 w 177236"/>
                    <a:gd name="connsiteY224" fmla="*/ 5970 h 103902"/>
                    <a:gd name="connsiteX225" fmla="*/ 51100 w 177236"/>
                    <a:gd name="connsiteY225" fmla="*/ 5998 h 103902"/>
                    <a:gd name="connsiteX226" fmla="*/ 51158 w 177236"/>
                    <a:gd name="connsiteY226" fmla="*/ 5998 h 103902"/>
                    <a:gd name="connsiteX227" fmla="*/ 51216 w 177236"/>
                    <a:gd name="connsiteY227" fmla="*/ 6027 h 103902"/>
                    <a:gd name="connsiteX228" fmla="*/ 51360 w 177236"/>
                    <a:gd name="connsiteY228" fmla="*/ 6056 h 103902"/>
                    <a:gd name="connsiteX229" fmla="*/ 51504 w 177236"/>
                    <a:gd name="connsiteY229" fmla="*/ 6085 h 103902"/>
                    <a:gd name="connsiteX230" fmla="*/ 51648 w 177236"/>
                    <a:gd name="connsiteY230" fmla="*/ 6085 h 103902"/>
                    <a:gd name="connsiteX231" fmla="*/ 51764 w 177236"/>
                    <a:gd name="connsiteY231" fmla="*/ 6056 h 103902"/>
                    <a:gd name="connsiteX232" fmla="*/ 51879 w 177236"/>
                    <a:gd name="connsiteY232" fmla="*/ 6056 h 103902"/>
                    <a:gd name="connsiteX233" fmla="*/ 52023 w 177236"/>
                    <a:gd name="connsiteY233" fmla="*/ 6027 h 103902"/>
                    <a:gd name="connsiteX234" fmla="*/ 52052 w 177236"/>
                    <a:gd name="connsiteY234" fmla="*/ 6027 h 103902"/>
                    <a:gd name="connsiteX235" fmla="*/ 52081 w 177236"/>
                    <a:gd name="connsiteY235" fmla="*/ 6027 h 103902"/>
                    <a:gd name="connsiteX236" fmla="*/ 52139 w 177236"/>
                    <a:gd name="connsiteY236" fmla="*/ 5998 h 103902"/>
                    <a:gd name="connsiteX237" fmla="*/ 52312 w 177236"/>
                    <a:gd name="connsiteY237" fmla="*/ 5941 h 103902"/>
                    <a:gd name="connsiteX238" fmla="*/ 52514 w 177236"/>
                    <a:gd name="connsiteY238" fmla="*/ 5854 h 103902"/>
                    <a:gd name="connsiteX239" fmla="*/ 52831 w 177236"/>
                    <a:gd name="connsiteY239" fmla="*/ 5681 h 103902"/>
                    <a:gd name="connsiteX240" fmla="*/ 52802 w 177236"/>
                    <a:gd name="connsiteY240" fmla="*/ 6806 h 103902"/>
                    <a:gd name="connsiteX241" fmla="*/ 52802 w 177236"/>
                    <a:gd name="connsiteY241" fmla="*/ 6806 h 103902"/>
                    <a:gd name="connsiteX242" fmla="*/ 52802 w 177236"/>
                    <a:gd name="connsiteY242" fmla="*/ 6863 h 103902"/>
                    <a:gd name="connsiteX243" fmla="*/ 52802 w 177236"/>
                    <a:gd name="connsiteY243" fmla="*/ 6950 h 103902"/>
                    <a:gd name="connsiteX244" fmla="*/ 52831 w 177236"/>
                    <a:gd name="connsiteY244" fmla="*/ 7008 h 103902"/>
                    <a:gd name="connsiteX245" fmla="*/ 52860 w 177236"/>
                    <a:gd name="connsiteY245" fmla="*/ 7037 h 103902"/>
                    <a:gd name="connsiteX246" fmla="*/ 52860 w 177236"/>
                    <a:gd name="connsiteY246" fmla="*/ 7037 h 103902"/>
                    <a:gd name="connsiteX247" fmla="*/ 52860 w 177236"/>
                    <a:gd name="connsiteY247" fmla="*/ 7065 h 103902"/>
                    <a:gd name="connsiteX248" fmla="*/ 52946 w 177236"/>
                    <a:gd name="connsiteY248" fmla="*/ 7152 h 103902"/>
                    <a:gd name="connsiteX249" fmla="*/ 53090 w 177236"/>
                    <a:gd name="connsiteY249" fmla="*/ 7238 h 103902"/>
                    <a:gd name="connsiteX250" fmla="*/ 53119 w 177236"/>
                    <a:gd name="connsiteY250" fmla="*/ 7267 h 103902"/>
                    <a:gd name="connsiteX251" fmla="*/ 59089 w 177236"/>
                    <a:gd name="connsiteY251" fmla="*/ 10872 h 103902"/>
                    <a:gd name="connsiteX252" fmla="*/ 59348 w 177236"/>
                    <a:gd name="connsiteY252" fmla="*/ 10987 h 103902"/>
                    <a:gd name="connsiteX253" fmla="*/ 59463 w 177236"/>
                    <a:gd name="connsiteY253" fmla="*/ 11016 h 103902"/>
                    <a:gd name="connsiteX254" fmla="*/ 59521 w 177236"/>
                    <a:gd name="connsiteY254" fmla="*/ 11016 h 103902"/>
                    <a:gd name="connsiteX255" fmla="*/ 59579 w 177236"/>
                    <a:gd name="connsiteY255" fmla="*/ 11045 h 103902"/>
                    <a:gd name="connsiteX256" fmla="*/ 59752 w 177236"/>
                    <a:gd name="connsiteY256" fmla="*/ 11074 h 103902"/>
                    <a:gd name="connsiteX257" fmla="*/ 59867 w 177236"/>
                    <a:gd name="connsiteY257" fmla="*/ 11074 h 103902"/>
                    <a:gd name="connsiteX258" fmla="*/ 59925 w 177236"/>
                    <a:gd name="connsiteY258" fmla="*/ 11074 h 103902"/>
                    <a:gd name="connsiteX259" fmla="*/ 59954 w 177236"/>
                    <a:gd name="connsiteY259" fmla="*/ 11074 h 103902"/>
                    <a:gd name="connsiteX260" fmla="*/ 59983 w 177236"/>
                    <a:gd name="connsiteY260" fmla="*/ 11074 h 103902"/>
                    <a:gd name="connsiteX261" fmla="*/ 60127 w 177236"/>
                    <a:gd name="connsiteY261" fmla="*/ 11074 h 103902"/>
                    <a:gd name="connsiteX262" fmla="*/ 60242 w 177236"/>
                    <a:gd name="connsiteY262" fmla="*/ 11045 h 103902"/>
                    <a:gd name="connsiteX263" fmla="*/ 60357 w 177236"/>
                    <a:gd name="connsiteY263" fmla="*/ 11016 h 103902"/>
                    <a:gd name="connsiteX264" fmla="*/ 60386 w 177236"/>
                    <a:gd name="connsiteY264" fmla="*/ 11016 h 103902"/>
                    <a:gd name="connsiteX265" fmla="*/ 60415 w 177236"/>
                    <a:gd name="connsiteY265" fmla="*/ 11016 h 103902"/>
                    <a:gd name="connsiteX266" fmla="*/ 60473 w 177236"/>
                    <a:gd name="connsiteY266" fmla="*/ 11016 h 103902"/>
                    <a:gd name="connsiteX267" fmla="*/ 60646 w 177236"/>
                    <a:gd name="connsiteY267" fmla="*/ 10958 h 103902"/>
                    <a:gd name="connsiteX268" fmla="*/ 60848 w 177236"/>
                    <a:gd name="connsiteY268" fmla="*/ 10872 h 103902"/>
                    <a:gd name="connsiteX269" fmla="*/ 61338 w 177236"/>
                    <a:gd name="connsiteY269" fmla="*/ 10584 h 103902"/>
                    <a:gd name="connsiteX270" fmla="*/ 61280 w 177236"/>
                    <a:gd name="connsiteY270" fmla="*/ 11910 h 103902"/>
                    <a:gd name="connsiteX271" fmla="*/ 61280 w 177236"/>
                    <a:gd name="connsiteY271" fmla="*/ 11910 h 103902"/>
                    <a:gd name="connsiteX272" fmla="*/ 61309 w 177236"/>
                    <a:gd name="connsiteY272" fmla="*/ 11968 h 103902"/>
                    <a:gd name="connsiteX273" fmla="*/ 61338 w 177236"/>
                    <a:gd name="connsiteY273" fmla="*/ 12025 h 103902"/>
                    <a:gd name="connsiteX274" fmla="*/ 61367 w 177236"/>
                    <a:gd name="connsiteY274" fmla="*/ 12083 h 103902"/>
                    <a:gd name="connsiteX275" fmla="*/ 61396 w 177236"/>
                    <a:gd name="connsiteY275" fmla="*/ 12141 h 103902"/>
                    <a:gd name="connsiteX276" fmla="*/ 61396 w 177236"/>
                    <a:gd name="connsiteY276" fmla="*/ 12141 h 103902"/>
                    <a:gd name="connsiteX277" fmla="*/ 61396 w 177236"/>
                    <a:gd name="connsiteY277" fmla="*/ 12141 h 103902"/>
                    <a:gd name="connsiteX278" fmla="*/ 61482 w 177236"/>
                    <a:gd name="connsiteY278" fmla="*/ 12228 h 103902"/>
                    <a:gd name="connsiteX279" fmla="*/ 61655 w 177236"/>
                    <a:gd name="connsiteY279" fmla="*/ 12343 h 103902"/>
                    <a:gd name="connsiteX280" fmla="*/ 61655 w 177236"/>
                    <a:gd name="connsiteY280" fmla="*/ 12343 h 103902"/>
                    <a:gd name="connsiteX281" fmla="*/ 64279 w 177236"/>
                    <a:gd name="connsiteY281" fmla="*/ 13929 h 103902"/>
                    <a:gd name="connsiteX282" fmla="*/ 64135 w 177236"/>
                    <a:gd name="connsiteY282" fmla="*/ 14044 h 103902"/>
                    <a:gd name="connsiteX283" fmla="*/ 59319 w 177236"/>
                    <a:gd name="connsiteY283" fmla="*/ 16813 h 103902"/>
                    <a:gd name="connsiteX284" fmla="*/ 58916 w 177236"/>
                    <a:gd name="connsiteY284" fmla="*/ 16985 h 103902"/>
                    <a:gd name="connsiteX285" fmla="*/ 58916 w 177236"/>
                    <a:gd name="connsiteY285" fmla="*/ 16985 h 103902"/>
                    <a:gd name="connsiteX286" fmla="*/ 58454 w 177236"/>
                    <a:gd name="connsiteY286" fmla="*/ 17014 h 103902"/>
                    <a:gd name="connsiteX287" fmla="*/ 58454 w 177236"/>
                    <a:gd name="connsiteY287" fmla="*/ 17014 h 103902"/>
                    <a:gd name="connsiteX288" fmla="*/ 58022 w 177236"/>
                    <a:gd name="connsiteY288" fmla="*/ 16985 h 103902"/>
                    <a:gd name="connsiteX289" fmla="*/ 57964 w 177236"/>
                    <a:gd name="connsiteY289" fmla="*/ 16957 h 103902"/>
                    <a:gd name="connsiteX290" fmla="*/ 57589 w 177236"/>
                    <a:gd name="connsiteY290" fmla="*/ 16813 h 103902"/>
                    <a:gd name="connsiteX291" fmla="*/ 37460 w 177236"/>
                    <a:gd name="connsiteY291" fmla="*/ 4614 h 103902"/>
                    <a:gd name="connsiteX292" fmla="*/ 37201 w 177236"/>
                    <a:gd name="connsiteY292" fmla="*/ 4383 h 103902"/>
                    <a:gd name="connsiteX293" fmla="*/ 37201 w 177236"/>
                    <a:gd name="connsiteY293" fmla="*/ 4383 h 103902"/>
                    <a:gd name="connsiteX294" fmla="*/ 37114 w 177236"/>
                    <a:gd name="connsiteY294" fmla="*/ 4095 h 103902"/>
                    <a:gd name="connsiteX295" fmla="*/ 37057 w 177236"/>
                    <a:gd name="connsiteY295" fmla="*/ 5825 h 103902"/>
                    <a:gd name="connsiteX296" fmla="*/ 37057 w 177236"/>
                    <a:gd name="connsiteY296" fmla="*/ 5825 h 103902"/>
                    <a:gd name="connsiteX297" fmla="*/ 37057 w 177236"/>
                    <a:gd name="connsiteY297" fmla="*/ 5883 h 103902"/>
                    <a:gd name="connsiteX298" fmla="*/ 37057 w 177236"/>
                    <a:gd name="connsiteY298" fmla="*/ 5941 h 103902"/>
                    <a:gd name="connsiteX299" fmla="*/ 37085 w 177236"/>
                    <a:gd name="connsiteY299" fmla="*/ 6027 h 103902"/>
                    <a:gd name="connsiteX300" fmla="*/ 37143 w 177236"/>
                    <a:gd name="connsiteY300" fmla="*/ 6056 h 103902"/>
                    <a:gd name="connsiteX301" fmla="*/ 37143 w 177236"/>
                    <a:gd name="connsiteY301" fmla="*/ 6056 h 103902"/>
                    <a:gd name="connsiteX302" fmla="*/ 37143 w 177236"/>
                    <a:gd name="connsiteY302" fmla="*/ 6085 h 103902"/>
                    <a:gd name="connsiteX303" fmla="*/ 37201 w 177236"/>
                    <a:gd name="connsiteY303" fmla="*/ 6171 h 103902"/>
                    <a:gd name="connsiteX304" fmla="*/ 37374 w 177236"/>
                    <a:gd name="connsiteY304" fmla="*/ 6287 h 103902"/>
                    <a:gd name="connsiteX305" fmla="*/ 37374 w 177236"/>
                    <a:gd name="connsiteY305" fmla="*/ 6287 h 103902"/>
                    <a:gd name="connsiteX306" fmla="*/ 43228 w 177236"/>
                    <a:gd name="connsiteY306" fmla="*/ 9834 h 103902"/>
                    <a:gd name="connsiteX307" fmla="*/ 43055 w 177236"/>
                    <a:gd name="connsiteY307" fmla="*/ 10007 h 103902"/>
                    <a:gd name="connsiteX308" fmla="*/ 38239 w 177236"/>
                    <a:gd name="connsiteY308" fmla="*/ 12804 h 103902"/>
                    <a:gd name="connsiteX309" fmla="*/ 37835 w 177236"/>
                    <a:gd name="connsiteY309" fmla="*/ 12977 h 103902"/>
                    <a:gd name="connsiteX310" fmla="*/ 37806 w 177236"/>
                    <a:gd name="connsiteY310" fmla="*/ 12977 h 103902"/>
                    <a:gd name="connsiteX311" fmla="*/ 37345 w 177236"/>
                    <a:gd name="connsiteY311" fmla="*/ 13035 h 103902"/>
                    <a:gd name="connsiteX312" fmla="*/ 37345 w 177236"/>
                    <a:gd name="connsiteY312" fmla="*/ 13035 h 103902"/>
                    <a:gd name="connsiteX313" fmla="*/ 36912 w 177236"/>
                    <a:gd name="connsiteY313" fmla="*/ 13006 h 103902"/>
                    <a:gd name="connsiteX314" fmla="*/ 36855 w 177236"/>
                    <a:gd name="connsiteY314" fmla="*/ 12977 h 103902"/>
                    <a:gd name="connsiteX315" fmla="*/ 36480 w 177236"/>
                    <a:gd name="connsiteY315" fmla="*/ 12833 h 103902"/>
                    <a:gd name="connsiteX316" fmla="*/ 30020 w 177236"/>
                    <a:gd name="connsiteY316" fmla="*/ 8940 h 103902"/>
                    <a:gd name="connsiteX317" fmla="*/ 29761 w 177236"/>
                    <a:gd name="connsiteY317" fmla="*/ 8680 h 103902"/>
                    <a:gd name="connsiteX318" fmla="*/ 29732 w 177236"/>
                    <a:gd name="connsiteY318" fmla="*/ 8680 h 103902"/>
                    <a:gd name="connsiteX319" fmla="*/ 29645 w 177236"/>
                    <a:gd name="connsiteY319" fmla="*/ 8421 h 103902"/>
                    <a:gd name="connsiteX320" fmla="*/ 29588 w 177236"/>
                    <a:gd name="connsiteY320" fmla="*/ 10151 h 103902"/>
                    <a:gd name="connsiteX321" fmla="*/ 29588 w 177236"/>
                    <a:gd name="connsiteY321" fmla="*/ 10238 h 103902"/>
                    <a:gd name="connsiteX322" fmla="*/ 29616 w 177236"/>
                    <a:gd name="connsiteY322" fmla="*/ 10295 h 103902"/>
                    <a:gd name="connsiteX323" fmla="*/ 29645 w 177236"/>
                    <a:gd name="connsiteY323" fmla="*/ 10353 h 103902"/>
                    <a:gd name="connsiteX324" fmla="*/ 29674 w 177236"/>
                    <a:gd name="connsiteY324" fmla="*/ 10382 h 103902"/>
                    <a:gd name="connsiteX325" fmla="*/ 29674 w 177236"/>
                    <a:gd name="connsiteY325" fmla="*/ 10411 h 103902"/>
                    <a:gd name="connsiteX326" fmla="*/ 29674 w 177236"/>
                    <a:gd name="connsiteY326" fmla="*/ 10439 h 103902"/>
                    <a:gd name="connsiteX327" fmla="*/ 29761 w 177236"/>
                    <a:gd name="connsiteY327" fmla="*/ 10526 h 103902"/>
                    <a:gd name="connsiteX328" fmla="*/ 29905 w 177236"/>
                    <a:gd name="connsiteY328" fmla="*/ 10670 h 103902"/>
                    <a:gd name="connsiteX329" fmla="*/ 29934 w 177236"/>
                    <a:gd name="connsiteY329" fmla="*/ 10670 h 103902"/>
                    <a:gd name="connsiteX330" fmla="*/ 33856 w 177236"/>
                    <a:gd name="connsiteY330" fmla="*/ 13035 h 103902"/>
                    <a:gd name="connsiteX331" fmla="*/ 33683 w 177236"/>
                    <a:gd name="connsiteY331" fmla="*/ 13179 h 103902"/>
                    <a:gd name="connsiteX332" fmla="*/ 21542 w 177236"/>
                    <a:gd name="connsiteY332" fmla="*/ 20215 h 103902"/>
                    <a:gd name="connsiteX333" fmla="*/ 21138 w 177236"/>
                    <a:gd name="connsiteY333" fmla="*/ 20388 h 103902"/>
                    <a:gd name="connsiteX334" fmla="*/ 21109 w 177236"/>
                    <a:gd name="connsiteY334" fmla="*/ 20417 h 103902"/>
                    <a:gd name="connsiteX335" fmla="*/ 20648 w 177236"/>
                    <a:gd name="connsiteY335" fmla="*/ 20446 h 103902"/>
                    <a:gd name="connsiteX336" fmla="*/ 20619 w 177236"/>
                    <a:gd name="connsiteY336" fmla="*/ 20446 h 103902"/>
                    <a:gd name="connsiteX337" fmla="*/ 20186 w 177236"/>
                    <a:gd name="connsiteY337" fmla="*/ 20417 h 103902"/>
                    <a:gd name="connsiteX338" fmla="*/ 20158 w 177236"/>
                    <a:gd name="connsiteY338" fmla="*/ 20388 h 103902"/>
                    <a:gd name="connsiteX339" fmla="*/ 19754 w 177236"/>
                    <a:gd name="connsiteY339" fmla="*/ 20244 h 103902"/>
                    <a:gd name="connsiteX340" fmla="*/ 15226 w 177236"/>
                    <a:gd name="connsiteY340" fmla="*/ 17505 h 103902"/>
                    <a:gd name="connsiteX341" fmla="*/ 14967 w 177236"/>
                    <a:gd name="connsiteY341" fmla="*/ 17274 h 103902"/>
                    <a:gd name="connsiteX342" fmla="*/ 14967 w 177236"/>
                    <a:gd name="connsiteY342" fmla="*/ 17274 h 103902"/>
                    <a:gd name="connsiteX343" fmla="*/ 14880 w 177236"/>
                    <a:gd name="connsiteY343" fmla="*/ 17014 h 103902"/>
                    <a:gd name="connsiteX344" fmla="*/ 14823 w 177236"/>
                    <a:gd name="connsiteY344" fmla="*/ 18745 h 103902"/>
                    <a:gd name="connsiteX345" fmla="*/ 14823 w 177236"/>
                    <a:gd name="connsiteY345" fmla="*/ 18831 h 103902"/>
                    <a:gd name="connsiteX346" fmla="*/ 14823 w 177236"/>
                    <a:gd name="connsiteY346" fmla="*/ 18918 h 103902"/>
                    <a:gd name="connsiteX347" fmla="*/ 14852 w 177236"/>
                    <a:gd name="connsiteY347" fmla="*/ 18975 h 103902"/>
                    <a:gd name="connsiteX348" fmla="*/ 14880 w 177236"/>
                    <a:gd name="connsiteY348" fmla="*/ 19004 h 103902"/>
                    <a:gd name="connsiteX349" fmla="*/ 14909 w 177236"/>
                    <a:gd name="connsiteY349" fmla="*/ 19004 h 103902"/>
                    <a:gd name="connsiteX350" fmla="*/ 14909 w 177236"/>
                    <a:gd name="connsiteY350" fmla="*/ 19033 h 103902"/>
                    <a:gd name="connsiteX351" fmla="*/ 14996 w 177236"/>
                    <a:gd name="connsiteY351" fmla="*/ 19119 h 103902"/>
                    <a:gd name="connsiteX352" fmla="*/ 15169 w 177236"/>
                    <a:gd name="connsiteY352" fmla="*/ 19235 h 103902"/>
                    <a:gd name="connsiteX353" fmla="*/ 15169 w 177236"/>
                    <a:gd name="connsiteY353" fmla="*/ 19235 h 103902"/>
                    <a:gd name="connsiteX354" fmla="*/ 19091 w 177236"/>
                    <a:gd name="connsiteY354" fmla="*/ 21628 h 103902"/>
                    <a:gd name="connsiteX355" fmla="*/ 18918 w 177236"/>
                    <a:gd name="connsiteY355" fmla="*/ 21773 h 103902"/>
                    <a:gd name="connsiteX356" fmla="*/ 6719 w 177236"/>
                    <a:gd name="connsiteY356" fmla="*/ 28838 h 103902"/>
                    <a:gd name="connsiteX357" fmla="*/ 6315 w 177236"/>
                    <a:gd name="connsiteY357" fmla="*/ 28982 h 103902"/>
                    <a:gd name="connsiteX358" fmla="*/ 6287 w 177236"/>
                    <a:gd name="connsiteY358" fmla="*/ 28982 h 103902"/>
                    <a:gd name="connsiteX359" fmla="*/ 5825 w 177236"/>
                    <a:gd name="connsiteY359" fmla="*/ 29040 h 103902"/>
                    <a:gd name="connsiteX360" fmla="*/ 5796 w 177236"/>
                    <a:gd name="connsiteY360" fmla="*/ 29040 h 103902"/>
                    <a:gd name="connsiteX361" fmla="*/ 5364 w 177236"/>
                    <a:gd name="connsiteY361" fmla="*/ 28982 h 103902"/>
                    <a:gd name="connsiteX362" fmla="*/ 5306 w 177236"/>
                    <a:gd name="connsiteY362" fmla="*/ 28982 h 103902"/>
                    <a:gd name="connsiteX363" fmla="*/ 4931 w 177236"/>
                    <a:gd name="connsiteY363" fmla="*/ 28838 h 103902"/>
                    <a:gd name="connsiteX364" fmla="*/ 404 w 177236"/>
                    <a:gd name="connsiteY364" fmla="*/ 26098 h 103902"/>
                    <a:gd name="connsiteX365" fmla="*/ 144 w 177236"/>
                    <a:gd name="connsiteY365" fmla="*/ 25868 h 103902"/>
                    <a:gd name="connsiteX366" fmla="*/ 115 w 177236"/>
                    <a:gd name="connsiteY366" fmla="*/ 25868 h 103902"/>
                    <a:gd name="connsiteX367" fmla="*/ 58 w 177236"/>
                    <a:gd name="connsiteY367" fmla="*/ 25608 h 103902"/>
                    <a:gd name="connsiteX368" fmla="*/ 0 w 177236"/>
                    <a:gd name="connsiteY368" fmla="*/ 27338 h 103902"/>
                    <a:gd name="connsiteX369" fmla="*/ 0 w 177236"/>
                    <a:gd name="connsiteY369" fmla="*/ 27425 h 103902"/>
                    <a:gd name="connsiteX370" fmla="*/ 29 w 177236"/>
                    <a:gd name="connsiteY370" fmla="*/ 27482 h 103902"/>
                    <a:gd name="connsiteX371" fmla="*/ 58 w 177236"/>
                    <a:gd name="connsiteY371" fmla="*/ 27569 h 103902"/>
                    <a:gd name="connsiteX372" fmla="*/ 87 w 177236"/>
                    <a:gd name="connsiteY372" fmla="*/ 27598 h 103902"/>
                    <a:gd name="connsiteX373" fmla="*/ 87 w 177236"/>
                    <a:gd name="connsiteY373" fmla="*/ 27627 h 103902"/>
                    <a:gd name="connsiteX374" fmla="*/ 87 w 177236"/>
                    <a:gd name="connsiteY374" fmla="*/ 27627 h 103902"/>
                    <a:gd name="connsiteX375" fmla="*/ 173 w 177236"/>
                    <a:gd name="connsiteY375" fmla="*/ 27713 h 103902"/>
                    <a:gd name="connsiteX376" fmla="*/ 317 w 177236"/>
                    <a:gd name="connsiteY376" fmla="*/ 27857 h 103902"/>
                    <a:gd name="connsiteX377" fmla="*/ 346 w 177236"/>
                    <a:gd name="connsiteY377" fmla="*/ 27857 h 103902"/>
                    <a:gd name="connsiteX378" fmla="*/ 4874 w 177236"/>
                    <a:gd name="connsiteY378" fmla="*/ 30597 h 103902"/>
                    <a:gd name="connsiteX379" fmla="*/ 5133 w 177236"/>
                    <a:gd name="connsiteY379" fmla="*/ 30712 h 103902"/>
                    <a:gd name="connsiteX380" fmla="*/ 5248 w 177236"/>
                    <a:gd name="connsiteY380" fmla="*/ 30741 h 103902"/>
                    <a:gd name="connsiteX381" fmla="*/ 5306 w 177236"/>
                    <a:gd name="connsiteY381" fmla="*/ 30770 h 103902"/>
                    <a:gd name="connsiteX382" fmla="*/ 5364 w 177236"/>
                    <a:gd name="connsiteY382" fmla="*/ 30770 h 103902"/>
                    <a:gd name="connsiteX383" fmla="*/ 5537 w 177236"/>
                    <a:gd name="connsiteY383" fmla="*/ 30799 h 103902"/>
                    <a:gd name="connsiteX384" fmla="*/ 5652 w 177236"/>
                    <a:gd name="connsiteY384" fmla="*/ 30828 h 103902"/>
                    <a:gd name="connsiteX385" fmla="*/ 5912 w 177236"/>
                    <a:gd name="connsiteY385" fmla="*/ 30828 h 103902"/>
                    <a:gd name="connsiteX386" fmla="*/ 6056 w 177236"/>
                    <a:gd name="connsiteY386" fmla="*/ 30799 h 103902"/>
                    <a:gd name="connsiteX387" fmla="*/ 6171 w 177236"/>
                    <a:gd name="connsiteY387" fmla="*/ 30770 h 103902"/>
                    <a:gd name="connsiteX388" fmla="*/ 6200 w 177236"/>
                    <a:gd name="connsiteY388" fmla="*/ 30770 h 103902"/>
                    <a:gd name="connsiteX389" fmla="*/ 6229 w 177236"/>
                    <a:gd name="connsiteY389" fmla="*/ 30770 h 103902"/>
                    <a:gd name="connsiteX390" fmla="*/ 6315 w 177236"/>
                    <a:gd name="connsiteY390" fmla="*/ 30741 h 103902"/>
                    <a:gd name="connsiteX391" fmla="*/ 6488 w 177236"/>
                    <a:gd name="connsiteY391" fmla="*/ 30683 h 103902"/>
                    <a:gd name="connsiteX392" fmla="*/ 6662 w 177236"/>
                    <a:gd name="connsiteY392" fmla="*/ 30597 h 103902"/>
                    <a:gd name="connsiteX393" fmla="*/ 14361 w 177236"/>
                    <a:gd name="connsiteY393" fmla="*/ 26156 h 103902"/>
                    <a:gd name="connsiteX394" fmla="*/ 14332 w 177236"/>
                    <a:gd name="connsiteY394" fmla="*/ 27281 h 103902"/>
                    <a:gd name="connsiteX395" fmla="*/ 14332 w 177236"/>
                    <a:gd name="connsiteY395" fmla="*/ 27310 h 103902"/>
                    <a:gd name="connsiteX396" fmla="*/ 14332 w 177236"/>
                    <a:gd name="connsiteY396" fmla="*/ 27367 h 103902"/>
                    <a:gd name="connsiteX397" fmla="*/ 14361 w 177236"/>
                    <a:gd name="connsiteY397" fmla="*/ 27454 h 103902"/>
                    <a:gd name="connsiteX398" fmla="*/ 14390 w 177236"/>
                    <a:gd name="connsiteY398" fmla="*/ 27511 h 103902"/>
                    <a:gd name="connsiteX399" fmla="*/ 14419 w 177236"/>
                    <a:gd name="connsiteY399" fmla="*/ 27569 h 103902"/>
                    <a:gd name="connsiteX400" fmla="*/ 14419 w 177236"/>
                    <a:gd name="connsiteY400" fmla="*/ 27569 h 103902"/>
                    <a:gd name="connsiteX401" fmla="*/ 14448 w 177236"/>
                    <a:gd name="connsiteY401" fmla="*/ 27598 h 103902"/>
                    <a:gd name="connsiteX402" fmla="*/ 14505 w 177236"/>
                    <a:gd name="connsiteY402" fmla="*/ 27685 h 103902"/>
                    <a:gd name="connsiteX403" fmla="*/ 14678 w 177236"/>
                    <a:gd name="connsiteY403" fmla="*/ 27800 h 103902"/>
                    <a:gd name="connsiteX404" fmla="*/ 14678 w 177236"/>
                    <a:gd name="connsiteY404" fmla="*/ 27800 h 103902"/>
                    <a:gd name="connsiteX405" fmla="*/ 21484 w 177236"/>
                    <a:gd name="connsiteY405" fmla="*/ 31924 h 103902"/>
                    <a:gd name="connsiteX406" fmla="*/ 21773 w 177236"/>
                    <a:gd name="connsiteY406" fmla="*/ 32068 h 103902"/>
                    <a:gd name="connsiteX407" fmla="*/ 21888 w 177236"/>
                    <a:gd name="connsiteY407" fmla="*/ 32096 h 103902"/>
                    <a:gd name="connsiteX408" fmla="*/ 21946 w 177236"/>
                    <a:gd name="connsiteY408" fmla="*/ 32096 h 103902"/>
                    <a:gd name="connsiteX409" fmla="*/ 22032 w 177236"/>
                    <a:gd name="connsiteY409" fmla="*/ 32125 h 103902"/>
                    <a:gd name="connsiteX410" fmla="*/ 22176 w 177236"/>
                    <a:gd name="connsiteY410" fmla="*/ 32154 h 103902"/>
                    <a:gd name="connsiteX411" fmla="*/ 22320 w 177236"/>
                    <a:gd name="connsiteY411" fmla="*/ 32154 h 103902"/>
                    <a:gd name="connsiteX412" fmla="*/ 22378 w 177236"/>
                    <a:gd name="connsiteY412" fmla="*/ 32154 h 103902"/>
                    <a:gd name="connsiteX413" fmla="*/ 22378 w 177236"/>
                    <a:gd name="connsiteY413" fmla="*/ 32154 h 103902"/>
                    <a:gd name="connsiteX414" fmla="*/ 22436 w 177236"/>
                    <a:gd name="connsiteY414" fmla="*/ 32154 h 103902"/>
                    <a:gd name="connsiteX415" fmla="*/ 22551 w 177236"/>
                    <a:gd name="connsiteY415" fmla="*/ 32154 h 103902"/>
                    <a:gd name="connsiteX416" fmla="*/ 22667 w 177236"/>
                    <a:gd name="connsiteY416" fmla="*/ 32154 h 103902"/>
                    <a:gd name="connsiteX417" fmla="*/ 22782 w 177236"/>
                    <a:gd name="connsiteY417" fmla="*/ 32125 h 103902"/>
                    <a:gd name="connsiteX418" fmla="*/ 22840 w 177236"/>
                    <a:gd name="connsiteY418" fmla="*/ 32125 h 103902"/>
                    <a:gd name="connsiteX419" fmla="*/ 22840 w 177236"/>
                    <a:gd name="connsiteY419" fmla="*/ 32125 h 103902"/>
                    <a:gd name="connsiteX420" fmla="*/ 22926 w 177236"/>
                    <a:gd name="connsiteY420" fmla="*/ 32096 h 103902"/>
                    <a:gd name="connsiteX421" fmla="*/ 23070 w 177236"/>
                    <a:gd name="connsiteY421" fmla="*/ 32039 h 103902"/>
                    <a:gd name="connsiteX422" fmla="*/ 23272 w 177236"/>
                    <a:gd name="connsiteY422" fmla="*/ 31952 h 103902"/>
                    <a:gd name="connsiteX423" fmla="*/ 23791 w 177236"/>
                    <a:gd name="connsiteY423" fmla="*/ 31664 h 103902"/>
                    <a:gd name="connsiteX424" fmla="*/ 23733 w 177236"/>
                    <a:gd name="connsiteY424" fmla="*/ 33048 h 103902"/>
                    <a:gd name="connsiteX425" fmla="*/ 23733 w 177236"/>
                    <a:gd name="connsiteY425" fmla="*/ 33048 h 103902"/>
                    <a:gd name="connsiteX426" fmla="*/ 23733 w 177236"/>
                    <a:gd name="connsiteY426" fmla="*/ 33106 h 103902"/>
                    <a:gd name="connsiteX427" fmla="*/ 23762 w 177236"/>
                    <a:gd name="connsiteY427" fmla="*/ 33192 h 103902"/>
                    <a:gd name="connsiteX428" fmla="*/ 23791 w 177236"/>
                    <a:gd name="connsiteY428" fmla="*/ 33250 h 103902"/>
                    <a:gd name="connsiteX429" fmla="*/ 23820 w 177236"/>
                    <a:gd name="connsiteY429" fmla="*/ 33279 h 103902"/>
                    <a:gd name="connsiteX430" fmla="*/ 23820 w 177236"/>
                    <a:gd name="connsiteY430" fmla="*/ 33308 h 103902"/>
                    <a:gd name="connsiteX431" fmla="*/ 23820 w 177236"/>
                    <a:gd name="connsiteY431" fmla="*/ 33337 h 103902"/>
                    <a:gd name="connsiteX432" fmla="*/ 23907 w 177236"/>
                    <a:gd name="connsiteY432" fmla="*/ 33423 h 103902"/>
                    <a:gd name="connsiteX433" fmla="*/ 24051 w 177236"/>
                    <a:gd name="connsiteY433" fmla="*/ 33538 h 103902"/>
                    <a:gd name="connsiteX434" fmla="*/ 24080 w 177236"/>
                    <a:gd name="connsiteY434" fmla="*/ 33538 h 103902"/>
                    <a:gd name="connsiteX435" fmla="*/ 27454 w 177236"/>
                    <a:gd name="connsiteY435" fmla="*/ 35586 h 103902"/>
                    <a:gd name="connsiteX436" fmla="*/ 27713 w 177236"/>
                    <a:gd name="connsiteY436" fmla="*/ 35730 h 103902"/>
                    <a:gd name="connsiteX437" fmla="*/ 27828 w 177236"/>
                    <a:gd name="connsiteY437" fmla="*/ 35759 h 103902"/>
                    <a:gd name="connsiteX438" fmla="*/ 27886 w 177236"/>
                    <a:gd name="connsiteY438" fmla="*/ 35788 h 103902"/>
                    <a:gd name="connsiteX439" fmla="*/ 27944 w 177236"/>
                    <a:gd name="connsiteY439" fmla="*/ 35788 h 103902"/>
                    <a:gd name="connsiteX440" fmla="*/ 28088 w 177236"/>
                    <a:gd name="connsiteY440" fmla="*/ 35817 h 103902"/>
                    <a:gd name="connsiteX441" fmla="*/ 28232 w 177236"/>
                    <a:gd name="connsiteY441" fmla="*/ 35845 h 103902"/>
                    <a:gd name="connsiteX442" fmla="*/ 28376 w 177236"/>
                    <a:gd name="connsiteY442" fmla="*/ 35845 h 103902"/>
                    <a:gd name="connsiteX443" fmla="*/ 28492 w 177236"/>
                    <a:gd name="connsiteY443" fmla="*/ 35817 h 103902"/>
                    <a:gd name="connsiteX444" fmla="*/ 28636 w 177236"/>
                    <a:gd name="connsiteY444" fmla="*/ 35817 h 103902"/>
                    <a:gd name="connsiteX445" fmla="*/ 28751 w 177236"/>
                    <a:gd name="connsiteY445" fmla="*/ 35788 h 103902"/>
                    <a:gd name="connsiteX446" fmla="*/ 28780 w 177236"/>
                    <a:gd name="connsiteY446" fmla="*/ 35788 h 103902"/>
                    <a:gd name="connsiteX447" fmla="*/ 28809 w 177236"/>
                    <a:gd name="connsiteY447" fmla="*/ 35788 h 103902"/>
                    <a:gd name="connsiteX448" fmla="*/ 28867 w 177236"/>
                    <a:gd name="connsiteY448" fmla="*/ 35759 h 103902"/>
                    <a:gd name="connsiteX449" fmla="*/ 29040 w 177236"/>
                    <a:gd name="connsiteY449" fmla="*/ 35730 h 103902"/>
                    <a:gd name="connsiteX450" fmla="*/ 29213 w 177236"/>
                    <a:gd name="connsiteY450" fmla="*/ 35644 h 103902"/>
                    <a:gd name="connsiteX451" fmla="*/ 29991 w 177236"/>
                    <a:gd name="connsiteY451" fmla="*/ 35182 h 103902"/>
                    <a:gd name="connsiteX452" fmla="*/ 29934 w 177236"/>
                    <a:gd name="connsiteY452" fmla="*/ 36855 h 103902"/>
                    <a:gd name="connsiteX453" fmla="*/ 29934 w 177236"/>
                    <a:gd name="connsiteY453" fmla="*/ 36884 h 103902"/>
                    <a:gd name="connsiteX454" fmla="*/ 29962 w 177236"/>
                    <a:gd name="connsiteY454" fmla="*/ 36941 h 103902"/>
                    <a:gd name="connsiteX455" fmla="*/ 29962 w 177236"/>
                    <a:gd name="connsiteY455" fmla="*/ 37028 h 103902"/>
                    <a:gd name="connsiteX456" fmla="*/ 29991 w 177236"/>
                    <a:gd name="connsiteY456" fmla="*/ 37086 h 103902"/>
                    <a:gd name="connsiteX457" fmla="*/ 30020 w 177236"/>
                    <a:gd name="connsiteY457" fmla="*/ 37143 h 103902"/>
                    <a:gd name="connsiteX458" fmla="*/ 30049 w 177236"/>
                    <a:gd name="connsiteY458" fmla="*/ 37143 h 103902"/>
                    <a:gd name="connsiteX459" fmla="*/ 30049 w 177236"/>
                    <a:gd name="connsiteY459" fmla="*/ 37143 h 103902"/>
                    <a:gd name="connsiteX460" fmla="*/ 30107 w 177236"/>
                    <a:gd name="connsiteY460" fmla="*/ 37258 h 103902"/>
                    <a:gd name="connsiteX461" fmla="*/ 30280 w 177236"/>
                    <a:gd name="connsiteY461" fmla="*/ 37374 h 103902"/>
                    <a:gd name="connsiteX462" fmla="*/ 30280 w 177236"/>
                    <a:gd name="connsiteY462" fmla="*/ 37374 h 103902"/>
                    <a:gd name="connsiteX463" fmla="*/ 31318 w 177236"/>
                    <a:gd name="connsiteY463" fmla="*/ 38008 h 103902"/>
                    <a:gd name="connsiteX464" fmla="*/ 31174 w 177236"/>
                    <a:gd name="connsiteY464" fmla="*/ 38153 h 103902"/>
                    <a:gd name="connsiteX465" fmla="*/ 26358 w 177236"/>
                    <a:gd name="connsiteY465" fmla="*/ 40950 h 103902"/>
                    <a:gd name="connsiteX466" fmla="*/ 25954 w 177236"/>
                    <a:gd name="connsiteY466" fmla="*/ 41094 h 103902"/>
                    <a:gd name="connsiteX467" fmla="*/ 25925 w 177236"/>
                    <a:gd name="connsiteY467" fmla="*/ 41094 h 103902"/>
                    <a:gd name="connsiteX468" fmla="*/ 25435 w 177236"/>
                    <a:gd name="connsiteY468" fmla="*/ 41152 h 103902"/>
                    <a:gd name="connsiteX469" fmla="*/ 25435 w 177236"/>
                    <a:gd name="connsiteY469" fmla="*/ 41152 h 103902"/>
                    <a:gd name="connsiteX470" fmla="*/ 25002 w 177236"/>
                    <a:gd name="connsiteY470" fmla="*/ 41094 h 103902"/>
                    <a:gd name="connsiteX471" fmla="*/ 24945 w 177236"/>
                    <a:gd name="connsiteY471" fmla="*/ 41094 h 103902"/>
                    <a:gd name="connsiteX472" fmla="*/ 24570 w 177236"/>
                    <a:gd name="connsiteY472" fmla="*/ 40921 h 103902"/>
                    <a:gd name="connsiteX473" fmla="*/ 18600 w 177236"/>
                    <a:gd name="connsiteY473" fmla="*/ 37287 h 103902"/>
                    <a:gd name="connsiteX474" fmla="*/ 18370 w 177236"/>
                    <a:gd name="connsiteY474" fmla="*/ 37086 h 103902"/>
                    <a:gd name="connsiteX475" fmla="*/ 22551 w 177236"/>
                    <a:gd name="connsiteY475" fmla="*/ 34663 h 103902"/>
                    <a:gd name="connsiteX476" fmla="*/ 22926 w 177236"/>
                    <a:gd name="connsiteY476" fmla="*/ 34144 h 103902"/>
                    <a:gd name="connsiteX477" fmla="*/ 22984 w 177236"/>
                    <a:gd name="connsiteY477" fmla="*/ 32414 h 103902"/>
                    <a:gd name="connsiteX478" fmla="*/ 22580 w 177236"/>
                    <a:gd name="connsiteY478" fmla="*/ 32962 h 103902"/>
                    <a:gd name="connsiteX479" fmla="*/ 17764 w 177236"/>
                    <a:gd name="connsiteY479" fmla="*/ 35759 h 103902"/>
                    <a:gd name="connsiteX480" fmla="*/ 17332 w 177236"/>
                    <a:gd name="connsiteY480" fmla="*/ 35903 h 103902"/>
                    <a:gd name="connsiteX481" fmla="*/ 17332 w 177236"/>
                    <a:gd name="connsiteY481" fmla="*/ 35932 h 103902"/>
                    <a:gd name="connsiteX482" fmla="*/ 16870 w 177236"/>
                    <a:gd name="connsiteY482" fmla="*/ 35990 h 103902"/>
                    <a:gd name="connsiteX483" fmla="*/ 16841 w 177236"/>
                    <a:gd name="connsiteY483" fmla="*/ 35990 h 103902"/>
                    <a:gd name="connsiteX484" fmla="*/ 16409 w 177236"/>
                    <a:gd name="connsiteY484" fmla="*/ 35932 h 103902"/>
                    <a:gd name="connsiteX485" fmla="*/ 16351 w 177236"/>
                    <a:gd name="connsiteY485" fmla="*/ 35932 h 103902"/>
                    <a:gd name="connsiteX486" fmla="*/ 15976 w 177236"/>
                    <a:gd name="connsiteY486" fmla="*/ 35759 h 103902"/>
                    <a:gd name="connsiteX487" fmla="*/ 10007 w 177236"/>
                    <a:gd name="connsiteY487" fmla="*/ 32154 h 103902"/>
                    <a:gd name="connsiteX488" fmla="*/ 9747 w 177236"/>
                    <a:gd name="connsiteY488" fmla="*/ 31924 h 103902"/>
                    <a:gd name="connsiteX489" fmla="*/ 9747 w 177236"/>
                    <a:gd name="connsiteY489" fmla="*/ 31895 h 103902"/>
                    <a:gd name="connsiteX490" fmla="*/ 9661 w 177236"/>
                    <a:gd name="connsiteY490" fmla="*/ 31606 h 103902"/>
                    <a:gd name="connsiteX491" fmla="*/ 9603 w 177236"/>
                    <a:gd name="connsiteY491" fmla="*/ 33337 h 103902"/>
                    <a:gd name="connsiteX492" fmla="*/ 9603 w 177236"/>
                    <a:gd name="connsiteY492" fmla="*/ 33423 h 103902"/>
                    <a:gd name="connsiteX493" fmla="*/ 9632 w 177236"/>
                    <a:gd name="connsiteY493" fmla="*/ 33481 h 103902"/>
                    <a:gd name="connsiteX494" fmla="*/ 9661 w 177236"/>
                    <a:gd name="connsiteY494" fmla="*/ 33538 h 103902"/>
                    <a:gd name="connsiteX495" fmla="*/ 9690 w 177236"/>
                    <a:gd name="connsiteY495" fmla="*/ 33596 h 103902"/>
                    <a:gd name="connsiteX496" fmla="*/ 9690 w 177236"/>
                    <a:gd name="connsiteY496" fmla="*/ 33625 h 103902"/>
                    <a:gd name="connsiteX497" fmla="*/ 9718 w 177236"/>
                    <a:gd name="connsiteY497" fmla="*/ 33654 h 103902"/>
                    <a:gd name="connsiteX498" fmla="*/ 9776 w 177236"/>
                    <a:gd name="connsiteY498" fmla="*/ 33740 h 103902"/>
                    <a:gd name="connsiteX499" fmla="*/ 9920 w 177236"/>
                    <a:gd name="connsiteY499" fmla="*/ 33884 h 103902"/>
                    <a:gd name="connsiteX500" fmla="*/ 9949 w 177236"/>
                    <a:gd name="connsiteY500" fmla="*/ 33884 h 103902"/>
                    <a:gd name="connsiteX501" fmla="*/ 15918 w 177236"/>
                    <a:gd name="connsiteY501" fmla="*/ 37489 h 103902"/>
                    <a:gd name="connsiteX502" fmla="*/ 16207 w 177236"/>
                    <a:gd name="connsiteY502" fmla="*/ 37633 h 103902"/>
                    <a:gd name="connsiteX503" fmla="*/ 16293 w 177236"/>
                    <a:gd name="connsiteY503" fmla="*/ 37633 h 103902"/>
                    <a:gd name="connsiteX504" fmla="*/ 16351 w 177236"/>
                    <a:gd name="connsiteY504" fmla="*/ 37662 h 103902"/>
                    <a:gd name="connsiteX505" fmla="*/ 16438 w 177236"/>
                    <a:gd name="connsiteY505" fmla="*/ 37691 h 103902"/>
                    <a:gd name="connsiteX506" fmla="*/ 16582 w 177236"/>
                    <a:gd name="connsiteY506" fmla="*/ 37720 h 103902"/>
                    <a:gd name="connsiteX507" fmla="*/ 16726 w 177236"/>
                    <a:gd name="connsiteY507" fmla="*/ 37720 h 103902"/>
                    <a:gd name="connsiteX508" fmla="*/ 16841 w 177236"/>
                    <a:gd name="connsiteY508" fmla="*/ 37720 h 103902"/>
                    <a:gd name="connsiteX509" fmla="*/ 16957 w 177236"/>
                    <a:gd name="connsiteY509" fmla="*/ 37720 h 103902"/>
                    <a:gd name="connsiteX510" fmla="*/ 17072 w 177236"/>
                    <a:gd name="connsiteY510" fmla="*/ 37720 h 103902"/>
                    <a:gd name="connsiteX511" fmla="*/ 17216 w 177236"/>
                    <a:gd name="connsiteY511" fmla="*/ 37691 h 103902"/>
                    <a:gd name="connsiteX512" fmla="*/ 17245 w 177236"/>
                    <a:gd name="connsiteY512" fmla="*/ 37691 h 103902"/>
                    <a:gd name="connsiteX513" fmla="*/ 17274 w 177236"/>
                    <a:gd name="connsiteY513" fmla="*/ 37691 h 103902"/>
                    <a:gd name="connsiteX514" fmla="*/ 17360 w 177236"/>
                    <a:gd name="connsiteY514" fmla="*/ 37662 h 103902"/>
                    <a:gd name="connsiteX515" fmla="*/ 17505 w 177236"/>
                    <a:gd name="connsiteY515" fmla="*/ 37605 h 103902"/>
                    <a:gd name="connsiteX516" fmla="*/ 17678 w 177236"/>
                    <a:gd name="connsiteY516" fmla="*/ 37518 h 103902"/>
                    <a:gd name="connsiteX517" fmla="*/ 18168 w 177236"/>
                    <a:gd name="connsiteY517" fmla="*/ 37230 h 103902"/>
                    <a:gd name="connsiteX518" fmla="*/ 18139 w 177236"/>
                    <a:gd name="connsiteY518" fmla="*/ 38556 h 103902"/>
                    <a:gd name="connsiteX519" fmla="*/ 18139 w 177236"/>
                    <a:gd name="connsiteY519" fmla="*/ 38556 h 103902"/>
                    <a:gd name="connsiteX520" fmla="*/ 18139 w 177236"/>
                    <a:gd name="connsiteY520" fmla="*/ 38614 h 103902"/>
                    <a:gd name="connsiteX521" fmla="*/ 18168 w 177236"/>
                    <a:gd name="connsiteY521" fmla="*/ 38700 h 103902"/>
                    <a:gd name="connsiteX522" fmla="*/ 18197 w 177236"/>
                    <a:gd name="connsiteY522" fmla="*/ 38758 h 103902"/>
                    <a:gd name="connsiteX523" fmla="*/ 18225 w 177236"/>
                    <a:gd name="connsiteY523" fmla="*/ 38816 h 103902"/>
                    <a:gd name="connsiteX524" fmla="*/ 18225 w 177236"/>
                    <a:gd name="connsiteY524" fmla="*/ 38816 h 103902"/>
                    <a:gd name="connsiteX525" fmla="*/ 18225 w 177236"/>
                    <a:gd name="connsiteY525" fmla="*/ 38845 h 103902"/>
                    <a:gd name="connsiteX526" fmla="*/ 18312 w 177236"/>
                    <a:gd name="connsiteY526" fmla="*/ 38931 h 103902"/>
                    <a:gd name="connsiteX527" fmla="*/ 18485 w 177236"/>
                    <a:gd name="connsiteY527" fmla="*/ 39046 h 103902"/>
                    <a:gd name="connsiteX528" fmla="*/ 18485 w 177236"/>
                    <a:gd name="connsiteY528" fmla="*/ 39046 h 103902"/>
                    <a:gd name="connsiteX529" fmla="*/ 24454 w 177236"/>
                    <a:gd name="connsiteY529" fmla="*/ 42680 h 103902"/>
                    <a:gd name="connsiteX530" fmla="*/ 24714 w 177236"/>
                    <a:gd name="connsiteY530" fmla="*/ 42795 h 103902"/>
                    <a:gd name="connsiteX531" fmla="*/ 24829 w 177236"/>
                    <a:gd name="connsiteY531" fmla="*/ 42824 h 103902"/>
                    <a:gd name="connsiteX532" fmla="*/ 24887 w 177236"/>
                    <a:gd name="connsiteY532" fmla="*/ 42853 h 103902"/>
                    <a:gd name="connsiteX533" fmla="*/ 24945 w 177236"/>
                    <a:gd name="connsiteY533" fmla="*/ 42853 h 103902"/>
                    <a:gd name="connsiteX534" fmla="*/ 25118 w 177236"/>
                    <a:gd name="connsiteY534" fmla="*/ 42882 h 103902"/>
                    <a:gd name="connsiteX535" fmla="*/ 25262 w 177236"/>
                    <a:gd name="connsiteY535" fmla="*/ 42911 h 103902"/>
                    <a:gd name="connsiteX536" fmla="*/ 25320 w 177236"/>
                    <a:gd name="connsiteY536" fmla="*/ 42911 h 103902"/>
                    <a:gd name="connsiteX537" fmla="*/ 25320 w 177236"/>
                    <a:gd name="connsiteY537" fmla="*/ 42911 h 103902"/>
                    <a:gd name="connsiteX538" fmla="*/ 25377 w 177236"/>
                    <a:gd name="connsiteY538" fmla="*/ 42911 h 103902"/>
                    <a:gd name="connsiteX539" fmla="*/ 25493 w 177236"/>
                    <a:gd name="connsiteY539" fmla="*/ 42882 h 103902"/>
                    <a:gd name="connsiteX540" fmla="*/ 25608 w 177236"/>
                    <a:gd name="connsiteY540" fmla="*/ 42853 h 103902"/>
                    <a:gd name="connsiteX541" fmla="*/ 25752 w 177236"/>
                    <a:gd name="connsiteY541" fmla="*/ 42853 h 103902"/>
                    <a:gd name="connsiteX542" fmla="*/ 25781 w 177236"/>
                    <a:gd name="connsiteY542" fmla="*/ 42824 h 103902"/>
                    <a:gd name="connsiteX543" fmla="*/ 25781 w 177236"/>
                    <a:gd name="connsiteY543" fmla="*/ 42824 h 103902"/>
                    <a:gd name="connsiteX544" fmla="*/ 25867 w 177236"/>
                    <a:gd name="connsiteY544" fmla="*/ 42795 h 103902"/>
                    <a:gd name="connsiteX545" fmla="*/ 26012 w 177236"/>
                    <a:gd name="connsiteY545" fmla="*/ 42738 h 103902"/>
                    <a:gd name="connsiteX546" fmla="*/ 26185 w 177236"/>
                    <a:gd name="connsiteY546" fmla="*/ 42651 h 103902"/>
                    <a:gd name="connsiteX547" fmla="*/ 26761 w 177236"/>
                    <a:gd name="connsiteY547" fmla="*/ 42334 h 103902"/>
                    <a:gd name="connsiteX548" fmla="*/ 26704 w 177236"/>
                    <a:gd name="connsiteY548" fmla="*/ 43776 h 103902"/>
                    <a:gd name="connsiteX549" fmla="*/ 26733 w 177236"/>
                    <a:gd name="connsiteY549" fmla="*/ 43834 h 103902"/>
                    <a:gd name="connsiteX550" fmla="*/ 26761 w 177236"/>
                    <a:gd name="connsiteY550" fmla="*/ 43920 h 103902"/>
                    <a:gd name="connsiteX551" fmla="*/ 26790 w 177236"/>
                    <a:gd name="connsiteY551" fmla="*/ 43978 h 103902"/>
                    <a:gd name="connsiteX552" fmla="*/ 26819 w 177236"/>
                    <a:gd name="connsiteY552" fmla="*/ 44006 h 103902"/>
                    <a:gd name="connsiteX553" fmla="*/ 26819 w 177236"/>
                    <a:gd name="connsiteY553" fmla="*/ 44035 h 103902"/>
                    <a:gd name="connsiteX554" fmla="*/ 26848 w 177236"/>
                    <a:gd name="connsiteY554" fmla="*/ 44064 h 103902"/>
                    <a:gd name="connsiteX555" fmla="*/ 26935 w 177236"/>
                    <a:gd name="connsiteY555" fmla="*/ 44151 h 103902"/>
                    <a:gd name="connsiteX556" fmla="*/ 27079 w 177236"/>
                    <a:gd name="connsiteY556" fmla="*/ 44266 h 103902"/>
                    <a:gd name="connsiteX557" fmla="*/ 27108 w 177236"/>
                    <a:gd name="connsiteY557" fmla="*/ 44266 h 103902"/>
                    <a:gd name="connsiteX558" fmla="*/ 33077 w 177236"/>
                    <a:gd name="connsiteY558" fmla="*/ 47871 h 103902"/>
                    <a:gd name="connsiteX559" fmla="*/ 33337 w 177236"/>
                    <a:gd name="connsiteY559" fmla="*/ 48015 h 103902"/>
                    <a:gd name="connsiteX560" fmla="*/ 33452 w 177236"/>
                    <a:gd name="connsiteY560" fmla="*/ 48015 h 103902"/>
                    <a:gd name="connsiteX561" fmla="*/ 33510 w 177236"/>
                    <a:gd name="connsiteY561" fmla="*/ 48044 h 103902"/>
                    <a:gd name="connsiteX562" fmla="*/ 33567 w 177236"/>
                    <a:gd name="connsiteY562" fmla="*/ 48044 h 103902"/>
                    <a:gd name="connsiteX563" fmla="*/ 33711 w 177236"/>
                    <a:gd name="connsiteY563" fmla="*/ 48073 h 103902"/>
                    <a:gd name="connsiteX564" fmla="*/ 33856 w 177236"/>
                    <a:gd name="connsiteY564" fmla="*/ 48073 h 103902"/>
                    <a:gd name="connsiteX565" fmla="*/ 34000 w 177236"/>
                    <a:gd name="connsiteY565" fmla="*/ 48073 h 103902"/>
                    <a:gd name="connsiteX566" fmla="*/ 34115 w 177236"/>
                    <a:gd name="connsiteY566" fmla="*/ 48073 h 103902"/>
                    <a:gd name="connsiteX567" fmla="*/ 34230 w 177236"/>
                    <a:gd name="connsiteY567" fmla="*/ 48073 h 103902"/>
                    <a:gd name="connsiteX568" fmla="*/ 34375 w 177236"/>
                    <a:gd name="connsiteY568" fmla="*/ 48044 h 103902"/>
                    <a:gd name="connsiteX569" fmla="*/ 34403 w 177236"/>
                    <a:gd name="connsiteY569" fmla="*/ 48044 h 103902"/>
                    <a:gd name="connsiteX570" fmla="*/ 34432 w 177236"/>
                    <a:gd name="connsiteY570" fmla="*/ 48044 h 103902"/>
                    <a:gd name="connsiteX571" fmla="*/ 34490 w 177236"/>
                    <a:gd name="connsiteY571" fmla="*/ 48015 h 103902"/>
                    <a:gd name="connsiteX572" fmla="*/ 34634 w 177236"/>
                    <a:gd name="connsiteY572" fmla="*/ 47957 h 103902"/>
                    <a:gd name="connsiteX573" fmla="*/ 34807 w 177236"/>
                    <a:gd name="connsiteY573" fmla="*/ 47871 h 103902"/>
                    <a:gd name="connsiteX574" fmla="*/ 35297 w 177236"/>
                    <a:gd name="connsiteY574" fmla="*/ 47611 h 103902"/>
                    <a:gd name="connsiteX575" fmla="*/ 35269 w 177236"/>
                    <a:gd name="connsiteY575" fmla="*/ 48938 h 103902"/>
                    <a:gd name="connsiteX576" fmla="*/ 35269 w 177236"/>
                    <a:gd name="connsiteY576" fmla="*/ 48938 h 103902"/>
                    <a:gd name="connsiteX577" fmla="*/ 35269 w 177236"/>
                    <a:gd name="connsiteY577" fmla="*/ 48996 h 103902"/>
                    <a:gd name="connsiteX578" fmla="*/ 35297 w 177236"/>
                    <a:gd name="connsiteY578" fmla="*/ 49053 h 103902"/>
                    <a:gd name="connsiteX579" fmla="*/ 35326 w 177236"/>
                    <a:gd name="connsiteY579" fmla="*/ 49140 h 103902"/>
                    <a:gd name="connsiteX580" fmla="*/ 35355 w 177236"/>
                    <a:gd name="connsiteY580" fmla="*/ 49168 h 103902"/>
                    <a:gd name="connsiteX581" fmla="*/ 35384 w 177236"/>
                    <a:gd name="connsiteY581" fmla="*/ 49197 h 103902"/>
                    <a:gd name="connsiteX582" fmla="*/ 35384 w 177236"/>
                    <a:gd name="connsiteY582" fmla="*/ 49226 h 103902"/>
                    <a:gd name="connsiteX583" fmla="*/ 35470 w 177236"/>
                    <a:gd name="connsiteY583" fmla="*/ 49313 h 103902"/>
                    <a:gd name="connsiteX584" fmla="*/ 35643 w 177236"/>
                    <a:gd name="connsiteY584" fmla="*/ 49457 h 103902"/>
                    <a:gd name="connsiteX585" fmla="*/ 35643 w 177236"/>
                    <a:gd name="connsiteY585" fmla="*/ 49457 h 103902"/>
                    <a:gd name="connsiteX586" fmla="*/ 41613 w 177236"/>
                    <a:gd name="connsiteY586" fmla="*/ 53062 h 103902"/>
                    <a:gd name="connsiteX587" fmla="*/ 41872 w 177236"/>
                    <a:gd name="connsiteY587" fmla="*/ 53177 h 103902"/>
                    <a:gd name="connsiteX588" fmla="*/ 41988 w 177236"/>
                    <a:gd name="connsiteY588" fmla="*/ 53206 h 103902"/>
                    <a:gd name="connsiteX589" fmla="*/ 42045 w 177236"/>
                    <a:gd name="connsiteY589" fmla="*/ 53235 h 103902"/>
                    <a:gd name="connsiteX590" fmla="*/ 42103 w 177236"/>
                    <a:gd name="connsiteY590" fmla="*/ 53235 h 103902"/>
                    <a:gd name="connsiteX591" fmla="*/ 42276 w 177236"/>
                    <a:gd name="connsiteY591" fmla="*/ 53264 h 103902"/>
                    <a:gd name="connsiteX592" fmla="*/ 42420 w 177236"/>
                    <a:gd name="connsiteY592" fmla="*/ 53264 h 103902"/>
                    <a:gd name="connsiteX593" fmla="*/ 42478 w 177236"/>
                    <a:gd name="connsiteY593" fmla="*/ 53264 h 103902"/>
                    <a:gd name="connsiteX594" fmla="*/ 42478 w 177236"/>
                    <a:gd name="connsiteY594" fmla="*/ 53264 h 103902"/>
                    <a:gd name="connsiteX595" fmla="*/ 42536 w 177236"/>
                    <a:gd name="connsiteY595" fmla="*/ 53264 h 103902"/>
                    <a:gd name="connsiteX596" fmla="*/ 42651 w 177236"/>
                    <a:gd name="connsiteY596" fmla="*/ 53264 h 103902"/>
                    <a:gd name="connsiteX597" fmla="*/ 42766 w 177236"/>
                    <a:gd name="connsiteY597" fmla="*/ 53235 h 103902"/>
                    <a:gd name="connsiteX598" fmla="*/ 42911 w 177236"/>
                    <a:gd name="connsiteY598" fmla="*/ 53206 h 103902"/>
                    <a:gd name="connsiteX599" fmla="*/ 42939 w 177236"/>
                    <a:gd name="connsiteY599" fmla="*/ 53206 h 103902"/>
                    <a:gd name="connsiteX600" fmla="*/ 42939 w 177236"/>
                    <a:gd name="connsiteY600" fmla="*/ 53206 h 103902"/>
                    <a:gd name="connsiteX601" fmla="*/ 43026 w 177236"/>
                    <a:gd name="connsiteY601" fmla="*/ 53177 h 103902"/>
                    <a:gd name="connsiteX602" fmla="*/ 43170 w 177236"/>
                    <a:gd name="connsiteY602" fmla="*/ 53119 h 103902"/>
                    <a:gd name="connsiteX603" fmla="*/ 43343 w 177236"/>
                    <a:gd name="connsiteY603" fmla="*/ 53033 h 103902"/>
                    <a:gd name="connsiteX604" fmla="*/ 43833 w 177236"/>
                    <a:gd name="connsiteY604" fmla="*/ 52744 h 103902"/>
                    <a:gd name="connsiteX605" fmla="*/ 43805 w 177236"/>
                    <a:gd name="connsiteY605" fmla="*/ 54100 h 103902"/>
                    <a:gd name="connsiteX606" fmla="*/ 43805 w 177236"/>
                    <a:gd name="connsiteY606" fmla="*/ 54100 h 103902"/>
                    <a:gd name="connsiteX607" fmla="*/ 43805 w 177236"/>
                    <a:gd name="connsiteY607" fmla="*/ 54157 h 103902"/>
                    <a:gd name="connsiteX608" fmla="*/ 43833 w 177236"/>
                    <a:gd name="connsiteY608" fmla="*/ 54186 h 103902"/>
                    <a:gd name="connsiteX609" fmla="*/ 43862 w 177236"/>
                    <a:gd name="connsiteY609" fmla="*/ 54302 h 103902"/>
                    <a:gd name="connsiteX610" fmla="*/ 43891 w 177236"/>
                    <a:gd name="connsiteY610" fmla="*/ 54331 h 103902"/>
                    <a:gd name="connsiteX611" fmla="*/ 43891 w 177236"/>
                    <a:gd name="connsiteY611" fmla="*/ 54331 h 103902"/>
                    <a:gd name="connsiteX612" fmla="*/ 43920 w 177236"/>
                    <a:gd name="connsiteY612" fmla="*/ 54359 h 103902"/>
                    <a:gd name="connsiteX613" fmla="*/ 43978 w 177236"/>
                    <a:gd name="connsiteY613" fmla="*/ 54446 h 103902"/>
                    <a:gd name="connsiteX614" fmla="*/ 44151 w 177236"/>
                    <a:gd name="connsiteY614" fmla="*/ 54561 h 103902"/>
                    <a:gd name="connsiteX615" fmla="*/ 44151 w 177236"/>
                    <a:gd name="connsiteY615" fmla="*/ 54561 h 103902"/>
                    <a:gd name="connsiteX616" fmla="*/ 84322 w 177236"/>
                    <a:gd name="connsiteY616" fmla="*/ 78900 h 103902"/>
                    <a:gd name="connsiteX617" fmla="*/ 84610 w 177236"/>
                    <a:gd name="connsiteY617" fmla="*/ 79015 h 103902"/>
                    <a:gd name="connsiteX618" fmla="*/ 84725 w 177236"/>
                    <a:gd name="connsiteY618" fmla="*/ 79044 h 103902"/>
                    <a:gd name="connsiteX619" fmla="*/ 84783 w 177236"/>
                    <a:gd name="connsiteY619" fmla="*/ 79073 h 103902"/>
                    <a:gd name="connsiteX620" fmla="*/ 84841 w 177236"/>
                    <a:gd name="connsiteY620" fmla="*/ 79073 h 103902"/>
                    <a:gd name="connsiteX621" fmla="*/ 85014 w 177236"/>
                    <a:gd name="connsiteY621" fmla="*/ 79102 h 103902"/>
                    <a:gd name="connsiteX622" fmla="*/ 85158 w 177236"/>
                    <a:gd name="connsiteY622" fmla="*/ 79102 h 103902"/>
                    <a:gd name="connsiteX623" fmla="*/ 85273 w 177236"/>
                    <a:gd name="connsiteY623" fmla="*/ 79102 h 103902"/>
                    <a:gd name="connsiteX624" fmla="*/ 85389 w 177236"/>
                    <a:gd name="connsiteY624" fmla="*/ 79102 h 103902"/>
                    <a:gd name="connsiteX625" fmla="*/ 85533 w 177236"/>
                    <a:gd name="connsiteY625" fmla="*/ 79073 h 103902"/>
                    <a:gd name="connsiteX626" fmla="*/ 85648 w 177236"/>
                    <a:gd name="connsiteY626" fmla="*/ 79044 h 103902"/>
                    <a:gd name="connsiteX627" fmla="*/ 85677 w 177236"/>
                    <a:gd name="connsiteY627" fmla="*/ 79044 h 103902"/>
                    <a:gd name="connsiteX628" fmla="*/ 85706 w 177236"/>
                    <a:gd name="connsiteY628" fmla="*/ 79044 h 103902"/>
                    <a:gd name="connsiteX629" fmla="*/ 85792 w 177236"/>
                    <a:gd name="connsiteY629" fmla="*/ 79015 h 103902"/>
                    <a:gd name="connsiteX630" fmla="*/ 85965 w 177236"/>
                    <a:gd name="connsiteY630" fmla="*/ 78958 h 103902"/>
                    <a:gd name="connsiteX631" fmla="*/ 86167 w 177236"/>
                    <a:gd name="connsiteY631" fmla="*/ 78871 h 103902"/>
                    <a:gd name="connsiteX632" fmla="*/ 86657 w 177236"/>
                    <a:gd name="connsiteY632" fmla="*/ 78583 h 103902"/>
                    <a:gd name="connsiteX633" fmla="*/ 86600 w 177236"/>
                    <a:gd name="connsiteY633" fmla="*/ 79938 h 103902"/>
                    <a:gd name="connsiteX634" fmla="*/ 86600 w 177236"/>
                    <a:gd name="connsiteY634" fmla="*/ 80025 h 103902"/>
                    <a:gd name="connsiteX635" fmla="*/ 86629 w 177236"/>
                    <a:gd name="connsiteY635" fmla="*/ 80082 h 103902"/>
                    <a:gd name="connsiteX636" fmla="*/ 86657 w 177236"/>
                    <a:gd name="connsiteY636" fmla="*/ 80169 h 103902"/>
                    <a:gd name="connsiteX637" fmla="*/ 86657 w 177236"/>
                    <a:gd name="connsiteY637" fmla="*/ 80198 h 103902"/>
                    <a:gd name="connsiteX638" fmla="*/ 86657 w 177236"/>
                    <a:gd name="connsiteY638" fmla="*/ 80198 h 103902"/>
                    <a:gd name="connsiteX639" fmla="*/ 86686 w 177236"/>
                    <a:gd name="connsiteY639" fmla="*/ 80227 h 103902"/>
                    <a:gd name="connsiteX640" fmla="*/ 86744 w 177236"/>
                    <a:gd name="connsiteY640" fmla="*/ 80285 h 103902"/>
                    <a:gd name="connsiteX641" fmla="*/ 86888 w 177236"/>
                    <a:gd name="connsiteY641" fmla="*/ 80428 h 103902"/>
                    <a:gd name="connsiteX642" fmla="*/ 86917 w 177236"/>
                    <a:gd name="connsiteY642" fmla="*/ 80428 h 103902"/>
                    <a:gd name="connsiteX643" fmla="*/ 92886 w 177236"/>
                    <a:gd name="connsiteY643" fmla="*/ 84033 h 103902"/>
                    <a:gd name="connsiteX644" fmla="*/ 93175 w 177236"/>
                    <a:gd name="connsiteY644" fmla="*/ 84149 h 103902"/>
                    <a:gd name="connsiteX645" fmla="*/ 93290 w 177236"/>
                    <a:gd name="connsiteY645" fmla="*/ 84178 h 103902"/>
                    <a:gd name="connsiteX646" fmla="*/ 93348 w 177236"/>
                    <a:gd name="connsiteY646" fmla="*/ 84206 h 103902"/>
                    <a:gd name="connsiteX647" fmla="*/ 93434 w 177236"/>
                    <a:gd name="connsiteY647" fmla="*/ 84206 h 103902"/>
                    <a:gd name="connsiteX648" fmla="*/ 93578 w 177236"/>
                    <a:gd name="connsiteY648" fmla="*/ 84235 h 103902"/>
                    <a:gd name="connsiteX649" fmla="*/ 93723 w 177236"/>
                    <a:gd name="connsiteY649" fmla="*/ 84235 h 103902"/>
                    <a:gd name="connsiteX650" fmla="*/ 93780 w 177236"/>
                    <a:gd name="connsiteY650" fmla="*/ 84235 h 103902"/>
                    <a:gd name="connsiteX651" fmla="*/ 93809 w 177236"/>
                    <a:gd name="connsiteY651" fmla="*/ 84235 h 103902"/>
                    <a:gd name="connsiteX652" fmla="*/ 93982 w 177236"/>
                    <a:gd name="connsiteY652" fmla="*/ 84235 h 103902"/>
                    <a:gd name="connsiteX653" fmla="*/ 94098 w 177236"/>
                    <a:gd name="connsiteY653" fmla="*/ 84206 h 103902"/>
                    <a:gd name="connsiteX654" fmla="*/ 94213 w 177236"/>
                    <a:gd name="connsiteY654" fmla="*/ 84178 h 103902"/>
                    <a:gd name="connsiteX655" fmla="*/ 94271 w 177236"/>
                    <a:gd name="connsiteY655" fmla="*/ 84178 h 103902"/>
                    <a:gd name="connsiteX656" fmla="*/ 94299 w 177236"/>
                    <a:gd name="connsiteY656" fmla="*/ 84178 h 103902"/>
                    <a:gd name="connsiteX657" fmla="*/ 94357 w 177236"/>
                    <a:gd name="connsiteY657" fmla="*/ 84149 h 103902"/>
                    <a:gd name="connsiteX658" fmla="*/ 94501 w 177236"/>
                    <a:gd name="connsiteY658" fmla="*/ 84091 h 103902"/>
                    <a:gd name="connsiteX659" fmla="*/ 94703 w 177236"/>
                    <a:gd name="connsiteY659" fmla="*/ 84004 h 103902"/>
                    <a:gd name="connsiteX660" fmla="*/ 95193 w 177236"/>
                    <a:gd name="connsiteY660" fmla="*/ 83716 h 103902"/>
                    <a:gd name="connsiteX661" fmla="*/ 95136 w 177236"/>
                    <a:gd name="connsiteY661" fmla="*/ 85043 h 103902"/>
                    <a:gd name="connsiteX662" fmla="*/ 95136 w 177236"/>
                    <a:gd name="connsiteY662" fmla="*/ 85043 h 103902"/>
                    <a:gd name="connsiteX663" fmla="*/ 95165 w 177236"/>
                    <a:gd name="connsiteY663" fmla="*/ 85100 h 103902"/>
                    <a:gd name="connsiteX664" fmla="*/ 95193 w 177236"/>
                    <a:gd name="connsiteY664" fmla="*/ 85187 h 103902"/>
                    <a:gd name="connsiteX665" fmla="*/ 95222 w 177236"/>
                    <a:gd name="connsiteY665" fmla="*/ 85245 h 103902"/>
                    <a:gd name="connsiteX666" fmla="*/ 95251 w 177236"/>
                    <a:gd name="connsiteY666" fmla="*/ 85273 h 103902"/>
                    <a:gd name="connsiteX667" fmla="*/ 95251 w 177236"/>
                    <a:gd name="connsiteY667" fmla="*/ 85302 h 103902"/>
                    <a:gd name="connsiteX668" fmla="*/ 95280 w 177236"/>
                    <a:gd name="connsiteY668" fmla="*/ 85302 h 103902"/>
                    <a:gd name="connsiteX669" fmla="*/ 95366 w 177236"/>
                    <a:gd name="connsiteY669" fmla="*/ 85389 h 103902"/>
                    <a:gd name="connsiteX670" fmla="*/ 95539 w 177236"/>
                    <a:gd name="connsiteY670" fmla="*/ 85504 h 103902"/>
                    <a:gd name="connsiteX671" fmla="*/ 95539 w 177236"/>
                    <a:gd name="connsiteY671" fmla="*/ 85504 h 103902"/>
                    <a:gd name="connsiteX672" fmla="*/ 101509 w 177236"/>
                    <a:gd name="connsiteY672" fmla="*/ 89109 h 103902"/>
                    <a:gd name="connsiteX673" fmla="*/ 101797 w 177236"/>
                    <a:gd name="connsiteY673" fmla="*/ 89224 h 103902"/>
                    <a:gd name="connsiteX674" fmla="*/ 101913 w 177236"/>
                    <a:gd name="connsiteY674" fmla="*/ 89282 h 103902"/>
                    <a:gd name="connsiteX675" fmla="*/ 101970 w 177236"/>
                    <a:gd name="connsiteY675" fmla="*/ 89282 h 103902"/>
                    <a:gd name="connsiteX676" fmla="*/ 102028 w 177236"/>
                    <a:gd name="connsiteY676" fmla="*/ 89311 h 103902"/>
                    <a:gd name="connsiteX677" fmla="*/ 102201 w 177236"/>
                    <a:gd name="connsiteY677" fmla="*/ 89340 h 103902"/>
                    <a:gd name="connsiteX678" fmla="*/ 102345 w 177236"/>
                    <a:gd name="connsiteY678" fmla="*/ 89340 h 103902"/>
                    <a:gd name="connsiteX679" fmla="*/ 102403 w 177236"/>
                    <a:gd name="connsiteY679" fmla="*/ 89340 h 103902"/>
                    <a:gd name="connsiteX680" fmla="*/ 102403 w 177236"/>
                    <a:gd name="connsiteY680" fmla="*/ 89340 h 103902"/>
                    <a:gd name="connsiteX681" fmla="*/ 102432 w 177236"/>
                    <a:gd name="connsiteY681" fmla="*/ 89340 h 103902"/>
                    <a:gd name="connsiteX682" fmla="*/ 102547 w 177236"/>
                    <a:gd name="connsiteY682" fmla="*/ 89340 h 103902"/>
                    <a:gd name="connsiteX683" fmla="*/ 102691 w 177236"/>
                    <a:gd name="connsiteY683" fmla="*/ 89340 h 103902"/>
                    <a:gd name="connsiteX684" fmla="*/ 102807 w 177236"/>
                    <a:gd name="connsiteY684" fmla="*/ 89311 h 103902"/>
                    <a:gd name="connsiteX685" fmla="*/ 102835 w 177236"/>
                    <a:gd name="connsiteY685" fmla="*/ 89311 h 103902"/>
                    <a:gd name="connsiteX686" fmla="*/ 102835 w 177236"/>
                    <a:gd name="connsiteY686" fmla="*/ 89282 h 103902"/>
                    <a:gd name="connsiteX687" fmla="*/ 102922 w 177236"/>
                    <a:gd name="connsiteY687" fmla="*/ 89282 h 103902"/>
                    <a:gd name="connsiteX688" fmla="*/ 103095 w 177236"/>
                    <a:gd name="connsiteY688" fmla="*/ 89224 h 103902"/>
                    <a:gd name="connsiteX689" fmla="*/ 103268 w 177236"/>
                    <a:gd name="connsiteY689" fmla="*/ 89138 h 103902"/>
                    <a:gd name="connsiteX690" fmla="*/ 103758 w 177236"/>
                    <a:gd name="connsiteY690" fmla="*/ 88849 h 103902"/>
                    <a:gd name="connsiteX691" fmla="*/ 103729 w 177236"/>
                    <a:gd name="connsiteY691" fmla="*/ 90176 h 103902"/>
                    <a:gd name="connsiteX692" fmla="*/ 103729 w 177236"/>
                    <a:gd name="connsiteY692" fmla="*/ 90176 h 103902"/>
                    <a:gd name="connsiteX693" fmla="*/ 103729 w 177236"/>
                    <a:gd name="connsiteY693" fmla="*/ 90233 h 103902"/>
                    <a:gd name="connsiteX694" fmla="*/ 103758 w 177236"/>
                    <a:gd name="connsiteY694" fmla="*/ 90320 h 103902"/>
                    <a:gd name="connsiteX695" fmla="*/ 103787 w 177236"/>
                    <a:gd name="connsiteY695" fmla="*/ 90378 h 103902"/>
                    <a:gd name="connsiteX696" fmla="*/ 103816 w 177236"/>
                    <a:gd name="connsiteY696" fmla="*/ 90407 h 103902"/>
                    <a:gd name="connsiteX697" fmla="*/ 103816 w 177236"/>
                    <a:gd name="connsiteY697" fmla="*/ 90407 h 103902"/>
                    <a:gd name="connsiteX698" fmla="*/ 103845 w 177236"/>
                    <a:gd name="connsiteY698" fmla="*/ 90435 h 103902"/>
                    <a:gd name="connsiteX699" fmla="*/ 103902 w 177236"/>
                    <a:gd name="connsiteY699" fmla="*/ 90522 h 103902"/>
                    <a:gd name="connsiteX700" fmla="*/ 104075 w 177236"/>
                    <a:gd name="connsiteY700" fmla="*/ 90637 h 103902"/>
                    <a:gd name="connsiteX701" fmla="*/ 104104 w 177236"/>
                    <a:gd name="connsiteY701" fmla="*/ 90637 h 103902"/>
                    <a:gd name="connsiteX702" fmla="*/ 110074 w 177236"/>
                    <a:gd name="connsiteY702" fmla="*/ 94242 h 103902"/>
                    <a:gd name="connsiteX703" fmla="*/ 110333 w 177236"/>
                    <a:gd name="connsiteY703" fmla="*/ 94357 h 103902"/>
                    <a:gd name="connsiteX704" fmla="*/ 110420 w 177236"/>
                    <a:gd name="connsiteY704" fmla="*/ 94386 h 103902"/>
                    <a:gd name="connsiteX705" fmla="*/ 110477 w 177236"/>
                    <a:gd name="connsiteY705" fmla="*/ 94386 h 103902"/>
                    <a:gd name="connsiteX706" fmla="*/ 110535 w 177236"/>
                    <a:gd name="connsiteY706" fmla="*/ 94415 h 103902"/>
                    <a:gd name="connsiteX707" fmla="*/ 110679 w 177236"/>
                    <a:gd name="connsiteY707" fmla="*/ 94444 h 103902"/>
                    <a:gd name="connsiteX708" fmla="*/ 110823 w 177236"/>
                    <a:gd name="connsiteY708" fmla="*/ 94444 h 103902"/>
                    <a:gd name="connsiteX709" fmla="*/ 110968 w 177236"/>
                    <a:gd name="connsiteY709" fmla="*/ 94444 h 103902"/>
                    <a:gd name="connsiteX710" fmla="*/ 111112 w 177236"/>
                    <a:gd name="connsiteY710" fmla="*/ 94444 h 103902"/>
                    <a:gd name="connsiteX711" fmla="*/ 111227 w 177236"/>
                    <a:gd name="connsiteY711" fmla="*/ 94415 h 103902"/>
                    <a:gd name="connsiteX712" fmla="*/ 111371 w 177236"/>
                    <a:gd name="connsiteY712" fmla="*/ 94415 h 103902"/>
                    <a:gd name="connsiteX713" fmla="*/ 111400 w 177236"/>
                    <a:gd name="connsiteY713" fmla="*/ 94386 h 103902"/>
                    <a:gd name="connsiteX714" fmla="*/ 111429 w 177236"/>
                    <a:gd name="connsiteY714" fmla="*/ 94386 h 103902"/>
                    <a:gd name="connsiteX715" fmla="*/ 111516 w 177236"/>
                    <a:gd name="connsiteY715" fmla="*/ 94357 h 103902"/>
                    <a:gd name="connsiteX716" fmla="*/ 111660 w 177236"/>
                    <a:gd name="connsiteY716" fmla="*/ 94300 h 103902"/>
                    <a:gd name="connsiteX717" fmla="*/ 111833 w 177236"/>
                    <a:gd name="connsiteY717" fmla="*/ 94213 h 103902"/>
                    <a:gd name="connsiteX718" fmla="*/ 112352 w 177236"/>
                    <a:gd name="connsiteY718" fmla="*/ 93925 h 103902"/>
                    <a:gd name="connsiteX719" fmla="*/ 112294 w 177236"/>
                    <a:gd name="connsiteY719" fmla="*/ 95280 h 103902"/>
                    <a:gd name="connsiteX720" fmla="*/ 112294 w 177236"/>
                    <a:gd name="connsiteY720" fmla="*/ 95338 h 103902"/>
                    <a:gd name="connsiteX721" fmla="*/ 112323 w 177236"/>
                    <a:gd name="connsiteY721" fmla="*/ 95424 h 103902"/>
                    <a:gd name="connsiteX722" fmla="*/ 112352 w 177236"/>
                    <a:gd name="connsiteY722" fmla="*/ 95511 h 103902"/>
                    <a:gd name="connsiteX723" fmla="*/ 112381 w 177236"/>
                    <a:gd name="connsiteY723" fmla="*/ 95539 h 103902"/>
                    <a:gd name="connsiteX724" fmla="*/ 112381 w 177236"/>
                    <a:gd name="connsiteY724" fmla="*/ 95539 h 103902"/>
                    <a:gd name="connsiteX725" fmla="*/ 112410 w 177236"/>
                    <a:gd name="connsiteY725" fmla="*/ 95568 h 103902"/>
                    <a:gd name="connsiteX726" fmla="*/ 112467 w 177236"/>
                    <a:gd name="connsiteY726" fmla="*/ 95626 h 103902"/>
                    <a:gd name="connsiteX727" fmla="*/ 112611 w 177236"/>
                    <a:gd name="connsiteY727" fmla="*/ 95741 h 103902"/>
                    <a:gd name="connsiteX728" fmla="*/ 112640 w 177236"/>
                    <a:gd name="connsiteY728" fmla="*/ 95770 h 103902"/>
                    <a:gd name="connsiteX729" fmla="*/ 118610 w 177236"/>
                    <a:gd name="connsiteY729" fmla="*/ 99375 h 103902"/>
                    <a:gd name="connsiteX730" fmla="*/ 118869 w 177236"/>
                    <a:gd name="connsiteY730" fmla="*/ 99490 h 103902"/>
                    <a:gd name="connsiteX731" fmla="*/ 118985 w 177236"/>
                    <a:gd name="connsiteY731" fmla="*/ 99519 h 103902"/>
                    <a:gd name="connsiteX732" fmla="*/ 119042 w 177236"/>
                    <a:gd name="connsiteY732" fmla="*/ 99548 h 103902"/>
                    <a:gd name="connsiteX733" fmla="*/ 119071 w 177236"/>
                    <a:gd name="connsiteY733" fmla="*/ 99548 h 103902"/>
                    <a:gd name="connsiteX734" fmla="*/ 119244 w 177236"/>
                    <a:gd name="connsiteY734" fmla="*/ 99577 h 103902"/>
                    <a:gd name="connsiteX735" fmla="*/ 119388 w 177236"/>
                    <a:gd name="connsiteY735" fmla="*/ 99606 h 103902"/>
                    <a:gd name="connsiteX736" fmla="*/ 119648 w 177236"/>
                    <a:gd name="connsiteY736" fmla="*/ 99606 h 103902"/>
                    <a:gd name="connsiteX737" fmla="*/ 119763 w 177236"/>
                    <a:gd name="connsiteY737" fmla="*/ 99577 h 103902"/>
                    <a:gd name="connsiteX738" fmla="*/ 119907 w 177236"/>
                    <a:gd name="connsiteY738" fmla="*/ 99548 h 103902"/>
                    <a:gd name="connsiteX739" fmla="*/ 119936 w 177236"/>
                    <a:gd name="connsiteY739" fmla="*/ 99548 h 103902"/>
                    <a:gd name="connsiteX740" fmla="*/ 119965 w 177236"/>
                    <a:gd name="connsiteY740" fmla="*/ 99548 h 103902"/>
                    <a:gd name="connsiteX741" fmla="*/ 120052 w 177236"/>
                    <a:gd name="connsiteY741" fmla="*/ 99519 h 103902"/>
                    <a:gd name="connsiteX742" fmla="*/ 120196 w 177236"/>
                    <a:gd name="connsiteY742" fmla="*/ 99462 h 103902"/>
                    <a:gd name="connsiteX743" fmla="*/ 120398 w 177236"/>
                    <a:gd name="connsiteY743" fmla="*/ 99375 h 103902"/>
                    <a:gd name="connsiteX744" fmla="*/ 120859 w 177236"/>
                    <a:gd name="connsiteY744" fmla="*/ 99115 h 103902"/>
                    <a:gd name="connsiteX745" fmla="*/ 120830 w 177236"/>
                    <a:gd name="connsiteY745" fmla="*/ 100442 h 103902"/>
                    <a:gd name="connsiteX746" fmla="*/ 120830 w 177236"/>
                    <a:gd name="connsiteY746" fmla="*/ 100529 h 103902"/>
                    <a:gd name="connsiteX747" fmla="*/ 120830 w 177236"/>
                    <a:gd name="connsiteY747" fmla="*/ 100586 h 103902"/>
                    <a:gd name="connsiteX748" fmla="*/ 120859 w 177236"/>
                    <a:gd name="connsiteY748" fmla="*/ 100673 h 103902"/>
                    <a:gd name="connsiteX749" fmla="*/ 120888 w 177236"/>
                    <a:gd name="connsiteY749" fmla="*/ 100701 h 103902"/>
                    <a:gd name="connsiteX750" fmla="*/ 120888 w 177236"/>
                    <a:gd name="connsiteY750" fmla="*/ 100701 h 103902"/>
                    <a:gd name="connsiteX751" fmla="*/ 120917 w 177236"/>
                    <a:gd name="connsiteY751" fmla="*/ 100730 h 103902"/>
                    <a:gd name="connsiteX752" fmla="*/ 121003 w 177236"/>
                    <a:gd name="connsiteY752" fmla="*/ 100817 h 103902"/>
                    <a:gd name="connsiteX753" fmla="*/ 121147 w 177236"/>
                    <a:gd name="connsiteY753" fmla="*/ 100932 h 103902"/>
                    <a:gd name="connsiteX754" fmla="*/ 121147 w 177236"/>
                    <a:gd name="connsiteY754" fmla="*/ 100932 h 103902"/>
                    <a:gd name="connsiteX755" fmla="*/ 125790 w 177236"/>
                    <a:gd name="connsiteY755" fmla="*/ 103730 h 103902"/>
                    <a:gd name="connsiteX756" fmla="*/ 126079 w 177236"/>
                    <a:gd name="connsiteY756" fmla="*/ 103845 h 103902"/>
                    <a:gd name="connsiteX757" fmla="*/ 126194 w 177236"/>
                    <a:gd name="connsiteY757" fmla="*/ 103874 h 103902"/>
                    <a:gd name="connsiteX758" fmla="*/ 126223 w 177236"/>
                    <a:gd name="connsiteY758" fmla="*/ 103874 h 103902"/>
                    <a:gd name="connsiteX759" fmla="*/ 126280 w 177236"/>
                    <a:gd name="connsiteY759" fmla="*/ 103874 h 103902"/>
                    <a:gd name="connsiteX760" fmla="*/ 126453 w 177236"/>
                    <a:gd name="connsiteY760" fmla="*/ 103902 h 103902"/>
                    <a:gd name="connsiteX761" fmla="*/ 126598 w 177236"/>
                    <a:gd name="connsiteY761" fmla="*/ 103902 h 103902"/>
                    <a:gd name="connsiteX762" fmla="*/ 126655 w 177236"/>
                    <a:gd name="connsiteY762" fmla="*/ 103902 h 103902"/>
                    <a:gd name="connsiteX763" fmla="*/ 126684 w 177236"/>
                    <a:gd name="connsiteY763" fmla="*/ 103902 h 103902"/>
                    <a:gd name="connsiteX764" fmla="*/ 126857 w 177236"/>
                    <a:gd name="connsiteY764" fmla="*/ 103902 h 103902"/>
                    <a:gd name="connsiteX765" fmla="*/ 126973 w 177236"/>
                    <a:gd name="connsiteY765" fmla="*/ 103874 h 103902"/>
                    <a:gd name="connsiteX766" fmla="*/ 127088 w 177236"/>
                    <a:gd name="connsiteY766" fmla="*/ 103845 h 103902"/>
                    <a:gd name="connsiteX767" fmla="*/ 127146 w 177236"/>
                    <a:gd name="connsiteY767" fmla="*/ 103845 h 103902"/>
                    <a:gd name="connsiteX768" fmla="*/ 127146 w 177236"/>
                    <a:gd name="connsiteY768" fmla="*/ 103845 h 103902"/>
                    <a:gd name="connsiteX769" fmla="*/ 127232 w 177236"/>
                    <a:gd name="connsiteY769" fmla="*/ 103816 h 103902"/>
                    <a:gd name="connsiteX770" fmla="*/ 127405 w 177236"/>
                    <a:gd name="connsiteY770" fmla="*/ 103787 h 103902"/>
                    <a:gd name="connsiteX771" fmla="*/ 127578 w 177236"/>
                    <a:gd name="connsiteY771" fmla="*/ 103701 h 103902"/>
                    <a:gd name="connsiteX772" fmla="*/ 132394 w 177236"/>
                    <a:gd name="connsiteY772" fmla="*/ 100904 h 103902"/>
                    <a:gd name="connsiteX773" fmla="*/ 132769 w 177236"/>
                    <a:gd name="connsiteY773" fmla="*/ 100384 h 103902"/>
                    <a:gd name="connsiteX774" fmla="*/ 132827 w 177236"/>
                    <a:gd name="connsiteY774" fmla="*/ 98741 h 103902"/>
                    <a:gd name="connsiteX775" fmla="*/ 132913 w 177236"/>
                    <a:gd name="connsiteY775" fmla="*/ 98741 h 103902"/>
                    <a:gd name="connsiteX776" fmla="*/ 133057 w 177236"/>
                    <a:gd name="connsiteY776" fmla="*/ 98712 h 103902"/>
                    <a:gd name="connsiteX777" fmla="*/ 133086 w 177236"/>
                    <a:gd name="connsiteY777" fmla="*/ 98712 h 103902"/>
                    <a:gd name="connsiteX778" fmla="*/ 133115 w 177236"/>
                    <a:gd name="connsiteY778" fmla="*/ 98712 h 103902"/>
                    <a:gd name="connsiteX779" fmla="*/ 133202 w 177236"/>
                    <a:gd name="connsiteY779" fmla="*/ 98683 h 103902"/>
                    <a:gd name="connsiteX780" fmla="*/ 133346 w 177236"/>
                    <a:gd name="connsiteY780" fmla="*/ 98625 h 103902"/>
                    <a:gd name="connsiteX781" fmla="*/ 133519 w 177236"/>
                    <a:gd name="connsiteY781" fmla="*/ 98539 h 103902"/>
                    <a:gd name="connsiteX782" fmla="*/ 138335 w 177236"/>
                    <a:gd name="connsiteY782" fmla="*/ 95770 h 103902"/>
                    <a:gd name="connsiteX783" fmla="*/ 138738 w 177236"/>
                    <a:gd name="connsiteY783" fmla="*/ 95222 h 103902"/>
                    <a:gd name="connsiteX784" fmla="*/ 138796 w 177236"/>
                    <a:gd name="connsiteY784" fmla="*/ 93982 h 103902"/>
                    <a:gd name="connsiteX785" fmla="*/ 140670 w 177236"/>
                    <a:gd name="connsiteY785" fmla="*/ 95107 h 103902"/>
                    <a:gd name="connsiteX786" fmla="*/ 140930 w 177236"/>
                    <a:gd name="connsiteY786" fmla="*/ 95222 h 103902"/>
                    <a:gd name="connsiteX787" fmla="*/ 141045 w 177236"/>
                    <a:gd name="connsiteY787" fmla="*/ 95251 h 103902"/>
                    <a:gd name="connsiteX788" fmla="*/ 141103 w 177236"/>
                    <a:gd name="connsiteY788" fmla="*/ 95251 h 103902"/>
                    <a:gd name="connsiteX789" fmla="*/ 141161 w 177236"/>
                    <a:gd name="connsiteY789" fmla="*/ 95280 h 103902"/>
                    <a:gd name="connsiteX790" fmla="*/ 141334 w 177236"/>
                    <a:gd name="connsiteY790" fmla="*/ 95309 h 103902"/>
                    <a:gd name="connsiteX791" fmla="*/ 141478 w 177236"/>
                    <a:gd name="connsiteY791" fmla="*/ 95309 h 103902"/>
                    <a:gd name="connsiteX792" fmla="*/ 141593 w 177236"/>
                    <a:gd name="connsiteY792" fmla="*/ 95309 h 103902"/>
                    <a:gd name="connsiteX793" fmla="*/ 141709 w 177236"/>
                    <a:gd name="connsiteY793" fmla="*/ 95309 h 103902"/>
                    <a:gd name="connsiteX794" fmla="*/ 141824 w 177236"/>
                    <a:gd name="connsiteY794" fmla="*/ 95280 h 103902"/>
                    <a:gd name="connsiteX795" fmla="*/ 141968 w 177236"/>
                    <a:gd name="connsiteY795" fmla="*/ 95251 h 103902"/>
                    <a:gd name="connsiteX796" fmla="*/ 141997 w 177236"/>
                    <a:gd name="connsiteY796" fmla="*/ 95251 h 103902"/>
                    <a:gd name="connsiteX797" fmla="*/ 142026 w 177236"/>
                    <a:gd name="connsiteY797" fmla="*/ 95251 h 103902"/>
                    <a:gd name="connsiteX798" fmla="*/ 142112 w 177236"/>
                    <a:gd name="connsiteY798" fmla="*/ 95222 h 103902"/>
                    <a:gd name="connsiteX799" fmla="*/ 142257 w 177236"/>
                    <a:gd name="connsiteY799" fmla="*/ 95165 h 103902"/>
                    <a:gd name="connsiteX800" fmla="*/ 142430 w 177236"/>
                    <a:gd name="connsiteY800" fmla="*/ 95078 h 103902"/>
                    <a:gd name="connsiteX801" fmla="*/ 147246 w 177236"/>
                    <a:gd name="connsiteY801" fmla="*/ 92310 h 103902"/>
                    <a:gd name="connsiteX802" fmla="*/ 147620 w 177236"/>
                    <a:gd name="connsiteY802" fmla="*/ 91762 h 103902"/>
                    <a:gd name="connsiteX803" fmla="*/ 147649 w 177236"/>
                    <a:gd name="connsiteY803" fmla="*/ 90608 h 103902"/>
                    <a:gd name="connsiteX804" fmla="*/ 147995 w 177236"/>
                    <a:gd name="connsiteY804" fmla="*/ 90810 h 103902"/>
                    <a:gd name="connsiteX805" fmla="*/ 148255 w 177236"/>
                    <a:gd name="connsiteY805" fmla="*/ 90925 h 103902"/>
                    <a:gd name="connsiteX806" fmla="*/ 148370 w 177236"/>
                    <a:gd name="connsiteY806" fmla="*/ 90954 h 103902"/>
                    <a:gd name="connsiteX807" fmla="*/ 148428 w 177236"/>
                    <a:gd name="connsiteY807" fmla="*/ 90983 h 103902"/>
                    <a:gd name="connsiteX808" fmla="*/ 148457 w 177236"/>
                    <a:gd name="connsiteY808" fmla="*/ 90983 h 103902"/>
                    <a:gd name="connsiteX809" fmla="*/ 148630 w 177236"/>
                    <a:gd name="connsiteY809" fmla="*/ 91012 h 103902"/>
                    <a:gd name="connsiteX810" fmla="*/ 148774 w 177236"/>
                    <a:gd name="connsiteY810" fmla="*/ 91012 h 103902"/>
                    <a:gd name="connsiteX811" fmla="*/ 148832 w 177236"/>
                    <a:gd name="connsiteY811" fmla="*/ 91012 h 103902"/>
                    <a:gd name="connsiteX812" fmla="*/ 148832 w 177236"/>
                    <a:gd name="connsiteY812" fmla="*/ 91012 h 103902"/>
                    <a:gd name="connsiteX813" fmla="*/ 148889 w 177236"/>
                    <a:gd name="connsiteY813" fmla="*/ 91012 h 103902"/>
                    <a:gd name="connsiteX814" fmla="*/ 149005 w 177236"/>
                    <a:gd name="connsiteY814" fmla="*/ 91012 h 103902"/>
                    <a:gd name="connsiteX815" fmla="*/ 149149 w 177236"/>
                    <a:gd name="connsiteY815" fmla="*/ 91012 h 103902"/>
                    <a:gd name="connsiteX816" fmla="*/ 149264 w 177236"/>
                    <a:gd name="connsiteY816" fmla="*/ 90983 h 103902"/>
                    <a:gd name="connsiteX817" fmla="*/ 149293 w 177236"/>
                    <a:gd name="connsiteY817" fmla="*/ 90954 h 103902"/>
                    <a:gd name="connsiteX818" fmla="*/ 149322 w 177236"/>
                    <a:gd name="connsiteY818" fmla="*/ 90954 h 103902"/>
                    <a:gd name="connsiteX819" fmla="*/ 149408 w 177236"/>
                    <a:gd name="connsiteY819" fmla="*/ 90925 h 103902"/>
                    <a:gd name="connsiteX820" fmla="*/ 149581 w 177236"/>
                    <a:gd name="connsiteY820" fmla="*/ 90868 h 103902"/>
                    <a:gd name="connsiteX821" fmla="*/ 149754 w 177236"/>
                    <a:gd name="connsiteY821" fmla="*/ 90781 h 103902"/>
                    <a:gd name="connsiteX822" fmla="*/ 154570 w 177236"/>
                    <a:gd name="connsiteY822" fmla="*/ 87984 h 103902"/>
                    <a:gd name="connsiteX823" fmla="*/ 154974 w 177236"/>
                    <a:gd name="connsiteY823" fmla="*/ 87465 h 103902"/>
                    <a:gd name="connsiteX824" fmla="*/ 155003 w 177236"/>
                    <a:gd name="connsiteY824" fmla="*/ 86311 h 103902"/>
                    <a:gd name="connsiteX825" fmla="*/ 155378 w 177236"/>
                    <a:gd name="connsiteY825" fmla="*/ 86513 h 103902"/>
                    <a:gd name="connsiteX826" fmla="*/ 155637 w 177236"/>
                    <a:gd name="connsiteY826" fmla="*/ 86658 h 103902"/>
                    <a:gd name="connsiteX827" fmla="*/ 155724 w 177236"/>
                    <a:gd name="connsiteY827" fmla="*/ 86686 h 103902"/>
                    <a:gd name="connsiteX828" fmla="*/ 155782 w 177236"/>
                    <a:gd name="connsiteY828" fmla="*/ 86686 h 103902"/>
                    <a:gd name="connsiteX829" fmla="*/ 155839 w 177236"/>
                    <a:gd name="connsiteY829" fmla="*/ 86715 h 103902"/>
                    <a:gd name="connsiteX830" fmla="*/ 156012 w 177236"/>
                    <a:gd name="connsiteY830" fmla="*/ 86744 h 103902"/>
                    <a:gd name="connsiteX831" fmla="*/ 156156 w 177236"/>
                    <a:gd name="connsiteY831" fmla="*/ 86744 h 103902"/>
                    <a:gd name="connsiteX832" fmla="*/ 156185 w 177236"/>
                    <a:gd name="connsiteY832" fmla="*/ 86744 h 103902"/>
                    <a:gd name="connsiteX833" fmla="*/ 156214 w 177236"/>
                    <a:gd name="connsiteY833" fmla="*/ 86744 h 103902"/>
                    <a:gd name="connsiteX834" fmla="*/ 156272 w 177236"/>
                    <a:gd name="connsiteY834" fmla="*/ 86744 h 103902"/>
                    <a:gd name="connsiteX835" fmla="*/ 156387 w 177236"/>
                    <a:gd name="connsiteY835" fmla="*/ 86744 h 103902"/>
                    <a:gd name="connsiteX836" fmla="*/ 156531 w 177236"/>
                    <a:gd name="connsiteY836" fmla="*/ 86744 h 103902"/>
                    <a:gd name="connsiteX837" fmla="*/ 156647 w 177236"/>
                    <a:gd name="connsiteY837" fmla="*/ 86715 h 103902"/>
                    <a:gd name="connsiteX838" fmla="*/ 156675 w 177236"/>
                    <a:gd name="connsiteY838" fmla="*/ 86715 h 103902"/>
                    <a:gd name="connsiteX839" fmla="*/ 156704 w 177236"/>
                    <a:gd name="connsiteY839" fmla="*/ 86715 h 103902"/>
                    <a:gd name="connsiteX840" fmla="*/ 156762 w 177236"/>
                    <a:gd name="connsiteY840" fmla="*/ 86715 h 103902"/>
                    <a:gd name="connsiteX841" fmla="*/ 156935 w 177236"/>
                    <a:gd name="connsiteY841" fmla="*/ 86658 h 103902"/>
                    <a:gd name="connsiteX842" fmla="*/ 157108 w 177236"/>
                    <a:gd name="connsiteY842" fmla="*/ 86542 h 103902"/>
                    <a:gd name="connsiteX843" fmla="*/ 161924 w 177236"/>
                    <a:gd name="connsiteY843" fmla="*/ 83745 h 103902"/>
                    <a:gd name="connsiteX844" fmla="*/ 162328 w 177236"/>
                    <a:gd name="connsiteY844" fmla="*/ 83226 h 103902"/>
                    <a:gd name="connsiteX845" fmla="*/ 162385 w 177236"/>
                    <a:gd name="connsiteY845" fmla="*/ 81495 h 103902"/>
                    <a:gd name="connsiteX846" fmla="*/ 161982 w 177236"/>
                    <a:gd name="connsiteY846" fmla="*/ 82044 h 103902"/>
                    <a:gd name="connsiteX847" fmla="*/ 157166 w 177236"/>
                    <a:gd name="connsiteY847" fmla="*/ 84812 h 103902"/>
                    <a:gd name="connsiteX848" fmla="*/ 156762 w 177236"/>
                    <a:gd name="connsiteY848" fmla="*/ 84985 h 103902"/>
                    <a:gd name="connsiteX849" fmla="*/ 156762 w 177236"/>
                    <a:gd name="connsiteY849" fmla="*/ 84985 h 103902"/>
                    <a:gd name="connsiteX850" fmla="*/ 156301 w 177236"/>
                    <a:gd name="connsiteY850" fmla="*/ 85043 h 103902"/>
                    <a:gd name="connsiteX851" fmla="*/ 156301 w 177236"/>
                    <a:gd name="connsiteY851" fmla="*/ 85043 h 103902"/>
                    <a:gd name="connsiteX852" fmla="*/ 155868 w 177236"/>
                    <a:gd name="connsiteY852" fmla="*/ 85014 h 103902"/>
                    <a:gd name="connsiteX853" fmla="*/ 155810 w 177236"/>
                    <a:gd name="connsiteY853" fmla="*/ 84985 h 103902"/>
                    <a:gd name="connsiteX854" fmla="*/ 155435 w 177236"/>
                    <a:gd name="connsiteY854" fmla="*/ 84841 h 103902"/>
                    <a:gd name="connsiteX855" fmla="*/ 142372 w 177236"/>
                    <a:gd name="connsiteY855" fmla="*/ 76939 h 103902"/>
                    <a:gd name="connsiteX856" fmla="*/ 142112 w 177236"/>
                    <a:gd name="connsiteY856" fmla="*/ 76709 h 103902"/>
                    <a:gd name="connsiteX857" fmla="*/ 142112 w 177236"/>
                    <a:gd name="connsiteY857" fmla="*/ 76709 h 103902"/>
                    <a:gd name="connsiteX858" fmla="*/ 142084 w 177236"/>
                    <a:gd name="connsiteY858" fmla="*/ 76622 h 103902"/>
                    <a:gd name="connsiteX859" fmla="*/ 146207 w 177236"/>
                    <a:gd name="connsiteY859" fmla="*/ 74257 h 103902"/>
                    <a:gd name="connsiteX860" fmla="*/ 146582 w 177236"/>
                    <a:gd name="connsiteY860" fmla="*/ 73709 h 103902"/>
                    <a:gd name="connsiteX861" fmla="*/ 146640 w 177236"/>
                    <a:gd name="connsiteY861" fmla="*/ 72527 h 103902"/>
                    <a:gd name="connsiteX862" fmla="*/ 151427 w 177236"/>
                    <a:gd name="connsiteY862" fmla="*/ 75411 h 103902"/>
                    <a:gd name="connsiteX863" fmla="*/ 151687 w 177236"/>
                    <a:gd name="connsiteY863" fmla="*/ 75555 h 103902"/>
                    <a:gd name="connsiteX864" fmla="*/ 151802 w 177236"/>
                    <a:gd name="connsiteY864" fmla="*/ 75584 h 103902"/>
                    <a:gd name="connsiteX865" fmla="*/ 151860 w 177236"/>
                    <a:gd name="connsiteY865" fmla="*/ 75584 h 103902"/>
                    <a:gd name="connsiteX866" fmla="*/ 151917 w 177236"/>
                    <a:gd name="connsiteY866" fmla="*/ 75613 h 103902"/>
                    <a:gd name="connsiteX867" fmla="*/ 152090 w 177236"/>
                    <a:gd name="connsiteY867" fmla="*/ 75642 h 103902"/>
                    <a:gd name="connsiteX868" fmla="*/ 152292 w 177236"/>
                    <a:gd name="connsiteY868" fmla="*/ 75642 h 103902"/>
                    <a:gd name="connsiteX869" fmla="*/ 152321 w 177236"/>
                    <a:gd name="connsiteY869" fmla="*/ 75642 h 103902"/>
                    <a:gd name="connsiteX870" fmla="*/ 152350 w 177236"/>
                    <a:gd name="connsiteY870" fmla="*/ 75642 h 103902"/>
                    <a:gd name="connsiteX871" fmla="*/ 152465 w 177236"/>
                    <a:gd name="connsiteY871" fmla="*/ 75642 h 103902"/>
                    <a:gd name="connsiteX872" fmla="*/ 152580 w 177236"/>
                    <a:gd name="connsiteY872" fmla="*/ 75613 h 103902"/>
                    <a:gd name="connsiteX873" fmla="*/ 152725 w 177236"/>
                    <a:gd name="connsiteY873" fmla="*/ 75584 h 103902"/>
                    <a:gd name="connsiteX874" fmla="*/ 152754 w 177236"/>
                    <a:gd name="connsiteY874" fmla="*/ 75584 h 103902"/>
                    <a:gd name="connsiteX875" fmla="*/ 152782 w 177236"/>
                    <a:gd name="connsiteY875" fmla="*/ 75584 h 103902"/>
                    <a:gd name="connsiteX876" fmla="*/ 152869 w 177236"/>
                    <a:gd name="connsiteY876" fmla="*/ 75584 h 103902"/>
                    <a:gd name="connsiteX877" fmla="*/ 153013 w 177236"/>
                    <a:gd name="connsiteY877" fmla="*/ 75526 h 103902"/>
                    <a:gd name="connsiteX878" fmla="*/ 153186 w 177236"/>
                    <a:gd name="connsiteY878" fmla="*/ 75440 h 103902"/>
                    <a:gd name="connsiteX879" fmla="*/ 153705 w 177236"/>
                    <a:gd name="connsiteY879" fmla="*/ 75151 h 103902"/>
                    <a:gd name="connsiteX880" fmla="*/ 153647 w 177236"/>
                    <a:gd name="connsiteY880" fmla="*/ 76478 h 103902"/>
                    <a:gd name="connsiteX881" fmla="*/ 153647 w 177236"/>
                    <a:gd name="connsiteY881" fmla="*/ 76564 h 103902"/>
                    <a:gd name="connsiteX882" fmla="*/ 153676 w 177236"/>
                    <a:gd name="connsiteY882" fmla="*/ 76622 h 103902"/>
                    <a:gd name="connsiteX883" fmla="*/ 153705 w 177236"/>
                    <a:gd name="connsiteY883" fmla="*/ 76709 h 103902"/>
                    <a:gd name="connsiteX884" fmla="*/ 153734 w 177236"/>
                    <a:gd name="connsiteY884" fmla="*/ 76738 h 103902"/>
                    <a:gd name="connsiteX885" fmla="*/ 153763 w 177236"/>
                    <a:gd name="connsiteY885" fmla="*/ 76766 h 103902"/>
                    <a:gd name="connsiteX886" fmla="*/ 153792 w 177236"/>
                    <a:gd name="connsiteY886" fmla="*/ 76795 h 103902"/>
                    <a:gd name="connsiteX887" fmla="*/ 153878 w 177236"/>
                    <a:gd name="connsiteY887" fmla="*/ 76853 h 103902"/>
                    <a:gd name="connsiteX888" fmla="*/ 154022 w 177236"/>
                    <a:gd name="connsiteY888" fmla="*/ 76997 h 103902"/>
                    <a:gd name="connsiteX889" fmla="*/ 154051 w 177236"/>
                    <a:gd name="connsiteY889" fmla="*/ 76997 h 103902"/>
                    <a:gd name="connsiteX890" fmla="*/ 160021 w 177236"/>
                    <a:gd name="connsiteY890" fmla="*/ 80602 h 103902"/>
                    <a:gd name="connsiteX891" fmla="*/ 160280 w 177236"/>
                    <a:gd name="connsiteY891" fmla="*/ 80746 h 103902"/>
                    <a:gd name="connsiteX892" fmla="*/ 160396 w 177236"/>
                    <a:gd name="connsiteY892" fmla="*/ 80775 h 103902"/>
                    <a:gd name="connsiteX893" fmla="*/ 160424 w 177236"/>
                    <a:gd name="connsiteY893" fmla="*/ 80775 h 103902"/>
                    <a:gd name="connsiteX894" fmla="*/ 160511 w 177236"/>
                    <a:gd name="connsiteY894" fmla="*/ 80803 h 103902"/>
                    <a:gd name="connsiteX895" fmla="*/ 160684 w 177236"/>
                    <a:gd name="connsiteY895" fmla="*/ 80832 h 103902"/>
                    <a:gd name="connsiteX896" fmla="*/ 160828 w 177236"/>
                    <a:gd name="connsiteY896" fmla="*/ 80832 h 103902"/>
                    <a:gd name="connsiteX897" fmla="*/ 160944 w 177236"/>
                    <a:gd name="connsiteY897" fmla="*/ 80832 h 103902"/>
                    <a:gd name="connsiteX898" fmla="*/ 161059 w 177236"/>
                    <a:gd name="connsiteY898" fmla="*/ 80832 h 103902"/>
                    <a:gd name="connsiteX899" fmla="*/ 161174 w 177236"/>
                    <a:gd name="connsiteY899" fmla="*/ 80832 h 103902"/>
                    <a:gd name="connsiteX900" fmla="*/ 161318 w 177236"/>
                    <a:gd name="connsiteY900" fmla="*/ 80803 h 103902"/>
                    <a:gd name="connsiteX901" fmla="*/ 161347 w 177236"/>
                    <a:gd name="connsiteY901" fmla="*/ 80803 h 103902"/>
                    <a:gd name="connsiteX902" fmla="*/ 161376 w 177236"/>
                    <a:gd name="connsiteY902" fmla="*/ 80803 h 103902"/>
                    <a:gd name="connsiteX903" fmla="*/ 161463 w 177236"/>
                    <a:gd name="connsiteY903" fmla="*/ 80775 h 103902"/>
                    <a:gd name="connsiteX904" fmla="*/ 161607 w 177236"/>
                    <a:gd name="connsiteY904" fmla="*/ 80717 h 103902"/>
                    <a:gd name="connsiteX905" fmla="*/ 161780 w 177236"/>
                    <a:gd name="connsiteY905" fmla="*/ 80631 h 103902"/>
                    <a:gd name="connsiteX906" fmla="*/ 161924 w 177236"/>
                    <a:gd name="connsiteY906" fmla="*/ 80544 h 103902"/>
                    <a:gd name="connsiteX907" fmla="*/ 166596 w 177236"/>
                    <a:gd name="connsiteY907" fmla="*/ 77833 h 103902"/>
                    <a:gd name="connsiteX908" fmla="*/ 166999 w 177236"/>
                    <a:gd name="connsiteY908" fmla="*/ 77314 h 103902"/>
                    <a:gd name="connsiteX909" fmla="*/ 167028 w 177236"/>
                    <a:gd name="connsiteY909" fmla="*/ 76161 h 103902"/>
                    <a:gd name="connsiteX910" fmla="*/ 170172 w 177236"/>
                    <a:gd name="connsiteY910" fmla="*/ 78064 h 103902"/>
                    <a:gd name="connsiteX911" fmla="*/ 170431 w 177236"/>
                    <a:gd name="connsiteY911" fmla="*/ 78179 h 103902"/>
                    <a:gd name="connsiteX912" fmla="*/ 170546 w 177236"/>
                    <a:gd name="connsiteY912" fmla="*/ 78208 h 103902"/>
                    <a:gd name="connsiteX913" fmla="*/ 170604 w 177236"/>
                    <a:gd name="connsiteY913" fmla="*/ 78237 h 103902"/>
                    <a:gd name="connsiteX914" fmla="*/ 170662 w 177236"/>
                    <a:gd name="connsiteY914" fmla="*/ 78237 h 103902"/>
                    <a:gd name="connsiteX915" fmla="*/ 170835 w 177236"/>
                    <a:gd name="connsiteY915" fmla="*/ 78266 h 103902"/>
                    <a:gd name="connsiteX916" fmla="*/ 170979 w 177236"/>
                    <a:gd name="connsiteY916" fmla="*/ 78266 h 103902"/>
                    <a:gd name="connsiteX917" fmla="*/ 171037 w 177236"/>
                    <a:gd name="connsiteY917" fmla="*/ 78266 h 103902"/>
                    <a:gd name="connsiteX918" fmla="*/ 171037 w 177236"/>
                    <a:gd name="connsiteY918" fmla="*/ 78266 h 103902"/>
                    <a:gd name="connsiteX919" fmla="*/ 171210 w 177236"/>
                    <a:gd name="connsiteY919" fmla="*/ 78266 h 103902"/>
                    <a:gd name="connsiteX920" fmla="*/ 171354 w 177236"/>
                    <a:gd name="connsiteY920" fmla="*/ 78237 h 103902"/>
                    <a:gd name="connsiteX921" fmla="*/ 171469 w 177236"/>
                    <a:gd name="connsiteY921" fmla="*/ 78208 h 103902"/>
                    <a:gd name="connsiteX922" fmla="*/ 171527 w 177236"/>
                    <a:gd name="connsiteY922" fmla="*/ 78208 h 103902"/>
                    <a:gd name="connsiteX923" fmla="*/ 171527 w 177236"/>
                    <a:gd name="connsiteY923" fmla="*/ 78208 h 103902"/>
                    <a:gd name="connsiteX924" fmla="*/ 171613 w 177236"/>
                    <a:gd name="connsiteY924" fmla="*/ 78179 h 103902"/>
                    <a:gd name="connsiteX925" fmla="*/ 171758 w 177236"/>
                    <a:gd name="connsiteY925" fmla="*/ 78151 h 103902"/>
                    <a:gd name="connsiteX926" fmla="*/ 171959 w 177236"/>
                    <a:gd name="connsiteY926" fmla="*/ 78064 h 103902"/>
                    <a:gd name="connsiteX927" fmla="*/ 176775 w 177236"/>
                    <a:gd name="connsiteY927" fmla="*/ 75296 h 103902"/>
                    <a:gd name="connsiteX928" fmla="*/ 177179 w 177236"/>
                    <a:gd name="connsiteY928" fmla="*/ 74748 h 103902"/>
                    <a:gd name="connsiteX929" fmla="*/ 177237 w 177236"/>
                    <a:gd name="connsiteY929" fmla="*/ 73046 h 103902"/>
                    <a:gd name="connsiteX930" fmla="*/ 176862 w 177236"/>
                    <a:gd name="connsiteY930" fmla="*/ 73536 h 103902"/>
                    <a:gd name="connsiteX931" fmla="*/ 172161 w 177236"/>
                    <a:gd name="connsiteY931" fmla="*/ 76622 h 103902"/>
                    <a:gd name="connsiteX932" fmla="*/ 60877 w 177236"/>
                    <a:gd name="connsiteY932" fmla="*/ 21023 h 103902"/>
                    <a:gd name="connsiteX933" fmla="*/ 54417 w 177236"/>
                    <a:gd name="connsiteY933" fmla="*/ 24772 h 103902"/>
                    <a:gd name="connsiteX934" fmla="*/ 54359 w 177236"/>
                    <a:gd name="connsiteY934" fmla="*/ 26502 h 103902"/>
                    <a:gd name="connsiteX935" fmla="*/ 56608 w 177236"/>
                    <a:gd name="connsiteY935" fmla="*/ 25205 h 103902"/>
                    <a:gd name="connsiteX936" fmla="*/ 56551 w 177236"/>
                    <a:gd name="connsiteY936" fmla="*/ 26646 h 103902"/>
                    <a:gd name="connsiteX937" fmla="*/ 56551 w 177236"/>
                    <a:gd name="connsiteY937" fmla="*/ 26733 h 103902"/>
                    <a:gd name="connsiteX938" fmla="*/ 56580 w 177236"/>
                    <a:gd name="connsiteY938" fmla="*/ 26790 h 103902"/>
                    <a:gd name="connsiteX939" fmla="*/ 56608 w 177236"/>
                    <a:gd name="connsiteY939" fmla="*/ 26877 h 103902"/>
                    <a:gd name="connsiteX940" fmla="*/ 56637 w 177236"/>
                    <a:gd name="connsiteY940" fmla="*/ 26906 h 103902"/>
                    <a:gd name="connsiteX941" fmla="*/ 56666 w 177236"/>
                    <a:gd name="connsiteY941" fmla="*/ 26906 h 103902"/>
                    <a:gd name="connsiteX942" fmla="*/ 56666 w 177236"/>
                    <a:gd name="connsiteY942" fmla="*/ 26935 h 103902"/>
                    <a:gd name="connsiteX943" fmla="*/ 56753 w 177236"/>
                    <a:gd name="connsiteY943" fmla="*/ 27021 h 103902"/>
                    <a:gd name="connsiteX944" fmla="*/ 56897 w 177236"/>
                    <a:gd name="connsiteY944" fmla="*/ 27165 h 103902"/>
                    <a:gd name="connsiteX945" fmla="*/ 56926 w 177236"/>
                    <a:gd name="connsiteY945" fmla="*/ 27165 h 103902"/>
                    <a:gd name="connsiteX946" fmla="*/ 59521 w 177236"/>
                    <a:gd name="connsiteY946" fmla="*/ 28723 h 103902"/>
                    <a:gd name="connsiteX947" fmla="*/ 59406 w 177236"/>
                    <a:gd name="connsiteY947" fmla="*/ 28838 h 103902"/>
                    <a:gd name="connsiteX948" fmla="*/ 54590 w 177236"/>
                    <a:gd name="connsiteY948" fmla="*/ 31635 h 103902"/>
                    <a:gd name="connsiteX949" fmla="*/ 54186 w 177236"/>
                    <a:gd name="connsiteY949" fmla="*/ 31808 h 103902"/>
                    <a:gd name="connsiteX950" fmla="*/ 54157 w 177236"/>
                    <a:gd name="connsiteY950" fmla="*/ 31808 h 103902"/>
                    <a:gd name="connsiteX951" fmla="*/ 53667 w 177236"/>
                    <a:gd name="connsiteY951" fmla="*/ 31866 h 103902"/>
                    <a:gd name="connsiteX952" fmla="*/ 53667 w 177236"/>
                    <a:gd name="connsiteY952" fmla="*/ 31866 h 103902"/>
                    <a:gd name="connsiteX953" fmla="*/ 53235 w 177236"/>
                    <a:gd name="connsiteY953" fmla="*/ 31837 h 103902"/>
                    <a:gd name="connsiteX954" fmla="*/ 53206 w 177236"/>
                    <a:gd name="connsiteY954" fmla="*/ 31837 h 103902"/>
                    <a:gd name="connsiteX955" fmla="*/ 52802 w 177236"/>
                    <a:gd name="connsiteY955" fmla="*/ 31664 h 103902"/>
                    <a:gd name="connsiteX956" fmla="*/ 41007 w 177236"/>
                    <a:gd name="connsiteY956" fmla="*/ 24512 h 103902"/>
                    <a:gd name="connsiteX957" fmla="*/ 40748 w 177236"/>
                    <a:gd name="connsiteY957" fmla="*/ 24281 h 103902"/>
                    <a:gd name="connsiteX958" fmla="*/ 40748 w 177236"/>
                    <a:gd name="connsiteY958" fmla="*/ 24281 h 103902"/>
                    <a:gd name="connsiteX959" fmla="*/ 40690 w 177236"/>
                    <a:gd name="connsiteY959" fmla="*/ 24022 h 103902"/>
                    <a:gd name="connsiteX960" fmla="*/ 40632 w 177236"/>
                    <a:gd name="connsiteY960" fmla="*/ 25752 h 103902"/>
                    <a:gd name="connsiteX961" fmla="*/ 40632 w 177236"/>
                    <a:gd name="connsiteY961" fmla="*/ 25752 h 103902"/>
                    <a:gd name="connsiteX962" fmla="*/ 40632 w 177236"/>
                    <a:gd name="connsiteY962" fmla="*/ 25839 h 103902"/>
                    <a:gd name="connsiteX963" fmla="*/ 40661 w 177236"/>
                    <a:gd name="connsiteY963" fmla="*/ 25868 h 103902"/>
                    <a:gd name="connsiteX964" fmla="*/ 40690 w 177236"/>
                    <a:gd name="connsiteY964" fmla="*/ 25983 h 103902"/>
                    <a:gd name="connsiteX965" fmla="*/ 40719 w 177236"/>
                    <a:gd name="connsiteY965" fmla="*/ 26041 h 103902"/>
                    <a:gd name="connsiteX966" fmla="*/ 40748 w 177236"/>
                    <a:gd name="connsiteY966" fmla="*/ 26041 h 103902"/>
                    <a:gd name="connsiteX967" fmla="*/ 40748 w 177236"/>
                    <a:gd name="connsiteY967" fmla="*/ 26069 h 103902"/>
                    <a:gd name="connsiteX968" fmla="*/ 40834 w 177236"/>
                    <a:gd name="connsiteY968" fmla="*/ 26156 h 103902"/>
                    <a:gd name="connsiteX969" fmla="*/ 40978 w 177236"/>
                    <a:gd name="connsiteY969" fmla="*/ 26271 h 103902"/>
                    <a:gd name="connsiteX970" fmla="*/ 41007 w 177236"/>
                    <a:gd name="connsiteY970" fmla="*/ 26271 h 103902"/>
                    <a:gd name="connsiteX971" fmla="*/ 46400 w 177236"/>
                    <a:gd name="connsiteY971" fmla="*/ 29530 h 103902"/>
                    <a:gd name="connsiteX972" fmla="*/ 46285 w 177236"/>
                    <a:gd name="connsiteY972" fmla="*/ 29616 h 103902"/>
                    <a:gd name="connsiteX973" fmla="*/ 41498 w 177236"/>
                    <a:gd name="connsiteY973" fmla="*/ 32414 h 103902"/>
                    <a:gd name="connsiteX974" fmla="*/ 41094 w 177236"/>
                    <a:gd name="connsiteY974" fmla="*/ 32558 h 103902"/>
                    <a:gd name="connsiteX975" fmla="*/ 41094 w 177236"/>
                    <a:gd name="connsiteY975" fmla="*/ 32558 h 103902"/>
                    <a:gd name="connsiteX976" fmla="*/ 40604 w 177236"/>
                    <a:gd name="connsiteY976" fmla="*/ 32616 h 103902"/>
                    <a:gd name="connsiteX977" fmla="*/ 40604 w 177236"/>
                    <a:gd name="connsiteY977" fmla="*/ 32616 h 103902"/>
                    <a:gd name="connsiteX978" fmla="*/ 40171 w 177236"/>
                    <a:gd name="connsiteY978" fmla="*/ 32558 h 103902"/>
                    <a:gd name="connsiteX979" fmla="*/ 40113 w 177236"/>
                    <a:gd name="connsiteY979" fmla="*/ 32529 h 103902"/>
                    <a:gd name="connsiteX980" fmla="*/ 39738 w 177236"/>
                    <a:gd name="connsiteY980" fmla="*/ 32385 h 103902"/>
                    <a:gd name="connsiteX981" fmla="*/ 31866 w 177236"/>
                    <a:gd name="connsiteY981" fmla="*/ 27598 h 103902"/>
                    <a:gd name="connsiteX982" fmla="*/ 31606 w 177236"/>
                    <a:gd name="connsiteY982" fmla="*/ 27367 h 103902"/>
                    <a:gd name="connsiteX983" fmla="*/ 31577 w 177236"/>
                    <a:gd name="connsiteY983" fmla="*/ 27367 h 103902"/>
                    <a:gd name="connsiteX984" fmla="*/ 31548 w 177236"/>
                    <a:gd name="connsiteY984" fmla="*/ 27194 h 103902"/>
                    <a:gd name="connsiteX985" fmla="*/ 35557 w 177236"/>
                    <a:gd name="connsiteY985" fmla="*/ 24887 h 103902"/>
                    <a:gd name="connsiteX986" fmla="*/ 35932 w 177236"/>
                    <a:gd name="connsiteY986" fmla="*/ 24368 h 103902"/>
                    <a:gd name="connsiteX987" fmla="*/ 35990 w 177236"/>
                    <a:gd name="connsiteY987" fmla="*/ 23243 h 103902"/>
                    <a:gd name="connsiteX988" fmla="*/ 36307 w 177236"/>
                    <a:gd name="connsiteY988" fmla="*/ 23445 h 103902"/>
                    <a:gd name="connsiteX989" fmla="*/ 36566 w 177236"/>
                    <a:gd name="connsiteY989" fmla="*/ 23561 h 103902"/>
                    <a:gd name="connsiteX990" fmla="*/ 36682 w 177236"/>
                    <a:gd name="connsiteY990" fmla="*/ 23589 h 103902"/>
                    <a:gd name="connsiteX991" fmla="*/ 36739 w 177236"/>
                    <a:gd name="connsiteY991" fmla="*/ 23589 h 103902"/>
                    <a:gd name="connsiteX992" fmla="*/ 36797 w 177236"/>
                    <a:gd name="connsiteY992" fmla="*/ 23618 h 103902"/>
                    <a:gd name="connsiteX993" fmla="*/ 36970 w 177236"/>
                    <a:gd name="connsiteY993" fmla="*/ 23618 h 103902"/>
                    <a:gd name="connsiteX994" fmla="*/ 37114 w 177236"/>
                    <a:gd name="connsiteY994" fmla="*/ 23647 h 103902"/>
                    <a:gd name="connsiteX995" fmla="*/ 37230 w 177236"/>
                    <a:gd name="connsiteY995" fmla="*/ 23647 h 103902"/>
                    <a:gd name="connsiteX996" fmla="*/ 37345 w 177236"/>
                    <a:gd name="connsiteY996" fmla="*/ 23618 h 103902"/>
                    <a:gd name="connsiteX997" fmla="*/ 37460 w 177236"/>
                    <a:gd name="connsiteY997" fmla="*/ 23618 h 103902"/>
                    <a:gd name="connsiteX998" fmla="*/ 37604 w 177236"/>
                    <a:gd name="connsiteY998" fmla="*/ 23589 h 103902"/>
                    <a:gd name="connsiteX999" fmla="*/ 37633 w 177236"/>
                    <a:gd name="connsiteY999" fmla="*/ 23589 h 103902"/>
                    <a:gd name="connsiteX1000" fmla="*/ 37633 w 177236"/>
                    <a:gd name="connsiteY1000" fmla="*/ 23589 h 103902"/>
                    <a:gd name="connsiteX1001" fmla="*/ 37720 w 177236"/>
                    <a:gd name="connsiteY1001" fmla="*/ 23561 h 103902"/>
                    <a:gd name="connsiteX1002" fmla="*/ 37864 w 177236"/>
                    <a:gd name="connsiteY1002" fmla="*/ 23503 h 103902"/>
                    <a:gd name="connsiteX1003" fmla="*/ 38037 w 177236"/>
                    <a:gd name="connsiteY1003" fmla="*/ 23416 h 103902"/>
                    <a:gd name="connsiteX1004" fmla="*/ 42853 w 177236"/>
                    <a:gd name="connsiteY1004" fmla="*/ 20648 h 103902"/>
                    <a:gd name="connsiteX1005" fmla="*/ 43228 w 177236"/>
                    <a:gd name="connsiteY1005" fmla="*/ 20100 h 103902"/>
                    <a:gd name="connsiteX1006" fmla="*/ 43285 w 177236"/>
                    <a:gd name="connsiteY1006" fmla="*/ 18918 h 103902"/>
                    <a:gd name="connsiteX1007" fmla="*/ 45448 w 177236"/>
                    <a:gd name="connsiteY1007" fmla="*/ 20244 h 103902"/>
                    <a:gd name="connsiteX1008" fmla="*/ 45708 w 177236"/>
                    <a:gd name="connsiteY1008" fmla="*/ 20360 h 103902"/>
                    <a:gd name="connsiteX1009" fmla="*/ 45823 w 177236"/>
                    <a:gd name="connsiteY1009" fmla="*/ 20388 h 103902"/>
                    <a:gd name="connsiteX1010" fmla="*/ 45881 w 177236"/>
                    <a:gd name="connsiteY1010" fmla="*/ 20417 h 103902"/>
                    <a:gd name="connsiteX1011" fmla="*/ 45910 w 177236"/>
                    <a:gd name="connsiteY1011" fmla="*/ 20417 h 103902"/>
                    <a:gd name="connsiteX1012" fmla="*/ 46083 w 177236"/>
                    <a:gd name="connsiteY1012" fmla="*/ 20446 h 103902"/>
                    <a:gd name="connsiteX1013" fmla="*/ 46227 w 177236"/>
                    <a:gd name="connsiteY1013" fmla="*/ 20446 h 103902"/>
                    <a:gd name="connsiteX1014" fmla="*/ 46285 w 177236"/>
                    <a:gd name="connsiteY1014" fmla="*/ 20446 h 103902"/>
                    <a:gd name="connsiteX1015" fmla="*/ 46313 w 177236"/>
                    <a:gd name="connsiteY1015" fmla="*/ 20446 h 103902"/>
                    <a:gd name="connsiteX1016" fmla="*/ 46342 w 177236"/>
                    <a:gd name="connsiteY1016" fmla="*/ 20446 h 103902"/>
                    <a:gd name="connsiteX1017" fmla="*/ 46458 w 177236"/>
                    <a:gd name="connsiteY1017" fmla="*/ 20446 h 103902"/>
                    <a:gd name="connsiteX1018" fmla="*/ 46573 w 177236"/>
                    <a:gd name="connsiteY1018" fmla="*/ 20446 h 103902"/>
                    <a:gd name="connsiteX1019" fmla="*/ 46717 w 177236"/>
                    <a:gd name="connsiteY1019" fmla="*/ 20417 h 103902"/>
                    <a:gd name="connsiteX1020" fmla="*/ 46746 w 177236"/>
                    <a:gd name="connsiteY1020" fmla="*/ 20417 h 103902"/>
                    <a:gd name="connsiteX1021" fmla="*/ 46775 w 177236"/>
                    <a:gd name="connsiteY1021" fmla="*/ 20417 h 103902"/>
                    <a:gd name="connsiteX1022" fmla="*/ 46861 w 177236"/>
                    <a:gd name="connsiteY1022" fmla="*/ 20388 h 103902"/>
                    <a:gd name="connsiteX1023" fmla="*/ 47006 w 177236"/>
                    <a:gd name="connsiteY1023" fmla="*/ 20331 h 103902"/>
                    <a:gd name="connsiteX1024" fmla="*/ 47179 w 177236"/>
                    <a:gd name="connsiteY1024" fmla="*/ 20244 h 103902"/>
                    <a:gd name="connsiteX1025" fmla="*/ 51994 w 177236"/>
                    <a:gd name="connsiteY1025" fmla="*/ 17447 h 103902"/>
                    <a:gd name="connsiteX1026" fmla="*/ 52398 w 177236"/>
                    <a:gd name="connsiteY1026" fmla="*/ 16899 h 103902"/>
                    <a:gd name="connsiteX1027" fmla="*/ 52427 w 177236"/>
                    <a:gd name="connsiteY1027" fmla="*/ 15688 h 103902"/>
                    <a:gd name="connsiteX1028" fmla="*/ 57618 w 177236"/>
                    <a:gd name="connsiteY1028" fmla="*/ 18831 h 103902"/>
                    <a:gd name="connsiteX1029" fmla="*/ 57906 w 177236"/>
                    <a:gd name="connsiteY1029" fmla="*/ 18947 h 103902"/>
                    <a:gd name="connsiteX1030" fmla="*/ 58022 w 177236"/>
                    <a:gd name="connsiteY1030" fmla="*/ 18975 h 103902"/>
                    <a:gd name="connsiteX1031" fmla="*/ 58079 w 177236"/>
                    <a:gd name="connsiteY1031" fmla="*/ 18975 h 103902"/>
                    <a:gd name="connsiteX1032" fmla="*/ 58166 w 177236"/>
                    <a:gd name="connsiteY1032" fmla="*/ 19004 h 103902"/>
                    <a:gd name="connsiteX1033" fmla="*/ 58310 w 177236"/>
                    <a:gd name="connsiteY1033" fmla="*/ 19004 h 103902"/>
                    <a:gd name="connsiteX1034" fmla="*/ 58454 w 177236"/>
                    <a:gd name="connsiteY1034" fmla="*/ 19033 h 103902"/>
                    <a:gd name="connsiteX1035" fmla="*/ 58714 w 177236"/>
                    <a:gd name="connsiteY1035" fmla="*/ 19033 h 103902"/>
                    <a:gd name="connsiteX1036" fmla="*/ 58829 w 177236"/>
                    <a:gd name="connsiteY1036" fmla="*/ 19004 h 103902"/>
                    <a:gd name="connsiteX1037" fmla="*/ 58944 w 177236"/>
                    <a:gd name="connsiteY1037" fmla="*/ 18975 h 103902"/>
                    <a:gd name="connsiteX1038" fmla="*/ 58973 w 177236"/>
                    <a:gd name="connsiteY1038" fmla="*/ 18975 h 103902"/>
                    <a:gd name="connsiteX1039" fmla="*/ 59002 w 177236"/>
                    <a:gd name="connsiteY1039" fmla="*/ 18975 h 103902"/>
                    <a:gd name="connsiteX1040" fmla="*/ 59089 w 177236"/>
                    <a:gd name="connsiteY1040" fmla="*/ 18947 h 103902"/>
                    <a:gd name="connsiteX1041" fmla="*/ 59233 w 177236"/>
                    <a:gd name="connsiteY1041" fmla="*/ 18918 h 103902"/>
                    <a:gd name="connsiteX1042" fmla="*/ 59435 w 177236"/>
                    <a:gd name="connsiteY1042" fmla="*/ 18831 h 103902"/>
                    <a:gd name="connsiteX1043" fmla="*/ 59983 w 177236"/>
                    <a:gd name="connsiteY1043" fmla="*/ 18514 h 103902"/>
                    <a:gd name="connsiteX1044" fmla="*/ 59954 w 177236"/>
                    <a:gd name="connsiteY1044" fmla="*/ 19898 h 103902"/>
                    <a:gd name="connsiteX1045" fmla="*/ 59954 w 177236"/>
                    <a:gd name="connsiteY1045" fmla="*/ 19898 h 103902"/>
                    <a:gd name="connsiteX1046" fmla="*/ 59954 w 177236"/>
                    <a:gd name="connsiteY1046" fmla="*/ 19985 h 103902"/>
                    <a:gd name="connsiteX1047" fmla="*/ 59983 w 177236"/>
                    <a:gd name="connsiteY1047" fmla="*/ 20071 h 103902"/>
                    <a:gd name="connsiteX1048" fmla="*/ 60011 w 177236"/>
                    <a:gd name="connsiteY1048" fmla="*/ 20129 h 103902"/>
                    <a:gd name="connsiteX1049" fmla="*/ 60040 w 177236"/>
                    <a:gd name="connsiteY1049" fmla="*/ 20186 h 103902"/>
                    <a:gd name="connsiteX1050" fmla="*/ 60069 w 177236"/>
                    <a:gd name="connsiteY1050" fmla="*/ 20215 h 103902"/>
                    <a:gd name="connsiteX1051" fmla="*/ 60069 w 177236"/>
                    <a:gd name="connsiteY1051" fmla="*/ 20215 h 103902"/>
                    <a:gd name="connsiteX1052" fmla="*/ 60127 w 177236"/>
                    <a:gd name="connsiteY1052" fmla="*/ 20302 h 103902"/>
                    <a:gd name="connsiteX1053" fmla="*/ 60300 w 177236"/>
                    <a:gd name="connsiteY1053" fmla="*/ 20446 h 103902"/>
                    <a:gd name="connsiteX1054" fmla="*/ 60329 w 177236"/>
                    <a:gd name="connsiteY1054" fmla="*/ 20446 h 103902"/>
                    <a:gd name="connsiteX1055" fmla="*/ 61223 w 177236"/>
                    <a:gd name="connsiteY1055" fmla="*/ 20965 h 103902"/>
                    <a:gd name="connsiteX1056" fmla="*/ 60877 w 177236"/>
                    <a:gd name="connsiteY1056" fmla="*/ 21023 h 10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Lst>
                  <a:rect l="l" t="t" r="r" b="b"/>
                  <a:pathLst>
                    <a:path w="177236" h="103902">
                      <a:moveTo>
                        <a:pt x="172161" y="76622"/>
                      </a:moveTo>
                      <a:cubicBezTo>
                        <a:pt x="172046" y="76709"/>
                        <a:pt x="171902" y="76738"/>
                        <a:pt x="171729" y="76795"/>
                      </a:cubicBezTo>
                      <a:lnTo>
                        <a:pt x="171729" y="76795"/>
                      </a:lnTo>
                      <a:cubicBezTo>
                        <a:pt x="171585" y="76824"/>
                        <a:pt x="171412" y="76853"/>
                        <a:pt x="171267" y="76853"/>
                      </a:cubicBezTo>
                      <a:lnTo>
                        <a:pt x="171239" y="76853"/>
                      </a:lnTo>
                      <a:cubicBezTo>
                        <a:pt x="171094" y="76853"/>
                        <a:pt x="170950" y="76824"/>
                        <a:pt x="170806" y="76795"/>
                      </a:cubicBezTo>
                      <a:cubicBezTo>
                        <a:pt x="170777" y="76795"/>
                        <a:pt x="170777" y="76766"/>
                        <a:pt x="170777" y="76766"/>
                      </a:cubicBezTo>
                      <a:cubicBezTo>
                        <a:pt x="170633" y="76738"/>
                        <a:pt x="170489" y="76680"/>
                        <a:pt x="170373" y="76622"/>
                      </a:cubicBezTo>
                      <a:lnTo>
                        <a:pt x="164404" y="73017"/>
                      </a:lnTo>
                      <a:cubicBezTo>
                        <a:pt x="164317" y="72931"/>
                        <a:pt x="164231" y="72873"/>
                        <a:pt x="164173" y="72815"/>
                      </a:cubicBezTo>
                      <a:lnTo>
                        <a:pt x="168355" y="70364"/>
                      </a:lnTo>
                      <a:cubicBezTo>
                        <a:pt x="168614" y="70220"/>
                        <a:pt x="168730" y="70018"/>
                        <a:pt x="168759" y="69845"/>
                      </a:cubicBezTo>
                      <a:lnTo>
                        <a:pt x="168816" y="68144"/>
                      </a:lnTo>
                      <a:cubicBezTo>
                        <a:pt x="168816" y="68346"/>
                        <a:pt x="168672" y="68518"/>
                        <a:pt x="168412" y="68663"/>
                      </a:cubicBezTo>
                      <a:lnTo>
                        <a:pt x="163597" y="71460"/>
                      </a:lnTo>
                      <a:cubicBezTo>
                        <a:pt x="163481" y="71518"/>
                        <a:pt x="163337" y="71575"/>
                        <a:pt x="163193" y="71633"/>
                      </a:cubicBezTo>
                      <a:lnTo>
                        <a:pt x="163164" y="71633"/>
                      </a:lnTo>
                      <a:cubicBezTo>
                        <a:pt x="163020" y="71662"/>
                        <a:pt x="162876" y="71691"/>
                        <a:pt x="162703" y="71691"/>
                      </a:cubicBezTo>
                      <a:lnTo>
                        <a:pt x="162703" y="71691"/>
                      </a:lnTo>
                      <a:cubicBezTo>
                        <a:pt x="162558" y="71691"/>
                        <a:pt x="162385" y="71662"/>
                        <a:pt x="162270" y="71633"/>
                      </a:cubicBezTo>
                      <a:cubicBezTo>
                        <a:pt x="162270" y="71633"/>
                        <a:pt x="162212" y="71633"/>
                        <a:pt x="162212" y="71633"/>
                      </a:cubicBezTo>
                      <a:cubicBezTo>
                        <a:pt x="162068" y="71604"/>
                        <a:pt x="161924" y="71547"/>
                        <a:pt x="161837" y="71460"/>
                      </a:cubicBezTo>
                      <a:lnTo>
                        <a:pt x="155868" y="67855"/>
                      </a:lnTo>
                      <a:cubicBezTo>
                        <a:pt x="155782" y="67798"/>
                        <a:pt x="155695" y="67711"/>
                        <a:pt x="155637" y="67654"/>
                      </a:cubicBezTo>
                      <a:lnTo>
                        <a:pt x="159819" y="65231"/>
                      </a:lnTo>
                      <a:cubicBezTo>
                        <a:pt x="160049" y="65087"/>
                        <a:pt x="160194" y="64914"/>
                        <a:pt x="160223" y="64712"/>
                      </a:cubicBezTo>
                      <a:lnTo>
                        <a:pt x="160280" y="62982"/>
                      </a:lnTo>
                      <a:cubicBezTo>
                        <a:pt x="160280" y="63184"/>
                        <a:pt x="160136" y="63386"/>
                        <a:pt x="159905" y="63501"/>
                      </a:cubicBezTo>
                      <a:lnTo>
                        <a:pt x="155089" y="66298"/>
                      </a:lnTo>
                      <a:cubicBezTo>
                        <a:pt x="154974" y="66356"/>
                        <a:pt x="154830" y="66413"/>
                        <a:pt x="154686" y="66442"/>
                      </a:cubicBezTo>
                      <a:lnTo>
                        <a:pt x="154657" y="66442"/>
                      </a:lnTo>
                      <a:cubicBezTo>
                        <a:pt x="154513" y="66471"/>
                        <a:pt x="154340" y="66500"/>
                        <a:pt x="154195" y="66500"/>
                      </a:cubicBezTo>
                      <a:lnTo>
                        <a:pt x="154195" y="66500"/>
                      </a:lnTo>
                      <a:cubicBezTo>
                        <a:pt x="154051" y="66500"/>
                        <a:pt x="153878" y="66471"/>
                        <a:pt x="153763" y="66442"/>
                      </a:cubicBezTo>
                      <a:cubicBezTo>
                        <a:pt x="153734" y="66442"/>
                        <a:pt x="153734" y="66442"/>
                        <a:pt x="153705" y="66413"/>
                      </a:cubicBezTo>
                      <a:cubicBezTo>
                        <a:pt x="153561" y="66385"/>
                        <a:pt x="153446" y="66327"/>
                        <a:pt x="153330" y="66269"/>
                      </a:cubicBezTo>
                      <a:lnTo>
                        <a:pt x="147361" y="62636"/>
                      </a:lnTo>
                      <a:cubicBezTo>
                        <a:pt x="147274" y="62578"/>
                        <a:pt x="147217" y="62520"/>
                        <a:pt x="147130" y="62434"/>
                      </a:cubicBezTo>
                      <a:lnTo>
                        <a:pt x="151312" y="60011"/>
                      </a:lnTo>
                      <a:cubicBezTo>
                        <a:pt x="151571" y="59867"/>
                        <a:pt x="151687" y="59665"/>
                        <a:pt x="151715" y="59463"/>
                      </a:cubicBezTo>
                      <a:lnTo>
                        <a:pt x="151773" y="57733"/>
                      </a:lnTo>
                      <a:cubicBezTo>
                        <a:pt x="151773" y="57935"/>
                        <a:pt x="151629" y="58108"/>
                        <a:pt x="151398" y="58252"/>
                      </a:cubicBezTo>
                      <a:lnTo>
                        <a:pt x="146582" y="61021"/>
                      </a:lnTo>
                      <a:cubicBezTo>
                        <a:pt x="146467" y="61107"/>
                        <a:pt x="146323" y="61165"/>
                        <a:pt x="146179" y="61194"/>
                      </a:cubicBezTo>
                      <a:lnTo>
                        <a:pt x="146179" y="61194"/>
                      </a:lnTo>
                      <a:cubicBezTo>
                        <a:pt x="146034" y="61223"/>
                        <a:pt x="145861" y="61252"/>
                        <a:pt x="145717" y="61252"/>
                      </a:cubicBezTo>
                      <a:lnTo>
                        <a:pt x="145717" y="61252"/>
                      </a:lnTo>
                      <a:cubicBezTo>
                        <a:pt x="145573" y="61252"/>
                        <a:pt x="145400" y="61252"/>
                        <a:pt x="145256" y="61223"/>
                      </a:cubicBezTo>
                      <a:cubicBezTo>
                        <a:pt x="145227" y="61223"/>
                        <a:pt x="145227" y="61223"/>
                        <a:pt x="145198" y="61194"/>
                      </a:cubicBezTo>
                      <a:cubicBezTo>
                        <a:pt x="145054" y="61165"/>
                        <a:pt x="144939" y="61107"/>
                        <a:pt x="144823" y="61050"/>
                      </a:cubicBezTo>
                      <a:lnTo>
                        <a:pt x="138854" y="57416"/>
                      </a:lnTo>
                      <a:cubicBezTo>
                        <a:pt x="138767" y="57358"/>
                        <a:pt x="138681" y="57272"/>
                        <a:pt x="138623" y="57185"/>
                      </a:cubicBezTo>
                      <a:lnTo>
                        <a:pt x="142805" y="54763"/>
                      </a:lnTo>
                      <a:cubicBezTo>
                        <a:pt x="143064" y="54619"/>
                        <a:pt x="143179" y="54446"/>
                        <a:pt x="143179" y="54244"/>
                      </a:cubicBezTo>
                      <a:lnTo>
                        <a:pt x="143237" y="52514"/>
                      </a:lnTo>
                      <a:cubicBezTo>
                        <a:pt x="143237" y="52600"/>
                        <a:pt x="143208" y="52715"/>
                        <a:pt x="143151" y="52802"/>
                      </a:cubicBezTo>
                      <a:cubicBezTo>
                        <a:pt x="143064" y="52889"/>
                        <a:pt x="142978" y="52975"/>
                        <a:pt x="142862" y="53033"/>
                      </a:cubicBezTo>
                      <a:lnTo>
                        <a:pt x="138075" y="55830"/>
                      </a:lnTo>
                      <a:cubicBezTo>
                        <a:pt x="137931" y="55888"/>
                        <a:pt x="137816" y="55945"/>
                        <a:pt x="137643" y="55974"/>
                      </a:cubicBezTo>
                      <a:cubicBezTo>
                        <a:pt x="137643" y="55974"/>
                        <a:pt x="137643" y="55974"/>
                        <a:pt x="137614" y="55974"/>
                      </a:cubicBezTo>
                      <a:cubicBezTo>
                        <a:pt x="137470" y="56003"/>
                        <a:pt x="137325" y="56032"/>
                        <a:pt x="137152" y="56032"/>
                      </a:cubicBezTo>
                      <a:lnTo>
                        <a:pt x="137152" y="56032"/>
                      </a:lnTo>
                      <a:cubicBezTo>
                        <a:pt x="137008" y="56032"/>
                        <a:pt x="136864" y="56032"/>
                        <a:pt x="136720" y="55974"/>
                      </a:cubicBezTo>
                      <a:lnTo>
                        <a:pt x="136662" y="55974"/>
                      </a:lnTo>
                      <a:cubicBezTo>
                        <a:pt x="136518" y="55916"/>
                        <a:pt x="136403" y="55888"/>
                        <a:pt x="136287" y="55801"/>
                      </a:cubicBezTo>
                      <a:lnTo>
                        <a:pt x="130318" y="52168"/>
                      </a:lnTo>
                      <a:cubicBezTo>
                        <a:pt x="130231" y="52139"/>
                        <a:pt x="130145" y="52052"/>
                        <a:pt x="130087" y="51966"/>
                      </a:cubicBezTo>
                      <a:lnTo>
                        <a:pt x="134269" y="49543"/>
                      </a:lnTo>
                      <a:cubicBezTo>
                        <a:pt x="134528" y="49399"/>
                        <a:pt x="134643" y="49226"/>
                        <a:pt x="134643" y="49024"/>
                      </a:cubicBezTo>
                      <a:lnTo>
                        <a:pt x="134701" y="47294"/>
                      </a:lnTo>
                      <a:cubicBezTo>
                        <a:pt x="134701" y="47409"/>
                        <a:pt x="134672" y="47496"/>
                        <a:pt x="134615" y="47582"/>
                      </a:cubicBezTo>
                      <a:cubicBezTo>
                        <a:pt x="134557" y="47669"/>
                        <a:pt x="134470" y="47755"/>
                        <a:pt x="134326" y="47842"/>
                      </a:cubicBezTo>
                      <a:lnTo>
                        <a:pt x="129510" y="50639"/>
                      </a:lnTo>
                      <a:cubicBezTo>
                        <a:pt x="129366" y="50697"/>
                        <a:pt x="129251" y="50755"/>
                        <a:pt x="129078" y="50812"/>
                      </a:cubicBezTo>
                      <a:cubicBezTo>
                        <a:pt x="129078" y="50812"/>
                        <a:pt x="129078" y="50812"/>
                        <a:pt x="129049" y="50812"/>
                      </a:cubicBezTo>
                      <a:cubicBezTo>
                        <a:pt x="128905" y="50841"/>
                        <a:pt x="128761" y="50870"/>
                        <a:pt x="128588" y="50870"/>
                      </a:cubicBezTo>
                      <a:lnTo>
                        <a:pt x="128588" y="50870"/>
                      </a:lnTo>
                      <a:cubicBezTo>
                        <a:pt x="128443" y="50870"/>
                        <a:pt x="128299" y="50870"/>
                        <a:pt x="128155" y="50841"/>
                      </a:cubicBezTo>
                      <a:cubicBezTo>
                        <a:pt x="128126" y="50841"/>
                        <a:pt x="128126" y="50841"/>
                        <a:pt x="128097" y="50841"/>
                      </a:cubicBezTo>
                      <a:cubicBezTo>
                        <a:pt x="127982" y="50784"/>
                        <a:pt x="127838" y="50755"/>
                        <a:pt x="127722" y="50668"/>
                      </a:cubicBezTo>
                      <a:lnTo>
                        <a:pt x="121753" y="47063"/>
                      </a:lnTo>
                      <a:cubicBezTo>
                        <a:pt x="121638" y="47006"/>
                        <a:pt x="121551" y="46919"/>
                        <a:pt x="121522" y="46833"/>
                      </a:cubicBezTo>
                      <a:lnTo>
                        <a:pt x="125704" y="44410"/>
                      </a:lnTo>
                      <a:cubicBezTo>
                        <a:pt x="125963" y="44266"/>
                        <a:pt x="126079" y="44064"/>
                        <a:pt x="126107" y="43891"/>
                      </a:cubicBezTo>
                      <a:lnTo>
                        <a:pt x="126165" y="42161"/>
                      </a:lnTo>
                      <a:cubicBezTo>
                        <a:pt x="126165" y="42363"/>
                        <a:pt x="126021" y="42565"/>
                        <a:pt x="125790" y="42709"/>
                      </a:cubicBezTo>
                      <a:lnTo>
                        <a:pt x="120974" y="45477"/>
                      </a:lnTo>
                      <a:cubicBezTo>
                        <a:pt x="120859" y="45535"/>
                        <a:pt x="120715" y="45621"/>
                        <a:pt x="120571" y="45650"/>
                      </a:cubicBezTo>
                      <a:lnTo>
                        <a:pt x="120571" y="45650"/>
                      </a:lnTo>
                      <a:cubicBezTo>
                        <a:pt x="120426" y="45679"/>
                        <a:pt x="120253" y="45708"/>
                        <a:pt x="120109" y="45708"/>
                      </a:cubicBezTo>
                      <a:lnTo>
                        <a:pt x="120109" y="45708"/>
                      </a:lnTo>
                      <a:cubicBezTo>
                        <a:pt x="119965" y="45708"/>
                        <a:pt x="119821" y="45679"/>
                        <a:pt x="119677" y="45650"/>
                      </a:cubicBezTo>
                      <a:cubicBezTo>
                        <a:pt x="119648" y="45650"/>
                        <a:pt x="119619" y="45650"/>
                        <a:pt x="119619" y="45650"/>
                      </a:cubicBezTo>
                      <a:cubicBezTo>
                        <a:pt x="119475" y="45621"/>
                        <a:pt x="119331" y="45564"/>
                        <a:pt x="119215" y="45477"/>
                      </a:cubicBezTo>
                      <a:lnTo>
                        <a:pt x="113246" y="41872"/>
                      </a:lnTo>
                      <a:cubicBezTo>
                        <a:pt x="113159" y="41815"/>
                        <a:pt x="113073" y="41757"/>
                        <a:pt x="113015" y="41671"/>
                      </a:cubicBezTo>
                      <a:lnTo>
                        <a:pt x="117197" y="39277"/>
                      </a:lnTo>
                      <a:cubicBezTo>
                        <a:pt x="117456" y="39133"/>
                        <a:pt x="117572" y="38931"/>
                        <a:pt x="117600" y="38729"/>
                      </a:cubicBezTo>
                      <a:lnTo>
                        <a:pt x="117658" y="36999"/>
                      </a:lnTo>
                      <a:cubicBezTo>
                        <a:pt x="117658" y="37201"/>
                        <a:pt x="117514" y="37374"/>
                        <a:pt x="117254" y="37518"/>
                      </a:cubicBezTo>
                      <a:lnTo>
                        <a:pt x="112438" y="40315"/>
                      </a:lnTo>
                      <a:cubicBezTo>
                        <a:pt x="112323" y="40402"/>
                        <a:pt x="112179" y="40431"/>
                        <a:pt x="112035" y="40488"/>
                      </a:cubicBezTo>
                      <a:lnTo>
                        <a:pt x="112006" y="40488"/>
                      </a:lnTo>
                      <a:cubicBezTo>
                        <a:pt x="111862" y="40517"/>
                        <a:pt x="111717" y="40546"/>
                        <a:pt x="111544" y="40546"/>
                      </a:cubicBezTo>
                      <a:lnTo>
                        <a:pt x="111544" y="40546"/>
                      </a:lnTo>
                      <a:cubicBezTo>
                        <a:pt x="111400" y="40546"/>
                        <a:pt x="111227" y="40546"/>
                        <a:pt x="111112" y="40488"/>
                      </a:cubicBezTo>
                      <a:cubicBezTo>
                        <a:pt x="111112" y="40488"/>
                        <a:pt x="111054" y="40488"/>
                        <a:pt x="111054" y="40488"/>
                      </a:cubicBezTo>
                      <a:cubicBezTo>
                        <a:pt x="110910" y="40459"/>
                        <a:pt x="110766" y="40402"/>
                        <a:pt x="110679" y="40344"/>
                      </a:cubicBezTo>
                      <a:lnTo>
                        <a:pt x="104710" y="36740"/>
                      </a:lnTo>
                      <a:cubicBezTo>
                        <a:pt x="104623" y="36682"/>
                        <a:pt x="104537" y="36595"/>
                        <a:pt x="104479" y="36509"/>
                      </a:cubicBezTo>
                      <a:lnTo>
                        <a:pt x="108661" y="34086"/>
                      </a:lnTo>
                      <a:cubicBezTo>
                        <a:pt x="108920" y="33942"/>
                        <a:pt x="109036" y="33740"/>
                        <a:pt x="109036" y="33567"/>
                      </a:cubicBezTo>
                      <a:lnTo>
                        <a:pt x="109093" y="31837"/>
                      </a:lnTo>
                      <a:cubicBezTo>
                        <a:pt x="109093" y="32039"/>
                        <a:pt x="108949" y="32241"/>
                        <a:pt x="108718" y="32385"/>
                      </a:cubicBezTo>
                      <a:lnTo>
                        <a:pt x="103902" y="35153"/>
                      </a:lnTo>
                      <a:cubicBezTo>
                        <a:pt x="103787" y="35240"/>
                        <a:pt x="103643" y="35298"/>
                        <a:pt x="103499" y="35326"/>
                      </a:cubicBezTo>
                      <a:lnTo>
                        <a:pt x="103470" y="35326"/>
                      </a:lnTo>
                      <a:cubicBezTo>
                        <a:pt x="103326" y="35355"/>
                        <a:pt x="103153" y="35355"/>
                        <a:pt x="103008" y="35355"/>
                      </a:cubicBezTo>
                      <a:lnTo>
                        <a:pt x="102980" y="35355"/>
                      </a:lnTo>
                      <a:cubicBezTo>
                        <a:pt x="102835" y="35355"/>
                        <a:pt x="102691" y="35355"/>
                        <a:pt x="102547" y="35326"/>
                      </a:cubicBezTo>
                      <a:cubicBezTo>
                        <a:pt x="102547" y="35326"/>
                        <a:pt x="102518" y="35326"/>
                        <a:pt x="102489" y="35298"/>
                      </a:cubicBezTo>
                      <a:cubicBezTo>
                        <a:pt x="102345" y="35269"/>
                        <a:pt x="102230" y="35211"/>
                        <a:pt x="102114" y="35153"/>
                      </a:cubicBezTo>
                      <a:lnTo>
                        <a:pt x="96145" y="31549"/>
                      </a:lnTo>
                      <a:cubicBezTo>
                        <a:pt x="96030" y="31491"/>
                        <a:pt x="95972" y="31404"/>
                        <a:pt x="95914" y="31347"/>
                      </a:cubicBezTo>
                      <a:lnTo>
                        <a:pt x="100096" y="28924"/>
                      </a:lnTo>
                      <a:cubicBezTo>
                        <a:pt x="100355" y="28780"/>
                        <a:pt x="100471" y="28578"/>
                        <a:pt x="100500" y="28377"/>
                      </a:cubicBezTo>
                      <a:lnTo>
                        <a:pt x="100557" y="26646"/>
                      </a:lnTo>
                      <a:cubicBezTo>
                        <a:pt x="100557" y="26848"/>
                        <a:pt x="100413" y="27021"/>
                        <a:pt x="100182" y="27165"/>
                      </a:cubicBezTo>
                      <a:lnTo>
                        <a:pt x="95366" y="29962"/>
                      </a:lnTo>
                      <a:cubicBezTo>
                        <a:pt x="95222" y="30020"/>
                        <a:pt x="95107" y="30078"/>
                        <a:pt x="94963" y="30136"/>
                      </a:cubicBezTo>
                      <a:lnTo>
                        <a:pt x="94934" y="30136"/>
                      </a:lnTo>
                      <a:cubicBezTo>
                        <a:pt x="94790" y="30165"/>
                        <a:pt x="94645" y="30193"/>
                        <a:pt x="94472" y="30193"/>
                      </a:cubicBezTo>
                      <a:lnTo>
                        <a:pt x="94472" y="30193"/>
                      </a:lnTo>
                      <a:cubicBezTo>
                        <a:pt x="94328" y="30193"/>
                        <a:pt x="94184" y="30165"/>
                        <a:pt x="94040" y="30136"/>
                      </a:cubicBezTo>
                      <a:cubicBezTo>
                        <a:pt x="94011" y="30136"/>
                        <a:pt x="93982" y="30136"/>
                        <a:pt x="93982" y="30107"/>
                      </a:cubicBezTo>
                      <a:cubicBezTo>
                        <a:pt x="93838" y="30078"/>
                        <a:pt x="93723" y="30020"/>
                        <a:pt x="93607" y="29962"/>
                      </a:cubicBezTo>
                      <a:lnTo>
                        <a:pt x="87638" y="26329"/>
                      </a:lnTo>
                      <a:cubicBezTo>
                        <a:pt x="87523" y="26271"/>
                        <a:pt x="87465" y="26185"/>
                        <a:pt x="87407" y="26127"/>
                      </a:cubicBezTo>
                      <a:lnTo>
                        <a:pt x="91589" y="23705"/>
                      </a:lnTo>
                      <a:cubicBezTo>
                        <a:pt x="91848" y="23561"/>
                        <a:pt x="91964" y="23359"/>
                        <a:pt x="91964" y="23186"/>
                      </a:cubicBezTo>
                      <a:lnTo>
                        <a:pt x="92021" y="21455"/>
                      </a:lnTo>
                      <a:cubicBezTo>
                        <a:pt x="92021" y="21657"/>
                        <a:pt x="91877" y="21830"/>
                        <a:pt x="91618" y="21974"/>
                      </a:cubicBezTo>
                      <a:lnTo>
                        <a:pt x="86802" y="24772"/>
                      </a:lnTo>
                      <a:cubicBezTo>
                        <a:pt x="86686" y="24830"/>
                        <a:pt x="86513" y="24887"/>
                        <a:pt x="86369" y="24945"/>
                      </a:cubicBezTo>
                      <a:lnTo>
                        <a:pt x="86340" y="24945"/>
                      </a:lnTo>
                      <a:cubicBezTo>
                        <a:pt x="86196" y="24974"/>
                        <a:pt x="86052" y="24974"/>
                        <a:pt x="85879" y="24974"/>
                      </a:cubicBezTo>
                      <a:lnTo>
                        <a:pt x="85850" y="24974"/>
                      </a:lnTo>
                      <a:cubicBezTo>
                        <a:pt x="85677" y="24974"/>
                        <a:pt x="85562" y="24974"/>
                        <a:pt x="85389" y="24945"/>
                      </a:cubicBezTo>
                      <a:cubicBezTo>
                        <a:pt x="85389" y="24945"/>
                        <a:pt x="85360" y="24945"/>
                        <a:pt x="85331" y="24945"/>
                      </a:cubicBezTo>
                      <a:cubicBezTo>
                        <a:pt x="85187" y="24916"/>
                        <a:pt x="85071" y="24858"/>
                        <a:pt x="84956" y="24772"/>
                      </a:cubicBezTo>
                      <a:lnTo>
                        <a:pt x="78987" y="21167"/>
                      </a:lnTo>
                      <a:cubicBezTo>
                        <a:pt x="78871" y="21109"/>
                        <a:pt x="78814" y="21023"/>
                        <a:pt x="78756" y="20965"/>
                      </a:cubicBezTo>
                      <a:lnTo>
                        <a:pt x="82937" y="18543"/>
                      </a:lnTo>
                      <a:cubicBezTo>
                        <a:pt x="83197" y="18398"/>
                        <a:pt x="83312" y="18226"/>
                        <a:pt x="83341" y="18024"/>
                      </a:cubicBezTo>
                      <a:lnTo>
                        <a:pt x="83399" y="16293"/>
                      </a:lnTo>
                      <a:cubicBezTo>
                        <a:pt x="83399" y="16495"/>
                        <a:pt x="83255" y="16697"/>
                        <a:pt x="82995" y="16813"/>
                      </a:cubicBezTo>
                      <a:lnTo>
                        <a:pt x="78179" y="19610"/>
                      </a:lnTo>
                      <a:cubicBezTo>
                        <a:pt x="78064" y="19696"/>
                        <a:pt x="77920" y="19754"/>
                        <a:pt x="77775" y="19783"/>
                      </a:cubicBezTo>
                      <a:cubicBezTo>
                        <a:pt x="77747" y="19783"/>
                        <a:pt x="77747" y="19783"/>
                        <a:pt x="77747" y="19783"/>
                      </a:cubicBezTo>
                      <a:cubicBezTo>
                        <a:pt x="77602" y="19812"/>
                        <a:pt x="77429" y="19812"/>
                        <a:pt x="77285" y="19812"/>
                      </a:cubicBezTo>
                      <a:lnTo>
                        <a:pt x="77285" y="19812"/>
                      </a:lnTo>
                      <a:cubicBezTo>
                        <a:pt x="77141" y="19812"/>
                        <a:pt x="76997" y="19812"/>
                        <a:pt x="76853" y="19783"/>
                      </a:cubicBezTo>
                      <a:lnTo>
                        <a:pt x="76795" y="19783"/>
                      </a:lnTo>
                      <a:cubicBezTo>
                        <a:pt x="76680" y="19754"/>
                        <a:pt x="76535" y="19696"/>
                        <a:pt x="76420" y="19639"/>
                      </a:cubicBezTo>
                      <a:lnTo>
                        <a:pt x="70451" y="16005"/>
                      </a:lnTo>
                      <a:cubicBezTo>
                        <a:pt x="70335" y="15947"/>
                        <a:pt x="70249" y="15861"/>
                        <a:pt x="70191" y="15775"/>
                      </a:cubicBezTo>
                      <a:lnTo>
                        <a:pt x="70191" y="15775"/>
                      </a:lnTo>
                      <a:cubicBezTo>
                        <a:pt x="70191" y="15775"/>
                        <a:pt x="70191" y="15746"/>
                        <a:pt x="70191" y="15746"/>
                      </a:cubicBezTo>
                      <a:lnTo>
                        <a:pt x="74315" y="13323"/>
                      </a:lnTo>
                      <a:cubicBezTo>
                        <a:pt x="74574" y="13179"/>
                        <a:pt x="74690" y="12977"/>
                        <a:pt x="74719" y="12804"/>
                      </a:cubicBezTo>
                      <a:lnTo>
                        <a:pt x="74776" y="11103"/>
                      </a:lnTo>
                      <a:cubicBezTo>
                        <a:pt x="74776" y="11276"/>
                        <a:pt x="74632" y="11478"/>
                        <a:pt x="74401" y="11593"/>
                      </a:cubicBezTo>
                      <a:lnTo>
                        <a:pt x="69585" y="14390"/>
                      </a:lnTo>
                      <a:cubicBezTo>
                        <a:pt x="69470" y="14448"/>
                        <a:pt x="69326" y="14505"/>
                        <a:pt x="69153" y="14534"/>
                      </a:cubicBezTo>
                      <a:lnTo>
                        <a:pt x="69153" y="14534"/>
                      </a:lnTo>
                      <a:cubicBezTo>
                        <a:pt x="68980" y="14563"/>
                        <a:pt x="68836" y="14592"/>
                        <a:pt x="68663" y="14592"/>
                      </a:cubicBezTo>
                      <a:lnTo>
                        <a:pt x="68663" y="14592"/>
                      </a:lnTo>
                      <a:cubicBezTo>
                        <a:pt x="68518" y="14592"/>
                        <a:pt x="68374" y="14592"/>
                        <a:pt x="68230" y="14534"/>
                      </a:cubicBezTo>
                      <a:cubicBezTo>
                        <a:pt x="68201" y="14534"/>
                        <a:pt x="68201" y="14534"/>
                        <a:pt x="68172" y="14505"/>
                      </a:cubicBezTo>
                      <a:cubicBezTo>
                        <a:pt x="68057" y="14477"/>
                        <a:pt x="67913" y="14448"/>
                        <a:pt x="67798" y="14361"/>
                      </a:cubicBezTo>
                      <a:lnTo>
                        <a:pt x="61828" y="10757"/>
                      </a:lnTo>
                      <a:cubicBezTo>
                        <a:pt x="61713" y="10699"/>
                        <a:pt x="61655" y="10612"/>
                        <a:pt x="61597" y="10555"/>
                      </a:cubicBezTo>
                      <a:lnTo>
                        <a:pt x="65779" y="8132"/>
                      </a:lnTo>
                      <a:cubicBezTo>
                        <a:pt x="66010" y="7988"/>
                        <a:pt x="66154" y="7786"/>
                        <a:pt x="66183" y="7613"/>
                      </a:cubicBezTo>
                      <a:lnTo>
                        <a:pt x="66240" y="5883"/>
                      </a:lnTo>
                      <a:cubicBezTo>
                        <a:pt x="66240" y="6085"/>
                        <a:pt x="66096" y="6287"/>
                        <a:pt x="65837" y="6431"/>
                      </a:cubicBezTo>
                      <a:lnTo>
                        <a:pt x="61021" y="9228"/>
                      </a:lnTo>
                      <a:cubicBezTo>
                        <a:pt x="60905" y="9286"/>
                        <a:pt x="60761" y="9344"/>
                        <a:pt x="60617" y="9372"/>
                      </a:cubicBezTo>
                      <a:lnTo>
                        <a:pt x="60617" y="9372"/>
                      </a:lnTo>
                      <a:cubicBezTo>
                        <a:pt x="60444" y="9401"/>
                        <a:pt x="60300" y="9430"/>
                        <a:pt x="60127" y="9430"/>
                      </a:cubicBezTo>
                      <a:lnTo>
                        <a:pt x="60098" y="9430"/>
                      </a:lnTo>
                      <a:cubicBezTo>
                        <a:pt x="59954" y="9430"/>
                        <a:pt x="59810" y="9430"/>
                        <a:pt x="59665" y="9401"/>
                      </a:cubicBezTo>
                      <a:cubicBezTo>
                        <a:pt x="59637" y="9401"/>
                        <a:pt x="59608" y="9401"/>
                        <a:pt x="59608" y="9372"/>
                      </a:cubicBezTo>
                      <a:cubicBezTo>
                        <a:pt x="59463" y="9344"/>
                        <a:pt x="59348" y="9286"/>
                        <a:pt x="59233" y="9228"/>
                      </a:cubicBezTo>
                      <a:lnTo>
                        <a:pt x="53263" y="5595"/>
                      </a:lnTo>
                      <a:cubicBezTo>
                        <a:pt x="53235" y="5595"/>
                        <a:pt x="53206" y="5537"/>
                        <a:pt x="53177" y="5508"/>
                      </a:cubicBezTo>
                      <a:lnTo>
                        <a:pt x="57387" y="3057"/>
                      </a:lnTo>
                      <a:cubicBezTo>
                        <a:pt x="57647" y="2913"/>
                        <a:pt x="57791" y="2711"/>
                        <a:pt x="57791" y="2538"/>
                      </a:cubicBezTo>
                      <a:lnTo>
                        <a:pt x="57849" y="808"/>
                      </a:lnTo>
                      <a:cubicBezTo>
                        <a:pt x="57849" y="1010"/>
                        <a:pt x="57704" y="1211"/>
                        <a:pt x="57445" y="1356"/>
                      </a:cubicBezTo>
                      <a:lnTo>
                        <a:pt x="52629" y="4124"/>
                      </a:lnTo>
                      <a:cubicBezTo>
                        <a:pt x="52514" y="4182"/>
                        <a:pt x="52369" y="4268"/>
                        <a:pt x="52196" y="4297"/>
                      </a:cubicBezTo>
                      <a:lnTo>
                        <a:pt x="52196" y="4297"/>
                      </a:lnTo>
                      <a:cubicBezTo>
                        <a:pt x="52052" y="4326"/>
                        <a:pt x="51879" y="4326"/>
                        <a:pt x="51735" y="4326"/>
                      </a:cubicBezTo>
                      <a:lnTo>
                        <a:pt x="51706" y="4326"/>
                      </a:lnTo>
                      <a:cubicBezTo>
                        <a:pt x="51562" y="4326"/>
                        <a:pt x="51418" y="4326"/>
                        <a:pt x="51273" y="4297"/>
                      </a:cubicBezTo>
                      <a:cubicBezTo>
                        <a:pt x="51245" y="4297"/>
                        <a:pt x="51245" y="4297"/>
                        <a:pt x="51216" y="4297"/>
                      </a:cubicBezTo>
                      <a:cubicBezTo>
                        <a:pt x="51072" y="4268"/>
                        <a:pt x="50927" y="4211"/>
                        <a:pt x="50812" y="4124"/>
                      </a:cubicBezTo>
                      <a:lnTo>
                        <a:pt x="44843" y="519"/>
                      </a:lnTo>
                      <a:cubicBezTo>
                        <a:pt x="44727" y="462"/>
                        <a:pt x="44641" y="375"/>
                        <a:pt x="44583" y="289"/>
                      </a:cubicBezTo>
                      <a:cubicBezTo>
                        <a:pt x="44583" y="289"/>
                        <a:pt x="44583" y="289"/>
                        <a:pt x="44583" y="289"/>
                      </a:cubicBezTo>
                      <a:cubicBezTo>
                        <a:pt x="44525" y="202"/>
                        <a:pt x="44497" y="115"/>
                        <a:pt x="44497" y="0"/>
                      </a:cubicBezTo>
                      <a:lnTo>
                        <a:pt x="44439" y="1759"/>
                      </a:lnTo>
                      <a:lnTo>
                        <a:pt x="44439" y="1759"/>
                      </a:lnTo>
                      <a:lnTo>
                        <a:pt x="44439" y="1788"/>
                      </a:lnTo>
                      <a:cubicBezTo>
                        <a:pt x="44439" y="1846"/>
                        <a:pt x="44439" y="1846"/>
                        <a:pt x="44439" y="1875"/>
                      </a:cubicBezTo>
                      <a:cubicBezTo>
                        <a:pt x="44439" y="1903"/>
                        <a:pt x="44468" y="1932"/>
                        <a:pt x="44468" y="1932"/>
                      </a:cubicBezTo>
                      <a:cubicBezTo>
                        <a:pt x="44468" y="1961"/>
                        <a:pt x="44468" y="1961"/>
                        <a:pt x="44468" y="1961"/>
                      </a:cubicBezTo>
                      <a:lnTo>
                        <a:pt x="44497" y="1990"/>
                      </a:lnTo>
                      <a:cubicBezTo>
                        <a:pt x="44497" y="1990"/>
                        <a:pt x="44497" y="1990"/>
                        <a:pt x="44497" y="2019"/>
                      </a:cubicBezTo>
                      <a:cubicBezTo>
                        <a:pt x="44525" y="2048"/>
                        <a:pt x="44554" y="2048"/>
                        <a:pt x="44583" y="2105"/>
                      </a:cubicBezTo>
                      <a:cubicBezTo>
                        <a:pt x="44612" y="2134"/>
                        <a:pt x="44670" y="2163"/>
                        <a:pt x="44727" y="2221"/>
                      </a:cubicBezTo>
                      <a:lnTo>
                        <a:pt x="44756" y="2221"/>
                      </a:lnTo>
                      <a:lnTo>
                        <a:pt x="50726" y="5854"/>
                      </a:lnTo>
                      <a:cubicBezTo>
                        <a:pt x="50812" y="5912"/>
                        <a:pt x="50899" y="5941"/>
                        <a:pt x="50985" y="5970"/>
                      </a:cubicBezTo>
                      <a:cubicBezTo>
                        <a:pt x="51014" y="5998"/>
                        <a:pt x="51072" y="5998"/>
                        <a:pt x="51100" y="5998"/>
                      </a:cubicBezTo>
                      <a:cubicBezTo>
                        <a:pt x="51100" y="5998"/>
                        <a:pt x="51129" y="5998"/>
                        <a:pt x="51158" y="5998"/>
                      </a:cubicBezTo>
                      <a:cubicBezTo>
                        <a:pt x="51187" y="5998"/>
                        <a:pt x="51187" y="5998"/>
                        <a:pt x="51216" y="6027"/>
                      </a:cubicBezTo>
                      <a:cubicBezTo>
                        <a:pt x="51245" y="6027"/>
                        <a:pt x="51302" y="6027"/>
                        <a:pt x="51360" y="6056"/>
                      </a:cubicBezTo>
                      <a:cubicBezTo>
                        <a:pt x="51389" y="6056"/>
                        <a:pt x="51447" y="6085"/>
                        <a:pt x="51504" y="6085"/>
                      </a:cubicBezTo>
                      <a:lnTo>
                        <a:pt x="51648" y="6085"/>
                      </a:lnTo>
                      <a:cubicBezTo>
                        <a:pt x="51706" y="6085"/>
                        <a:pt x="51735" y="6056"/>
                        <a:pt x="51764" y="6056"/>
                      </a:cubicBezTo>
                      <a:cubicBezTo>
                        <a:pt x="51793" y="6056"/>
                        <a:pt x="51850" y="6056"/>
                        <a:pt x="51879" y="6056"/>
                      </a:cubicBezTo>
                      <a:cubicBezTo>
                        <a:pt x="51908" y="6056"/>
                        <a:pt x="51966" y="6056"/>
                        <a:pt x="52023" y="6027"/>
                      </a:cubicBezTo>
                      <a:cubicBezTo>
                        <a:pt x="52023" y="6027"/>
                        <a:pt x="52052" y="6027"/>
                        <a:pt x="52052" y="6027"/>
                      </a:cubicBezTo>
                      <a:cubicBezTo>
                        <a:pt x="52081" y="6027"/>
                        <a:pt x="52081" y="6027"/>
                        <a:pt x="52081" y="6027"/>
                      </a:cubicBezTo>
                      <a:cubicBezTo>
                        <a:pt x="52110" y="6027"/>
                        <a:pt x="52139" y="6027"/>
                        <a:pt x="52139" y="5998"/>
                      </a:cubicBezTo>
                      <a:cubicBezTo>
                        <a:pt x="52196" y="5998"/>
                        <a:pt x="52254" y="5970"/>
                        <a:pt x="52312" y="5941"/>
                      </a:cubicBezTo>
                      <a:cubicBezTo>
                        <a:pt x="52369" y="5941"/>
                        <a:pt x="52427" y="5883"/>
                        <a:pt x="52514" y="5854"/>
                      </a:cubicBezTo>
                      <a:lnTo>
                        <a:pt x="52831" y="5681"/>
                      </a:lnTo>
                      <a:lnTo>
                        <a:pt x="52802" y="6806"/>
                      </a:lnTo>
                      <a:lnTo>
                        <a:pt x="52802" y="6806"/>
                      </a:lnTo>
                      <a:cubicBezTo>
                        <a:pt x="52802" y="6806"/>
                        <a:pt x="52802" y="6835"/>
                        <a:pt x="52802" y="6863"/>
                      </a:cubicBezTo>
                      <a:lnTo>
                        <a:pt x="52802" y="6950"/>
                      </a:lnTo>
                      <a:cubicBezTo>
                        <a:pt x="52831" y="6979"/>
                        <a:pt x="52831" y="7008"/>
                        <a:pt x="52831" y="7008"/>
                      </a:cubicBezTo>
                      <a:cubicBezTo>
                        <a:pt x="52831" y="7008"/>
                        <a:pt x="52860" y="7037"/>
                        <a:pt x="52860" y="7037"/>
                      </a:cubicBezTo>
                      <a:lnTo>
                        <a:pt x="52860" y="7037"/>
                      </a:lnTo>
                      <a:cubicBezTo>
                        <a:pt x="52860" y="7037"/>
                        <a:pt x="52860" y="7065"/>
                        <a:pt x="52860" y="7065"/>
                      </a:cubicBezTo>
                      <a:cubicBezTo>
                        <a:pt x="52888" y="7094"/>
                        <a:pt x="52917" y="7123"/>
                        <a:pt x="52946" y="7152"/>
                      </a:cubicBezTo>
                      <a:cubicBezTo>
                        <a:pt x="52975" y="7181"/>
                        <a:pt x="53033" y="7209"/>
                        <a:pt x="53090" y="7238"/>
                      </a:cubicBezTo>
                      <a:lnTo>
                        <a:pt x="53119" y="7267"/>
                      </a:lnTo>
                      <a:lnTo>
                        <a:pt x="59089" y="10872"/>
                      </a:lnTo>
                      <a:cubicBezTo>
                        <a:pt x="59175" y="10930"/>
                        <a:pt x="59262" y="10958"/>
                        <a:pt x="59348" y="10987"/>
                      </a:cubicBezTo>
                      <a:cubicBezTo>
                        <a:pt x="59406" y="10987"/>
                        <a:pt x="59435" y="11016"/>
                        <a:pt x="59463" y="11016"/>
                      </a:cubicBezTo>
                      <a:cubicBezTo>
                        <a:pt x="59463" y="11016"/>
                        <a:pt x="59492" y="11016"/>
                        <a:pt x="59521" y="11016"/>
                      </a:cubicBezTo>
                      <a:cubicBezTo>
                        <a:pt x="59550" y="11045"/>
                        <a:pt x="59550" y="11045"/>
                        <a:pt x="59579" y="11045"/>
                      </a:cubicBezTo>
                      <a:cubicBezTo>
                        <a:pt x="59637" y="11045"/>
                        <a:pt x="59694" y="11045"/>
                        <a:pt x="59752" y="11074"/>
                      </a:cubicBezTo>
                      <a:cubicBezTo>
                        <a:pt x="59781" y="11074"/>
                        <a:pt x="59838" y="11074"/>
                        <a:pt x="59867" y="11074"/>
                      </a:cubicBezTo>
                      <a:lnTo>
                        <a:pt x="59925" y="11074"/>
                      </a:lnTo>
                      <a:lnTo>
                        <a:pt x="59954" y="11074"/>
                      </a:lnTo>
                      <a:lnTo>
                        <a:pt x="59983" y="11074"/>
                      </a:lnTo>
                      <a:cubicBezTo>
                        <a:pt x="60040" y="11074"/>
                        <a:pt x="60069" y="11074"/>
                        <a:pt x="60127" y="11074"/>
                      </a:cubicBezTo>
                      <a:cubicBezTo>
                        <a:pt x="60156" y="11074"/>
                        <a:pt x="60213" y="11045"/>
                        <a:pt x="60242" y="11045"/>
                      </a:cubicBezTo>
                      <a:cubicBezTo>
                        <a:pt x="60300" y="11045"/>
                        <a:pt x="60329" y="11045"/>
                        <a:pt x="60357" y="11016"/>
                      </a:cubicBezTo>
                      <a:cubicBezTo>
                        <a:pt x="60386" y="11016"/>
                        <a:pt x="60386" y="11016"/>
                        <a:pt x="60386" y="11016"/>
                      </a:cubicBezTo>
                      <a:lnTo>
                        <a:pt x="60415" y="11016"/>
                      </a:lnTo>
                      <a:cubicBezTo>
                        <a:pt x="60444" y="11016"/>
                        <a:pt x="60473" y="11016"/>
                        <a:pt x="60473" y="11016"/>
                      </a:cubicBezTo>
                      <a:cubicBezTo>
                        <a:pt x="60530" y="10987"/>
                        <a:pt x="60588" y="10987"/>
                        <a:pt x="60646" y="10958"/>
                      </a:cubicBezTo>
                      <a:cubicBezTo>
                        <a:pt x="60732" y="10930"/>
                        <a:pt x="60761" y="10901"/>
                        <a:pt x="60848" y="10872"/>
                      </a:cubicBezTo>
                      <a:lnTo>
                        <a:pt x="61338" y="10584"/>
                      </a:lnTo>
                      <a:lnTo>
                        <a:pt x="61280" y="11910"/>
                      </a:lnTo>
                      <a:lnTo>
                        <a:pt x="61280" y="11910"/>
                      </a:lnTo>
                      <a:cubicBezTo>
                        <a:pt x="61280" y="11910"/>
                        <a:pt x="61280" y="11968"/>
                        <a:pt x="61309" y="11968"/>
                      </a:cubicBezTo>
                      <a:cubicBezTo>
                        <a:pt x="61309" y="11968"/>
                        <a:pt x="61309" y="12025"/>
                        <a:pt x="61338" y="12025"/>
                      </a:cubicBezTo>
                      <a:cubicBezTo>
                        <a:pt x="61338" y="12054"/>
                        <a:pt x="61367" y="12083"/>
                        <a:pt x="61367" y="12083"/>
                      </a:cubicBezTo>
                      <a:cubicBezTo>
                        <a:pt x="61367" y="12083"/>
                        <a:pt x="61367" y="12112"/>
                        <a:pt x="61396" y="12141"/>
                      </a:cubicBezTo>
                      <a:lnTo>
                        <a:pt x="61396" y="12141"/>
                      </a:lnTo>
                      <a:lnTo>
                        <a:pt x="61396" y="12141"/>
                      </a:lnTo>
                      <a:cubicBezTo>
                        <a:pt x="61424" y="12199"/>
                        <a:pt x="61453" y="12199"/>
                        <a:pt x="61482" y="12228"/>
                      </a:cubicBezTo>
                      <a:cubicBezTo>
                        <a:pt x="61540" y="12256"/>
                        <a:pt x="61569" y="12285"/>
                        <a:pt x="61655" y="12343"/>
                      </a:cubicBezTo>
                      <a:lnTo>
                        <a:pt x="61655" y="12343"/>
                      </a:lnTo>
                      <a:lnTo>
                        <a:pt x="64279" y="13929"/>
                      </a:lnTo>
                      <a:cubicBezTo>
                        <a:pt x="64222" y="13987"/>
                        <a:pt x="64222" y="14015"/>
                        <a:pt x="64135" y="14044"/>
                      </a:cubicBezTo>
                      <a:lnTo>
                        <a:pt x="59319" y="16813"/>
                      </a:lnTo>
                      <a:cubicBezTo>
                        <a:pt x="59204" y="16899"/>
                        <a:pt x="59060" y="16957"/>
                        <a:pt x="58916" y="16985"/>
                      </a:cubicBezTo>
                      <a:lnTo>
                        <a:pt x="58916" y="16985"/>
                      </a:lnTo>
                      <a:cubicBezTo>
                        <a:pt x="58771" y="17014"/>
                        <a:pt x="58598" y="17014"/>
                        <a:pt x="58454" y="17014"/>
                      </a:cubicBezTo>
                      <a:lnTo>
                        <a:pt x="58454" y="17014"/>
                      </a:lnTo>
                      <a:cubicBezTo>
                        <a:pt x="58310" y="17014"/>
                        <a:pt x="58166" y="17014"/>
                        <a:pt x="58022" y="16985"/>
                      </a:cubicBezTo>
                      <a:cubicBezTo>
                        <a:pt x="58022" y="16985"/>
                        <a:pt x="57964" y="16957"/>
                        <a:pt x="57964" y="16957"/>
                      </a:cubicBezTo>
                      <a:cubicBezTo>
                        <a:pt x="57820" y="16928"/>
                        <a:pt x="57704" y="16870"/>
                        <a:pt x="57589" y="16813"/>
                      </a:cubicBezTo>
                      <a:lnTo>
                        <a:pt x="37460" y="4614"/>
                      </a:lnTo>
                      <a:cubicBezTo>
                        <a:pt x="37345" y="4557"/>
                        <a:pt x="37258" y="4441"/>
                        <a:pt x="37201" y="4383"/>
                      </a:cubicBezTo>
                      <a:lnTo>
                        <a:pt x="37201" y="4383"/>
                      </a:lnTo>
                      <a:cubicBezTo>
                        <a:pt x="37143" y="4297"/>
                        <a:pt x="37114" y="4211"/>
                        <a:pt x="37114" y="4095"/>
                      </a:cubicBezTo>
                      <a:lnTo>
                        <a:pt x="37057" y="5825"/>
                      </a:lnTo>
                      <a:lnTo>
                        <a:pt x="37057" y="5825"/>
                      </a:lnTo>
                      <a:cubicBezTo>
                        <a:pt x="37057" y="5825"/>
                        <a:pt x="37057" y="5883"/>
                        <a:pt x="37057" y="5883"/>
                      </a:cubicBezTo>
                      <a:lnTo>
                        <a:pt x="37057" y="5941"/>
                      </a:lnTo>
                      <a:cubicBezTo>
                        <a:pt x="37057" y="5970"/>
                        <a:pt x="37085" y="5998"/>
                        <a:pt x="37085" y="6027"/>
                      </a:cubicBezTo>
                      <a:cubicBezTo>
                        <a:pt x="37114" y="6056"/>
                        <a:pt x="37114" y="6056"/>
                        <a:pt x="37143" y="6056"/>
                      </a:cubicBezTo>
                      <a:lnTo>
                        <a:pt x="37143" y="6056"/>
                      </a:lnTo>
                      <a:lnTo>
                        <a:pt x="37143" y="6085"/>
                      </a:lnTo>
                      <a:cubicBezTo>
                        <a:pt x="37172" y="6114"/>
                        <a:pt x="37201" y="6142"/>
                        <a:pt x="37201" y="6171"/>
                      </a:cubicBezTo>
                      <a:cubicBezTo>
                        <a:pt x="37258" y="6229"/>
                        <a:pt x="37287" y="6258"/>
                        <a:pt x="37374" y="6287"/>
                      </a:cubicBezTo>
                      <a:lnTo>
                        <a:pt x="37374" y="6287"/>
                      </a:lnTo>
                      <a:lnTo>
                        <a:pt x="43228" y="9834"/>
                      </a:lnTo>
                      <a:cubicBezTo>
                        <a:pt x="43170" y="9891"/>
                        <a:pt x="43141" y="9949"/>
                        <a:pt x="43055" y="10007"/>
                      </a:cubicBezTo>
                      <a:lnTo>
                        <a:pt x="38239" y="12804"/>
                      </a:lnTo>
                      <a:cubicBezTo>
                        <a:pt x="38123" y="12862"/>
                        <a:pt x="37979" y="12948"/>
                        <a:pt x="37835" y="12977"/>
                      </a:cubicBezTo>
                      <a:cubicBezTo>
                        <a:pt x="37835" y="12977"/>
                        <a:pt x="37835" y="12977"/>
                        <a:pt x="37806" y="12977"/>
                      </a:cubicBezTo>
                      <a:cubicBezTo>
                        <a:pt x="37662" y="13006"/>
                        <a:pt x="37518" y="13035"/>
                        <a:pt x="37345" y="13035"/>
                      </a:cubicBezTo>
                      <a:cubicBezTo>
                        <a:pt x="37345" y="13035"/>
                        <a:pt x="37345" y="13035"/>
                        <a:pt x="37345" y="13035"/>
                      </a:cubicBezTo>
                      <a:cubicBezTo>
                        <a:pt x="37201" y="13035"/>
                        <a:pt x="37028" y="13006"/>
                        <a:pt x="36912" y="13006"/>
                      </a:cubicBezTo>
                      <a:cubicBezTo>
                        <a:pt x="36883" y="13006"/>
                        <a:pt x="36883" y="13006"/>
                        <a:pt x="36855" y="12977"/>
                      </a:cubicBezTo>
                      <a:cubicBezTo>
                        <a:pt x="36710" y="12948"/>
                        <a:pt x="36566" y="12891"/>
                        <a:pt x="36480" y="12833"/>
                      </a:cubicBezTo>
                      <a:lnTo>
                        <a:pt x="30020" y="8940"/>
                      </a:lnTo>
                      <a:cubicBezTo>
                        <a:pt x="29905" y="8853"/>
                        <a:pt x="29818" y="8767"/>
                        <a:pt x="29761" y="8680"/>
                      </a:cubicBezTo>
                      <a:lnTo>
                        <a:pt x="29732" y="8680"/>
                      </a:lnTo>
                      <a:cubicBezTo>
                        <a:pt x="29674" y="8594"/>
                        <a:pt x="29645" y="8507"/>
                        <a:pt x="29645" y="8421"/>
                      </a:cubicBezTo>
                      <a:lnTo>
                        <a:pt x="29588" y="10151"/>
                      </a:lnTo>
                      <a:lnTo>
                        <a:pt x="29588" y="10238"/>
                      </a:lnTo>
                      <a:cubicBezTo>
                        <a:pt x="29588" y="10238"/>
                        <a:pt x="29588" y="10266"/>
                        <a:pt x="29616" y="10295"/>
                      </a:cubicBezTo>
                      <a:cubicBezTo>
                        <a:pt x="29616" y="10324"/>
                        <a:pt x="29645" y="10324"/>
                        <a:pt x="29645" y="10353"/>
                      </a:cubicBezTo>
                      <a:cubicBezTo>
                        <a:pt x="29645" y="10382"/>
                        <a:pt x="29674" y="10382"/>
                        <a:pt x="29674" y="10382"/>
                      </a:cubicBezTo>
                      <a:cubicBezTo>
                        <a:pt x="29674" y="10411"/>
                        <a:pt x="29674" y="10411"/>
                        <a:pt x="29674" y="10411"/>
                      </a:cubicBezTo>
                      <a:cubicBezTo>
                        <a:pt x="29674" y="10411"/>
                        <a:pt x="29674" y="10439"/>
                        <a:pt x="29674" y="10439"/>
                      </a:cubicBezTo>
                      <a:cubicBezTo>
                        <a:pt x="29703" y="10468"/>
                        <a:pt x="29732" y="10497"/>
                        <a:pt x="29761" y="10526"/>
                      </a:cubicBezTo>
                      <a:cubicBezTo>
                        <a:pt x="29789" y="10584"/>
                        <a:pt x="29847" y="10612"/>
                        <a:pt x="29905" y="10670"/>
                      </a:cubicBezTo>
                      <a:lnTo>
                        <a:pt x="29934" y="10670"/>
                      </a:lnTo>
                      <a:lnTo>
                        <a:pt x="33856" y="13035"/>
                      </a:lnTo>
                      <a:cubicBezTo>
                        <a:pt x="33798" y="13092"/>
                        <a:pt x="33769" y="13150"/>
                        <a:pt x="33683" y="13179"/>
                      </a:cubicBezTo>
                      <a:lnTo>
                        <a:pt x="21542" y="20215"/>
                      </a:lnTo>
                      <a:cubicBezTo>
                        <a:pt x="21427" y="20273"/>
                        <a:pt x="21282" y="20360"/>
                        <a:pt x="21138" y="20388"/>
                      </a:cubicBezTo>
                      <a:lnTo>
                        <a:pt x="21109" y="20417"/>
                      </a:lnTo>
                      <a:cubicBezTo>
                        <a:pt x="20965" y="20446"/>
                        <a:pt x="20821" y="20446"/>
                        <a:pt x="20648" y="20446"/>
                      </a:cubicBezTo>
                      <a:lnTo>
                        <a:pt x="20619" y="20446"/>
                      </a:lnTo>
                      <a:cubicBezTo>
                        <a:pt x="20475" y="20446"/>
                        <a:pt x="20331" y="20446"/>
                        <a:pt x="20186" y="20417"/>
                      </a:cubicBezTo>
                      <a:cubicBezTo>
                        <a:pt x="20158" y="20417"/>
                        <a:pt x="20158" y="20388"/>
                        <a:pt x="20158" y="20388"/>
                      </a:cubicBezTo>
                      <a:cubicBezTo>
                        <a:pt x="19985" y="20360"/>
                        <a:pt x="19869" y="20302"/>
                        <a:pt x="19754" y="20244"/>
                      </a:cubicBezTo>
                      <a:lnTo>
                        <a:pt x="15226" y="17505"/>
                      </a:lnTo>
                      <a:cubicBezTo>
                        <a:pt x="15111" y="17447"/>
                        <a:pt x="15025" y="17332"/>
                        <a:pt x="14967" y="17274"/>
                      </a:cubicBezTo>
                      <a:lnTo>
                        <a:pt x="14967" y="17274"/>
                      </a:lnTo>
                      <a:cubicBezTo>
                        <a:pt x="14909" y="17188"/>
                        <a:pt x="14880" y="17101"/>
                        <a:pt x="14880" y="17014"/>
                      </a:cubicBezTo>
                      <a:lnTo>
                        <a:pt x="14823" y="18745"/>
                      </a:lnTo>
                      <a:cubicBezTo>
                        <a:pt x="14823" y="18745"/>
                        <a:pt x="14823" y="18802"/>
                        <a:pt x="14823" y="18831"/>
                      </a:cubicBezTo>
                      <a:lnTo>
                        <a:pt x="14823" y="18918"/>
                      </a:lnTo>
                      <a:cubicBezTo>
                        <a:pt x="14852" y="18947"/>
                        <a:pt x="14852" y="18947"/>
                        <a:pt x="14852" y="18975"/>
                      </a:cubicBezTo>
                      <a:cubicBezTo>
                        <a:pt x="14852" y="18975"/>
                        <a:pt x="14852" y="19004"/>
                        <a:pt x="14880" y="19004"/>
                      </a:cubicBezTo>
                      <a:lnTo>
                        <a:pt x="14909" y="19004"/>
                      </a:lnTo>
                      <a:lnTo>
                        <a:pt x="14909" y="19033"/>
                      </a:lnTo>
                      <a:cubicBezTo>
                        <a:pt x="14938" y="19062"/>
                        <a:pt x="14967" y="19091"/>
                        <a:pt x="14996" y="19119"/>
                      </a:cubicBezTo>
                      <a:cubicBezTo>
                        <a:pt x="15053" y="19177"/>
                        <a:pt x="15082" y="19206"/>
                        <a:pt x="15169" y="19235"/>
                      </a:cubicBezTo>
                      <a:cubicBezTo>
                        <a:pt x="15169" y="19235"/>
                        <a:pt x="15169" y="19235"/>
                        <a:pt x="15169" y="19235"/>
                      </a:cubicBezTo>
                      <a:lnTo>
                        <a:pt x="19091" y="21628"/>
                      </a:lnTo>
                      <a:cubicBezTo>
                        <a:pt x="19033" y="21657"/>
                        <a:pt x="19004" y="21715"/>
                        <a:pt x="18918" y="21773"/>
                      </a:cubicBezTo>
                      <a:lnTo>
                        <a:pt x="6719" y="28838"/>
                      </a:lnTo>
                      <a:cubicBezTo>
                        <a:pt x="6604" y="28895"/>
                        <a:pt x="6460" y="28953"/>
                        <a:pt x="6315" y="28982"/>
                      </a:cubicBezTo>
                      <a:lnTo>
                        <a:pt x="6287" y="28982"/>
                      </a:lnTo>
                      <a:cubicBezTo>
                        <a:pt x="6142" y="29011"/>
                        <a:pt x="5998" y="29040"/>
                        <a:pt x="5825" y="29040"/>
                      </a:cubicBezTo>
                      <a:lnTo>
                        <a:pt x="5796" y="29040"/>
                      </a:lnTo>
                      <a:cubicBezTo>
                        <a:pt x="5652" y="29040"/>
                        <a:pt x="5508" y="29011"/>
                        <a:pt x="5364" y="28982"/>
                      </a:cubicBezTo>
                      <a:cubicBezTo>
                        <a:pt x="5364" y="28982"/>
                        <a:pt x="5335" y="28982"/>
                        <a:pt x="5306" y="28982"/>
                      </a:cubicBezTo>
                      <a:cubicBezTo>
                        <a:pt x="5162" y="28953"/>
                        <a:pt x="5047" y="28895"/>
                        <a:pt x="4931" y="28838"/>
                      </a:cubicBezTo>
                      <a:lnTo>
                        <a:pt x="404" y="26098"/>
                      </a:lnTo>
                      <a:cubicBezTo>
                        <a:pt x="288" y="26041"/>
                        <a:pt x="202" y="25954"/>
                        <a:pt x="144" y="25868"/>
                      </a:cubicBezTo>
                      <a:lnTo>
                        <a:pt x="115" y="25868"/>
                      </a:lnTo>
                      <a:cubicBezTo>
                        <a:pt x="58" y="25781"/>
                        <a:pt x="29" y="25695"/>
                        <a:pt x="58" y="25608"/>
                      </a:cubicBezTo>
                      <a:lnTo>
                        <a:pt x="0" y="27338"/>
                      </a:lnTo>
                      <a:lnTo>
                        <a:pt x="0" y="27425"/>
                      </a:lnTo>
                      <a:cubicBezTo>
                        <a:pt x="0" y="27425"/>
                        <a:pt x="0" y="27454"/>
                        <a:pt x="29" y="27482"/>
                      </a:cubicBezTo>
                      <a:cubicBezTo>
                        <a:pt x="29" y="27511"/>
                        <a:pt x="58" y="27511"/>
                        <a:pt x="58" y="27569"/>
                      </a:cubicBezTo>
                      <a:lnTo>
                        <a:pt x="87" y="27598"/>
                      </a:lnTo>
                      <a:lnTo>
                        <a:pt x="87" y="27627"/>
                      </a:lnTo>
                      <a:lnTo>
                        <a:pt x="87" y="27627"/>
                      </a:lnTo>
                      <a:cubicBezTo>
                        <a:pt x="115" y="27656"/>
                        <a:pt x="144" y="27685"/>
                        <a:pt x="173" y="27713"/>
                      </a:cubicBezTo>
                      <a:cubicBezTo>
                        <a:pt x="202" y="27771"/>
                        <a:pt x="260" y="27800"/>
                        <a:pt x="317" y="27857"/>
                      </a:cubicBezTo>
                      <a:cubicBezTo>
                        <a:pt x="317" y="27857"/>
                        <a:pt x="346" y="27857"/>
                        <a:pt x="346" y="27857"/>
                      </a:cubicBezTo>
                      <a:lnTo>
                        <a:pt x="4874" y="30597"/>
                      </a:lnTo>
                      <a:cubicBezTo>
                        <a:pt x="4960" y="30626"/>
                        <a:pt x="5047" y="30683"/>
                        <a:pt x="5133" y="30712"/>
                      </a:cubicBezTo>
                      <a:cubicBezTo>
                        <a:pt x="5191" y="30741"/>
                        <a:pt x="5220" y="30741"/>
                        <a:pt x="5248" y="30741"/>
                      </a:cubicBezTo>
                      <a:cubicBezTo>
                        <a:pt x="5248" y="30741"/>
                        <a:pt x="5277" y="30741"/>
                        <a:pt x="5306" y="30770"/>
                      </a:cubicBezTo>
                      <a:cubicBezTo>
                        <a:pt x="5335" y="30770"/>
                        <a:pt x="5364" y="30770"/>
                        <a:pt x="5364" y="30770"/>
                      </a:cubicBezTo>
                      <a:cubicBezTo>
                        <a:pt x="5422" y="30770"/>
                        <a:pt x="5479" y="30799"/>
                        <a:pt x="5537" y="30799"/>
                      </a:cubicBezTo>
                      <a:cubicBezTo>
                        <a:pt x="5566" y="30828"/>
                        <a:pt x="5623" y="30828"/>
                        <a:pt x="5652" y="30828"/>
                      </a:cubicBezTo>
                      <a:lnTo>
                        <a:pt x="5912" y="30828"/>
                      </a:lnTo>
                      <a:cubicBezTo>
                        <a:pt x="5969" y="30799"/>
                        <a:pt x="5998" y="30799"/>
                        <a:pt x="6056" y="30799"/>
                      </a:cubicBezTo>
                      <a:cubicBezTo>
                        <a:pt x="6114" y="30799"/>
                        <a:pt x="6142" y="30799"/>
                        <a:pt x="6171" y="30770"/>
                      </a:cubicBezTo>
                      <a:cubicBezTo>
                        <a:pt x="6200" y="30770"/>
                        <a:pt x="6200" y="30770"/>
                        <a:pt x="6200" y="30770"/>
                      </a:cubicBezTo>
                      <a:lnTo>
                        <a:pt x="6229" y="30770"/>
                      </a:lnTo>
                      <a:cubicBezTo>
                        <a:pt x="6258" y="30770"/>
                        <a:pt x="6287" y="30770"/>
                        <a:pt x="6315" y="30741"/>
                      </a:cubicBezTo>
                      <a:cubicBezTo>
                        <a:pt x="6373" y="30712"/>
                        <a:pt x="6431" y="30712"/>
                        <a:pt x="6488" y="30683"/>
                      </a:cubicBezTo>
                      <a:cubicBezTo>
                        <a:pt x="6546" y="30655"/>
                        <a:pt x="6633" y="30626"/>
                        <a:pt x="6662" y="30597"/>
                      </a:cubicBezTo>
                      <a:lnTo>
                        <a:pt x="14361" y="26156"/>
                      </a:lnTo>
                      <a:lnTo>
                        <a:pt x="14332" y="27281"/>
                      </a:lnTo>
                      <a:lnTo>
                        <a:pt x="14332" y="27310"/>
                      </a:lnTo>
                      <a:cubicBezTo>
                        <a:pt x="14332" y="27310"/>
                        <a:pt x="14332" y="27338"/>
                        <a:pt x="14332" y="27367"/>
                      </a:cubicBezTo>
                      <a:cubicBezTo>
                        <a:pt x="14332" y="27367"/>
                        <a:pt x="14332" y="27425"/>
                        <a:pt x="14361" y="27454"/>
                      </a:cubicBezTo>
                      <a:cubicBezTo>
                        <a:pt x="14361" y="27454"/>
                        <a:pt x="14361" y="27511"/>
                        <a:pt x="14390" y="27511"/>
                      </a:cubicBezTo>
                      <a:cubicBezTo>
                        <a:pt x="14390" y="27511"/>
                        <a:pt x="14419" y="27540"/>
                        <a:pt x="14419" y="27569"/>
                      </a:cubicBezTo>
                      <a:lnTo>
                        <a:pt x="14419" y="27569"/>
                      </a:lnTo>
                      <a:lnTo>
                        <a:pt x="14448" y="27598"/>
                      </a:lnTo>
                      <a:cubicBezTo>
                        <a:pt x="14477" y="27627"/>
                        <a:pt x="14505" y="27656"/>
                        <a:pt x="14505" y="27685"/>
                      </a:cubicBezTo>
                      <a:cubicBezTo>
                        <a:pt x="14563" y="27713"/>
                        <a:pt x="14592" y="27742"/>
                        <a:pt x="14678" y="27800"/>
                      </a:cubicBezTo>
                      <a:lnTo>
                        <a:pt x="14678" y="27800"/>
                      </a:lnTo>
                      <a:lnTo>
                        <a:pt x="21484" y="31924"/>
                      </a:lnTo>
                      <a:cubicBezTo>
                        <a:pt x="21571" y="31981"/>
                        <a:pt x="21657" y="32010"/>
                        <a:pt x="21773" y="32068"/>
                      </a:cubicBezTo>
                      <a:cubicBezTo>
                        <a:pt x="21801" y="32068"/>
                        <a:pt x="21830" y="32096"/>
                        <a:pt x="21888" y="32096"/>
                      </a:cubicBezTo>
                      <a:cubicBezTo>
                        <a:pt x="21917" y="32096"/>
                        <a:pt x="21917" y="32096"/>
                        <a:pt x="21946" y="32096"/>
                      </a:cubicBezTo>
                      <a:cubicBezTo>
                        <a:pt x="21974" y="32125"/>
                        <a:pt x="21974" y="32125"/>
                        <a:pt x="22032" y="32125"/>
                      </a:cubicBezTo>
                      <a:cubicBezTo>
                        <a:pt x="22090" y="32125"/>
                        <a:pt x="22119" y="32125"/>
                        <a:pt x="22176" y="32154"/>
                      </a:cubicBezTo>
                      <a:cubicBezTo>
                        <a:pt x="22234" y="32154"/>
                        <a:pt x="22263" y="32154"/>
                        <a:pt x="22320" y="32154"/>
                      </a:cubicBezTo>
                      <a:lnTo>
                        <a:pt x="22378" y="32154"/>
                      </a:lnTo>
                      <a:lnTo>
                        <a:pt x="22378" y="32154"/>
                      </a:lnTo>
                      <a:lnTo>
                        <a:pt x="22436" y="32154"/>
                      </a:lnTo>
                      <a:cubicBezTo>
                        <a:pt x="22465" y="32154"/>
                        <a:pt x="22522" y="32154"/>
                        <a:pt x="22551" y="32154"/>
                      </a:cubicBezTo>
                      <a:cubicBezTo>
                        <a:pt x="22580" y="32154"/>
                        <a:pt x="22638" y="32154"/>
                        <a:pt x="22667" y="32154"/>
                      </a:cubicBezTo>
                      <a:cubicBezTo>
                        <a:pt x="22724" y="32154"/>
                        <a:pt x="22753" y="32154"/>
                        <a:pt x="22782" y="32125"/>
                      </a:cubicBezTo>
                      <a:lnTo>
                        <a:pt x="22840" y="32125"/>
                      </a:lnTo>
                      <a:lnTo>
                        <a:pt x="22840" y="32125"/>
                      </a:lnTo>
                      <a:cubicBezTo>
                        <a:pt x="22868" y="32125"/>
                        <a:pt x="22897" y="32125"/>
                        <a:pt x="22926" y="32096"/>
                      </a:cubicBezTo>
                      <a:cubicBezTo>
                        <a:pt x="22984" y="32096"/>
                        <a:pt x="23041" y="32068"/>
                        <a:pt x="23070" y="32039"/>
                      </a:cubicBezTo>
                      <a:cubicBezTo>
                        <a:pt x="23128" y="32010"/>
                        <a:pt x="23186" y="31981"/>
                        <a:pt x="23272" y="31952"/>
                      </a:cubicBezTo>
                      <a:lnTo>
                        <a:pt x="23791" y="31664"/>
                      </a:lnTo>
                      <a:lnTo>
                        <a:pt x="23733" y="33048"/>
                      </a:lnTo>
                      <a:lnTo>
                        <a:pt x="23733" y="33048"/>
                      </a:lnTo>
                      <a:lnTo>
                        <a:pt x="23733" y="33106"/>
                      </a:lnTo>
                      <a:cubicBezTo>
                        <a:pt x="23733" y="33106"/>
                        <a:pt x="23733" y="33163"/>
                        <a:pt x="23762" y="33192"/>
                      </a:cubicBezTo>
                      <a:cubicBezTo>
                        <a:pt x="23762" y="33192"/>
                        <a:pt x="23762" y="33221"/>
                        <a:pt x="23791" y="33250"/>
                      </a:cubicBezTo>
                      <a:cubicBezTo>
                        <a:pt x="23791" y="33279"/>
                        <a:pt x="23820" y="33279"/>
                        <a:pt x="23820" y="33279"/>
                      </a:cubicBezTo>
                      <a:cubicBezTo>
                        <a:pt x="23820" y="33308"/>
                        <a:pt x="23820" y="33308"/>
                        <a:pt x="23820" y="33308"/>
                      </a:cubicBezTo>
                      <a:cubicBezTo>
                        <a:pt x="23820" y="33308"/>
                        <a:pt x="23820" y="33337"/>
                        <a:pt x="23820" y="33337"/>
                      </a:cubicBezTo>
                      <a:cubicBezTo>
                        <a:pt x="23849" y="33365"/>
                        <a:pt x="23878" y="33394"/>
                        <a:pt x="23907" y="33423"/>
                      </a:cubicBezTo>
                      <a:cubicBezTo>
                        <a:pt x="23964" y="33452"/>
                        <a:pt x="23993" y="33509"/>
                        <a:pt x="24051" y="33538"/>
                      </a:cubicBezTo>
                      <a:lnTo>
                        <a:pt x="24080" y="33538"/>
                      </a:lnTo>
                      <a:lnTo>
                        <a:pt x="27454" y="35586"/>
                      </a:lnTo>
                      <a:cubicBezTo>
                        <a:pt x="27540" y="35644"/>
                        <a:pt x="27627" y="35672"/>
                        <a:pt x="27713" y="35730"/>
                      </a:cubicBezTo>
                      <a:cubicBezTo>
                        <a:pt x="27742" y="35730"/>
                        <a:pt x="27800" y="35730"/>
                        <a:pt x="27828" y="35759"/>
                      </a:cubicBezTo>
                      <a:cubicBezTo>
                        <a:pt x="27857" y="35759"/>
                        <a:pt x="27886" y="35759"/>
                        <a:pt x="27886" y="35788"/>
                      </a:cubicBezTo>
                      <a:cubicBezTo>
                        <a:pt x="27915" y="35788"/>
                        <a:pt x="27915" y="35788"/>
                        <a:pt x="27944" y="35788"/>
                      </a:cubicBezTo>
                      <a:cubicBezTo>
                        <a:pt x="28002" y="35788"/>
                        <a:pt x="28059" y="35817"/>
                        <a:pt x="28088" y="35817"/>
                      </a:cubicBezTo>
                      <a:cubicBezTo>
                        <a:pt x="28146" y="35845"/>
                        <a:pt x="28175" y="35845"/>
                        <a:pt x="28232" y="35845"/>
                      </a:cubicBezTo>
                      <a:lnTo>
                        <a:pt x="28376" y="35845"/>
                      </a:lnTo>
                      <a:cubicBezTo>
                        <a:pt x="28434" y="35845"/>
                        <a:pt x="28463" y="35845"/>
                        <a:pt x="28492" y="35817"/>
                      </a:cubicBezTo>
                      <a:cubicBezTo>
                        <a:pt x="28549" y="35817"/>
                        <a:pt x="28578" y="35817"/>
                        <a:pt x="28636" y="35817"/>
                      </a:cubicBezTo>
                      <a:cubicBezTo>
                        <a:pt x="28665" y="35817"/>
                        <a:pt x="28722" y="35817"/>
                        <a:pt x="28751" y="35788"/>
                      </a:cubicBezTo>
                      <a:cubicBezTo>
                        <a:pt x="28751" y="35788"/>
                        <a:pt x="28780" y="35788"/>
                        <a:pt x="28780" y="35788"/>
                      </a:cubicBezTo>
                      <a:cubicBezTo>
                        <a:pt x="28780" y="35788"/>
                        <a:pt x="28780" y="35788"/>
                        <a:pt x="28809" y="35788"/>
                      </a:cubicBezTo>
                      <a:cubicBezTo>
                        <a:pt x="28838" y="35788"/>
                        <a:pt x="28867" y="35788"/>
                        <a:pt x="28867" y="35759"/>
                      </a:cubicBezTo>
                      <a:cubicBezTo>
                        <a:pt x="28924" y="35759"/>
                        <a:pt x="28982" y="35730"/>
                        <a:pt x="29040" y="35730"/>
                      </a:cubicBezTo>
                      <a:cubicBezTo>
                        <a:pt x="29126" y="35701"/>
                        <a:pt x="29155" y="35672"/>
                        <a:pt x="29213" y="35644"/>
                      </a:cubicBezTo>
                      <a:lnTo>
                        <a:pt x="29991" y="35182"/>
                      </a:lnTo>
                      <a:lnTo>
                        <a:pt x="29934" y="36855"/>
                      </a:lnTo>
                      <a:lnTo>
                        <a:pt x="29934" y="36884"/>
                      </a:lnTo>
                      <a:cubicBezTo>
                        <a:pt x="29934" y="36884"/>
                        <a:pt x="29934" y="36912"/>
                        <a:pt x="29962" y="36941"/>
                      </a:cubicBezTo>
                      <a:cubicBezTo>
                        <a:pt x="29962" y="36941"/>
                        <a:pt x="29962" y="36999"/>
                        <a:pt x="29962" y="37028"/>
                      </a:cubicBezTo>
                      <a:cubicBezTo>
                        <a:pt x="29962" y="37028"/>
                        <a:pt x="29991" y="37086"/>
                        <a:pt x="29991" y="37086"/>
                      </a:cubicBezTo>
                      <a:cubicBezTo>
                        <a:pt x="29991" y="37086"/>
                        <a:pt x="30020" y="37114"/>
                        <a:pt x="30020" y="37143"/>
                      </a:cubicBezTo>
                      <a:lnTo>
                        <a:pt x="30049" y="37143"/>
                      </a:lnTo>
                      <a:lnTo>
                        <a:pt x="30049" y="37143"/>
                      </a:lnTo>
                      <a:cubicBezTo>
                        <a:pt x="30078" y="37201"/>
                        <a:pt x="30107" y="37201"/>
                        <a:pt x="30107" y="37258"/>
                      </a:cubicBezTo>
                      <a:cubicBezTo>
                        <a:pt x="30164" y="37287"/>
                        <a:pt x="30193" y="37316"/>
                        <a:pt x="30280" y="37374"/>
                      </a:cubicBezTo>
                      <a:lnTo>
                        <a:pt x="30280" y="37374"/>
                      </a:lnTo>
                      <a:lnTo>
                        <a:pt x="31318" y="38008"/>
                      </a:lnTo>
                      <a:cubicBezTo>
                        <a:pt x="31260" y="38066"/>
                        <a:pt x="31231" y="38095"/>
                        <a:pt x="31174" y="38153"/>
                      </a:cubicBezTo>
                      <a:lnTo>
                        <a:pt x="26358" y="40950"/>
                      </a:lnTo>
                      <a:cubicBezTo>
                        <a:pt x="26242" y="41008"/>
                        <a:pt x="26098" y="41065"/>
                        <a:pt x="25954" y="41094"/>
                      </a:cubicBezTo>
                      <a:cubicBezTo>
                        <a:pt x="25925" y="41094"/>
                        <a:pt x="25925" y="41094"/>
                        <a:pt x="25925" y="41094"/>
                      </a:cubicBezTo>
                      <a:cubicBezTo>
                        <a:pt x="25752" y="41123"/>
                        <a:pt x="25608" y="41152"/>
                        <a:pt x="25435" y="41152"/>
                      </a:cubicBezTo>
                      <a:lnTo>
                        <a:pt x="25435" y="41152"/>
                      </a:lnTo>
                      <a:cubicBezTo>
                        <a:pt x="25291" y="41152"/>
                        <a:pt x="25118" y="41123"/>
                        <a:pt x="25002" y="41094"/>
                      </a:cubicBezTo>
                      <a:cubicBezTo>
                        <a:pt x="25002" y="41094"/>
                        <a:pt x="24973" y="41094"/>
                        <a:pt x="24945" y="41094"/>
                      </a:cubicBezTo>
                      <a:cubicBezTo>
                        <a:pt x="24800" y="41065"/>
                        <a:pt x="24685" y="41008"/>
                        <a:pt x="24570" y="40921"/>
                      </a:cubicBezTo>
                      <a:lnTo>
                        <a:pt x="18600" y="37287"/>
                      </a:lnTo>
                      <a:cubicBezTo>
                        <a:pt x="18485" y="37258"/>
                        <a:pt x="18427" y="37172"/>
                        <a:pt x="18370" y="37086"/>
                      </a:cubicBezTo>
                      <a:lnTo>
                        <a:pt x="22551" y="34663"/>
                      </a:lnTo>
                      <a:cubicBezTo>
                        <a:pt x="22811" y="34519"/>
                        <a:pt x="22926" y="34346"/>
                        <a:pt x="22926" y="34144"/>
                      </a:cubicBezTo>
                      <a:lnTo>
                        <a:pt x="22984" y="32414"/>
                      </a:lnTo>
                      <a:cubicBezTo>
                        <a:pt x="22984" y="32616"/>
                        <a:pt x="22840" y="32817"/>
                        <a:pt x="22580" y="32962"/>
                      </a:cubicBezTo>
                      <a:lnTo>
                        <a:pt x="17764" y="35759"/>
                      </a:lnTo>
                      <a:cubicBezTo>
                        <a:pt x="17649" y="35817"/>
                        <a:pt x="17505" y="35874"/>
                        <a:pt x="17332" y="35903"/>
                      </a:cubicBezTo>
                      <a:lnTo>
                        <a:pt x="17332" y="35932"/>
                      </a:lnTo>
                      <a:cubicBezTo>
                        <a:pt x="17187" y="35961"/>
                        <a:pt x="17014" y="35990"/>
                        <a:pt x="16870" y="35990"/>
                      </a:cubicBezTo>
                      <a:lnTo>
                        <a:pt x="16841" y="35990"/>
                      </a:lnTo>
                      <a:cubicBezTo>
                        <a:pt x="16697" y="35990"/>
                        <a:pt x="16553" y="35990"/>
                        <a:pt x="16409" y="35932"/>
                      </a:cubicBezTo>
                      <a:cubicBezTo>
                        <a:pt x="16380" y="35932"/>
                        <a:pt x="16380" y="35932"/>
                        <a:pt x="16351" y="35932"/>
                      </a:cubicBezTo>
                      <a:cubicBezTo>
                        <a:pt x="16207" y="35874"/>
                        <a:pt x="16092" y="35845"/>
                        <a:pt x="15976" y="35759"/>
                      </a:cubicBezTo>
                      <a:lnTo>
                        <a:pt x="10007" y="32154"/>
                      </a:lnTo>
                      <a:cubicBezTo>
                        <a:pt x="9891" y="32096"/>
                        <a:pt x="9805" y="31981"/>
                        <a:pt x="9747" y="31924"/>
                      </a:cubicBezTo>
                      <a:cubicBezTo>
                        <a:pt x="9747" y="31895"/>
                        <a:pt x="9747" y="31895"/>
                        <a:pt x="9747" y="31895"/>
                      </a:cubicBezTo>
                      <a:cubicBezTo>
                        <a:pt x="9690" y="31808"/>
                        <a:pt x="9661" y="31722"/>
                        <a:pt x="9661" y="31606"/>
                      </a:cubicBezTo>
                      <a:lnTo>
                        <a:pt x="9603" y="33337"/>
                      </a:lnTo>
                      <a:lnTo>
                        <a:pt x="9603" y="33423"/>
                      </a:lnTo>
                      <a:cubicBezTo>
                        <a:pt x="9603" y="33452"/>
                        <a:pt x="9603" y="33481"/>
                        <a:pt x="9632" y="33481"/>
                      </a:cubicBezTo>
                      <a:cubicBezTo>
                        <a:pt x="9632" y="33509"/>
                        <a:pt x="9661" y="33509"/>
                        <a:pt x="9661" y="33538"/>
                      </a:cubicBezTo>
                      <a:cubicBezTo>
                        <a:pt x="9661" y="33567"/>
                        <a:pt x="9690" y="33596"/>
                        <a:pt x="9690" y="33596"/>
                      </a:cubicBezTo>
                      <a:cubicBezTo>
                        <a:pt x="9690" y="33596"/>
                        <a:pt x="9690" y="33625"/>
                        <a:pt x="9690" y="33625"/>
                      </a:cubicBezTo>
                      <a:cubicBezTo>
                        <a:pt x="9690" y="33625"/>
                        <a:pt x="9690" y="33625"/>
                        <a:pt x="9718" y="33654"/>
                      </a:cubicBezTo>
                      <a:cubicBezTo>
                        <a:pt x="9747" y="33683"/>
                        <a:pt x="9747" y="33711"/>
                        <a:pt x="9776" y="33740"/>
                      </a:cubicBezTo>
                      <a:cubicBezTo>
                        <a:pt x="9805" y="33798"/>
                        <a:pt x="9863" y="33827"/>
                        <a:pt x="9920" y="33884"/>
                      </a:cubicBezTo>
                      <a:lnTo>
                        <a:pt x="9949" y="33884"/>
                      </a:lnTo>
                      <a:lnTo>
                        <a:pt x="15918" y="37489"/>
                      </a:lnTo>
                      <a:cubicBezTo>
                        <a:pt x="16005" y="37547"/>
                        <a:pt x="16092" y="37576"/>
                        <a:pt x="16207" y="37633"/>
                      </a:cubicBezTo>
                      <a:cubicBezTo>
                        <a:pt x="16236" y="37633"/>
                        <a:pt x="16265" y="37633"/>
                        <a:pt x="16293" y="37633"/>
                      </a:cubicBezTo>
                      <a:cubicBezTo>
                        <a:pt x="16322" y="37662"/>
                        <a:pt x="16351" y="37662"/>
                        <a:pt x="16351" y="37662"/>
                      </a:cubicBezTo>
                      <a:cubicBezTo>
                        <a:pt x="16409" y="37662"/>
                        <a:pt x="16409" y="37691"/>
                        <a:pt x="16438" y="37691"/>
                      </a:cubicBezTo>
                      <a:cubicBezTo>
                        <a:pt x="16466" y="37691"/>
                        <a:pt x="16524" y="37691"/>
                        <a:pt x="16582" y="37720"/>
                      </a:cubicBezTo>
                      <a:cubicBezTo>
                        <a:pt x="16611" y="37720"/>
                        <a:pt x="16668" y="37720"/>
                        <a:pt x="16726" y="37720"/>
                      </a:cubicBezTo>
                      <a:lnTo>
                        <a:pt x="16841" y="37720"/>
                      </a:lnTo>
                      <a:cubicBezTo>
                        <a:pt x="16899" y="37720"/>
                        <a:pt x="16928" y="37720"/>
                        <a:pt x="16957" y="37720"/>
                      </a:cubicBezTo>
                      <a:cubicBezTo>
                        <a:pt x="17014" y="37720"/>
                        <a:pt x="17043" y="37720"/>
                        <a:pt x="17072" y="37720"/>
                      </a:cubicBezTo>
                      <a:cubicBezTo>
                        <a:pt x="17130" y="37720"/>
                        <a:pt x="17158" y="37720"/>
                        <a:pt x="17216" y="37691"/>
                      </a:cubicBezTo>
                      <a:lnTo>
                        <a:pt x="17245" y="37691"/>
                      </a:lnTo>
                      <a:cubicBezTo>
                        <a:pt x="17274" y="37691"/>
                        <a:pt x="17274" y="37691"/>
                        <a:pt x="17274" y="37691"/>
                      </a:cubicBezTo>
                      <a:cubicBezTo>
                        <a:pt x="17303" y="37662"/>
                        <a:pt x="17332" y="37662"/>
                        <a:pt x="17360" y="37662"/>
                      </a:cubicBezTo>
                      <a:cubicBezTo>
                        <a:pt x="17418" y="37662"/>
                        <a:pt x="17476" y="37633"/>
                        <a:pt x="17505" y="37605"/>
                      </a:cubicBezTo>
                      <a:cubicBezTo>
                        <a:pt x="17562" y="37576"/>
                        <a:pt x="17649" y="37547"/>
                        <a:pt x="17678" y="37518"/>
                      </a:cubicBezTo>
                      <a:lnTo>
                        <a:pt x="18168" y="37230"/>
                      </a:lnTo>
                      <a:lnTo>
                        <a:pt x="18139" y="38556"/>
                      </a:lnTo>
                      <a:lnTo>
                        <a:pt x="18139" y="38556"/>
                      </a:lnTo>
                      <a:lnTo>
                        <a:pt x="18139" y="38614"/>
                      </a:lnTo>
                      <a:cubicBezTo>
                        <a:pt x="18139" y="38643"/>
                        <a:pt x="18139" y="38671"/>
                        <a:pt x="18168" y="38700"/>
                      </a:cubicBezTo>
                      <a:cubicBezTo>
                        <a:pt x="18168" y="38729"/>
                        <a:pt x="18197" y="38729"/>
                        <a:pt x="18197" y="38758"/>
                      </a:cubicBezTo>
                      <a:cubicBezTo>
                        <a:pt x="18197" y="38787"/>
                        <a:pt x="18225" y="38787"/>
                        <a:pt x="18225" y="38816"/>
                      </a:cubicBezTo>
                      <a:lnTo>
                        <a:pt x="18225" y="38816"/>
                      </a:lnTo>
                      <a:lnTo>
                        <a:pt x="18225" y="38845"/>
                      </a:lnTo>
                      <a:cubicBezTo>
                        <a:pt x="18254" y="38874"/>
                        <a:pt x="18283" y="38902"/>
                        <a:pt x="18312" y="38931"/>
                      </a:cubicBezTo>
                      <a:cubicBezTo>
                        <a:pt x="18341" y="38960"/>
                        <a:pt x="18398" y="39018"/>
                        <a:pt x="18485" y="39046"/>
                      </a:cubicBezTo>
                      <a:lnTo>
                        <a:pt x="18485" y="39046"/>
                      </a:lnTo>
                      <a:lnTo>
                        <a:pt x="24454" y="42680"/>
                      </a:lnTo>
                      <a:cubicBezTo>
                        <a:pt x="24541" y="42709"/>
                        <a:pt x="24627" y="42767"/>
                        <a:pt x="24714" y="42795"/>
                      </a:cubicBezTo>
                      <a:cubicBezTo>
                        <a:pt x="24743" y="42824"/>
                        <a:pt x="24800" y="42824"/>
                        <a:pt x="24829" y="42824"/>
                      </a:cubicBezTo>
                      <a:cubicBezTo>
                        <a:pt x="24858" y="42824"/>
                        <a:pt x="24858" y="42824"/>
                        <a:pt x="24887" y="42853"/>
                      </a:cubicBezTo>
                      <a:cubicBezTo>
                        <a:pt x="24916" y="42853"/>
                        <a:pt x="24916" y="42853"/>
                        <a:pt x="24945" y="42853"/>
                      </a:cubicBezTo>
                      <a:cubicBezTo>
                        <a:pt x="25002" y="42853"/>
                        <a:pt x="25060" y="42882"/>
                        <a:pt x="25118" y="42882"/>
                      </a:cubicBezTo>
                      <a:cubicBezTo>
                        <a:pt x="25175" y="42882"/>
                        <a:pt x="25204" y="42911"/>
                        <a:pt x="25262" y="42911"/>
                      </a:cubicBezTo>
                      <a:lnTo>
                        <a:pt x="25320" y="42911"/>
                      </a:lnTo>
                      <a:lnTo>
                        <a:pt x="25320" y="42911"/>
                      </a:lnTo>
                      <a:lnTo>
                        <a:pt x="25377" y="42911"/>
                      </a:lnTo>
                      <a:cubicBezTo>
                        <a:pt x="25406" y="42911"/>
                        <a:pt x="25464" y="42911"/>
                        <a:pt x="25493" y="42882"/>
                      </a:cubicBezTo>
                      <a:cubicBezTo>
                        <a:pt x="25550" y="42882"/>
                        <a:pt x="25579" y="42882"/>
                        <a:pt x="25608" y="42853"/>
                      </a:cubicBezTo>
                      <a:cubicBezTo>
                        <a:pt x="25637" y="42853"/>
                        <a:pt x="25694" y="42853"/>
                        <a:pt x="25752" y="42853"/>
                      </a:cubicBezTo>
                      <a:lnTo>
                        <a:pt x="25781" y="42824"/>
                      </a:lnTo>
                      <a:lnTo>
                        <a:pt x="25781" y="42824"/>
                      </a:lnTo>
                      <a:cubicBezTo>
                        <a:pt x="25810" y="42824"/>
                        <a:pt x="25839" y="42824"/>
                        <a:pt x="25867" y="42795"/>
                      </a:cubicBezTo>
                      <a:cubicBezTo>
                        <a:pt x="25925" y="42795"/>
                        <a:pt x="25983" y="42767"/>
                        <a:pt x="26012" y="42738"/>
                      </a:cubicBezTo>
                      <a:cubicBezTo>
                        <a:pt x="26069" y="42709"/>
                        <a:pt x="26156" y="42680"/>
                        <a:pt x="26185" y="42651"/>
                      </a:cubicBezTo>
                      <a:lnTo>
                        <a:pt x="26761" y="42334"/>
                      </a:lnTo>
                      <a:lnTo>
                        <a:pt x="26704" y="43776"/>
                      </a:lnTo>
                      <a:lnTo>
                        <a:pt x="26733" y="43834"/>
                      </a:lnTo>
                      <a:cubicBezTo>
                        <a:pt x="26733" y="43891"/>
                        <a:pt x="26733" y="43891"/>
                        <a:pt x="26761" y="43920"/>
                      </a:cubicBezTo>
                      <a:cubicBezTo>
                        <a:pt x="26790" y="43949"/>
                        <a:pt x="26790" y="43978"/>
                        <a:pt x="26790" y="43978"/>
                      </a:cubicBezTo>
                      <a:cubicBezTo>
                        <a:pt x="26790" y="44006"/>
                        <a:pt x="26819" y="44006"/>
                        <a:pt x="26819" y="44006"/>
                      </a:cubicBezTo>
                      <a:lnTo>
                        <a:pt x="26819" y="44035"/>
                      </a:lnTo>
                      <a:cubicBezTo>
                        <a:pt x="26848" y="44035"/>
                        <a:pt x="26848" y="44064"/>
                        <a:pt x="26848" y="44064"/>
                      </a:cubicBezTo>
                      <a:cubicBezTo>
                        <a:pt x="26877" y="44093"/>
                        <a:pt x="26906" y="44122"/>
                        <a:pt x="26935" y="44151"/>
                      </a:cubicBezTo>
                      <a:cubicBezTo>
                        <a:pt x="26992" y="44180"/>
                        <a:pt x="27021" y="44237"/>
                        <a:pt x="27079" y="44266"/>
                      </a:cubicBezTo>
                      <a:cubicBezTo>
                        <a:pt x="27079" y="44266"/>
                        <a:pt x="27108" y="44266"/>
                        <a:pt x="27108" y="44266"/>
                      </a:cubicBezTo>
                      <a:lnTo>
                        <a:pt x="33077" y="47871"/>
                      </a:lnTo>
                      <a:cubicBezTo>
                        <a:pt x="33163" y="47928"/>
                        <a:pt x="33250" y="47957"/>
                        <a:pt x="33337" y="48015"/>
                      </a:cubicBezTo>
                      <a:cubicBezTo>
                        <a:pt x="33365" y="48015"/>
                        <a:pt x="33423" y="48015"/>
                        <a:pt x="33452" y="48015"/>
                      </a:cubicBezTo>
                      <a:cubicBezTo>
                        <a:pt x="33481" y="48044"/>
                        <a:pt x="33481" y="48044"/>
                        <a:pt x="33510" y="48044"/>
                      </a:cubicBezTo>
                      <a:cubicBezTo>
                        <a:pt x="33538" y="48044"/>
                        <a:pt x="33567" y="48044"/>
                        <a:pt x="33567" y="48044"/>
                      </a:cubicBezTo>
                      <a:cubicBezTo>
                        <a:pt x="33625" y="48073"/>
                        <a:pt x="33683" y="48073"/>
                        <a:pt x="33711" y="48073"/>
                      </a:cubicBezTo>
                      <a:cubicBezTo>
                        <a:pt x="33740" y="48073"/>
                        <a:pt x="33798" y="48073"/>
                        <a:pt x="33856" y="48073"/>
                      </a:cubicBezTo>
                      <a:lnTo>
                        <a:pt x="34000" y="48073"/>
                      </a:lnTo>
                      <a:cubicBezTo>
                        <a:pt x="34057" y="48073"/>
                        <a:pt x="34086" y="48073"/>
                        <a:pt x="34115" y="48073"/>
                      </a:cubicBezTo>
                      <a:cubicBezTo>
                        <a:pt x="34173" y="48073"/>
                        <a:pt x="34202" y="48073"/>
                        <a:pt x="34230" y="48073"/>
                      </a:cubicBezTo>
                      <a:cubicBezTo>
                        <a:pt x="34288" y="48073"/>
                        <a:pt x="34317" y="48044"/>
                        <a:pt x="34375" y="48044"/>
                      </a:cubicBezTo>
                      <a:cubicBezTo>
                        <a:pt x="34375" y="48044"/>
                        <a:pt x="34403" y="48044"/>
                        <a:pt x="34403" y="48044"/>
                      </a:cubicBezTo>
                      <a:lnTo>
                        <a:pt x="34432" y="48044"/>
                      </a:lnTo>
                      <a:cubicBezTo>
                        <a:pt x="34461" y="48044"/>
                        <a:pt x="34490" y="48044"/>
                        <a:pt x="34490" y="48015"/>
                      </a:cubicBezTo>
                      <a:cubicBezTo>
                        <a:pt x="34548" y="48015"/>
                        <a:pt x="34605" y="47986"/>
                        <a:pt x="34634" y="47957"/>
                      </a:cubicBezTo>
                      <a:cubicBezTo>
                        <a:pt x="34692" y="47928"/>
                        <a:pt x="34778" y="47900"/>
                        <a:pt x="34807" y="47871"/>
                      </a:cubicBezTo>
                      <a:lnTo>
                        <a:pt x="35297" y="47611"/>
                      </a:lnTo>
                      <a:lnTo>
                        <a:pt x="35269" y="48938"/>
                      </a:lnTo>
                      <a:lnTo>
                        <a:pt x="35269" y="48938"/>
                      </a:lnTo>
                      <a:cubicBezTo>
                        <a:pt x="35269" y="48938"/>
                        <a:pt x="35269" y="48967"/>
                        <a:pt x="35269" y="48996"/>
                      </a:cubicBezTo>
                      <a:cubicBezTo>
                        <a:pt x="35269" y="49024"/>
                        <a:pt x="35297" y="49053"/>
                        <a:pt x="35297" y="49053"/>
                      </a:cubicBezTo>
                      <a:cubicBezTo>
                        <a:pt x="35297" y="49082"/>
                        <a:pt x="35297" y="49111"/>
                        <a:pt x="35326" y="49140"/>
                      </a:cubicBezTo>
                      <a:lnTo>
                        <a:pt x="35355" y="49168"/>
                      </a:lnTo>
                      <a:lnTo>
                        <a:pt x="35384" y="49197"/>
                      </a:lnTo>
                      <a:lnTo>
                        <a:pt x="35384" y="49226"/>
                      </a:lnTo>
                      <a:cubicBezTo>
                        <a:pt x="35413" y="49255"/>
                        <a:pt x="35442" y="49284"/>
                        <a:pt x="35470" y="49313"/>
                      </a:cubicBezTo>
                      <a:cubicBezTo>
                        <a:pt x="35499" y="49342"/>
                        <a:pt x="35557" y="49399"/>
                        <a:pt x="35643" y="49457"/>
                      </a:cubicBezTo>
                      <a:lnTo>
                        <a:pt x="35643" y="49457"/>
                      </a:lnTo>
                      <a:lnTo>
                        <a:pt x="41613" y="53062"/>
                      </a:lnTo>
                      <a:cubicBezTo>
                        <a:pt x="41699" y="53119"/>
                        <a:pt x="41786" y="53148"/>
                        <a:pt x="41872" y="53177"/>
                      </a:cubicBezTo>
                      <a:cubicBezTo>
                        <a:pt x="41901" y="53206"/>
                        <a:pt x="41959" y="53206"/>
                        <a:pt x="41988" y="53206"/>
                      </a:cubicBezTo>
                      <a:cubicBezTo>
                        <a:pt x="42017" y="53206"/>
                        <a:pt x="42017" y="53206"/>
                        <a:pt x="42045" y="53235"/>
                      </a:cubicBezTo>
                      <a:cubicBezTo>
                        <a:pt x="42074" y="53235"/>
                        <a:pt x="42103" y="53235"/>
                        <a:pt x="42103" y="53235"/>
                      </a:cubicBezTo>
                      <a:cubicBezTo>
                        <a:pt x="42190" y="53235"/>
                        <a:pt x="42247" y="53264"/>
                        <a:pt x="42276" y="53264"/>
                      </a:cubicBezTo>
                      <a:cubicBezTo>
                        <a:pt x="42305" y="53264"/>
                        <a:pt x="42363" y="53264"/>
                        <a:pt x="42420" y="53264"/>
                      </a:cubicBezTo>
                      <a:lnTo>
                        <a:pt x="42478" y="53264"/>
                      </a:lnTo>
                      <a:lnTo>
                        <a:pt x="42478" y="53264"/>
                      </a:lnTo>
                      <a:lnTo>
                        <a:pt x="42536" y="53264"/>
                      </a:lnTo>
                      <a:cubicBezTo>
                        <a:pt x="42565" y="53264"/>
                        <a:pt x="42622" y="53264"/>
                        <a:pt x="42651" y="53264"/>
                      </a:cubicBezTo>
                      <a:cubicBezTo>
                        <a:pt x="42709" y="53264"/>
                        <a:pt x="42738" y="53264"/>
                        <a:pt x="42766" y="53235"/>
                      </a:cubicBezTo>
                      <a:cubicBezTo>
                        <a:pt x="42795" y="53235"/>
                        <a:pt x="42853" y="53235"/>
                        <a:pt x="42911" y="53206"/>
                      </a:cubicBezTo>
                      <a:cubicBezTo>
                        <a:pt x="42911" y="53206"/>
                        <a:pt x="42939" y="53206"/>
                        <a:pt x="42939" y="53206"/>
                      </a:cubicBezTo>
                      <a:lnTo>
                        <a:pt x="42939" y="53206"/>
                      </a:lnTo>
                      <a:cubicBezTo>
                        <a:pt x="42968" y="53206"/>
                        <a:pt x="42997" y="53206"/>
                        <a:pt x="43026" y="53177"/>
                      </a:cubicBezTo>
                      <a:cubicBezTo>
                        <a:pt x="43084" y="53177"/>
                        <a:pt x="43141" y="53148"/>
                        <a:pt x="43170" y="53119"/>
                      </a:cubicBezTo>
                      <a:cubicBezTo>
                        <a:pt x="43228" y="53090"/>
                        <a:pt x="43314" y="53062"/>
                        <a:pt x="43343" y="53033"/>
                      </a:cubicBezTo>
                      <a:lnTo>
                        <a:pt x="43833" y="52744"/>
                      </a:lnTo>
                      <a:lnTo>
                        <a:pt x="43805" y="54100"/>
                      </a:lnTo>
                      <a:lnTo>
                        <a:pt x="43805" y="54100"/>
                      </a:lnTo>
                      <a:lnTo>
                        <a:pt x="43805" y="54157"/>
                      </a:lnTo>
                      <a:cubicBezTo>
                        <a:pt x="43805" y="54186"/>
                        <a:pt x="43833" y="54186"/>
                        <a:pt x="43833" y="54186"/>
                      </a:cubicBezTo>
                      <a:cubicBezTo>
                        <a:pt x="43833" y="54244"/>
                        <a:pt x="43862" y="54273"/>
                        <a:pt x="43862" y="54302"/>
                      </a:cubicBezTo>
                      <a:cubicBezTo>
                        <a:pt x="43862" y="54302"/>
                        <a:pt x="43891" y="54331"/>
                        <a:pt x="43891" y="54331"/>
                      </a:cubicBezTo>
                      <a:lnTo>
                        <a:pt x="43891" y="54331"/>
                      </a:lnTo>
                      <a:cubicBezTo>
                        <a:pt x="43891" y="54331"/>
                        <a:pt x="43891" y="54331"/>
                        <a:pt x="43920" y="54359"/>
                      </a:cubicBezTo>
                      <a:cubicBezTo>
                        <a:pt x="43949" y="54388"/>
                        <a:pt x="43949" y="54417"/>
                        <a:pt x="43978" y="54446"/>
                      </a:cubicBezTo>
                      <a:cubicBezTo>
                        <a:pt x="44035" y="54475"/>
                        <a:pt x="44064" y="54503"/>
                        <a:pt x="44151" y="54561"/>
                      </a:cubicBezTo>
                      <a:lnTo>
                        <a:pt x="44151" y="54561"/>
                      </a:lnTo>
                      <a:lnTo>
                        <a:pt x="84322" y="78900"/>
                      </a:lnTo>
                      <a:cubicBezTo>
                        <a:pt x="84408" y="78958"/>
                        <a:pt x="84495" y="78987"/>
                        <a:pt x="84610" y="79015"/>
                      </a:cubicBezTo>
                      <a:cubicBezTo>
                        <a:pt x="84639" y="79015"/>
                        <a:pt x="84668" y="79015"/>
                        <a:pt x="84725" y="79044"/>
                      </a:cubicBezTo>
                      <a:cubicBezTo>
                        <a:pt x="84725" y="79044"/>
                        <a:pt x="84754" y="79044"/>
                        <a:pt x="84783" y="79073"/>
                      </a:cubicBezTo>
                      <a:cubicBezTo>
                        <a:pt x="84812" y="79073"/>
                        <a:pt x="84841" y="79073"/>
                        <a:pt x="84841" y="79073"/>
                      </a:cubicBezTo>
                      <a:cubicBezTo>
                        <a:pt x="84927" y="79073"/>
                        <a:pt x="84956" y="79102"/>
                        <a:pt x="85014" y="79102"/>
                      </a:cubicBezTo>
                      <a:cubicBezTo>
                        <a:pt x="85043" y="79102"/>
                        <a:pt x="85100" y="79102"/>
                        <a:pt x="85158" y="79102"/>
                      </a:cubicBezTo>
                      <a:lnTo>
                        <a:pt x="85273" y="79102"/>
                      </a:lnTo>
                      <a:cubicBezTo>
                        <a:pt x="85302" y="79102"/>
                        <a:pt x="85360" y="79102"/>
                        <a:pt x="85389" y="79102"/>
                      </a:cubicBezTo>
                      <a:cubicBezTo>
                        <a:pt x="85446" y="79102"/>
                        <a:pt x="85475" y="79102"/>
                        <a:pt x="85533" y="79073"/>
                      </a:cubicBezTo>
                      <a:cubicBezTo>
                        <a:pt x="85590" y="79073"/>
                        <a:pt x="85619" y="79073"/>
                        <a:pt x="85648" y="79044"/>
                      </a:cubicBezTo>
                      <a:lnTo>
                        <a:pt x="85677" y="79044"/>
                      </a:lnTo>
                      <a:cubicBezTo>
                        <a:pt x="85706" y="79044"/>
                        <a:pt x="85706" y="79044"/>
                        <a:pt x="85706" y="79044"/>
                      </a:cubicBezTo>
                      <a:cubicBezTo>
                        <a:pt x="85735" y="79044"/>
                        <a:pt x="85763" y="79044"/>
                        <a:pt x="85792" y="79015"/>
                      </a:cubicBezTo>
                      <a:cubicBezTo>
                        <a:pt x="85850" y="79015"/>
                        <a:pt x="85908" y="78987"/>
                        <a:pt x="85965" y="78958"/>
                      </a:cubicBezTo>
                      <a:cubicBezTo>
                        <a:pt x="86023" y="78929"/>
                        <a:pt x="86110" y="78900"/>
                        <a:pt x="86167" y="78871"/>
                      </a:cubicBezTo>
                      <a:lnTo>
                        <a:pt x="86657" y="78583"/>
                      </a:lnTo>
                      <a:lnTo>
                        <a:pt x="86600" y="79938"/>
                      </a:lnTo>
                      <a:cubicBezTo>
                        <a:pt x="86600" y="79938"/>
                        <a:pt x="86600" y="79996"/>
                        <a:pt x="86600" y="80025"/>
                      </a:cubicBezTo>
                      <a:cubicBezTo>
                        <a:pt x="86600" y="80025"/>
                        <a:pt x="86629" y="80054"/>
                        <a:pt x="86629" y="80082"/>
                      </a:cubicBezTo>
                      <a:cubicBezTo>
                        <a:pt x="86629" y="80082"/>
                        <a:pt x="86629" y="80140"/>
                        <a:pt x="86657" y="80169"/>
                      </a:cubicBezTo>
                      <a:cubicBezTo>
                        <a:pt x="86657" y="80169"/>
                        <a:pt x="86657" y="80198"/>
                        <a:pt x="86657" y="80198"/>
                      </a:cubicBezTo>
                      <a:lnTo>
                        <a:pt x="86657" y="80198"/>
                      </a:lnTo>
                      <a:lnTo>
                        <a:pt x="86686" y="80227"/>
                      </a:lnTo>
                      <a:lnTo>
                        <a:pt x="86744" y="80285"/>
                      </a:lnTo>
                      <a:cubicBezTo>
                        <a:pt x="86802" y="80342"/>
                        <a:pt x="86830" y="80371"/>
                        <a:pt x="86888" y="80428"/>
                      </a:cubicBezTo>
                      <a:lnTo>
                        <a:pt x="86917" y="80428"/>
                      </a:lnTo>
                      <a:lnTo>
                        <a:pt x="92886" y="84033"/>
                      </a:lnTo>
                      <a:cubicBezTo>
                        <a:pt x="92973" y="84062"/>
                        <a:pt x="93059" y="84120"/>
                        <a:pt x="93175" y="84149"/>
                      </a:cubicBezTo>
                      <a:cubicBezTo>
                        <a:pt x="93204" y="84149"/>
                        <a:pt x="93232" y="84149"/>
                        <a:pt x="93290" y="84178"/>
                      </a:cubicBezTo>
                      <a:cubicBezTo>
                        <a:pt x="93290" y="84178"/>
                        <a:pt x="93319" y="84178"/>
                        <a:pt x="93348" y="84206"/>
                      </a:cubicBezTo>
                      <a:cubicBezTo>
                        <a:pt x="93377" y="84206"/>
                        <a:pt x="93377" y="84206"/>
                        <a:pt x="93434" y="84206"/>
                      </a:cubicBezTo>
                      <a:cubicBezTo>
                        <a:pt x="93463" y="84206"/>
                        <a:pt x="93521" y="84235"/>
                        <a:pt x="93578" y="84235"/>
                      </a:cubicBezTo>
                      <a:cubicBezTo>
                        <a:pt x="93636" y="84235"/>
                        <a:pt x="93665" y="84235"/>
                        <a:pt x="93723" y="84235"/>
                      </a:cubicBezTo>
                      <a:lnTo>
                        <a:pt x="93780" y="84235"/>
                      </a:lnTo>
                      <a:cubicBezTo>
                        <a:pt x="93809" y="84235"/>
                        <a:pt x="93809" y="84235"/>
                        <a:pt x="93809" y="84235"/>
                      </a:cubicBezTo>
                      <a:lnTo>
                        <a:pt x="93982" y="84235"/>
                      </a:lnTo>
                      <a:cubicBezTo>
                        <a:pt x="94011" y="84235"/>
                        <a:pt x="94069" y="84235"/>
                        <a:pt x="94098" y="84206"/>
                      </a:cubicBezTo>
                      <a:cubicBezTo>
                        <a:pt x="94155" y="84206"/>
                        <a:pt x="94184" y="84206"/>
                        <a:pt x="94213" y="84178"/>
                      </a:cubicBezTo>
                      <a:cubicBezTo>
                        <a:pt x="94242" y="84178"/>
                        <a:pt x="94242" y="84178"/>
                        <a:pt x="94271" y="84178"/>
                      </a:cubicBezTo>
                      <a:cubicBezTo>
                        <a:pt x="94271" y="84178"/>
                        <a:pt x="94271" y="84178"/>
                        <a:pt x="94299" y="84178"/>
                      </a:cubicBezTo>
                      <a:cubicBezTo>
                        <a:pt x="94328" y="84178"/>
                        <a:pt x="94357" y="84178"/>
                        <a:pt x="94357" y="84149"/>
                      </a:cubicBezTo>
                      <a:cubicBezTo>
                        <a:pt x="94415" y="84149"/>
                        <a:pt x="94472" y="84120"/>
                        <a:pt x="94501" y="84091"/>
                      </a:cubicBezTo>
                      <a:cubicBezTo>
                        <a:pt x="94559" y="84062"/>
                        <a:pt x="94645" y="84033"/>
                        <a:pt x="94703" y="84004"/>
                      </a:cubicBezTo>
                      <a:lnTo>
                        <a:pt x="95193" y="83716"/>
                      </a:lnTo>
                      <a:lnTo>
                        <a:pt x="95136" y="85043"/>
                      </a:lnTo>
                      <a:lnTo>
                        <a:pt x="95136" y="85043"/>
                      </a:lnTo>
                      <a:cubicBezTo>
                        <a:pt x="95136" y="85043"/>
                        <a:pt x="95136" y="85100"/>
                        <a:pt x="95165" y="85100"/>
                      </a:cubicBezTo>
                      <a:cubicBezTo>
                        <a:pt x="95165" y="85100"/>
                        <a:pt x="95165" y="85158"/>
                        <a:pt x="95193" y="85187"/>
                      </a:cubicBezTo>
                      <a:cubicBezTo>
                        <a:pt x="95193" y="85187"/>
                        <a:pt x="95193" y="85216"/>
                        <a:pt x="95222" y="85245"/>
                      </a:cubicBezTo>
                      <a:cubicBezTo>
                        <a:pt x="95222" y="85245"/>
                        <a:pt x="95222" y="85273"/>
                        <a:pt x="95251" y="85273"/>
                      </a:cubicBezTo>
                      <a:lnTo>
                        <a:pt x="95251" y="85302"/>
                      </a:lnTo>
                      <a:lnTo>
                        <a:pt x="95280" y="85302"/>
                      </a:lnTo>
                      <a:cubicBezTo>
                        <a:pt x="95309" y="85331"/>
                        <a:pt x="95338" y="85360"/>
                        <a:pt x="95366" y="85389"/>
                      </a:cubicBezTo>
                      <a:cubicBezTo>
                        <a:pt x="95395" y="85417"/>
                        <a:pt x="95453" y="85475"/>
                        <a:pt x="95539" y="85504"/>
                      </a:cubicBezTo>
                      <a:lnTo>
                        <a:pt x="95539" y="85504"/>
                      </a:lnTo>
                      <a:lnTo>
                        <a:pt x="101509" y="89109"/>
                      </a:lnTo>
                      <a:cubicBezTo>
                        <a:pt x="101595" y="89166"/>
                        <a:pt x="101682" y="89195"/>
                        <a:pt x="101797" y="89224"/>
                      </a:cubicBezTo>
                      <a:cubicBezTo>
                        <a:pt x="101826" y="89253"/>
                        <a:pt x="101884" y="89253"/>
                        <a:pt x="101913" y="89282"/>
                      </a:cubicBezTo>
                      <a:cubicBezTo>
                        <a:pt x="101913" y="89282"/>
                        <a:pt x="101941" y="89282"/>
                        <a:pt x="101970" y="89282"/>
                      </a:cubicBezTo>
                      <a:cubicBezTo>
                        <a:pt x="101999" y="89282"/>
                        <a:pt x="101999" y="89282"/>
                        <a:pt x="102028" y="89311"/>
                      </a:cubicBezTo>
                      <a:cubicBezTo>
                        <a:pt x="102086" y="89311"/>
                        <a:pt x="102143" y="89311"/>
                        <a:pt x="102201" y="89340"/>
                      </a:cubicBezTo>
                      <a:cubicBezTo>
                        <a:pt x="102259" y="89340"/>
                        <a:pt x="102287" y="89340"/>
                        <a:pt x="102345" y="89340"/>
                      </a:cubicBezTo>
                      <a:lnTo>
                        <a:pt x="102403" y="89340"/>
                      </a:lnTo>
                      <a:lnTo>
                        <a:pt x="102403" y="89340"/>
                      </a:lnTo>
                      <a:lnTo>
                        <a:pt x="102432" y="89340"/>
                      </a:lnTo>
                      <a:cubicBezTo>
                        <a:pt x="102460" y="89340"/>
                        <a:pt x="102518" y="89340"/>
                        <a:pt x="102547" y="89340"/>
                      </a:cubicBezTo>
                      <a:cubicBezTo>
                        <a:pt x="102605" y="89340"/>
                        <a:pt x="102634" y="89340"/>
                        <a:pt x="102691" y="89340"/>
                      </a:cubicBezTo>
                      <a:cubicBezTo>
                        <a:pt x="102720" y="89311"/>
                        <a:pt x="102778" y="89311"/>
                        <a:pt x="102807" y="89311"/>
                      </a:cubicBezTo>
                      <a:cubicBezTo>
                        <a:pt x="102807" y="89311"/>
                        <a:pt x="102835" y="89311"/>
                        <a:pt x="102835" y="89311"/>
                      </a:cubicBezTo>
                      <a:lnTo>
                        <a:pt x="102835" y="89282"/>
                      </a:lnTo>
                      <a:cubicBezTo>
                        <a:pt x="102864" y="89282"/>
                        <a:pt x="102893" y="89282"/>
                        <a:pt x="102922" y="89282"/>
                      </a:cubicBezTo>
                      <a:cubicBezTo>
                        <a:pt x="102980" y="89253"/>
                        <a:pt x="103008" y="89253"/>
                        <a:pt x="103095" y="89224"/>
                      </a:cubicBezTo>
                      <a:cubicBezTo>
                        <a:pt x="103153" y="89195"/>
                        <a:pt x="103210" y="89166"/>
                        <a:pt x="103268" y="89138"/>
                      </a:cubicBezTo>
                      <a:lnTo>
                        <a:pt x="103758" y="88849"/>
                      </a:lnTo>
                      <a:lnTo>
                        <a:pt x="103729" y="90176"/>
                      </a:lnTo>
                      <a:lnTo>
                        <a:pt x="103729" y="90176"/>
                      </a:lnTo>
                      <a:lnTo>
                        <a:pt x="103729" y="90233"/>
                      </a:lnTo>
                      <a:cubicBezTo>
                        <a:pt x="103729" y="90262"/>
                        <a:pt x="103729" y="90291"/>
                        <a:pt x="103758" y="90320"/>
                      </a:cubicBezTo>
                      <a:cubicBezTo>
                        <a:pt x="103758" y="90349"/>
                        <a:pt x="103787" y="90378"/>
                        <a:pt x="103787" y="90378"/>
                      </a:cubicBezTo>
                      <a:cubicBezTo>
                        <a:pt x="103787" y="90378"/>
                        <a:pt x="103816" y="90407"/>
                        <a:pt x="103816" y="90407"/>
                      </a:cubicBezTo>
                      <a:lnTo>
                        <a:pt x="103816" y="90407"/>
                      </a:lnTo>
                      <a:cubicBezTo>
                        <a:pt x="103845" y="90435"/>
                        <a:pt x="103845" y="90435"/>
                        <a:pt x="103845" y="90435"/>
                      </a:cubicBezTo>
                      <a:cubicBezTo>
                        <a:pt x="103874" y="90464"/>
                        <a:pt x="103874" y="90493"/>
                        <a:pt x="103902" y="90522"/>
                      </a:cubicBezTo>
                      <a:cubicBezTo>
                        <a:pt x="103960" y="90551"/>
                        <a:pt x="103989" y="90579"/>
                        <a:pt x="104075" y="90637"/>
                      </a:cubicBezTo>
                      <a:cubicBezTo>
                        <a:pt x="104075" y="90637"/>
                        <a:pt x="104075" y="90637"/>
                        <a:pt x="104104" y="90637"/>
                      </a:cubicBezTo>
                      <a:lnTo>
                        <a:pt x="110074" y="94242"/>
                      </a:lnTo>
                      <a:cubicBezTo>
                        <a:pt x="110160" y="94300"/>
                        <a:pt x="110247" y="94328"/>
                        <a:pt x="110333" y="94357"/>
                      </a:cubicBezTo>
                      <a:cubicBezTo>
                        <a:pt x="110362" y="94357"/>
                        <a:pt x="110391" y="94386"/>
                        <a:pt x="110420" y="94386"/>
                      </a:cubicBezTo>
                      <a:cubicBezTo>
                        <a:pt x="110449" y="94386"/>
                        <a:pt x="110477" y="94386"/>
                        <a:pt x="110477" y="94386"/>
                      </a:cubicBezTo>
                      <a:cubicBezTo>
                        <a:pt x="110506" y="94415"/>
                        <a:pt x="110535" y="94415"/>
                        <a:pt x="110535" y="94415"/>
                      </a:cubicBezTo>
                      <a:cubicBezTo>
                        <a:pt x="110593" y="94415"/>
                        <a:pt x="110622" y="94415"/>
                        <a:pt x="110679" y="94444"/>
                      </a:cubicBezTo>
                      <a:cubicBezTo>
                        <a:pt x="110737" y="94444"/>
                        <a:pt x="110766" y="94444"/>
                        <a:pt x="110823" y="94444"/>
                      </a:cubicBezTo>
                      <a:lnTo>
                        <a:pt x="110968" y="94444"/>
                      </a:lnTo>
                      <a:cubicBezTo>
                        <a:pt x="111025" y="94444"/>
                        <a:pt x="111054" y="94444"/>
                        <a:pt x="111112" y="94444"/>
                      </a:cubicBezTo>
                      <a:cubicBezTo>
                        <a:pt x="111141" y="94444"/>
                        <a:pt x="111198" y="94415"/>
                        <a:pt x="111227" y="94415"/>
                      </a:cubicBezTo>
                      <a:cubicBezTo>
                        <a:pt x="111256" y="94415"/>
                        <a:pt x="111314" y="94415"/>
                        <a:pt x="111371" y="94415"/>
                      </a:cubicBezTo>
                      <a:lnTo>
                        <a:pt x="111400" y="94386"/>
                      </a:lnTo>
                      <a:lnTo>
                        <a:pt x="111429" y="94386"/>
                      </a:lnTo>
                      <a:cubicBezTo>
                        <a:pt x="111458" y="94386"/>
                        <a:pt x="111487" y="94386"/>
                        <a:pt x="111516" y="94357"/>
                      </a:cubicBezTo>
                      <a:cubicBezTo>
                        <a:pt x="111573" y="94328"/>
                        <a:pt x="111631" y="94328"/>
                        <a:pt x="111660" y="94300"/>
                      </a:cubicBezTo>
                      <a:cubicBezTo>
                        <a:pt x="111717" y="94271"/>
                        <a:pt x="111775" y="94242"/>
                        <a:pt x="111833" y="94213"/>
                      </a:cubicBezTo>
                      <a:lnTo>
                        <a:pt x="112352" y="93925"/>
                      </a:lnTo>
                      <a:lnTo>
                        <a:pt x="112294" y="95280"/>
                      </a:lnTo>
                      <a:cubicBezTo>
                        <a:pt x="112323" y="95309"/>
                        <a:pt x="112294" y="95338"/>
                        <a:pt x="112294" y="95338"/>
                      </a:cubicBezTo>
                      <a:cubicBezTo>
                        <a:pt x="112323" y="95395"/>
                        <a:pt x="112294" y="95395"/>
                        <a:pt x="112323" y="95424"/>
                      </a:cubicBezTo>
                      <a:cubicBezTo>
                        <a:pt x="112323" y="95453"/>
                        <a:pt x="112352" y="95482"/>
                        <a:pt x="112352" y="95511"/>
                      </a:cubicBezTo>
                      <a:cubicBezTo>
                        <a:pt x="112352" y="95511"/>
                        <a:pt x="112381" y="95511"/>
                        <a:pt x="112381" y="95539"/>
                      </a:cubicBezTo>
                      <a:lnTo>
                        <a:pt x="112381" y="95539"/>
                      </a:lnTo>
                      <a:cubicBezTo>
                        <a:pt x="112381" y="95539"/>
                        <a:pt x="112381" y="95568"/>
                        <a:pt x="112410" y="95568"/>
                      </a:cubicBezTo>
                      <a:cubicBezTo>
                        <a:pt x="112410" y="95597"/>
                        <a:pt x="112438" y="95626"/>
                        <a:pt x="112467" y="95626"/>
                      </a:cubicBezTo>
                      <a:cubicBezTo>
                        <a:pt x="112496" y="95655"/>
                        <a:pt x="112554" y="95713"/>
                        <a:pt x="112611" y="95741"/>
                      </a:cubicBezTo>
                      <a:lnTo>
                        <a:pt x="112640" y="95770"/>
                      </a:lnTo>
                      <a:lnTo>
                        <a:pt x="118610" y="99375"/>
                      </a:lnTo>
                      <a:cubicBezTo>
                        <a:pt x="118667" y="99433"/>
                        <a:pt x="118783" y="99462"/>
                        <a:pt x="118869" y="99490"/>
                      </a:cubicBezTo>
                      <a:cubicBezTo>
                        <a:pt x="118898" y="99519"/>
                        <a:pt x="118956" y="99519"/>
                        <a:pt x="118985" y="99519"/>
                      </a:cubicBezTo>
                      <a:cubicBezTo>
                        <a:pt x="119013" y="99519"/>
                        <a:pt x="119042" y="99519"/>
                        <a:pt x="119042" y="99548"/>
                      </a:cubicBezTo>
                      <a:cubicBezTo>
                        <a:pt x="119071" y="99548"/>
                        <a:pt x="119071" y="99548"/>
                        <a:pt x="119071" y="99548"/>
                      </a:cubicBezTo>
                      <a:cubicBezTo>
                        <a:pt x="119158" y="99548"/>
                        <a:pt x="119215" y="99577"/>
                        <a:pt x="119244" y="99577"/>
                      </a:cubicBezTo>
                      <a:cubicBezTo>
                        <a:pt x="119302" y="99606"/>
                        <a:pt x="119331" y="99606"/>
                        <a:pt x="119388" y="99606"/>
                      </a:cubicBezTo>
                      <a:lnTo>
                        <a:pt x="119648" y="99606"/>
                      </a:lnTo>
                      <a:cubicBezTo>
                        <a:pt x="119677" y="99577"/>
                        <a:pt x="119734" y="99577"/>
                        <a:pt x="119763" y="99577"/>
                      </a:cubicBezTo>
                      <a:cubicBezTo>
                        <a:pt x="119821" y="99577"/>
                        <a:pt x="119850" y="99577"/>
                        <a:pt x="119907" y="99548"/>
                      </a:cubicBezTo>
                      <a:lnTo>
                        <a:pt x="119936" y="99548"/>
                      </a:lnTo>
                      <a:cubicBezTo>
                        <a:pt x="119965" y="99548"/>
                        <a:pt x="119965" y="99548"/>
                        <a:pt x="119965" y="99548"/>
                      </a:cubicBezTo>
                      <a:cubicBezTo>
                        <a:pt x="119994" y="99548"/>
                        <a:pt x="120023" y="99548"/>
                        <a:pt x="120052" y="99519"/>
                      </a:cubicBezTo>
                      <a:cubicBezTo>
                        <a:pt x="120109" y="99490"/>
                        <a:pt x="120138" y="99490"/>
                        <a:pt x="120196" y="99462"/>
                      </a:cubicBezTo>
                      <a:cubicBezTo>
                        <a:pt x="120253" y="99433"/>
                        <a:pt x="120311" y="99404"/>
                        <a:pt x="120398" y="99375"/>
                      </a:cubicBezTo>
                      <a:lnTo>
                        <a:pt x="120859" y="99115"/>
                      </a:lnTo>
                      <a:lnTo>
                        <a:pt x="120830" y="100442"/>
                      </a:lnTo>
                      <a:lnTo>
                        <a:pt x="120830" y="100529"/>
                      </a:lnTo>
                      <a:cubicBezTo>
                        <a:pt x="120830" y="100557"/>
                        <a:pt x="120830" y="100557"/>
                        <a:pt x="120830" y="100586"/>
                      </a:cubicBezTo>
                      <a:cubicBezTo>
                        <a:pt x="120830" y="100615"/>
                        <a:pt x="120859" y="100644"/>
                        <a:pt x="120859" y="100673"/>
                      </a:cubicBezTo>
                      <a:cubicBezTo>
                        <a:pt x="120888" y="100673"/>
                        <a:pt x="120888" y="100701"/>
                        <a:pt x="120888" y="100701"/>
                      </a:cubicBezTo>
                      <a:lnTo>
                        <a:pt x="120888" y="100701"/>
                      </a:lnTo>
                      <a:cubicBezTo>
                        <a:pt x="120888" y="100701"/>
                        <a:pt x="120888" y="100730"/>
                        <a:pt x="120917" y="100730"/>
                      </a:cubicBezTo>
                      <a:cubicBezTo>
                        <a:pt x="120945" y="100759"/>
                        <a:pt x="120945" y="100788"/>
                        <a:pt x="121003" y="100817"/>
                      </a:cubicBezTo>
                      <a:cubicBezTo>
                        <a:pt x="121032" y="100846"/>
                        <a:pt x="121090" y="100904"/>
                        <a:pt x="121147" y="100932"/>
                      </a:cubicBezTo>
                      <a:lnTo>
                        <a:pt x="121147" y="100932"/>
                      </a:lnTo>
                      <a:lnTo>
                        <a:pt x="125790" y="103730"/>
                      </a:lnTo>
                      <a:cubicBezTo>
                        <a:pt x="125877" y="103758"/>
                        <a:pt x="125963" y="103816"/>
                        <a:pt x="126079" y="103845"/>
                      </a:cubicBezTo>
                      <a:cubicBezTo>
                        <a:pt x="126107" y="103845"/>
                        <a:pt x="126136" y="103874"/>
                        <a:pt x="126194" y="103874"/>
                      </a:cubicBezTo>
                      <a:cubicBezTo>
                        <a:pt x="126223" y="103874"/>
                        <a:pt x="126223" y="103874"/>
                        <a:pt x="126223" y="103874"/>
                      </a:cubicBezTo>
                      <a:cubicBezTo>
                        <a:pt x="126252" y="103874"/>
                        <a:pt x="126280" y="103874"/>
                        <a:pt x="126280" y="103874"/>
                      </a:cubicBezTo>
                      <a:cubicBezTo>
                        <a:pt x="126338" y="103874"/>
                        <a:pt x="126425" y="103902"/>
                        <a:pt x="126453" y="103902"/>
                      </a:cubicBezTo>
                      <a:cubicBezTo>
                        <a:pt x="126511" y="103902"/>
                        <a:pt x="126540" y="103902"/>
                        <a:pt x="126598" y="103902"/>
                      </a:cubicBezTo>
                      <a:lnTo>
                        <a:pt x="126655" y="103902"/>
                      </a:lnTo>
                      <a:lnTo>
                        <a:pt x="126684" y="103902"/>
                      </a:lnTo>
                      <a:lnTo>
                        <a:pt x="126857" y="103902"/>
                      </a:lnTo>
                      <a:cubicBezTo>
                        <a:pt x="126886" y="103902"/>
                        <a:pt x="126944" y="103902"/>
                        <a:pt x="126973" y="103874"/>
                      </a:cubicBezTo>
                      <a:cubicBezTo>
                        <a:pt x="127030" y="103874"/>
                        <a:pt x="127059" y="103874"/>
                        <a:pt x="127088" y="103845"/>
                      </a:cubicBezTo>
                      <a:lnTo>
                        <a:pt x="127146" y="103845"/>
                      </a:lnTo>
                      <a:cubicBezTo>
                        <a:pt x="127146" y="103845"/>
                        <a:pt x="127146" y="103845"/>
                        <a:pt x="127146" y="103845"/>
                      </a:cubicBezTo>
                      <a:cubicBezTo>
                        <a:pt x="127174" y="103845"/>
                        <a:pt x="127203" y="103816"/>
                        <a:pt x="127232" y="103816"/>
                      </a:cubicBezTo>
                      <a:cubicBezTo>
                        <a:pt x="127290" y="103816"/>
                        <a:pt x="127347" y="103787"/>
                        <a:pt x="127405" y="103787"/>
                      </a:cubicBezTo>
                      <a:cubicBezTo>
                        <a:pt x="127463" y="103758"/>
                        <a:pt x="127520" y="103730"/>
                        <a:pt x="127578" y="103701"/>
                      </a:cubicBezTo>
                      <a:lnTo>
                        <a:pt x="132394" y="100904"/>
                      </a:lnTo>
                      <a:cubicBezTo>
                        <a:pt x="132654" y="100759"/>
                        <a:pt x="132769" y="100586"/>
                        <a:pt x="132769" y="100384"/>
                      </a:cubicBezTo>
                      <a:lnTo>
                        <a:pt x="132827" y="98741"/>
                      </a:lnTo>
                      <a:cubicBezTo>
                        <a:pt x="132827" y="98741"/>
                        <a:pt x="132884" y="98741"/>
                        <a:pt x="132913" y="98741"/>
                      </a:cubicBezTo>
                      <a:cubicBezTo>
                        <a:pt x="132971" y="98741"/>
                        <a:pt x="133000" y="98741"/>
                        <a:pt x="133057" y="98712"/>
                      </a:cubicBezTo>
                      <a:lnTo>
                        <a:pt x="133086" y="98712"/>
                      </a:lnTo>
                      <a:cubicBezTo>
                        <a:pt x="133115" y="98712"/>
                        <a:pt x="133115" y="98712"/>
                        <a:pt x="133115" y="98712"/>
                      </a:cubicBezTo>
                      <a:cubicBezTo>
                        <a:pt x="133144" y="98712"/>
                        <a:pt x="133173" y="98712"/>
                        <a:pt x="133202" y="98683"/>
                      </a:cubicBezTo>
                      <a:cubicBezTo>
                        <a:pt x="133259" y="98683"/>
                        <a:pt x="133288" y="98654"/>
                        <a:pt x="133346" y="98625"/>
                      </a:cubicBezTo>
                      <a:cubicBezTo>
                        <a:pt x="133403" y="98596"/>
                        <a:pt x="133461" y="98568"/>
                        <a:pt x="133519" y="98539"/>
                      </a:cubicBezTo>
                      <a:lnTo>
                        <a:pt x="138335" y="95770"/>
                      </a:lnTo>
                      <a:cubicBezTo>
                        <a:pt x="138594" y="95597"/>
                        <a:pt x="138710" y="95424"/>
                        <a:pt x="138738" y="95222"/>
                      </a:cubicBezTo>
                      <a:lnTo>
                        <a:pt x="138796" y="93982"/>
                      </a:lnTo>
                      <a:lnTo>
                        <a:pt x="140670" y="95107"/>
                      </a:lnTo>
                      <a:cubicBezTo>
                        <a:pt x="140757" y="95165"/>
                        <a:pt x="140844" y="95193"/>
                        <a:pt x="140930" y="95222"/>
                      </a:cubicBezTo>
                      <a:cubicBezTo>
                        <a:pt x="140959" y="95251"/>
                        <a:pt x="141017" y="95251"/>
                        <a:pt x="141045" y="95251"/>
                      </a:cubicBezTo>
                      <a:cubicBezTo>
                        <a:pt x="141074" y="95251"/>
                        <a:pt x="141103" y="95251"/>
                        <a:pt x="141103" y="95251"/>
                      </a:cubicBezTo>
                      <a:cubicBezTo>
                        <a:pt x="141132" y="95280"/>
                        <a:pt x="141161" y="95280"/>
                        <a:pt x="141161" y="95280"/>
                      </a:cubicBezTo>
                      <a:cubicBezTo>
                        <a:pt x="141218" y="95280"/>
                        <a:pt x="141276" y="95280"/>
                        <a:pt x="141334" y="95309"/>
                      </a:cubicBezTo>
                      <a:cubicBezTo>
                        <a:pt x="141391" y="95309"/>
                        <a:pt x="141420" y="95309"/>
                        <a:pt x="141478" y="95309"/>
                      </a:cubicBezTo>
                      <a:lnTo>
                        <a:pt x="141593" y="95309"/>
                      </a:lnTo>
                      <a:cubicBezTo>
                        <a:pt x="141622" y="95309"/>
                        <a:pt x="141651" y="95309"/>
                        <a:pt x="141709" y="95309"/>
                      </a:cubicBezTo>
                      <a:cubicBezTo>
                        <a:pt x="141738" y="95309"/>
                        <a:pt x="141795" y="95309"/>
                        <a:pt x="141824" y="95280"/>
                      </a:cubicBezTo>
                      <a:cubicBezTo>
                        <a:pt x="141853" y="95280"/>
                        <a:pt x="141911" y="95280"/>
                        <a:pt x="141968" y="95251"/>
                      </a:cubicBezTo>
                      <a:lnTo>
                        <a:pt x="141997" y="95251"/>
                      </a:lnTo>
                      <a:cubicBezTo>
                        <a:pt x="141997" y="95251"/>
                        <a:pt x="141997" y="95251"/>
                        <a:pt x="142026" y="95251"/>
                      </a:cubicBezTo>
                      <a:cubicBezTo>
                        <a:pt x="142055" y="95251"/>
                        <a:pt x="142084" y="95251"/>
                        <a:pt x="142112" y="95222"/>
                      </a:cubicBezTo>
                      <a:cubicBezTo>
                        <a:pt x="142170" y="95222"/>
                        <a:pt x="142199" y="95193"/>
                        <a:pt x="142257" y="95165"/>
                      </a:cubicBezTo>
                      <a:cubicBezTo>
                        <a:pt x="142314" y="95136"/>
                        <a:pt x="142372" y="95107"/>
                        <a:pt x="142430" y="95078"/>
                      </a:cubicBezTo>
                      <a:lnTo>
                        <a:pt x="147246" y="92310"/>
                      </a:lnTo>
                      <a:cubicBezTo>
                        <a:pt x="147505" y="92137"/>
                        <a:pt x="147620" y="91964"/>
                        <a:pt x="147620" y="91762"/>
                      </a:cubicBezTo>
                      <a:lnTo>
                        <a:pt x="147649" y="90608"/>
                      </a:lnTo>
                      <a:lnTo>
                        <a:pt x="147995" y="90810"/>
                      </a:lnTo>
                      <a:cubicBezTo>
                        <a:pt x="148082" y="90839"/>
                        <a:pt x="148168" y="90897"/>
                        <a:pt x="148255" y="90925"/>
                      </a:cubicBezTo>
                      <a:cubicBezTo>
                        <a:pt x="148284" y="90954"/>
                        <a:pt x="148341" y="90954"/>
                        <a:pt x="148370" y="90954"/>
                      </a:cubicBezTo>
                      <a:cubicBezTo>
                        <a:pt x="148399" y="90954"/>
                        <a:pt x="148399" y="90954"/>
                        <a:pt x="148428" y="90983"/>
                      </a:cubicBezTo>
                      <a:cubicBezTo>
                        <a:pt x="148457" y="90983"/>
                        <a:pt x="148457" y="90983"/>
                        <a:pt x="148457" y="90983"/>
                      </a:cubicBezTo>
                      <a:cubicBezTo>
                        <a:pt x="148543" y="91012"/>
                        <a:pt x="148601" y="91012"/>
                        <a:pt x="148630" y="91012"/>
                      </a:cubicBezTo>
                      <a:cubicBezTo>
                        <a:pt x="148659" y="91012"/>
                        <a:pt x="148716" y="91012"/>
                        <a:pt x="148774" y="91012"/>
                      </a:cubicBezTo>
                      <a:lnTo>
                        <a:pt x="148832" y="91012"/>
                      </a:lnTo>
                      <a:lnTo>
                        <a:pt x="148832" y="91012"/>
                      </a:lnTo>
                      <a:lnTo>
                        <a:pt x="148889" y="91012"/>
                      </a:lnTo>
                      <a:cubicBezTo>
                        <a:pt x="148918" y="91012"/>
                        <a:pt x="148976" y="91012"/>
                        <a:pt x="149005" y="91012"/>
                      </a:cubicBezTo>
                      <a:cubicBezTo>
                        <a:pt x="149062" y="91012"/>
                        <a:pt x="149091" y="91012"/>
                        <a:pt x="149149" y="91012"/>
                      </a:cubicBezTo>
                      <a:cubicBezTo>
                        <a:pt x="149178" y="91012"/>
                        <a:pt x="149235" y="90983"/>
                        <a:pt x="149264" y="90983"/>
                      </a:cubicBezTo>
                      <a:cubicBezTo>
                        <a:pt x="149293" y="90983"/>
                        <a:pt x="149293" y="90954"/>
                        <a:pt x="149293" y="90954"/>
                      </a:cubicBezTo>
                      <a:cubicBezTo>
                        <a:pt x="149322" y="90954"/>
                        <a:pt x="149322" y="90954"/>
                        <a:pt x="149322" y="90954"/>
                      </a:cubicBezTo>
                      <a:cubicBezTo>
                        <a:pt x="149351" y="90954"/>
                        <a:pt x="149380" y="90954"/>
                        <a:pt x="149408" y="90925"/>
                      </a:cubicBezTo>
                      <a:cubicBezTo>
                        <a:pt x="149466" y="90925"/>
                        <a:pt x="149524" y="90897"/>
                        <a:pt x="149581" y="90868"/>
                      </a:cubicBezTo>
                      <a:cubicBezTo>
                        <a:pt x="149639" y="90839"/>
                        <a:pt x="149697" y="90810"/>
                        <a:pt x="149754" y="90781"/>
                      </a:cubicBezTo>
                      <a:lnTo>
                        <a:pt x="154570" y="87984"/>
                      </a:lnTo>
                      <a:cubicBezTo>
                        <a:pt x="154830" y="87840"/>
                        <a:pt x="154945" y="87638"/>
                        <a:pt x="154974" y="87465"/>
                      </a:cubicBezTo>
                      <a:lnTo>
                        <a:pt x="155003" y="86311"/>
                      </a:lnTo>
                      <a:lnTo>
                        <a:pt x="155378" y="86513"/>
                      </a:lnTo>
                      <a:cubicBezTo>
                        <a:pt x="155435" y="86571"/>
                        <a:pt x="155551" y="86629"/>
                        <a:pt x="155637" y="86658"/>
                      </a:cubicBezTo>
                      <a:cubicBezTo>
                        <a:pt x="155666" y="86658"/>
                        <a:pt x="155695" y="86686"/>
                        <a:pt x="155724" y="86686"/>
                      </a:cubicBezTo>
                      <a:cubicBezTo>
                        <a:pt x="155753" y="86686"/>
                        <a:pt x="155782" y="86686"/>
                        <a:pt x="155782" y="86686"/>
                      </a:cubicBezTo>
                      <a:cubicBezTo>
                        <a:pt x="155810" y="86686"/>
                        <a:pt x="155839" y="86686"/>
                        <a:pt x="155839" y="86715"/>
                      </a:cubicBezTo>
                      <a:cubicBezTo>
                        <a:pt x="155897" y="86715"/>
                        <a:pt x="155955" y="86715"/>
                        <a:pt x="156012" y="86744"/>
                      </a:cubicBezTo>
                      <a:lnTo>
                        <a:pt x="156156" y="86744"/>
                      </a:lnTo>
                      <a:cubicBezTo>
                        <a:pt x="156185" y="86744"/>
                        <a:pt x="156185" y="86744"/>
                        <a:pt x="156185" y="86744"/>
                      </a:cubicBezTo>
                      <a:cubicBezTo>
                        <a:pt x="156214" y="86744"/>
                        <a:pt x="156214" y="86744"/>
                        <a:pt x="156214" y="86744"/>
                      </a:cubicBezTo>
                      <a:lnTo>
                        <a:pt x="156272" y="86744"/>
                      </a:lnTo>
                      <a:cubicBezTo>
                        <a:pt x="156301" y="86744"/>
                        <a:pt x="156358" y="86744"/>
                        <a:pt x="156387" y="86744"/>
                      </a:cubicBezTo>
                      <a:cubicBezTo>
                        <a:pt x="156416" y="86744"/>
                        <a:pt x="156474" y="86744"/>
                        <a:pt x="156531" y="86744"/>
                      </a:cubicBezTo>
                      <a:cubicBezTo>
                        <a:pt x="156560" y="86744"/>
                        <a:pt x="156618" y="86715"/>
                        <a:pt x="156647" y="86715"/>
                      </a:cubicBezTo>
                      <a:cubicBezTo>
                        <a:pt x="156647" y="86715"/>
                        <a:pt x="156675" y="86715"/>
                        <a:pt x="156675" y="86715"/>
                      </a:cubicBezTo>
                      <a:lnTo>
                        <a:pt x="156704" y="86715"/>
                      </a:lnTo>
                      <a:cubicBezTo>
                        <a:pt x="156704" y="86715"/>
                        <a:pt x="156762" y="86715"/>
                        <a:pt x="156762" y="86715"/>
                      </a:cubicBezTo>
                      <a:cubicBezTo>
                        <a:pt x="156820" y="86686"/>
                        <a:pt x="156877" y="86686"/>
                        <a:pt x="156935" y="86658"/>
                      </a:cubicBezTo>
                      <a:cubicBezTo>
                        <a:pt x="156993" y="86629"/>
                        <a:pt x="157050" y="86600"/>
                        <a:pt x="157108" y="86542"/>
                      </a:cubicBezTo>
                      <a:lnTo>
                        <a:pt x="161924" y="83745"/>
                      </a:lnTo>
                      <a:cubicBezTo>
                        <a:pt x="162184" y="83601"/>
                        <a:pt x="162328" y="83428"/>
                        <a:pt x="162328" y="83226"/>
                      </a:cubicBezTo>
                      <a:lnTo>
                        <a:pt x="162385" y="81495"/>
                      </a:lnTo>
                      <a:cubicBezTo>
                        <a:pt x="162385" y="81698"/>
                        <a:pt x="162241" y="81899"/>
                        <a:pt x="161982" y="82044"/>
                      </a:cubicBezTo>
                      <a:lnTo>
                        <a:pt x="157166" y="84812"/>
                      </a:lnTo>
                      <a:cubicBezTo>
                        <a:pt x="157050" y="84870"/>
                        <a:pt x="156906" y="84956"/>
                        <a:pt x="156762" y="84985"/>
                      </a:cubicBezTo>
                      <a:lnTo>
                        <a:pt x="156762" y="84985"/>
                      </a:lnTo>
                      <a:cubicBezTo>
                        <a:pt x="156618" y="85014"/>
                        <a:pt x="156445" y="85043"/>
                        <a:pt x="156301" y="85043"/>
                      </a:cubicBezTo>
                      <a:lnTo>
                        <a:pt x="156301" y="85043"/>
                      </a:lnTo>
                      <a:cubicBezTo>
                        <a:pt x="156156" y="85043"/>
                        <a:pt x="156012" y="85014"/>
                        <a:pt x="155868" y="85014"/>
                      </a:cubicBezTo>
                      <a:cubicBezTo>
                        <a:pt x="155868" y="85014"/>
                        <a:pt x="155839" y="85014"/>
                        <a:pt x="155810" y="84985"/>
                      </a:cubicBezTo>
                      <a:cubicBezTo>
                        <a:pt x="155666" y="84956"/>
                        <a:pt x="155551" y="84898"/>
                        <a:pt x="155435" y="84841"/>
                      </a:cubicBezTo>
                      <a:lnTo>
                        <a:pt x="142372" y="76939"/>
                      </a:lnTo>
                      <a:cubicBezTo>
                        <a:pt x="142257" y="76881"/>
                        <a:pt x="142170" y="76766"/>
                        <a:pt x="142112" y="76709"/>
                      </a:cubicBezTo>
                      <a:lnTo>
                        <a:pt x="142112" y="76709"/>
                      </a:lnTo>
                      <a:cubicBezTo>
                        <a:pt x="142112" y="76680"/>
                        <a:pt x="142112" y="76651"/>
                        <a:pt x="142084" y="76622"/>
                      </a:cubicBezTo>
                      <a:lnTo>
                        <a:pt x="146207" y="74257"/>
                      </a:lnTo>
                      <a:cubicBezTo>
                        <a:pt x="146467" y="74113"/>
                        <a:pt x="146582" y="73911"/>
                        <a:pt x="146582" y="73709"/>
                      </a:cubicBezTo>
                      <a:lnTo>
                        <a:pt x="146640" y="72527"/>
                      </a:lnTo>
                      <a:lnTo>
                        <a:pt x="151427" y="75411"/>
                      </a:lnTo>
                      <a:cubicBezTo>
                        <a:pt x="151514" y="75468"/>
                        <a:pt x="151600" y="75497"/>
                        <a:pt x="151687" y="75555"/>
                      </a:cubicBezTo>
                      <a:cubicBezTo>
                        <a:pt x="151715" y="75555"/>
                        <a:pt x="151773" y="75584"/>
                        <a:pt x="151802" y="75584"/>
                      </a:cubicBezTo>
                      <a:cubicBezTo>
                        <a:pt x="151831" y="75584"/>
                        <a:pt x="151831" y="75584"/>
                        <a:pt x="151860" y="75584"/>
                      </a:cubicBezTo>
                      <a:cubicBezTo>
                        <a:pt x="151888" y="75584"/>
                        <a:pt x="151917" y="75584"/>
                        <a:pt x="151917" y="75613"/>
                      </a:cubicBezTo>
                      <a:cubicBezTo>
                        <a:pt x="151975" y="75613"/>
                        <a:pt x="152033" y="75613"/>
                        <a:pt x="152090" y="75642"/>
                      </a:cubicBezTo>
                      <a:lnTo>
                        <a:pt x="152292" y="75642"/>
                      </a:lnTo>
                      <a:lnTo>
                        <a:pt x="152321" y="75642"/>
                      </a:lnTo>
                      <a:cubicBezTo>
                        <a:pt x="152321" y="75642"/>
                        <a:pt x="152350" y="75642"/>
                        <a:pt x="152350" y="75642"/>
                      </a:cubicBezTo>
                      <a:lnTo>
                        <a:pt x="152465" y="75642"/>
                      </a:lnTo>
                      <a:cubicBezTo>
                        <a:pt x="152523" y="75642"/>
                        <a:pt x="152552" y="75613"/>
                        <a:pt x="152580" y="75613"/>
                      </a:cubicBezTo>
                      <a:cubicBezTo>
                        <a:pt x="152609" y="75613"/>
                        <a:pt x="152667" y="75584"/>
                        <a:pt x="152725" y="75584"/>
                      </a:cubicBezTo>
                      <a:cubicBezTo>
                        <a:pt x="152725" y="75584"/>
                        <a:pt x="152754" y="75584"/>
                        <a:pt x="152754" y="75584"/>
                      </a:cubicBezTo>
                      <a:lnTo>
                        <a:pt x="152782" y="75584"/>
                      </a:lnTo>
                      <a:cubicBezTo>
                        <a:pt x="152811" y="75584"/>
                        <a:pt x="152840" y="75584"/>
                        <a:pt x="152869" y="75584"/>
                      </a:cubicBezTo>
                      <a:cubicBezTo>
                        <a:pt x="152898" y="75555"/>
                        <a:pt x="152955" y="75555"/>
                        <a:pt x="153013" y="75526"/>
                      </a:cubicBezTo>
                      <a:cubicBezTo>
                        <a:pt x="153071" y="75497"/>
                        <a:pt x="153128" y="75468"/>
                        <a:pt x="153186" y="75440"/>
                      </a:cubicBezTo>
                      <a:lnTo>
                        <a:pt x="153705" y="75151"/>
                      </a:lnTo>
                      <a:lnTo>
                        <a:pt x="153647" y="76478"/>
                      </a:lnTo>
                      <a:lnTo>
                        <a:pt x="153647" y="76564"/>
                      </a:lnTo>
                      <a:cubicBezTo>
                        <a:pt x="153647" y="76564"/>
                        <a:pt x="153647" y="76593"/>
                        <a:pt x="153676" y="76622"/>
                      </a:cubicBezTo>
                      <a:cubicBezTo>
                        <a:pt x="153676" y="76651"/>
                        <a:pt x="153705" y="76680"/>
                        <a:pt x="153705" y="76709"/>
                      </a:cubicBezTo>
                      <a:lnTo>
                        <a:pt x="153734" y="76738"/>
                      </a:lnTo>
                      <a:cubicBezTo>
                        <a:pt x="153763" y="76766"/>
                        <a:pt x="153763" y="76766"/>
                        <a:pt x="153763" y="76766"/>
                      </a:cubicBezTo>
                      <a:cubicBezTo>
                        <a:pt x="153763" y="76766"/>
                        <a:pt x="153763" y="76795"/>
                        <a:pt x="153792" y="76795"/>
                      </a:cubicBezTo>
                      <a:cubicBezTo>
                        <a:pt x="153821" y="76824"/>
                        <a:pt x="153849" y="76853"/>
                        <a:pt x="153878" y="76853"/>
                      </a:cubicBezTo>
                      <a:cubicBezTo>
                        <a:pt x="153907" y="76881"/>
                        <a:pt x="153965" y="76939"/>
                        <a:pt x="154022" y="76997"/>
                      </a:cubicBezTo>
                      <a:lnTo>
                        <a:pt x="154051" y="76997"/>
                      </a:lnTo>
                      <a:lnTo>
                        <a:pt x="160021" y="80602"/>
                      </a:lnTo>
                      <a:cubicBezTo>
                        <a:pt x="160107" y="80631"/>
                        <a:pt x="160194" y="80688"/>
                        <a:pt x="160280" y="80746"/>
                      </a:cubicBezTo>
                      <a:cubicBezTo>
                        <a:pt x="160309" y="80746"/>
                        <a:pt x="160367" y="80775"/>
                        <a:pt x="160396" y="80775"/>
                      </a:cubicBezTo>
                      <a:cubicBezTo>
                        <a:pt x="160424" y="80775"/>
                        <a:pt x="160424" y="80775"/>
                        <a:pt x="160424" y="80775"/>
                      </a:cubicBezTo>
                      <a:cubicBezTo>
                        <a:pt x="160453" y="80775"/>
                        <a:pt x="160482" y="80775"/>
                        <a:pt x="160511" y="80803"/>
                      </a:cubicBezTo>
                      <a:cubicBezTo>
                        <a:pt x="160569" y="80803"/>
                        <a:pt x="160626" y="80803"/>
                        <a:pt x="160684" y="80832"/>
                      </a:cubicBezTo>
                      <a:cubicBezTo>
                        <a:pt x="160742" y="80832"/>
                        <a:pt x="160770" y="80832"/>
                        <a:pt x="160828" y="80832"/>
                      </a:cubicBezTo>
                      <a:lnTo>
                        <a:pt x="160944" y="80832"/>
                      </a:lnTo>
                      <a:cubicBezTo>
                        <a:pt x="161001" y="80832"/>
                        <a:pt x="161030" y="80832"/>
                        <a:pt x="161059" y="80832"/>
                      </a:cubicBezTo>
                      <a:cubicBezTo>
                        <a:pt x="161117" y="80832"/>
                        <a:pt x="161145" y="80832"/>
                        <a:pt x="161174" y="80832"/>
                      </a:cubicBezTo>
                      <a:cubicBezTo>
                        <a:pt x="161232" y="80832"/>
                        <a:pt x="161261" y="80832"/>
                        <a:pt x="161318" y="80803"/>
                      </a:cubicBezTo>
                      <a:lnTo>
                        <a:pt x="161347" y="80803"/>
                      </a:lnTo>
                      <a:cubicBezTo>
                        <a:pt x="161376" y="80803"/>
                        <a:pt x="161376" y="80803"/>
                        <a:pt x="161376" y="80803"/>
                      </a:cubicBezTo>
                      <a:cubicBezTo>
                        <a:pt x="161405" y="80775"/>
                        <a:pt x="161434" y="80775"/>
                        <a:pt x="161463" y="80775"/>
                      </a:cubicBezTo>
                      <a:cubicBezTo>
                        <a:pt x="161491" y="80746"/>
                        <a:pt x="161549" y="80746"/>
                        <a:pt x="161607" y="80717"/>
                      </a:cubicBezTo>
                      <a:cubicBezTo>
                        <a:pt x="161664" y="80688"/>
                        <a:pt x="161751" y="80659"/>
                        <a:pt x="161780" y="80631"/>
                      </a:cubicBezTo>
                      <a:lnTo>
                        <a:pt x="161924" y="80544"/>
                      </a:lnTo>
                      <a:lnTo>
                        <a:pt x="166596" y="77833"/>
                      </a:lnTo>
                      <a:cubicBezTo>
                        <a:pt x="166855" y="77689"/>
                        <a:pt x="166971" y="77516"/>
                        <a:pt x="166999" y="77314"/>
                      </a:cubicBezTo>
                      <a:lnTo>
                        <a:pt x="167028" y="76161"/>
                      </a:lnTo>
                      <a:lnTo>
                        <a:pt x="170172" y="78064"/>
                      </a:lnTo>
                      <a:cubicBezTo>
                        <a:pt x="170229" y="78093"/>
                        <a:pt x="170345" y="78151"/>
                        <a:pt x="170431" y="78179"/>
                      </a:cubicBezTo>
                      <a:cubicBezTo>
                        <a:pt x="170460" y="78179"/>
                        <a:pt x="170518" y="78179"/>
                        <a:pt x="170546" y="78208"/>
                      </a:cubicBezTo>
                      <a:cubicBezTo>
                        <a:pt x="170575" y="78208"/>
                        <a:pt x="170604" y="78208"/>
                        <a:pt x="170604" y="78237"/>
                      </a:cubicBezTo>
                      <a:cubicBezTo>
                        <a:pt x="170604" y="78237"/>
                        <a:pt x="170633" y="78237"/>
                        <a:pt x="170662" y="78237"/>
                      </a:cubicBezTo>
                      <a:cubicBezTo>
                        <a:pt x="170719" y="78237"/>
                        <a:pt x="170777" y="78266"/>
                        <a:pt x="170835" y="78266"/>
                      </a:cubicBezTo>
                      <a:cubicBezTo>
                        <a:pt x="170892" y="78266"/>
                        <a:pt x="170921" y="78266"/>
                        <a:pt x="170979" y="78266"/>
                      </a:cubicBezTo>
                      <a:lnTo>
                        <a:pt x="171037" y="78266"/>
                      </a:lnTo>
                      <a:lnTo>
                        <a:pt x="171037" y="78266"/>
                      </a:lnTo>
                      <a:lnTo>
                        <a:pt x="171210" y="78266"/>
                      </a:lnTo>
                      <a:cubicBezTo>
                        <a:pt x="171239" y="78266"/>
                        <a:pt x="171296" y="78237"/>
                        <a:pt x="171354" y="78237"/>
                      </a:cubicBezTo>
                      <a:cubicBezTo>
                        <a:pt x="171383" y="78237"/>
                        <a:pt x="171440" y="78237"/>
                        <a:pt x="171469" y="78208"/>
                      </a:cubicBezTo>
                      <a:cubicBezTo>
                        <a:pt x="171469" y="78208"/>
                        <a:pt x="171498" y="78208"/>
                        <a:pt x="171527" y="78208"/>
                      </a:cubicBezTo>
                      <a:lnTo>
                        <a:pt x="171527" y="78208"/>
                      </a:lnTo>
                      <a:cubicBezTo>
                        <a:pt x="171556" y="78208"/>
                        <a:pt x="171585" y="78208"/>
                        <a:pt x="171613" y="78179"/>
                      </a:cubicBezTo>
                      <a:cubicBezTo>
                        <a:pt x="171671" y="78179"/>
                        <a:pt x="171729" y="78151"/>
                        <a:pt x="171758" y="78151"/>
                      </a:cubicBezTo>
                      <a:cubicBezTo>
                        <a:pt x="171815" y="78122"/>
                        <a:pt x="171902" y="78093"/>
                        <a:pt x="171959" y="78064"/>
                      </a:cubicBezTo>
                      <a:lnTo>
                        <a:pt x="176775" y="75296"/>
                      </a:lnTo>
                      <a:cubicBezTo>
                        <a:pt x="177035" y="75151"/>
                        <a:pt x="177150" y="74950"/>
                        <a:pt x="177179" y="74748"/>
                      </a:cubicBezTo>
                      <a:lnTo>
                        <a:pt x="177237" y="73046"/>
                      </a:lnTo>
                      <a:cubicBezTo>
                        <a:pt x="177237" y="73219"/>
                        <a:pt x="177093" y="73421"/>
                        <a:pt x="176862" y="73536"/>
                      </a:cubicBezTo>
                      <a:lnTo>
                        <a:pt x="172161" y="76622"/>
                      </a:lnTo>
                      <a:close/>
                      <a:moveTo>
                        <a:pt x="60877" y="21023"/>
                      </a:moveTo>
                      <a:lnTo>
                        <a:pt x="54417" y="24772"/>
                      </a:lnTo>
                      <a:lnTo>
                        <a:pt x="54359" y="26502"/>
                      </a:lnTo>
                      <a:lnTo>
                        <a:pt x="56608" y="25205"/>
                      </a:lnTo>
                      <a:lnTo>
                        <a:pt x="56551" y="26646"/>
                      </a:lnTo>
                      <a:cubicBezTo>
                        <a:pt x="56551" y="26646"/>
                        <a:pt x="56551" y="26704"/>
                        <a:pt x="56551" y="26733"/>
                      </a:cubicBezTo>
                      <a:cubicBezTo>
                        <a:pt x="56551" y="26733"/>
                        <a:pt x="56551" y="26762"/>
                        <a:pt x="56580" y="26790"/>
                      </a:cubicBezTo>
                      <a:cubicBezTo>
                        <a:pt x="56580" y="26819"/>
                        <a:pt x="56608" y="26819"/>
                        <a:pt x="56608" y="26877"/>
                      </a:cubicBezTo>
                      <a:cubicBezTo>
                        <a:pt x="56608" y="26877"/>
                        <a:pt x="56608" y="26877"/>
                        <a:pt x="56637" y="26906"/>
                      </a:cubicBezTo>
                      <a:cubicBezTo>
                        <a:pt x="56666" y="26906"/>
                        <a:pt x="56666" y="26906"/>
                        <a:pt x="56666" y="26906"/>
                      </a:cubicBezTo>
                      <a:lnTo>
                        <a:pt x="56666" y="26935"/>
                      </a:lnTo>
                      <a:cubicBezTo>
                        <a:pt x="56695" y="26964"/>
                        <a:pt x="56724" y="26992"/>
                        <a:pt x="56753" y="27021"/>
                      </a:cubicBezTo>
                      <a:cubicBezTo>
                        <a:pt x="56782" y="27050"/>
                        <a:pt x="56839" y="27108"/>
                        <a:pt x="56897" y="27165"/>
                      </a:cubicBezTo>
                      <a:cubicBezTo>
                        <a:pt x="56897" y="27165"/>
                        <a:pt x="56897" y="27165"/>
                        <a:pt x="56926" y="27165"/>
                      </a:cubicBezTo>
                      <a:lnTo>
                        <a:pt x="59521" y="28723"/>
                      </a:lnTo>
                      <a:cubicBezTo>
                        <a:pt x="59463" y="28780"/>
                        <a:pt x="59463" y="28809"/>
                        <a:pt x="59406" y="28838"/>
                      </a:cubicBezTo>
                      <a:lnTo>
                        <a:pt x="54590" y="31635"/>
                      </a:lnTo>
                      <a:cubicBezTo>
                        <a:pt x="54446" y="31693"/>
                        <a:pt x="54330" y="31750"/>
                        <a:pt x="54186" y="31808"/>
                      </a:cubicBezTo>
                      <a:lnTo>
                        <a:pt x="54157" y="31808"/>
                      </a:lnTo>
                      <a:cubicBezTo>
                        <a:pt x="53984" y="31837"/>
                        <a:pt x="53840" y="31866"/>
                        <a:pt x="53667" y="31866"/>
                      </a:cubicBezTo>
                      <a:lnTo>
                        <a:pt x="53667" y="31866"/>
                      </a:lnTo>
                      <a:cubicBezTo>
                        <a:pt x="53523" y="31866"/>
                        <a:pt x="53379" y="31866"/>
                        <a:pt x="53235" y="31837"/>
                      </a:cubicBezTo>
                      <a:cubicBezTo>
                        <a:pt x="53206" y="31837"/>
                        <a:pt x="53206" y="31837"/>
                        <a:pt x="53206" y="31837"/>
                      </a:cubicBezTo>
                      <a:cubicBezTo>
                        <a:pt x="53062" y="31808"/>
                        <a:pt x="52917" y="31750"/>
                        <a:pt x="52802" y="31664"/>
                      </a:cubicBezTo>
                      <a:lnTo>
                        <a:pt x="41007" y="24512"/>
                      </a:lnTo>
                      <a:cubicBezTo>
                        <a:pt x="40892" y="24455"/>
                        <a:pt x="40805" y="24368"/>
                        <a:pt x="40748" y="24281"/>
                      </a:cubicBezTo>
                      <a:cubicBezTo>
                        <a:pt x="40748" y="24281"/>
                        <a:pt x="40748" y="24281"/>
                        <a:pt x="40748" y="24281"/>
                      </a:cubicBezTo>
                      <a:cubicBezTo>
                        <a:pt x="40690" y="24224"/>
                        <a:pt x="40661" y="24109"/>
                        <a:pt x="40690" y="24022"/>
                      </a:cubicBezTo>
                      <a:lnTo>
                        <a:pt x="40632" y="25752"/>
                      </a:lnTo>
                      <a:lnTo>
                        <a:pt x="40632" y="25752"/>
                      </a:lnTo>
                      <a:lnTo>
                        <a:pt x="40632" y="25839"/>
                      </a:lnTo>
                      <a:cubicBezTo>
                        <a:pt x="40632" y="25839"/>
                        <a:pt x="40661" y="25868"/>
                        <a:pt x="40661" y="25868"/>
                      </a:cubicBezTo>
                      <a:cubicBezTo>
                        <a:pt x="40661" y="25925"/>
                        <a:pt x="40690" y="25954"/>
                        <a:pt x="40690" y="25983"/>
                      </a:cubicBezTo>
                      <a:cubicBezTo>
                        <a:pt x="40719" y="25983"/>
                        <a:pt x="40719" y="26012"/>
                        <a:pt x="40719" y="26041"/>
                      </a:cubicBezTo>
                      <a:cubicBezTo>
                        <a:pt x="40719" y="26041"/>
                        <a:pt x="40719" y="26041"/>
                        <a:pt x="40748" y="26041"/>
                      </a:cubicBezTo>
                      <a:lnTo>
                        <a:pt x="40748" y="26069"/>
                      </a:lnTo>
                      <a:cubicBezTo>
                        <a:pt x="40777" y="26098"/>
                        <a:pt x="40805" y="26127"/>
                        <a:pt x="40834" y="26156"/>
                      </a:cubicBezTo>
                      <a:cubicBezTo>
                        <a:pt x="40892" y="26185"/>
                        <a:pt x="40921" y="26214"/>
                        <a:pt x="40978" y="26271"/>
                      </a:cubicBezTo>
                      <a:lnTo>
                        <a:pt x="41007" y="26271"/>
                      </a:lnTo>
                      <a:lnTo>
                        <a:pt x="46400" y="29530"/>
                      </a:lnTo>
                      <a:cubicBezTo>
                        <a:pt x="46342" y="29559"/>
                        <a:pt x="46342" y="29588"/>
                        <a:pt x="46285" y="29616"/>
                      </a:cubicBezTo>
                      <a:lnTo>
                        <a:pt x="41498" y="32414"/>
                      </a:lnTo>
                      <a:cubicBezTo>
                        <a:pt x="41353" y="32471"/>
                        <a:pt x="41209" y="32529"/>
                        <a:pt x="41094" y="32558"/>
                      </a:cubicBezTo>
                      <a:cubicBezTo>
                        <a:pt x="41094" y="32558"/>
                        <a:pt x="41094" y="32558"/>
                        <a:pt x="41094" y="32558"/>
                      </a:cubicBezTo>
                      <a:cubicBezTo>
                        <a:pt x="40921" y="32587"/>
                        <a:pt x="40777" y="32616"/>
                        <a:pt x="40604" y="32616"/>
                      </a:cubicBezTo>
                      <a:lnTo>
                        <a:pt x="40604" y="32616"/>
                      </a:lnTo>
                      <a:cubicBezTo>
                        <a:pt x="40459" y="32616"/>
                        <a:pt x="40315" y="32587"/>
                        <a:pt x="40171" y="32558"/>
                      </a:cubicBezTo>
                      <a:cubicBezTo>
                        <a:pt x="40142" y="32558"/>
                        <a:pt x="40113" y="32558"/>
                        <a:pt x="40113" y="32529"/>
                      </a:cubicBezTo>
                      <a:cubicBezTo>
                        <a:pt x="39969" y="32500"/>
                        <a:pt x="39854" y="32442"/>
                        <a:pt x="39738" y="32385"/>
                      </a:cubicBezTo>
                      <a:lnTo>
                        <a:pt x="31866" y="27598"/>
                      </a:lnTo>
                      <a:cubicBezTo>
                        <a:pt x="31750" y="27540"/>
                        <a:pt x="31664" y="27425"/>
                        <a:pt x="31606" y="27367"/>
                      </a:cubicBezTo>
                      <a:cubicBezTo>
                        <a:pt x="31606" y="27367"/>
                        <a:pt x="31606" y="27367"/>
                        <a:pt x="31577" y="27367"/>
                      </a:cubicBezTo>
                      <a:cubicBezTo>
                        <a:pt x="31548" y="27338"/>
                        <a:pt x="31548" y="27281"/>
                        <a:pt x="31548" y="27194"/>
                      </a:cubicBezTo>
                      <a:lnTo>
                        <a:pt x="35557" y="24887"/>
                      </a:lnTo>
                      <a:cubicBezTo>
                        <a:pt x="35817" y="24743"/>
                        <a:pt x="35932" y="24541"/>
                        <a:pt x="35932" y="24368"/>
                      </a:cubicBezTo>
                      <a:lnTo>
                        <a:pt x="35990" y="23243"/>
                      </a:lnTo>
                      <a:lnTo>
                        <a:pt x="36307" y="23445"/>
                      </a:lnTo>
                      <a:cubicBezTo>
                        <a:pt x="36393" y="23503"/>
                        <a:pt x="36480" y="23532"/>
                        <a:pt x="36566" y="23561"/>
                      </a:cubicBezTo>
                      <a:cubicBezTo>
                        <a:pt x="36595" y="23561"/>
                        <a:pt x="36624" y="23589"/>
                        <a:pt x="36682" y="23589"/>
                      </a:cubicBezTo>
                      <a:cubicBezTo>
                        <a:pt x="36710" y="23589"/>
                        <a:pt x="36739" y="23589"/>
                        <a:pt x="36739" y="23589"/>
                      </a:cubicBezTo>
                      <a:cubicBezTo>
                        <a:pt x="36768" y="23589"/>
                        <a:pt x="36768" y="23589"/>
                        <a:pt x="36797" y="23618"/>
                      </a:cubicBezTo>
                      <a:cubicBezTo>
                        <a:pt x="36855" y="23618"/>
                        <a:pt x="36912" y="23618"/>
                        <a:pt x="36970" y="23618"/>
                      </a:cubicBezTo>
                      <a:cubicBezTo>
                        <a:pt x="36999" y="23618"/>
                        <a:pt x="37057" y="23618"/>
                        <a:pt x="37114" y="23647"/>
                      </a:cubicBezTo>
                      <a:lnTo>
                        <a:pt x="37230" y="23647"/>
                      </a:lnTo>
                      <a:cubicBezTo>
                        <a:pt x="37287" y="23647"/>
                        <a:pt x="37316" y="23618"/>
                        <a:pt x="37345" y="23618"/>
                      </a:cubicBezTo>
                      <a:cubicBezTo>
                        <a:pt x="37374" y="23618"/>
                        <a:pt x="37431" y="23618"/>
                        <a:pt x="37460" y="23618"/>
                      </a:cubicBezTo>
                      <a:cubicBezTo>
                        <a:pt x="37489" y="23618"/>
                        <a:pt x="37547" y="23618"/>
                        <a:pt x="37604" y="23589"/>
                      </a:cubicBezTo>
                      <a:lnTo>
                        <a:pt x="37633" y="23589"/>
                      </a:lnTo>
                      <a:lnTo>
                        <a:pt x="37633" y="23589"/>
                      </a:lnTo>
                      <a:cubicBezTo>
                        <a:pt x="37662" y="23589"/>
                        <a:pt x="37720" y="23589"/>
                        <a:pt x="37720" y="23561"/>
                      </a:cubicBezTo>
                      <a:cubicBezTo>
                        <a:pt x="37777" y="23532"/>
                        <a:pt x="37806" y="23532"/>
                        <a:pt x="37864" y="23503"/>
                      </a:cubicBezTo>
                      <a:cubicBezTo>
                        <a:pt x="37922" y="23503"/>
                        <a:pt x="37979" y="23474"/>
                        <a:pt x="38037" y="23416"/>
                      </a:cubicBezTo>
                      <a:lnTo>
                        <a:pt x="42853" y="20648"/>
                      </a:lnTo>
                      <a:cubicBezTo>
                        <a:pt x="43112" y="20475"/>
                        <a:pt x="43228" y="20302"/>
                        <a:pt x="43228" y="20100"/>
                      </a:cubicBezTo>
                      <a:lnTo>
                        <a:pt x="43285" y="18918"/>
                      </a:lnTo>
                      <a:lnTo>
                        <a:pt x="45448" y="20244"/>
                      </a:lnTo>
                      <a:cubicBezTo>
                        <a:pt x="45535" y="20273"/>
                        <a:pt x="45621" y="20331"/>
                        <a:pt x="45708" y="20360"/>
                      </a:cubicBezTo>
                      <a:cubicBezTo>
                        <a:pt x="45737" y="20388"/>
                        <a:pt x="45794" y="20388"/>
                        <a:pt x="45823" y="20388"/>
                      </a:cubicBezTo>
                      <a:cubicBezTo>
                        <a:pt x="45823" y="20388"/>
                        <a:pt x="45852" y="20388"/>
                        <a:pt x="45881" y="20417"/>
                      </a:cubicBezTo>
                      <a:cubicBezTo>
                        <a:pt x="45910" y="20417"/>
                        <a:pt x="45910" y="20417"/>
                        <a:pt x="45910" y="20417"/>
                      </a:cubicBezTo>
                      <a:cubicBezTo>
                        <a:pt x="45996" y="20417"/>
                        <a:pt x="46054" y="20446"/>
                        <a:pt x="46083" y="20446"/>
                      </a:cubicBezTo>
                      <a:cubicBezTo>
                        <a:pt x="46112" y="20446"/>
                        <a:pt x="46169" y="20446"/>
                        <a:pt x="46227" y="20446"/>
                      </a:cubicBezTo>
                      <a:lnTo>
                        <a:pt x="46285" y="20446"/>
                      </a:lnTo>
                      <a:lnTo>
                        <a:pt x="46313" y="20446"/>
                      </a:lnTo>
                      <a:lnTo>
                        <a:pt x="46342" y="20446"/>
                      </a:lnTo>
                      <a:cubicBezTo>
                        <a:pt x="46400" y="20446"/>
                        <a:pt x="46429" y="20446"/>
                        <a:pt x="46458" y="20446"/>
                      </a:cubicBezTo>
                      <a:cubicBezTo>
                        <a:pt x="46515" y="20446"/>
                        <a:pt x="46544" y="20446"/>
                        <a:pt x="46573" y="20446"/>
                      </a:cubicBezTo>
                      <a:cubicBezTo>
                        <a:pt x="46631" y="20446"/>
                        <a:pt x="46660" y="20446"/>
                        <a:pt x="46717" y="20417"/>
                      </a:cubicBezTo>
                      <a:cubicBezTo>
                        <a:pt x="46717" y="20417"/>
                        <a:pt x="46746" y="20417"/>
                        <a:pt x="46746" y="20417"/>
                      </a:cubicBezTo>
                      <a:lnTo>
                        <a:pt x="46775" y="20417"/>
                      </a:lnTo>
                      <a:cubicBezTo>
                        <a:pt x="46804" y="20417"/>
                        <a:pt x="46833" y="20417"/>
                        <a:pt x="46861" y="20388"/>
                      </a:cubicBezTo>
                      <a:cubicBezTo>
                        <a:pt x="46919" y="20360"/>
                        <a:pt x="46948" y="20360"/>
                        <a:pt x="47006" y="20331"/>
                      </a:cubicBezTo>
                      <a:cubicBezTo>
                        <a:pt x="47063" y="20302"/>
                        <a:pt x="47121" y="20273"/>
                        <a:pt x="47179" y="20244"/>
                      </a:cubicBezTo>
                      <a:lnTo>
                        <a:pt x="51994" y="17447"/>
                      </a:lnTo>
                      <a:cubicBezTo>
                        <a:pt x="52225" y="17274"/>
                        <a:pt x="52369" y="17101"/>
                        <a:pt x="52398" y="16899"/>
                      </a:cubicBezTo>
                      <a:lnTo>
                        <a:pt x="52427" y="15688"/>
                      </a:lnTo>
                      <a:lnTo>
                        <a:pt x="57618" y="18831"/>
                      </a:lnTo>
                      <a:cubicBezTo>
                        <a:pt x="57704" y="18860"/>
                        <a:pt x="57791" y="18918"/>
                        <a:pt x="57906" y="18947"/>
                      </a:cubicBezTo>
                      <a:cubicBezTo>
                        <a:pt x="57935" y="18947"/>
                        <a:pt x="57964" y="18947"/>
                        <a:pt x="58022" y="18975"/>
                      </a:cubicBezTo>
                      <a:cubicBezTo>
                        <a:pt x="58050" y="18975"/>
                        <a:pt x="58050" y="18975"/>
                        <a:pt x="58079" y="18975"/>
                      </a:cubicBezTo>
                      <a:cubicBezTo>
                        <a:pt x="58108" y="18975"/>
                        <a:pt x="58137" y="19004"/>
                        <a:pt x="58166" y="19004"/>
                      </a:cubicBezTo>
                      <a:cubicBezTo>
                        <a:pt x="58223" y="19004"/>
                        <a:pt x="58252" y="19004"/>
                        <a:pt x="58310" y="19004"/>
                      </a:cubicBezTo>
                      <a:cubicBezTo>
                        <a:pt x="58339" y="19033"/>
                        <a:pt x="58396" y="19033"/>
                        <a:pt x="58454" y="19033"/>
                      </a:cubicBezTo>
                      <a:lnTo>
                        <a:pt x="58714" y="19033"/>
                      </a:lnTo>
                      <a:cubicBezTo>
                        <a:pt x="58771" y="19004"/>
                        <a:pt x="58800" y="19004"/>
                        <a:pt x="58829" y="19004"/>
                      </a:cubicBezTo>
                      <a:cubicBezTo>
                        <a:pt x="58887" y="19004"/>
                        <a:pt x="58916" y="19004"/>
                        <a:pt x="58944" y="18975"/>
                      </a:cubicBezTo>
                      <a:cubicBezTo>
                        <a:pt x="58944" y="18975"/>
                        <a:pt x="58973" y="18975"/>
                        <a:pt x="58973" y="18975"/>
                      </a:cubicBezTo>
                      <a:lnTo>
                        <a:pt x="59002" y="18975"/>
                      </a:lnTo>
                      <a:cubicBezTo>
                        <a:pt x="59031" y="18975"/>
                        <a:pt x="59060" y="18975"/>
                        <a:pt x="59089" y="18947"/>
                      </a:cubicBezTo>
                      <a:cubicBezTo>
                        <a:pt x="59146" y="18947"/>
                        <a:pt x="59204" y="18918"/>
                        <a:pt x="59233" y="18918"/>
                      </a:cubicBezTo>
                      <a:cubicBezTo>
                        <a:pt x="59290" y="18889"/>
                        <a:pt x="59377" y="18860"/>
                        <a:pt x="59435" y="18831"/>
                      </a:cubicBezTo>
                      <a:lnTo>
                        <a:pt x="59983" y="18514"/>
                      </a:lnTo>
                      <a:lnTo>
                        <a:pt x="59954" y="19898"/>
                      </a:lnTo>
                      <a:lnTo>
                        <a:pt x="59954" y="19898"/>
                      </a:lnTo>
                      <a:cubicBezTo>
                        <a:pt x="59954" y="19898"/>
                        <a:pt x="59954" y="19956"/>
                        <a:pt x="59954" y="19985"/>
                      </a:cubicBezTo>
                      <a:lnTo>
                        <a:pt x="59983" y="20071"/>
                      </a:lnTo>
                      <a:cubicBezTo>
                        <a:pt x="59983" y="20100"/>
                        <a:pt x="60011" y="20100"/>
                        <a:pt x="60011" y="20129"/>
                      </a:cubicBezTo>
                      <a:cubicBezTo>
                        <a:pt x="60011" y="20129"/>
                        <a:pt x="60040" y="20158"/>
                        <a:pt x="60040" y="20186"/>
                      </a:cubicBezTo>
                      <a:lnTo>
                        <a:pt x="60069" y="20215"/>
                      </a:lnTo>
                      <a:lnTo>
                        <a:pt x="60069" y="20215"/>
                      </a:lnTo>
                      <a:cubicBezTo>
                        <a:pt x="60098" y="20244"/>
                        <a:pt x="60127" y="20273"/>
                        <a:pt x="60127" y="20302"/>
                      </a:cubicBezTo>
                      <a:cubicBezTo>
                        <a:pt x="60184" y="20331"/>
                        <a:pt x="60242" y="20388"/>
                        <a:pt x="60300" y="20446"/>
                      </a:cubicBezTo>
                      <a:cubicBezTo>
                        <a:pt x="60300" y="20446"/>
                        <a:pt x="60300" y="20446"/>
                        <a:pt x="60329" y="20446"/>
                      </a:cubicBezTo>
                      <a:lnTo>
                        <a:pt x="61223" y="20965"/>
                      </a:lnTo>
                      <a:cubicBezTo>
                        <a:pt x="60963" y="20936"/>
                        <a:pt x="60934" y="20994"/>
                        <a:pt x="60877" y="21023"/>
                      </a:cubicBezTo>
                      <a:close/>
                    </a:path>
                  </a:pathLst>
                </a:custGeom>
                <a:solidFill>
                  <a:srgbClr val="4C4DC3"/>
                </a:solidFill>
                <a:ln w="2878" cap="flat">
                  <a:noFill/>
                  <a:prstDash val="solid"/>
                  <a:miter/>
                </a:ln>
              </p:spPr>
              <p:txBody>
                <a:bodyPr rtlCol="0" anchor="ctr"/>
                <a:lstStyle/>
                <a:p>
                  <a:endParaRPr lang="zh-CN" altLang="en-US"/>
                </a:p>
              </p:txBody>
            </p:sp>
            <p:sp>
              <p:nvSpPr>
                <p:cNvPr id="395" name="Aichitds6-21"/>
                <p:cNvSpPr/>
                <p:nvPr/>
              </p:nvSpPr>
              <p:spPr>
                <a:xfrm>
                  <a:off x="9079896" y="5578298"/>
                  <a:ext cx="13380" cy="8478"/>
                </a:xfrm>
                <a:custGeom>
                  <a:avLst/>
                  <a:gdLst>
                    <a:gd name="connsiteX0" fmla="*/ 7498 w 13380"/>
                    <a:gd name="connsiteY0" fmla="*/ 1817 h 8478"/>
                    <a:gd name="connsiteX1" fmla="*/ 7354 w 13380"/>
                    <a:gd name="connsiteY1" fmla="*/ 1702 h 8478"/>
                    <a:gd name="connsiteX2" fmla="*/ 7267 w 13380"/>
                    <a:gd name="connsiteY2" fmla="*/ 1615 h 8478"/>
                    <a:gd name="connsiteX3" fmla="*/ 7238 w 13380"/>
                    <a:gd name="connsiteY3" fmla="*/ 1615 h 8478"/>
                    <a:gd name="connsiteX4" fmla="*/ 7238 w 13380"/>
                    <a:gd name="connsiteY4" fmla="*/ 1586 h 8478"/>
                    <a:gd name="connsiteX5" fmla="*/ 7209 w 13380"/>
                    <a:gd name="connsiteY5" fmla="*/ 1557 h 8478"/>
                    <a:gd name="connsiteX6" fmla="*/ 7181 w 13380"/>
                    <a:gd name="connsiteY6" fmla="*/ 1500 h 8478"/>
                    <a:gd name="connsiteX7" fmla="*/ 7152 w 13380"/>
                    <a:gd name="connsiteY7" fmla="*/ 1385 h 8478"/>
                    <a:gd name="connsiteX8" fmla="*/ 7152 w 13380"/>
                    <a:gd name="connsiteY8" fmla="*/ 1356 h 8478"/>
                    <a:gd name="connsiteX9" fmla="*/ 7152 w 13380"/>
                    <a:gd name="connsiteY9" fmla="*/ 1356 h 8478"/>
                    <a:gd name="connsiteX10" fmla="*/ 7209 w 13380"/>
                    <a:gd name="connsiteY10" fmla="*/ 0 h 8478"/>
                    <a:gd name="connsiteX11" fmla="*/ 0 w 13380"/>
                    <a:gd name="connsiteY11" fmla="*/ 4153 h 8478"/>
                    <a:gd name="connsiteX12" fmla="*/ 231 w 13380"/>
                    <a:gd name="connsiteY12" fmla="*/ 4355 h 8478"/>
                    <a:gd name="connsiteX13" fmla="*/ 6690 w 13380"/>
                    <a:gd name="connsiteY13" fmla="*/ 8277 h 8478"/>
                    <a:gd name="connsiteX14" fmla="*/ 7065 w 13380"/>
                    <a:gd name="connsiteY14" fmla="*/ 8421 h 8478"/>
                    <a:gd name="connsiteX15" fmla="*/ 7123 w 13380"/>
                    <a:gd name="connsiteY15" fmla="*/ 8450 h 8478"/>
                    <a:gd name="connsiteX16" fmla="*/ 7555 w 13380"/>
                    <a:gd name="connsiteY16" fmla="*/ 8478 h 8478"/>
                    <a:gd name="connsiteX17" fmla="*/ 7584 w 13380"/>
                    <a:gd name="connsiteY17" fmla="*/ 8478 h 8478"/>
                    <a:gd name="connsiteX18" fmla="*/ 8046 w 13380"/>
                    <a:gd name="connsiteY18" fmla="*/ 8450 h 8478"/>
                    <a:gd name="connsiteX19" fmla="*/ 8075 w 13380"/>
                    <a:gd name="connsiteY19" fmla="*/ 8450 h 8478"/>
                    <a:gd name="connsiteX20" fmla="*/ 8478 w 13380"/>
                    <a:gd name="connsiteY20" fmla="*/ 8277 h 8478"/>
                    <a:gd name="connsiteX21" fmla="*/ 13294 w 13380"/>
                    <a:gd name="connsiteY21" fmla="*/ 5479 h 8478"/>
                    <a:gd name="connsiteX22" fmla="*/ 13381 w 13380"/>
                    <a:gd name="connsiteY22" fmla="*/ 5393 h 8478"/>
                    <a:gd name="connsiteX23" fmla="*/ 7498 w 13380"/>
                    <a:gd name="connsiteY23" fmla="*/ 1817 h 8478"/>
                    <a:gd name="connsiteX24" fmla="*/ 7498 w 13380"/>
                    <a:gd name="connsiteY24" fmla="*/ 1817 h 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80" h="8478">
                      <a:moveTo>
                        <a:pt x="7498" y="1817"/>
                      </a:moveTo>
                      <a:cubicBezTo>
                        <a:pt x="7440" y="1788"/>
                        <a:pt x="7382" y="1759"/>
                        <a:pt x="7354" y="1702"/>
                      </a:cubicBezTo>
                      <a:cubicBezTo>
                        <a:pt x="7325" y="1673"/>
                        <a:pt x="7296" y="1644"/>
                        <a:pt x="7267" y="1615"/>
                      </a:cubicBezTo>
                      <a:cubicBezTo>
                        <a:pt x="7267" y="1615"/>
                        <a:pt x="7238" y="1615"/>
                        <a:pt x="7238" y="1615"/>
                      </a:cubicBezTo>
                      <a:lnTo>
                        <a:pt x="7238" y="1586"/>
                      </a:lnTo>
                      <a:cubicBezTo>
                        <a:pt x="7238" y="1586"/>
                        <a:pt x="7209" y="1557"/>
                        <a:pt x="7209" y="1557"/>
                      </a:cubicBezTo>
                      <a:cubicBezTo>
                        <a:pt x="7209" y="1528"/>
                        <a:pt x="7181" y="1528"/>
                        <a:pt x="7181" y="1500"/>
                      </a:cubicBezTo>
                      <a:cubicBezTo>
                        <a:pt x="7181" y="1471"/>
                        <a:pt x="7181" y="1442"/>
                        <a:pt x="7152" y="1385"/>
                      </a:cubicBezTo>
                      <a:lnTo>
                        <a:pt x="7152" y="1356"/>
                      </a:lnTo>
                      <a:lnTo>
                        <a:pt x="7152" y="1356"/>
                      </a:lnTo>
                      <a:lnTo>
                        <a:pt x="7209" y="0"/>
                      </a:lnTo>
                      <a:lnTo>
                        <a:pt x="0" y="4153"/>
                      </a:lnTo>
                      <a:cubicBezTo>
                        <a:pt x="58" y="4239"/>
                        <a:pt x="115" y="4297"/>
                        <a:pt x="231" y="4355"/>
                      </a:cubicBezTo>
                      <a:lnTo>
                        <a:pt x="6690" y="8277"/>
                      </a:lnTo>
                      <a:cubicBezTo>
                        <a:pt x="6806" y="8334"/>
                        <a:pt x="6921" y="8392"/>
                        <a:pt x="7065" y="8421"/>
                      </a:cubicBezTo>
                      <a:cubicBezTo>
                        <a:pt x="7094" y="8421"/>
                        <a:pt x="7094" y="8421"/>
                        <a:pt x="7123" y="8450"/>
                      </a:cubicBezTo>
                      <a:cubicBezTo>
                        <a:pt x="7267" y="8478"/>
                        <a:pt x="7411" y="8478"/>
                        <a:pt x="7555" y="8478"/>
                      </a:cubicBezTo>
                      <a:lnTo>
                        <a:pt x="7584" y="8478"/>
                      </a:lnTo>
                      <a:cubicBezTo>
                        <a:pt x="7757" y="8478"/>
                        <a:pt x="7902" y="8478"/>
                        <a:pt x="8046" y="8450"/>
                      </a:cubicBezTo>
                      <a:lnTo>
                        <a:pt x="8075" y="8450"/>
                      </a:lnTo>
                      <a:cubicBezTo>
                        <a:pt x="8219" y="8421"/>
                        <a:pt x="8363" y="8363"/>
                        <a:pt x="8478" y="8277"/>
                      </a:cubicBezTo>
                      <a:lnTo>
                        <a:pt x="13294" y="5479"/>
                      </a:lnTo>
                      <a:cubicBezTo>
                        <a:pt x="13352" y="5450"/>
                        <a:pt x="13352" y="5422"/>
                        <a:pt x="13381" y="5393"/>
                      </a:cubicBezTo>
                      <a:lnTo>
                        <a:pt x="7498" y="1817"/>
                      </a:lnTo>
                      <a:lnTo>
                        <a:pt x="7498" y="1817"/>
                      </a:lnTo>
                      <a:close/>
                    </a:path>
                  </a:pathLst>
                </a:custGeom>
                <a:solidFill>
                  <a:srgbClr val="4C4DC3"/>
                </a:solidFill>
                <a:ln w="2878" cap="flat">
                  <a:noFill/>
                  <a:prstDash val="solid"/>
                  <a:miter/>
                </a:ln>
              </p:spPr>
              <p:txBody>
                <a:bodyPr rtlCol="0" anchor="ctr"/>
                <a:lstStyle/>
                <a:p>
                  <a:endParaRPr lang="zh-CN" altLang="en-US"/>
                </a:p>
              </p:txBody>
            </p:sp>
            <p:sp>
              <p:nvSpPr>
                <p:cNvPr id="396" name="Aichitds6-22"/>
                <p:cNvSpPr/>
                <p:nvPr/>
              </p:nvSpPr>
              <p:spPr>
                <a:xfrm>
                  <a:off x="9087249" y="5574059"/>
                  <a:ext cx="13467" cy="8507"/>
                </a:xfrm>
                <a:custGeom>
                  <a:avLst/>
                  <a:gdLst>
                    <a:gd name="connsiteX0" fmla="*/ 9343 w 13467"/>
                    <a:gd name="connsiteY0" fmla="*/ 2855 h 8507"/>
                    <a:gd name="connsiteX1" fmla="*/ 9199 w 13467"/>
                    <a:gd name="connsiteY1" fmla="*/ 2740 h 8507"/>
                    <a:gd name="connsiteX2" fmla="*/ 9113 w 13467"/>
                    <a:gd name="connsiteY2" fmla="*/ 2653 h 8507"/>
                    <a:gd name="connsiteX3" fmla="*/ 9084 w 13467"/>
                    <a:gd name="connsiteY3" fmla="*/ 2624 h 8507"/>
                    <a:gd name="connsiteX4" fmla="*/ 9084 w 13467"/>
                    <a:gd name="connsiteY4" fmla="*/ 2624 h 8507"/>
                    <a:gd name="connsiteX5" fmla="*/ 9055 w 13467"/>
                    <a:gd name="connsiteY5" fmla="*/ 2595 h 8507"/>
                    <a:gd name="connsiteX6" fmla="*/ 9026 w 13467"/>
                    <a:gd name="connsiteY6" fmla="*/ 2538 h 8507"/>
                    <a:gd name="connsiteX7" fmla="*/ 8997 w 13467"/>
                    <a:gd name="connsiteY7" fmla="*/ 2451 h 8507"/>
                    <a:gd name="connsiteX8" fmla="*/ 8997 w 13467"/>
                    <a:gd name="connsiteY8" fmla="*/ 2394 h 8507"/>
                    <a:gd name="connsiteX9" fmla="*/ 8997 w 13467"/>
                    <a:gd name="connsiteY9" fmla="*/ 2394 h 8507"/>
                    <a:gd name="connsiteX10" fmla="*/ 9055 w 13467"/>
                    <a:gd name="connsiteY10" fmla="*/ 1211 h 8507"/>
                    <a:gd name="connsiteX11" fmla="*/ 8680 w 13467"/>
                    <a:gd name="connsiteY11" fmla="*/ 1413 h 8507"/>
                    <a:gd name="connsiteX12" fmla="*/ 8507 w 13467"/>
                    <a:gd name="connsiteY12" fmla="*/ 1500 h 8507"/>
                    <a:gd name="connsiteX13" fmla="*/ 8334 w 13467"/>
                    <a:gd name="connsiteY13" fmla="*/ 1528 h 8507"/>
                    <a:gd name="connsiteX14" fmla="*/ 8277 w 13467"/>
                    <a:gd name="connsiteY14" fmla="*/ 1557 h 8507"/>
                    <a:gd name="connsiteX15" fmla="*/ 8277 w 13467"/>
                    <a:gd name="connsiteY15" fmla="*/ 1557 h 8507"/>
                    <a:gd name="connsiteX16" fmla="*/ 8219 w 13467"/>
                    <a:gd name="connsiteY16" fmla="*/ 1557 h 8507"/>
                    <a:gd name="connsiteX17" fmla="*/ 8103 w 13467"/>
                    <a:gd name="connsiteY17" fmla="*/ 1586 h 8507"/>
                    <a:gd name="connsiteX18" fmla="*/ 7988 w 13467"/>
                    <a:gd name="connsiteY18" fmla="*/ 1615 h 8507"/>
                    <a:gd name="connsiteX19" fmla="*/ 7873 w 13467"/>
                    <a:gd name="connsiteY19" fmla="*/ 1615 h 8507"/>
                    <a:gd name="connsiteX20" fmla="*/ 7815 w 13467"/>
                    <a:gd name="connsiteY20" fmla="*/ 1615 h 8507"/>
                    <a:gd name="connsiteX21" fmla="*/ 7786 w 13467"/>
                    <a:gd name="connsiteY21" fmla="*/ 1615 h 8507"/>
                    <a:gd name="connsiteX22" fmla="*/ 7700 w 13467"/>
                    <a:gd name="connsiteY22" fmla="*/ 1615 h 8507"/>
                    <a:gd name="connsiteX23" fmla="*/ 7556 w 13467"/>
                    <a:gd name="connsiteY23" fmla="*/ 1615 h 8507"/>
                    <a:gd name="connsiteX24" fmla="*/ 7411 w 13467"/>
                    <a:gd name="connsiteY24" fmla="*/ 1586 h 8507"/>
                    <a:gd name="connsiteX25" fmla="*/ 7354 w 13467"/>
                    <a:gd name="connsiteY25" fmla="*/ 1557 h 8507"/>
                    <a:gd name="connsiteX26" fmla="*/ 7296 w 13467"/>
                    <a:gd name="connsiteY26" fmla="*/ 1557 h 8507"/>
                    <a:gd name="connsiteX27" fmla="*/ 7209 w 13467"/>
                    <a:gd name="connsiteY27" fmla="*/ 1528 h 8507"/>
                    <a:gd name="connsiteX28" fmla="*/ 6921 w 13467"/>
                    <a:gd name="connsiteY28" fmla="*/ 1384 h 8507"/>
                    <a:gd name="connsiteX29" fmla="*/ 4614 w 13467"/>
                    <a:gd name="connsiteY29" fmla="*/ 0 h 8507"/>
                    <a:gd name="connsiteX30" fmla="*/ 4585 w 13467"/>
                    <a:gd name="connsiteY30" fmla="*/ 1182 h 8507"/>
                    <a:gd name="connsiteX31" fmla="*/ 4182 w 13467"/>
                    <a:gd name="connsiteY31" fmla="*/ 1730 h 8507"/>
                    <a:gd name="connsiteX32" fmla="*/ 0 w 13467"/>
                    <a:gd name="connsiteY32" fmla="*/ 4153 h 8507"/>
                    <a:gd name="connsiteX33" fmla="*/ 231 w 13467"/>
                    <a:gd name="connsiteY33" fmla="*/ 4383 h 8507"/>
                    <a:gd name="connsiteX34" fmla="*/ 6690 w 13467"/>
                    <a:gd name="connsiteY34" fmla="*/ 8276 h 8507"/>
                    <a:gd name="connsiteX35" fmla="*/ 7065 w 13467"/>
                    <a:gd name="connsiteY35" fmla="*/ 8421 h 8507"/>
                    <a:gd name="connsiteX36" fmla="*/ 7123 w 13467"/>
                    <a:gd name="connsiteY36" fmla="*/ 8450 h 8507"/>
                    <a:gd name="connsiteX37" fmla="*/ 7556 w 13467"/>
                    <a:gd name="connsiteY37" fmla="*/ 8507 h 8507"/>
                    <a:gd name="connsiteX38" fmla="*/ 7584 w 13467"/>
                    <a:gd name="connsiteY38" fmla="*/ 8507 h 8507"/>
                    <a:gd name="connsiteX39" fmla="*/ 8046 w 13467"/>
                    <a:gd name="connsiteY39" fmla="*/ 8450 h 8507"/>
                    <a:gd name="connsiteX40" fmla="*/ 8075 w 13467"/>
                    <a:gd name="connsiteY40" fmla="*/ 8450 h 8507"/>
                    <a:gd name="connsiteX41" fmla="*/ 8478 w 13467"/>
                    <a:gd name="connsiteY41" fmla="*/ 8276 h 8507"/>
                    <a:gd name="connsiteX42" fmla="*/ 13294 w 13467"/>
                    <a:gd name="connsiteY42" fmla="*/ 5508 h 8507"/>
                    <a:gd name="connsiteX43" fmla="*/ 13467 w 13467"/>
                    <a:gd name="connsiteY43" fmla="*/ 5364 h 8507"/>
                    <a:gd name="connsiteX44" fmla="*/ 9343 w 13467"/>
                    <a:gd name="connsiteY44" fmla="*/ 2855 h 8507"/>
                    <a:gd name="connsiteX45" fmla="*/ 9343 w 13467"/>
                    <a:gd name="connsiteY45" fmla="*/ 2855 h 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467" h="8507">
                      <a:moveTo>
                        <a:pt x="9343" y="2855"/>
                      </a:moveTo>
                      <a:cubicBezTo>
                        <a:pt x="9286" y="2826"/>
                        <a:pt x="9228" y="2797"/>
                        <a:pt x="9199" y="2740"/>
                      </a:cubicBezTo>
                      <a:cubicBezTo>
                        <a:pt x="9170" y="2711"/>
                        <a:pt x="9142" y="2682"/>
                        <a:pt x="9113" y="2653"/>
                      </a:cubicBezTo>
                      <a:lnTo>
                        <a:pt x="9084" y="2624"/>
                      </a:lnTo>
                      <a:lnTo>
                        <a:pt x="9084" y="2624"/>
                      </a:lnTo>
                      <a:cubicBezTo>
                        <a:pt x="9084" y="2624"/>
                        <a:pt x="9055" y="2595"/>
                        <a:pt x="9055" y="2595"/>
                      </a:cubicBezTo>
                      <a:cubicBezTo>
                        <a:pt x="9055" y="2567"/>
                        <a:pt x="9026" y="2538"/>
                        <a:pt x="9026" y="2538"/>
                      </a:cubicBezTo>
                      <a:cubicBezTo>
                        <a:pt x="9026" y="2509"/>
                        <a:pt x="8997" y="2451"/>
                        <a:pt x="8997" y="2451"/>
                      </a:cubicBezTo>
                      <a:lnTo>
                        <a:pt x="8997" y="2394"/>
                      </a:lnTo>
                      <a:lnTo>
                        <a:pt x="8997" y="2394"/>
                      </a:lnTo>
                      <a:lnTo>
                        <a:pt x="9055" y="1211"/>
                      </a:lnTo>
                      <a:lnTo>
                        <a:pt x="8680" y="1413"/>
                      </a:lnTo>
                      <a:cubicBezTo>
                        <a:pt x="8623" y="1442"/>
                        <a:pt x="8565" y="1471"/>
                        <a:pt x="8507" y="1500"/>
                      </a:cubicBezTo>
                      <a:cubicBezTo>
                        <a:pt x="8450" y="1500"/>
                        <a:pt x="8392" y="1528"/>
                        <a:pt x="8334" y="1528"/>
                      </a:cubicBezTo>
                      <a:cubicBezTo>
                        <a:pt x="8305" y="1557"/>
                        <a:pt x="8277" y="1557"/>
                        <a:pt x="8277" y="1557"/>
                      </a:cubicBezTo>
                      <a:lnTo>
                        <a:pt x="8277" y="1557"/>
                      </a:lnTo>
                      <a:cubicBezTo>
                        <a:pt x="8248" y="1557"/>
                        <a:pt x="8248" y="1557"/>
                        <a:pt x="8219" y="1557"/>
                      </a:cubicBezTo>
                      <a:cubicBezTo>
                        <a:pt x="8190" y="1557"/>
                        <a:pt x="8132" y="1557"/>
                        <a:pt x="8103" y="1586"/>
                      </a:cubicBezTo>
                      <a:cubicBezTo>
                        <a:pt x="8075" y="1586"/>
                        <a:pt x="8017" y="1586"/>
                        <a:pt x="7988" y="1615"/>
                      </a:cubicBezTo>
                      <a:cubicBezTo>
                        <a:pt x="7959" y="1615"/>
                        <a:pt x="7902" y="1615"/>
                        <a:pt x="7873" y="1615"/>
                      </a:cubicBezTo>
                      <a:cubicBezTo>
                        <a:pt x="7844" y="1615"/>
                        <a:pt x="7844" y="1615"/>
                        <a:pt x="7815" y="1615"/>
                      </a:cubicBezTo>
                      <a:lnTo>
                        <a:pt x="7786" y="1615"/>
                      </a:lnTo>
                      <a:cubicBezTo>
                        <a:pt x="7757" y="1615"/>
                        <a:pt x="7700" y="1615"/>
                        <a:pt x="7700" y="1615"/>
                      </a:cubicBezTo>
                      <a:cubicBezTo>
                        <a:pt x="7671" y="1615"/>
                        <a:pt x="7613" y="1615"/>
                        <a:pt x="7556" y="1615"/>
                      </a:cubicBezTo>
                      <a:cubicBezTo>
                        <a:pt x="7498" y="1615"/>
                        <a:pt x="7440" y="1615"/>
                        <a:pt x="7411" y="1586"/>
                      </a:cubicBezTo>
                      <a:cubicBezTo>
                        <a:pt x="7382" y="1586"/>
                        <a:pt x="7354" y="1557"/>
                        <a:pt x="7354" y="1557"/>
                      </a:cubicBezTo>
                      <a:cubicBezTo>
                        <a:pt x="7325" y="1557"/>
                        <a:pt x="7325" y="1557"/>
                        <a:pt x="7296" y="1557"/>
                      </a:cubicBezTo>
                      <a:cubicBezTo>
                        <a:pt x="7267" y="1557"/>
                        <a:pt x="7238" y="1528"/>
                        <a:pt x="7209" y="1528"/>
                      </a:cubicBezTo>
                      <a:cubicBezTo>
                        <a:pt x="7123" y="1500"/>
                        <a:pt x="7008" y="1471"/>
                        <a:pt x="6921" y="1384"/>
                      </a:cubicBezTo>
                      <a:lnTo>
                        <a:pt x="4614" y="0"/>
                      </a:lnTo>
                      <a:lnTo>
                        <a:pt x="4585" y="1182"/>
                      </a:lnTo>
                      <a:cubicBezTo>
                        <a:pt x="4556" y="1384"/>
                        <a:pt x="4441" y="1586"/>
                        <a:pt x="4182" y="1730"/>
                      </a:cubicBezTo>
                      <a:lnTo>
                        <a:pt x="0" y="4153"/>
                      </a:lnTo>
                      <a:cubicBezTo>
                        <a:pt x="58" y="4239"/>
                        <a:pt x="115" y="4326"/>
                        <a:pt x="231" y="4383"/>
                      </a:cubicBezTo>
                      <a:lnTo>
                        <a:pt x="6690" y="8276"/>
                      </a:lnTo>
                      <a:cubicBezTo>
                        <a:pt x="6806" y="8334"/>
                        <a:pt x="6921" y="8392"/>
                        <a:pt x="7065" y="8421"/>
                      </a:cubicBezTo>
                      <a:cubicBezTo>
                        <a:pt x="7094" y="8421"/>
                        <a:pt x="7123" y="8421"/>
                        <a:pt x="7123" y="8450"/>
                      </a:cubicBezTo>
                      <a:cubicBezTo>
                        <a:pt x="7267" y="8478"/>
                        <a:pt x="7411" y="8507"/>
                        <a:pt x="7556" y="8507"/>
                      </a:cubicBezTo>
                      <a:lnTo>
                        <a:pt x="7584" y="8507"/>
                      </a:lnTo>
                      <a:cubicBezTo>
                        <a:pt x="7757" y="8507"/>
                        <a:pt x="7902" y="8478"/>
                        <a:pt x="8046" y="8450"/>
                      </a:cubicBezTo>
                      <a:lnTo>
                        <a:pt x="8075" y="8450"/>
                      </a:lnTo>
                      <a:cubicBezTo>
                        <a:pt x="8219" y="8421"/>
                        <a:pt x="8363" y="8363"/>
                        <a:pt x="8478" y="8276"/>
                      </a:cubicBezTo>
                      <a:lnTo>
                        <a:pt x="13294" y="5508"/>
                      </a:lnTo>
                      <a:cubicBezTo>
                        <a:pt x="13352" y="5450"/>
                        <a:pt x="13410" y="5422"/>
                        <a:pt x="13467" y="5364"/>
                      </a:cubicBezTo>
                      <a:lnTo>
                        <a:pt x="9343" y="2855"/>
                      </a:lnTo>
                      <a:lnTo>
                        <a:pt x="9343" y="2855"/>
                      </a:lnTo>
                      <a:close/>
                    </a:path>
                  </a:pathLst>
                </a:custGeom>
                <a:solidFill>
                  <a:srgbClr val="4C4DC3"/>
                </a:solidFill>
                <a:ln w="2878" cap="flat">
                  <a:noFill/>
                  <a:prstDash val="solid"/>
                  <a:miter/>
                </a:ln>
              </p:spPr>
              <p:txBody>
                <a:bodyPr rtlCol="0" anchor="ctr"/>
                <a:lstStyle/>
                <a:p>
                  <a:endParaRPr lang="zh-CN" altLang="en-US"/>
                </a:p>
              </p:txBody>
            </p:sp>
            <p:sp>
              <p:nvSpPr>
                <p:cNvPr id="397" name="Aichitds6-23"/>
                <p:cNvSpPr/>
                <p:nvPr/>
              </p:nvSpPr>
              <p:spPr>
                <a:xfrm>
                  <a:off x="9096535" y="5570886"/>
                  <a:ext cx="13380" cy="8420"/>
                </a:xfrm>
                <a:custGeom>
                  <a:avLst/>
                  <a:gdLst>
                    <a:gd name="connsiteX0" fmla="*/ 4614 w 13380"/>
                    <a:gd name="connsiteY0" fmla="*/ 1240 h 8420"/>
                    <a:gd name="connsiteX1" fmla="*/ 4210 w 13380"/>
                    <a:gd name="connsiteY1" fmla="*/ 1759 h 8420"/>
                    <a:gd name="connsiteX2" fmla="*/ 0 w 13380"/>
                    <a:gd name="connsiteY2" fmla="*/ 4210 h 8420"/>
                    <a:gd name="connsiteX3" fmla="*/ 144 w 13380"/>
                    <a:gd name="connsiteY3" fmla="*/ 4297 h 8420"/>
                    <a:gd name="connsiteX4" fmla="*/ 6604 w 13380"/>
                    <a:gd name="connsiteY4" fmla="*/ 8219 h 8420"/>
                    <a:gd name="connsiteX5" fmla="*/ 6979 w 13380"/>
                    <a:gd name="connsiteY5" fmla="*/ 8363 h 8420"/>
                    <a:gd name="connsiteX6" fmla="*/ 7036 w 13380"/>
                    <a:gd name="connsiteY6" fmla="*/ 8363 h 8420"/>
                    <a:gd name="connsiteX7" fmla="*/ 7469 w 13380"/>
                    <a:gd name="connsiteY7" fmla="*/ 8421 h 8420"/>
                    <a:gd name="connsiteX8" fmla="*/ 7498 w 13380"/>
                    <a:gd name="connsiteY8" fmla="*/ 8421 h 8420"/>
                    <a:gd name="connsiteX9" fmla="*/ 7959 w 13380"/>
                    <a:gd name="connsiteY9" fmla="*/ 8363 h 8420"/>
                    <a:gd name="connsiteX10" fmla="*/ 7988 w 13380"/>
                    <a:gd name="connsiteY10" fmla="*/ 8363 h 8420"/>
                    <a:gd name="connsiteX11" fmla="*/ 8392 w 13380"/>
                    <a:gd name="connsiteY11" fmla="*/ 8219 h 8420"/>
                    <a:gd name="connsiteX12" fmla="*/ 13208 w 13380"/>
                    <a:gd name="connsiteY12" fmla="*/ 5422 h 8420"/>
                    <a:gd name="connsiteX13" fmla="*/ 13381 w 13380"/>
                    <a:gd name="connsiteY13" fmla="*/ 5277 h 8420"/>
                    <a:gd name="connsiteX14" fmla="*/ 4672 w 13380"/>
                    <a:gd name="connsiteY14" fmla="*/ 0 h 8420"/>
                    <a:gd name="connsiteX15" fmla="*/ 4614 w 13380"/>
                    <a:gd name="connsiteY15" fmla="*/ 1240 h 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0" h="8420">
                      <a:moveTo>
                        <a:pt x="4614" y="1240"/>
                      </a:moveTo>
                      <a:cubicBezTo>
                        <a:pt x="4614" y="1413"/>
                        <a:pt x="4470" y="1615"/>
                        <a:pt x="4210" y="1759"/>
                      </a:cubicBezTo>
                      <a:lnTo>
                        <a:pt x="0" y="4210"/>
                      </a:lnTo>
                      <a:cubicBezTo>
                        <a:pt x="58" y="4239"/>
                        <a:pt x="87" y="4268"/>
                        <a:pt x="144" y="4297"/>
                      </a:cubicBezTo>
                      <a:lnTo>
                        <a:pt x="6604" y="8219"/>
                      </a:lnTo>
                      <a:cubicBezTo>
                        <a:pt x="6719" y="8276"/>
                        <a:pt x="6863" y="8334"/>
                        <a:pt x="6979" y="8363"/>
                      </a:cubicBezTo>
                      <a:cubicBezTo>
                        <a:pt x="7008" y="8363"/>
                        <a:pt x="7036" y="8363"/>
                        <a:pt x="7036" y="8363"/>
                      </a:cubicBezTo>
                      <a:cubicBezTo>
                        <a:pt x="7181" y="8392"/>
                        <a:pt x="7325" y="8421"/>
                        <a:pt x="7469" y="8421"/>
                      </a:cubicBezTo>
                      <a:lnTo>
                        <a:pt x="7498" y="8421"/>
                      </a:lnTo>
                      <a:cubicBezTo>
                        <a:pt x="7642" y="8421"/>
                        <a:pt x="7815" y="8392"/>
                        <a:pt x="7959" y="8363"/>
                      </a:cubicBezTo>
                      <a:lnTo>
                        <a:pt x="7988" y="8363"/>
                      </a:lnTo>
                      <a:cubicBezTo>
                        <a:pt x="8132" y="8334"/>
                        <a:pt x="8277" y="8276"/>
                        <a:pt x="8392" y="8219"/>
                      </a:cubicBezTo>
                      <a:lnTo>
                        <a:pt x="13208" y="5422"/>
                      </a:lnTo>
                      <a:cubicBezTo>
                        <a:pt x="13294" y="5364"/>
                        <a:pt x="13352" y="5335"/>
                        <a:pt x="13381" y="5277"/>
                      </a:cubicBezTo>
                      <a:lnTo>
                        <a:pt x="4672" y="0"/>
                      </a:lnTo>
                      <a:lnTo>
                        <a:pt x="4614" y="1240"/>
                      </a:lnTo>
                      <a:close/>
                    </a:path>
                  </a:pathLst>
                </a:custGeom>
                <a:solidFill>
                  <a:srgbClr val="4C4DC3"/>
                </a:solidFill>
                <a:ln w="2878" cap="flat">
                  <a:noFill/>
                  <a:prstDash val="solid"/>
                  <a:miter/>
                </a:ln>
              </p:spPr>
              <p:txBody>
                <a:bodyPr rtlCol="0" anchor="ctr"/>
                <a:lstStyle/>
                <a:p>
                  <a:endParaRPr lang="zh-CN" altLang="en-US"/>
                </a:p>
              </p:txBody>
            </p:sp>
            <p:sp>
              <p:nvSpPr>
                <p:cNvPr id="398" name="Aichitds6-24"/>
                <p:cNvSpPr/>
                <p:nvPr/>
              </p:nvSpPr>
              <p:spPr>
                <a:xfrm>
                  <a:off x="9099707" y="5590208"/>
                  <a:ext cx="13063" cy="8190"/>
                </a:xfrm>
                <a:custGeom>
                  <a:avLst/>
                  <a:gdLst>
                    <a:gd name="connsiteX0" fmla="*/ 13035 w 13063"/>
                    <a:gd name="connsiteY0" fmla="*/ 3490 h 8190"/>
                    <a:gd name="connsiteX1" fmla="*/ 12544 w 13063"/>
                    <a:gd name="connsiteY1" fmla="*/ 3749 h 8190"/>
                    <a:gd name="connsiteX2" fmla="*/ 12371 w 13063"/>
                    <a:gd name="connsiteY2" fmla="*/ 3836 h 8190"/>
                    <a:gd name="connsiteX3" fmla="*/ 12198 w 13063"/>
                    <a:gd name="connsiteY3" fmla="*/ 3893 h 8190"/>
                    <a:gd name="connsiteX4" fmla="*/ 12141 w 13063"/>
                    <a:gd name="connsiteY4" fmla="*/ 3893 h 8190"/>
                    <a:gd name="connsiteX5" fmla="*/ 12112 w 13063"/>
                    <a:gd name="connsiteY5" fmla="*/ 3893 h 8190"/>
                    <a:gd name="connsiteX6" fmla="*/ 12083 w 13063"/>
                    <a:gd name="connsiteY6" fmla="*/ 3893 h 8190"/>
                    <a:gd name="connsiteX7" fmla="*/ 11968 w 13063"/>
                    <a:gd name="connsiteY7" fmla="*/ 3922 h 8190"/>
                    <a:gd name="connsiteX8" fmla="*/ 11823 w 13063"/>
                    <a:gd name="connsiteY8" fmla="*/ 3922 h 8190"/>
                    <a:gd name="connsiteX9" fmla="*/ 11679 w 13063"/>
                    <a:gd name="connsiteY9" fmla="*/ 3922 h 8190"/>
                    <a:gd name="connsiteX10" fmla="*/ 11650 w 13063"/>
                    <a:gd name="connsiteY10" fmla="*/ 3922 h 8190"/>
                    <a:gd name="connsiteX11" fmla="*/ 11650 w 13063"/>
                    <a:gd name="connsiteY11" fmla="*/ 3922 h 8190"/>
                    <a:gd name="connsiteX12" fmla="*/ 11564 w 13063"/>
                    <a:gd name="connsiteY12" fmla="*/ 3922 h 8190"/>
                    <a:gd name="connsiteX13" fmla="*/ 11420 w 13063"/>
                    <a:gd name="connsiteY13" fmla="*/ 3922 h 8190"/>
                    <a:gd name="connsiteX14" fmla="*/ 11247 w 13063"/>
                    <a:gd name="connsiteY14" fmla="*/ 3893 h 8190"/>
                    <a:gd name="connsiteX15" fmla="*/ 11189 w 13063"/>
                    <a:gd name="connsiteY15" fmla="*/ 3893 h 8190"/>
                    <a:gd name="connsiteX16" fmla="*/ 11131 w 13063"/>
                    <a:gd name="connsiteY16" fmla="*/ 3893 h 8190"/>
                    <a:gd name="connsiteX17" fmla="*/ 11016 w 13063"/>
                    <a:gd name="connsiteY17" fmla="*/ 3865 h 8190"/>
                    <a:gd name="connsiteX18" fmla="*/ 10757 w 13063"/>
                    <a:gd name="connsiteY18" fmla="*/ 3749 h 8190"/>
                    <a:gd name="connsiteX19" fmla="*/ 4585 w 13063"/>
                    <a:gd name="connsiteY19" fmla="*/ 0 h 8190"/>
                    <a:gd name="connsiteX20" fmla="*/ 4556 w 13063"/>
                    <a:gd name="connsiteY20" fmla="*/ 1154 h 8190"/>
                    <a:gd name="connsiteX21" fmla="*/ 4153 w 13063"/>
                    <a:gd name="connsiteY21" fmla="*/ 1702 h 8190"/>
                    <a:gd name="connsiteX22" fmla="*/ 0 w 13063"/>
                    <a:gd name="connsiteY22" fmla="*/ 4095 h 8190"/>
                    <a:gd name="connsiteX23" fmla="*/ 0 w 13063"/>
                    <a:gd name="connsiteY23" fmla="*/ 4124 h 8190"/>
                    <a:gd name="connsiteX24" fmla="*/ 29 w 13063"/>
                    <a:gd name="connsiteY24" fmla="*/ 4124 h 8190"/>
                    <a:gd name="connsiteX25" fmla="*/ 288 w 13063"/>
                    <a:gd name="connsiteY25" fmla="*/ 4355 h 8190"/>
                    <a:gd name="connsiteX26" fmla="*/ 6258 w 13063"/>
                    <a:gd name="connsiteY26" fmla="*/ 7959 h 8190"/>
                    <a:gd name="connsiteX27" fmla="*/ 6633 w 13063"/>
                    <a:gd name="connsiteY27" fmla="*/ 8132 h 8190"/>
                    <a:gd name="connsiteX28" fmla="*/ 6690 w 13063"/>
                    <a:gd name="connsiteY28" fmla="*/ 8161 h 8190"/>
                    <a:gd name="connsiteX29" fmla="*/ 7123 w 13063"/>
                    <a:gd name="connsiteY29" fmla="*/ 8190 h 8190"/>
                    <a:gd name="connsiteX30" fmla="*/ 7152 w 13063"/>
                    <a:gd name="connsiteY30" fmla="*/ 8190 h 8190"/>
                    <a:gd name="connsiteX31" fmla="*/ 7613 w 13063"/>
                    <a:gd name="connsiteY31" fmla="*/ 8132 h 8190"/>
                    <a:gd name="connsiteX32" fmla="*/ 7642 w 13063"/>
                    <a:gd name="connsiteY32" fmla="*/ 8132 h 8190"/>
                    <a:gd name="connsiteX33" fmla="*/ 8046 w 13063"/>
                    <a:gd name="connsiteY33" fmla="*/ 7959 h 8190"/>
                    <a:gd name="connsiteX34" fmla="*/ 12862 w 13063"/>
                    <a:gd name="connsiteY34" fmla="*/ 5191 h 8190"/>
                    <a:gd name="connsiteX35" fmla="*/ 13063 w 13063"/>
                    <a:gd name="connsiteY35" fmla="*/ 5018 h 8190"/>
                    <a:gd name="connsiteX36" fmla="*/ 13035 w 13063"/>
                    <a:gd name="connsiteY36" fmla="*/ 4960 h 8190"/>
                    <a:gd name="connsiteX37" fmla="*/ 13006 w 13063"/>
                    <a:gd name="connsiteY37" fmla="*/ 4903 h 8190"/>
                    <a:gd name="connsiteX38" fmla="*/ 13006 w 13063"/>
                    <a:gd name="connsiteY38" fmla="*/ 4816 h 8190"/>
                    <a:gd name="connsiteX39" fmla="*/ 13006 w 13063"/>
                    <a:gd name="connsiteY39" fmla="*/ 4816 h 8190"/>
                    <a:gd name="connsiteX40" fmla="*/ 13035 w 13063"/>
                    <a:gd name="connsiteY40" fmla="*/ 3490 h 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63" h="8190">
                      <a:moveTo>
                        <a:pt x="13035" y="3490"/>
                      </a:moveTo>
                      <a:lnTo>
                        <a:pt x="12544" y="3749"/>
                      </a:lnTo>
                      <a:cubicBezTo>
                        <a:pt x="12487" y="3778"/>
                        <a:pt x="12429" y="3836"/>
                        <a:pt x="12371" y="3836"/>
                      </a:cubicBezTo>
                      <a:cubicBezTo>
                        <a:pt x="12314" y="3865"/>
                        <a:pt x="12285" y="3865"/>
                        <a:pt x="12198" y="3893"/>
                      </a:cubicBezTo>
                      <a:cubicBezTo>
                        <a:pt x="12170" y="3893"/>
                        <a:pt x="12141" y="3893"/>
                        <a:pt x="12141" y="3893"/>
                      </a:cubicBezTo>
                      <a:lnTo>
                        <a:pt x="12112" y="3893"/>
                      </a:lnTo>
                      <a:cubicBezTo>
                        <a:pt x="12083" y="3893"/>
                        <a:pt x="12083" y="3893"/>
                        <a:pt x="12083" y="3893"/>
                      </a:cubicBezTo>
                      <a:cubicBezTo>
                        <a:pt x="12025" y="3893"/>
                        <a:pt x="11997" y="3893"/>
                        <a:pt x="11968" y="3922"/>
                      </a:cubicBezTo>
                      <a:cubicBezTo>
                        <a:pt x="11910" y="3922"/>
                        <a:pt x="11881" y="3922"/>
                        <a:pt x="11823" y="3922"/>
                      </a:cubicBezTo>
                      <a:cubicBezTo>
                        <a:pt x="11795" y="3922"/>
                        <a:pt x="11737" y="3922"/>
                        <a:pt x="11679" y="3922"/>
                      </a:cubicBezTo>
                      <a:cubicBezTo>
                        <a:pt x="11679" y="3922"/>
                        <a:pt x="11679" y="3922"/>
                        <a:pt x="11650" y="3922"/>
                      </a:cubicBezTo>
                      <a:lnTo>
                        <a:pt x="11650" y="3922"/>
                      </a:lnTo>
                      <a:cubicBezTo>
                        <a:pt x="11622" y="3922"/>
                        <a:pt x="11564" y="3922"/>
                        <a:pt x="11564" y="3922"/>
                      </a:cubicBezTo>
                      <a:cubicBezTo>
                        <a:pt x="11506" y="3922"/>
                        <a:pt x="11477" y="3922"/>
                        <a:pt x="11420" y="3922"/>
                      </a:cubicBezTo>
                      <a:cubicBezTo>
                        <a:pt x="11362" y="3922"/>
                        <a:pt x="11333" y="3922"/>
                        <a:pt x="11247" y="3893"/>
                      </a:cubicBezTo>
                      <a:cubicBezTo>
                        <a:pt x="11218" y="3893"/>
                        <a:pt x="11218" y="3893"/>
                        <a:pt x="11189" y="3893"/>
                      </a:cubicBezTo>
                      <a:cubicBezTo>
                        <a:pt x="11160" y="3893"/>
                        <a:pt x="11160" y="3893"/>
                        <a:pt x="11131" y="3893"/>
                      </a:cubicBezTo>
                      <a:cubicBezTo>
                        <a:pt x="11103" y="3893"/>
                        <a:pt x="11045" y="3865"/>
                        <a:pt x="11016" y="3865"/>
                      </a:cubicBezTo>
                      <a:cubicBezTo>
                        <a:pt x="10930" y="3836"/>
                        <a:pt x="10814" y="3807"/>
                        <a:pt x="10757" y="3749"/>
                      </a:cubicBezTo>
                      <a:lnTo>
                        <a:pt x="4585" y="0"/>
                      </a:lnTo>
                      <a:lnTo>
                        <a:pt x="4556" y="1154"/>
                      </a:lnTo>
                      <a:cubicBezTo>
                        <a:pt x="4528" y="1356"/>
                        <a:pt x="4412" y="1557"/>
                        <a:pt x="4153" y="1702"/>
                      </a:cubicBezTo>
                      <a:lnTo>
                        <a:pt x="0" y="4095"/>
                      </a:lnTo>
                      <a:cubicBezTo>
                        <a:pt x="0" y="4095"/>
                        <a:pt x="0" y="4095"/>
                        <a:pt x="0" y="4124"/>
                      </a:cubicBezTo>
                      <a:lnTo>
                        <a:pt x="29" y="4124"/>
                      </a:lnTo>
                      <a:cubicBezTo>
                        <a:pt x="87" y="4211"/>
                        <a:pt x="173" y="4297"/>
                        <a:pt x="288" y="4355"/>
                      </a:cubicBezTo>
                      <a:lnTo>
                        <a:pt x="6258" y="7959"/>
                      </a:lnTo>
                      <a:cubicBezTo>
                        <a:pt x="6373" y="8046"/>
                        <a:pt x="6488" y="8104"/>
                        <a:pt x="6633" y="8132"/>
                      </a:cubicBezTo>
                      <a:cubicBezTo>
                        <a:pt x="6633" y="8132"/>
                        <a:pt x="6662" y="8132"/>
                        <a:pt x="6690" y="8161"/>
                      </a:cubicBezTo>
                      <a:cubicBezTo>
                        <a:pt x="6835" y="8190"/>
                        <a:pt x="6950" y="8190"/>
                        <a:pt x="7123" y="8190"/>
                      </a:cubicBezTo>
                      <a:lnTo>
                        <a:pt x="7152" y="8190"/>
                      </a:lnTo>
                      <a:cubicBezTo>
                        <a:pt x="7325" y="8190"/>
                        <a:pt x="7469" y="8190"/>
                        <a:pt x="7613" y="8132"/>
                      </a:cubicBezTo>
                      <a:lnTo>
                        <a:pt x="7642" y="8132"/>
                      </a:lnTo>
                      <a:cubicBezTo>
                        <a:pt x="7786" y="8104"/>
                        <a:pt x="7930" y="8046"/>
                        <a:pt x="8046" y="7959"/>
                      </a:cubicBezTo>
                      <a:lnTo>
                        <a:pt x="12862" y="5191"/>
                      </a:lnTo>
                      <a:cubicBezTo>
                        <a:pt x="12948" y="5133"/>
                        <a:pt x="13006" y="5075"/>
                        <a:pt x="13063" y="5018"/>
                      </a:cubicBezTo>
                      <a:cubicBezTo>
                        <a:pt x="13063" y="4989"/>
                        <a:pt x="13035" y="4960"/>
                        <a:pt x="13035" y="4960"/>
                      </a:cubicBezTo>
                      <a:cubicBezTo>
                        <a:pt x="13006" y="4931"/>
                        <a:pt x="13006" y="4903"/>
                        <a:pt x="13006" y="4903"/>
                      </a:cubicBezTo>
                      <a:lnTo>
                        <a:pt x="13006" y="4816"/>
                      </a:lnTo>
                      <a:lnTo>
                        <a:pt x="13006" y="4816"/>
                      </a:lnTo>
                      <a:lnTo>
                        <a:pt x="13035" y="3490"/>
                      </a:lnTo>
                      <a:close/>
                    </a:path>
                  </a:pathLst>
                </a:custGeom>
                <a:solidFill>
                  <a:srgbClr val="4C4DC3"/>
                </a:solidFill>
                <a:ln w="2878" cap="flat">
                  <a:noFill/>
                  <a:prstDash val="solid"/>
                  <a:miter/>
                </a:ln>
              </p:spPr>
              <p:txBody>
                <a:bodyPr rtlCol="0" anchor="ctr"/>
                <a:lstStyle/>
                <a:p>
                  <a:endParaRPr lang="zh-CN" altLang="en-US"/>
                </a:p>
              </p:txBody>
            </p:sp>
            <p:sp>
              <p:nvSpPr>
                <p:cNvPr id="399" name="Aichitds6-25"/>
                <p:cNvSpPr/>
                <p:nvPr/>
              </p:nvSpPr>
              <p:spPr>
                <a:xfrm>
                  <a:off x="9106686" y="5603242"/>
                  <a:ext cx="13005" cy="8190"/>
                </a:xfrm>
                <a:custGeom>
                  <a:avLst/>
                  <a:gdLst>
                    <a:gd name="connsiteX0" fmla="*/ 10324 w 13005"/>
                    <a:gd name="connsiteY0" fmla="*/ 3432 h 8190"/>
                    <a:gd name="connsiteX1" fmla="*/ 10180 w 13005"/>
                    <a:gd name="connsiteY1" fmla="*/ 3316 h 8190"/>
                    <a:gd name="connsiteX2" fmla="*/ 10093 w 13005"/>
                    <a:gd name="connsiteY2" fmla="*/ 3230 h 8190"/>
                    <a:gd name="connsiteX3" fmla="*/ 10064 w 13005"/>
                    <a:gd name="connsiteY3" fmla="*/ 3201 h 8190"/>
                    <a:gd name="connsiteX4" fmla="*/ 10064 w 13005"/>
                    <a:gd name="connsiteY4" fmla="*/ 3201 h 8190"/>
                    <a:gd name="connsiteX5" fmla="*/ 10035 w 13005"/>
                    <a:gd name="connsiteY5" fmla="*/ 3172 h 8190"/>
                    <a:gd name="connsiteX6" fmla="*/ 10007 w 13005"/>
                    <a:gd name="connsiteY6" fmla="*/ 3115 h 8190"/>
                    <a:gd name="connsiteX7" fmla="*/ 9978 w 13005"/>
                    <a:gd name="connsiteY7" fmla="*/ 3028 h 8190"/>
                    <a:gd name="connsiteX8" fmla="*/ 9978 w 13005"/>
                    <a:gd name="connsiteY8" fmla="*/ 2970 h 8190"/>
                    <a:gd name="connsiteX9" fmla="*/ 9978 w 13005"/>
                    <a:gd name="connsiteY9" fmla="*/ 2970 h 8190"/>
                    <a:gd name="connsiteX10" fmla="*/ 10035 w 13005"/>
                    <a:gd name="connsiteY10" fmla="*/ 1644 h 8190"/>
                    <a:gd name="connsiteX11" fmla="*/ 9545 w 13005"/>
                    <a:gd name="connsiteY11" fmla="*/ 1932 h 8190"/>
                    <a:gd name="connsiteX12" fmla="*/ 9372 w 13005"/>
                    <a:gd name="connsiteY12" fmla="*/ 2019 h 8190"/>
                    <a:gd name="connsiteX13" fmla="*/ 9228 w 13005"/>
                    <a:gd name="connsiteY13" fmla="*/ 2077 h 8190"/>
                    <a:gd name="connsiteX14" fmla="*/ 9142 w 13005"/>
                    <a:gd name="connsiteY14" fmla="*/ 2105 h 8190"/>
                    <a:gd name="connsiteX15" fmla="*/ 9142 w 13005"/>
                    <a:gd name="connsiteY15" fmla="*/ 2105 h 8190"/>
                    <a:gd name="connsiteX16" fmla="*/ 9113 w 13005"/>
                    <a:gd name="connsiteY16" fmla="*/ 2105 h 8190"/>
                    <a:gd name="connsiteX17" fmla="*/ 8968 w 13005"/>
                    <a:gd name="connsiteY17" fmla="*/ 2134 h 8190"/>
                    <a:gd name="connsiteX18" fmla="*/ 8853 w 13005"/>
                    <a:gd name="connsiteY18" fmla="*/ 2134 h 8190"/>
                    <a:gd name="connsiteX19" fmla="*/ 8738 w 13005"/>
                    <a:gd name="connsiteY19" fmla="*/ 2134 h 8190"/>
                    <a:gd name="connsiteX20" fmla="*/ 8680 w 13005"/>
                    <a:gd name="connsiteY20" fmla="*/ 2134 h 8190"/>
                    <a:gd name="connsiteX21" fmla="*/ 8651 w 13005"/>
                    <a:gd name="connsiteY21" fmla="*/ 2134 h 8190"/>
                    <a:gd name="connsiteX22" fmla="*/ 8594 w 13005"/>
                    <a:gd name="connsiteY22" fmla="*/ 2134 h 8190"/>
                    <a:gd name="connsiteX23" fmla="*/ 8449 w 13005"/>
                    <a:gd name="connsiteY23" fmla="*/ 2134 h 8190"/>
                    <a:gd name="connsiteX24" fmla="*/ 8305 w 13005"/>
                    <a:gd name="connsiteY24" fmla="*/ 2105 h 8190"/>
                    <a:gd name="connsiteX25" fmla="*/ 8219 w 13005"/>
                    <a:gd name="connsiteY25" fmla="*/ 2105 h 8190"/>
                    <a:gd name="connsiteX26" fmla="*/ 8190 w 13005"/>
                    <a:gd name="connsiteY26" fmla="*/ 2077 h 8190"/>
                    <a:gd name="connsiteX27" fmla="*/ 8075 w 13005"/>
                    <a:gd name="connsiteY27" fmla="*/ 2048 h 8190"/>
                    <a:gd name="connsiteX28" fmla="*/ 7815 w 13005"/>
                    <a:gd name="connsiteY28" fmla="*/ 1932 h 8190"/>
                    <a:gd name="connsiteX29" fmla="*/ 4614 w 13005"/>
                    <a:gd name="connsiteY29" fmla="*/ 0 h 8190"/>
                    <a:gd name="connsiteX30" fmla="*/ 4556 w 13005"/>
                    <a:gd name="connsiteY30" fmla="*/ 1240 h 8190"/>
                    <a:gd name="connsiteX31" fmla="*/ 4181 w 13005"/>
                    <a:gd name="connsiteY31" fmla="*/ 1759 h 8190"/>
                    <a:gd name="connsiteX32" fmla="*/ 0 w 13005"/>
                    <a:gd name="connsiteY32" fmla="*/ 4182 h 8190"/>
                    <a:gd name="connsiteX33" fmla="*/ 231 w 13005"/>
                    <a:gd name="connsiteY33" fmla="*/ 4383 h 8190"/>
                    <a:gd name="connsiteX34" fmla="*/ 6200 w 13005"/>
                    <a:gd name="connsiteY34" fmla="*/ 7988 h 8190"/>
                    <a:gd name="connsiteX35" fmla="*/ 6575 w 13005"/>
                    <a:gd name="connsiteY35" fmla="*/ 8132 h 8190"/>
                    <a:gd name="connsiteX36" fmla="*/ 6633 w 13005"/>
                    <a:gd name="connsiteY36" fmla="*/ 8132 h 8190"/>
                    <a:gd name="connsiteX37" fmla="*/ 7065 w 13005"/>
                    <a:gd name="connsiteY37" fmla="*/ 8190 h 8190"/>
                    <a:gd name="connsiteX38" fmla="*/ 7094 w 13005"/>
                    <a:gd name="connsiteY38" fmla="*/ 8190 h 8190"/>
                    <a:gd name="connsiteX39" fmla="*/ 7555 w 13005"/>
                    <a:gd name="connsiteY39" fmla="*/ 8132 h 8190"/>
                    <a:gd name="connsiteX40" fmla="*/ 7584 w 13005"/>
                    <a:gd name="connsiteY40" fmla="*/ 8132 h 8190"/>
                    <a:gd name="connsiteX41" fmla="*/ 7988 w 13005"/>
                    <a:gd name="connsiteY41" fmla="*/ 7959 h 8190"/>
                    <a:gd name="connsiteX42" fmla="*/ 12804 w 13005"/>
                    <a:gd name="connsiteY42" fmla="*/ 5162 h 8190"/>
                    <a:gd name="connsiteX43" fmla="*/ 13006 w 13005"/>
                    <a:gd name="connsiteY43" fmla="*/ 4989 h 8190"/>
                    <a:gd name="connsiteX44" fmla="*/ 10324 w 13005"/>
                    <a:gd name="connsiteY44" fmla="*/ 3432 h 8190"/>
                    <a:gd name="connsiteX45" fmla="*/ 10324 w 13005"/>
                    <a:gd name="connsiteY45" fmla="*/ 3432 h 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04" h="8190">
                      <a:moveTo>
                        <a:pt x="10324" y="3432"/>
                      </a:moveTo>
                      <a:cubicBezTo>
                        <a:pt x="10266" y="3403"/>
                        <a:pt x="10208" y="3345"/>
                        <a:pt x="10180" y="3316"/>
                      </a:cubicBezTo>
                      <a:cubicBezTo>
                        <a:pt x="10151" y="3288"/>
                        <a:pt x="10122" y="3259"/>
                        <a:pt x="10093" y="3230"/>
                      </a:cubicBezTo>
                      <a:cubicBezTo>
                        <a:pt x="10093" y="3230"/>
                        <a:pt x="10093" y="3230"/>
                        <a:pt x="10064" y="3201"/>
                      </a:cubicBezTo>
                      <a:lnTo>
                        <a:pt x="10064" y="3201"/>
                      </a:lnTo>
                      <a:cubicBezTo>
                        <a:pt x="10064" y="3172"/>
                        <a:pt x="10064" y="3172"/>
                        <a:pt x="10035" y="3172"/>
                      </a:cubicBezTo>
                      <a:cubicBezTo>
                        <a:pt x="10035" y="3144"/>
                        <a:pt x="10007" y="3115"/>
                        <a:pt x="10007" y="3115"/>
                      </a:cubicBezTo>
                      <a:cubicBezTo>
                        <a:pt x="9978" y="3086"/>
                        <a:pt x="9978" y="3028"/>
                        <a:pt x="9978" y="3028"/>
                      </a:cubicBezTo>
                      <a:lnTo>
                        <a:pt x="9978" y="2970"/>
                      </a:lnTo>
                      <a:lnTo>
                        <a:pt x="9978" y="2970"/>
                      </a:lnTo>
                      <a:lnTo>
                        <a:pt x="10035" y="1644"/>
                      </a:lnTo>
                      <a:lnTo>
                        <a:pt x="9545" y="1932"/>
                      </a:lnTo>
                      <a:cubicBezTo>
                        <a:pt x="9488" y="1961"/>
                        <a:pt x="9430" y="1990"/>
                        <a:pt x="9372" y="2019"/>
                      </a:cubicBezTo>
                      <a:cubicBezTo>
                        <a:pt x="9315" y="2048"/>
                        <a:pt x="9257" y="2048"/>
                        <a:pt x="9228" y="2077"/>
                      </a:cubicBezTo>
                      <a:cubicBezTo>
                        <a:pt x="9199" y="2077"/>
                        <a:pt x="9170" y="2077"/>
                        <a:pt x="9142" y="2105"/>
                      </a:cubicBezTo>
                      <a:lnTo>
                        <a:pt x="9142" y="2105"/>
                      </a:lnTo>
                      <a:cubicBezTo>
                        <a:pt x="9142" y="2105"/>
                        <a:pt x="9113" y="2105"/>
                        <a:pt x="9113" y="2105"/>
                      </a:cubicBezTo>
                      <a:cubicBezTo>
                        <a:pt x="9055" y="2105"/>
                        <a:pt x="9026" y="2134"/>
                        <a:pt x="8968" y="2134"/>
                      </a:cubicBezTo>
                      <a:cubicBezTo>
                        <a:pt x="8911" y="2134"/>
                        <a:pt x="8882" y="2134"/>
                        <a:pt x="8853" y="2134"/>
                      </a:cubicBezTo>
                      <a:cubicBezTo>
                        <a:pt x="8824" y="2134"/>
                        <a:pt x="8767" y="2134"/>
                        <a:pt x="8738" y="2134"/>
                      </a:cubicBezTo>
                      <a:cubicBezTo>
                        <a:pt x="8709" y="2134"/>
                        <a:pt x="8680" y="2134"/>
                        <a:pt x="8680" y="2134"/>
                      </a:cubicBezTo>
                      <a:lnTo>
                        <a:pt x="8651" y="2134"/>
                      </a:lnTo>
                      <a:cubicBezTo>
                        <a:pt x="8622" y="2134"/>
                        <a:pt x="8594" y="2134"/>
                        <a:pt x="8594" y="2134"/>
                      </a:cubicBezTo>
                      <a:cubicBezTo>
                        <a:pt x="8536" y="2134"/>
                        <a:pt x="8507" y="2134"/>
                        <a:pt x="8449" y="2134"/>
                      </a:cubicBezTo>
                      <a:cubicBezTo>
                        <a:pt x="8392" y="2134"/>
                        <a:pt x="8334" y="2134"/>
                        <a:pt x="8305" y="2105"/>
                      </a:cubicBezTo>
                      <a:lnTo>
                        <a:pt x="8219" y="2105"/>
                      </a:lnTo>
                      <a:cubicBezTo>
                        <a:pt x="8219" y="2105"/>
                        <a:pt x="8190" y="2105"/>
                        <a:pt x="8190" y="2077"/>
                      </a:cubicBezTo>
                      <a:cubicBezTo>
                        <a:pt x="8161" y="2077"/>
                        <a:pt x="8103" y="2077"/>
                        <a:pt x="8075" y="2048"/>
                      </a:cubicBezTo>
                      <a:cubicBezTo>
                        <a:pt x="7988" y="2019"/>
                        <a:pt x="7902" y="1990"/>
                        <a:pt x="7815" y="1932"/>
                      </a:cubicBezTo>
                      <a:lnTo>
                        <a:pt x="4614" y="0"/>
                      </a:lnTo>
                      <a:lnTo>
                        <a:pt x="4556" y="1240"/>
                      </a:lnTo>
                      <a:cubicBezTo>
                        <a:pt x="4556" y="1442"/>
                        <a:pt x="4412" y="1644"/>
                        <a:pt x="4181" y="1759"/>
                      </a:cubicBezTo>
                      <a:lnTo>
                        <a:pt x="0" y="4182"/>
                      </a:lnTo>
                      <a:cubicBezTo>
                        <a:pt x="58" y="4239"/>
                        <a:pt x="115" y="4326"/>
                        <a:pt x="231" y="4383"/>
                      </a:cubicBezTo>
                      <a:lnTo>
                        <a:pt x="6200" y="7988"/>
                      </a:lnTo>
                      <a:cubicBezTo>
                        <a:pt x="6315" y="8046"/>
                        <a:pt x="6460" y="8075"/>
                        <a:pt x="6575" y="8132"/>
                      </a:cubicBezTo>
                      <a:cubicBezTo>
                        <a:pt x="6604" y="8132"/>
                        <a:pt x="6604" y="8132"/>
                        <a:pt x="6633" y="8132"/>
                      </a:cubicBezTo>
                      <a:cubicBezTo>
                        <a:pt x="6777" y="8161"/>
                        <a:pt x="6921" y="8190"/>
                        <a:pt x="7065" y="8190"/>
                      </a:cubicBezTo>
                      <a:lnTo>
                        <a:pt x="7094" y="8190"/>
                      </a:lnTo>
                      <a:cubicBezTo>
                        <a:pt x="7267" y="8190"/>
                        <a:pt x="7411" y="8161"/>
                        <a:pt x="7555" y="8132"/>
                      </a:cubicBezTo>
                      <a:lnTo>
                        <a:pt x="7584" y="8132"/>
                      </a:lnTo>
                      <a:cubicBezTo>
                        <a:pt x="7728" y="8075"/>
                        <a:pt x="7873" y="8046"/>
                        <a:pt x="7988" y="7959"/>
                      </a:cubicBezTo>
                      <a:lnTo>
                        <a:pt x="12804" y="5162"/>
                      </a:lnTo>
                      <a:cubicBezTo>
                        <a:pt x="12890" y="5104"/>
                        <a:pt x="12948" y="5047"/>
                        <a:pt x="13006" y="4989"/>
                      </a:cubicBezTo>
                      <a:lnTo>
                        <a:pt x="10324" y="3432"/>
                      </a:lnTo>
                      <a:lnTo>
                        <a:pt x="10324" y="3432"/>
                      </a:lnTo>
                      <a:close/>
                    </a:path>
                  </a:pathLst>
                </a:custGeom>
                <a:solidFill>
                  <a:srgbClr val="4C4DC3"/>
                </a:solidFill>
                <a:ln w="2878" cap="flat">
                  <a:noFill/>
                  <a:prstDash val="solid"/>
                  <a:miter/>
                </a:ln>
              </p:spPr>
              <p:txBody>
                <a:bodyPr rtlCol="0" anchor="ctr"/>
                <a:lstStyle/>
                <a:p>
                  <a:endParaRPr lang="zh-CN" altLang="en-US"/>
                </a:p>
              </p:txBody>
            </p:sp>
            <p:sp>
              <p:nvSpPr>
                <p:cNvPr id="400" name="Aichitds6-26"/>
                <p:cNvSpPr/>
                <p:nvPr/>
              </p:nvSpPr>
              <p:spPr>
                <a:xfrm>
                  <a:off x="9115136" y="5608347"/>
                  <a:ext cx="12976" cy="8218"/>
                </a:xfrm>
                <a:custGeom>
                  <a:avLst/>
                  <a:gdLst>
                    <a:gd name="connsiteX0" fmla="*/ 10410 w 12976"/>
                    <a:gd name="connsiteY0" fmla="*/ 3489 h 8218"/>
                    <a:gd name="connsiteX1" fmla="*/ 10237 w 12976"/>
                    <a:gd name="connsiteY1" fmla="*/ 3374 h 8218"/>
                    <a:gd name="connsiteX2" fmla="*/ 10151 w 12976"/>
                    <a:gd name="connsiteY2" fmla="*/ 3288 h 8218"/>
                    <a:gd name="connsiteX3" fmla="*/ 10122 w 12976"/>
                    <a:gd name="connsiteY3" fmla="*/ 3259 h 8218"/>
                    <a:gd name="connsiteX4" fmla="*/ 10122 w 12976"/>
                    <a:gd name="connsiteY4" fmla="*/ 3259 h 8218"/>
                    <a:gd name="connsiteX5" fmla="*/ 10093 w 12976"/>
                    <a:gd name="connsiteY5" fmla="*/ 3230 h 8218"/>
                    <a:gd name="connsiteX6" fmla="*/ 10064 w 12976"/>
                    <a:gd name="connsiteY6" fmla="*/ 3143 h 8218"/>
                    <a:gd name="connsiteX7" fmla="*/ 10036 w 12976"/>
                    <a:gd name="connsiteY7" fmla="*/ 3057 h 8218"/>
                    <a:gd name="connsiteX8" fmla="*/ 10036 w 12976"/>
                    <a:gd name="connsiteY8" fmla="*/ 2999 h 8218"/>
                    <a:gd name="connsiteX9" fmla="*/ 10036 w 12976"/>
                    <a:gd name="connsiteY9" fmla="*/ 2999 h 8218"/>
                    <a:gd name="connsiteX10" fmla="*/ 10093 w 12976"/>
                    <a:gd name="connsiteY10" fmla="*/ 1672 h 8218"/>
                    <a:gd name="connsiteX11" fmla="*/ 9603 w 12976"/>
                    <a:gd name="connsiteY11" fmla="*/ 1961 h 8218"/>
                    <a:gd name="connsiteX12" fmla="*/ 9430 w 12976"/>
                    <a:gd name="connsiteY12" fmla="*/ 2047 h 8218"/>
                    <a:gd name="connsiteX13" fmla="*/ 9286 w 12976"/>
                    <a:gd name="connsiteY13" fmla="*/ 2105 h 8218"/>
                    <a:gd name="connsiteX14" fmla="*/ 9199 w 12976"/>
                    <a:gd name="connsiteY14" fmla="*/ 2105 h 8218"/>
                    <a:gd name="connsiteX15" fmla="*/ 9170 w 12976"/>
                    <a:gd name="connsiteY15" fmla="*/ 2105 h 8218"/>
                    <a:gd name="connsiteX16" fmla="*/ 9142 w 12976"/>
                    <a:gd name="connsiteY16" fmla="*/ 2105 h 8218"/>
                    <a:gd name="connsiteX17" fmla="*/ 9026 w 12976"/>
                    <a:gd name="connsiteY17" fmla="*/ 2134 h 8218"/>
                    <a:gd name="connsiteX18" fmla="*/ 8882 w 12976"/>
                    <a:gd name="connsiteY18" fmla="*/ 2163 h 8218"/>
                    <a:gd name="connsiteX19" fmla="*/ 8767 w 12976"/>
                    <a:gd name="connsiteY19" fmla="*/ 2163 h 8218"/>
                    <a:gd name="connsiteX20" fmla="*/ 8709 w 12976"/>
                    <a:gd name="connsiteY20" fmla="*/ 2163 h 8218"/>
                    <a:gd name="connsiteX21" fmla="*/ 8709 w 12976"/>
                    <a:gd name="connsiteY21" fmla="*/ 2163 h 8218"/>
                    <a:gd name="connsiteX22" fmla="*/ 8651 w 12976"/>
                    <a:gd name="connsiteY22" fmla="*/ 2163 h 8218"/>
                    <a:gd name="connsiteX23" fmla="*/ 8507 w 12976"/>
                    <a:gd name="connsiteY23" fmla="*/ 2163 h 8218"/>
                    <a:gd name="connsiteX24" fmla="*/ 8334 w 12976"/>
                    <a:gd name="connsiteY24" fmla="*/ 2134 h 8218"/>
                    <a:gd name="connsiteX25" fmla="*/ 8248 w 12976"/>
                    <a:gd name="connsiteY25" fmla="*/ 2105 h 8218"/>
                    <a:gd name="connsiteX26" fmla="*/ 8190 w 12976"/>
                    <a:gd name="connsiteY26" fmla="*/ 2105 h 8218"/>
                    <a:gd name="connsiteX27" fmla="*/ 8103 w 12976"/>
                    <a:gd name="connsiteY27" fmla="*/ 2076 h 8218"/>
                    <a:gd name="connsiteX28" fmla="*/ 7815 w 12976"/>
                    <a:gd name="connsiteY28" fmla="*/ 1961 h 8218"/>
                    <a:gd name="connsiteX29" fmla="*/ 4614 w 12976"/>
                    <a:gd name="connsiteY29" fmla="*/ 0 h 8218"/>
                    <a:gd name="connsiteX30" fmla="*/ 4585 w 12976"/>
                    <a:gd name="connsiteY30" fmla="*/ 1240 h 8218"/>
                    <a:gd name="connsiteX31" fmla="*/ 4182 w 12976"/>
                    <a:gd name="connsiteY31" fmla="*/ 1788 h 8218"/>
                    <a:gd name="connsiteX32" fmla="*/ 0 w 12976"/>
                    <a:gd name="connsiteY32" fmla="*/ 4210 h 8218"/>
                    <a:gd name="connsiteX33" fmla="*/ 231 w 12976"/>
                    <a:gd name="connsiteY33" fmla="*/ 4412 h 8218"/>
                    <a:gd name="connsiteX34" fmla="*/ 6200 w 12976"/>
                    <a:gd name="connsiteY34" fmla="*/ 8017 h 8218"/>
                    <a:gd name="connsiteX35" fmla="*/ 6575 w 12976"/>
                    <a:gd name="connsiteY35" fmla="*/ 8161 h 8218"/>
                    <a:gd name="connsiteX36" fmla="*/ 6633 w 12976"/>
                    <a:gd name="connsiteY36" fmla="*/ 8190 h 8218"/>
                    <a:gd name="connsiteX37" fmla="*/ 7065 w 12976"/>
                    <a:gd name="connsiteY37" fmla="*/ 8219 h 8218"/>
                    <a:gd name="connsiteX38" fmla="*/ 7094 w 12976"/>
                    <a:gd name="connsiteY38" fmla="*/ 8219 h 8218"/>
                    <a:gd name="connsiteX39" fmla="*/ 7555 w 12976"/>
                    <a:gd name="connsiteY39" fmla="*/ 8161 h 8218"/>
                    <a:gd name="connsiteX40" fmla="*/ 7555 w 12976"/>
                    <a:gd name="connsiteY40" fmla="*/ 8161 h 8218"/>
                    <a:gd name="connsiteX41" fmla="*/ 7959 w 12976"/>
                    <a:gd name="connsiteY41" fmla="*/ 7988 h 8218"/>
                    <a:gd name="connsiteX42" fmla="*/ 12775 w 12976"/>
                    <a:gd name="connsiteY42" fmla="*/ 5220 h 8218"/>
                    <a:gd name="connsiteX43" fmla="*/ 12977 w 12976"/>
                    <a:gd name="connsiteY43" fmla="*/ 5047 h 8218"/>
                    <a:gd name="connsiteX44" fmla="*/ 10410 w 12976"/>
                    <a:gd name="connsiteY44" fmla="*/ 3489 h 8218"/>
                    <a:gd name="connsiteX45" fmla="*/ 10410 w 12976"/>
                    <a:gd name="connsiteY45" fmla="*/ 3489 h 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76" h="8218">
                      <a:moveTo>
                        <a:pt x="10410" y="3489"/>
                      </a:moveTo>
                      <a:cubicBezTo>
                        <a:pt x="10353" y="3461"/>
                        <a:pt x="10295" y="3432"/>
                        <a:pt x="10237" y="3374"/>
                      </a:cubicBezTo>
                      <a:cubicBezTo>
                        <a:pt x="10209" y="3345"/>
                        <a:pt x="10180" y="3316"/>
                        <a:pt x="10151" y="3288"/>
                      </a:cubicBezTo>
                      <a:cubicBezTo>
                        <a:pt x="10151" y="3288"/>
                        <a:pt x="10151" y="3259"/>
                        <a:pt x="10122" y="3259"/>
                      </a:cubicBezTo>
                      <a:lnTo>
                        <a:pt x="10122" y="3259"/>
                      </a:lnTo>
                      <a:cubicBezTo>
                        <a:pt x="10093" y="3259"/>
                        <a:pt x="10093" y="3230"/>
                        <a:pt x="10093" y="3230"/>
                      </a:cubicBezTo>
                      <a:cubicBezTo>
                        <a:pt x="10093" y="3201"/>
                        <a:pt x="10064" y="3172"/>
                        <a:pt x="10064" y="3143"/>
                      </a:cubicBezTo>
                      <a:cubicBezTo>
                        <a:pt x="10064" y="3114"/>
                        <a:pt x="10036" y="3114"/>
                        <a:pt x="10036" y="3057"/>
                      </a:cubicBezTo>
                      <a:lnTo>
                        <a:pt x="10036" y="2999"/>
                      </a:lnTo>
                      <a:lnTo>
                        <a:pt x="10036" y="2999"/>
                      </a:lnTo>
                      <a:lnTo>
                        <a:pt x="10093" y="1672"/>
                      </a:lnTo>
                      <a:lnTo>
                        <a:pt x="9603" y="1961"/>
                      </a:lnTo>
                      <a:cubicBezTo>
                        <a:pt x="9545" y="1990"/>
                        <a:pt x="9488" y="2019"/>
                        <a:pt x="9430" y="2047"/>
                      </a:cubicBezTo>
                      <a:cubicBezTo>
                        <a:pt x="9372" y="2076"/>
                        <a:pt x="9343" y="2076"/>
                        <a:pt x="9286" y="2105"/>
                      </a:cubicBezTo>
                      <a:cubicBezTo>
                        <a:pt x="9257" y="2105"/>
                        <a:pt x="9228" y="2105"/>
                        <a:pt x="9199" y="2105"/>
                      </a:cubicBezTo>
                      <a:lnTo>
                        <a:pt x="9170" y="2105"/>
                      </a:lnTo>
                      <a:cubicBezTo>
                        <a:pt x="9170" y="2105"/>
                        <a:pt x="9142" y="2105"/>
                        <a:pt x="9142" y="2105"/>
                      </a:cubicBezTo>
                      <a:cubicBezTo>
                        <a:pt x="9113" y="2105"/>
                        <a:pt x="9055" y="2134"/>
                        <a:pt x="9026" y="2134"/>
                      </a:cubicBezTo>
                      <a:cubicBezTo>
                        <a:pt x="8968" y="2163"/>
                        <a:pt x="8940" y="2163"/>
                        <a:pt x="8882" y="2163"/>
                      </a:cubicBezTo>
                      <a:cubicBezTo>
                        <a:pt x="8853" y="2163"/>
                        <a:pt x="8795" y="2163"/>
                        <a:pt x="8767" y="2163"/>
                      </a:cubicBezTo>
                      <a:cubicBezTo>
                        <a:pt x="8738" y="2163"/>
                        <a:pt x="8738" y="2163"/>
                        <a:pt x="8709" y="2163"/>
                      </a:cubicBezTo>
                      <a:lnTo>
                        <a:pt x="8709" y="2163"/>
                      </a:lnTo>
                      <a:cubicBezTo>
                        <a:pt x="8680" y="2163"/>
                        <a:pt x="8651" y="2163"/>
                        <a:pt x="8651" y="2163"/>
                      </a:cubicBezTo>
                      <a:cubicBezTo>
                        <a:pt x="8594" y="2163"/>
                        <a:pt x="8565" y="2163"/>
                        <a:pt x="8507" y="2163"/>
                      </a:cubicBezTo>
                      <a:cubicBezTo>
                        <a:pt x="8449" y="2163"/>
                        <a:pt x="8392" y="2134"/>
                        <a:pt x="8334" y="2134"/>
                      </a:cubicBezTo>
                      <a:cubicBezTo>
                        <a:pt x="8305" y="2105"/>
                        <a:pt x="8276" y="2105"/>
                        <a:pt x="8248" y="2105"/>
                      </a:cubicBezTo>
                      <a:cubicBezTo>
                        <a:pt x="8248" y="2105"/>
                        <a:pt x="8219" y="2105"/>
                        <a:pt x="8190" y="2105"/>
                      </a:cubicBezTo>
                      <a:cubicBezTo>
                        <a:pt x="8161" y="2105"/>
                        <a:pt x="8132" y="2076"/>
                        <a:pt x="8103" y="2076"/>
                      </a:cubicBezTo>
                      <a:cubicBezTo>
                        <a:pt x="8017" y="2047"/>
                        <a:pt x="7902" y="2019"/>
                        <a:pt x="7815" y="1961"/>
                      </a:cubicBezTo>
                      <a:lnTo>
                        <a:pt x="4614" y="0"/>
                      </a:lnTo>
                      <a:lnTo>
                        <a:pt x="4585" y="1240"/>
                      </a:lnTo>
                      <a:cubicBezTo>
                        <a:pt x="4556" y="1442"/>
                        <a:pt x="4441" y="1615"/>
                        <a:pt x="4182" y="1788"/>
                      </a:cubicBezTo>
                      <a:lnTo>
                        <a:pt x="0" y="4210"/>
                      </a:lnTo>
                      <a:cubicBezTo>
                        <a:pt x="58" y="4297"/>
                        <a:pt x="115" y="4355"/>
                        <a:pt x="231" y="4412"/>
                      </a:cubicBezTo>
                      <a:lnTo>
                        <a:pt x="6200" y="8017"/>
                      </a:lnTo>
                      <a:cubicBezTo>
                        <a:pt x="6315" y="8075"/>
                        <a:pt x="6431" y="8132"/>
                        <a:pt x="6575" y="8161"/>
                      </a:cubicBezTo>
                      <a:cubicBezTo>
                        <a:pt x="6604" y="8161"/>
                        <a:pt x="6604" y="8161"/>
                        <a:pt x="6633" y="8190"/>
                      </a:cubicBezTo>
                      <a:cubicBezTo>
                        <a:pt x="6777" y="8219"/>
                        <a:pt x="6921" y="8219"/>
                        <a:pt x="7065" y="8219"/>
                      </a:cubicBezTo>
                      <a:lnTo>
                        <a:pt x="7094" y="8219"/>
                      </a:lnTo>
                      <a:cubicBezTo>
                        <a:pt x="7238" y="8219"/>
                        <a:pt x="7411" y="8219"/>
                        <a:pt x="7555" y="8161"/>
                      </a:cubicBezTo>
                      <a:lnTo>
                        <a:pt x="7555" y="8161"/>
                      </a:lnTo>
                      <a:cubicBezTo>
                        <a:pt x="7700" y="8132"/>
                        <a:pt x="7844" y="8075"/>
                        <a:pt x="7959" y="7988"/>
                      </a:cubicBezTo>
                      <a:lnTo>
                        <a:pt x="12775" y="5220"/>
                      </a:lnTo>
                      <a:cubicBezTo>
                        <a:pt x="12862" y="5191"/>
                        <a:pt x="12919" y="5133"/>
                        <a:pt x="12977" y="5047"/>
                      </a:cubicBezTo>
                      <a:lnTo>
                        <a:pt x="10410" y="3489"/>
                      </a:lnTo>
                      <a:lnTo>
                        <a:pt x="10410" y="3489"/>
                      </a:lnTo>
                      <a:close/>
                    </a:path>
                  </a:pathLst>
                </a:custGeom>
                <a:solidFill>
                  <a:srgbClr val="4C4DC3"/>
                </a:solidFill>
                <a:ln w="2878" cap="flat">
                  <a:noFill/>
                  <a:prstDash val="solid"/>
                  <a:miter/>
                </a:ln>
              </p:spPr>
              <p:txBody>
                <a:bodyPr rtlCol="0" anchor="ctr"/>
                <a:lstStyle/>
                <a:p>
                  <a:endParaRPr lang="zh-CN" altLang="en-US"/>
                </a:p>
              </p:txBody>
            </p:sp>
            <p:sp>
              <p:nvSpPr>
                <p:cNvPr id="401" name="Aichitds6-27"/>
                <p:cNvSpPr/>
                <p:nvPr/>
              </p:nvSpPr>
              <p:spPr>
                <a:xfrm>
                  <a:off x="9123787" y="5613509"/>
                  <a:ext cx="13005" cy="8247"/>
                </a:xfrm>
                <a:custGeom>
                  <a:avLst/>
                  <a:gdLst>
                    <a:gd name="connsiteX0" fmla="*/ 10324 w 13005"/>
                    <a:gd name="connsiteY0" fmla="*/ 3518 h 8247"/>
                    <a:gd name="connsiteX1" fmla="*/ 10180 w 13005"/>
                    <a:gd name="connsiteY1" fmla="*/ 3374 h 8247"/>
                    <a:gd name="connsiteX2" fmla="*/ 10122 w 13005"/>
                    <a:gd name="connsiteY2" fmla="*/ 3316 h 8247"/>
                    <a:gd name="connsiteX3" fmla="*/ 10093 w 13005"/>
                    <a:gd name="connsiteY3" fmla="*/ 3288 h 8247"/>
                    <a:gd name="connsiteX4" fmla="*/ 10093 w 13005"/>
                    <a:gd name="connsiteY4" fmla="*/ 3288 h 8247"/>
                    <a:gd name="connsiteX5" fmla="*/ 10064 w 13005"/>
                    <a:gd name="connsiteY5" fmla="*/ 3259 h 8247"/>
                    <a:gd name="connsiteX6" fmla="*/ 10036 w 13005"/>
                    <a:gd name="connsiteY6" fmla="*/ 3201 h 8247"/>
                    <a:gd name="connsiteX7" fmla="*/ 10007 w 13005"/>
                    <a:gd name="connsiteY7" fmla="*/ 3114 h 8247"/>
                    <a:gd name="connsiteX8" fmla="*/ 10007 w 13005"/>
                    <a:gd name="connsiteY8" fmla="*/ 3057 h 8247"/>
                    <a:gd name="connsiteX9" fmla="*/ 10007 w 13005"/>
                    <a:gd name="connsiteY9" fmla="*/ 3057 h 8247"/>
                    <a:gd name="connsiteX10" fmla="*/ 10036 w 13005"/>
                    <a:gd name="connsiteY10" fmla="*/ 1730 h 8247"/>
                    <a:gd name="connsiteX11" fmla="*/ 9516 w 13005"/>
                    <a:gd name="connsiteY11" fmla="*/ 2019 h 8247"/>
                    <a:gd name="connsiteX12" fmla="*/ 9343 w 13005"/>
                    <a:gd name="connsiteY12" fmla="*/ 2105 h 8247"/>
                    <a:gd name="connsiteX13" fmla="*/ 9199 w 13005"/>
                    <a:gd name="connsiteY13" fmla="*/ 2134 h 8247"/>
                    <a:gd name="connsiteX14" fmla="*/ 9113 w 13005"/>
                    <a:gd name="connsiteY14" fmla="*/ 2163 h 8247"/>
                    <a:gd name="connsiteX15" fmla="*/ 9084 w 13005"/>
                    <a:gd name="connsiteY15" fmla="*/ 2163 h 8247"/>
                    <a:gd name="connsiteX16" fmla="*/ 9055 w 13005"/>
                    <a:gd name="connsiteY16" fmla="*/ 2163 h 8247"/>
                    <a:gd name="connsiteX17" fmla="*/ 8940 w 13005"/>
                    <a:gd name="connsiteY17" fmla="*/ 2192 h 8247"/>
                    <a:gd name="connsiteX18" fmla="*/ 8824 w 13005"/>
                    <a:gd name="connsiteY18" fmla="*/ 2192 h 8247"/>
                    <a:gd name="connsiteX19" fmla="*/ 8709 w 13005"/>
                    <a:gd name="connsiteY19" fmla="*/ 2192 h 8247"/>
                    <a:gd name="connsiteX20" fmla="*/ 8680 w 13005"/>
                    <a:gd name="connsiteY20" fmla="*/ 2192 h 8247"/>
                    <a:gd name="connsiteX21" fmla="*/ 8651 w 13005"/>
                    <a:gd name="connsiteY21" fmla="*/ 2192 h 8247"/>
                    <a:gd name="connsiteX22" fmla="*/ 8594 w 13005"/>
                    <a:gd name="connsiteY22" fmla="*/ 2192 h 8247"/>
                    <a:gd name="connsiteX23" fmla="*/ 8449 w 13005"/>
                    <a:gd name="connsiteY23" fmla="*/ 2163 h 8247"/>
                    <a:gd name="connsiteX24" fmla="*/ 8276 w 13005"/>
                    <a:gd name="connsiteY24" fmla="*/ 2134 h 8247"/>
                    <a:gd name="connsiteX25" fmla="*/ 8248 w 13005"/>
                    <a:gd name="connsiteY25" fmla="*/ 2134 h 8247"/>
                    <a:gd name="connsiteX26" fmla="*/ 8190 w 13005"/>
                    <a:gd name="connsiteY26" fmla="*/ 2134 h 8247"/>
                    <a:gd name="connsiteX27" fmla="*/ 8075 w 13005"/>
                    <a:gd name="connsiteY27" fmla="*/ 2105 h 8247"/>
                    <a:gd name="connsiteX28" fmla="*/ 7815 w 13005"/>
                    <a:gd name="connsiteY28" fmla="*/ 1961 h 8247"/>
                    <a:gd name="connsiteX29" fmla="*/ 4614 w 13005"/>
                    <a:gd name="connsiteY29" fmla="*/ 0 h 8247"/>
                    <a:gd name="connsiteX30" fmla="*/ 4585 w 13005"/>
                    <a:gd name="connsiteY30" fmla="*/ 1269 h 8247"/>
                    <a:gd name="connsiteX31" fmla="*/ 4182 w 13005"/>
                    <a:gd name="connsiteY31" fmla="*/ 1788 h 8247"/>
                    <a:gd name="connsiteX32" fmla="*/ 0 w 13005"/>
                    <a:gd name="connsiteY32" fmla="*/ 4210 h 8247"/>
                    <a:gd name="connsiteX33" fmla="*/ 231 w 13005"/>
                    <a:gd name="connsiteY33" fmla="*/ 4412 h 8247"/>
                    <a:gd name="connsiteX34" fmla="*/ 6200 w 13005"/>
                    <a:gd name="connsiteY34" fmla="*/ 8017 h 8247"/>
                    <a:gd name="connsiteX35" fmla="*/ 6575 w 13005"/>
                    <a:gd name="connsiteY35" fmla="*/ 8161 h 8247"/>
                    <a:gd name="connsiteX36" fmla="*/ 6633 w 13005"/>
                    <a:gd name="connsiteY36" fmla="*/ 8190 h 8247"/>
                    <a:gd name="connsiteX37" fmla="*/ 7065 w 13005"/>
                    <a:gd name="connsiteY37" fmla="*/ 8248 h 8247"/>
                    <a:gd name="connsiteX38" fmla="*/ 7094 w 13005"/>
                    <a:gd name="connsiteY38" fmla="*/ 8248 h 8247"/>
                    <a:gd name="connsiteX39" fmla="*/ 7555 w 13005"/>
                    <a:gd name="connsiteY39" fmla="*/ 8190 h 8247"/>
                    <a:gd name="connsiteX40" fmla="*/ 7584 w 13005"/>
                    <a:gd name="connsiteY40" fmla="*/ 8190 h 8247"/>
                    <a:gd name="connsiteX41" fmla="*/ 7988 w 13005"/>
                    <a:gd name="connsiteY41" fmla="*/ 8017 h 8247"/>
                    <a:gd name="connsiteX42" fmla="*/ 12804 w 13005"/>
                    <a:gd name="connsiteY42" fmla="*/ 5248 h 8247"/>
                    <a:gd name="connsiteX43" fmla="*/ 13006 w 13005"/>
                    <a:gd name="connsiteY43" fmla="*/ 5075 h 8247"/>
                    <a:gd name="connsiteX44" fmla="*/ 10324 w 13005"/>
                    <a:gd name="connsiteY44" fmla="*/ 3518 h 8247"/>
                    <a:gd name="connsiteX45" fmla="*/ 10324 w 13005"/>
                    <a:gd name="connsiteY45" fmla="*/ 3518 h 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04" h="8247">
                      <a:moveTo>
                        <a:pt x="10324" y="3518"/>
                      </a:moveTo>
                      <a:cubicBezTo>
                        <a:pt x="10266" y="3460"/>
                        <a:pt x="10209" y="3432"/>
                        <a:pt x="10180" y="3374"/>
                      </a:cubicBezTo>
                      <a:cubicBezTo>
                        <a:pt x="10151" y="3345"/>
                        <a:pt x="10122" y="3316"/>
                        <a:pt x="10122" y="3316"/>
                      </a:cubicBezTo>
                      <a:cubicBezTo>
                        <a:pt x="10122" y="3288"/>
                        <a:pt x="10093" y="3288"/>
                        <a:pt x="10093" y="3288"/>
                      </a:cubicBezTo>
                      <a:lnTo>
                        <a:pt x="10093" y="3288"/>
                      </a:lnTo>
                      <a:cubicBezTo>
                        <a:pt x="10093" y="3288"/>
                        <a:pt x="10064" y="3259"/>
                        <a:pt x="10064" y="3259"/>
                      </a:cubicBezTo>
                      <a:cubicBezTo>
                        <a:pt x="10064" y="3230"/>
                        <a:pt x="10036" y="3230"/>
                        <a:pt x="10036" y="3201"/>
                      </a:cubicBezTo>
                      <a:cubicBezTo>
                        <a:pt x="10036" y="3172"/>
                        <a:pt x="10036" y="3143"/>
                        <a:pt x="10007" y="3114"/>
                      </a:cubicBezTo>
                      <a:lnTo>
                        <a:pt x="10007" y="3057"/>
                      </a:lnTo>
                      <a:lnTo>
                        <a:pt x="10007" y="3057"/>
                      </a:lnTo>
                      <a:lnTo>
                        <a:pt x="10036" y="1730"/>
                      </a:lnTo>
                      <a:lnTo>
                        <a:pt x="9516" y="2019"/>
                      </a:lnTo>
                      <a:cubicBezTo>
                        <a:pt x="9459" y="2047"/>
                        <a:pt x="9401" y="2076"/>
                        <a:pt x="9343" y="2105"/>
                      </a:cubicBezTo>
                      <a:cubicBezTo>
                        <a:pt x="9286" y="2105"/>
                        <a:pt x="9257" y="2134"/>
                        <a:pt x="9199" y="2134"/>
                      </a:cubicBezTo>
                      <a:cubicBezTo>
                        <a:pt x="9170" y="2134"/>
                        <a:pt x="9142" y="2163"/>
                        <a:pt x="9113" y="2163"/>
                      </a:cubicBezTo>
                      <a:lnTo>
                        <a:pt x="9084" y="2163"/>
                      </a:lnTo>
                      <a:cubicBezTo>
                        <a:pt x="9084" y="2163"/>
                        <a:pt x="9084" y="2163"/>
                        <a:pt x="9055" y="2163"/>
                      </a:cubicBezTo>
                      <a:cubicBezTo>
                        <a:pt x="9026" y="2163"/>
                        <a:pt x="8968" y="2192"/>
                        <a:pt x="8940" y="2192"/>
                      </a:cubicBezTo>
                      <a:cubicBezTo>
                        <a:pt x="8882" y="2192"/>
                        <a:pt x="8853" y="2192"/>
                        <a:pt x="8824" y="2192"/>
                      </a:cubicBezTo>
                      <a:cubicBezTo>
                        <a:pt x="8795" y="2192"/>
                        <a:pt x="8738" y="2192"/>
                        <a:pt x="8709" y="2192"/>
                      </a:cubicBezTo>
                      <a:cubicBezTo>
                        <a:pt x="8709" y="2192"/>
                        <a:pt x="8680" y="2192"/>
                        <a:pt x="8680" y="2192"/>
                      </a:cubicBezTo>
                      <a:lnTo>
                        <a:pt x="8651" y="2192"/>
                      </a:lnTo>
                      <a:cubicBezTo>
                        <a:pt x="8622" y="2192"/>
                        <a:pt x="8594" y="2192"/>
                        <a:pt x="8594" y="2192"/>
                      </a:cubicBezTo>
                      <a:cubicBezTo>
                        <a:pt x="8536" y="2192"/>
                        <a:pt x="8507" y="2192"/>
                        <a:pt x="8449" y="2163"/>
                      </a:cubicBezTo>
                      <a:cubicBezTo>
                        <a:pt x="8392" y="2163"/>
                        <a:pt x="8334" y="2163"/>
                        <a:pt x="8276" y="2134"/>
                      </a:cubicBezTo>
                      <a:cubicBezTo>
                        <a:pt x="8276" y="2134"/>
                        <a:pt x="8248" y="2134"/>
                        <a:pt x="8248" y="2134"/>
                      </a:cubicBezTo>
                      <a:cubicBezTo>
                        <a:pt x="8219" y="2134"/>
                        <a:pt x="8219" y="2134"/>
                        <a:pt x="8190" y="2134"/>
                      </a:cubicBezTo>
                      <a:cubicBezTo>
                        <a:pt x="8161" y="2105"/>
                        <a:pt x="8132" y="2105"/>
                        <a:pt x="8075" y="2105"/>
                      </a:cubicBezTo>
                      <a:cubicBezTo>
                        <a:pt x="7988" y="2076"/>
                        <a:pt x="7873" y="2019"/>
                        <a:pt x="7815" y="1961"/>
                      </a:cubicBezTo>
                      <a:lnTo>
                        <a:pt x="4614" y="0"/>
                      </a:lnTo>
                      <a:lnTo>
                        <a:pt x="4585" y="1269"/>
                      </a:lnTo>
                      <a:cubicBezTo>
                        <a:pt x="4585" y="1471"/>
                        <a:pt x="4441" y="1672"/>
                        <a:pt x="4182" y="1788"/>
                      </a:cubicBezTo>
                      <a:lnTo>
                        <a:pt x="0" y="4210"/>
                      </a:lnTo>
                      <a:cubicBezTo>
                        <a:pt x="58" y="4268"/>
                        <a:pt x="115" y="4355"/>
                        <a:pt x="231" y="4412"/>
                      </a:cubicBezTo>
                      <a:lnTo>
                        <a:pt x="6200" y="8017"/>
                      </a:lnTo>
                      <a:cubicBezTo>
                        <a:pt x="6315" y="8074"/>
                        <a:pt x="6431" y="8132"/>
                        <a:pt x="6575" y="8161"/>
                      </a:cubicBezTo>
                      <a:cubicBezTo>
                        <a:pt x="6604" y="8161"/>
                        <a:pt x="6604" y="8161"/>
                        <a:pt x="6633" y="8190"/>
                      </a:cubicBezTo>
                      <a:cubicBezTo>
                        <a:pt x="6777" y="8219"/>
                        <a:pt x="6921" y="8219"/>
                        <a:pt x="7065" y="8248"/>
                      </a:cubicBezTo>
                      <a:lnTo>
                        <a:pt x="7094" y="8248"/>
                      </a:lnTo>
                      <a:cubicBezTo>
                        <a:pt x="7238" y="8248"/>
                        <a:pt x="7411" y="8219"/>
                        <a:pt x="7555" y="8190"/>
                      </a:cubicBezTo>
                      <a:lnTo>
                        <a:pt x="7584" y="8190"/>
                      </a:lnTo>
                      <a:cubicBezTo>
                        <a:pt x="7728" y="8161"/>
                        <a:pt x="7873" y="8103"/>
                        <a:pt x="7988" y="8017"/>
                      </a:cubicBezTo>
                      <a:lnTo>
                        <a:pt x="12804" y="5248"/>
                      </a:lnTo>
                      <a:cubicBezTo>
                        <a:pt x="12890" y="5191"/>
                        <a:pt x="12948" y="5133"/>
                        <a:pt x="13006" y="5075"/>
                      </a:cubicBezTo>
                      <a:lnTo>
                        <a:pt x="10324" y="3518"/>
                      </a:lnTo>
                      <a:lnTo>
                        <a:pt x="10324" y="3518"/>
                      </a:lnTo>
                      <a:close/>
                    </a:path>
                  </a:pathLst>
                </a:custGeom>
                <a:solidFill>
                  <a:srgbClr val="4C4DC3"/>
                </a:solidFill>
                <a:ln w="2878" cap="flat">
                  <a:noFill/>
                  <a:prstDash val="solid"/>
                  <a:miter/>
                </a:ln>
              </p:spPr>
              <p:txBody>
                <a:bodyPr rtlCol="0" anchor="ctr"/>
                <a:lstStyle/>
                <a:p>
                  <a:endParaRPr lang="zh-CN" altLang="en-US"/>
                </a:p>
              </p:txBody>
            </p:sp>
            <p:sp>
              <p:nvSpPr>
                <p:cNvPr id="402" name="Aichitds6-28"/>
                <p:cNvSpPr/>
                <p:nvPr/>
              </p:nvSpPr>
              <p:spPr>
                <a:xfrm>
                  <a:off x="9132265" y="5618728"/>
                  <a:ext cx="13005" cy="8247"/>
                </a:xfrm>
                <a:custGeom>
                  <a:avLst/>
                  <a:gdLst>
                    <a:gd name="connsiteX0" fmla="*/ 10382 w 13005"/>
                    <a:gd name="connsiteY0" fmla="*/ 3461 h 8247"/>
                    <a:gd name="connsiteX1" fmla="*/ 10209 w 13005"/>
                    <a:gd name="connsiteY1" fmla="*/ 3345 h 8247"/>
                    <a:gd name="connsiteX2" fmla="*/ 10151 w 13005"/>
                    <a:gd name="connsiteY2" fmla="*/ 3259 h 8247"/>
                    <a:gd name="connsiteX3" fmla="*/ 10151 w 13005"/>
                    <a:gd name="connsiteY3" fmla="*/ 3230 h 8247"/>
                    <a:gd name="connsiteX4" fmla="*/ 10122 w 13005"/>
                    <a:gd name="connsiteY4" fmla="*/ 3230 h 8247"/>
                    <a:gd name="connsiteX5" fmla="*/ 10093 w 13005"/>
                    <a:gd name="connsiteY5" fmla="*/ 3201 h 8247"/>
                    <a:gd name="connsiteX6" fmla="*/ 10064 w 13005"/>
                    <a:gd name="connsiteY6" fmla="*/ 3115 h 8247"/>
                    <a:gd name="connsiteX7" fmla="*/ 10036 w 13005"/>
                    <a:gd name="connsiteY7" fmla="*/ 3057 h 8247"/>
                    <a:gd name="connsiteX8" fmla="*/ 10036 w 13005"/>
                    <a:gd name="connsiteY8" fmla="*/ 2999 h 8247"/>
                    <a:gd name="connsiteX9" fmla="*/ 10036 w 13005"/>
                    <a:gd name="connsiteY9" fmla="*/ 2999 h 8247"/>
                    <a:gd name="connsiteX10" fmla="*/ 10064 w 13005"/>
                    <a:gd name="connsiteY10" fmla="*/ 1673 h 8247"/>
                    <a:gd name="connsiteX11" fmla="*/ 9574 w 13005"/>
                    <a:gd name="connsiteY11" fmla="*/ 1961 h 8247"/>
                    <a:gd name="connsiteX12" fmla="*/ 9401 w 13005"/>
                    <a:gd name="connsiteY12" fmla="*/ 2048 h 8247"/>
                    <a:gd name="connsiteX13" fmla="*/ 9257 w 13005"/>
                    <a:gd name="connsiteY13" fmla="*/ 2105 h 8247"/>
                    <a:gd name="connsiteX14" fmla="*/ 9170 w 13005"/>
                    <a:gd name="connsiteY14" fmla="*/ 2134 h 8247"/>
                    <a:gd name="connsiteX15" fmla="*/ 9170 w 13005"/>
                    <a:gd name="connsiteY15" fmla="*/ 2134 h 8247"/>
                    <a:gd name="connsiteX16" fmla="*/ 9142 w 13005"/>
                    <a:gd name="connsiteY16" fmla="*/ 2134 h 8247"/>
                    <a:gd name="connsiteX17" fmla="*/ 9026 w 13005"/>
                    <a:gd name="connsiteY17" fmla="*/ 2163 h 8247"/>
                    <a:gd name="connsiteX18" fmla="*/ 8911 w 13005"/>
                    <a:gd name="connsiteY18" fmla="*/ 2163 h 8247"/>
                    <a:gd name="connsiteX19" fmla="*/ 8767 w 13005"/>
                    <a:gd name="connsiteY19" fmla="*/ 2163 h 8247"/>
                    <a:gd name="connsiteX20" fmla="*/ 8709 w 13005"/>
                    <a:gd name="connsiteY20" fmla="*/ 2163 h 8247"/>
                    <a:gd name="connsiteX21" fmla="*/ 8709 w 13005"/>
                    <a:gd name="connsiteY21" fmla="*/ 2163 h 8247"/>
                    <a:gd name="connsiteX22" fmla="*/ 8651 w 13005"/>
                    <a:gd name="connsiteY22" fmla="*/ 2163 h 8247"/>
                    <a:gd name="connsiteX23" fmla="*/ 8507 w 13005"/>
                    <a:gd name="connsiteY23" fmla="*/ 2163 h 8247"/>
                    <a:gd name="connsiteX24" fmla="*/ 8334 w 13005"/>
                    <a:gd name="connsiteY24" fmla="*/ 2134 h 8247"/>
                    <a:gd name="connsiteX25" fmla="*/ 8276 w 13005"/>
                    <a:gd name="connsiteY25" fmla="*/ 2134 h 8247"/>
                    <a:gd name="connsiteX26" fmla="*/ 8219 w 13005"/>
                    <a:gd name="connsiteY26" fmla="*/ 2105 h 8247"/>
                    <a:gd name="connsiteX27" fmla="*/ 8103 w 13005"/>
                    <a:gd name="connsiteY27" fmla="*/ 2077 h 8247"/>
                    <a:gd name="connsiteX28" fmla="*/ 7844 w 13005"/>
                    <a:gd name="connsiteY28" fmla="*/ 1961 h 8247"/>
                    <a:gd name="connsiteX29" fmla="*/ 4643 w 13005"/>
                    <a:gd name="connsiteY29" fmla="*/ 0 h 8247"/>
                    <a:gd name="connsiteX30" fmla="*/ 4585 w 13005"/>
                    <a:gd name="connsiteY30" fmla="*/ 1240 h 8247"/>
                    <a:gd name="connsiteX31" fmla="*/ 4181 w 13005"/>
                    <a:gd name="connsiteY31" fmla="*/ 1788 h 8247"/>
                    <a:gd name="connsiteX32" fmla="*/ 0 w 13005"/>
                    <a:gd name="connsiteY32" fmla="*/ 4211 h 8247"/>
                    <a:gd name="connsiteX33" fmla="*/ 231 w 13005"/>
                    <a:gd name="connsiteY33" fmla="*/ 4412 h 8247"/>
                    <a:gd name="connsiteX34" fmla="*/ 6200 w 13005"/>
                    <a:gd name="connsiteY34" fmla="*/ 8046 h 8247"/>
                    <a:gd name="connsiteX35" fmla="*/ 6575 w 13005"/>
                    <a:gd name="connsiteY35" fmla="*/ 8190 h 8247"/>
                    <a:gd name="connsiteX36" fmla="*/ 6633 w 13005"/>
                    <a:gd name="connsiteY36" fmla="*/ 8190 h 8247"/>
                    <a:gd name="connsiteX37" fmla="*/ 7065 w 13005"/>
                    <a:gd name="connsiteY37" fmla="*/ 8248 h 8247"/>
                    <a:gd name="connsiteX38" fmla="*/ 7094 w 13005"/>
                    <a:gd name="connsiteY38" fmla="*/ 8248 h 8247"/>
                    <a:gd name="connsiteX39" fmla="*/ 7555 w 13005"/>
                    <a:gd name="connsiteY39" fmla="*/ 8190 h 8247"/>
                    <a:gd name="connsiteX40" fmla="*/ 7584 w 13005"/>
                    <a:gd name="connsiteY40" fmla="*/ 8190 h 8247"/>
                    <a:gd name="connsiteX41" fmla="*/ 7988 w 13005"/>
                    <a:gd name="connsiteY41" fmla="*/ 8046 h 8247"/>
                    <a:gd name="connsiteX42" fmla="*/ 12804 w 13005"/>
                    <a:gd name="connsiteY42" fmla="*/ 5249 h 8247"/>
                    <a:gd name="connsiteX43" fmla="*/ 13006 w 13005"/>
                    <a:gd name="connsiteY43" fmla="*/ 5075 h 8247"/>
                    <a:gd name="connsiteX44" fmla="*/ 10382 w 13005"/>
                    <a:gd name="connsiteY44" fmla="*/ 3461 h 8247"/>
                    <a:gd name="connsiteX45" fmla="*/ 10382 w 13005"/>
                    <a:gd name="connsiteY45" fmla="*/ 3461 h 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04" h="8247">
                      <a:moveTo>
                        <a:pt x="10382" y="3461"/>
                      </a:moveTo>
                      <a:cubicBezTo>
                        <a:pt x="10324" y="3432"/>
                        <a:pt x="10266" y="3374"/>
                        <a:pt x="10209" y="3345"/>
                      </a:cubicBezTo>
                      <a:cubicBezTo>
                        <a:pt x="10180" y="3316"/>
                        <a:pt x="10151" y="3288"/>
                        <a:pt x="10151" y="3259"/>
                      </a:cubicBezTo>
                      <a:cubicBezTo>
                        <a:pt x="10151" y="3259"/>
                        <a:pt x="10151" y="3230"/>
                        <a:pt x="10151" y="3230"/>
                      </a:cubicBezTo>
                      <a:lnTo>
                        <a:pt x="10122" y="3230"/>
                      </a:lnTo>
                      <a:cubicBezTo>
                        <a:pt x="10122" y="3230"/>
                        <a:pt x="10093" y="3201"/>
                        <a:pt x="10093" y="3201"/>
                      </a:cubicBezTo>
                      <a:cubicBezTo>
                        <a:pt x="10064" y="3172"/>
                        <a:pt x="10064" y="3144"/>
                        <a:pt x="10064" y="3115"/>
                      </a:cubicBezTo>
                      <a:cubicBezTo>
                        <a:pt x="10064" y="3086"/>
                        <a:pt x="10036" y="3057"/>
                        <a:pt x="10036" y="3057"/>
                      </a:cubicBezTo>
                      <a:lnTo>
                        <a:pt x="10036" y="2999"/>
                      </a:lnTo>
                      <a:lnTo>
                        <a:pt x="10036" y="2999"/>
                      </a:lnTo>
                      <a:lnTo>
                        <a:pt x="10064" y="1673"/>
                      </a:lnTo>
                      <a:lnTo>
                        <a:pt x="9574" y="1961"/>
                      </a:lnTo>
                      <a:cubicBezTo>
                        <a:pt x="9516" y="1990"/>
                        <a:pt x="9459" y="2019"/>
                        <a:pt x="9401" y="2048"/>
                      </a:cubicBezTo>
                      <a:cubicBezTo>
                        <a:pt x="9343" y="2077"/>
                        <a:pt x="9315" y="2077"/>
                        <a:pt x="9257" y="2105"/>
                      </a:cubicBezTo>
                      <a:cubicBezTo>
                        <a:pt x="9228" y="2105"/>
                        <a:pt x="9199" y="2105"/>
                        <a:pt x="9170" y="2134"/>
                      </a:cubicBezTo>
                      <a:lnTo>
                        <a:pt x="9170" y="2134"/>
                      </a:lnTo>
                      <a:cubicBezTo>
                        <a:pt x="9170" y="2134"/>
                        <a:pt x="9142" y="2134"/>
                        <a:pt x="9142" y="2134"/>
                      </a:cubicBezTo>
                      <a:cubicBezTo>
                        <a:pt x="9113" y="2134"/>
                        <a:pt x="9055" y="2134"/>
                        <a:pt x="9026" y="2163"/>
                      </a:cubicBezTo>
                      <a:cubicBezTo>
                        <a:pt x="8997" y="2163"/>
                        <a:pt x="8940" y="2163"/>
                        <a:pt x="8911" y="2163"/>
                      </a:cubicBezTo>
                      <a:cubicBezTo>
                        <a:pt x="8853" y="2163"/>
                        <a:pt x="8824" y="2163"/>
                        <a:pt x="8767" y="2163"/>
                      </a:cubicBezTo>
                      <a:cubicBezTo>
                        <a:pt x="8738" y="2163"/>
                        <a:pt x="8738" y="2163"/>
                        <a:pt x="8709" y="2163"/>
                      </a:cubicBezTo>
                      <a:lnTo>
                        <a:pt x="8709" y="2163"/>
                      </a:lnTo>
                      <a:cubicBezTo>
                        <a:pt x="8680" y="2163"/>
                        <a:pt x="8651" y="2163"/>
                        <a:pt x="8651" y="2163"/>
                      </a:cubicBezTo>
                      <a:cubicBezTo>
                        <a:pt x="8594" y="2163"/>
                        <a:pt x="8565" y="2163"/>
                        <a:pt x="8507" y="2163"/>
                      </a:cubicBezTo>
                      <a:cubicBezTo>
                        <a:pt x="8449" y="2163"/>
                        <a:pt x="8392" y="2163"/>
                        <a:pt x="8334" y="2134"/>
                      </a:cubicBezTo>
                      <a:cubicBezTo>
                        <a:pt x="8334" y="2134"/>
                        <a:pt x="8305" y="2134"/>
                        <a:pt x="8276" y="2134"/>
                      </a:cubicBezTo>
                      <a:cubicBezTo>
                        <a:pt x="8248" y="2134"/>
                        <a:pt x="8248" y="2134"/>
                        <a:pt x="8219" y="2105"/>
                      </a:cubicBezTo>
                      <a:cubicBezTo>
                        <a:pt x="8190" y="2105"/>
                        <a:pt x="8132" y="2077"/>
                        <a:pt x="8103" y="2077"/>
                      </a:cubicBezTo>
                      <a:cubicBezTo>
                        <a:pt x="8017" y="2048"/>
                        <a:pt x="7902" y="2019"/>
                        <a:pt x="7844" y="1961"/>
                      </a:cubicBezTo>
                      <a:lnTo>
                        <a:pt x="4643" y="0"/>
                      </a:lnTo>
                      <a:lnTo>
                        <a:pt x="4585" y="1240"/>
                      </a:lnTo>
                      <a:cubicBezTo>
                        <a:pt x="4585" y="1442"/>
                        <a:pt x="4441" y="1644"/>
                        <a:pt x="4181" y="1788"/>
                      </a:cubicBezTo>
                      <a:lnTo>
                        <a:pt x="0" y="4211"/>
                      </a:lnTo>
                      <a:cubicBezTo>
                        <a:pt x="58" y="4268"/>
                        <a:pt x="115" y="4355"/>
                        <a:pt x="231" y="4412"/>
                      </a:cubicBezTo>
                      <a:lnTo>
                        <a:pt x="6200" y="8046"/>
                      </a:lnTo>
                      <a:cubicBezTo>
                        <a:pt x="6315" y="8104"/>
                        <a:pt x="6431" y="8161"/>
                        <a:pt x="6575" y="8190"/>
                      </a:cubicBezTo>
                      <a:cubicBezTo>
                        <a:pt x="6604" y="8190"/>
                        <a:pt x="6604" y="8190"/>
                        <a:pt x="6633" y="8190"/>
                      </a:cubicBezTo>
                      <a:cubicBezTo>
                        <a:pt x="6777" y="8219"/>
                        <a:pt x="6921" y="8248"/>
                        <a:pt x="7065" y="8248"/>
                      </a:cubicBezTo>
                      <a:lnTo>
                        <a:pt x="7094" y="8248"/>
                      </a:lnTo>
                      <a:cubicBezTo>
                        <a:pt x="7238" y="8248"/>
                        <a:pt x="7411" y="8219"/>
                        <a:pt x="7555" y="8190"/>
                      </a:cubicBezTo>
                      <a:lnTo>
                        <a:pt x="7584" y="8190"/>
                      </a:lnTo>
                      <a:cubicBezTo>
                        <a:pt x="7728" y="8161"/>
                        <a:pt x="7873" y="8104"/>
                        <a:pt x="7988" y="8046"/>
                      </a:cubicBezTo>
                      <a:lnTo>
                        <a:pt x="12804" y="5249"/>
                      </a:lnTo>
                      <a:cubicBezTo>
                        <a:pt x="12890" y="5191"/>
                        <a:pt x="12948" y="5162"/>
                        <a:pt x="13006" y="5075"/>
                      </a:cubicBezTo>
                      <a:lnTo>
                        <a:pt x="10382" y="3461"/>
                      </a:lnTo>
                      <a:lnTo>
                        <a:pt x="10382" y="3461"/>
                      </a:lnTo>
                      <a:close/>
                    </a:path>
                  </a:pathLst>
                </a:custGeom>
                <a:solidFill>
                  <a:srgbClr val="4C4DC3"/>
                </a:solidFill>
                <a:ln w="2878" cap="flat">
                  <a:noFill/>
                  <a:prstDash val="solid"/>
                  <a:miter/>
                </a:ln>
              </p:spPr>
              <p:txBody>
                <a:bodyPr rtlCol="0" anchor="ctr"/>
                <a:lstStyle/>
                <a:p>
                  <a:endParaRPr lang="zh-CN" altLang="en-US"/>
                </a:p>
              </p:txBody>
            </p:sp>
            <p:sp>
              <p:nvSpPr>
                <p:cNvPr id="403" name="Aichitds6-29"/>
                <p:cNvSpPr/>
                <p:nvPr/>
              </p:nvSpPr>
              <p:spPr>
                <a:xfrm>
                  <a:off x="9140772" y="5623861"/>
                  <a:ext cx="13034" cy="8276"/>
                </a:xfrm>
                <a:custGeom>
                  <a:avLst/>
                  <a:gdLst>
                    <a:gd name="connsiteX0" fmla="*/ 10439 w 13034"/>
                    <a:gd name="connsiteY0" fmla="*/ 3518 h 8276"/>
                    <a:gd name="connsiteX1" fmla="*/ 10295 w 13034"/>
                    <a:gd name="connsiteY1" fmla="*/ 3403 h 8276"/>
                    <a:gd name="connsiteX2" fmla="*/ 10209 w 13034"/>
                    <a:gd name="connsiteY2" fmla="*/ 3316 h 8276"/>
                    <a:gd name="connsiteX3" fmla="*/ 10180 w 13034"/>
                    <a:gd name="connsiteY3" fmla="*/ 3288 h 8276"/>
                    <a:gd name="connsiteX4" fmla="*/ 10180 w 13034"/>
                    <a:gd name="connsiteY4" fmla="*/ 3288 h 8276"/>
                    <a:gd name="connsiteX5" fmla="*/ 10151 w 13034"/>
                    <a:gd name="connsiteY5" fmla="*/ 3230 h 8276"/>
                    <a:gd name="connsiteX6" fmla="*/ 10122 w 13034"/>
                    <a:gd name="connsiteY6" fmla="*/ 3172 h 8276"/>
                    <a:gd name="connsiteX7" fmla="*/ 10093 w 13034"/>
                    <a:gd name="connsiteY7" fmla="*/ 3114 h 8276"/>
                    <a:gd name="connsiteX8" fmla="*/ 10093 w 13034"/>
                    <a:gd name="connsiteY8" fmla="*/ 3028 h 8276"/>
                    <a:gd name="connsiteX9" fmla="*/ 10093 w 13034"/>
                    <a:gd name="connsiteY9" fmla="*/ 3028 h 8276"/>
                    <a:gd name="connsiteX10" fmla="*/ 10122 w 13034"/>
                    <a:gd name="connsiteY10" fmla="*/ 1672 h 8276"/>
                    <a:gd name="connsiteX11" fmla="*/ 9603 w 13034"/>
                    <a:gd name="connsiteY11" fmla="*/ 1961 h 8276"/>
                    <a:gd name="connsiteX12" fmla="*/ 9430 w 13034"/>
                    <a:gd name="connsiteY12" fmla="*/ 2047 h 8276"/>
                    <a:gd name="connsiteX13" fmla="*/ 9286 w 13034"/>
                    <a:gd name="connsiteY13" fmla="*/ 2105 h 8276"/>
                    <a:gd name="connsiteX14" fmla="*/ 9199 w 13034"/>
                    <a:gd name="connsiteY14" fmla="*/ 2105 h 8276"/>
                    <a:gd name="connsiteX15" fmla="*/ 9170 w 13034"/>
                    <a:gd name="connsiteY15" fmla="*/ 2105 h 8276"/>
                    <a:gd name="connsiteX16" fmla="*/ 9142 w 13034"/>
                    <a:gd name="connsiteY16" fmla="*/ 2134 h 8276"/>
                    <a:gd name="connsiteX17" fmla="*/ 9026 w 13034"/>
                    <a:gd name="connsiteY17" fmla="*/ 2163 h 8276"/>
                    <a:gd name="connsiteX18" fmla="*/ 8911 w 13034"/>
                    <a:gd name="connsiteY18" fmla="*/ 2163 h 8276"/>
                    <a:gd name="connsiteX19" fmla="*/ 8796 w 13034"/>
                    <a:gd name="connsiteY19" fmla="*/ 2163 h 8276"/>
                    <a:gd name="connsiteX20" fmla="*/ 8738 w 13034"/>
                    <a:gd name="connsiteY20" fmla="*/ 2163 h 8276"/>
                    <a:gd name="connsiteX21" fmla="*/ 8709 w 13034"/>
                    <a:gd name="connsiteY21" fmla="*/ 2163 h 8276"/>
                    <a:gd name="connsiteX22" fmla="*/ 8651 w 13034"/>
                    <a:gd name="connsiteY22" fmla="*/ 2163 h 8276"/>
                    <a:gd name="connsiteX23" fmla="*/ 8507 w 13034"/>
                    <a:gd name="connsiteY23" fmla="*/ 2163 h 8276"/>
                    <a:gd name="connsiteX24" fmla="*/ 8334 w 13034"/>
                    <a:gd name="connsiteY24" fmla="*/ 2134 h 8276"/>
                    <a:gd name="connsiteX25" fmla="*/ 8248 w 13034"/>
                    <a:gd name="connsiteY25" fmla="*/ 2105 h 8276"/>
                    <a:gd name="connsiteX26" fmla="*/ 8219 w 13034"/>
                    <a:gd name="connsiteY26" fmla="*/ 2105 h 8276"/>
                    <a:gd name="connsiteX27" fmla="*/ 8103 w 13034"/>
                    <a:gd name="connsiteY27" fmla="*/ 2076 h 8276"/>
                    <a:gd name="connsiteX28" fmla="*/ 7844 w 13034"/>
                    <a:gd name="connsiteY28" fmla="*/ 1932 h 8276"/>
                    <a:gd name="connsiteX29" fmla="*/ 4614 w 13034"/>
                    <a:gd name="connsiteY29" fmla="*/ 0 h 8276"/>
                    <a:gd name="connsiteX30" fmla="*/ 4585 w 13034"/>
                    <a:gd name="connsiteY30" fmla="*/ 1240 h 8276"/>
                    <a:gd name="connsiteX31" fmla="*/ 4182 w 13034"/>
                    <a:gd name="connsiteY31" fmla="*/ 1788 h 8276"/>
                    <a:gd name="connsiteX32" fmla="*/ 0 w 13034"/>
                    <a:gd name="connsiteY32" fmla="*/ 4210 h 8276"/>
                    <a:gd name="connsiteX33" fmla="*/ 260 w 13034"/>
                    <a:gd name="connsiteY33" fmla="*/ 4441 h 8276"/>
                    <a:gd name="connsiteX34" fmla="*/ 6229 w 13034"/>
                    <a:gd name="connsiteY34" fmla="*/ 8046 h 8276"/>
                    <a:gd name="connsiteX35" fmla="*/ 6604 w 13034"/>
                    <a:gd name="connsiteY35" fmla="*/ 8219 h 8276"/>
                    <a:gd name="connsiteX36" fmla="*/ 6662 w 13034"/>
                    <a:gd name="connsiteY36" fmla="*/ 8219 h 8276"/>
                    <a:gd name="connsiteX37" fmla="*/ 7094 w 13034"/>
                    <a:gd name="connsiteY37" fmla="*/ 8276 h 8276"/>
                    <a:gd name="connsiteX38" fmla="*/ 7123 w 13034"/>
                    <a:gd name="connsiteY38" fmla="*/ 8276 h 8276"/>
                    <a:gd name="connsiteX39" fmla="*/ 7584 w 13034"/>
                    <a:gd name="connsiteY39" fmla="*/ 8219 h 8276"/>
                    <a:gd name="connsiteX40" fmla="*/ 7613 w 13034"/>
                    <a:gd name="connsiteY40" fmla="*/ 8219 h 8276"/>
                    <a:gd name="connsiteX41" fmla="*/ 8017 w 13034"/>
                    <a:gd name="connsiteY41" fmla="*/ 8046 h 8276"/>
                    <a:gd name="connsiteX42" fmla="*/ 12833 w 13034"/>
                    <a:gd name="connsiteY42" fmla="*/ 5277 h 8276"/>
                    <a:gd name="connsiteX43" fmla="*/ 13035 w 13034"/>
                    <a:gd name="connsiteY43" fmla="*/ 5104 h 8276"/>
                    <a:gd name="connsiteX44" fmla="*/ 10439 w 13034"/>
                    <a:gd name="connsiteY44" fmla="*/ 3518 h 8276"/>
                    <a:gd name="connsiteX45" fmla="*/ 10439 w 13034"/>
                    <a:gd name="connsiteY45" fmla="*/ 3518 h 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34" h="8276">
                      <a:moveTo>
                        <a:pt x="10439" y="3518"/>
                      </a:moveTo>
                      <a:cubicBezTo>
                        <a:pt x="10382" y="3489"/>
                        <a:pt x="10324" y="3432"/>
                        <a:pt x="10295" y="3403"/>
                      </a:cubicBezTo>
                      <a:cubicBezTo>
                        <a:pt x="10266" y="3374"/>
                        <a:pt x="10237" y="3345"/>
                        <a:pt x="10209" y="3316"/>
                      </a:cubicBezTo>
                      <a:cubicBezTo>
                        <a:pt x="10209" y="3316"/>
                        <a:pt x="10180" y="3288"/>
                        <a:pt x="10180" y="3288"/>
                      </a:cubicBezTo>
                      <a:lnTo>
                        <a:pt x="10180" y="3288"/>
                      </a:lnTo>
                      <a:cubicBezTo>
                        <a:pt x="10151" y="3288"/>
                        <a:pt x="10151" y="3230"/>
                        <a:pt x="10151" y="3230"/>
                      </a:cubicBezTo>
                      <a:cubicBezTo>
                        <a:pt x="10122" y="3201"/>
                        <a:pt x="10122" y="3172"/>
                        <a:pt x="10122" y="3172"/>
                      </a:cubicBezTo>
                      <a:cubicBezTo>
                        <a:pt x="10122" y="3143"/>
                        <a:pt x="10093" y="3114"/>
                        <a:pt x="10093" y="3114"/>
                      </a:cubicBezTo>
                      <a:cubicBezTo>
                        <a:pt x="10093" y="3086"/>
                        <a:pt x="10093" y="3028"/>
                        <a:pt x="10093" y="3028"/>
                      </a:cubicBezTo>
                      <a:lnTo>
                        <a:pt x="10093" y="3028"/>
                      </a:lnTo>
                      <a:lnTo>
                        <a:pt x="10122" y="1672"/>
                      </a:lnTo>
                      <a:lnTo>
                        <a:pt x="9603" y="1961"/>
                      </a:lnTo>
                      <a:cubicBezTo>
                        <a:pt x="9545" y="1990"/>
                        <a:pt x="9488" y="2019"/>
                        <a:pt x="9430" y="2047"/>
                      </a:cubicBezTo>
                      <a:cubicBezTo>
                        <a:pt x="9372" y="2076"/>
                        <a:pt x="9343" y="2076"/>
                        <a:pt x="9286" y="2105"/>
                      </a:cubicBezTo>
                      <a:cubicBezTo>
                        <a:pt x="9257" y="2105"/>
                        <a:pt x="9228" y="2105"/>
                        <a:pt x="9199" y="2105"/>
                      </a:cubicBezTo>
                      <a:lnTo>
                        <a:pt x="9170" y="2105"/>
                      </a:lnTo>
                      <a:cubicBezTo>
                        <a:pt x="9170" y="2105"/>
                        <a:pt x="9142" y="2134"/>
                        <a:pt x="9142" y="2134"/>
                      </a:cubicBezTo>
                      <a:cubicBezTo>
                        <a:pt x="9113" y="2134"/>
                        <a:pt x="9055" y="2134"/>
                        <a:pt x="9026" y="2163"/>
                      </a:cubicBezTo>
                      <a:cubicBezTo>
                        <a:pt x="8969" y="2163"/>
                        <a:pt x="8940" y="2163"/>
                        <a:pt x="8911" y="2163"/>
                      </a:cubicBezTo>
                      <a:cubicBezTo>
                        <a:pt x="8882" y="2163"/>
                        <a:pt x="8824" y="2163"/>
                        <a:pt x="8796" y="2163"/>
                      </a:cubicBezTo>
                      <a:lnTo>
                        <a:pt x="8738" y="2163"/>
                      </a:lnTo>
                      <a:lnTo>
                        <a:pt x="8709" y="2163"/>
                      </a:lnTo>
                      <a:cubicBezTo>
                        <a:pt x="8680" y="2163"/>
                        <a:pt x="8651" y="2163"/>
                        <a:pt x="8651" y="2163"/>
                      </a:cubicBezTo>
                      <a:cubicBezTo>
                        <a:pt x="8623" y="2163"/>
                        <a:pt x="8565" y="2163"/>
                        <a:pt x="8507" y="2163"/>
                      </a:cubicBezTo>
                      <a:cubicBezTo>
                        <a:pt x="8450" y="2163"/>
                        <a:pt x="8392" y="2163"/>
                        <a:pt x="8334" y="2134"/>
                      </a:cubicBezTo>
                      <a:cubicBezTo>
                        <a:pt x="8305" y="2134"/>
                        <a:pt x="8277" y="2134"/>
                        <a:pt x="8248" y="2105"/>
                      </a:cubicBezTo>
                      <a:cubicBezTo>
                        <a:pt x="8248" y="2105"/>
                        <a:pt x="8219" y="2105"/>
                        <a:pt x="8219" y="2105"/>
                      </a:cubicBezTo>
                      <a:cubicBezTo>
                        <a:pt x="8190" y="2105"/>
                        <a:pt x="8132" y="2076"/>
                        <a:pt x="8103" y="2076"/>
                      </a:cubicBezTo>
                      <a:cubicBezTo>
                        <a:pt x="8017" y="2047"/>
                        <a:pt x="7902" y="2019"/>
                        <a:pt x="7844" y="1932"/>
                      </a:cubicBezTo>
                      <a:lnTo>
                        <a:pt x="4614" y="0"/>
                      </a:lnTo>
                      <a:lnTo>
                        <a:pt x="4585" y="1240"/>
                      </a:lnTo>
                      <a:cubicBezTo>
                        <a:pt x="4585" y="1442"/>
                        <a:pt x="4441" y="1644"/>
                        <a:pt x="4182" y="1788"/>
                      </a:cubicBezTo>
                      <a:lnTo>
                        <a:pt x="0" y="4210"/>
                      </a:lnTo>
                      <a:cubicBezTo>
                        <a:pt x="58" y="4297"/>
                        <a:pt x="144" y="4383"/>
                        <a:pt x="260" y="4441"/>
                      </a:cubicBezTo>
                      <a:lnTo>
                        <a:pt x="6229" y="8046"/>
                      </a:lnTo>
                      <a:cubicBezTo>
                        <a:pt x="6344" y="8132"/>
                        <a:pt x="6460" y="8161"/>
                        <a:pt x="6604" y="8219"/>
                      </a:cubicBezTo>
                      <a:cubicBezTo>
                        <a:pt x="6604" y="8219"/>
                        <a:pt x="6662" y="8219"/>
                        <a:pt x="6662" y="8219"/>
                      </a:cubicBezTo>
                      <a:cubicBezTo>
                        <a:pt x="6806" y="8248"/>
                        <a:pt x="6950" y="8276"/>
                        <a:pt x="7094" y="8276"/>
                      </a:cubicBezTo>
                      <a:lnTo>
                        <a:pt x="7123" y="8276"/>
                      </a:lnTo>
                      <a:cubicBezTo>
                        <a:pt x="7267" y="8276"/>
                        <a:pt x="7440" y="8248"/>
                        <a:pt x="7584" y="8219"/>
                      </a:cubicBezTo>
                      <a:lnTo>
                        <a:pt x="7613" y="8219"/>
                      </a:lnTo>
                      <a:cubicBezTo>
                        <a:pt x="7757" y="8190"/>
                        <a:pt x="7902" y="8132"/>
                        <a:pt x="8017" y="8046"/>
                      </a:cubicBezTo>
                      <a:lnTo>
                        <a:pt x="12833" y="5277"/>
                      </a:lnTo>
                      <a:cubicBezTo>
                        <a:pt x="12919" y="5220"/>
                        <a:pt x="12977" y="5162"/>
                        <a:pt x="13035" y="5104"/>
                      </a:cubicBezTo>
                      <a:lnTo>
                        <a:pt x="10439" y="3518"/>
                      </a:lnTo>
                      <a:lnTo>
                        <a:pt x="10439" y="3518"/>
                      </a:lnTo>
                      <a:close/>
                    </a:path>
                  </a:pathLst>
                </a:custGeom>
                <a:solidFill>
                  <a:srgbClr val="4C4DC3"/>
                </a:solidFill>
                <a:ln w="2878" cap="flat">
                  <a:noFill/>
                  <a:prstDash val="solid"/>
                  <a:miter/>
                </a:ln>
              </p:spPr>
              <p:txBody>
                <a:bodyPr rtlCol="0" anchor="ctr"/>
                <a:lstStyle/>
                <a:p>
                  <a:endParaRPr lang="zh-CN" altLang="en-US"/>
                </a:p>
              </p:txBody>
            </p:sp>
            <p:sp>
              <p:nvSpPr>
                <p:cNvPr id="404" name="Aichitds6-30"/>
                <p:cNvSpPr/>
                <p:nvPr/>
              </p:nvSpPr>
              <p:spPr>
                <a:xfrm>
                  <a:off x="9149424" y="5629081"/>
                  <a:ext cx="13005" cy="8189"/>
                </a:xfrm>
                <a:custGeom>
                  <a:avLst/>
                  <a:gdLst>
                    <a:gd name="connsiteX0" fmla="*/ 10324 w 13005"/>
                    <a:gd name="connsiteY0" fmla="*/ 3460 h 8189"/>
                    <a:gd name="connsiteX1" fmla="*/ 10180 w 13005"/>
                    <a:gd name="connsiteY1" fmla="*/ 3374 h 8189"/>
                    <a:gd name="connsiteX2" fmla="*/ 10093 w 13005"/>
                    <a:gd name="connsiteY2" fmla="*/ 3287 h 8189"/>
                    <a:gd name="connsiteX3" fmla="*/ 10093 w 13005"/>
                    <a:gd name="connsiteY3" fmla="*/ 3259 h 8189"/>
                    <a:gd name="connsiteX4" fmla="*/ 10093 w 13005"/>
                    <a:gd name="connsiteY4" fmla="*/ 3259 h 8189"/>
                    <a:gd name="connsiteX5" fmla="*/ 10064 w 13005"/>
                    <a:gd name="connsiteY5" fmla="*/ 3230 h 8189"/>
                    <a:gd name="connsiteX6" fmla="*/ 10036 w 13005"/>
                    <a:gd name="connsiteY6" fmla="*/ 3143 h 8189"/>
                    <a:gd name="connsiteX7" fmla="*/ 10036 w 13005"/>
                    <a:gd name="connsiteY7" fmla="*/ 3057 h 8189"/>
                    <a:gd name="connsiteX8" fmla="*/ 10007 w 13005"/>
                    <a:gd name="connsiteY8" fmla="*/ 2999 h 8189"/>
                    <a:gd name="connsiteX9" fmla="*/ 10007 w 13005"/>
                    <a:gd name="connsiteY9" fmla="*/ 2999 h 8189"/>
                    <a:gd name="connsiteX10" fmla="*/ 10064 w 13005"/>
                    <a:gd name="connsiteY10" fmla="*/ 1672 h 8189"/>
                    <a:gd name="connsiteX11" fmla="*/ 9574 w 13005"/>
                    <a:gd name="connsiteY11" fmla="*/ 1961 h 8189"/>
                    <a:gd name="connsiteX12" fmla="*/ 9401 w 13005"/>
                    <a:gd name="connsiteY12" fmla="*/ 2047 h 8189"/>
                    <a:gd name="connsiteX13" fmla="*/ 9257 w 13005"/>
                    <a:gd name="connsiteY13" fmla="*/ 2105 h 8189"/>
                    <a:gd name="connsiteX14" fmla="*/ 9170 w 13005"/>
                    <a:gd name="connsiteY14" fmla="*/ 2105 h 8189"/>
                    <a:gd name="connsiteX15" fmla="*/ 9142 w 13005"/>
                    <a:gd name="connsiteY15" fmla="*/ 2105 h 8189"/>
                    <a:gd name="connsiteX16" fmla="*/ 9084 w 13005"/>
                    <a:gd name="connsiteY16" fmla="*/ 2105 h 8189"/>
                    <a:gd name="connsiteX17" fmla="*/ 8969 w 13005"/>
                    <a:gd name="connsiteY17" fmla="*/ 2134 h 8189"/>
                    <a:gd name="connsiteX18" fmla="*/ 8853 w 13005"/>
                    <a:gd name="connsiteY18" fmla="*/ 2163 h 8189"/>
                    <a:gd name="connsiteX19" fmla="*/ 8738 w 13005"/>
                    <a:gd name="connsiteY19" fmla="*/ 2163 h 8189"/>
                    <a:gd name="connsiteX20" fmla="*/ 8709 w 13005"/>
                    <a:gd name="connsiteY20" fmla="*/ 2163 h 8189"/>
                    <a:gd name="connsiteX21" fmla="*/ 8680 w 13005"/>
                    <a:gd name="connsiteY21" fmla="*/ 2163 h 8189"/>
                    <a:gd name="connsiteX22" fmla="*/ 8623 w 13005"/>
                    <a:gd name="connsiteY22" fmla="*/ 2163 h 8189"/>
                    <a:gd name="connsiteX23" fmla="*/ 8478 w 13005"/>
                    <a:gd name="connsiteY23" fmla="*/ 2163 h 8189"/>
                    <a:gd name="connsiteX24" fmla="*/ 8305 w 13005"/>
                    <a:gd name="connsiteY24" fmla="*/ 2134 h 8189"/>
                    <a:gd name="connsiteX25" fmla="*/ 8277 w 13005"/>
                    <a:gd name="connsiteY25" fmla="*/ 2134 h 8189"/>
                    <a:gd name="connsiteX26" fmla="*/ 8219 w 13005"/>
                    <a:gd name="connsiteY26" fmla="*/ 2105 h 8189"/>
                    <a:gd name="connsiteX27" fmla="*/ 8103 w 13005"/>
                    <a:gd name="connsiteY27" fmla="*/ 2076 h 8189"/>
                    <a:gd name="connsiteX28" fmla="*/ 7844 w 13005"/>
                    <a:gd name="connsiteY28" fmla="*/ 1961 h 8189"/>
                    <a:gd name="connsiteX29" fmla="*/ 4643 w 13005"/>
                    <a:gd name="connsiteY29" fmla="*/ 0 h 8189"/>
                    <a:gd name="connsiteX30" fmla="*/ 4585 w 13005"/>
                    <a:gd name="connsiteY30" fmla="*/ 1240 h 8189"/>
                    <a:gd name="connsiteX31" fmla="*/ 4182 w 13005"/>
                    <a:gd name="connsiteY31" fmla="*/ 1759 h 8189"/>
                    <a:gd name="connsiteX32" fmla="*/ 0 w 13005"/>
                    <a:gd name="connsiteY32" fmla="*/ 4181 h 8189"/>
                    <a:gd name="connsiteX33" fmla="*/ 231 w 13005"/>
                    <a:gd name="connsiteY33" fmla="*/ 4383 h 8189"/>
                    <a:gd name="connsiteX34" fmla="*/ 6200 w 13005"/>
                    <a:gd name="connsiteY34" fmla="*/ 7988 h 8189"/>
                    <a:gd name="connsiteX35" fmla="*/ 6575 w 13005"/>
                    <a:gd name="connsiteY35" fmla="*/ 8132 h 8189"/>
                    <a:gd name="connsiteX36" fmla="*/ 6633 w 13005"/>
                    <a:gd name="connsiteY36" fmla="*/ 8161 h 8189"/>
                    <a:gd name="connsiteX37" fmla="*/ 7065 w 13005"/>
                    <a:gd name="connsiteY37" fmla="*/ 8190 h 8189"/>
                    <a:gd name="connsiteX38" fmla="*/ 7094 w 13005"/>
                    <a:gd name="connsiteY38" fmla="*/ 8190 h 8189"/>
                    <a:gd name="connsiteX39" fmla="*/ 7556 w 13005"/>
                    <a:gd name="connsiteY39" fmla="*/ 8161 h 8189"/>
                    <a:gd name="connsiteX40" fmla="*/ 7584 w 13005"/>
                    <a:gd name="connsiteY40" fmla="*/ 8132 h 8189"/>
                    <a:gd name="connsiteX41" fmla="*/ 7988 w 13005"/>
                    <a:gd name="connsiteY41" fmla="*/ 7988 h 8189"/>
                    <a:gd name="connsiteX42" fmla="*/ 12804 w 13005"/>
                    <a:gd name="connsiteY42" fmla="*/ 5191 h 8189"/>
                    <a:gd name="connsiteX43" fmla="*/ 13006 w 13005"/>
                    <a:gd name="connsiteY43" fmla="*/ 5018 h 8189"/>
                    <a:gd name="connsiteX44" fmla="*/ 10324 w 13005"/>
                    <a:gd name="connsiteY44" fmla="*/ 3460 h 8189"/>
                    <a:gd name="connsiteX45" fmla="*/ 10324 w 13005"/>
                    <a:gd name="connsiteY45" fmla="*/ 3460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04" h="8189">
                      <a:moveTo>
                        <a:pt x="10324" y="3460"/>
                      </a:moveTo>
                      <a:cubicBezTo>
                        <a:pt x="10266" y="3432"/>
                        <a:pt x="10209" y="3403"/>
                        <a:pt x="10180" y="3374"/>
                      </a:cubicBezTo>
                      <a:cubicBezTo>
                        <a:pt x="10151" y="3345"/>
                        <a:pt x="10122" y="3316"/>
                        <a:pt x="10093" y="3287"/>
                      </a:cubicBezTo>
                      <a:cubicBezTo>
                        <a:pt x="10093" y="3287"/>
                        <a:pt x="10093" y="3287"/>
                        <a:pt x="10093" y="3259"/>
                      </a:cubicBezTo>
                      <a:lnTo>
                        <a:pt x="10093" y="3259"/>
                      </a:lnTo>
                      <a:cubicBezTo>
                        <a:pt x="10093" y="3230"/>
                        <a:pt x="10064" y="3230"/>
                        <a:pt x="10064" y="3230"/>
                      </a:cubicBezTo>
                      <a:cubicBezTo>
                        <a:pt x="10036" y="3201"/>
                        <a:pt x="10036" y="3172"/>
                        <a:pt x="10036" y="3143"/>
                      </a:cubicBezTo>
                      <a:cubicBezTo>
                        <a:pt x="10036" y="3114"/>
                        <a:pt x="10036" y="3057"/>
                        <a:pt x="10036" y="3057"/>
                      </a:cubicBezTo>
                      <a:cubicBezTo>
                        <a:pt x="10036" y="3028"/>
                        <a:pt x="10007" y="2999"/>
                        <a:pt x="10007" y="2999"/>
                      </a:cubicBezTo>
                      <a:lnTo>
                        <a:pt x="10007" y="2999"/>
                      </a:lnTo>
                      <a:lnTo>
                        <a:pt x="10064" y="1672"/>
                      </a:lnTo>
                      <a:lnTo>
                        <a:pt x="9574" y="1961"/>
                      </a:lnTo>
                      <a:cubicBezTo>
                        <a:pt x="9517" y="1990"/>
                        <a:pt x="9459" y="2019"/>
                        <a:pt x="9401" y="2047"/>
                      </a:cubicBezTo>
                      <a:cubicBezTo>
                        <a:pt x="9343" y="2076"/>
                        <a:pt x="9315" y="2076"/>
                        <a:pt x="9257" y="2105"/>
                      </a:cubicBezTo>
                      <a:cubicBezTo>
                        <a:pt x="9228" y="2105"/>
                        <a:pt x="9199" y="2105"/>
                        <a:pt x="9170" y="2105"/>
                      </a:cubicBezTo>
                      <a:lnTo>
                        <a:pt x="9142" y="2105"/>
                      </a:lnTo>
                      <a:cubicBezTo>
                        <a:pt x="9142" y="2105"/>
                        <a:pt x="9113" y="2105"/>
                        <a:pt x="9084" y="2105"/>
                      </a:cubicBezTo>
                      <a:cubicBezTo>
                        <a:pt x="9055" y="2105"/>
                        <a:pt x="9026" y="2134"/>
                        <a:pt x="8969" y="2134"/>
                      </a:cubicBezTo>
                      <a:cubicBezTo>
                        <a:pt x="8940" y="2134"/>
                        <a:pt x="8882" y="2134"/>
                        <a:pt x="8853" y="2163"/>
                      </a:cubicBezTo>
                      <a:cubicBezTo>
                        <a:pt x="8824" y="2163"/>
                        <a:pt x="8767" y="2163"/>
                        <a:pt x="8738" y="2163"/>
                      </a:cubicBezTo>
                      <a:lnTo>
                        <a:pt x="8709" y="2163"/>
                      </a:lnTo>
                      <a:lnTo>
                        <a:pt x="8680" y="2163"/>
                      </a:lnTo>
                      <a:lnTo>
                        <a:pt x="8623" y="2163"/>
                      </a:lnTo>
                      <a:cubicBezTo>
                        <a:pt x="8565" y="2163"/>
                        <a:pt x="8536" y="2163"/>
                        <a:pt x="8478" y="2163"/>
                      </a:cubicBezTo>
                      <a:cubicBezTo>
                        <a:pt x="8421" y="2163"/>
                        <a:pt x="8363" y="2163"/>
                        <a:pt x="8305" y="2134"/>
                      </a:cubicBezTo>
                      <a:cubicBezTo>
                        <a:pt x="8305" y="2134"/>
                        <a:pt x="8277" y="2134"/>
                        <a:pt x="8277" y="2134"/>
                      </a:cubicBezTo>
                      <a:cubicBezTo>
                        <a:pt x="8248" y="2134"/>
                        <a:pt x="8248" y="2105"/>
                        <a:pt x="8219" y="2105"/>
                      </a:cubicBezTo>
                      <a:cubicBezTo>
                        <a:pt x="8190" y="2105"/>
                        <a:pt x="8132" y="2105"/>
                        <a:pt x="8103" y="2076"/>
                      </a:cubicBezTo>
                      <a:cubicBezTo>
                        <a:pt x="8017" y="2047"/>
                        <a:pt x="7902" y="2019"/>
                        <a:pt x="7844" y="1961"/>
                      </a:cubicBezTo>
                      <a:lnTo>
                        <a:pt x="4643" y="0"/>
                      </a:lnTo>
                      <a:lnTo>
                        <a:pt x="4585" y="1240"/>
                      </a:lnTo>
                      <a:cubicBezTo>
                        <a:pt x="4585" y="1442"/>
                        <a:pt x="4441" y="1615"/>
                        <a:pt x="4182" y="1759"/>
                      </a:cubicBezTo>
                      <a:lnTo>
                        <a:pt x="0" y="4181"/>
                      </a:lnTo>
                      <a:cubicBezTo>
                        <a:pt x="58" y="4239"/>
                        <a:pt x="115" y="4326"/>
                        <a:pt x="231" y="4383"/>
                      </a:cubicBezTo>
                      <a:lnTo>
                        <a:pt x="6200" y="7988"/>
                      </a:lnTo>
                      <a:cubicBezTo>
                        <a:pt x="6315" y="8045"/>
                        <a:pt x="6460" y="8103"/>
                        <a:pt x="6575" y="8132"/>
                      </a:cubicBezTo>
                      <a:cubicBezTo>
                        <a:pt x="6604" y="8132"/>
                        <a:pt x="6604" y="8161"/>
                        <a:pt x="6633" y="8161"/>
                      </a:cubicBezTo>
                      <a:cubicBezTo>
                        <a:pt x="6777" y="8190"/>
                        <a:pt x="6921" y="8190"/>
                        <a:pt x="7065" y="8190"/>
                      </a:cubicBezTo>
                      <a:lnTo>
                        <a:pt x="7094" y="8190"/>
                      </a:lnTo>
                      <a:cubicBezTo>
                        <a:pt x="7238" y="8190"/>
                        <a:pt x="7411" y="8190"/>
                        <a:pt x="7556" y="8161"/>
                      </a:cubicBezTo>
                      <a:lnTo>
                        <a:pt x="7584" y="8132"/>
                      </a:lnTo>
                      <a:cubicBezTo>
                        <a:pt x="7729" y="8103"/>
                        <a:pt x="7873" y="8045"/>
                        <a:pt x="7988" y="7988"/>
                      </a:cubicBezTo>
                      <a:lnTo>
                        <a:pt x="12804" y="5191"/>
                      </a:lnTo>
                      <a:cubicBezTo>
                        <a:pt x="12890" y="5162"/>
                        <a:pt x="12948" y="5104"/>
                        <a:pt x="13006" y="5018"/>
                      </a:cubicBezTo>
                      <a:lnTo>
                        <a:pt x="10324" y="3460"/>
                      </a:lnTo>
                      <a:lnTo>
                        <a:pt x="10324" y="3460"/>
                      </a:lnTo>
                      <a:close/>
                    </a:path>
                  </a:pathLst>
                </a:custGeom>
                <a:solidFill>
                  <a:srgbClr val="4C4DC3"/>
                </a:solidFill>
                <a:ln w="2878" cap="flat">
                  <a:noFill/>
                  <a:prstDash val="solid"/>
                  <a:miter/>
                </a:ln>
              </p:spPr>
              <p:txBody>
                <a:bodyPr rtlCol="0" anchor="ctr"/>
                <a:lstStyle/>
                <a:p>
                  <a:endParaRPr lang="zh-CN" altLang="en-US"/>
                </a:p>
              </p:txBody>
            </p:sp>
            <p:sp>
              <p:nvSpPr>
                <p:cNvPr id="405" name="Aichitds6-31"/>
                <p:cNvSpPr/>
                <p:nvPr/>
              </p:nvSpPr>
              <p:spPr>
                <a:xfrm>
                  <a:off x="9157960" y="5634301"/>
                  <a:ext cx="13005" cy="8276"/>
                </a:xfrm>
                <a:custGeom>
                  <a:avLst/>
                  <a:gdLst>
                    <a:gd name="connsiteX0" fmla="*/ 10353 w 13005"/>
                    <a:gd name="connsiteY0" fmla="*/ 3432 h 8276"/>
                    <a:gd name="connsiteX1" fmla="*/ 10208 w 13005"/>
                    <a:gd name="connsiteY1" fmla="*/ 3288 h 8276"/>
                    <a:gd name="connsiteX2" fmla="*/ 10122 w 13005"/>
                    <a:gd name="connsiteY2" fmla="*/ 3230 h 8276"/>
                    <a:gd name="connsiteX3" fmla="*/ 10122 w 13005"/>
                    <a:gd name="connsiteY3" fmla="*/ 3201 h 8276"/>
                    <a:gd name="connsiteX4" fmla="*/ 10122 w 13005"/>
                    <a:gd name="connsiteY4" fmla="*/ 3201 h 8276"/>
                    <a:gd name="connsiteX5" fmla="*/ 10093 w 13005"/>
                    <a:gd name="connsiteY5" fmla="*/ 3143 h 8276"/>
                    <a:gd name="connsiteX6" fmla="*/ 10064 w 13005"/>
                    <a:gd name="connsiteY6" fmla="*/ 3086 h 8276"/>
                    <a:gd name="connsiteX7" fmla="*/ 10035 w 13005"/>
                    <a:gd name="connsiteY7" fmla="*/ 3028 h 8276"/>
                    <a:gd name="connsiteX8" fmla="*/ 10035 w 13005"/>
                    <a:gd name="connsiteY8" fmla="*/ 2942 h 8276"/>
                    <a:gd name="connsiteX9" fmla="*/ 10035 w 13005"/>
                    <a:gd name="connsiteY9" fmla="*/ 2942 h 8276"/>
                    <a:gd name="connsiteX10" fmla="*/ 10093 w 13005"/>
                    <a:gd name="connsiteY10" fmla="*/ 1615 h 8276"/>
                    <a:gd name="connsiteX11" fmla="*/ 9603 w 13005"/>
                    <a:gd name="connsiteY11" fmla="*/ 1903 h 8276"/>
                    <a:gd name="connsiteX12" fmla="*/ 9430 w 13005"/>
                    <a:gd name="connsiteY12" fmla="*/ 1990 h 8276"/>
                    <a:gd name="connsiteX13" fmla="*/ 9286 w 13005"/>
                    <a:gd name="connsiteY13" fmla="*/ 2047 h 8276"/>
                    <a:gd name="connsiteX14" fmla="*/ 9199 w 13005"/>
                    <a:gd name="connsiteY14" fmla="*/ 2076 h 8276"/>
                    <a:gd name="connsiteX15" fmla="*/ 9170 w 13005"/>
                    <a:gd name="connsiteY15" fmla="*/ 2076 h 8276"/>
                    <a:gd name="connsiteX16" fmla="*/ 9142 w 13005"/>
                    <a:gd name="connsiteY16" fmla="*/ 2076 h 8276"/>
                    <a:gd name="connsiteX17" fmla="*/ 9026 w 13005"/>
                    <a:gd name="connsiteY17" fmla="*/ 2105 h 8276"/>
                    <a:gd name="connsiteX18" fmla="*/ 8911 w 13005"/>
                    <a:gd name="connsiteY18" fmla="*/ 2134 h 8276"/>
                    <a:gd name="connsiteX19" fmla="*/ 8795 w 13005"/>
                    <a:gd name="connsiteY19" fmla="*/ 2134 h 8276"/>
                    <a:gd name="connsiteX20" fmla="*/ 8738 w 13005"/>
                    <a:gd name="connsiteY20" fmla="*/ 2134 h 8276"/>
                    <a:gd name="connsiteX21" fmla="*/ 8709 w 13005"/>
                    <a:gd name="connsiteY21" fmla="*/ 2134 h 8276"/>
                    <a:gd name="connsiteX22" fmla="*/ 8651 w 13005"/>
                    <a:gd name="connsiteY22" fmla="*/ 2134 h 8276"/>
                    <a:gd name="connsiteX23" fmla="*/ 8507 w 13005"/>
                    <a:gd name="connsiteY23" fmla="*/ 2134 h 8276"/>
                    <a:gd name="connsiteX24" fmla="*/ 8363 w 13005"/>
                    <a:gd name="connsiteY24" fmla="*/ 2105 h 8276"/>
                    <a:gd name="connsiteX25" fmla="*/ 8305 w 13005"/>
                    <a:gd name="connsiteY25" fmla="*/ 2076 h 8276"/>
                    <a:gd name="connsiteX26" fmla="*/ 8248 w 13005"/>
                    <a:gd name="connsiteY26" fmla="*/ 2076 h 8276"/>
                    <a:gd name="connsiteX27" fmla="*/ 8132 w 13005"/>
                    <a:gd name="connsiteY27" fmla="*/ 2047 h 8276"/>
                    <a:gd name="connsiteX28" fmla="*/ 7844 w 13005"/>
                    <a:gd name="connsiteY28" fmla="*/ 1932 h 8276"/>
                    <a:gd name="connsiteX29" fmla="*/ 4643 w 13005"/>
                    <a:gd name="connsiteY29" fmla="*/ 0 h 8276"/>
                    <a:gd name="connsiteX30" fmla="*/ 4585 w 13005"/>
                    <a:gd name="connsiteY30" fmla="*/ 1240 h 8276"/>
                    <a:gd name="connsiteX31" fmla="*/ 4181 w 13005"/>
                    <a:gd name="connsiteY31" fmla="*/ 1788 h 8276"/>
                    <a:gd name="connsiteX32" fmla="*/ 0 w 13005"/>
                    <a:gd name="connsiteY32" fmla="*/ 4210 h 8276"/>
                    <a:gd name="connsiteX33" fmla="*/ 231 w 13005"/>
                    <a:gd name="connsiteY33" fmla="*/ 4441 h 8276"/>
                    <a:gd name="connsiteX34" fmla="*/ 6200 w 13005"/>
                    <a:gd name="connsiteY34" fmla="*/ 8046 h 8276"/>
                    <a:gd name="connsiteX35" fmla="*/ 6575 w 13005"/>
                    <a:gd name="connsiteY35" fmla="*/ 8219 h 8276"/>
                    <a:gd name="connsiteX36" fmla="*/ 6633 w 13005"/>
                    <a:gd name="connsiteY36" fmla="*/ 8248 h 8276"/>
                    <a:gd name="connsiteX37" fmla="*/ 7065 w 13005"/>
                    <a:gd name="connsiteY37" fmla="*/ 8276 h 8276"/>
                    <a:gd name="connsiteX38" fmla="*/ 7094 w 13005"/>
                    <a:gd name="connsiteY38" fmla="*/ 8276 h 8276"/>
                    <a:gd name="connsiteX39" fmla="*/ 7555 w 13005"/>
                    <a:gd name="connsiteY39" fmla="*/ 8219 h 8276"/>
                    <a:gd name="connsiteX40" fmla="*/ 7584 w 13005"/>
                    <a:gd name="connsiteY40" fmla="*/ 8219 h 8276"/>
                    <a:gd name="connsiteX41" fmla="*/ 7988 w 13005"/>
                    <a:gd name="connsiteY41" fmla="*/ 8046 h 8276"/>
                    <a:gd name="connsiteX42" fmla="*/ 12804 w 13005"/>
                    <a:gd name="connsiteY42" fmla="*/ 5277 h 8276"/>
                    <a:gd name="connsiteX43" fmla="*/ 13006 w 13005"/>
                    <a:gd name="connsiteY43" fmla="*/ 5104 h 8276"/>
                    <a:gd name="connsiteX44" fmla="*/ 10353 w 13005"/>
                    <a:gd name="connsiteY44" fmla="*/ 3432 h 8276"/>
                    <a:gd name="connsiteX45" fmla="*/ 10353 w 13005"/>
                    <a:gd name="connsiteY45" fmla="*/ 3432 h 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04" h="8276">
                      <a:moveTo>
                        <a:pt x="10353" y="3432"/>
                      </a:moveTo>
                      <a:cubicBezTo>
                        <a:pt x="10295" y="3403"/>
                        <a:pt x="10237" y="3345"/>
                        <a:pt x="10208" y="3288"/>
                      </a:cubicBezTo>
                      <a:cubicBezTo>
                        <a:pt x="10180" y="3259"/>
                        <a:pt x="10151" y="3259"/>
                        <a:pt x="10122" y="3230"/>
                      </a:cubicBezTo>
                      <a:cubicBezTo>
                        <a:pt x="10122" y="3230"/>
                        <a:pt x="10122" y="3201"/>
                        <a:pt x="10122" y="3201"/>
                      </a:cubicBezTo>
                      <a:lnTo>
                        <a:pt x="10122" y="3201"/>
                      </a:lnTo>
                      <a:cubicBezTo>
                        <a:pt x="10122" y="3172"/>
                        <a:pt x="10093" y="3172"/>
                        <a:pt x="10093" y="3143"/>
                      </a:cubicBezTo>
                      <a:cubicBezTo>
                        <a:pt x="10064" y="3114"/>
                        <a:pt x="10064" y="3114"/>
                        <a:pt x="10064" y="3086"/>
                      </a:cubicBezTo>
                      <a:cubicBezTo>
                        <a:pt x="10035" y="3057"/>
                        <a:pt x="10035" y="3028"/>
                        <a:pt x="10035" y="3028"/>
                      </a:cubicBezTo>
                      <a:lnTo>
                        <a:pt x="10035" y="2942"/>
                      </a:lnTo>
                      <a:lnTo>
                        <a:pt x="10035" y="2942"/>
                      </a:lnTo>
                      <a:lnTo>
                        <a:pt x="10093" y="1615"/>
                      </a:lnTo>
                      <a:lnTo>
                        <a:pt x="9603" y="1903"/>
                      </a:lnTo>
                      <a:cubicBezTo>
                        <a:pt x="9545" y="1932"/>
                        <a:pt x="9488" y="1961"/>
                        <a:pt x="9430" y="1990"/>
                      </a:cubicBezTo>
                      <a:cubicBezTo>
                        <a:pt x="9372" y="1990"/>
                        <a:pt x="9315" y="2019"/>
                        <a:pt x="9286" y="2047"/>
                      </a:cubicBezTo>
                      <a:cubicBezTo>
                        <a:pt x="9257" y="2047"/>
                        <a:pt x="9228" y="2047"/>
                        <a:pt x="9199" y="2076"/>
                      </a:cubicBezTo>
                      <a:lnTo>
                        <a:pt x="9170" y="2076"/>
                      </a:lnTo>
                      <a:cubicBezTo>
                        <a:pt x="9142" y="2076"/>
                        <a:pt x="9142" y="2076"/>
                        <a:pt x="9142" y="2076"/>
                      </a:cubicBezTo>
                      <a:cubicBezTo>
                        <a:pt x="9084" y="2076"/>
                        <a:pt x="9055" y="2105"/>
                        <a:pt x="9026" y="2105"/>
                      </a:cubicBezTo>
                      <a:cubicBezTo>
                        <a:pt x="8968" y="2105"/>
                        <a:pt x="8940" y="2105"/>
                        <a:pt x="8911" y="2134"/>
                      </a:cubicBezTo>
                      <a:cubicBezTo>
                        <a:pt x="8853" y="2134"/>
                        <a:pt x="8824" y="2134"/>
                        <a:pt x="8795" y="2134"/>
                      </a:cubicBezTo>
                      <a:cubicBezTo>
                        <a:pt x="8767" y="2134"/>
                        <a:pt x="8738" y="2134"/>
                        <a:pt x="8738" y="2134"/>
                      </a:cubicBezTo>
                      <a:lnTo>
                        <a:pt x="8709" y="2134"/>
                      </a:lnTo>
                      <a:cubicBezTo>
                        <a:pt x="8680" y="2134"/>
                        <a:pt x="8651" y="2134"/>
                        <a:pt x="8651" y="2134"/>
                      </a:cubicBezTo>
                      <a:cubicBezTo>
                        <a:pt x="8594" y="2134"/>
                        <a:pt x="8565" y="2134"/>
                        <a:pt x="8507" y="2134"/>
                      </a:cubicBezTo>
                      <a:cubicBezTo>
                        <a:pt x="8449" y="2134"/>
                        <a:pt x="8392" y="2134"/>
                        <a:pt x="8363" y="2105"/>
                      </a:cubicBezTo>
                      <a:cubicBezTo>
                        <a:pt x="8334" y="2105"/>
                        <a:pt x="8305" y="2105"/>
                        <a:pt x="8305" y="2076"/>
                      </a:cubicBezTo>
                      <a:cubicBezTo>
                        <a:pt x="8276" y="2076"/>
                        <a:pt x="8276" y="2076"/>
                        <a:pt x="8248" y="2076"/>
                      </a:cubicBezTo>
                      <a:cubicBezTo>
                        <a:pt x="8219" y="2076"/>
                        <a:pt x="8161" y="2047"/>
                        <a:pt x="8132" y="2047"/>
                      </a:cubicBezTo>
                      <a:cubicBezTo>
                        <a:pt x="8017" y="2019"/>
                        <a:pt x="7930" y="1990"/>
                        <a:pt x="7844" y="1932"/>
                      </a:cubicBezTo>
                      <a:lnTo>
                        <a:pt x="4643" y="0"/>
                      </a:lnTo>
                      <a:lnTo>
                        <a:pt x="4585" y="1240"/>
                      </a:lnTo>
                      <a:cubicBezTo>
                        <a:pt x="4585" y="1442"/>
                        <a:pt x="4441" y="1644"/>
                        <a:pt x="4181" y="1788"/>
                      </a:cubicBezTo>
                      <a:lnTo>
                        <a:pt x="0" y="4210"/>
                      </a:lnTo>
                      <a:cubicBezTo>
                        <a:pt x="58" y="4297"/>
                        <a:pt x="144" y="4383"/>
                        <a:pt x="231" y="4441"/>
                      </a:cubicBezTo>
                      <a:lnTo>
                        <a:pt x="6200" y="8046"/>
                      </a:lnTo>
                      <a:cubicBezTo>
                        <a:pt x="6315" y="8132"/>
                        <a:pt x="6431" y="8190"/>
                        <a:pt x="6575" y="8219"/>
                      </a:cubicBezTo>
                      <a:cubicBezTo>
                        <a:pt x="6604" y="8219"/>
                        <a:pt x="6604" y="8219"/>
                        <a:pt x="6633" y="8248"/>
                      </a:cubicBezTo>
                      <a:cubicBezTo>
                        <a:pt x="6777" y="8276"/>
                        <a:pt x="6921" y="8276"/>
                        <a:pt x="7065" y="8276"/>
                      </a:cubicBezTo>
                      <a:lnTo>
                        <a:pt x="7094" y="8276"/>
                      </a:lnTo>
                      <a:cubicBezTo>
                        <a:pt x="7267" y="8276"/>
                        <a:pt x="7411" y="8248"/>
                        <a:pt x="7555" y="8219"/>
                      </a:cubicBezTo>
                      <a:lnTo>
                        <a:pt x="7584" y="8219"/>
                      </a:lnTo>
                      <a:cubicBezTo>
                        <a:pt x="7728" y="8190"/>
                        <a:pt x="7873" y="8132"/>
                        <a:pt x="7988" y="8046"/>
                      </a:cubicBezTo>
                      <a:lnTo>
                        <a:pt x="12804" y="5277"/>
                      </a:lnTo>
                      <a:cubicBezTo>
                        <a:pt x="12890" y="5220"/>
                        <a:pt x="12948" y="5191"/>
                        <a:pt x="13006" y="5104"/>
                      </a:cubicBezTo>
                      <a:lnTo>
                        <a:pt x="10353" y="3432"/>
                      </a:lnTo>
                      <a:lnTo>
                        <a:pt x="10353" y="3432"/>
                      </a:lnTo>
                      <a:close/>
                    </a:path>
                  </a:pathLst>
                </a:custGeom>
                <a:solidFill>
                  <a:srgbClr val="4C4DC3"/>
                </a:solidFill>
                <a:ln w="2878" cap="flat">
                  <a:noFill/>
                  <a:prstDash val="solid"/>
                  <a:miter/>
                </a:ln>
              </p:spPr>
              <p:txBody>
                <a:bodyPr rtlCol="0" anchor="ctr"/>
                <a:lstStyle/>
                <a:p>
                  <a:endParaRPr lang="zh-CN" altLang="en-US"/>
                </a:p>
              </p:txBody>
            </p:sp>
            <p:sp>
              <p:nvSpPr>
                <p:cNvPr id="406" name="Aichitds6-32"/>
                <p:cNvSpPr/>
                <p:nvPr/>
              </p:nvSpPr>
              <p:spPr>
                <a:xfrm>
                  <a:off x="9166467" y="5639463"/>
                  <a:ext cx="12976" cy="8218"/>
                </a:xfrm>
                <a:custGeom>
                  <a:avLst/>
                  <a:gdLst>
                    <a:gd name="connsiteX0" fmla="*/ 10382 w 12976"/>
                    <a:gd name="connsiteY0" fmla="*/ 3432 h 8218"/>
                    <a:gd name="connsiteX1" fmla="*/ 10237 w 12976"/>
                    <a:gd name="connsiteY1" fmla="*/ 3316 h 8218"/>
                    <a:gd name="connsiteX2" fmla="*/ 10151 w 12976"/>
                    <a:gd name="connsiteY2" fmla="*/ 3230 h 8218"/>
                    <a:gd name="connsiteX3" fmla="*/ 10122 w 12976"/>
                    <a:gd name="connsiteY3" fmla="*/ 3201 h 8218"/>
                    <a:gd name="connsiteX4" fmla="*/ 10122 w 12976"/>
                    <a:gd name="connsiteY4" fmla="*/ 3201 h 8218"/>
                    <a:gd name="connsiteX5" fmla="*/ 10093 w 12976"/>
                    <a:gd name="connsiteY5" fmla="*/ 3172 h 8218"/>
                    <a:gd name="connsiteX6" fmla="*/ 10064 w 12976"/>
                    <a:gd name="connsiteY6" fmla="*/ 3114 h 8218"/>
                    <a:gd name="connsiteX7" fmla="*/ 10036 w 12976"/>
                    <a:gd name="connsiteY7" fmla="*/ 3028 h 8218"/>
                    <a:gd name="connsiteX8" fmla="*/ 10036 w 12976"/>
                    <a:gd name="connsiteY8" fmla="*/ 2970 h 8218"/>
                    <a:gd name="connsiteX9" fmla="*/ 10036 w 12976"/>
                    <a:gd name="connsiteY9" fmla="*/ 2970 h 8218"/>
                    <a:gd name="connsiteX10" fmla="*/ 10093 w 12976"/>
                    <a:gd name="connsiteY10" fmla="*/ 1644 h 8218"/>
                    <a:gd name="connsiteX11" fmla="*/ 9603 w 12976"/>
                    <a:gd name="connsiteY11" fmla="*/ 1932 h 8218"/>
                    <a:gd name="connsiteX12" fmla="*/ 9430 w 12976"/>
                    <a:gd name="connsiteY12" fmla="*/ 2019 h 8218"/>
                    <a:gd name="connsiteX13" fmla="*/ 9286 w 12976"/>
                    <a:gd name="connsiteY13" fmla="*/ 2076 h 8218"/>
                    <a:gd name="connsiteX14" fmla="*/ 9199 w 12976"/>
                    <a:gd name="connsiteY14" fmla="*/ 2105 h 8218"/>
                    <a:gd name="connsiteX15" fmla="*/ 9170 w 12976"/>
                    <a:gd name="connsiteY15" fmla="*/ 2105 h 8218"/>
                    <a:gd name="connsiteX16" fmla="*/ 9142 w 12976"/>
                    <a:gd name="connsiteY16" fmla="*/ 2105 h 8218"/>
                    <a:gd name="connsiteX17" fmla="*/ 8997 w 12976"/>
                    <a:gd name="connsiteY17" fmla="*/ 2134 h 8218"/>
                    <a:gd name="connsiteX18" fmla="*/ 8882 w 12976"/>
                    <a:gd name="connsiteY18" fmla="*/ 2163 h 8218"/>
                    <a:gd name="connsiteX19" fmla="*/ 8767 w 12976"/>
                    <a:gd name="connsiteY19" fmla="*/ 2163 h 8218"/>
                    <a:gd name="connsiteX20" fmla="*/ 8709 w 12976"/>
                    <a:gd name="connsiteY20" fmla="*/ 2163 h 8218"/>
                    <a:gd name="connsiteX21" fmla="*/ 8680 w 12976"/>
                    <a:gd name="connsiteY21" fmla="*/ 2163 h 8218"/>
                    <a:gd name="connsiteX22" fmla="*/ 8623 w 12976"/>
                    <a:gd name="connsiteY22" fmla="*/ 2163 h 8218"/>
                    <a:gd name="connsiteX23" fmla="*/ 8478 w 12976"/>
                    <a:gd name="connsiteY23" fmla="*/ 2163 h 8218"/>
                    <a:gd name="connsiteX24" fmla="*/ 8305 w 12976"/>
                    <a:gd name="connsiteY24" fmla="*/ 2134 h 8218"/>
                    <a:gd name="connsiteX25" fmla="*/ 8277 w 12976"/>
                    <a:gd name="connsiteY25" fmla="*/ 2134 h 8218"/>
                    <a:gd name="connsiteX26" fmla="*/ 8219 w 12976"/>
                    <a:gd name="connsiteY26" fmla="*/ 2105 h 8218"/>
                    <a:gd name="connsiteX27" fmla="*/ 8103 w 12976"/>
                    <a:gd name="connsiteY27" fmla="*/ 2076 h 8218"/>
                    <a:gd name="connsiteX28" fmla="*/ 7844 w 12976"/>
                    <a:gd name="connsiteY28" fmla="*/ 1932 h 8218"/>
                    <a:gd name="connsiteX29" fmla="*/ 4643 w 12976"/>
                    <a:gd name="connsiteY29" fmla="*/ 0 h 8218"/>
                    <a:gd name="connsiteX30" fmla="*/ 4585 w 12976"/>
                    <a:gd name="connsiteY30" fmla="*/ 1240 h 8218"/>
                    <a:gd name="connsiteX31" fmla="*/ 4182 w 12976"/>
                    <a:gd name="connsiteY31" fmla="*/ 1759 h 8218"/>
                    <a:gd name="connsiteX32" fmla="*/ 0 w 12976"/>
                    <a:gd name="connsiteY32" fmla="*/ 4181 h 8218"/>
                    <a:gd name="connsiteX33" fmla="*/ 231 w 12976"/>
                    <a:gd name="connsiteY33" fmla="*/ 4383 h 8218"/>
                    <a:gd name="connsiteX34" fmla="*/ 6200 w 12976"/>
                    <a:gd name="connsiteY34" fmla="*/ 7988 h 8218"/>
                    <a:gd name="connsiteX35" fmla="*/ 6575 w 12976"/>
                    <a:gd name="connsiteY35" fmla="*/ 8161 h 8218"/>
                    <a:gd name="connsiteX36" fmla="*/ 6633 w 12976"/>
                    <a:gd name="connsiteY36" fmla="*/ 8161 h 8218"/>
                    <a:gd name="connsiteX37" fmla="*/ 7065 w 12976"/>
                    <a:gd name="connsiteY37" fmla="*/ 8219 h 8218"/>
                    <a:gd name="connsiteX38" fmla="*/ 7065 w 12976"/>
                    <a:gd name="connsiteY38" fmla="*/ 8219 h 8218"/>
                    <a:gd name="connsiteX39" fmla="*/ 7527 w 12976"/>
                    <a:gd name="connsiteY39" fmla="*/ 8161 h 8218"/>
                    <a:gd name="connsiteX40" fmla="*/ 7556 w 12976"/>
                    <a:gd name="connsiteY40" fmla="*/ 8161 h 8218"/>
                    <a:gd name="connsiteX41" fmla="*/ 7959 w 12976"/>
                    <a:gd name="connsiteY41" fmla="*/ 7988 h 8218"/>
                    <a:gd name="connsiteX42" fmla="*/ 12775 w 12976"/>
                    <a:gd name="connsiteY42" fmla="*/ 5219 h 8218"/>
                    <a:gd name="connsiteX43" fmla="*/ 12977 w 12976"/>
                    <a:gd name="connsiteY43" fmla="*/ 5047 h 8218"/>
                    <a:gd name="connsiteX44" fmla="*/ 10382 w 12976"/>
                    <a:gd name="connsiteY44" fmla="*/ 3432 h 8218"/>
                    <a:gd name="connsiteX45" fmla="*/ 10382 w 12976"/>
                    <a:gd name="connsiteY45" fmla="*/ 3432 h 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76" h="8218">
                      <a:moveTo>
                        <a:pt x="10382" y="3432"/>
                      </a:moveTo>
                      <a:cubicBezTo>
                        <a:pt x="10324" y="3403"/>
                        <a:pt x="10266" y="3374"/>
                        <a:pt x="10237" y="3316"/>
                      </a:cubicBezTo>
                      <a:cubicBezTo>
                        <a:pt x="10209" y="3288"/>
                        <a:pt x="10180" y="3259"/>
                        <a:pt x="10151" y="3230"/>
                      </a:cubicBezTo>
                      <a:cubicBezTo>
                        <a:pt x="10151" y="3230"/>
                        <a:pt x="10151" y="3201"/>
                        <a:pt x="10122" y="3201"/>
                      </a:cubicBezTo>
                      <a:lnTo>
                        <a:pt x="10122" y="3201"/>
                      </a:lnTo>
                      <a:cubicBezTo>
                        <a:pt x="10122" y="3201"/>
                        <a:pt x="10093" y="3172"/>
                        <a:pt x="10093" y="3172"/>
                      </a:cubicBezTo>
                      <a:cubicBezTo>
                        <a:pt x="10064" y="3143"/>
                        <a:pt x="10064" y="3114"/>
                        <a:pt x="10064" y="3114"/>
                      </a:cubicBezTo>
                      <a:cubicBezTo>
                        <a:pt x="10064" y="3085"/>
                        <a:pt x="10036" y="3028"/>
                        <a:pt x="10036" y="3028"/>
                      </a:cubicBezTo>
                      <a:cubicBezTo>
                        <a:pt x="10036" y="2999"/>
                        <a:pt x="10036" y="2970"/>
                        <a:pt x="10036" y="2970"/>
                      </a:cubicBezTo>
                      <a:lnTo>
                        <a:pt x="10036" y="2970"/>
                      </a:lnTo>
                      <a:lnTo>
                        <a:pt x="10093" y="1644"/>
                      </a:lnTo>
                      <a:lnTo>
                        <a:pt x="9603" y="1932"/>
                      </a:lnTo>
                      <a:cubicBezTo>
                        <a:pt x="9545" y="1961"/>
                        <a:pt x="9488" y="1990"/>
                        <a:pt x="9430" y="2019"/>
                      </a:cubicBezTo>
                      <a:cubicBezTo>
                        <a:pt x="9372" y="2047"/>
                        <a:pt x="9343" y="2076"/>
                        <a:pt x="9286" y="2076"/>
                      </a:cubicBezTo>
                      <a:cubicBezTo>
                        <a:pt x="9257" y="2076"/>
                        <a:pt x="9228" y="2076"/>
                        <a:pt x="9199" y="2105"/>
                      </a:cubicBezTo>
                      <a:lnTo>
                        <a:pt x="9170" y="2105"/>
                      </a:lnTo>
                      <a:cubicBezTo>
                        <a:pt x="9170" y="2105"/>
                        <a:pt x="9142" y="2105"/>
                        <a:pt x="9142" y="2105"/>
                      </a:cubicBezTo>
                      <a:cubicBezTo>
                        <a:pt x="9113" y="2105"/>
                        <a:pt x="9055" y="2134"/>
                        <a:pt x="8997" y="2134"/>
                      </a:cubicBezTo>
                      <a:cubicBezTo>
                        <a:pt x="8969" y="2134"/>
                        <a:pt x="8911" y="2134"/>
                        <a:pt x="8882" y="2163"/>
                      </a:cubicBezTo>
                      <a:cubicBezTo>
                        <a:pt x="8853" y="2163"/>
                        <a:pt x="8796" y="2163"/>
                        <a:pt x="8767" y="2163"/>
                      </a:cubicBezTo>
                      <a:cubicBezTo>
                        <a:pt x="8738" y="2163"/>
                        <a:pt x="8709" y="2163"/>
                        <a:pt x="8709" y="2163"/>
                      </a:cubicBezTo>
                      <a:lnTo>
                        <a:pt x="8680" y="2163"/>
                      </a:lnTo>
                      <a:cubicBezTo>
                        <a:pt x="8651" y="2163"/>
                        <a:pt x="8623" y="2163"/>
                        <a:pt x="8623" y="2163"/>
                      </a:cubicBezTo>
                      <a:cubicBezTo>
                        <a:pt x="8565" y="2163"/>
                        <a:pt x="8536" y="2163"/>
                        <a:pt x="8478" y="2163"/>
                      </a:cubicBezTo>
                      <a:cubicBezTo>
                        <a:pt x="8421" y="2163"/>
                        <a:pt x="8363" y="2163"/>
                        <a:pt x="8305" y="2134"/>
                      </a:cubicBezTo>
                      <a:lnTo>
                        <a:pt x="8277" y="2134"/>
                      </a:lnTo>
                      <a:cubicBezTo>
                        <a:pt x="8248" y="2134"/>
                        <a:pt x="8219" y="2134"/>
                        <a:pt x="8219" y="2105"/>
                      </a:cubicBezTo>
                      <a:cubicBezTo>
                        <a:pt x="8161" y="2105"/>
                        <a:pt x="8132" y="2105"/>
                        <a:pt x="8103" y="2076"/>
                      </a:cubicBezTo>
                      <a:cubicBezTo>
                        <a:pt x="8017" y="2047"/>
                        <a:pt x="7902" y="1990"/>
                        <a:pt x="7844" y="1932"/>
                      </a:cubicBezTo>
                      <a:lnTo>
                        <a:pt x="4643" y="0"/>
                      </a:lnTo>
                      <a:lnTo>
                        <a:pt x="4585" y="1240"/>
                      </a:lnTo>
                      <a:cubicBezTo>
                        <a:pt x="4585" y="1442"/>
                        <a:pt x="4441" y="1615"/>
                        <a:pt x="4182" y="1759"/>
                      </a:cubicBezTo>
                      <a:lnTo>
                        <a:pt x="0" y="4181"/>
                      </a:lnTo>
                      <a:cubicBezTo>
                        <a:pt x="58" y="4239"/>
                        <a:pt x="115" y="4326"/>
                        <a:pt x="231" y="4383"/>
                      </a:cubicBezTo>
                      <a:lnTo>
                        <a:pt x="6200" y="7988"/>
                      </a:lnTo>
                      <a:cubicBezTo>
                        <a:pt x="6315" y="8045"/>
                        <a:pt x="6431" y="8103"/>
                        <a:pt x="6575" y="8161"/>
                      </a:cubicBezTo>
                      <a:cubicBezTo>
                        <a:pt x="6604" y="8161"/>
                        <a:pt x="6633" y="8161"/>
                        <a:pt x="6633" y="8161"/>
                      </a:cubicBezTo>
                      <a:cubicBezTo>
                        <a:pt x="6777" y="8190"/>
                        <a:pt x="6921" y="8219"/>
                        <a:pt x="7065" y="8219"/>
                      </a:cubicBezTo>
                      <a:lnTo>
                        <a:pt x="7065" y="8219"/>
                      </a:lnTo>
                      <a:cubicBezTo>
                        <a:pt x="7238" y="8219"/>
                        <a:pt x="7382" y="8190"/>
                        <a:pt x="7527" y="8161"/>
                      </a:cubicBezTo>
                      <a:lnTo>
                        <a:pt x="7556" y="8161"/>
                      </a:lnTo>
                      <a:cubicBezTo>
                        <a:pt x="7700" y="8132"/>
                        <a:pt x="7844" y="8074"/>
                        <a:pt x="7959" y="7988"/>
                      </a:cubicBezTo>
                      <a:lnTo>
                        <a:pt x="12775" y="5219"/>
                      </a:lnTo>
                      <a:cubicBezTo>
                        <a:pt x="12862" y="5162"/>
                        <a:pt x="12919" y="5104"/>
                        <a:pt x="12977" y="5047"/>
                      </a:cubicBezTo>
                      <a:lnTo>
                        <a:pt x="10382" y="3432"/>
                      </a:lnTo>
                      <a:lnTo>
                        <a:pt x="10382" y="3432"/>
                      </a:lnTo>
                      <a:close/>
                    </a:path>
                  </a:pathLst>
                </a:custGeom>
                <a:solidFill>
                  <a:srgbClr val="4C4DC3"/>
                </a:solidFill>
                <a:ln w="2878" cap="flat">
                  <a:noFill/>
                  <a:prstDash val="solid"/>
                  <a:miter/>
                </a:ln>
              </p:spPr>
              <p:txBody>
                <a:bodyPr rtlCol="0" anchor="ctr"/>
                <a:lstStyle/>
                <a:p>
                  <a:endParaRPr lang="zh-CN" altLang="en-US"/>
                </a:p>
              </p:txBody>
            </p:sp>
            <p:sp>
              <p:nvSpPr>
                <p:cNvPr id="407" name="Aichitds6-33"/>
                <p:cNvSpPr/>
                <p:nvPr/>
              </p:nvSpPr>
              <p:spPr>
                <a:xfrm>
                  <a:off x="9175060" y="5644624"/>
                  <a:ext cx="12976" cy="8247"/>
                </a:xfrm>
                <a:custGeom>
                  <a:avLst/>
                  <a:gdLst>
                    <a:gd name="connsiteX0" fmla="*/ 10468 w 12976"/>
                    <a:gd name="connsiteY0" fmla="*/ 3518 h 8247"/>
                    <a:gd name="connsiteX1" fmla="*/ 10324 w 12976"/>
                    <a:gd name="connsiteY1" fmla="*/ 3403 h 8247"/>
                    <a:gd name="connsiteX2" fmla="*/ 10266 w 12976"/>
                    <a:gd name="connsiteY2" fmla="*/ 3316 h 8247"/>
                    <a:gd name="connsiteX3" fmla="*/ 10266 w 12976"/>
                    <a:gd name="connsiteY3" fmla="*/ 3288 h 8247"/>
                    <a:gd name="connsiteX4" fmla="*/ 10266 w 12976"/>
                    <a:gd name="connsiteY4" fmla="*/ 3259 h 8247"/>
                    <a:gd name="connsiteX5" fmla="*/ 10237 w 12976"/>
                    <a:gd name="connsiteY5" fmla="*/ 3230 h 8247"/>
                    <a:gd name="connsiteX6" fmla="*/ 10209 w 12976"/>
                    <a:gd name="connsiteY6" fmla="*/ 3172 h 8247"/>
                    <a:gd name="connsiteX7" fmla="*/ 10209 w 12976"/>
                    <a:gd name="connsiteY7" fmla="*/ 3086 h 8247"/>
                    <a:gd name="connsiteX8" fmla="*/ 10209 w 12976"/>
                    <a:gd name="connsiteY8" fmla="*/ 3028 h 8247"/>
                    <a:gd name="connsiteX9" fmla="*/ 10209 w 12976"/>
                    <a:gd name="connsiteY9" fmla="*/ 3028 h 8247"/>
                    <a:gd name="connsiteX10" fmla="*/ 10266 w 12976"/>
                    <a:gd name="connsiteY10" fmla="*/ 1557 h 8247"/>
                    <a:gd name="connsiteX11" fmla="*/ 9632 w 12976"/>
                    <a:gd name="connsiteY11" fmla="*/ 1932 h 8247"/>
                    <a:gd name="connsiteX12" fmla="*/ 9459 w 12976"/>
                    <a:gd name="connsiteY12" fmla="*/ 2019 h 8247"/>
                    <a:gd name="connsiteX13" fmla="*/ 9315 w 12976"/>
                    <a:gd name="connsiteY13" fmla="*/ 2077 h 8247"/>
                    <a:gd name="connsiteX14" fmla="*/ 9228 w 12976"/>
                    <a:gd name="connsiteY14" fmla="*/ 2105 h 8247"/>
                    <a:gd name="connsiteX15" fmla="*/ 9199 w 12976"/>
                    <a:gd name="connsiteY15" fmla="*/ 2105 h 8247"/>
                    <a:gd name="connsiteX16" fmla="*/ 9170 w 12976"/>
                    <a:gd name="connsiteY16" fmla="*/ 2105 h 8247"/>
                    <a:gd name="connsiteX17" fmla="*/ 9055 w 12976"/>
                    <a:gd name="connsiteY17" fmla="*/ 2134 h 8247"/>
                    <a:gd name="connsiteX18" fmla="*/ 8911 w 12976"/>
                    <a:gd name="connsiteY18" fmla="*/ 2163 h 8247"/>
                    <a:gd name="connsiteX19" fmla="*/ 8795 w 12976"/>
                    <a:gd name="connsiteY19" fmla="*/ 2163 h 8247"/>
                    <a:gd name="connsiteX20" fmla="*/ 8738 w 12976"/>
                    <a:gd name="connsiteY20" fmla="*/ 2163 h 8247"/>
                    <a:gd name="connsiteX21" fmla="*/ 8738 w 12976"/>
                    <a:gd name="connsiteY21" fmla="*/ 2163 h 8247"/>
                    <a:gd name="connsiteX22" fmla="*/ 8651 w 12976"/>
                    <a:gd name="connsiteY22" fmla="*/ 2163 h 8247"/>
                    <a:gd name="connsiteX23" fmla="*/ 8507 w 12976"/>
                    <a:gd name="connsiteY23" fmla="*/ 2163 h 8247"/>
                    <a:gd name="connsiteX24" fmla="*/ 8334 w 12976"/>
                    <a:gd name="connsiteY24" fmla="*/ 2134 h 8247"/>
                    <a:gd name="connsiteX25" fmla="*/ 8276 w 12976"/>
                    <a:gd name="connsiteY25" fmla="*/ 2134 h 8247"/>
                    <a:gd name="connsiteX26" fmla="*/ 8219 w 12976"/>
                    <a:gd name="connsiteY26" fmla="*/ 2105 h 8247"/>
                    <a:gd name="connsiteX27" fmla="*/ 8103 w 12976"/>
                    <a:gd name="connsiteY27" fmla="*/ 2077 h 8247"/>
                    <a:gd name="connsiteX28" fmla="*/ 7844 w 12976"/>
                    <a:gd name="connsiteY28" fmla="*/ 1961 h 8247"/>
                    <a:gd name="connsiteX29" fmla="*/ 4643 w 12976"/>
                    <a:gd name="connsiteY29" fmla="*/ 0 h 8247"/>
                    <a:gd name="connsiteX30" fmla="*/ 4585 w 12976"/>
                    <a:gd name="connsiteY30" fmla="*/ 1240 h 8247"/>
                    <a:gd name="connsiteX31" fmla="*/ 4182 w 12976"/>
                    <a:gd name="connsiteY31" fmla="*/ 1788 h 8247"/>
                    <a:gd name="connsiteX32" fmla="*/ 0 w 12976"/>
                    <a:gd name="connsiteY32" fmla="*/ 4211 h 8247"/>
                    <a:gd name="connsiteX33" fmla="*/ 231 w 12976"/>
                    <a:gd name="connsiteY33" fmla="*/ 4412 h 8247"/>
                    <a:gd name="connsiteX34" fmla="*/ 6200 w 12976"/>
                    <a:gd name="connsiteY34" fmla="*/ 8046 h 8247"/>
                    <a:gd name="connsiteX35" fmla="*/ 6575 w 12976"/>
                    <a:gd name="connsiteY35" fmla="*/ 8190 h 8247"/>
                    <a:gd name="connsiteX36" fmla="*/ 6633 w 12976"/>
                    <a:gd name="connsiteY36" fmla="*/ 8190 h 8247"/>
                    <a:gd name="connsiteX37" fmla="*/ 7065 w 12976"/>
                    <a:gd name="connsiteY37" fmla="*/ 8248 h 8247"/>
                    <a:gd name="connsiteX38" fmla="*/ 7065 w 12976"/>
                    <a:gd name="connsiteY38" fmla="*/ 8248 h 8247"/>
                    <a:gd name="connsiteX39" fmla="*/ 7527 w 12976"/>
                    <a:gd name="connsiteY39" fmla="*/ 8190 h 8247"/>
                    <a:gd name="connsiteX40" fmla="*/ 7555 w 12976"/>
                    <a:gd name="connsiteY40" fmla="*/ 8190 h 8247"/>
                    <a:gd name="connsiteX41" fmla="*/ 7959 w 12976"/>
                    <a:gd name="connsiteY41" fmla="*/ 8017 h 8247"/>
                    <a:gd name="connsiteX42" fmla="*/ 12775 w 12976"/>
                    <a:gd name="connsiteY42" fmla="*/ 5220 h 8247"/>
                    <a:gd name="connsiteX43" fmla="*/ 12977 w 12976"/>
                    <a:gd name="connsiteY43" fmla="*/ 5047 h 8247"/>
                    <a:gd name="connsiteX44" fmla="*/ 10468 w 12976"/>
                    <a:gd name="connsiteY44" fmla="*/ 3518 h 8247"/>
                    <a:gd name="connsiteX45" fmla="*/ 10468 w 12976"/>
                    <a:gd name="connsiteY45" fmla="*/ 3518 h 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76" h="8247">
                      <a:moveTo>
                        <a:pt x="10468" y="3518"/>
                      </a:moveTo>
                      <a:cubicBezTo>
                        <a:pt x="10410" y="3490"/>
                        <a:pt x="10353" y="3461"/>
                        <a:pt x="10324" y="3403"/>
                      </a:cubicBezTo>
                      <a:cubicBezTo>
                        <a:pt x="10295" y="3374"/>
                        <a:pt x="10266" y="3345"/>
                        <a:pt x="10266" y="3316"/>
                      </a:cubicBezTo>
                      <a:cubicBezTo>
                        <a:pt x="10266" y="3316"/>
                        <a:pt x="10266" y="3288"/>
                        <a:pt x="10266" y="3288"/>
                      </a:cubicBezTo>
                      <a:lnTo>
                        <a:pt x="10266" y="3259"/>
                      </a:lnTo>
                      <a:cubicBezTo>
                        <a:pt x="10266" y="3259"/>
                        <a:pt x="10237" y="3230"/>
                        <a:pt x="10237" y="3230"/>
                      </a:cubicBezTo>
                      <a:cubicBezTo>
                        <a:pt x="10237" y="3201"/>
                        <a:pt x="10209" y="3172"/>
                        <a:pt x="10209" y="3172"/>
                      </a:cubicBezTo>
                      <a:cubicBezTo>
                        <a:pt x="10209" y="3144"/>
                        <a:pt x="10209" y="3086"/>
                        <a:pt x="10209" y="3086"/>
                      </a:cubicBezTo>
                      <a:lnTo>
                        <a:pt x="10209" y="3028"/>
                      </a:lnTo>
                      <a:lnTo>
                        <a:pt x="10209" y="3028"/>
                      </a:lnTo>
                      <a:lnTo>
                        <a:pt x="10266" y="1557"/>
                      </a:lnTo>
                      <a:lnTo>
                        <a:pt x="9632" y="1932"/>
                      </a:lnTo>
                      <a:cubicBezTo>
                        <a:pt x="9574" y="1961"/>
                        <a:pt x="9516" y="1990"/>
                        <a:pt x="9459" y="2019"/>
                      </a:cubicBezTo>
                      <a:cubicBezTo>
                        <a:pt x="9401" y="2048"/>
                        <a:pt x="9372" y="2048"/>
                        <a:pt x="9315" y="2077"/>
                      </a:cubicBezTo>
                      <a:cubicBezTo>
                        <a:pt x="9286" y="2077"/>
                        <a:pt x="9257" y="2077"/>
                        <a:pt x="9228" y="2105"/>
                      </a:cubicBezTo>
                      <a:lnTo>
                        <a:pt x="9199" y="2105"/>
                      </a:lnTo>
                      <a:cubicBezTo>
                        <a:pt x="9199" y="2105"/>
                        <a:pt x="9170" y="2105"/>
                        <a:pt x="9170" y="2105"/>
                      </a:cubicBezTo>
                      <a:cubicBezTo>
                        <a:pt x="9113" y="2105"/>
                        <a:pt x="9084" y="2105"/>
                        <a:pt x="9055" y="2134"/>
                      </a:cubicBezTo>
                      <a:cubicBezTo>
                        <a:pt x="8997" y="2163"/>
                        <a:pt x="8968" y="2163"/>
                        <a:pt x="8911" y="2163"/>
                      </a:cubicBezTo>
                      <a:cubicBezTo>
                        <a:pt x="8882" y="2163"/>
                        <a:pt x="8824" y="2163"/>
                        <a:pt x="8795" y="2163"/>
                      </a:cubicBezTo>
                      <a:cubicBezTo>
                        <a:pt x="8767" y="2163"/>
                        <a:pt x="8738" y="2163"/>
                        <a:pt x="8738" y="2163"/>
                      </a:cubicBezTo>
                      <a:lnTo>
                        <a:pt x="8738" y="2163"/>
                      </a:lnTo>
                      <a:cubicBezTo>
                        <a:pt x="8709" y="2163"/>
                        <a:pt x="8651" y="2163"/>
                        <a:pt x="8651" y="2163"/>
                      </a:cubicBezTo>
                      <a:cubicBezTo>
                        <a:pt x="8622" y="2163"/>
                        <a:pt x="8565" y="2163"/>
                        <a:pt x="8507" y="2163"/>
                      </a:cubicBezTo>
                      <a:cubicBezTo>
                        <a:pt x="8449" y="2163"/>
                        <a:pt x="8392" y="2134"/>
                        <a:pt x="8334" y="2134"/>
                      </a:cubicBezTo>
                      <a:cubicBezTo>
                        <a:pt x="8305" y="2134"/>
                        <a:pt x="8276" y="2134"/>
                        <a:pt x="8276" y="2134"/>
                      </a:cubicBezTo>
                      <a:cubicBezTo>
                        <a:pt x="8248" y="2134"/>
                        <a:pt x="8248" y="2134"/>
                        <a:pt x="8219" y="2105"/>
                      </a:cubicBezTo>
                      <a:cubicBezTo>
                        <a:pt x="8190" y="2105"/>
                        <a:pt x="8132" y="2105"/>
                        <a:pt x="8103" y="2077"/>
                      </a:cubicBezTo>
                      <a:cubicBezTo>
                        <a:pt x="8017" y="2048"/>
                        <a:pt x="7902" y="2019"/>
                        <a:pt x="7844" y="1961"/>
                      </a:cubicBezTo>
                      <a:lnTo>
                        <a:pt x="4643" y="0"/>
                      </a:lnTo>
                      <a:lnTo>
                        <a:pt x="4585" y="1240"/>
                      </a:lnTo>
                      <a:cubicBezTo>
                        <a:pt x="4585" y="1442"/>
                        <a:pt x="4441" y="1644"/>
                        <a:pt x="4182" y="1788"/>
                      </a:cubicBezTo>
                      <a:lnTo>
                        <a:pt x="0" y="4211"/>
                      </a:lnTo>
                      <a:cubicBezTo>
                        <a:pt x="58" y="4297"/>
                        <a:pt x="115" y="4355"/>
                        <a:pt x="231" y="4412"/>
                      </a:cubicBezTo>
                      <a:lnTo>
                        <a:pt x="6200" y="8046"/>
                      </a:lnTo>
                      <a:cubicBezTo>
                        <a:pt x="6315" y="8104"/>
                        <a:pt x="6431" y="8161"/>
                        <a:pt x="6575" y="8190"/>
                      </a:cubicBezTo>
                      <a:cubicBezTo>
                        <a:pt x="6604" y="8190"/>
                        <a:pt x="6633" y="8190"/>
                        <a:pt x="6633" y="8190"/>
                      </a:cubicBezTo>
                      <a:cubicBezTo>
                        <a:pt x="6777" y="8219"/>
                        <a:pt x="6921" y="8248"/>
                        <a:pt x="7065" y="8248"/>
                      </a:cubicBezTo>
                      <a:lnTo>
                        <a:pt x="7065" y="8248"/>
                      </a:lnTo>
                      <a:cubicBezTo>
                        <a:pt x="7238" y="8248"/>
                        <a:pt x="7382" y="8219"/>
                        <a:pt x="7527" y="8190"/>
                      </a:cubicBezTo>
                      <a:lnTo>
                        <a:pt x="7555" y="8190"/>
                      </a:lnTo>
                      <a:cubicBezTo>
                        <a:pt x="7700" y="8161"/>
                        <a:pt x="7844" y="8104"/>
                        <a:pt x="7959" y="8017"/>
                      </a:cubicBezTo>
                      <a:lnTo>
                        <a:pt x="12775" y="5220"/>
                      </a:lnTo>
                      <a:cubicBezTo>
                        <a:pt x="12862" y="5162"/>
                        <a:pt x="12919" y="5133"/>
                        <a:pt x="12977" y="5047"/>
                      </a:cubicBezTo>
                      <a:lnTo>
                        <a:pt x="10468" y="3518"/>
                      </a:lnTo>
                      <a:lnTo>
                        <a:pt x="10468" y="3518"/>
                      </a:lnTo>
                      <a:close/>
                    </a:path>
                  </a:pathLst>
                </a:custGeom>
                <a:solidFill>
                  <a:srgbClr val="4C4DC3"/>
                </a:solidFill>
                <a:ln w="2878" cap="flat">
                  <a:noFill/>
                  <a:prstDash val="solid"/>
                  <a:miter/>
                </a:ln>
              </p:spPr>
              <p:txBody>
                <a:bodyPr rtlCol="0" anchor="ctr"/>
                <a:lstStyle/>
                <a:p>
                  <a:endParaRPr lang="zh-CN" altLang="en-US"/>
                </a:p>
              </p:txBody>
            </p:sp>
            <p:sp>
              <p:nvSpPr>
                <p:cNvPr id="408" name="Aichitds6-34"/>
                <p:cNvSpPr/>
                <p:nvPr/>
              </p:nvSpPr>
              <p:spPr>
                <a:xfrm>
                  <a:off x="9182875" y="5623140"/>
                  <a:ext cx="12948" cy="8160"/>
                </a:xfrm>
                <a:custGeom>
                  <a:avLst/>
                  <a:gdLst>
                    <a:gd name="connsiteX0" fmla="*/ 11968 w 12948"/>
                    <a:gd name="connsiteY0" fmla="*/ 4441 h 8160"/>
                    <a:gd name="connsiteX1" fmla="*/ 11823 w 12948"/>
                    <a:gd name="connsiteY1" fmla="*/ 4326 h 8160"/>
                    <a:gd name="connsiteX2" fmla="*/ 11737 w 12948"/>
                    <a:gd name="connsiteY2" fmla="*/ 4239 h 8160"/>
                    <a:gd name="connsiteX3" fmla="*/ 11737 w 12948"/>
                    <a:gd name="connsiteY3" fmla="*/ 4210 h 8160"/>
                    <a:gd name="connsiteX4" fmla="*/ 11737 w 12948"/>
                    <a:gd name="connsiteY4" fmla="*/ 4210 h 8160"/>
                    <a:gd name="connsiteX5" fmla="*/ 11708 w 12948"/>
                    <a:gd name="connsiteY5" fmla="*/ 4153 h 8160"/>
                    <a:gd name="connsiteX6" fmla="*/ 11679 w 12948"/>
                    <a:gd name="connsiteY6" fmla="*/ 4095 h 8160"/>
                    <a:gd name="connsiteX7" fmla="*/ 11650 w 12948"/>
                    <a:gd name="connsiteY7" fmla="*/ 4037 h 8160"/>
                    <a:gd name="connsiteX8" fmla="*/ 11650 w 12948"/>
                    <a:gd name="connsiteY8" fmla="*/ 3980 h 8160"/>
                    <a:gd name="connsiteX9" fmla="*/ 11650 w 12948"/>
                    <a:gd name="connsiteY9" fmla="*/ 3951 h 8160"/>
                    <a:gd name="connsiteX10" fmla="*/ 11708 w 12948"/>
                    <a:gd name="connsiteY10" fmla="*/ 2624 h 8160"/>
                    <a:gd name="connsiteX11" fmla="*/ 11218 w 12948"/>
                    <a:gd name="connsiteY11" fmla="*/ 2913 h 8160"/>
                    <a:gd name="connsiteX12" fmla="*/ 11045 w 12948"/>
                    <a:gd name="connsiteY12" fmla="*/ 2999 h 8160"/>
                    <a:gd name="connsiteX13" fmla="*/ 10901 w 12948"/>
                    <a:gd name="connsiteY13" fmla="*/ 3057 h 8160"/>
                    <a:gd name="connsiteX14" fmla="*/ 10814 w 12948"/>
                    <a:gd name="connsiteY14" fmla="*/ 3086 h 8160"/>
                    <a:gd name="connsiteX15" fmla="*/ 10785 w 12948"/>
                    <a:gd name="connsiteY15" fmla="*/ 3086 h 8160"/>
                    <a:gd name="connsiteX16" fmla="*/ 10757 w 12948"/>
                    <a:gd name="connsiteY16" fmla="*/ 3086 h 8160"/>
                    <a:gd name="connsiteX17" fmla="*/ 10641 w 12948"/>
                    <a:gd name="connsiteY17" fmla="*/ 3114 h 8160"/>
                    <a:gd name="connsiteX18" fmla="*/ 10526 w 12948"/>
                    <a:gd name="connsiteY18" fmla="*/ 3114 h 8160"/>
                    <a:gd name="connsiteX19" fmla="*/ 10410 w 12948"/>
                    <a:gd name="connsiteY19" fmla="*/ 3114 h 8160"/>
                    <a:gd name="connsiteX20" fmla="*/ 10353 w 12948"/>
                    <a:gd name="connsiteY20" fmla="*/ 3114 h 8160"/>
                    <a:gd name="connsiteX21" fmla="*/ 10324 w 12948"/>
                    <a:gd name="connsiteY21" fmla="*/ 3114 h 8160"/>
                    <a:gd name="connsiteX22" fmla="*/ 10209 w 12948"/>
                    <a:gd name="connsiteY22" fmla="*/ 3114 h 8160"/>
                    <a:gd name="connsiteX23" fmla="*/ 10064 w 12948"/>
                    <a:gd name="connsiteY23" fmla="*/ 3114 h 8160"/>
                    <a:gd name="connsiteX24" fmla="*/ 9891 w 12948"/>
                    <a:gd name="connsiteY24" fmla="*/ 3086 h 8160"/>
                    <a:gd name="connsiteX25" fmla="*/ 9834 w 12948"/>
                    <a:gd name="connsiteY25" fmla="*/ 3086 h 8160"/>
                    <a:gd name="connsiteX26" fmla="*/ 9776 w 12948"/>
                    <a:gd name="connsiteY26" fmla="*/ 3057 h 8160"/>
                    <a:gd name="connsiteX27" fmla="*/ 9661 w 12948"/>
                    <a:gd name="connsiteY27" fmla="*/ 3028 h 8160"/>
                    <a:gd name="connsiteX28" fmla="*/ 9401 w 12948"/>
                    <a:gd name="connsiteY28" fmla="*/ 2884 h 8160"/>
                    <a:gd name="connsiteX29" fmla="*/ 4614 w 12948"/>
                    <a:gd name="connsiteY29" fmla="*/ 0 h 8160"/>
                    <a:gd name="connsiteX30" fmla="*/ 4585 w 12948"/>
                    <a:gd name="connsiteY30" fmla="*/ 1182 h 8160"/>
                    <a:gd name="connsiteX31" fmla="*/ 4182 w 12948"/>
                    <a:gd name="connsiteY31" fmla="*/ 1730 h 8160"/>
                    <a:gd name="connsiteX32" fmla="*/ 0 w 12948"/>
                    <a:gd name="connsiteY32" fmla="*/ 4153 h 8160"/>
                    <a:gd name="connsiteX33" fmla="*/ 231 w 12948"/>
                    <a:gd name="connsiteY33" fmla="*/ 4355 h 8160"/>
                    <a:gd name="connsiteX34" fmla="*/ 6200 w 12948"/>
                    <a:gd name="connsiteY34" fmla="*/ 7959 h 8160"/>
                    <a:gd name="connsiteX35" fmla="*/ 6575 w 12948"/>
                    <a:gd name="connsiteY35" fmla="*/ 8104 h 8160"/>
                    <a:gd name="connsiteX36" fmla="*/ 6633 w 12948"/>
                    <a:gd name="connsiteY36" fmla="*/ 8132 h 8160"/>
                    <a:gd name="connsiteX37" fmla="*/ 7065 w 12948"/>
                    <a:gd name="connsiteY37" fmla="*/ 8161 h 8160"/>
                    <a:gd name="connsiteX38" fmla="*/ 7094 w 12948"/>
                    <a:gd name="connsiteY38" fmla="*/ 8161 h 8160"/>
                    <a:gd name="connsiteX39" fmla="*/ 7555 w 12948"/>
                    <a:gd name="connsiteY39" fmla="*/ 8104 h 8160"/>
                    <a:gd name="connsiteX40" fmla="*/ 7584 w 12948"/>
                    <a:gd name="connsiteY40" fmla="*/ 8104 h 8160"/>
                    <a:gd name="connsiteX41" fmla="*/ 7988 w 12948"/>
                    <a:gd name="connsiteY41" fmla="*/ 7930 h 8160"/>
                    <a:gd name="connsiteX42" fmla="*/ 12804 w 12948"/>
                    <a:gd name="connsiteY42" fmla="*/ 5162 h 8160"/>
                    <a:gd name="connsiteX43" fmla="*/ 12948 w 12948"/>
                    <a:gd name="connsiteY43" fmla="*/ 5047 h 8160"/>
                    <a:gd name="connsiteX44" fmla="*/ 11968 w 12948"/>
                    <a:gd name="connsiteY44" fmla="*/ 4441 h 8160"/>
                    <a:gd name="connsiteX45" fmla="*/ 11968 w 12948"/>
                    <a:gd name="connsiteY45" fmla="*/ 4441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60">
                      <a:moveTo>
                        <a:pt x="11968" y="4441"/>
                      </a:moveTo>
                      <a:cubicBezTo>
                        <a:pt x="11910" y="4412"/>
                        <a:pt x="11852" y="4355"/>
                        <a:pt x="11823" y="4326"/>
                      </a:cubicBezTo>
                      <a:cubicBezTo>
                        <a:pt x="11795" y="4297"/>
                        <a:pt x="11766" y="4268"/>
                        <a:pt x="11737" y="4239"/>
                      </a:cubicBezTo>
                      <a:cubicBezTo>
                        <a:pt x="11737" y="4239"/>
                        <a:pt x="11737" y="4239"/>
                        <a:pt x="11737" y="4210"/>
                      </a:cubicBezTo>
                      <a:lnTo>
                        <a:pt x="11737" y="4210"/>
                      </a:lnTo>
                      <a:cubicBezTo>
                        <a:pt x="11737" y="4210"/>
                        <a:pt x="11708" y="4181"/>
                        <a:pt x="11708" y="4153"/>
                      </a:cubicBezTo>
                      <a:cubicBezTo>
                        <a:pt x="11679" y="4124"/>
                        <a:pt x="11679" y="4124"/>
                        <a:pt x="11679" y="4095"/>
                      </a:cubicBezTo>
                      <a:cubicBezTo>
                        <a:pt x="11679" y="4066"/>
                        <a:pt x="11650" y="4037"/>
                        <a:pt x="11650" y="4037"/>
                      </a:cubicBezTo>
                      <a:cubicBezTo>
                        <a:pt x="11650" y="4008"/>
                        <a:pt x="11650" y="3980"/>
                        <a:pt x="11650" y="3980"/>
                      </a:cubicBezTo>
                      <a:lnTo>
                        <a:pt x="11650" y="3951"/>
                      </a:lnTo>
                      <a:lnTo>
                        <a:pt x="11708" y="2624"/>
                      </a:lnTo>
                      <a:lnTo>
                        <a:pt x="11218" y="2913"/>
                      </a:lnTo>
                      <a:cubicBezTo>
                        <a:pt x="11160" y="2942"/>
                        <a:pt x="11103" y="2970"/>
                        <a:pt x="11045" y="2999"/>
                      </a:cubicBezTo>
                      <a:cubicBezTo>
                        <a:pt x="10987" y="3028"/>
                        <a:pt x="10958" y="3028"/>
                        <a:pt x="10901" y="3057"/>
                      </a:cubicBezTo>
                      <a:cubicBezTo>
                        <a:pt x="10872" y="3057"/>
                        <a:pt x="10843" y="3057"/>
                        <a:pt x="10814" y="3086"/>
                      </a:cubicBezTo>
                      <a:lnTo>
                        <a:pt x="10785" y="3086"/>
                      </a:lnTo>
                      <a:cubicBezTo>
                        <a:pt x="10785" y="3086"/>
                        <a:pt x="10757" y="3086"/>
                        <a:pt x="10757" y="3086"/>
                      </a:cubicBezTo>
                      <a:cubicBezTo>
                        <a:pt x="10728" y="3086"/>
                        <a:pt x="10670" y="3114"/>
                        <a:pt x="10641" y="3114"/>
                      </a:cubicBezTo>
                      <a:cubicBezTo>
                        <a:pt x="10612" y="3114"/>
                        <a:pt x="10555" y="3114"/>
                        <a:pt x="10526" y="3114"/>
                      </a:cubicBezTo>
                      <a:cubicBezTo>
                        <a:pt x="10497" y="3114"/>
                        <a:pt x="10439" y="3114"/>
                        <a:pt x="10410" y="3114"/>
                      </a:cubicBezTo>
                      <a:cubicBezTo>
                        <a:pt x="10382" y="3114"/>
                        <a:pt x="10382" y="3114"/>
                        <a:pt x="10353" y="3114"/>
                      </a:cubicBezTo>
                      <a:lnTo>
                        <a:pt x="10324" y="3114"/>
                      </a:lnTo>
                      <a:lnTo>
                        <a:pt x="10209" y="3114"/>
                      </a:lnTo>
                      <a:cubicBezTo>
                        <a:pt x="10151" y="3114"/>
                        <a:pt x="10122" y="3114"/>
                        <a:pt x="10064" y="3114"/>
                      </a:cubicBezTo>
                      <a:cubicBezTo>
                        <a:pt x="10007" y="3114"/>
                        <a:pt x="9949" y="3114"/>
                        <a:pt x="9891" y="3086"/>
                      </a:cubicBezTo>
                      <a:cubicBezTo>
                        <a:pt x="9891" y="3086"/>
                        <a:pt x="9863" y="3086"/>
                        <a:pt x="9834" y="3086"/>
                      </a:cubicBezTo>
                      <a:cubicBezTo>
                        <a:pt x="9805" y="3086"/>
                        <a:pt x="9805" y="3086"/>
                        <a:pt x="9776" y="3057"/>
                      </a:cubicBezTo>
                      <a:cubicBezTo>
                        <a:pt x="9747" y="3057"/>
                        <a:pt x="9690" y="3057"/>
                        <a:pt x="9661" y="3028"/>
                      </a:cubicBezTo>
                      <a:cubicBezTo>
                        <a:pt x="9574" y="2999"/>
                        <a:pt x="9459" y="2970"/>
                        <a:pt x="9401" y="2884"/>
                      </a:cubicBezTo>
                      <a:lnTo>
                        <a:pt x="4614" y="0"/>
                      </a:lnTo>
                      <a:lnTo>
                        <a:pt x="4585" y="1182"/>
                      </a:lnTo>
                      <a:cubicBezTo>
                        <a:pt x="4585" y="1384"/>
                        <a:pt x="4441" y="1557"/>
                        <a:pt x="4182" y="1730"/>
                      </a:cubicBezTo>
                      <a:lnTo>
                        <a:pt x="0" y="4153"/>
                      </a:lnTo>
                      <a:cubicBezTo>
                        <a:pt x="58" y="4239"/>
                        <a:pt x="115" y="4297"/>
                        <a:pt x="231" y="4355"/>
                      </a:cubicBezTo>
                      <a:lnTo>
                        <a:pt x="6200" y="7959"/>
                      </a:lnTo>
                      <a:cubicBezTo>
                        <a:pt x="6315" y="8046"/>
                        <a:pt x="6431" y="8075"/>
                        <a:pt x="6575" y="8104"/>
                      </a:cubicBezTo>
                      <a:cubicBezTo>
                        <a:pt x="6604" y="8104"/>
                        <a:pt x="6604" y="8104"/>
                        <a:pt x="6633" y="8132"/>
                      </a:cubicBezTo>
                      <a:cubicBezTo>
                        <a:pt x="6777" y="8161"/>
                        <a:pt x="6921" y="8161"/>
                        <a:pt x="7065" y="8161"/>
                      </a:cubicBezTo>
                      <a:lnTo>
                        <a:pt x="7094" y="8161"/>
                      </a:lnTo>
                      <a:cubicBezTo>
                        <a:pt x="7238" y="8161"/>
                        <a:pt x="7411" y="8161"/>
                        <a:pt x="7555" y="8104"/>
                      </a:cubicBezTo>
                      <a:lnTo>
                        <a:pt x="7584" y="8104"/>
                      </a:lnTo>
                      <a:cubicBezTo>
                        <a:pt x="7729" y="8075"/>
                        <a:pt x="7873" y="8017"/>
                        <a:pt x="7988" y="7930"/>
                      </a:cubicBezTo>
                      <a:lnTo>
                        <a:pt x="12804" y="5162"/>
                      </a:lnTo>
                      <a:cubicBezTo>
                        <a:pt x="12862" y="5133"/>
                        <a:pt x="12890" y="5075"/>
                        <a:pt x="12948" y="5047"/>
                      </a:cubicBezTo>
                      <a:lnTo>
                        <a:pt x="11968" y="4441"/>
                      </a:lnTo>
                      <a:lnTo>
                        <a:pt x="11968" y="4441"/>
                      </a:lnTo>
                      <a:close/>
                    </a:path>
                  </a:pathLst>
                </a:custGeom>
                <a:solidFill>
                  <a:srgbClr val="4C4DC3"/>
                </a:solidFill>
                <a:ln w="2878" cap="flat">
                  <a:noFill/>
                  <a:prstDash val="solid"/>
                  <a:miter/>
                </a:ln>
              </p:spPr>
              <p:txBody>
                <a:bodyPr rtlCol="0" anchor="ctr"/>
                <a:lstStyle/>
                <a:p>
                  <a:endParaRPr lang="zh-CN" altLang="en-US"/>
                </a:p>
              </p:txBody>
            </p:sp>
            <p:sp>
              <p:nvSpPr>
                <p:cNvPr id="409" name="Aichitds6-35"/>
                <p:cNvSpPr/>
                <p:nvPr/>
              </p:nvSpPr>
              <p:spPr>
                <a:xfrm>
                  <a:off x="9174339" y="5618036"/>
                  <a:ext cx="12919" cy="8161"/>
                </a:xfrm>
                <a:custGeom>
                  <a:avLst/>
                  <a:gdLst>
                    <a:gd name="connsiteX0" fmla="*/ 11968 w 12919"/>
                    <a:gd name="connsiteY0" fmla="*/ 4383 h 8161"/>
                    <a:gd name="connsiteX1" fmla="*/ 11795 w 12919"/>
                    <a:gd name="connsiteY1" fmla="*/ 4268 h 8161"/>
                    <a:gd name="connsiteX2" fmla="*/ 11708 w 12919"/>
                    <a:gd name="connsiteY2" fmla="*/ 4182 h 8161"/>
                    <a:gd name="connsiteX3" fmla="*/ 11708 w 12919"/>
                    <a:gd name="connsiteY3" fmla="*/ 4182 h 8161"/>
                    <a:gd name="connsiteX4" fmla="*/ 11708 w 12919"/>
                    <a:gd name="connsiteY4" fmla="*/ 4153 h 8161"/>
                    <a:gd name="connsiteX5" fmla="*/ 11679 w 12919"/>
                    <a:gd name="connsiteY5" fmla="*/ 4124 h 8161"/>
                    <a:gd name="connsiteX6" fmla="*/ 11650 w 12919"/>
                    <a:gd name="connsiteY6" fmla="*/ 4037 h 8161"/>
                    <a:gd name="connsiteX7" fmla="*/ 11622 w 12919"/>
                    <a:gd name="connsiteY7" fmla="*/ 3980 h 8161"/>
                    <a:gd name="connsiteX8" fmla="*/ 11622 w 12919"/>
                    <a:gd name="connsiteY8" fmla="*/ 3922 h 8161"/>
                    <a:gd name="connsiteX9" fmla="*/ 11622 w 12919"/>
                    <a:gd name="connsiteY9" fmla="*/ 3922 h 8161"/>
                    <a:gd name="connsiteX10" fmla="*/ 11679 w 12919"/>
                    <a:gd name="connsiteY10" fmla="*/ 2595 h 8161"/>
                    <a:gd name="connsiteX11" fmla="*/ 11189 w 12919"/>
                    <a:gd name="connsiteY11" fmla="*/ 2884 h 8161"/>
                    <a:gd name="connsiteX12" fmla="*/ 10987 w 12919"/>
                    <a:gd name="connsiteY12" fmla="*/ 2970 h 8161"/>
                    <a:gd name="connsiteX13" fmla="*/ 10843 w 12919"/>
                    <a:gd name="connsiteY13" fmla="*/ 3028 h 8161"/>
                    <a:gd name="connsiteX14" fmla="*/ 10757 w 12919"/>
                    <a:gd name="connsiteY14" fmla="*/ 3057 h 8161"/>
                    <a:gd name="connsiteX15" fmla="*/ 10757 w 12919"/>
                    <a:gd name="connsiteY15" fmla="*/ 3057 h 8161"/>
                    <a:gd name="connsiteX16" fmla="*/ 10699 w 12919"/>
                    <a:gd name="connsiteY16" fmla="*/ 3057 h 8161"/>
                    <a:gd name="connsiteX17" fmla="*/ 10583 w 12919"/>
                    <a:gd name="connsiteY17" fmla="*/ 3086 h 8161"/>
                    <a:gd name="connsiteX18" fmla="*/ 10468 w 12919"/>
                    <a:gd name="connsiteY18" fmla="*/ 3115 h 8161"/>
                    <a:gd name="connsiteX19" fmla="*/ 10324 w 12919"/>
                    <a:gd name="connsiteY19" fmla="*/ 3115 h 8161"/>
                    <a:gd name="connsiteX20" fmla="*/ 10295 w 12919"/>
                    <a:gd name="connsiteY20" fmla="*/ 3115 h 8161"/>
                    <a:gd name="connsiteX21" fmla="*/ 10266 w 12919"/>
                    <a:gd name="connsiteY21" fmla="*/ 3115 h 8161"/>
                    <a:gd name="connsiteX22" fmla="*/ 10209 w 12919"/>
                    <a:gd name="connsiteY22" fmla="*/ 3115 h 8161"/>
                    <a:gd name="connsiteX23" fmla="*/ 10064 w 12919"/>
                    <a:gd name="connsiteY23" fmla="*/ 3115 h 8161"/>
                    <a:gd name="connsiteX24" fmla="*/ 9891 w 12919"/>
                    <a:gd name="connsiteY24" fmla="*/ 3086 h 8161"/>
                    <a:gd name="connsiteX25" fmla="*/ 9834 w 12919"/>
                    <a:gd name="connsiteY25" fmla="*/ 3086 h 8161"/>
                    <a:gd name="connsiteX26" fmla="*/ 9776 w 12919"/>
                    <a:gd name="connsiteY26" fmla="*/ 3057 h 8161"/>
                    <a:gd name="connsiteX27" fmla="*/ 9661 w 12919"/>
                    <a:gd name="connsiteY27" fmla="*/ 3028 h 8161"/>
                    <a:gd name="connsiteX28" fmla="*/ 9401 w 12919"/>
                    <a:gd name="connsiteY28" fmla="*/ 2913 h 8161"/>
                    <a:gd name="connsiteX29" fmla="*/ 4643 w 12919"/>
                    <a:gd name="connsiteY29" fmla="*/ 0 h 8161"/>
                    <a:gd name="connsiteX30" fmla="*/ 4585 w 12919"/>
                    <a:gd name="connsiteY30" fmla="*/ 1182 h 8161"/>
                    <a:gd name="connsiteX31" fmla="*/ 4182 w 12919"/>
                    <a:gd name="connsiteY31" fmla="*/ 1702 h 8161"/>
                    <a:gd name="connsiteX32" fmla="*/ 0 w 12919"/>
                    <a:gd name="connsiteY32" fmla="*/ 4124 h 8161"/>
                    <a:gd name="connsiteX33" fmla="*/ 231 w 12919"/>
                    <a:gd name="connsiteY33" fmla="*/ 4326 h 8161"/>
                    <a:gd name="connsiteX34" fmla="*/ 6200 w 12919"/>
                    <a:gd name="connsiteY34" fmla="*/ 7959 h 8161"/>
                    <a:gd name="connsiteX35" fmla="*/ 6575 w 12919"/>
                    <a:gd name="connsiteY35" fmla="*/ 8104 h 8161"/>
                    <a:gd name="connsiteX36" fmla="*/ 6633 w 12919"/>
                    <a:gd name="connsiteY36" fmla="*/ 8104 h 8161"/>
                    <a:gd name="connsiteX37" fmla="*/ 7065 w 12919"/>
                    <a:gd name="connsiteY37" fmla="*/ 8161 h 8161"/>
                    <a:gd name="connsiteX38" fmla="*/ 7065 w 12919"/>
                    <a:gd name="connsiteY38" fmla="*/ 8161 h 8161"/>
                    <a:gd name="connsiteX39" fmla="*/ 7527 w 12919"/>
                    <a:gd name="connsiteY39" fmla="*/ 8104 h 8161"/>
                    <a:gd name="connsiteX40" fmla="*/ 7555 w 12919"/>
                    <a:gd name="connsiteY40" fmla="*/ 8104 h 8161"/>
                    <a:gd name="connsiteX41" fmla="*/ 7959 w 12919"/>
                    <a:gd name="connsiteY41" fmla="*/ 7930 h 8161"/>
                    <a:gd name="connsiteX42" fmla="*/ 12775 w 12919"/>
                    <a:gd name="connsiteY42" fmla="*/ 5133 h 8161"/>
                    <a:gd name="connsiteX43" fmla="*/ 12919 w 12919"/>
                    <a:gd name="connsiteY43" fmla="*/ 5018 h 8161"/>
                    <a:gd name="connsiteX44" fmla="*/ 11968 w 12919"/>
                    <a:gd name="connsiteY44" fmla="*/ 4383 h 8161"/>
                    <a:gd name="connsiteX45" fmla="*/ 11968 w 12919"/>
                    <a:gd name="connsiteY45" fmla="*/ 4383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61">
                      <a:moveTo>
                        <a:pt x="11968" y="4383"/>
                      </a:moveTo>
                      <a:cubicBezTo>
                        <a:pt x="11910" y="4355"/>
                        <a:pt x="11852" y="4326"/>
                        <a:pt x="11795" y="4268"/>
                      </a:cubicBezTo>
                      <a:cubicBezTo>
                        <a:pt x="11766" y="4239"/>
                        <a:pt x="11737" y="4211"/>
                        <a:pt x="11708" y="4182"/>
                      </a:cubicBezTo>
                      <a:lnTo>
                        <a:pt x="11708" y="4182"/>
                      </a:lnTo>
                      <a:lnTo>
                        <a:pt x="11708" y="4153"/>
                      </a:lnTo>
                      <a:cubicBezTo>
                        <a:pt x="11708" y="4153"/>
                        <a:pt x="11679" y="4124"/>
                        <a:pt x="11679" y="4124"/>
                      </a:cubicBezTo>
                      <a:cubicBezTo>
                        <a:pt x="11650" y="4095"/>
                        <a:pt x="11650" y="4066"/>
                        <a:pt x="11650" y="4037"/>
                      </a:cubicBezTo>
                      <a:cubicBezTo>
                        <a:pt x="11622" y="4008"/>
                        <a:pt x="11622" y="3980"/>
                        <a:pt x="11622" y="3980"/>
                      </a:cubicBezTo>
                      <a:cubicBezTo>
                        <a:pt x="11622" y="3951"/>
                        <a:pt x="11622" y="3922"/>
                        <a:pt x="11622" y="3922"/>
                      </a:cubicBezTo>
                      <a:lnTo>
                        <a:pt x="11622" y="3922"/>
                      </a:lnTo>
                      <a:lnTo>
                        <a:pt x="11679" y="2595"/>
                      </a:lnTo>
                      <a:lnTo>
                        <a:pt x="11189" y="2884"/>
                      </a:lnTo>
                      <a:cubicBezTo>
                        <a:pt x="11131" y="2913"/>
                        <a:pt x="11074" y="2942"/>
                        <a:pt x="10987" y="2970"/>
                      </a:cubicBezTo>
                      <a:cubicBezTo>
                        <a:pt x="10930" y="2999"/>
                        <a:pt x="10901" y="2999"/>
                        <a:pt x="10843" y="3028"/>
                      </a:cubicBezTo>
                      <a:cubicBezTo>
                        <a:pt x="10814" y="3057"/>
                        <a:pt x="10785" y="3057"/>
                        <a:pt x="10757" y="3057"/>
                      </a:cubicBezTo>
                      <a:lnTo>
                        <a:pt x="10757" y="3057"/>
                      </a:lnTo>
                      <a:cubicBezTo>
                        <a:pt x="10728" y="3057"/>
                        <a:pt x="10728" y="3057"/>
                        <a:pt x="10699" y="3057"/>
                      </a:cubicBezTo>
                      <a:cubicBezTo>
                        <a:pt x="10670" y="3057"/>
                        <a:pt x="10612" y="3086"/>
                        <a:pt x="10583" y="3086"/>
                      </a:cubicBezTo>
                      <a:cubicBezTo>
                        <a:pt x="10555" y="3086"/>
                        <a:pt x="10497" y="3086"/>
                        <a:pt x="10468" y="3115"/>
                      </a:cubicBezTo>
                      <a:cubicBezTo>
                        <a:pt x="10410" y="3115"/>
                        <a:pt x="10382" y="3115"/>
                        <a:pt x="10324" y="3115"/>
                      </a:cubicBezTo>
                      <a:cubicBezTo>
                        <a:pt x="10324" y="3115"/>
                        <a:pt x="10295" y="3115"/>
                        <a:pt x="10295" y="3115"/>
                      </a:cubicBezTo>
                      <a:lnTo>
                        <a:pt x="10266" y="3115"/>
                      </a:lnTo>
                      <a:cubicBezTo>
                        <a:pt x="10237" y="3115"/>
                        <a:pt x="10209" y="3115"/>
                        <a:pt x="10209" y="3115"/>
                      </a:cubicBezTo>
                      <a:cubicBezTo>
                        <a:pt x="10151" y="3115"/>
                        <a:pt x="10122" y="3115"/>
                        <a:pt x="10064" y="3115"/>
                      </a:cubicBezTo>
                      <a:cubicBezTo>
                        <a:pt x="10007" y="3115"/>
                        <a:pt x="9949" y="3115"/>
                        <a:pt x="9891" y="3086"/>
                      </a:cubicBezTo>
                      <a:cubicBezTo>
                        <a:pt x="9891" y="3086"/>
                        <a:pt x="9863" y="3086"/>
                        <a:pt x="9834" y="3086"/>
                      </a:cubicBezTo>
                      <a:cubicBezTo>
                        <a:pt x="9805" y="3086"/>
                        <a:pt x="9805" y="3086"/>
                        <a:pt x="9776" y="3057"/>
                      </a:cubicBezTo>
                      <a:cubicBezTo>
                        <a:pt x="9747" y="3028"/>
                        <a:pt x="9718" y="3028"/>
                        <a:pt x="9661" y="3028"/>
                      </a:cubicBezTo>
                      <a:cubicBezTo>
                        <a:pt x="9574" y="2999"/>
                        <a:pt x="9488" y="2942"/>
                        <a:pt x="9401" y="2913"/>
                      </a:cubicBezTo>
                      <a:lnTo>
                        <a:pt x="4643" y="0"/>
                      </a:lnTo>
                      <a:lnTo>
                        <a:pt x="4585" y="1182"/>
                      </a:lnTo>
                      <a:cubicBezTo>
                        <a:pt x="4585" y="1384"/>
                        <a:pt x="4441" y="1586"/>
                        <a:pt x="4182" y="1702"/>
                      </a:cubicBezTo>
                      <a:lnTo>
                        <a:pt x="0" y="4124"/>
                      </a:lnTo>
                      <a:cubicBezTo>
                        <a:pt x="58" y="4182"/>
                        <a:pt x="115" y="4268"/>
                        <a:pt x="231" y="4326"/>
                      </a:cubicBezTo>
                      <a:lnTo>
                        <a:pt x="6200" y="7959"/>
                      </a:lnTo>
                      <a:cubicBezTo>
                        <a:pt x="6315" y="8017"/>
                        <a:pt x="6460" y="8046"/>
                        <a:pt x="6575" y="8104"/>
                      </a:cubicBezTo>
                      <a:cubicBezTo>
                        <a:pt x="6604" y="8104"/>
                        <a:pt x="6633" y="8104"/>
                        <a:pt x="6633" y="8104"/>
                      </a:cubicBezTo>
                      <a:cubicBezTo>
                        <a:pt x="6777" y="8132"/>
                        <a:pt x="6921" y="8161"/>
                        <a:pt x="7065" y="8161"/>
                      </a:cubicBezTo>
                      <a:lnTo>
                        <a:pt x="7065" y="8161"/>
                      </a:lnTo>
                      <a:cubicBezTo>
                        <a:pt x="7209" y="8161"/>
                        <a:pt x="7382" y="8132"/>
                        <a:pt x="7527" y="8104"/>
                      </a:cubicBezTo>
                      <a:lnTo>
                        <a:pt x="7555" y="8104"/>
                      </a:lnTo>
                      <a:cubicBezTo>
                        <a:pt x="7700" y="8075"/>
                        <a:pt x="7844" y="8017"/>
                        <a:pt x="7959" y="7930"/>
                      </a:cubicBezTo>
                      <a:lnTo>
                        <a:pt x="12775" y="5133"/>
                      </a:lnTo>
                      <a:cubicBezTo>
                        <a:pt x="12833" y="5104"/>
                        <a:pt x="12862" y="5047"/>
                        <a:pt x="12919" y="5018"/>
                      </a:cubicBezTo>
                      <a:lnTo>
                        <a:pt x="11968" y="4383"/>
                      </a:lnTo>
                      <a:lnTo>
                        <a:pt x="11968" y="4383"/>
                      </a:lnTo>
                      <a:close/>
                    </a:path>
                  </a:pathLst>
                </a:custGeom>
                <a:solidFill>
                  <a:srgbClr val="4C4DC3"/>
                </a:solidFill>
                <a:ln w="2878" cap="flat">
                  <a:noFill/>
                  <a:prstDash val="solid"/>
                  <a:miter/>
                </a:ln>
              </p:spPr>
              <p:txBody>
                <a:bodyPr rtlCol="0" anchor="ctr"/>
                <a:lstStyle/>
                <a:p>
                  <a:endParaRPr lang="zh-CN" altLang="en-US"/>
                </a:p>
              </p:txBody>
            </p:sp>
            <p:sp>
              <p:nvSpPr>
                <p:cNvPr id="410" name="Aichitds6-36"/>
                <p:cNvSpPr/>
                <p:nvPr/>
              </p:nvSpPr>
              <p:spPr>
                <a:xfrm>
                  <a:off x="9165832" y="5612846"/>
                  <a:ext cx="12919" cy="8189"/>
                </a:xfrm>
                <a:custGeom>
                  <a:avLst/>
                  <a:gdLst>
                    <a:gd name="connsiteX0" fmla="*/ 11910 w 12919"/>
                    <a:gd name="connsiteY0" fmla="*/ 4412 h 8189"/>
                    <a:gd name="connsiteX1" fmla="*/ 11766 w 12919"/>
                    <a:gd name="connsiteY1" fmla="*/ 4268 h 8189"/>
                    <a:gd name="connsiteX2" fmla="*/ 11679 w 12919"/>
                    <a:gd name="connsiteY2" fmla="*/ 4181 h 8189"/>
                    <a:gd name="connsiteX3" fmla="*/ 11679 w 12919"/>
                    <a:gd name="connsiteY3" fmla="*/ 4181 h 8189"/>
                    <a:gd name="connsiteX4" fmla="*/ 11679 w 12919"/>
                    <a:gd name="connsiteY4" fmla="*/ 4152 h 8189"/>
                    <a:gd name="connsiteX5" fmla="*/ 11650 w 12919"/>
                    <a:gd name="connsiteY5" fmla="*/ 4124 h 8189"/>
                    <a:gd name="connsiteX6" fmla="*/ 11622 w 12919"/>
                    <a:gd name="connsiteY6" fmla="*/ 4066 h 8189"/>
                    <a:gd name="connsiteX7" fmla="*/ 11593 w 12919"/>
                    <a:gd name="connsiteY7" fmla="*/ 4008 h 8189"/>
                    <a:gd name="connsiteX8" fmla="*/ 11593 w 12919"/>
                    <a:gd name="connsiteY8" fmla="*/ 3922 h 8189"/>
                    <a:gd name="connsiteX9" fmla="*/ 11593 w 12919"/>
                    <a:gd name="connsiteY9" fmla="*/ 3922 h 8189"/>
                    <a:gd name="connsiteX10" fmla="*/ 11650 w 12919"/>
                    <a:gd name="connsiteY10" fmla="*/ 2595 h 8189"/>
                    <a:gd name="connsiteX11" fmla="*/ 11160 w 12919"/>
                    <a:gd name="connsiteY11" fmla="*/ 2884 h 8189"/>
                    <a:gd name="connsiteX12" fmla="*/ 10987 w 12919"/>
                    <a:gd name="connsiteY12" fmla="*/ 2970 h 8189"/>
                    <a:gd name="connsiteX13" fmla="*/ 10843 w 12919"/>
                    <a:gd name="connsiteY13" fmla="*/ 3028 h 8189"/>
                    <a:gd name="connsiteX14" fmla="*/ 10757 w 12919"/>
                    <a:gd name="connsiteY14" fmla="*/ 3057 h 8189"/>
                    <a:gd name="connsiteX15" fmla="*/ 10728 w 12919"/>
                    <a:gd name="connsiteY15" fmla="*/ 3057 h 8189"/>
                    <a:gd name="connsiteX16" fmla="*/ 10699 w 12919"/>
                    <a:gd name="connsiteY16" fmla="*/ 3085 h 8189"/>
                    <a:gd name="connsiteX17" fmla="*/ 10583 w 12919"/>
                    <a:gd name="connsiteY17" fmla="*/ 3085 h 8189"/>
                    <a:gd name="connsiteX18" fmla="*/ 10468 w 12919"/>
                    <a:gd name="connsiteY18" fmla="*/ 3114 h 8189"/>
                    <a:gd name="connsiteX19" fmla="*/ 10353 w 12919"/>
                    <a:gd name="connsiteY19" fmla="*/ 3114 h 8189"/>
                    <a:gd name="connsiteX20" fmla="*/ 10295 w 12919"/>
                    <a:gd name="connsiteY20" fmla="*/ 3114 h 8189"/>
                    <a:gd name="connsiteX21" fmla="*/ 10295 w 12919"/>
                    <a:gd name="connsiteY21" fmla="*/ 3114 h 8189"/>
                    <a:gd name="connsiteX22" fmla="*/ 10237 w 12919"/>
                    <a:gd name="connsiteY22" fmla="*/ 3114 h 8189"/>
                    <a:gd name="connsiteX23" fmla="*/ 10093 w 12919"/>
                    <a:gd name="connsiteY23" fmla="*/ 3114 h 8189"/>
                    <a:gd name="connsiteX24" fmla="*/ 9920 w 12919"/>
                    <a:gd name="connsiteY24" fmla="*/ 3085 h 8189"/>
                    <a:gd name="connsiteX25" fmla="*/ 9863 w 12919"/>
                    <a:gd name="connsiteY25" fmla="*/ 3057 h 8189"/>
                    <a:gd name="connsiteX26" fmla="*/ 9805 w 12919"/>
                    <a:gd name="connsiteY26" fmla="*/ 3057 h 8189"/>
                    <a:gd name="connsiteX27" fmla="*/ 9690 w 12919"/>
                    <a:gd name="connsiteY27" fmla="*/ 3028 h 8189"/>
                    <a:gd name="connsiteX28" fmla="*/ 9430 w 12919"/>
                    <a:gd name="connsiteY28" fmla="*/ 2913 h 8189"/>
                    <a:gd name="connsiteX29" fmla="*/ 4614 w 12919"/>
                    <a:gd name="connsiteY29" fmla="*/ 0 h 8189"/>
                    <a:gd name="connsiteX30" fmla="*/ 4585 w 12919"/>
                    <a:gd name="connsiteY30" fmla="*/ 1182 h 8189"/>
                    <a:gd name="connsiteX31" fmla="*/ 4182 w 12919"/>
                    <a:gd name="connsiteY31" fmla="*/ 1730 h 8189"/>
                    <a:gd name="connsiteX32" fmla="*/ 0 w 12919"/>
                    <a:gd name="connsiteY32" fmla="*/ 4152 h 8189"/>
                    <a:gd name="connsiteX33" fmla="*/ 260 w 12919"/>
                    <a:gd name="connsiteY33" fmla="*/ 4383 h 8189"/>
                    <a:gd name="connsiteX34" fmla="*/ 6229 w 12919"/>
                    <a:gd name="connsiteY34" fmla="*/ 7988 h 8189"/>
                    <a:gd name="connsiteX35" fmla="*/ 6604 w 12919"/>
                    <a:gd name="connsiteY35" fmla="*/ 8132 h 8189"/>
                    <a:gd name="connsiteX36" fmla="*/ 6662 w 12919"/>
                    <a:gd name="connsiteY36" fmla="*/ 8132 h 8189"/>
                    <a:gd name="connsiteX37" fmla="*/ 7094 w 12919"/>
                    <a:gd name="connsiteY37" fmla="*/ 8190 h 8189"/>
                    <a:gd name="connsiteX38" fmla="*/ 7065 w 12919"/>
                    <a:gd name="connsiteY38" fmla="*/ 8190 h 8189"/>
                    <a:gd name="connsiteX39" fmla="*/ 7527 w 12919"/>
                    <a:gd name="connsiteY39" fmla="*/ 8132 h 8189"/>
                    <a:gd name="connsiteX40" fmla="*/ 7556 w 12919"/>
                    <a:gd name="connsiteY40" fmla="*/ 8132 h 8189"/>
                    <a:gd name="connsiteX41" fmla="*/ 7959 w 12919"/>
                    <a:gd name="connsiteY41" fmla="*/ 7959 h 8189"/>
                    <a:gd name="connsiteX42" fmla="*/ 12775 w 12919"/>
                    <a:gd name="connsiteY42" fmla="*/ 5162 h 8189"/>
                    <a:gd name="connsiteX43" fmla="*/ 12919 w 12919"/>
                    <a:gd name="connsiteY43" fmla="*/ 5018 h 8189"/>
                    <a:gd name="connsiteX44" fmla="*/ 11910 w 12919"/>
                    <a:gd name="connsiteY44" fmla="*/ 4412 h 8189"/>
                    <a:gd name="connsiteX45" fmla="*/ 11910 w 12919"/>
                    <a:gd name="connsiteY45" fmla="*/ 4412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89">
                      <a:moveTo>
                        <a:pt x="11910" y="4412"/>
                      </a:moveTo>
                      <a:cubicBezTo>
                        <a:pt x="11852" y="4355"/>
                        <a:pt x="11795" y="4326"/>
                        <a:pt x="11766" y="4268"/>
                      </a:cubicBezTo>
                      <a:cubicBezTo>
                        <a:pt x="11737" y="4239"/>
                        <a:pt x="11708" y="4210"/>
                        <a:pt x="11679" y="4181"/>
                      </a:cubicBezTo>
                      <a:lnTo>
                        <a:pt x="11679" y="4181"/>
                      </a:lnTo>
                      <a:lnTo>
                        <a:pt x="11679" y="4152"/>
                      </a:lnTo>
                      <a:cubicBezTo>
                        <a:pt x="11679" y="4152"/>
                        <a:pt x="11650" y="4124"/>
                        <a:pt x="11650" y="4124"/>
                      </a:cubicBezTo>
                      <a:cubicBezTo>
                        <a:pt x="11650" y="4095"/>
                        <a:pt x="11622" y="4095"/>
                        <a:pt x="11622" y="4066"/>
                      </a:cubicBezTo>
                      <a:cubicBezTo>
                        <a:pt x="11622" y="4037"/>
                        <a:pt x="11593" y="4008"/>
                        <a:pt x="11593" y="4008"/>
                      </a:cubicBezTo>
                      <a:cubicBezTo>
                        <a:pt x="11593" y="3980"/>
                        <a:pt x="11593" y="3922"/>
                        <a:pt x="11593" y="3922"/>
                      </a:cubicBezTo>
                      <a:lnTo>
                        <a:pt x="11593" y="3922"/>
                      </a:lnTo>
                      <a:lnTo>
                        <a:pt x="11650" y="2595"/>
                      </a:lnTo>
                      <a:lnTo>
                        <a:pt x="11160" y="2884"/>
                      </a:lnTo>
                      <a:cubicBezTo>
                        <a:pt x="11103" y="2913"/>
                        <a:pt x="11045" y="2941"/>
                        <a:pt x="10987" y="2970"/>
                      </a:cubicBezTo>
                      <a:cubicBezTo>
                        <a:pt x="10930" y="2999"/>
                        <a:pt x="10901" y="2999"/>
                        <a:pt x="10843" y="3028"/>
                      </a:cubicBezTo>
                      <a:cubicBezTo>
                        <a:pt x="10814" y="3028"/>
                        <a:pt x="10785" y="3028"/>
                        <a:pt x="10757" y="3057"/>
                      </a:cubicBezTo>
                      <a:lnTo>
                        <a:pt x="10728" y="3057"/>
                      </a:lnTo>
                      <a:cubicBezTo>
                        <a:pt x="10728" y="3057"/>
                        <a:pt x="10728" y="3057"/>
                        <a:pt x="10699" y="3085"/>
                      </a:cubicBezTo>
                      <a:cubicBezTo>
                        <a:pt x="10670" y="3085"/>
                        <a:pt x="10612" y="3085"/>
                        <a:pt x="10583" y="3085"/>
                      </a:cubicBezTo>
                      <a:cubicBezTo>
                        <a:pt x="10555" y="3085"/>
                        <a:pt x="10497" y="3114"/>
                        <a:pt x="10468" y="3114"/>
                      </a:cubicBezTo>
                      <a:cubicBezTo>
                        <a:pt x="10410" y="3114"/>
                        <a:pt x="10382" y="3114"/>
                        <a:pt x="10353" y="3114"/>
                      </a:cubicBezTo>
                      <a:cubicBezTo>
                        <a:pt x="10324" y="3114"/>
                        <a:pt x="10324" y="3114"/>
                        <a:pt x="10295" y="3114"/>
                      </a:cubicBezTo>
                      <a:lnTo>
                        <a:pt x="10295" y="3114"/>
                      </a:lnTo>
                      <a:lnTo>
                        <a:pt x="10237" y="3114"/>
                      </a:lnTo>
                      <a:cubicBezTo>
                        <a:pt x="10180" y="3114"/>
                        <a:pt x="10151" y="3114"/>
                        <a:pt x="10093" y="3114"/>
                      </a:cubicBezTo>
                      <a:cubicBezTo>
                        <a:pt x="10036" y="3114"/>
                        <a:pt x="9978" y="3085"/>
                        <a:pt x="9920" y="3085"/>
                      </a:cubicBezTo>
                      <a:cubicBezTo>
                        <a:pt x="9891" y="3085"/>
                        <a:pt x="9863" y="3085"/>
                        <a:pt x="9863" y="3057"/>
                      </a:cubicBezTo>
                      <a:cubicBezTo>
                        <a:pt x="9834" y="3057"/>
                        <a:pt x="9834" y="3057"/>
                        <a:pt x="9805" y="3057"/>
                      </a:cubicBezTo>
                      <a:cubicBezTo>
                        <a:pt x="9776" y="3057"/>
                        <a:pt x="9747" y="3057"/>
                        <a:pt x="9690" y="3028"/>
                      </a:cubicBezTo>
                      <a:cubicBezTo>
                        <a:pt x="9603" y="2999"/>
                        <a:pt x="9488" y="2970"/>
                        <a:pt x="9430" y="2913"/>
                      </a:cubicBezTo>
                      <a:lnTo>
                        <a:pt x="4614" y="0"/>
                      </a:lnTo>
                      <a:lnTo>
                        <a:pt x="4585" y="1182"/>
                      </a:lnTo>
                      <a:cubicBezTo>
                        <a:pt x="4556" y="1384"/>
                        <a:pt x="4441" y="1586"/>
                        <a:pt x="4182" y="1730"/>
                      </a:cubicBezTo>
                      <a:lnTo>
                        <a:pt x="0" y="4152"/>
                      </a:lnTo>
                      <a:cubicBezTo>
                        <a:pt x="58" y="4239"/>
                        <a:pt x="144" y="4326"/>
                        <a:pt x="260" y="4383"/>
                      </a:cubicBezTo>
                      <a:lnTo>
                        <a:pt x="6229" y="7988"/>
                      </a:lnTo>
                      <a:cubicBezTo>
                        <a:pt x="6344" y="8045"/>
                        <a:pt x="6460" y="8103"/>
                        <a:pt x="6604" y="8132"/>
                      </a:cubicBezTo>
                      <a:cubicBezTo>
                        <a:pt x="6633" y="8132"/>
                        <a:pt x="6662" y="8132"/>
                        <a:pt x="6662" y="8132"/>
                      </a:cubicBezTo>
                      <a:cubicBezTo>
                        <a:pt x="6806" y="8161"/>
                        <a:pt x="6950" y="8190"/>
                        <a:pt x="7094" y="8190"/>
                      </a:cubicBezTo>
                      <a:lnTo>
                        <a:pt x="7065" y="8190"/>
                      </a:lnTo>
                      <a:cubicBezTo>
                        <a:pt x="7209" y="8190"/>
                        <a:pt x="7382" y="8161"/>
                        <a:pt x="7527" y="8132"/>
                      </a:cubicBezTo>
                      <a:cubicBezTo>
                        <a:pt x="7527" y="8132"/>
                        <a:pt x="7556" y="8132"/>
                        <a:pt x="7556" y="8132"/>
                      </a:cubicBezTo>
                      <a:cubicBezTo>
                        <a:pt x="7700" y="8103"/>
                        <a:pt x="7844" y="8045"/>
                        <a:pt x="7959" y="7959"/>
                      </a:cubicBezTo>
                      <a:lnTo>
                        <a:pt x="12775" y="5162"/>
                      </a:lnTo>
                      <a:cubicBezTo>
                        <a:pt x="12833" y="5133"/>
                        <a:pt x="12862" y="5075"/>
                        <a:pt x="12919" y="5018"/>
                      </a:cubicBezTo>
                      <a:lnTo>
                        <a:pt x="11910" y="4412"/>
                      </a:lnTo>
                      <a:lnTo>
                        <a:pt x="11910" y="4412"/>
                      </a:lnTo>
                      <a:close/>
                    </a:path>
                  </a:pathLst>
                </a:custGeom>
                <a:solidFill>
                  <a:srgbClr val="4C4DC3"/>
                </a:solidFill>
                <a:ln w="2878" cap="flat">
                  <a:noFill/>
                  <a:prstDash val="solid"/>
                  <a:miter/>
                </a:ln>
              </p:spPr>
              <p:txBody>
                <a:bodyPr rtlCol="0" anchor="ctr"/>
                <a:lstStyle/>
                <a:p>
                  <a:endParaRPr lang="zh-CN" altLang="en-US"/>
                </a:p>
              </p:txBody>
            </p:sp>
            <p:sp>
              <p:nvSpPr>
                <p:cNvPr id="411" name="Aichitds6-37"/>
                <p:cNvSpPr/>
                <p:nvPr/>
              </p:nvSpPr>
              <p:spPr>
                <a:xfrm>
                  <a:off x="9157267" y="5607626"/>
                  <a:ext cx="12919" cy="8132"/>
                </a:xfrm>
                <a:custGeom>
                  <a:avLst/>
                  <a:gdLst>
                    <a:gd name="connsiteX0" fmla="*/ 11939 w 12919"/>
                    <a:gd name="connsiteY0" fmla="*/ 4441 h 8132"/>
                    <a:gd name="connsiteX1" fmla="*/ 11766 w 12919"/>
                    <a:gd name="connsiteY1" fmla="*/ 4326 h 8132"/>
                    <a:gd name="connsiteX2" fmla="*/ 11679 w 12919"/>
                    <a:gd name="connsiteY2" fmla="*/ 4239 h 8132"/>
                    <a:gd name="connsiteX3" fmla="*/ 11679 w 12919"/>
                    <a:gd name="connsiteY3" fmla="*/ 4210 h 8132"/>
                    <a:gd name="connsiteX4" fmla="*/ 11679 w 12919"/>
                    <a:gd name="connsiteY4" fmla="*/ 4210 h 8132"/>
                    <a:gd name="connsiteX5" fmla="*/ 11650 w 12919"/>
                    <a:gd name="connsiteY5" fmla="*/ 4182 h 8132"/>
                    <a:gd name="connsiteX6" fmla="*/ 11622 w 12919"/>
                    <a:gd name="connsiteY6" fmla="*/ 4095 h 8132"/>
                    <a:gd name="connsiteX7" fmla="*/ 11593 w 12919"/>
                    <a:gd name="connsiteY7" fmla="*/ 4037 h 8132"/>
                    <a:gd name="connsiteX8" fmla="*/ 11593 w 12919"/>
                    <a:gd name="connsiteY8" fmla="*/ 3980 h 8132"/>
                    <a:gd name="connsiteX9" fmla="*/ 11593 w 12919"/>
                    <a:gd name="connsiteY9" fmla="*/ 3951 h 8132"/>
                    <a:gd name="connsiteX10" fmla="*/ 11650 w 12919"/>
                    <a:gd name="connsiteY10" fmla="*/ 2595 h 8132"/>
                    <a:gd name="connsiteX11" fmla="*/ 11131 w 12919"/>
                    <a:gd name="connsiteY11" fmla="*/ 2913 h 8132"/>
                    <a:gd name="connsiteX12" fmla="*/ 10958 w 12919"/>
                    <a:gd name="connsiteY12" fmla="*/ 2999 h 8132"/>
                    <a:gd name="connsiteX13" fmla="*/ 10814 w 12919"/>
                    <a:gd name="connsiteY13" fmla="*/ 3057 h 8132"/>
                    <a:gd name="connsiteX14" fmla="*/ 10728 w 12919"/>
                    <a:gd name="connsiteY14" fmla="*/ 3086 h 8132"/>
                    <a:gd name="connsiteX15" fmla="*/ 10728 w 12919"/>
                    <a:gd name="connsiteY15" fmla="*/ 3086 h 8132"/>
                    <a:gd name="connsiteX16" fmla="*/ 10699 w 12919"/>
                    <a:gd name="connsiteY16" fmla="*/ 3086 h 8132"/>
                    <a:gd name="connsiteX17" fmla="*/ 10583 w 12919"/>
                    <a:gd name="connsiteY17" fmla="*/ 3114 h 8132"/>
                    <a:gd name="connsiteX18" fmla="*/ 10468 w 12919"/>
                    <a:gd name="connsiteY18" fmla="*/ 3114 h 8132"/>
                    <a:gd name="connsiteX19" fmla="*/ 10353 w 12919"/>
                    <a:gd name="connsiteY19" fmla="*/ 3114 h 8132"/>
                    <a:gd name="connsiteX20" fmla="*/ 10295 w 12919"/>
                    <a:gd name="connsiteY20" fmla="*/ 3114 h 8132"/>
                    <a:gd name="connsiteX21" fmla="*/ 10266 w 12919"/>
                    <a:gd name="connsiteY21" fmla="*/ 3114 h 8132"/>
                    <a:gd name="connsiteX22" fmla="*/ 10209 w 12919"/>
                    <a:gd name="connsiteY22" fmla="*/ 3114 h 8132"/>
                    <a:gd name="connsiteX23" fmla="*/ 10064 w 12919"/>
                    <a:gd name="connsiteY23" fmla="*/ 3114 h 8132"/>
                    <a:gd name="connsiteX24" fmla="*/ 9891 w 12919"/>
                    <a:gd name="connsiteY24" fmla="*/ 3086 h 8132"/>
                    <a:gd name="connsiteX25" fmla="*/ 9834 w 12919"/>
                    <a:gd name="connsiteY25" fmla="*/ 3057 h 8132"/>
                    <a:gd name="connsiteX26" fmla="*/ 9776 w 12919"/>
                    <a:gd name="connsiteY26" fmla="*/ 3057 h 8132"/>
                    <a:gd name="connsiteX27" fmla="*/ 9661 w 12919"/>
                    <a:gd name="connsiteY27" fmla="*/ 3028 h 8132"/>
                    <a:gd name="connsiteX28" fmla="*/ 9401 w 12919"/>
                    <a:gd name="connsiteY28" fmla="*/ 2913 h 8132"/>
                    <a:gd name="connsiteX29" fmla="*/ 4614 w 12919"/>
                    <a:gd name="connsiteY29" fmla="*/ 0 h 8132"/>
                    <a:gd name="connsiteX30" fmla="*/ 4585 w 12919"/>
                    <a:gd name="connsiteY30" fmla="*/ 1182 h 8132"/>
                    <a:gd name="connsiteX31" fmla="*/ 4182 w 12919"/>
                    <a:gd name="connsiteY31" fmla="*/ 1701 h 8132"/>
                    <a:gd name="connsiteX32" fmla="*/ 0 w 12919"/>
                    <a:gd name="connsiteY32" fmla="*/ 4124 h 8132"/>
                    <a:gd name="connsiteX33" fmla="*/ 231 w 12919"/>
                    <a:gd name="connsiteY33" fmla="*/ 4326 h 8132"/>
                    <a:gd name="connsiteX34" fmla="*/ 6200 w 12919"/>
                    <a:gd name="connsiteY34" fmla="*/ 7930 h 8132"/>
                    <a:gd name="connsiteX35" fmla="*/ 6575 w 12919"/>
                    <a:gd name="connsiteY35" fmla="*/ 8075 h 8132"/>
                    <a:gd name="connsiteX36" fmla="*/ 6633 w 12919"/>
                    <a:gd name="connsiteY36" fmla="*/ 8075 h 8132"/>
                    <a:gd name="connsiteX37" fmla="*/ 7065 w 12919"/>
                    <a:gd name="connsiteY37" fmla="*/ 8132 h 8132"/>
                    <a:gd name="connsiteX38" fmla="*/ 7094 w 12919"/>
                    <a:gd name="connsiteY38" fmla="*/ 8132 h 8132"/>
                    <a:gd name="connsiteX39" fmla="*/ 7556 w 12919"/>
                    <a:gd name="connsiteY39" fmla="*/ 8075 h 8132"/>
                    <a:gd name="connsiteX40" fmla="*/ 7556 w 12919"/>
                    <a:gd name="connsiteY40" fmla="*/ 8075 h 8132"/>
                    <a:gd name="connsiteX41" fmla="*/ 7959 w 12919"/>
                    <a:gd name="connsiteY41" fmla="*/ 7930 h 8132"/>
                    <a:gd name="connsiteX42" fmla="*/ 12775 w 12919"/>
                    <a:gd name="connsiteY42" fmla="*/ 5133 h 8132"/>
                    <a:gd name="connsiteX43" fmla="*/ 12919 w 12919"/>
                    <a:gd name="connsiteY43" fmla="*/ 5018 h 8132"/>
                    <a:gd name="connsiteX44" fmla="*/ 11939 w 12919"/>
                    <a:gd name="connsiteY44" fmla="*/ 4441 h 8132"/>
                    <a:gd name="connsiteX45" fmla="*/ 11939 w 12919"/>
                    <a:gd name="connsiteY45" fmla="*/ 4441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1939" y="4441"/>
                      </a:moveTo>
                      <a:cubicBezTo>
                        <a:pt x="11881" y="4412"/>
                        <a:pt x="11823" y="4383"/>
                        <a:pt x="11766" y="4326"/>
                      </a:cubicBezTo>
                      <a:cubicBezTo>
                        <a:pt x="11737" y="4297"/>
                        <a:pt x="11708" y="4268"/>
                        <a:pt x="11679" y="4239"/>
                      </a:cubicBezTo>
                      <a:cubicBezTo>
                        <a:pt x="11679" y="4239"/>
                        <a:pt x="11679" y="4239"/>
                        <a:pt x="11679" y="4210"/>
                      </a:cubicBezTo>
                      <a:lnTo>
                        <a:pt x="11679" y="4210"/>
                      </a:lnTo>
                      <a:cubicBezTo>
                        <a:pt x="11650" y="4210"/>
                        <a:pt x="11650" y="4182"/>
                        <a:pt x="11650" y="4182"/>
                      </a:cubicBezTo>
                      <a:cubicBezTo>
                        <a:pt x="11622" y="4153"/>
                        <a:pt x="11622" y="4124"/>
                        <a:pt x="11622" y="4095"/>
                      </a:cubicBezTo>
                      <a:cubicBezTo>
                        <a:pt x="11622" y="4066"/>
                        <a:pt x="11593" y="4037"/>
                        <a:pt x="11593" y="4037"/>
                      </a:cubicBezTo>
                      <a:lnTo>
                        <a:pt x="11593" y="3980"/>
                      </a:lnTo>
                      <a:lnTo>
                        <a:pt x="11593" y="3951"/>
                      </a:lnTo>
                      <a:lnTo>
                        <a:pt x="11650" y="2595"/>
                      </a:lnTo>
                      <a:lnTo>
                        <a:pt x="11131" y="2913"/>
                      </a:lnTo>
                      <a:cubicBezTo>
                        <a:pt x="11074" y="2942"/>
                        <a:pt x="11016" y="2970"/>
                        <a:pt x="10958" y="2999"/>
                      </a:cubicBezTo>
                      <a:cubicBezTo>
                        <a:pt x="10901" y="2999"/>
                        <a:pt x="10872" y="3028"/>
                        <a:pt x="10814" y="3057"/>
                      </a:cubicBezTo>
                      <a:cubicBezTo>
                        <a:pt x="10785" y="3057"/>
                        <a:pt x="10757" y="3057"/>
                        <a:pt x="10728" y="3086"/>
                      </a:cubicBezTo>
                      <a:lnTo>
                        <a:pt x="10728" y="3086"/>
                      </a:lnTo>
                      <a:cubicBezTo>
                        <a:pt x="10728" y="3086"/>
                        <a:pt x="10699" y="3086"/>
                        <a:pt x="10699" y="3086"/>
                      </a:cubicBezTo>
                      <a:cubicBezTo>
                        <a:pt x="10641" y="3114"/>
                        <a:pt x="10612" y="3114"/>
                        <a:pt x="10583" y="3114"/>
                      </a:cubicBezTo>
                      <a:cubicBezTo>
                        <a:pt x="10526" y="3114"/>
                        <a:pt x="10497" y="3114"/>
                        <a:pt x="10468" y="3114"/>
                      </a:cubicBezTo>
                      <a:cubicBezTo>
                        <a:pt x="10439" y="3114"/>
                        <a:pt x="10382" y="3114"/>
                        <a:pt x="10353" y="3114"/>
                      </a:cubicBezTo>
                      <a:cubicBezTo>
                        <a:pt x="10324" y="3114"/>
                        <a:pt x="10324" y="3114"/>
                        <a:pt x="10295" y="3114"/>
                      </a:cubicBezTo>
                      <a:lnTo>
                        <a:pt x="10266" y="3114"/>
                      </a:lnTo>
                      <a:cubicBezTo>
                        <a:pt x="10237" y="3114"/>
                        <a:pt x="10209" y="3114"/>
                        <a:pt x="10209" y="3114"/>
                      </a:cubicBezTo>
                      <a:cubicBezTo>
                        <a:pt x="10151" y="3114"/>
                        <a:pt x="10122" y="3114"/>
                        <a:pt x="10064" y="3114"/>
                      </a:cubicBezTo>
                      <a:cubicBezTo>
                        <a:pt x="10007" y="3114"/>
                        <a:pt x="9949" y="3114"/>
                        <a:pt x="9891" y="3086"/>
                      </a:cubicBezTo>
                      <a:cubicBezTo>
                        <a:pt x="9863" y="3086"/>
                        <a:pt x="9834" y="3057"/>
                        <a:pt x="9834" y="3057"/>
                      </a:cubicBezTo>
                      <a:cubicBezTo>
                        <a:pt x="9805" y="3057"/>
                        <a:pt x="9776" y="3057"/>
                        <a:pt x="9776" y="3057"/>
                      </a:cubicBezTo>
                      <a:cubicBezTo>
                        <a:pt x="9747" y="3057"/>
                        <a:pt x="9690" y="3028"/>
                        <a:pt x="9661" y="3028"/>
                      </a:cubicBezTo>
                      <a:cubicBezTo>
                        <a:pt x="9574" y="2999"/>
                        <a:pt x="9459" y="2970"/>
                        <a:pt x="9401" y="2913"/>
                      </a:cubicBezTo>
                      <a:lnTo>
                        <a:pt x="4614" y="0"/>
                      </a:lnTo>
                      <a:lnTo>
                        <a:pt x="4585" y="1182"/>
                      </a:lnTo>
                      <a:cubicBezTo>
                        <a:pt x="4585" y="1355"/>
                        <a:pt x="4441" y="1557"/>
                        <a:pt x="4182" y="1701"/>
                      </a:cubicBezTo>
                      <a:lnTo>
                        <a:pt x="0" y="4124"/>
                      </a:lnTo>
                      <a:cubicBezTo>
                        <a:pt x="58" y="4182"/>
                        <a:pt x="115" y="4268"/>
                        <a:pt x="231" y="4326"/>
                      </a:cubicBezTo>
                      <a:lnTo>
                        <a:pt x="6200" y="7930"/>
                      </a:lnTo>
                      <a:cubicBezTo>
                        <a:pt x="6315" y="7988"/>
                        <a:pt x="6431" y="8046"/>
                        <a:pt x="6575" y="8075"/>
                      </a:cubicBezTo>
                      <a:cubicBezTo>
                        <a:pt x="6604" y="8075"/>
                        <a:pt x="6604" y="8075"/>
                        <a:pt x="6633" y="8075"/>
                      </a:cubicBezTo>
                      <a:cubicBezTo>
                        <a:pt x="6777" y="8104"/>
                        <a:pt x="6921" y="8132"/>
                        <a:pt x="7065" y="8132"/>
                      </a:cubicBezTo>
                      <a:lnTo>
                        <a:pt x="7094" y="8132"/>
                      </a:lnTo>
                      <a:cubicBezTo>
                        <a:pt x="7238" y="8132"/>
                        <a:pt x="7411" y="8104"/>
                        <a:pt x="7556" y="8075"/>
                      </a:cubicBezTo>
                      <a:cubicBezTo>
                        <a:pt x="7556" y="8075"/>
                        <a:pt x="7556" y="8075"/>
                        <a:pt x="7556" y="8075"/>
                      </a:cubicBezTo>
                      <a:cubicBezTo>
                        <a:pt x="7700" y="8046"/>
                        <a:pt x="7844" y="7988"/>
                        <a:pt x="7959" y="7930"/>
                      </a:cubicBezTo>
                      <a:lnTo>
                        <a:pt x="12775" y="5133"/>
                      </a:lnTo>
                      <a:cubicBezTo>
                        <a:pt x="12833" y="5104"/>
                        <a:pt x="12862" y="5047"/>
                        <a:pt x="12919" y="5018"/>
                      </a:cubicBezTo>
                      <a:lnTo>
                        <a:pt x="11939" y="4441"/>
                      </a:lnTo>
                      <a:lnTo>
                        <a:pt x="11939" y="4441"/>
                      </a:lnTo>
                      <a:close/>
                    </a:path>
                  </a:pathLst>
                </a:custGeom>
                <a:solidFill>
                  <a:srgbClr val="4C4DC3"/>
                </a:solidFill>
                <a:ln w="2878" cap="flat">
                  <a:noFill/>
                  <a:prstDash val="solid"/>
                  <a:miter/>
                </a:ln>
              </p:spPr>
              <p:txBody>
                <a:bodyPr rtlCol="0" anchor="ctr"/>
                <a:lstStyle/>
                <a:p>
                  <a:endParaRPr lang="zh-CN" altLang="en-US"/>
                </a:p>
              </p:txBody>
            </p:sp>
            <p:sp>
              <p:nvSpPr>
                <p:cNvPr id="412" name="Aichitds6-38"/>
                <p:cNvSpPr/>
                <p:nvPr/>
              </p:nvSpPr>
              <p:spPr>
                <a:xfrm>
                  <a:off x="9148674" y="5602377"/>
                  <a:ext cx="12948" cy="8160"/>
                </a:xfrm>
                <a:custGeom>
                  <a:avLst/>
                  <a:gdLst>
                    <a:gd name="connsiteX0" fmla="*/ 11968 w 12948"/>
                    <a:gd name="connsiteY0" fmla="*/ 4499 h 8160"/>
                    <a:gd name="connsiteX1" fmla="*/ 11795 w 12948"/>
                    <a:gd name="connsiteY1" fmla="*/ 4383 h 8160"/>
                    <a:gd name="connsiteX2" fmla="*/ 11708 w 12948"/>
                    <a:gd name="connsiteY2" fmla="*/ 4297 h 8160"/>
                    <a:gd name="connsiteX3" fmla="*/ 11679 w 12948"/>
                    <a:gd name="connsiteY3" fmla="*/ 4268 h 8160"/>
                    <a:gd name="connsiteX4" fmla="*/ 11679 w 12948"/>
                    <a:gd name="connsiteY4" fmla="*/ 4268 h 8160"/>
                    <a:gd name="connsiteX5" fmla="*/ 11650 w 12948"/>
                    <a:gd name="connsiteY5" fmla="*/ 4210 h 8160"/>
                    <a:gd name="connsiteX6" fmla="*/ 11622 w 12948"/>
                    <a:gd name="connsiteY6" fmla="*/ 4152 h 8160"/>
                    <a:gd name="connsiteX7" fmla="*/ 11593 w 12948"/>
                    <a:gd name="connsiteY7" fmla="*/ 4037 h 8160"/>
                    <a:gd name="connsiteX8" fmla="*/ 11593 w 12948"/>
                    <a:gd name="connsiteY8" fmla="*/ 3980 h 8160"/>
                    <a:gd name="connsiteX9" fmla="*/ 11650 w 12948"/>
                    <a:gd name="connsiteY9" fmla="*/ 2653 h 8160"/>
                    <a:gd name="connsiteX10" fmla="*/ 11160 w 12948"/>
                    <a:gd name="connsiteY10" fmla="*/ 2942 h 8160"/>
                    <a:gd name="connsiteX11" fmla="*/ 10987 w 12948"/>
                    <a:gd name="connsiteY11" fmla="*/ 3028 h 8160"/>
                    <a:gd name="connsiteX12" fmla="*/ 10843 w 12948"/>
                    <a:gd name="connsiteY12" fmla="*/ 3085 h 8160"/>
                    <a:gd name="connsiteX13" fmla="*/ 10756 w 12948"/>
                    <a:gd name="connsiteY13" fmla="*/ 3085 h 8160"/>
                    <a:gd name="connsiteX14" fmla="*/ 10756 w 12948"/>
                    <a:gd name="connsiteY14" fmla="*/ 3085 h 8160"/>
                    <a:gd name="connsiteX15" fmla="*/ 10728 w 12948"/>
                    <a:gd name="connsiteY15" fmla="*/ 3085 h 8160"/>
                    <a:gd name="connsiteX16" fmla="*/ 10583 w 12948"/>
                    <a:gd name="connsiteY16" fmla="*/ 3114 h 8160"/>
                    <a:gd name="connsiteX17" fmla="*/ 10468 w 12948"/>
                    <a:gd name="connsiteY17" fmla="*/ 3114 h 8160"/>
                    <a:gd name="connsiteX18" fmla="*/ 10353 w 12948"/>
                    <a:gd name="connsiteY18" fmla="*/ 3114 h 8160"/>
                    <a:gd name="connsiteX19" fmla="*/ 10295 w 12948"/>
                    <a:gd name="connsiteY19" fmla="*/ 3114 h 8160"/>
                    <a:gd name="connsiteX20" fmla="*/ 10295 w 12948"/>
                    <a:gd name="connsiteY20" fmla="*/ 3114 h 8160"/>
                    <a:gd name="connsiteX21" fmla="*/ 10237 w 12948"/>
                    <a:gd name="connsiteY21" fmla="*/ 3114 h 8160"/>
                    <a:gd name="connsiteX22" fmla="*/ 10093 w 12948"/>
                    <a:gd name="connsiteY22" fmla="*/ 3114 h 8160"/>
                    <a:gd name="connsiteX23" fmla="*/ 9920 w 12948"/>
                    <a:gd name="connsiteY23" fmla="*/ 3085 h 8160"/>
                    <a:gd name="connsiteX24" fmla="*/ 9834 w 12948"/>
                    <a:gd name="connsiteY24" fmla="*/ 3085 h 8160"/>
                    <a:gd name="connsiteX25" fmla="*/ 9776 w 12948"/>
                    <a:gd name="connsiteY25" fmla="*/ 3057 h 8160"/>
                    <a:gd name="connsiteX26" fmla="*/ 9689 w 12948"/>
                    <a:gd name="connsiteY26" fmla="*/ 3028 h 8160"/>
                    <a:gd name="connsiteX27" fmla="*/ 9401 w 12948"/>
                    <a:gd name="connsiteY27" fmla="*/ 2884 h 8160"/>
                    <a:gd name="connsiteX28" fmla="*/ 4614 w 12948"/>
                    <a:gd name="connsiteY28" fmla="*/ 0 h 8160"/>
                    <a:gd name="connsiteX29" fmla="*/ 4585 w 12948"/>
                    <a:gd name="connsiteY29" fmla="*/ 1182 h 8160"/>
                    <a:gd name="connsiteX30" fmla="*/ 4181 w 12948"/>
                    <a:gd name="connsiteY30" fmla="*/ 1701 h 8160"/>
                    <a:gd name="connsiteX31" fmla="*/ 0 w 12948"/>
                    <a:gd name="connsiteY31" fmla="*/ 4124 h 8160"/>
                    <a:gd name="connsiteX32" fmla="*/ 231 w 12948"/>
                    <a:gd name="connsiteY32" fmla="*/ 4326 h 8160"/>
                    <a:gd name="connsiteX33" fmla="*/ 6200 w 12948"/>
                    <a:gd name="connsiteY33" fmla="*/ 7959 h 8160"/>
                    <a:gd name="connsiteX34" fmla="*/ 6575 w 12948"/>
                    <a:gd name="connsiteY34" fmla="*/ 8103 h 8160"/>
                    <a:gd name="connsiteX35" fmla="*/ 6633 w 12948"/>
                    <a:gd name="connsiteY35" fmla="*/ 8132 h 8160"/>
                    <a:gd name="connsiteX36" fmla="*/ 7065 w 12948"/>
                    <a:gd name="connsiteY36" fmla="*/ 8161 h 8160"/>
                    <a:gd name="connsiteX37" fmla="*/ 7094 w 12948"/>
                    <a:gd name="connsiteY37" fmla="*/ 8161 h 8160"/>
                    <a:gd name="connsiteX38" fmla="*/ 7555 w 12948"/>
                    <a:gd name="connsiteY38" fmla="*/ 8103 h 8160"/>
                    <a:gd name="connsiteX39" fmla="*/ 7584 w 12948"/>
                    <a:gd name="connsiteY39" fmla="*/ 8103 h 8160"/>
                    <a:gd name="connsiteX40" fmla="*/ 7988 w 12948"/>
                    <a:gd name="connsiteY40" fmla="*/ 7930 h 8160"/>
                    <a:gd name="connsiteX41" fmla="*/ 12804 w 12948"/>
                    <a:gd name="connsiteY41" fmla="*/ 5162 h 8160"/>
                    <a:gd name="connsiteX42" fmla="*/ 12948 w 12948"/>
                    <a:gd name="connsiteY42" fmla="*/ 5018 h 8160"/>
                    <a:gd name="connsiteX43" fmla="*/ 11997 w 12948"/>
                    <a:gd name="connsiteY43" fmla="*/ 4441 h 8160"/>
                    <a:gd name="connsiteX44" fmla="*/ 11968 w 12948"/>
                    <a:gd name="connsiteY44" fmla="*/ 4499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948" h="8160">
                      <a:moveTo>
                        <a:pt x="11968" y="4499"/>
                      </a:moveTo>
                      <a:cubicBezTo>
                        <a:pt x="11910" y="4470"/>
                        <a:pt x="11852" y="4441"/>
                        <a:pt x="11795" y="4383"/>
                      </a:cubicBezTo>
                      <a:cubicBezTo>
                        <a:pt x="11766" y="4355"/>
                        <a:pt x="11737" y="4326"/>
                        <a:pt x="11708" y="4297"/>
                      </a:cubicBezTo>
                      <a:cubicBezTo>
                        <a:pt x="11708" y="4297"/>
                        <a:pt x="11708" y="4268"/>
                        <a:pt x="11679" y="4268"/>
                      </a:cubicBezTo>
                      <a:lnTo>
                        <a:pt x="11679" y="4268"/>
                      </a:lnTo>
                      <a:cubicBezTo>
                        <a:pt x="11679" y="4239"/>
                        <a:pt x="11679" y="4239"/>
                        <a:pt x="11650" y="4210"/>
                      </a:cubicBezTo>
                      <a:cubicBezTo>
                        <a:pt x="11622" y="4210"/>
                        <a:pt x="11622" y="4181"/>
                        <a:pt x="11622" y="4152"/>
                      </a:cubicBezTo>
                      <a:cubicBezTo>
                        <a:pt x="11622" y="4124"/>
                        <a:pt x="11593" y="4037"/>
                        <a:pt x="11593" y="4037"/>
                      </a:cubicBezTo>
                      <a:lnTo>
                        <a:pt x="11593" y="3980"/>
                      </a:lnTo>
                      <a:lnTo>
                        <a:pt x="11650" y="2653"/>
                      </a:lnTo>
                      <a:lnTo>
                        <a:pt x="11160" y="2942"/>
                      </a:lnTo>
                      <a:cubicBezTo>
                        <a:pt x="11103" y="2970"/>
                        <a:pt x="11045" y="2999"/>
                        <a:pt x="10987" y="3028"/>
                      </a:cubicBezTo>
                      <a:cubicBezTo>
                        <a:pt x="10930" y="3057"/>
                        <a:pt x="10901" y="3057"/>
                        <a:pt x="10843" y="3085"/>
                      </a:cubicBezTo>
                      <a:cubicBezTo>
                        <a:pt x="10814" y="3085"/>
                        <a:pt x="10785" y="3085"/>
                        <a:pt x="10756" y="3085"/>
                      </a:cubicBezTo>
                      <a:cubicBezTo>
                        <a:pt x="10756" y="3085"/>
                        <a:pt x="10756" y="3085"/>
                        <a:pt x="10756" y="3085"/>
                      </a:cubicBezTo>
                      <a:cubicBezTo>
                        <a:pt x="10756" y="3085"/>
                        <a:pt x="10728" y="3085"/>
                        <a:pt x="10728" y="3085"/>
                      </a:cubicBezTo>
                      <a:cubicBezTo>
                        <a:pt x="10670" y="3085"/>
                        <a:pt x="10641" y="3085"/>
                        <a:pt x="10583" y="3114"/>
                      </a:cubicBezTo>
                      <a:cubicBezTo>
                        <a:pt x="10555" y="3114"/>
                        <a:pt x="10497" y="3114"/>
                        <a:pt x="10468" y="3114"/>
                      </a:cubicBezTo>
                      <a:cubicBezTo>
                        <a:pt x="10439" y="3114"/>
                        <a:pt x="10382" y="3114"/>
                        <a:pt x="10353" y="3114"/>
                      </a:cubicBezTo>
                      <a:cubicBezTo>
                        <a:pt x="10353" y="3114"/>
                        <a:pt x="10324" y="3114"/>
                        <a:pt x="10295" y="3114"/>
                      </a:cubicBezTo>
                      <a:lnTo>
                        <a:pt x="10295" y="3114"/>
                      </a:lnTo>
                      <a:cubicBezTo>
                        <a:pt x="10266" y="3114"/>
                        <a:pt x="10237" y="3114"/>
                        <a:pt x="10237" y="3114"/>
                      </a:cubicBezTo>
                      <a:cubicBezTo>
                        <a:pt x="10180" y="3114"/>
                        <a:pt x="10151" y="3114"/>
                        <a:pt x="10093" y="3114"/>
                      </a:cubicBezTo>
                      <a:cubicBezTo>
                        <a:pt x="10035" y="3114"/>
                        <a:pt x="9978" y="3114"/>
                        <a:pt x="9920" y="3085"/>
                      </a:cubicBezTo>
                      <a:cubicBezTo>
                        <a:pt x="9891" y="3085"/>
                        <a:pt x="9862" y="3085"/>
                        <a:pt x="9834" y="3085"/>
                      </a:cubicBezTo>
                      <a:cubicBezTo>
                        <a:pt x="9805" y="3085"/>
                        <a:pt x="9805" y="3057"/>
                        <a:pt x="9776" y="3057"/>
                      </a:cubicBezTo>
                      <a:cubicBezTo>
                        <a:pt x="9747" y="3057"/>
                        <a:pt x="9718" y="3057"/>
                        <a:pt x="9689" y="3028"/>
                      </a:cubicBezTo>
                      <a:cubicBezTo>
                        <a:pt x="9603" y="2999"/>
                        <a:pt x="9488" y="2942"/>
                        <a:pt x="9401" y="2884"/>
                      </a:cubicBezTo>
                      <a:lnTo>
                        <a:pt x="4614" y="0"/>
                      </a:lnTo>
                      <a:lnTo>
                        <a:pt x="4585" y="1182"/>
                      </a:lnTo>
                      <a:cubicBezTo>
                        <a:pt x="4556" y="1384"/>
                        <a:pt x="4441" y="1586"/>
                        <a:pt x="4181" y="1701"/>
                      </a:cubicBezTo>
                      <a:lnTo>
                        <a:pt x="0" y="4124"/>
                      </a:lnTo>
                      <a:cubicBezTo>
                        <a:pt x="58" y="4210"/>
                        <a:pt x="115" y="4297"/>
                        <a:pt x="231" y="4326"/>
                      </a:cubicBezTo>
                      <a:lnTo>
                        <a:pt x="6200" y="7959"/>
                      </a:lnTo>
                      <a:cubicBezTo>
                        <a:pt x="6315" y="8017"/>
                        <a:pt x="6431" y="8074"/>
                        <a:pt x="6575" y="8103"/>
                      </a:cubicBezTo>
                      <a:cubicBezTo>
                        <a:pt x="6604" y="8103"/>
                        <a:pt x="6604" y="8103"/>
                        <a:pt x="6633" y="8132"/>
                      </a:cubicBezTo>
                      <a:cubicBezTo>
                        <a:pt x="6777" y="8161"/>
                        <a:pt x="6921" y="8161"/>
                        <a:pt x="7065" y="8161"/>
                      </a:cubicBezTo>
                      <a:lnTo>
                        <a:pt x="7094" y="8161"/>
                      </a:lnTo>
                      <a:cubicBezTo>
                        <a:pt x="7238" y="8161"/>
                        <a:pt x="7411" y="8132"/>
                        <a:pt x="7555" y="8103"/>
                      </a:cubicBezTo>
                      <a:lnTo>
                        <a:pt x="7584" y="8103"/>
                      </a:lnTo>
                      <a:cubicBezTo>
                        <a:pt x="7728" y="8074"/>
                        <a:pt x="7873" y="8017"/>
                        <a:pt x="7988" y="7930"/>
                      </a:cubicBezTo>
                      <a:lnTo>
                        <a:pt x="12804" y="5162"/>
                      </a:lnTo>
                      <a:cubicBezTo>
                        <a:pt x="12862" y="5133"/>
                        <a:pt x="12890" y="5075"/>
                        <a:pt x="12948" y="5018"/>
                      </a:cubicBezTo>
                      <a:lnTo>
                        <a:pt x="11997" y="4441"/>
                      </a:lnTo>
                      <a:cubicBezTo>
                        <a:pt x="11968" y="4527"/>
                        <a:pt x="11968" y="4499"/>
                        <a:pt x="11968" y="4499"/>
                      </a:cubicBezTo>
                      <a:close/>
                    </a:path>
                  </a:pathLst>
                </a:custGeom>
                <a:solidFill>
                  <a:srgbClr val="4C4DC3"/>
                </a:solidFill>
                <a:ln w="2878" cap="flat">
                  <a:noFill/>
                  <a:prstDash val="solid"/>
                  <a:miter/>
                </a:ln>
              </p:spPr>
              <p:txBody>
                <a:bodyPr rtlCol="0" anchor="ctr"/>
                <a:lstStyle/>
                <a:p>
                  <a:endParaRPr lang="zh-CN" altLang="en-US"/>
                </a:p>
              </p:txBody>
            </p:sp>
            <p:sp>
              <p:nvSpPr>
                <p:cNvPr id="413" name="Aichitds6-39"/>
                <p:cNvSpPr/>
                <p:nvPr/>
              </p:nvSpPr>
              <p:spPr>
                <a:xfrm>
                  <a:off x="9140080" y="5597302"/>
                  <a:ext cx="12919" cy="8189"/>
                </a:xfrm>
                <a:custGeom>
                  <a:avLst/>
                  <a:gdLst>
                    <a:gd name="connsiteX0" fmla="*/ 12025 w 12919"/>
                    <a:gd name="connsiteY0" fmla="*/ 4412 h 8189"/>
                    <a:gd name="connsiteX1" fmla="*/ 11852 w 12919"/>
                    <a:gd name="connsiteY1" fmla="*/ 4268 h 8189"/>
                    <a:gd name="connsiteX2" fmla="*/ 11766 w 12919"/>
                    <a:gd name="connsiteY2" fmla="*/ 4181 h 8189"/>
                    <a:gd name="connsiteX3" fmla="*/ 11737 w 12919"/>
                    <a:gd name="connsiteY3" fmla="*/ 4152 h 8189"/>
                    <a:gd name="connsiteX4" fmla="*/ 11737 w 12919"/>
                    <a:gd name="connsiteY4" fmla="*/ 4152 h 8189"/>
                    <a:gd name="connsiteX5" fmla="*/ 11708 w 12919"/>
                    <a:gd name="connsiteY5" fmla="*/ 4124 h 8189"/>
                    <a:gd name="connsiteX6" fmla="*/ 11679 w 12919"/>
                    <a:gd name="connsiteY6" fmla="*/ 4037 h 8189"/>
                    <a:gd name="connsiteX7" fmla="*/ 11650 w 12919"/>
                    <a:gd name="connsiteY7" fmla="*/ 3980 h 8189"/>
                    <a:gd name="connsiteX8" fmla="*/ 11650 w 12919"/>
                    <a:gd name="connsiteY8" fmla="*/ 3922 h 8189"/>
                    <a:gd name="connsiteX9" fmla="*/ 11650 w 12919"/>
                    <a:gd name="connsiteY9" fmla="*/ 3893 h 8189"/>
                    <a:gd name="connsiteX10" fmla="*/ 11708 w 12919"/>
                    <a:gd name="connsiteY10" fmla="*/ 2567 h 8189"/>
                    <a:gd name="connsiteX11" fmla="*/ 11218 w 12919"/>
                    <a:gd name="connsiteY11" fmla="*/ 2855 h 8189"/>
                    <a:gd name="connsiteX12" fmla="*/ 11016 w 12919"/>
                    <a:gd name="connsiteY12" fmla="*/ 2942 h 8189"/>
                    <a:gd name="connsiteX13" fmla="*/ 10872 w 12919"/>
                    <a:gd name="connsiteY13" fmla="*/ 2999 h 8189"/>
                    <a:gd name="connsiteX14" fmla="*/ 10785 w 12919"/>
                    <a:gd name="connsiteY14" fmla="*/ 3028 h 8189"/>
                    <a:gd name="connsiteX15" fmla="*/ 10757 w 12919"/>
                    <a:gd name="connsiteY15" fmla="*/ 3028 h 8189"/>
                    <a:gd name="connsiteX16" fmla="*/ 10728 w 12919"/>
                    <a:gd name="connsiteY16" fmla="*/ 3028 h 8189"/>
                    <a:gd name="connsiteX17" fmla="*/ 10583 w 12919"/>
                    <a:gd name="connsiteY17" fmla="*/ 3057 h 8189"/>
                    <a:gd name="connsiteX18" fmla="*/ 10468 w 12919"/>
                    <a:gd name="connsiteY18" fmla="*/ 3085 h 8189"/>
                    <a:gd name="connsiteX19" fmla="*/ 10353 w 12919"/>
                    <a:gd name="connsiteY19" fmla="*/ 3085 h 8189"/>
                    <a:gd name="connsiteX20" fmla="*/ 10295 w 12919"/>
                    <a:gd name="connsiteY20" fmla="*/ 3085 h 8189"/>
                    <a:gd name="connsiteX21" fmla="*/ 10266 w 12919"/>
                    <a:gd name="connsiteY21" fmla="*/ 3085 h 8189"/>
                    <a:gd name="connsiteX22" fmla="*/ 10209 w 12919"/>
                    <a:gd name="connsiteY22" fmla="*/ 3085 h 8189"/>
                    <a:gd name="connsiteX23" fmla="*/ 10064 w 12919"/>
                    <a:gd name="connsiteY23" fmla="*/ 3085 h 8189"/>
                    <a:gd name="connsiteX24" fmla="*/ 9891 w 12919"/>
                    <a:gd name="connsiteY24" fmla="*/ 3057 h 8189"/>
                    <a:gd name="connsiteX25" fmla="*/ 9834 w 12919"/>
                    <a:gd name="connsiteY25" fmla="*/ 3057 h 8189"/>
                    <a:gd name="connsiteX26" fmla="*/ 9805 w 12919"/>
                    <a:gd name="connsiteY26" fmla="*/ 3028 h 8189"/>
                    <a:gd name="connsiteX27" fmla="*/ 9690 w 12919"/>
                    <a:gd name="connsiteY27" fmla="*/ 2999 h 8189"/>
                    <a:gd name="connsiteX28" fmla="*/ 9401 w 12919"/>
                    <a:gd name="connsiteY28" fmla="*/ 2884 h 8189"/>
                    <a:gd name="connsiteX29" fmla="*/ 4614 w 12919"/>
                    <a:gd name="connsiteY29" fmla="*/ 0 h 8189"/>
                    <a:gd name="connsiteX30" fmla="*/ 4585 w 12919"/>
                    <a:gd name="connsiteY30" fmla="*/ 1182 h 8189"/>
                    <a:gd name="connsiteX31" fmla="*/ 4182 w 12919"/>
                    <a:gd name="connsiteY31" fmla="*/ 1701 h 8189"/>
                    <a:gd name="connsiteX32" fmla="*/ 0 w 12919"/>
                    <a:gd name="connsiteY32" fmla="*/ 4124 h 8189"/>
                    <a:gd name="connsiteX33" fmla="*/ 231 w 12919"/>
                    <a:gd name="connsiteY33" fmla="*/ 4326 h 8189"/>
                    <a:gd name="connsiteX34" fmla="*/ 6200 w 12919"/>
                    <a:gd name="connsiteY34" fmla="*/ 7959 h 8189"/>
                    <a:gd name="connsiteX35" fmla="*/ 6575 w 12919"/>
                    <a:gd name="connsiteY35" fmla="*/ 8103 h 8189"/>
                    <a:gd name="connsiteX36" fmla="*/ 6633 w 12919"/>
                    <a:gd name="connsiteY36" fmla="*/ 8132 h 8189"/>
                    <a:gd name="connsiteX37" fmla="*/ 7065 w 12919"/>
                    <a:gd name="connsiteY37" fmla="*/ 8190 h 8189"/>
                    <a:gd name="connsiteX38" fmla="*/ 7094 w 12919"/>
                    <a:gd name="connsiteY38" fmla="*/ 8190 h 8189"/>
                    <a:gd name="connsiteX39" fmla="*/ 7555 w 12919"/>
                    <a:gd name="connsiteY39" fmla="*/ 8132 h 8189"/>
                    <a:gd name="connsiteX40" fmla="*/ 7555 w 12919"/>
                    <a:gd name="connsiteY40" fmla="*/ 8132 h 8189"/>
                    <a:gd name="connsiteX41" fmla="*/ 7959 w 12919"/>
                    <a:gd name="connsiteY41" fmla="*/ 7988 h 8189"/>
                    <a:gd name="connsiteX42" fmla="*/ 12775 w 12919"/>
                    <a:gd name="connsiteY42" fmla="*/ 5191 h 8189"/>
                    <a:gd name="connsiteX43" fmla="*/ 12919 w 12919"/>
                    <a:gd name="connsiteY43" fmla="*/ 5075 h 8189"/>
                    <a:gd name="connsiteX44" fmla="*/ 12025 w 12919"/>
                    <a:gd name="connsiteY44" fmla="*/ 4412 h 8189"/>
                    <a:gd name="connsiteX45" fmla="*/ 12025 w 12919"/>
                    <a:gd name="connsiteY45" fmla="*/ 4412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89">
                      <a:moveTo>
                        <a:pt x="12025" y="4412"/>
                      </a:moveTo>
                      <a:cubicBezTo>
                        <a:pt x="11968" y="4383"/>
                        <a:pt x="11910" y="4326"/>
                        <a:pt x="11852" y="4268"/>
                      </a:cubicBezTo>
                      <a:cubicBezTo>
                        <a:pt x="11823" y="4239"/>
                        <a:pt x="11795" y="4210"/>
                        <a:pt x="11766" y="4181"/>
                      </a:cubicBezTo>
                      <a:cubicBezTo>
                        <a:pt x="11766" y="4181"/>
                        <a:pt x="11737" y="4152"/>
                        <a:pt x="11737" y="4152"/>
                      </a:cubicBezTo>
                      <a:lnTo>
                        <a:pt x="11737" y="4152"/>
                      </a:lnTo>
                      <a:cubicBezTo>
                        <a:pt x="11737" y="4152"/>
                        <a:pt x="11708" y="4124"/>
                        <a:pt x="11708" y="4124"/>
                      </a:cubicBezTo>
                      <a:cubicBezTo>
                        <a:pt x="11708" y="4095"/>
                        <a:pt x="11679" y="4066"/>
                        <a:pt x="11679" y="4037"/>
                      </a:cubicBezTo>
                      <a:cubicBezTo>
                        <a:pt x="11679" y="4008"/>
                        <a:pt x="11650" y="3980"/>
                        <a:pt x="11650" y="3980"/>
                      </a:cubicBezTo>
                      <a:lnTo>
                        <a:pt x="11650" y="3922"/>
                      </a:lnTo>
                      <a:lnTo>
                        <a:pt x="11650" y="3893"/>
                      </a:lnTo>
                      <a:lnTo>
                        <a:pt x="11708" y="2567"/>
                      </a:lnTo>
                      <a:lnTo>
                        <a:pt x="11218" y="2855"/>
                      </a:lnTo>
                      <a:cubicBezTo>
                        <a:pt x="11160" y="2884"/>
                        <a:pt x="11103" y="2913"/>
                        <a:pt x="11016" y="2942"/>
                      </a:cubicBezTo>
                      <a:cubicBezTo>
                        <a:pt x="10958" y="2970"/>
                        <a:pt x="10930" y="2970"/>
                        <a:pt x="10872" y="2999"/>
                      </a:cubicBezTo>
                      <a:cubicBezTo>
                        <a:pt x="10843" y="2999"/>
                        <a:pt x="10814" y="2999"/>
                        <a:pt x="10785" y="3028"/>
                      </a:cubicBezTo>
                      <a:lnTo>
                        <a:pt x="10757" y="3028"/>
                      </a:lnTo>
                      <a:cubicBezTo>
                        <a:pt x="10728" y="3028"/>
                        <a:pt x="10728" y="3028"/>
                        <a:pt x="10728" y="3028"/>
                      </a:cubicBezTo>
                      <a:cubicBezTo>
                        <a:pt x="10670" y="3028"/>
                        <a:pt x="10641" y="3028"/>
                        <a:pt x="10583" y="3057"/>
                      </a:cubicBezTo>
                      <a:cubicBezTo>
                        <a:pt x="10555" y="3057"/>
                        <a:pt x="10497" y="3085"/>
                        <a:pt x="10468" y="3085"/>
                      </a:cubicBezTo>
                      <a:cubicBezTo>
                        <a:pt x="10439" y="3085"/>
                        <a:pt x="10382" y="3085"/>
                        <a:pt x="10353" y="3085"/>
                      </a:cubicBezTo>
                      <a:cubicBezTo>
                        <a:pt x="10324" y="3085"/>
                        <a:pt x="10324" y="3085"/>
                        <a:pt x="10295" y="3085"/>
                      </a:cubicBezTo>
                      <a:lnTo>
                        <a:pt x="10266" y="3085"/>
                      </a:lnTo>
                      <a:cubicBezTo>
                        <a:pt x="10237" y="3085"/>
                        <a:pt x="10209" y="3085"/>
                        <a:pt x="10209" y="3085"/>
                      </a:cubicBezTo>
                      <a:cubicBezTo>
                        <a:pt x="10151" y="3085"/>
                        <a:pt x="10122" y="3085"/>
                        <a:pt x="10064" y="3085"/>
                      </a:cubicBezTo>
                      <a:cubicBezTo>
                        <a:pt x="10007" y="3057"/>
                        <a:pt x="9949" y="3057"/>
                        <a:pt x="9891" y="3057"/>
                      </a:cubicBezTo>
                      <a:cubicBezTo>
                        <a:pt x="9891" y="3057"/>
                        <a:pt x="9863" y="3057"/>
                        <a:pt x="9834" y="3057"/>
                      </a:cubicBezTo>
                      <a:cubicBezTo>
                        <a:pt x="9834" y="3057"/>
                        <a:pt x="9805" y="3057"/>
                        <a:pt x="9805" y="3028"/>
                      </a:cubicBezTo>
                      <a:cubicBezTo>
                        <a:pt x="9776" y="3028"/>
                        <a:pt x="9718" y="3028"/>
                        <a:pt x="9690" y="2999"/>
                      </a:cubicBezTo>
                      <a:cubicBezTo>
                        <a:pt x="9574" y="2970"/>
                        <a:pt x="9488" y="2942"/>
                        <a:pt x="9401" y="2884"/>
                      </a:cubicBezTo>
                      <a:lnTo>
                        <a:pt x="4614" y="0"/>
                      </a:lnTo>
                      <a:lnTo>
                        <a:pt x="4585" y="1182"/>
                      </a:lnTo>
                      <a:cubicBezTo>
                        <a:pt x="4585" y="1384"/>
                        <a:pt x="4441" y="1557"/>
                        <a:pt x="4182" y="1701"/>
                      </a:cubicBezTo>
                      <a:lnTo>
                        <a:pt x="0" y="4124"/>
                      </a:lnTo>
                      <a:cubicBezTo>
                        <a:pt x="58" y="4210"/>
                        <a:pt x="115" y="4268"/>
                        <a:pt x="231" y="4326"/>
                      </a:cubicBezTo>
                      <a:lnTo>
                        <a:pt x="6200" y="7959"/>
                      </a:lnTo>
                      <a:cubicBezTo>
                        <a:pt x="6315" y="8017"/>
                        <a:pt x="6460" y="8074"/>
                        <a:pt x="6575" y="8103"/>
                      </a:cubicBezTo>
                      <a:cubicBezTo>
                        <a:pt x="6604" y="8103"/>
                        <a:pt x="6604" y="8132"/>
                        <a:pt x="6633" y="8132"/>
                      </a:cubicBezTo>
                      <a:cubicBezTo>
                        <a:pt x="6777" y="8161"/>
                        <a:pt x="6921" y="8190"/>
                        <a:pt x="7065" y="8190"/>
                      </a:cubicBezTo>
                      <a:lnTo>
                        <a:pt x="7094" y="8190"/>
                      </a:lnTo>
                      <a:cubicBezTo>
                        <a:pt x="7267" y="8190"/>
                        <a:pt x="7411" y="8161"/>
                        <a:pt x="7555" y="8132"/>
                      </a:cubicBezTo>
                      <a:lnTo>
                        <a:pt x="7555" y="8132"/>
                      </a:lnTo>
                      <a:cubicBezTo>
                        <a:pt x="7700" y="8103"/>
                        <a:pt x="7844" y="8045"/>
                        <a:pt x="7959" y="7988"/>
                      </a:cubicBezTo>
                      <a:lnTo>
                        <a:pt x="12775" y="5191"/>
                      </a:lnTo>
                      <a:cubicBezTo>
                        <a:pt x="12833" y="5162"/>
                        <a:pt x="12862" y="5133"/>
                        <a:pt x="12919" y="5075"/>
                      </a:cubicBezTo>
                      <a:lnTo>
                        <a:pt x="12025" y="4412"/>
                      </a:lnTo>
                      <a:lnTo>
                        <a:pt x="12025" y="4412"/>
                      </a:lnTo>
                      <a:close/>
                    </a:path>
                  </a:pathLst>
                </a:custGeom>
                <a:solidFill>
                  <a:srgbClr val="4C4DC3"/>
                </a:solidFill>
                <a:ln w="2878" cap="flat">
                  <a:noFill/>
                  <a:prstDash val="solid"/>
                  <a:miter/>
                </a:ln>
              </p:spPr>
              <p:txBody>
                <a:bodyPr rtlCol="0" anchor="ctr"/>
                <a:lstStyle/>
                <a:p>
                  <a:endParaRPr lang="zh-CN" altLang="en-US"/>
                </a:p>
              </p:txBody>
            </p:sp>
            <p:sp>
              <p:nvSpPr>
                <p:cNvPr id="414" name="Aichitds6-40"/>
                <p:cNvSpPr/>
                <p:nvPr/>
              </p:nvSpPr>
              <p:spPr>
                <a:xfrm>
                  <a:off x="9131573" y="5592053"/>
                  <a:ext cx="12919" cy="8161"/>
                </a:xfrm>
                <a:custGeom>
                  <a:avLst/>
                  <a:gdLst>
                    <a:gd name="connsiteX0" fmla="*/ 11968 w 12919"/>
                    <a:gd name="connsiteY0" fmla="*/ 4470 h 8161"/>
                    <a:gd name="connsiteX1" fmla="*/ 11823 w 12919"/>
                    <a:gd name="connsiteY1" fmla="*/ 4355 h 8161"/>
                    <a:gd name="connsiteX2" fmla="*/ 11737 w 12919"/>
                    <a:gd name="connsiteY2" fmla="*/ 4268 h 8161"/>
                    <a:gd name="connsiteX3" fmla="*/ 11737 w 12919"/>
                    <a:gd name="connsiteY3" fmla="*/ 4239 h 8161"/>
                    <a:gd name="connsiteX4" fmla="*/ 11737 w 12919"/>
                    <a:gd name="connsiteY4" fmla="*/ 4211 h 8161"/>
                    <a:gd name="connsiteX5" fmla="*/ 11708 w 12919"/>
                    <a:gd name="connsiteY5" fmla="*/ 4182 h 8161"/>
                    <a:gd name="connsiteX6" fmla="*/ 11679 w 12919"/>
                    <a:gd name="connsiteY6" fmla="*/ 4124 h 8161"/>
                    <a:gd name="connsiteX7" fmla="*/ 11650 w 12919"/>
                    <a:gd name="connsiteY7" fmla="*/ 4037 h 8161"/>
                    <a:gd name="connsiteX8" fmla="*/ 11650 w 12919"/>
                    <a:gd name="connsiteY8" fmla="*/ 3951 h 8161"/>
                    <a:gd name="connsiteX9" fmla="*/ 11708 w 12919"/>
                    <a:gd name="connsiteY9" fmla="*/ 2624 h 8161"/>
                    <a:gd name="connsiteX10" fmla="*/ 11218 w 12919"/>
                    <a:gd name="connsiteY10" fmla="*/ 2913 h 8161"/>
                    <a:gd name="connsiteX11" fmla="*/ 11016 w 12919"/>
                    <a:gd name="connsiteY11" fmla="*/ 2999 h 8161"/>
                    <a:gd name="connsiteX12" fmla="*/ 10872 w 12919"/>
                    <a:gd name="connsiteY12" fmla="*/ 3057 h 8161"/>
                    <a:gd name="connsiteX13" fmla="*/ 10785 w 12919"/>
                    <a:gd name="connsiteY13" fmla="*/ 3086 h 8161"/>
                    <a:gd name="connsiteX14" fmla="*/ 10756 w 12919"/>
                    <a:gd name="connsiteY14" fmla="*/ 3086 h 8161"/>
                    <a:gd name="connsiteX15" fmla="*/ 10699 w 12919"/>
                    <a:gd name="connsiteY15" fmla="*/ 3086 h 8161"/>
                    <a:gd name="connsiteX16" fmla="*/ 10583 w 12919"/>
                    <a:gd name="connsiteY16" fmla="*/ 3115 h 8161"/>
                    <a:gd name="connsiteX17" fmla="*/ 10468 w 12919"/>
                    <a:gd name="connsiteY17" fmla="*/ 3144 h 8161"/>
                    <a:gd name="connsiteX18" fmla="*/ 10353 w 12919"/>
                    <a:gd name="connsiteY18" fmla="*/ 3144 h 8161"/>
                    <a:gd name="connsiteX19" fmla="*/ 10295 w 12919"/>
                    <a:gd name="connsiteY19" fmla="*/ 3144 h 8161"/>
                    <a:gd name="connsiteX20" fmla="*/ 10266 w 12919"/>
                    <a:gd name="connsiteY20" fmla="*/ 3144 h 8161"/>
                    <a:gd name="connsiteX21" fmla="*/ 10208 w 12919"/>
                    <a:gd name="connsiteY21" fmla="*/ 3144 h 8161"/>
                    <a:gd name="connsiteX22" fmla="*/ 10064 w 12919"/>
                    <a:gd name="connsiteY22" fmla="*/ 3144 h 8161"/>
                    <a:gd name="connsiteX23" fmla="*/ 9920 w 12919"/>
                    <a:gd name="connsiteY23" fmla="*/ 3115 h 8161"/>
                    <a:gd name="connsiteX24" fmla="*/ 9834 w 12919"/>
                    <a:gd name="connsiteY24" fmla="*/ 3086 h 8161"/>
                    <a:gd name="connsiteX25" fmla="*/ 9805 w 12919"/>
                    <a:gd name="connsiteY25" fmla="*/ 3086 h 8161"/>
                    <a:gd name="connsiteX26" fmla="*/ 9689 w 12919"/>
                    <a:gd name="connsiteY26" fmla="*/ 3057 h 8161"/>
                    <a:gd name="connsiteX27" fmla="*/ 9401 w 12919"/>
                    <a:gd name="connsiteY27" fmla="*/ 2913 h 8161"/>
                    <a:gd name="connsiteX28" fmla="*/ 4614 w 12919"/>
                    <a:gd name="connsiteY28" fmla="*/ 0 h 8161"/>
                    <a:gd name="connsiteX29" fmla="*/ 4556 w 12919"/>
                    <a:gd name="connsiteY29" fmla="*/ 1182 h 8161"/>
                    <a:gd name="connsiteX30" fmla="*/ 4181 w 12919"/>
                    <a:gd name="connsiteY30" fmla="*/ 1702 h 8161"/>
                    <a:gd name="connsiteX31" fmla="*/ 0 w 12919"/>
                    <a:gd name="connsiteY31" fmla="*/ 4124 h 8161"/>
                    <a:gd name="connsiteX32" fmla="*/ 231 w 12919"/>
                    <a:gd name="connsiteY32" fmla="*/ 4326 h 8161"/>
                    <a:gd name="connsiteX33" fmla="*/ 6200 w 12919"/>
                    <a:gd name="connsiteY33" fmla="*/ 7930 h 8161"/>
                    <a:gd name="connsiteX34" fmla="*/ 6575 w 12919"/>
                    <a:gd name="connsiteY34" fmla="*/ 8104 h 8161"/>
                    <a:gd name="connsiteX35" fmla="*/ 6633 w 12919"/>
                    <a:gd name="connsiteY35" fmla="*/ 8104 h 8161"/>
                    <a:gd name="connsiteX36" fmla="*/ 7065 w 12919"/>
                    <a:gd name="connsiteY36" fmla="*/ 8161 h 8161"/>
                    <a:gd name="connsiteX37" fmla="*/ 7065 w 12919"/>
                    <a:gd name="connsiteY37" fmla="*/ 8161 h 8161"/>
                    <a:gd name="connsiteX38" fmla="*/ 7527 w 12919"/>
                    <a:gd name="connsiteY38" fmla="*/ 8104 h 8161"/>
                    <a:gd name="connsiteX39" fmla="*/ 7555 w 12919"/>
                    <a:gd name="connsiteY39" fmla="*/ 8104 h 8161"/>
                    <a:gd name="connsiteX40" fmla="*/ 7959 w 12919"/>
                    <a:gd name="connsiteY40" fmla="*/ 7930 h 8161"/>
                    <a:gd name="connsiteX41" fmla="*/ 12775 w 12919"/>
                    <a:gd name="connsiteY41" fmla="*/ 5162 h 8161"/>
                    <a:gd name="connsiteX42" fmla="*/ 12919 w 12919"/>
                    <a:gd name="connsiteY42" fmla="*/ 5018 h 8161"/>
                    <a:gd name="connsiteX43" fmla="*/ 11968 w 12919"/>
                    <a:gd name="connsiteY43" fmla="*/ 4470 h 8161"/>
                    <a:gd name="connsiteX44" fmla="*/ 11968 w 12919"/>
                    <a:gd name="connsiteY44" fmla="*/ 4470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918" h="8161">
                      <a:moveTo>
                        <a:pt x="11968" y="4470"/>
                      </a:moveTo>
                      <a:cubicBezTo>
                        <a:pt x="11910" y="4441"/>
                        <a:pt x="11852" y="4412"/>
                        <a:pt x="11823" y="4355"/>
                      </a:cubicBezTo>
                      <a:cubicBezTo>
                        <a:pt x="11795" y="4326"/>
                        <a:pt x="11766" y="4297"/>
                        <a:pt x="11737" y="4268"/>
                      </a:cubicBezTo>
                      <a:cubicBezTo>
                        <a:pt x="11737" y="4268"/>
                        <a:pt x="11737" y="4239"/>
                        <a:pt x="11737" y="4239"/>
                      </a:cubicBezTo>
                      <a:lnTo>
                        <a:pt x="11737" y="4211"/>
                      </a:lnTo>
                      <a:cubicBezTo>
                        <a:pt x="11737" y="4211"/>
                        <a:pt x="11708" y="4182"/>
                        <a:pt x="11708" y="4182"/>
                      </a:cubicBezTo>
                      <a:cubicBezTo>
                        <a:pt x="11708" y="4153"/>
                        <a:pt x="11679" y="4153"/>
                        <a:pt x="11679" y="4124"/>
                      </a:cubicBezTo>
                      <a:cubicBezTo>
                        <a:pt x="11679" y="4095"/>
                        <a:pt x="11650" y="4037"/>
                        <a:pt x="11650" y="4037"/>
                      </a:cubicBezTo>
                      <a:lnTo>
                        <a:pt x="11650" y="3951"/>
                      </a:lnTo>
                      <a:lnTo>
                        <a:pt x="11708" y="2624"/>
                      </a:lnTo>
                      <a:lnTo>
                        <a:pt x="11218" y="2913"/>
                      </a:lnTo>
                      <a:cubicBezTo>
                        <a:pt x="11160" y="2942"/>
                        <a:pt x="11102" y="2970"/>
                        <a:pt x="11016" y="2999"/>
                      </a:cubicBezTo>
                      <a:cubicBezTo>
                        <a:pt x="10958" y="3028"/>
                        <a:pt x="10929" y="3028"/>
                        <a:pt x="10872" y="3057"/>
                      </a:cubicBezTo>
                      <a:cubicBezTo>
                        <a:pt x="10843" y="3086"/>
                        <a:pt x="10814" y="3086"/>
                        <a:pt x="10785" y="3086"/>
                      </a:cubicBezTo>
                      <a:lnTo>
                        <a:pt x="10756" y="3086"/>
                      </a:lnTo>
                      <a:cubicBezTo>
                        <a:pt x="10756" y="3086"/>
                        <a:pt x="10728" y="3086"/>
                        <a:pt x="10699" y="3086"/>
                      </a:cubicBezTo>
                      <a:cubicBezTo>
                        <a:pt x="10670" y="3086"/>
                        <a:pt x="10612" y="3086"/>
                        <a:pt x="10583" y="3115"/>
                      </a:cubicBezTo>
                      <a:cubicBezTo>
                        <a:pt x="10555" y="3115"/>
                        <a:pt x="10497" y="3115"/>
                        <a:pt x="10468" y="3144"/>
                      </a:cubicBezTo>
                      <a:cubicBezTo>
                        <a:pt x="10439" y="3144"/>
                        <a:pt x="10382" y="3144"/>
                        <a:pt x="10353" y="3144"/>
                      </a:cubicBezTo>
                      <a:cubicBezTo>
                        <a:pt x="10353" y="3144"/>
                        <a:pt x="10324" y="3144"/>
                        <a:pt x="10295" y="3144"/>
                      </a:cubicBezTo>
                      <a:lnTo>
                        <a:pt x="10266" y="3144"/>
                      </a:lnTo>
                      <a:cubicBezTo>
                        <a:pt x="10237" y="3144"/>
                        <a:pt x="10208" y="3144"/>
                        <a:pt x="10208" y="3144"/>
                      </a:cubicBezTo>
                      <a:cubicBezTo>
                        <a:pt x="10151" y="3144"/>
                        <a:pt x="10122" y="3144"/>
                        <a:pt x="10064" y="3144"/>
                      </a:cubicBezTo>
                      <a:cubicBezTo>
                        <a:pt x="10007" y="3144"/>
                        <a:pt x="9949" y="3144"/>
                        <a:pt x="9920" y="3115"/>
                      </a:cubicBezTo>
                      <a:cubicBezTo>
                        <a:pt x="9891" y="3115"/>
                        <a:pt x="9862" y="3115"/>
                        <a:pt x="9834" y="3086"/>
                      </a:cubicBezTo>
                      <a:cubicBezTo>
                        <a:pt x="9834" y="3086"/>
                        <a:pt x="9805" y="3086"/>
                        <a:pt x="9805" y="3086"/>
                      </a:cubicBezTo>
                      <a:cubicBezTo>
                        <a:pt x="9776" y="3086"/>
                        <a:pt x="9718" y="3057"/>
                        <a:pt x="9689" y="3057"/>
                      </a:cubicBezTo>
                      <a:cubicBezTo>
                        <a:pt x="9603" y="3028"/>
                        <a:pt x="9488" y="2970"/>
                        <a:pt x="9401" y="2913"/>
                      </a:cubicBezTo>
                      <a:lnTo>
                        <a:pt x="4614" y="0"/>
                      </a:lnTo>
                      <a:lnTo>
                        <a:pt x="4556" y="1182"/>
                      </a:lnTo>
                      <a:cubicBezTo>
                        <a:pt x="4556" y="1384"/>
                        <a:pt x="4412" y="1586"/>
                        <a:pt x="4181" y="1702"/>
                      </a:cubicBezTo>
                      <a:lnTo>
                        <a:pt x="0" y="4124"/>
                      </a:lnTo>
                      <a:cubicBezTo>
                        <a:pt x="58" y="4182"/>
                        <a:pt x="115" y="4268"/>
                        <a:pt x="231" y="4326"/>
                      </a:cubicBezTo>
                      <a:lnTo>
                        <a:pt x="6200" y="7930"/>
                      </a:lnTo>
                      <a:cubicBezTo>
                        <a:pt x="6315" y="7988"/>
                        <a:pt x="6460" y="8046"/>
                        <a:pt x="6575" y="8104"/>
                      </a:cubicBezTo>
                      <a:cubicBezTo>
                        <a:pt x="6604" y="8104"/>
                        <a:pt x="6604" y="8104"/>
                        <a:pt x="6633" y="8104"/>
                      </a:cubicBezTo>
                      <a:cubicBezTo>
                        <a:pt x="6777" y="8132"/>
                        <a:pt x="6921" y="8161"/>
                        <a:pt x="7065" y="8161"/>
                      </a:cubicBezTo>
                      <a:lnTo>
                        <a:pt x="7065" y="8161"/>
                      </a:lnTo>
                      <a:cubicBezTo>
                        <a:pt x="7209" y="8161"/>
                        <a:pt x="7382" y="8132"/>
                        <a:pt x="7527" y="8104"/>
                      </a:cubicBezTo>
                      <a:lnTo>
                        <a:pt x="7555" y="8104"/>
                      </a:lnTo>
                      <a:cubicBezTo>
                        <a:pt x="7700" y="8075"/>
                        <a:pt x="7844" y="8017"/>
                        <a:pt x="7959" y="7930"/>
                      </a:cubicBezTo>
                      <a:lnTo>
                        <a:pt x="12775" y="5162"/>
                      </a:lnTo>
                      <a:cubicBezTo>
                        <a:pt x="12833" y="5133"/>
                        <a:pt x="12862" y="5075"/>
                        <a:pt x="12919" y="5018"/>
                      </a:cubicBezTo>
                      <a:lnTo>
                        <a:pt x="11968" y="4470"/>
                      </a:lnTo>
                      <a:lnTo>
                        <a:pt x="11968" y="4470"/>
                      </a:lnTo>
                      <a:close/>
                    </a:path>
                  </a:pathLst>
                </a:custGeom>
                <a:solidFill>
                  <a:srgbClr val="4C4DC3"/>
                </a:solidFill>
                <a:ln w="2878" cap="flat">
                  <a:noFill/>
                  <a:prstDash val="solid"/>
                  <a:miter/>
                </a:ln>
              </p:spPr>
              <p:txBody>
                <a:bodyPr rtlCol="0" anchor="ctr"/>
                <a:lstStyle/>
                <a:p>
                  <a:endParaRPr lang="zh-CN" altLang="en-US"/>
                </a:p>
              </p:txBody>
            </p:sp>
            <p:sp>
              <p:nvSpPr>
                <p:cNvPr id="415" name="Aichitds6-41"/>
                <p:cNvSpPr/>
                <p:nvPr/>
              </p:nvSpPr>
              <p:spPr>
                <a:xfrm>
                  <a:off x="9123095" y="5586920"/>
                  <a:ext cx="12948" cy="8103"/>
                </a:xfrm>
                <a:custGeom>
                  <a:avLst/>
                  <a:gdLst>
                    <a:gd name="connsiteX0" fmla="*/ 11910 w 12948"/>
                    <a:gd name="connsiteY0" fmla="*/ 4441 h 8103"/>
                    <a:gd name="connsiteX1" fmla="*/ 11766 w 12948"/>
                    <a:gd name="connsiteY1" fmla="*/ 4326 h 8103"/>
                    <a:gd name="connsiteX2" fmla="*/ 11679 w 12948"/>
                    <a:gd name="connsiteY2" fmla="*/ 4239 h 8103"/>
                    <a:gd name="connsiteX3" fmla="*/ 11679 w 12948"/>
                    <a:gd name="connsiteY3" fmla="*/ 4239 h 8103"/>
                    <a:gd name="connsiteX4" fmla="*/ 11679 w 12948"/>
                    <a:gd name="connsiteY4" fmla="*/ 4239 h 8103"/>
                    <a:gd name="connsiteX5" fmla="*/ 11650 w 12948"/>
                    <a:gd name="connsiteY5" fmla="*/ 4181 h 8103"/>
                    <a:gd name="connsiteX6" fmla="*/ 11622 w 12948"/>
                    <a:gd name="connsiteY6" fmla="*/ 4124 h 8103"/>
                    <a:gd name="connsiteX7" fmla="*/ 11593 w 12948"/>
                    <a:gd name="connsiteY7" fmla="*/ 4066 h 8103"/>
                    <a:gd name="connsiteX8" fmla="*/ 11593 w 12948"/>
                    <a:gd name="connsiteY8" fmla="*/ 3980 h 8103"/>
                    <a:gd name="connsiteX9" fmla="*/ 11593 w 12948"/>
                    <a:gd name="connsiteY9" fmla="*/ 3980 h 8103"/>
                    <a:gd name="connsiteX10" fmla="*/ 11650 w 12948"/>
                    <a:gd name="connsiteY10" fmla="*/ 2653 h 8103"/>
                    <a:gd name="connsiteX11" fmla="*/ 11160 w 12948"/>
                    <a:gd name="connsiteY11" fmla="*/ 2941 h 8103"/>
                    <a:gd name="connsiteX12" fmla="*/ 10958 w 12948"/>
                    <a:gd name="connsiteY12" fmla="*/ 3028 h 8103"/>
                    <a:gd name="connsiteX13" fmla="*/ 10814 w 12948"/>
                    <a:gd name="connsiteY13" fmla="*/ 3085 h 8103"/>
                    <a:gd name="connsiteX14" fmla="*/ 10728 w 12948"/>
                    <a:gd name="connsiteY14" fmla="*/ 3085 h 8103"/>
                    <a:gd name="connsiteX15" fmla="*/ 10728 w 12948"/>
                    <a:gd name="connsiteY15" fmla="*/ 3085 h 8103"/>
                    <a:gd name="connsiteX16" fmla="*/ 10699 w 12948"/>
                    <a:gd name="connsiteY16" fmla="*/ 3085 h 8103"/>
                    <a:gd name="connsiteX17" fmla="*/ 10583 w 12948"/>
                    <a:gd name="connsiteY17" fmla="*/ 3085 h 8103"/>
                    <a:gd name="connsiteX18" fmla="*/ 10468 w 12948"/>
                    <a:gd name="connsiteY18" fmla="*/ 3114 h 8103"/>
                    <a:gd name="connsiteX19" fmla="*/ 10353 w 12948"/>
                    <a:gd name="connsiteY19" fmla="*/ 3114 h 8103"/>
                    <a:gd name="connsiteX20" fmla="*/ 10295 w 12948"/>
                    <a:gd name="connsiteY20" fmla="*/ 3114 h 8103"/>
                    <a:gd name="connsiteX21" fmla="*/ 10295 w 12948"/>
                    <a:gd name="connsiteY21" fmla="*/ 3114 h 8103"/>
                    <a:gd name="connsiteX22" fmla="*/ 10237 w 12948"/>
                    <a:gd name="connsiteY22" fmla="*/ 3114 h 8103"/>
                    <a:gd name="connsiteX23" fmla="*/ 10093 w 12948"/>
                    <a:gd name="connsiteY23" fmla="*/ 3114 h 8103"/>
                    <a:gd name="connsiteX24" fmla="*/ 9949 w 12948"/>
                    <a:gd name="connsiteY24" fmla="*/ 3085 h 8103"/>
                    <a:gd name="connsiteX25" fmla="*/ 9862 w 12948"/>
                    <a:gd name="connsiteY25" fmla="*/ 3057 h 8103"/>
                    <a:gd name="connsiteX26" fmla="*/ 9805 w 12948"/>
                    <a:gd name="connsiteY26" fmla="*/ 3057 h 8103"/>
                    <a:gd name="connsiteX27" fmla="*/ 9689 w 12948"/>
                    <a:gd name="connsiteY27" fmla="*/ 3028 h 8103"/>
                    <a:gd name="connsiteX28" fmla="*/ 9401 w 12948"/>
                    <a:gd name="connsiteY28" fmla="*/ 2884 h 8103"/>
                    <a:gd name="connsiteX29" fmla="*/ 4614 w 12948"/>
                    <a:gd name="connsiteY29" fmla="*/ 0 h 8103"/>
                    <a:gd name="connsiteX30" fmla="*/ 4585 w 12948"/>
                    <a:gd name="connsiteY30" fmla="*/ 1153 h 8103"/>
                    <a:gd name="connsiteX31" fmla="*/ 4181 w 12948"/>
                    <a:gd name="connsiteY31" fmla="*/ 1701 h 8103"/>
                    <a:gd name="connsiteX32" fmla="*/ 0 w 12948"/>
                    <a:gd name="connsiteY32" fmla="*/ 4095 h 8103"/>
                    <a:gd name="connsiteX33" fmla="*/ 231 w 12948"/>
                    <a:gd name="connsiteY33" fmla="*/ 4297 h 8103"/>
                    <a:gd name="connsiteX34" fmla="*/ 6200 w 12948"/>
                    <a:gd name="connsiteY34" fmla="*/ 7902 h 8103"/>
                    <a:gd name="connsiteX35" fmla="*/ 6575 w 12948"/>
                    <a:gd name="connsiteY35" fmla="*/ 8045 h 8103"/>
                    <a:gd name="connsiteX36" fmla="*/ 6633 w 12948"/>
                    <a:gd name="connsiteY36" fmla="*/ 8074 h 8103"/>
                    <a:gd name="connsiteX37" fmla="*/ 7065 w 12948"/>
                    <a:gd name="connsiteY37" fmla="*/ 8103 h 8103"/>
                    <a:gd name="connsiteX38" fmla="*/ 7094 w 12948"/>
                    <a:gd name="connsiteY38" fmla="*/ 8103 h 8103"/>
                    <a:gd name="connsiteX39" fmla="*/ 7555 w 12948"/>
                    <a:gd name="connsiteY39" fmla="*/ 8045 h 8103"/>
                    <a:gd name="connsiteX40" fmla="*/ 7584 w 12948"/>
                    <a:gd name="connsiteY40" fmla="*/ 8045 h 8103"/>
                    <a:gd name="connsiteX41" fmla="*/ 7988 w 12948"/>
                    <a:gd name="connsiteY41" fmla="*/ 7873 h 8103"/>
                    <a:gd name="connsiteX42" fmla="*/ 12804 w 12948"/>
                    <a:gd name="connsiteY42" fmla="*/ 5075 h 8103"/>
                    <a:gd name="connsiteX43" fmla="*/ 12948 w 12948"/>
                    <a:gd name="connsiteY43" fmla="*/ 4960 h 8103"/>
                    <a:gd name="connsiteX44" fmla="*/ 11910 w 12948"/>
                    <a:gd name="connsiteY44" fmla="*/ 4441 h 8103"/>
                    <a:gd name="connsiteX45" fmla="*/ 11910 w 12948"/>
                    <a:gd name="connsiteY45" fmla="*/ 4441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03">
                      <a:moveTo>
                        <a:pt x="11910" y="4441"/>
                      </a:moveTo>
                      <a:cubicBezTo>
                        <a:pt x="11852" y="4412"/>
                        <a:pt x="11795" y="4354"/>
                        <a:pt x="11766" y="4326"/>
                      </a:cubicBezTo>
                      <a:cubicBezTo>
                        <a:pt x="11737" y="4297"/>
                        <a:pt x="11708" y="4268"/>
                        <a:pt x="11679" y="4239"/>
                      </a:cubicBezTo>
                      <a:lnTo>
                        <a:pt x="11679" y="4239"/>
                      </a:lnTo>
                      <a:lnTo>
                        <a:pt x="11679" y="4239"/>
                      </a:lnTo>
                      <a:cubicBezTo>
                        <a:pt x="11679" y="4210"/>
                        <a:pt x="11679" y="4210"/>
                        <a:pt x="11650" y="4181"/>
                      </a:cubicBezTo>
                      <a:cubicBezTo>
                        <a:pt x="11622" y="4152"/>
                        <a:pt x="11622" y="4152"/>
                        <a:pt x="11622" y="4124"/>
                      </a:cubicBezTo>
                      <a:cubicBezTo>
                        <a:pt x="11622" y="4095"/>
                        <a:pt x="11593" y="4066"/>
                        <a:pt x="11593" y="4066"/>
                      </a:cubicBezTo>
                      <a:lnTo>
                        <a:pt x="11593" y="3980"/>
                      </a:lnTo>
                      <a:lnTo>
                        <a:pt x="11593" y="3980"/>
                      </a:lnTo>
                      <a:lnTo>
                        <a:pt x="11650" y="2653"/>
                      </a:lnTo>
                      <a:lnTo>
                        <a:pt x="11160" y="2941"/>
                      </a:lnTo>
                      <a:cubicBezTo>
                        <a:pt x="11102" y="2970"/>
                        <a:pt x="11045" y="2999"/>
                        <a:pt x="10958" y="3028"/>
                      </a:cubicBezTo>
                      <a:cubicBezTo>
                        <a:pt x="10901" y="3057"/>
                        <a:pt x="10843" y="3057"/>
                        <a:pt x="10814" y="3085"/>
                      </a:cubicBezTo>
                      <a:cubicBezTo>
                        <a:pt x="10785" y="3085"/>
                        <a:pt x="10756" y="3085"/>
                        <a:pt x="10728" y="3085"/>
                      </a:cubicBezTo>
                      <a:lnTo>
                        <a:pt x="10728" y="3085"/>
                      </a:lnTo>
                      <a:cubicBezTo>
                        <a:pt x="10699" y="3085"/>
                        <a:pt x="10699" y="3085"/>
                        <a:pt x="10699" y="3085"/>
                      </a:cubicBezTo>
                      <a:cubicBezTo>
                        <a:pt x="10670" y="3085"/>
                        <a:pt x="10612" y="3085"/>
                        <a:pt x="10583" y="3085"/>
                      </a:cubicBezTo>
                      <a:cubicBezTo>
                        <a:pt x="10526" y="3114"/>
                        <a:pt x="10497" y="3114"/>
                        <a:pt x="10468" y="3114"/>
                      </a:cubicBezTo>
                      <a:cubicBezTo>
                        <a:pt x="10439" y="3114"/>
                        <a:pt x="10382" y="3114"/>
                        <a:pt x="10353" y="3114"/>
                      </a:cubicBezTo>
                      <a:cubicBezTo>
                        <a:pt x="10353" y="3114"/>
                        <a:pt x="10324" y="3114"/>
                        <a:pt x="10295" y="3114"/>
                      </a:cubicBezTo>
                      <a:lnTo>
                        <a:pt x="10295" y="3114"/>
                      </a:lnTo>
                      <a:cubicBezTo>
                        <a:pt x="10266" y="3114"/>
                        <a:pt x="10237" y="3114"/>
                        <a:pt x="10237" y="3114"/>
                      </a:cubicBezTo>
                      <a:cubicBezTo>
                        <a:pt x="10180" y="3114"/>
                        <a:pt x="10151" y="3114"/>
                        <a:pt x="10093" y="3114"/>
                      </a:cubicBezTo>
                      <a:cubicBezTo>
                        <a:pt x="10035" y="3114"/>
                        <a:pt x="9978" y="3085"/>
                        <a:pt x="9949" y="3085"/>
                      </a:cubicBezTo>
                      <a:cubicBezTo>
                        <a:pt x="9920" y="3085"/>
                        <a:pt x="9891" y="3085"/>
                        <a:pt x="9862" y="3057"/>
                      </a:cubicBezTo>
                      <a:cubicBezTo>
                        <a:pt x="9834" y="3057"/>
                        <a:pt x="9834" y="3057"/>
                        <a:pt x="9805" y="3057"/>
                      </a:cubicBezTo>
                      <a:cubicBezTo>
                        <a:pt x="9776" y="3057"/>
                        <a:pt x="9718" y="3028"/>
                        <a:pt x="9689" y="3028"/>
                      </a:cubicBezTo>
                      <a:cubicBezTo>
                        <a:pt x="9603" y="2999"/>
                        <a:pt x="9488" y="2970"/>
                        <a:pt x="9401" y="2884"/>
                      </a:cubicBezTo>
                      <a:lnTo>
                        <a:pt x="4614" y="0"/>
                      </a:lnTo>
                      <a:lnTo>
                        <a:pt x="4585" y="1153"/>
                      </a:lnTo>
                      <a:cubicBezTo>
                        <a:pt x="4585" y="1355"/>
                        <a:pt x="4441" y="1557"/>
                        <a:pt x="4181" y="1701"/>
                      </a:cubicBezTo>
                      <a:lnTo>
                        <a:pt x="0" y="4095"/>
                      </a:lnTo>
                      <a:cubicBezTo>
                        <a:pt x="58" y="4181"/>
                        <a:pt x="115" y="4239"/>
                        <a:pt x="231" y="4297"/>
                      </a:cubicBezTo>
                      <a:lnTo>
                        <a:pt x="6200" y="7902"/>
                      </a:lnTo>
                      <a:cubicBezTo>
                        <a:pt x="6315" y="7959"/>
                        <a:pt x="6431" y="8017"/>
                        <a:pt x="6575" y="8045"/>
                      </a:cubicBezTo>
                      <a:cubicBezTo>
                        <a:pt x="6604" y="8045"/>
                        <a:pt x="6633" y="8074"/>
                        <a:pt x="6633" y="8074"/>
                      </a:cubicBezTo>
                      <a:cubicBezTo>
                        <a:pt x="6777" y="8103"/>
                        <a:pt x="6921" y="8103"/>
                        <a:pt x="7065" y="8103"/>
                      </a:cubicBezTo>
                      <a:lnTo>
                        <a:pt x="7094" y="8103"/>
                      </a:lnTo>
                      <a:cubicBezTo>
                        <a:pt x="7267" y="8103"/>
                        <a:pt x="7411" y="8074"/>
                        <a:pt x="7555" y="8045"/>
                      </a:cubicBezTo>
                      <a:lnTo>
                        <a:pt x="7584" y="8045"/>
                      </a:lnTo>
                      <a:cubicBezTo>
                        <a:pt x="7728" y="8017"/>
                        <a:pt x="7873" y="7959"/>
                        <a:pt x="7988" y="7873"/>
                      </a:cubicBezTo>
                      <a:lnTo>
                        <a:pt x="12804" y="5075"/>
                      </a:lnTo>
                      <a:cubicBezTo>
                        <a:pt x="12890" y="5047"/>
                        <a:pt x="12919" y="4989"/>
                        <a:pt x="12948" y="4960"/>
                      </a:cubicBezTo>
                      <a:lnTo>
                        <a:pt x="11910" y="4441"/>
                      </a:lnTo>
                      <a:lnTo>
                        <a:pt x="11910" y="4441"/>
                      </a:lnTo>
                      <a:close/>
                    </a:path>
                  </a:pathLst>
                </a:custGeom>
                <a:solidFill>
                  <a:srgbClr val="4C4DC3"/>
                </a:solidFill>
                <a:ln w="2878" cap="flat">
                  <a:noFill/>
                  <a:prstDash val="solid"/>
                  <a:miter/>
                </a:ln>
              </p:spPr>
              <p:txBody>
                <a:bodyPr rtlCol="0" anchor="ctr"/>
                <a:lstStyle/>
                <a:p>
                  <a:endParaRPr lang="zh-CN" altLang="en-US"/>
                </a:p>
              </p:txBody>
            </p:sp>
            <p:sp>
              <p:nvSpPr>
                <p:cNvPr id="416" name="Aichitds6-42"/>
                <p:cNvSpPr/>
                <p:nvPr/>
              </p:nvSpPr>
              <p:spPr>
                <a:xfrm>
                  <a:off x="9114501" y="5581701"/>
                  <a:ext cx="13005" cy="8189"/>
                </a:xfrm>
                <a:custGeom>
                  <a:avLst/>
                  <a:gdLst>
                    <a:gd name="connsiteX0" fmla="*/ 11939 w 13005"/>
                    <a:gd name="connsiteY0" fmla="*/ 4470 h 8189"/>
                    <a:gd name="connsiteX1" fmla="*/ 11795 w 13005"/>
                    <a:gd name="connsiteY1" fmla="*/ 4355 h 8189"/>
                    <a:gd name="connsiteX2" fmla="*/ 11708 w 13005"/>
                    <a:gd name="connsiteY2" fmla="*/ 4268 h 8189"/>
                    <a:gd name="connsiteX3" fmla="*/ 11708 w 13005"/>
                    <a:gd name="connsiteY3" fmla="*/ 4239 h 8189"/>
                    <a:gd name="connsiteX4" fmla="*/ 11708 w 13005"/>
                    <a:gd name="connsiteY4" fmla="*/ 4239 h 8189"/>
                    <a:gd name="connsiteX5" fmla="*/ 11679 w 13005"/>
                    <a:gd name="connsiteY5" fmla="*/ 4210 h 8189"/>
                    <a:gd name="connsiteX6" fmla="*/ 11650 w 13005"/>
                    <a:gd name="connsiteY6" fmla="*/ 4124 h 8189"/>
                    <a:gd name="connsiteX7" fmla="*/ 11622 w 13005"/>
                    <a:gd name="connsiteY7" fmla="*/ 4066 h 8189"/>
                    <a:gd name="connsiteX8" fmla="*/ 11622 w 13005"/>
                    <a:gd name="connsiteY8" fmla="*/ 4008 h 8189"/>
                    <a:gd name="connsiteX9" fmla="*/ 11622 w 13005"/>
                    <a:gd name="connsiteY9" fmla="*/ 3980 h 8189"/>
                    <a:gd name="connsiteX10" fmla="*/ 11679 w 13005"/>
                    <a:gd name="connsiteY10" fmla="*/ 2653 h 8189"/>
                    <a:gd name="connsiteX11" fmla="*/ 11189 w 13005"/>
                    <a:gd name="connsiteY11" fmla="*/ 2942 h 8189"/>
                    <a:gd name="connsiteX12" fmla="*/ 10987 w 13005"/>
                    <a:gd name="connsiteY12" fmla="*/ 3028 h 8189"/>
                    <a:gd name="connsiteX13" fmla="*/ 10843 w 13005"/>
                    <a:gd name="connsiteY13" fmla="*/ 3085 h 8189"/>
                    <a:gd name="connsiteX14" fmla="*/ 10785 w 13005"/>
                    <a:gd name="connsiteY14" fmla="*/ 3085 h 8189"/>
                    <a:gd name="connsiteX15" fmla="*/ 10757 w 13005"/>
                    <a:gd name="connsiteY15" fmla="*/ 3085 h 8189"/>
                    <a:gd name="connsiteX16" fmla="*/ 10728 w 13005"/>
                    <a:gd name="connsiteY16" fmla="*/ 3085 h 8189"/>
                    <a:gd name="connsiteX17" fmla="*/ 10612 w 13005"/>
                    <a:gd name="connsiteY17" fmla="*/ 3114 h 8189"/>
                    <a:gd name="connsiteX18" fmla="*/ 10497 w 13005"/>
                    <a:gd name="connsiteY18" fmla="*/ 3114 h 8189"/>
                    <a:gd name="connsiteX19" fmla="*/ 10382 w 13005"/>
                    <a:gd name="connsiteY19" fmla="*/ 3114 h 8189"/>
                    <a:gd name="connsiteX20" fmla="*/ 10324 w 13005"/>
                    <a:gd name="connsiteY20" fmla="*/ 3114 h 8189"/>
                    <a:gd name="connsiteX21" fmla="*/ 10324 w 13005"/>
                    <a:gd name="connsiteY21" fmla="*/ 3114 h 8189"/>
                    <a:gd name="connsiteX22" fmla="*/ 10266 w 13005"/>
                    <a:gd name="connsiteY22" fmla="*/ 3114 h 8189"/>
                    <a:gd name="connsiteX23" fmla="*/ 10122 w 13005"/>
                    <a:gd name="connsiteY23" fmla="*/ 3114 h 8189"/>
                    <a:gd name="connsiteX24" fmla="*/ 9978 w 13005"/>
                    <a:gd name="connsiteY24" fmla="*/ 3085 h 8189"/>
                    <a:gd name="connsiteX25" fmla="*/ 9920 w 13005"/>
                    <a:gd name="connsiteY25" fmla="*/ 3085 h 8189"/>
                    <a:gd name="connsiteX26" fmla="*/ 9863 w 13005"/>
                    <a:gd name="connsiteY26" fmla="*/ 3085 h 8189"/>
                    <a:gd name="connsiteX27" fmla="*/ 9747 w 13005"/>
                    <a:gd name="connsiteY27" fmla="*/ 3057 h 8189"/>
                    <a:gd name="connsiteX28" fmla="*/ 9488 w 13005"/>
                    <a:gd name="connsiteY28" fmla="*/ 2942 h 8189"/>
                    <a:gd name="connsiteX29" fmla="*/ 4614 w 13005"/>
                    <a:gd name="connsiteY29" fmla="*/ 0 h 8189"/>
                    <a:gd name="connsiteX30" fmla="*/ 4556 w 13005"/>
                    <a:gd name="connsiteY30" fmla="*/ 1154 h 8189"/>
                    <a:gd name="connsiteX31" fmla="*/ 4153 w 13005"/>
                    <a:gd name="connsiteY31" fmla="*/ 1701 h 8189"/>
                    <a:gd name="connsiteX32" fmla="*/ 0 w 13005"/>
                    <a:gd name="connsiteY32" fmla="*/ 4095 h 8189"/>
                    <a:gd name="connsiteX33" fmla="*/ 29 w 13005"/>
                    <a:gd name="connsiteY33" fmla="*/ 4124 h 8189"/>
                    <a:gd name="connsiteX34" fmla="*/ 29 w 13005"/>
                    <a:gd name="connsiteY34" fmla="*/ 4153 h 8189"/>
                    <a:gd name="connsiteX35" fmla="*/ 288 w 13005"/>
                    <a:gd name="connsiteY35" fmla="*/ 4383 h 8189"/>
                    <a:gd name="connsiteX36" fmla="*/ 6258 w 13005"/>
                    <a:gd name="connsiteY36" fmla="*/ 7988 h 8189"/>
                    <a:gd name="connsiteX37" fmla="*/ 6633 w 13005"/>
                    <a:gd name="connsiteY37" fmla="*/ 8132 h 8189"/>
                    <a:gd name="connsiteX38" fmla="*/ 6690 w 13005"/>
                    <a:gd name="connsiteY38" fmla="*/ 8161 h 8189"/>
                    <a:gd name="connsiteX39" fmla="*/ 7123 w 13005"/>
                    <a:gd name="connsiteY39" fmla="*/ 8190 h 8189"/>
                    <a:gd name="connsiteX40" fmla="*/ 7152 w 13005"/>
                    <a:gd name="connsiteY40" fmla="*/ 8190 h 8189"/>
                    <a:gd name="connsiteX41" fmla="*/ 7613 w 13005"/>
                    <a:gd name="connsiteY41" fmla="*/ 8132 h 8189"/>
                    <a:gd name="connsiteX42" fmla="*/ 7642 w 13005"/>
                    <a:gd name="connsiteY42" fmla="*/ 8132 h 8189"/>
                    <a:gd name="connsiteX43" fmla="*/ 8046 w 13005"/>
                    <a:gd name="connsiteY43" fmla="*/ 7959 h 8189"/>
                    <a:gd name="connsiteX44" fmla="*/ 12862 w 13005"/>
                    <a:gd name="connsiteY44" fmla="*/ 5191 h 8189"/>
                    <a:gd name="connsiteX45" fmla="*/ 13006 w 13005"/>
                    <a:gd name="connsiteY45" fmla="*/ 5047 h 8189"/>
                    <a:gd name="connsiteX46" fmla="*/ 11939 w 13005"/>
                    <a:gd name="connsiteY46" fmla="*/ 4470 h 8189"/>
                    <a:gd name="connsiteX47" fmla="*/ 11939 w 13005"/>
                    <a:gd name="connsiteY47" fmla="*/ 4470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004" h="8189">
                      <a:moveTo>
                        <a:pt x="11939" y="4470"/>
                      </a:moveTo>
                      <a:cubicBezTo>
                        <a:pt x="11881" y="4441"/>
                        <a:pt x="11823" y="4412"/>
                        <a:pt x="11795" y="4355"/>
                      </a:cubicBezTo>
                      <a:cubicBezTo>
                        <a:pt x="11766" y="4326"/>
                        <a:pt x="11737" y="4297"/>
                        <a:pt x="11708" y="4268"/>
                      </a:cubicBezTo>
                      <a:cubicBezTo>
                        <a:pt x="11708" y="4268"/>
                        <a:pt x="11708" y="4268"/>
                        <a:pt x="11708" y="4239"/>
                      </a:cubicBezTo>
                      <a:lnTo>
                        <a:pt x="11708" y="4239"/>
                      </a:lnTo>
                      <a:cubicBezTo>
                        <a:pt x="11708" y="4239"/>
                        <a:pt x="11679" y="4210"/>
                        <a:pt x="11679" y="4210"/>
                      </a:cubicBezTo>
                      <a:cubicBezTo>
                        <a:pt x="11679" y="4181"/>
                        <a:pt x="11650" y="4153"/>
                        <a:pt x="11650" y="4124"/>
                      </a:cubicBezTo>
                      <a:cubicBezTo>
                        <a:pt x="11650" y="4095"/>
                        <a:pt x="11622" y="4066"/>
                        <a:pt x="11622" y="4066"/>
                      </a:cubicBezTo>
                      <a:lnTo>
                        <a:pt x="11622" y="4008"/>
                      </a:lnTo>
                      <a:lnTo>
                        <a:pt x="11622" y="3980"/>
                      </a:lnTo>
                      <a:lnTo>
                        <a:pt x="11679" y="2653"/>
                      </a:lnTo>
                      <a:lnTo>
                        <a:pt x="11189" y="2942"/>
                      </a:lnTo>
                      <a:cubicBezTo>
                        <a:pt x="11131" y="2970"/>
                        <a:pt x="11074" y="2999"/>
                        <a:pt x="10987" y="3028"/>
                      </a:cubicBezTo>
                      <a:cubicBezTo>
                        <a:pt x="10930" y="3057"/>
                        <a:pt x="10901" y="3057"/>
                        <a:pt x="10843" y="3085"/>
                      </a:cubicBezTo>
                      <a:cubicBezTo>
                        <a:pt x="10814" y="3085"/>
                        <a:pt x="10785" y="3085"/>
                        <a:pt x="10785" y="3085"/>
                      </a:cubicBezTo>
                      <a:lnTo>
                        <a:pt x="10757" y="3085"/>
                      </a:lnTo>
                      <a:cubicBezTo>
                        <a:pt x="10757" y="3085"/>
                        <a:pt x="10728" y="3085"/>
                        <a:pt x="10728" y="3085"/>
                      </a:cubicBezTo>
                      <a:cubicBezTo>
                        <a:pt x="10699" y="3085"/>
                        <a:pt x="10641" y="3085"/>
                        <a:pt x="10612" y="3114"/>
                      </a:cubicBezTo>
                      <a:cubicBezTo>
                        <a:pt x="10583" y="3114"/>
                        <a:pt x="10526" y="3114"/>
                        <a:pt x="10497" y="3114"/>
                      </a:cubicBezTo>
                      <a:cubicBezTo>
                        <a:pt x="10468" y="3114"/>
                        <a:pt x="10410" y="3114"/>
                        <a:pt x="10382" y="3114"/>
                      </a:cubicBezTo>
                      <a:cubicBezTo>
                        <a:pt x="10382" y="3114"/>
                        <a:pt x="10353" y="3114"/>
                        <a:pt x="10324" y="3114"/>
                      </a:cubicBezTo>
                      <a:lnTo>
                        <a:pt x="10324" y="3114"/>
                      </a:lnTo>
                      <a:cubicBezTo>
                        <a:pt x="10295" y="3114"/>
                        <a:pt x="10266" y="3114"/>
                        <a:pt x="10266" y="3114"/>
                      </a:cubicBezTo>
                      <a:cubicBezTo>
                        <a:pt x="10209" y="3114"/>
                        <a:pt x="10180" y="3114"/>
                        <a:pt x="10122" y="3114"/>
                      </a:cubicBezTo>
                      <a:cubicBezTo>
                        <a:pt x="10064" y="3114"/>
                        <a:pt x="10007" y="3114"/>
                        <a:pt x="9978" y="3085"/>
                      </a:cubicBezTo>
                      <a:cubicBezTo>
                        <a:pt x="9949" y="3085"/>
                        <a:pt x="9920" y="3085"/>
                        <a:pt x="9920" y="3085"/>
                      </a:cubicBezTo>
                      <a:cubicBezTo>
                        <a:pt x="9891" y="3085"/>
                        <a:pt x="9891" y="3085"/>
                        <a:pt x="9863" y="3085"/>
                      </a:cubicBezTo>
                      <a:cubicBezTo>
                        <a:pt x="9834" y="3085"/>
                        <a:pt x="9776" y="3057"/>
                        <a:pt x="9747" y="3057"/>
                      </a:cubicBezTo>
                      <a:cubicBezTo>
                        <a:pt x="9661" y="3028"/>
                        <a:pt x="9574" y="2999"/>
                        <a:pt x="9488" y="2942"/>
                      </a:cubicBezTo>
                      <a:lnTo>
                        <a:pt x="4614" y="0"/>
                      </a:lnTo>
                      <a:lnTo>
                        <a:pt x="4556" y="1154"/>
                      </a:lnTo>
                      <a:cubicBezTo>
                        <a:pt x="4556" y="1355"/>
                        <a:pt x="4412" y="1557"/>
                        <a:pt x="4153" y="1701"/>
                      </a:cubicBezTo>
                      <a:lnTo>
                        <a:pt x="0" y="4095"/>
                      </a:lnTo>
                      <a:cubicBezTo>
                        <a:pt x="0" y="4095"/>
                        <a:pt x="0" y="4095"/>
                        <a:pt x="29" y="4124"/>
                      </a:cubicBezTo>
                      <a:lnTo>
                        <a:pt x="29" y="4153"/>
                      </a:lnTo>
                      <a:cubicBezTo>
                        <a:pt x="87" y="4239"/>
                        <a:pt x="173" y="4297"/>
                        <a:pt x="288" y="4383"/>
                      </a:cubicBezTo>
                      <a:lnTo>
                        <a:pt x="6258" y="7988"/>
                      </a:lnTo>
                      <a:cubicBezTo>
                        <a:pt x="6373" y="8046"/>
                        <a:pt x="6517" y="8104"/>
                        <a:pt x="6633" y="8132"/>
                      </a:cubicBezTo>
                      <a:lnTo>
                        <a:pt x="6690" y="8161"/>
                      </a:lnTo>
                      <a:cubicBezTo>
                        <a:pt x="6835" y="8190"/>
                        <a:pt x="6979" y="8190"/>
                        <a:pt x="7123" y="8190"/>
                      </a:cubicBezTo>
                      <a:lnTo>
                        <a:pt x="7152" y="8190"/>
                      </a:lnTo>
                      <a:cubicBezTo>
                        <a:pt x="7296" y="8190"/>
                        <a:pt x="7469" y="8190"/>
                        <a:pt x="7613" y="8132"/>
                      </a:cubicBezTo>
                      <a:lnTo>
                        <a:pt x="7642" y="8132"/>
                      </a:lnTo>
                      <a:cubicBezTo>
                        <a:pt x="7786" y="8075"/>
                        <a:pt x="7930" y="8046"/>
                        <a:pt x="8046" y="7959"/>
                      </a:cubicBezTo>
                      <a:lnTo>
                        <a:pt x="12862" y="5191"/>
                      </a:lnTo>
                      <a:cubicBezTo>
                        <a:pt x="12919" y="5162"/>
                        <a:pt x="12948" y="5104"/>
                        <a:pt x="13006" y="5047"/>
                      </a:cubicBezTo>
                      <a:lnTo>
                        <a:pt x="11939" y="4470"/>
                      </a:lnTo>
                      <a:lnTo>
                        <a:pt x="11939" y="4470"/>
                      </a:lnTo>
                      <a:close/>
                    </a:path>
                  </a:pathLst>
                </a:custGeom>
                <a:solidFill>
                  <a:srgbClr val="4C4DC3"/>
                </a:solidFill>
                <a:ln w="2878" cap="flat">
                  <a:noFill/>
                  <a:prstDash val="solid"/>
                  <a:miter/>
                </a:ln>
              </p:spPr>
              <p:txBody>
                <a:bodyPr rtlCol="0" anchor="ctr"/>
                <a:lstStyle/>
                <a:p>
                  <a:endParaRPr lang="zh-CN" altLang="en-US"/>
                </a:p>
              </p:txBody>
            </p:sp>
            <p:sp>
              <p:nvSpPr>
                <p:cNvPr id="417" name="Aichitds6-43"/>
                <p:cNvSpPr/>
                <p:nvPr/>
              </p:nvSpPr>
              <p:spPr>
                <a:xfrm>
                  <a:off x="9112886" y="5589516"/>
                  <a:ext cx="12919" cy="8132"/>
                </a:xfrm>
                <a:custGeom>
                  <a:avLst/>
                  <a:gdLst>
                    <a:gd name="connsiteX0" fmla="*/ 10295 w 12919"/>
                    <a:gd name="connsiteY0" fmla="*/ 3432 h 8132"/>
                    <a:gd name="connsiteX1" fmla="*/ 10151 w 12919"/>
                    <a:gd name="connsiteY1" fmla="*/ 3316 h 8132"/>
                    <a:gd name="connsiteX2" fmla="*/ 10064 w 12919"/>
                    <a:gd name="connsiteY2" fmla="*/ 3230 h 8132"/>
                    <a:gd name="connsiteX3" fmla="*/ 10064 w 12919"/>
                    <a:gd name="connsiteY3" fmla="*/ 3230 h 8132"/>
                    <a:gd name="connsiteX4" fmla="*/ 10064 w 12919"/>
                    <a:gd name="connsiteY4" fmla="*/ 3201 h 8132"/>
                    <a:gd name="connsiteX5" fmla="*/ 10036 w 12919"/>
                    <a:gd name="connsiteY5" fmla="*/ 3172 h 8132"/>
                    <a:gd name="connsiteX6" fmla="*/ 10007 w 12919"/>
                    <a:gd name="connsiteY6" fmla="*/ 3115 h 8132"/>
                    <a:gd name="connsiteX7" fmla="*/ 9978 w 12919"/>
                    <a:gd name="connsiteY7" fmla="*/ 3028 h 8132"/>
                    <a:gd name="connsiteX8" fmla="*/ 9978 w 12919"/>
                    <a:gd name="connsiteY8" fmla="*/ 2970 h 8132"/>
                    <a:gd name="connsiteX9" fmla="*/ 9978 w 12919"/>
                    <a:gd name="connsiteY9" fmla="*/ 2970 h 8132"/>
                    <a:gd name="connsiteX10" fmla="*/ 10036 w 12919"/>
                    <a:gd name="connsiteY10" fmla="*/ 1644 h 8132"/>
                    <a:gd name="connsiteX11" fmla="*/ 9545 w 12919"/>
                    <a:gd name="connsiteY11" fmla="*/ 1932 h 8132"/>
                    <a:gd name="connsiteX12" fmla="*/ 9372 w 12919"/>
                    <a:gd name="connsiteY12" fmla="*/ 2019 h 8132"/>
                    <a:gd name="connsiteX13" fmla="*/ 9228 w 12919"/>
                    <a:gd name="connsiteY13" fmla="*/ 2077 h 8132"/>
                    <a:gd name="connsiteX14" fmla="*/ 9142 w 12919"/>
                    <a:gd name="connsiteY14" fmla="*/ 2077 h 8132"/>
                    <a:gd name="connsiteX15" fmla="*/ 9113 w 12919"/>
                    <a:gd name="connsiteY15" fmla="*/ 2077 h 8132"/>
                    <a:gd name="connsiteX16" fmla="*/ 9084 w 12919"/>
                    <a:gd name="connsiteY16" fmla="*/ 2077 h 8132"/>
                    <a:gd name="connsiteX17" fmla="*/ 8968 w 12919"/>
                    <a:gd name="connsiteY17" fmla="*/ 2105 h 8132"/>
                    <a:gd name="connsiteX18" fmla="*/ 8853 w 12919"/>
                    <a:gd name="connsiteY18" fmla="*/ 2105 h 8132"/>
                    <a:gd name="connsiteX19" fmla="*/ 8738 w 12919"/>
                    <a:gd name="connsiteY19" fmla="*/ 2105 h 8132"/>
                    <a:gd name="connsiteX20" fmla="*/ 8680 w 12919"/>
                    <a:gd name="connsiteY20" fmla="*/ 2105 h 8132"/>
                    <a:gd name="connsiteX21" fmla="*/ 8651 w 12919"/>
                    <a:gd name="connsiteY21" fmla="*/ 2105 h 8132"/>
                    <a:gd name="connsiteX22" fmla="*/ 8594 w 12919"/>
                    <a:gd name="connsiteY22" fmla="*/ 2105 h 8132"/>
                    <a:gd name="connsiteX23" fmla="*/ 8449 w 12919"/>
                    <a:gd name="connsiteY23" fmla="*/ 2105 h 8132"/>
                    <a:gd name="connsiteX24" fmla="*/ 8276 w 12919"/>
                    <a:gd name="connsiteY24" fmla="*/ 2077 h 8132"/>
                    <a:gd name="connsiteX25" fmla="*/ 8219 w 12919"/>
                    <a:gd name="connsiteY25" fmla="*/ 2048 h 8132"/>
                    <a:gd name="connsiteX26" fmla="*/ 8161 w 12919"/>
                    <a:gd name="connsiteY26" fmla="*/ 2048 h 8132"/>
                    <a:gd name="connsiteX27" fmla="*/ 8046 w 12919"/>
                    <a:gd name="connsiteY27" fmla="*/ 2019 h 8132"/>
                    <a:gd name="connsiteX28" fmla="*/ 7786 w 12919"/>
                    <a:gd name="connsiteY28" fmla="*/ 1903 h 8132"/>
                    <a:gd name="connsiteX29" fmla="*/ 4643 w 12919"/>
                    <a:gd name="connsiteY29" fmla="*/ 0 h 8132"/>
                    <a:gd name="connsiteX30" fmla="*/ 4585 w 12919"/>
                    <a:gd name="connsiteY30" fmla="*/ 1154 h 8132"/>
                    <a:gd name="connsiteX31" fmla="*/ 4182 w 12919"/>
                    <a:gd name="connsiteY31" fmla="*/ 1673 h 8132"/>
                    <a:gd name="connsiteX32" fmla="*/ 0 w 12919"/>
                    <a:gd name="connsiteY32" fmla="*/ 4095 h 8132"/>
                    <a:gd name="connsiteX33" fmla="*/ 231 w 12919"/>
                    <a:gd name="connsiteY33" fmla="*/ 4297 h 8132"/>
                    <a:gd name="connsiteX34" fmla="*/ 6200 w 12919"/>
                    <a:gd name="connsiteY34" fmla="*/ 7902 h 8132"/>
                    <a:gd name="connsiteX35" fmla="*/ 6575 w 12919"/>
                    <a:gd name="connsiteY35" fmla="*/ 8046 h 8132"/>
                    <a:gd name="connsiteX36" fmla="*/ 6633 w 12919"/>
                    <a:gd name="connsiteY36" fmla="*/ 8075 h 8132"/>
                    <a:gd name="connsiteX37" fmla="*/ 7065 w 12919"/>
                    <a:gd name="connsiteY37" fmla="*/ 8132 h 8132"/>
                    <a:gd name="connsiteX38" fmla="*/ 7094 w 12919"/>
                    <a:gd name="connsiteY38" fmla="*/ 8132 h 8132"/>
                    <a:gd name="connsiteX39" fmla="*/ 7555 w 12919"/>
                    <a:gd name="connsiteY39" fmla="*/ 8075 h 8132"/>
                    <a:gd name="connsiteX40" fmla="*/ 7584 w 12919"/>
                    <a:gd name="connsiteY40" fmla="*/ 8075 h 8132"/>
                    <a:gd name="connsiteX41" fmla="*/ 7988 w 12919"/>
                    <a:gd name="connsiteY41" fmla="*/ 7930 h 8132"/>
                    <a:gd name="connsiteX42" fmla="*/ 12804 w 12919"/>
                    <a:gd name="connsiteY42" fmla="*/ 5133 h 8132"/>
                    <a:gd name="connsiteX43" fmla="*/ 12919 w 12919"/>
                    <a:gd name="connsiteY43" fmla="*/ 5018 h 8132"/>
                    <a:gd name="connsiteX44" fmla="*/ 10295 w 12919"/>
                    <a:gd name="connsiteY44" fmla="*/ 3432 h 8132"/>
                    <a:gd name="connsiteX45" fmla="*/ 10295 w 12919"/>
                    <a:gd name="connsiteY45"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0295" y="3432"/>
                      </a:moveTo>
                      <a:cubicBezTo>
                        <a:pt x="10237" y="3403"/>
                        <a:pt x="10180" y="3345"/>
                        <a:pt x="10151" y="3316"/>
                      </a:cubicBezTo>
                      <a:cubicBezTo>
                        <a:pt x="10122" y="3288"/>
                        <a:pt x="10093" y="3259"/>
                        <a:pt x="10064" y="3230"/>
                      </a:cubicBezTo>
                      <a:cubicBezTo>
                        <a:pt x="10064" y="3230"/>
                        <a:pt x="10064" y="3230"/>
                        <a:pt x="10064" y="3230"/>
                      </a:cubicBezTo>
                      <a:lnTo>
                        <a:pt x="10064" y="3201"/>
                      </a:lnTo>
                      <a:cubicBezTo>
                        <a:pt x="10064" y="3201"/>
                        <a:pt x="10036" y="3172"/>
                        <a:pt x="10036" y="3172"/>
                      </a:cubicBezTo>
                      <a:cubicBezTo>
                        <a:pt x="10007" y="3144"/>
                        <a:pt x="10007" y="3115"/>
                        <a:pt x="10007" y="3115"/>
                      </a:cubicBezTo>
                      <a:cubicBezTo>
                        <a:pt x="10007" y="3086"/>
                        <a:pt x="9978" y="3028"/>
                        <a:pt x="9978" y="3028"/>
                      </a:cubicBezTo>
                      <a:lnTo>
                        <a:pt x="9978" y="2970"/>
                      </a:lnTo>
                      <a:lnTo>
                        <a:pt x="9978" y="2970"/>
                      </a:lnTo>
                      <a:lnTo>
                        <a:pt x="10036" y="1644"/>
                      </a:lnTo>
                      <a:lnTo>
                        <a:pt x="9545" y="1932"/>
                      </a:lnTo>
                      <a:cubicBezTo>
                        <a:pt x="9488" y="1961"/>
                        <a:pt x="9430" y="1990"/>
                        <a:pt x="9372" y="2019"/>
                      </a:cubicBezTo>
                      <a:cubicBezTo>
                        <a:pt x="9315" y="2048"/>
                        <a:pt x="9286" y="2048"/>
                        <a:pt x="9228" y="2077"/>
                      </a:cubicBezTo>
                      <a:cubicBezTo>
                        <a:pt x="9199" y="2077"/>
                        <a:pt x="9170" y="2077"/>
                        <a:pt x="9142" y="2077"/>
                      </a:cubicBezTo>
                      <a:lnTo>
                        <a:pt x="9113" y="2077"/>
                      </a:lnTo>
                      <a:cubicBezTo>
                        <a:pt x="9113" y="2077"/>
                        <a:pt x="9084" y="2077"/>
                        <a:pt x="9084" y="2077"/>
                      </a:cubicBezTo>
                      <a:cubicBezTo>
                        <a:pt x="9055" y="2105"/>
                        <a:pt x="8997" y="2105"/>
                        <a:pt x="8968" y="2105"/>
                      </a:cubicBezTo>
                      <a:cubicBezTo>
                        <a:pt x="8940" y="2105"/>
                        <a:pt x="8882" y="2105"/>
                        <a:pt x="8853" y="2105"/>
                      </a:cubicBezTo>
                      <a:cubicBezTo>
                        <a:pt x="8824" y="2105"/>
                        <a:pt x="8767" y="2105"/>
                        <a:pt x="8738" y="2105"/>
                      </a:cubicBezTo>
                      <a:cubicBezTo>
                        <a:pt x="8709" y="2105"/>
                        <a:pt x="8680" y="2105"/>
                        <a:pt x="8680" y="2105"/>
                      </a:cubicBezTo>
                      <a:lnTo>
                        <a:pt x="8651" y="2105"/>
                      </a:lnTo>
                      <a:cubicBezTo>
                        <a:pt x="8622" y="2105"/>
                        <a:pt x="8594" y="2105"/>
                        <a:pt x="8594" y="2105"/>
                      </a:cubicBezTo>
                      <a:cubicBezTo>
                        <a:pt x="8536" y="2105"/>
                        <a:pt x="8507" y="2105"/>
                        <a:pt x="8449" y="2105"/>
                      </a:cubicBezTo>
                      <a:cubicBezTo>
                        <a:pt x="8392" y="2105"/>
                        <a:pt x="8363" y="2105"/>
                        <a:pt x="8276" y="2077"/>
                      </a:cubicBezTo>
                      <a:lnTo>
                        <a:pt x="8219" y="2048"/>
                      </a:lnTo>
                      <a:cubicBezTo>
                        <a:pt x="8190" y="2048"/>
                        <a:pt x="8161" y="2048"/>
                        <a:pt x="8161" y="2048"/>
                      </a:cubicBezTo>
                      <a:cubicBezTo>
                        <a:pt x="8132" y="2048"/>
                        <a:pt x="8075" y="2019"/>
                        <a:pt x="8046" y="2019"/>
                      </a:cubicBezTo>
                      <a:cubicBezTo>
                        <a:pt x="7959" y="1990"/>
                        <a:pt x="7873" y="1961"/>
                        <a:pt x="7786" y="1903"/>
                      </a:cubicBezTo>
                      <a:lnTo>
                        <a:pt x="4643" y="0"/>
                      </a:lnTo>
                      <a:lnTo>
                        <a:pt x="4585" y="1154"/>
                      </a:lnTo>
                      <a:cubicBezTo>
                        <a:pt x="4585" y="1327"/>
                        <a:pt x="4441" y="1528"/>
                        <a:pt x="4182" y="1673"/>
                      </a:cubicBezTo>
                      <a:lnTo>
                        <a:pt x="0" y="4095"/>
                      </a:lnTo>
                      <a:cubicBezTo>
                        <a:pt x="58" y="4153"/>
                        <a:pt x="115" y="4239"/>
                        <a:pt x="231" y="4297"/>
                      </a:cubicBezTo>
                      <a:lnTo>
                        <a:pt x="6200" y="7902"/>
                      </a:lnTo>
                      <a:cubicBezTo>
                        <a:pt x="6315" y="7959"/>
                        <a:pt x="6431" y="8017"/>
                        <a:pt x="6575" y="8046"/>
                      </a:cubicBezTo>
                      <a:cubicBezTo>
                        <a:pt x="6604" y="8046"/>
                        <a:pt x="6604" y="8046"/>
                        <a:pt x="6633" y="8075"/>
                      </a:cubicBezTo>
                      <a:cubicBezTo>
                        <a:pt x="6777" y="8104"/>
                        <a:pt x="6921" y="8132"/>
                        <a:pt x="7065" y="8132"/>
                      </a:cubicBezTo>
                      <a:lnTo>
                        <a:pt x="7094" y="8132"/>
                      </a:lnTo>
                      <a:cubicBezTo>
                        <a:pt x="7238" y="8132"/>
                        <a:pt x="7411" y="8104"/>
                        <a:pt x="7555" y="8075"/>
                      </a:cubicBezTo>
                      <a:lnTo>
                        <a:pt x="7584" y="8075"/>
                      </a:lnTo>
                      <a:cubicBezTo>
                        <a:pt x="7728" y="8046"/>
                        <a:pt x="7873" y="7988"/>
                        <a:pt x="7988" y="7930"/>
                      </a:cubicBezTo>
                      <a:lnTo>
                        <a:pt x="12804" y="5133"/>
                      </a:lnTo>
                      <a:cubicBezTo>
                        <a:pt x="12862" y="5104"/>
                        <a:pt x="12890" y="5075"/>
                        <a:pt x="12919" y="5018"/>
                      </a:cubicBezTo>
                      <a:lnTo>
                        <a:pt x="10295" y="3432"/>
                      </a:lnTo>
                      <a:lnTo>
                        <a:pt x="10295" y="3432"/>
                      </a:lnTo>
                      <a:close/>
                    </a:path>
                  </a:pathLst>
                </a:custGeom>
                <a:solidFill>
                  <a:srgbClr val="4C4DC3"/>
                </a:solidFill>
                <a:ln w="2878" cap="flat">
                  <a:noFill/>
                  <a:prstDash val="solid"/>
                  <a:miter/>
                </a:ln>
              </p:spPr>
              <p:txBody>
                <a:bodyPr rtlCol="0" anchor="ctr"/>
                <a:lstStyle/>
                <a:p>
                  <a:endParaRPr lang="zh-CN" altLang="en-US"/>
                </a:p>
              </p:txBody>
            </p:sp>
            <p:sp>
              <p:nvSpPr>
                <p:cNvPr id="418" name="Aichitds6-44"/>
                <p:cNvSpPr/>
                <p:nvPr/>
              </p:nvSpPr>
              <p:spPr>
                <a:xfrm>
                  <a:off x="9116808" y="5600589"/>
                  <a:ext cx="13034" cy="8132"/>
                </a:xfrm>
                <a:custGeom>
                  <a:avLst/>
                  <a:gdLst>
                    <a:gd name="connsiteX0" fmla="*/ 12977 w 13034"/>
                    <a:gd name="connsiteY0" fmla="*/ 4845 h 8132"/>
                    <a:gd name="connsiteX1" fmla="*/ 12977 w 13034"/>
                    <a:gd name="connsiteY1" fmla="*/ 4787 h 8132"/>
                    <a:gd name="connsiteX2" fmla="*/ 12977 w 13034"/>
                    <a:gd name="connsiteY2" fmla="*/ 4787 h 8132"/>
                    <a:gd name="connsiteX3" fmla="*/ 13035 w 13034"/>
                    <a:gd name="connsiteY3" fmla="*/ 3460 h 8132"/>
                    <a:gd name="connsiteX4" fmla="*/ 12544 w 13034"/>
                    <a:gd name="connsiteY4" fmla="*/ 3749 h 8132"/>
                    <a:gd name="connsiteX5" fmla="*/ 12343 w 13034"/>
                    <a:gd name="connsiteY5" fmla="*/ 3835 h 8132"/>
                    <a:gd name="connsiteX6" fmla="*/ 12170 w 13034"/>
                    <a:gd name="connsiteY6" fmla="*/ 3864 h 8132"/>
                    <a:gd name="connsiteX7" fmla="*/ 12083 w 13034"/>
                    <a:gd name="connsiteY7" fmla="*/ 3893 h 8132"/>
                    <a:gd name="connsiteX8" fmla="*/ 12083 w 13034"/>
                    <a:gd name="connsiteY8" fmla="*/ 3893 h 8132"/>
                    <a:gd name="connsiteX9" fmla="*/ 12025 w 13034"/>
                    <a:gd name="connsiteY9" fmla="*/ 3893 h 8132"/>
                    <a:gd name="connsiteX10" fmla="*/ 11910 w 13034"/>
                    <a:gd name="connsiteY10" fmla="*/ 3922 h 8132"/>
                    <a:gd name="connsiteX11" fmla="*/ 11795 w 13034"/>
                    <a:gd name="connsiteY11" fmla="*/ 3922 h 8132"/>
                    <a:gd name="connsiteX12" fmla="*/ 11650 w 13034"/>
                    <a:gd name="connsiteY12" fmla="*/ 3922 h 8132"/>
                    <a:gd name="connsiteX13" fmla="*/ 11622 w 13034"/>
                    <a:gd name="connsiteY13" fmla="*/ 3922 h 8132"/>
                    <a:gd name="connsiteX14" fmla="*/ 11622 w 13034"/>
                    <a:gd name="connsiteY14" fmla="*/ 3922 h 8132"/>
                    <a:gd name="connsiteX15" fmla="*/ 11535 w 13034"/>
                    <a:gd name="connsiteY15" fmla="*/ 3922 h 8132"/>
                    <a:gd name="connsiteX16" fmla="*/ 11391 w 13034"/>
                    <a:gd name="connsiteY16" fmla="*/ 3922 h 8132"/>
                    <a:gd name="connsiteX17" fmla="*/ 11218 w 13034"/>
                    <a:gd name="connsiteY17" fmla="*/ 3893 h 8132"/>
                    <a:gd name="connsiteX18" fmla="*/ 11131 w 13034"/>
                    <a:gd name="connsiteY18" fmla="*/ 3864 h 8132"/>
                    <a:gd name="connsiteX19" fmla="*/ 11103 w 13034"/>
                    <a:gd name="connsiteY19" fmla="*/ 3864 h 8132"/>
                    <a:gd name="connsiteX20" fmla="*/ 10987 w 13034"/>
                    <a:gd name="connsiteY20" fmla="*/ 3835 h 8132"/>
                    <a:gd name="connsiteX21" fmla="*/ 10728 w 13034"/>
                    <a:gd name="connsiteY21" fmla="*/ 3691 h 8132"/>
                    <a:gd name="connsiteX22" fmla="*/ 4758 w 13034"/>
                    <a:gd name="connsiteY22" fmla="*/ 86 h 8132"/>
                    <a:gd name="connsiteX23" fmla="*/ 4758 w 13034"/>
                    <a:gd name="connsiteY23" fmla="*/ 86 h 8132"/>
                    <a:gd name="connsiteX24" fmla="*/ 4643 w 13034"/>
                    <a:gd name="connsiteY24" fmla="*/ 0 h 8132"/>
                    <a:gd name="connsiteX25" fmla="*/ 4585 w 13034"/>
                    <a:gd name="connsiteY25" fmla="*/ 1153 h 8132"/>
                    <a:gd name="connsiteX26" fmla="*/ 4182 w 13034"/>
                    <a:gd name="connsiteY26" fmla="*/ 1672 h 8132"/>
                    <a:gd name="connsiteX27" fmla="*/ 0 w 13034"/>
                    <a:gd name="connsiteY27" fmla="*/ 4095 h 8132"/>
                    <a:gd name="connsiteX28" fmla="*/ 231 w 13034"/>
                    <a:gd name="connsiteY28" fmla="*/ 4297 h 8132"/>
                    <a:gd name="connsiteX29" fmla="*/ 6200 w 13034"/>
                    <a:gd name="connsiteY29" fmla="*/ 7902 h 8132"/>
                    <a:gd name="connsiteX30" fmla="*/ 6575 w 13034"/>
                    <a:gd name="connsiteY30" fmla="*/ 8074 h 8132"/>
                    <a:gd name="connsiteX31" fmla="*/ 6633 w 13034"/>
                    <a:gd name="connsiteY31" fmla="*/ 8074 h 8132"/>
                    <a:gd name="connsiteX32" fmla="*/ 7065 w 13034"/>
                    <a:gd name="connsiteY32" fmla="*/ 8132 h 8132"/>
                    <a:gd name="connsiteX33" fmla="*/ 7094 w 13034"/>
                    <a:gd name="connsiteY33" fmla="*/ 8132 h 8132"/>
                    <a:gd name="connsiteX34" fmla="*/ 7556 w 13034"/>
                    <a:gd name="connsiteY34" fmla="*/ 8074 h 8132"/>
                    <a:gd name="connsiteX35" fmla="*/ 7584 w 13034"/>
                    <a:gd name="connsiteY35" fmla="*/ 8074 h 8132"/>
                    <a:gd name="connsiteX36" fmla="*/ 7988 w 13034"/>
                    <a:gd name="connsiteY36" fmla="*/ 7902 h 8132"/>
                    <a:gd name="connsiteX37" fmla="*/ 12804 w 13034"/>
                    <a:gd name="connsiteY37" fmla="*/ 5133 h 8132"/>
                    <a:gd name="connsiteX38" fmla="*/ 13006 w 13034"/>
                    <a:gd name="connsiteY38" fmla="*/ 4960 h 8132"/>
                    <a:gd name="connsiteX39" fmla="*/ 12977 w 13034"/>
                    <a:gd name="connsiteY39" fmla="*/ 4902 h 8132"/>
                    <a:gd name="connsiteX40" fmla="*/ 12977 w 13034"/>
                    <a:gd name="connsiteY40" fmla="*/ 4845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34" h="8131">
                      <a:moveTo>
                        <a:pt x="12977" y="4845"/>
                      </a:moveTo>
                      <a:lnTo>
                        <a:pt x="12977" y="4787"/>
                      </a:lnTo>
                      <a:lnTo>
                        <a:pt x="12977" y="4787"/>
                      </a:lnTo>
                      <a:lnTo>
                        <a:pt x="13035" y="3460"/>
                      </a:lnTo>
                      <a:lnTo>
                        <a:pt x="12544" y="3749"/>
                      </a:lnTo>
                      <a:cubicBezTo>
                        <a:pt x="12487" y="3778"/>
                        <a:pt x="12400" y="3806"/>
                        <a:pt x="12343" y="3835"/>
                      </a:cubicBezTo>
                      <a:cubicBezTo>
                        <a:pt x="12285" y="3835"/>
                        <a:pt x="12227" y="3864"/>
                        <a:pt x="12170" y="3864"/>
                      </a:cubicBezTo>
                      <a:cubicBezTo>
                        <a:pt x="12141" y="3864"/>
                        <a:pt x="12112" y="3893"/>
                        <a:pt x="12083" y="3893"/>
                      </a:cubicBezTo>
                      <a:lnTo>
                        <a:pt x="12083" y="3893"/>
                      </a:lnTo>
                      <a:cubicBezTo>
                        <a:pt x="12054" y="3893"/>
                        <a:pt x="12054" y="3893"/>
                        <a:pt x="12025" y="3893"/>
                      </a:cubicBezTo>
                      <a:cubicBezTo>
                        <a:pt x="11997" y="3893"/>
                        <a:pt x="11939" y="3893"/>
                        <a:pt x="11910" y="3922"/>
                      </a:cubicBezTo>
                      <a:cubicBezTo>
                        <a:pt x="11852" y="3922"/>
                        <a:pt x="11823" y="3922"/>
                        <a:pt x="11795" y="3922"/>
                      </a:cubicBezTo>
                      <a:cubicBezTo>
                        <a:pt x="11766" y="3922"/>
                        <a:pt x="11708" y="3922"/>
                        <a:pt x="11650" y="3922"/>
                      </a:cubicBezTo>
                      <a:lnTo>
                        <a:pt x="11622" y="3922"/>
                      </a:lnTo>
                      <a:lnTo>
                        <a:pt x="11622" y="3922"/>
                      </a:lnTo>
                      <a:cubicBezTo>
                        <a:pt x="11593" y="3922"/>
                        <a:pt x="11535" y="3922"/>
                        <a:pt x="11535" y="3922"/>
                      </a:cubicBezTo>
                      <a:cubicBezTo>
                        <a:pt x="11506" y="3922"/>
                        <a:pt x="11449" y="3922"/>
                        <a:pt x="11391" y="3922"/>
                      </a:cubicBezTo>
                      <a:cubicBezTo>
                        <a:pt x="11333" y="3922"/>
                        <a:pt x="11304" y="3922"/>
                        <a:pt x="11218" y="3893"/>
                      </a:cubicBezTo>
                      <a:cubicBezTo>
                        <a:pt x="11189" y="3893"/>
                        <a:pt x="11189" y="3893"/>
                        <a:pt x="11131" y="3864"/>
                      </a:cubicBezTo>
                      <a:cubicBezTo>
                        <a:pt x="11131" y="3864"/>
                        <a:pt x="11131" y="3864"/>
                        <a:pt x="11103" y="3864"/>
                      </a:cubicBezTo>
                      <a:cubicBezTo>
                        <a:pt x="11074" y="3864"/>
                        <a:pt x="11045" y="3835"/>
                        <a:pt x="10987" y="3835"/>
                      </a:cubicBezTo>
                      <a:cubicBezTo>
                        <a:pt x="10901" y="3806"/>
                        <a:pt x="10785" y="3778"/>
                        <a:pt x="10728" y="3691"/>
                      </a:cubicBezTo>
                      <a:lnTo>
                        <a:pt x="4758" y="86"/>
                      </a:lnTo>
                      <a:cubicBezTo>
                        <a:pt x="4758" y="86"/>
                        <a:pt x="4758" y="86"/>
                        <a:pt x="4758" y="86"/>
                      </a:cubicBezTo>
                      <a:cubicBezTo>
                        <a:pt x="4701" y="57"/>
                        <a:pt x="4672" y="29"/>
                        <a:pt x="4643" y="0"/>
                      </a:cubicBezTo>
                      <a:lnTo>
                        <a:pt x="4585" y="1153"/>
                      </a:lnTo>
                      <a:cubicBezTo>
                        <a:pt x="4585" y="1355"/>
                        <a:pt x="4441" y="1557"/>
                        <a:pt x="4182" y="1672"/>
                      </a:cubicBezTo>
                      <a:lnTo>
                        <a:pt x="0" y="4095"/>
                      </a:lnTo>
                      <a:cubicBezTo>
                        <a:pt x="58" y="4181"/>
                        <a:pt x="115" y="4239"/>
                        <a:pt x="231" y="4297"/>
                      </a:cubicBezTo>
                      <a:lnTo>
                        <a:pt x="6200" y="7902"/>
                      </a:lnTo>
                      <a:cubicBezTo>
                        <a:pt x="6315" y="7959"/>
                        <a:pt x="6431" y="8017"/>
                        <a:pt x="6575" y="8074"/>
                      </a:cubicBezTo>
                      <a:cubicBezTo>
                        <a:pt x="6604" y="8074"/>
                        <a:pt x="6633" y="8074"/>
                        <a:pt x="6633" y="8074"/>
                      </a:cubicBezTo>
                      <a:cubicBezTo>
                        <a:pt x="6777" y="8103"/>
                        <a:pt x="6921" y="8132"/>
                        <a:pt x="7065" y="8132"/>
                      </a:cubicBezTo>
                      <a:lnTo>
                        <a:pt x="7094" y="8132"/>
                      </a:lnTo>
                      <a:cubicBezTo>
                        <a:pt x="7267" y="8132"/>
                        <a:pt x="7411" y="8103"/>
                        <a:pt x="7556" y="8074"/>
                      </a:cubicBezTo>
                      <a:lnTo>
                        <a:pt x="7584" y="8074"/>
                      </a:lnTo>
                      <a:cubicBezTo>
                        <a:pt x="7729" y="8045"/>
                        <a:pt x="7873" y="7988"/>
                        <a:pt x="7988" y="7902"/>
                      </a:cubicBezTo>
                      <a:lnTo>
                        <a:pt x="12804" y="5133"/>
                      </a:lnTo>
                      <a:cubicBezTo>
                        <a:pt x="12890" y="5075"/>
                        <a:pt x="12948" y="5018"/>
                        <a:pt x="13006" y="4960"/>
                      </a:cubicBezTo>
                      <a:cubicBezTo>
                        <a:pt x="13006" y="4931"/>
                        <a:pt x="12977" y="4902"/>
                        <a:pt x="12977" y="4902"/>
                      </a:cubicBezTo>
                      <a:cubicBezTo>
                        <a:pt x="12977" y="4931"/>
                        <a:pt x="12977" y="4902"/>
                        <a:pt x="12977" y="4845"/>
                      </a:cubicBezTo>
                      <a:close/>
                    </a:path>
                  </a:pathLst>
                </a:custGeom>
                <a:solidFill>
                  <a:srgbClr val="4C4DC3"/>
                </a:solidFill>
                <a:ln w="2878" cap="flat">
                  <a:noFill/>
                  <a:prstDash val="solid"/>
                  <a:miter/>
                </a:ln>
              </p:spPr>
              <p:txBody>
                <a:bodyPr rtlCol="0" anchor="ctr"/>
                <a:lstStyle/>
                <a:p>
                  <a:endParaRPr lang="zh-CN" altLang="en-US"/>
                </a:p>
              </p:txBody>
            </p:sp>
            <p:sp>
              <p:nvSpPr>
                <p:cNvPr id="419" name="Aichitds6-45"/>
                <p:cNvSpPr/>
                <p:nvPr/>
              </p:nvSpPr>
              <p:spPr>
                <a:xfrm>
                  <a:off x="9125373" y="5605751"/>
                  <a:ext cx="12976" cy="8103"/>
                </a:xfrm>
                <a:custGeom>
                  <a:avLst/>
                  <a:gdLst>
                    <a:gd name="connsiteX0" fmla="*/ 12516 w 12976"/>
                    <a:gd name="connsiteY0" fmla="*/ 3749 h 8103"/>
                    <a:gd name="connsiteX1" fmla="*/ 12343 w 12976"/>
                    <a:gd name="connsiteY1" fmla="*/ 3836 h 8103"/>
                    <a:gd name="connsiteX2" fmla="*/ 12198 w 12976"/>
                    <a:gd name="connsiteY2" fmla="*/ 3893 h 8103"/>
                    <a:gd name="connsiteX3" fmla="*/ 12112 w 12976"/>
                    <a:gd name="connsiteY3" fmla="*/ 3922 h 8103"/>
                    <a:gd name="connsiteX4" fmla="*/ 12083 w 12976"/>
                    <a:gd name="connsiteY4" fmla="*/ 3922 h 8103"/>
                    <a:gd name="connsiteX5" fmla="*/ 12025 w 12976"/>
                    <a:gd name="connsiteY5" fmla="*/ 3922 h 8103"/>
                    <a:gd name="connsiteX6" fmla="*/ 11910 w 12976"/>
                    <a:gd name="connsiteY6" fmla="*/ 3951 h 8103"/>
                    <a:gd name="connsiteX7" fmla="*/ 11795 w 12976"/>
                    <a:gd name="connsiteY7" fmla="*/ 3951 h 8103"/>
                    <a:gd name="connsiteX8" fmla="*/ 11679 w 12976"/>
                    <a:gd name="connsiteY8" fmla="*/ 3951 h 8103"/>
                    <a:gd name="connsiteX9" fmla="*/ 11622 w 12976"/>
                    <a:gd name="connsiteY9" fmla="*/ 3951 h 8103"/>
                    <a:gd name="connsiteX10" fmla="*/ 11593 w 12976"/>
                    <a:gd name="connsiteY10" fmla="*/ 3951 h 8103"/>
                    <a:gd name="connsiteX11" fmla="*/ 11535 w 12976"/>
                    <a:gd name="connsiteY11" fmla="*/ 3951 h 8103"/>
                    <a:gd name="connsiteX12" fmla="*/ 11391 w 12976"/>
                    <a:gd name="connsiteY12" fmla="*/ 3951 h 8103"/>
                    <a:gd name="connsiteX13" fmla="*/ 11218 w 12976"/>
                    <a:gd name="connsiteY13" fmla="*/ 3922 h 8103"/>
                    <a:gd name="connsiteX14" fmla="*/ 11160 w 12976"/>
                    <a:gd name="connsiteY14" fmla="*/ 3893 h 8103"/>
                    <a:gd name="connsiteX15" fmla="*/ 11103 w 12976"/>
                    <a:gd name="connsiteY15" fmla="*/ 3865 h 8103"/>
                    <a:gd name="connsiteX16" fmla="*/ 10987 w 12976"/>
                    <a:gd name="connsiteY16" fmla="*/ 3836 h 8103"/>
                    <a:gd name="connsiteX17" fmla="*/ 10728 w 12976"/>
                    <a:gd name="connsiteY17" fmla="*/ 3720 h 8103"/>
                    <a:gd name="connsiteX18" fmla="*/ 4758 w 12976"/>
                    <a:gd name="connsiteY18" fmla="*/ 87 h 8103"/>
                    <a:gd name="connsiteX19" fmla="*/ 4758 w 12976"/>
                    <a:gd name="connsiteY19" fmla="*/ 87 h 8103"/>
                    <a:gd name="connsiteX20" fmla="*/ 4643 w 12976"/>
                    <a:gd name="connsiteY20" fmla="*/ 0 h 8103"/>
                    <a:gd name="connsiteX21" fmla="*/ 4585 w 12976"/>
                    <a:gd name="connsiteY21" fmla="*/ 1154 h 8103"/>
                    <a:gd name="connsiteX22" fmla="*/ 4182 w 12976"/>
                    <a:gd name="connsiteY22" fmla="*/ 1673 h 8103"/>
                    <a:gd name="connsiteX23" fmla="*/ 0 w 12976"/>
                    <a:gd name="connsiteY23" fmla="*/ 4095 h 8103"/>
                    <a:gd name="connsiteX24" fmla="*/ 231 w 12976"/>
                    <a:gd name="connsiteY24" fmla="*/ 4297 h 8103"/>
                    <a:gd name="connsiteX25" fmla="*/ 6200 w 12976"/>
                    <a:gd name="connsiteY25" fmla="*/ 7902 h 8103"/>
                    <a:gd name="connsiteX26" fmla="*/ 6575 w 12976"/>
                    <a:gd name="connsiteY26" fmla="*/ 8046 h 8103"/>
                    <a:gd name="connsiteX27" fmla="*/ 6633 w 12976"/>
                    <a:gd name="connsiteY27" fmla="*/ 8075 h 8103"/>
                    <a:gd name="connsiteX28" fmla="*/ 7065 w 12976"/>
                    <a:gd name="connsiteY28" fmla="*/ 8104 h 8103"/>
                    <a:gd name="connsiteX29" fmla="*/ 7094 w 12976"/>
                    <a:gd name="connsiteY29" fmla="*/ 8104 h 8103"/>
                    <a:gd name="connsiteX30" fmla="*/ 7556 w 12976"/>
                    <a:gd name="connsiteY30" fmla="*/ 8046 h 8103"/>
                    <a:gd name="connsiteX31" fmla="*/ 7556 w 12976"/>
                    <a:gd name="connsiteY31" fmla="*/ 8046 h 8103"/>
                    <a:gd name="connsiteX32" fmla="*/ 7959 w 12976"/>
                    <a:gd name="connsiteY32" fmla="*/ 7873 h 8103"/>
                    <a:gd name="connsiteX33" fmla="*/ 12775 w 12976"/>
                    <a:gd name="connsiteY33" fmla="*/ 5104 h 8103"/>
                    <a:gd name="connsiteX34" fmla="*/ 12977 w 12976"/>
                    <a:gd name="connsiteY34" fmla="*/ 4931 h 8103"/>
                    <a:gd name="connsiteX35" fmla="*/ 12948 w 12976"/>
                    <a:gd name="connsiteY35" fmla="*/ 4874 h 8103"/>
                    <a:gd name="connsiteX36" fmla="*/ 12919 w 12976"/>
                    <a:gd name="connsiteY36" fmla="*/ 4787 h 8103"/>
                    <a:gd name="connsiteX37" fmla="*/ 12919 w 12976"/>
                    <a:gd name="connsiteY37" fmla="*/ 4729 h 8103"/>
                    <a:gd name="connsiteX38" fmla="*/ 12977 w 12976"/>
                    <a:gd name="connsiteY38" fmla="*/ 3374 h 8103"/>
                    <a:gd name="connsiteX39" fmla="*/ 12516 w 12976"/>
                    <a:gd name="connsiteY39" fmla="*/ 3749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976" h="8103">
                      <a:moveTo>
                        <a:pt x="12516" y="3749"/>
                      </a:moveTo>
                      <a:cubicBezTo>
                        <a:pt x="12458" y="3778"/>
                        <a:pt x="12400" y="3807"/>
                        <a:pt x="12343" y="3836"/>
                      </a:cubicBezTo>
                      <a:cubicBezTo>
                        <a:pt x="12285" y="3865"/>
                        <a:pt x="12256" y="3893"/>
                        <a:pt x="12198" y="3893"/>
                      </a:cubicBezTo>
                      <a:cubicBezTo>
                        <a:pt x="12170" y="3893"/>
                        <a:pt x="12141" y="3893"/>
                        <a:pt x="12112" y="3922"/>
                      </a:cubicBezTo>
                      <a:cubicBezTo>
                        <a:pt x="12083" y="3922"/>
                        <a:pt x="12083" y="3922"/>
                        <a:pt x="12083" y="3922"/>
                      </a:cubicBezTo>
                      <a:cubicBezTo>
                        <a:pt x="12054" y="3922"/>
                        <a:pt x="12054" y="3922"/>
                        <a:pt x="12025" y="3922"/>
                      </a:cubicBezTo>
                      <a:cubicBezTo>
                        <a:pt x="11997" y="3922"/>
                        <a:pt x="11939" y="3922"/>
                        <a:pt x="11910" y="3951"/>
                      </a:cubicBezTo>
                      <a:cubicBezTo>
                        <a:pt x="11881" y="3951"/>
                        <a:pt x="11823" y="3951"/>
                        <a:pt x="11795" y="3951"/>
                      </a:cubicBezTo>
                      <a:cubicBezTo>
                        <a:pt x="11766" y="3951"/>
                        <a:pt x="11708" y="3951"/>
                        <a:pt x="11679" y="3951"/>
                      </a:cubicBezTo>
                      <a:lnTo>
                        <a:pt x="11622" y="3951"/>
                      </a:lnTo>
                      <a:lnTo>
                        <a:pt x="11593" y="3951"/>
                      </a:lnTo>
                      <a:cubicBezTo>
                        <a:pt x="11564" y="3951"/>
                        <a:pt x="11535" y="3951"/>
                        <a:pt x="11535" y="3951"/>
                      </a:cubicBezTo>
                      <a:cubicBezTo>
                        <a:pt x="11477" y="3951"/>
                        <a:pt x="11449" y="3951"/>
                        <a:pt x="11391" y="3951"/>
                      </a:cubicBezTo>
                      <a:cubicBezTo>
                        <a:pt x="11333" y="3951"/>
                        <a:pt x="11276" y="3951"/>
                        <a:pt x="11218" y="3922"/>
                      </a:cubicBezTo>
                      <a:cubicBezTo>
                        <a:pt x="11189" y="3922"/>
                        <a:pt x="11160" y="3893"/>
                        <a:pt x="11160" y="3893"/>
                      </a:cubicBezTo>
                      <a:cubicBezTo>
                        <a:pt x="11160" y="3893"/>
                        <a:pt x="11131" y="3893"/>
                        <a:pt x="11103" y="3865"/>
                      </a:cubicBezTo>
                      <a:cubicBezTo>
                        <a:pt x="11074" y="3865"/>
                        <a:pt x="11045" y="3865"/>
                        <a:pt x="10987" y="3836"/>
                      </a:cubicBezTo>
                      <a:cubicBezTo>
                        <a:pt x="10901" y="3807"/>
                        <a:pt x="10814" y="3749"/>
                        <a:pt x="10728" y="3720"/>
                      </a:cubicBezTo>
                      <a:lnTo>
                        <a:pt x="4758" y="87"/>
                      </a:lnTo>
                      <a:lnTo>
                        <a:pt x="4758" y="87"/>
                      </a:lnTo>
                      <a:cubicBezTo>
                        <a:pt x="4729" y="58"/>
                        <a:pt x="4672" y="29"/>
                        <a:pt x="4643" y="0"/>
                      </a:cubicBezTo>
                      <a:lnTo>
                        <a:pt x="4585" y="1154"/>
                      </a:lnTo>
                      <a:cubicBezTo>
                        <a:pt x="4585" y="1356"/>
                        <a:pt x="4441" y="1557"/>
                        <a:pt x="4182" y="1673"/>
                      </a:cubicBezTo>
                      <a:lnTo>
                        <a:pt x="0" y="4095"/>
                      </a:lnTo>
                      <a:cubicBezTo>
                        <a:pt x="58" y="4153"/>
                        <a:pt x="115" y="4239"/>
                        <a:pt x="231" y="4297"/>
                      </a:cubicBezTo>
                      <a:lnTo>
                        <a:pt x="6200" y="7902"/>
                      </a:lnTo>
                      <a:cubicBezTo>
                        <a:pt x="6315" y="7959"/>
                        <a:pt x="6431" y="8017"/>
                        <a:pt x="6575" y="8046"/>
                      </a:cubicBezTo>
                      <a:cubicBezTo>
                        <a:pt x="6604" y="8046"/>
                        <a:pt x="6604" y="8046"/>
                        <a:pt x="6633" y="8075"/>
                      </a:cubicBezTo>
                      <a:cubicBezTo>
                        <a:pt x="6777" y="8104"/>
                        <a:pt x="6921" y="8104"/>
                        <a:pt x="7065" y="8104"/>
                      </a:cubicBezTo>
                      <a:lnTo>
                        <a:pt x="7094" y="8104"/>
                      </a:lnTo>
                      <a:cubicBezTo>
                        <a:pt x="7267" y="8104"/>
                        <a:pt x="7411" y="8104"/>
                        <a:pt x="7556" y="8046"/>
                      </a:cubicBezTo>
                      <a:lnTo>
                        <a:pt x="7556" y="8046"/>
                      </a:lnTo>
                      <a:cubicBezTo>
                        <a:pt x="7700" y="8017"/>
                        <a:pt x="7844" y="7959"/>
                        <a:pt x="7959" y="7873"/>
                      </a:cubicBezTo>
                      <a:lnTo>
                        <a:pt x="12775" y="5104"/>
                      </a:lnTo>
                      <a:cubicBezTo>
                        <a:pt x="12862" y="5047"/>
                        <a:pt x="12919" y="4989"/>
                        <a:pt x="12977" y="4931"/>
                      </a:cubicBezTo>
                      <a:cubicBezTo>
                        <a:pt x="12977" y="4903"/>
                        <a:pt x="12948" y="4903"/>
                        <a:pt x="12948" y="4874"/>
                      </a:cubicBezTo>
                      <a:cubicBezTo>
                        <a:pt x="12948" y="4845"/>
                        <a:pt x="12919" y="4816"/>
                        <a:pt x="12919" y="4787"/>
                      </a:cubicBezTo>
                      <a:lnTo>
                        <a:pt x="12919" y="4729"/>
                      </a:lnTo>
                      <a:lnTo>
                        <a:pt x="12977" y="3374"/>
                      </a:lnTo>
                      <a:lnTo>
                        <a:pt x="12516" y="3749"/>
                      </a:lnTo>
                      <a:close/>
                    </a:path>
                  </a:pathLst>
                </a:custGeom>
                <a:solidFill>
                  <a:srgbClr val="4C4DC3"/>
                </a:solidFill>
                <a:ln w="2878" cap="flat">
                  <a:noFill/>
                  <a:prstDash val="solid"/>
                  <a:miter/>
                </a:ln>
              </p:spPr>
              <p:txBody>
                <a:bodyPr rtlCol="0" anchor="ctr"/>
                <a:lstStyle/>
                <a:p>
                  <a:endParaRPr lang="zh-CN" altLang="en-US"/>
                </a:p>
              </p:txBody>
            </p:sp>
            <p:sp>
              <p:nvSpPr>
                <p:cNvPr id="420" name="Aichitds6-46"/>
                <p:cNvSpPr/>
                <p:nvPr/>
              </p:nvSpPr>
              <p:spPr>
                <a:xfrm>
                  <a:off x="9134024" y="5611000"/>
                  <a:ext cx="13005" cy="8189"/>
                </a:xfrm>
                <a:custGeom>
                  <a:avLst/>
                  <a:gdLst>
                    <a:gd name="connsiteX0" fmla="*/ 12862 w 13005"/>
                    <a:gd name="connsiteY0" fmla="*/ 4787 h 8189"/>
                    <a:gd name="connsiteX1" fmla="*/ 12862 w 13005"/>
                    <a:gd name="connsiteY1" fmla="*/ 4758 h 8189"/>
                    <a:gd name="connsiteX2" fmla="*/ 12862 w 13005"/>
                    <a:gd name="connsiteY2" fmla="*/ 4729 h 8189"/>
                    <a:gd name="connsiteX3" fmla="*/ 12919 w 13005"/>
                    <a:gd name="connsiteY3" fmla="*/ 3403 h 8189"/>
                    <a:gd name="connsiteX4" fmla="*/ 12429 w 13005"/>
                    <a:gd name="connsiteY4" fmla="*/ 3691 h 8189"/>
                    <a:gd name="connsiteX5" fmla="*/ 12256 w 13005"/>
                    <a:gd name="connsiteY5" fmla="*/ 3806 h 8189"/>
                    <a:gd name="connsiteX6" fmla="*/ 12112 w 13005"/>
                    <a:gd name="connsiteY6" fmla="*/ 3864 h 8189"/>
                    <a:gd name="connsiteX7" fmla="*/ 12025 w 13005"/>
                    <a:gd name="connsiteY7" fmla="*/ 3893 h 8189"/>
                    <a:gd name="connsiteX8" fmla="*/ 12025 w 13005"/>
                    <a:gd name="connsiteY8" fmla="*/ 3893 h 8189"/>
                    <a:gd name="connsiteX9" fmla="*/ 11968 w 13005"/>
                    <a:gd name="connsiteY9" fmla="*/ 3893 h 8189"/>
                    <a:gd name="connsiteX10" fmla="*/ 11852 w 13005"/>
                    <a:gd name="connsiteY10" fmla="*/ 3922 h 8189"/>
                    <a:gd name="connsiteX11" fmla="*/ 11737 w 13005"/>
                    <a:gd name="connsiteY11" fmla="*/ 3922 h 8189"/>
                    <a:gd name="connsiteX12" fmla="*/ 11622 w 13005"/>
                    <a:gd name="connsiteY12" fmla="*/ 3951 h 8189"/>
                    <a:gd name="connsiteX13" fmla="*/ 11564 w 13005"/>
                    <a:gd name="connsiteY13" fmla="*/ 3951 h 8189"/>
                    <a:gd name="connsiteX14" fmla="*/ 11535 w 13005"/>
                    <a:gd name="connsiteY14" fmla="*/ 3951 h 8189"/>
                    <a:gd name="connsiteX15" fmla="*/ 11477 w 13005"/>
                    <a:gd name="connsiteY15" fmla="*/ 3951 h 8189"/>
                    <a:gd name="connsiteX16" fmla="*/ 11333 w 13005"/>
                    <a:gd name="connsiteY16" fmla="*/ 3922 h 8189"/>
                    <a:gd name="connsiteX17" fmla="*/ 11189 w 13005"/>
                    <a:gd name="connsiteY17" fmla="*/ 3893 h 8189"/>
                    <a:gd name="connsiteX18" fmla="*/ 11103 w 13005"/>
                    <a:gd name="connsiteY18" fmla="*/ 3864 h 8189"/>
                    <a:gd name="connsiteX19" fmla="*/ 11074 w 13005"/>
                    <a:gd name="connsiteY19" fmla="*/ 3864 h 8189"/>
                    <a:gd name="connsiteX20" fmla="*/ 10958 w 13005"/>
                    <a:gd name="connsiteY20" fmla="*/ 3835 h 8189"/>
                    <a:gd name="connsiteX21" fmla="*/ 10699 w 13005"/>
                    <a:gd name="connsiteY21" fmla="*/ 3691 h 8189"/>
                    <a:gd name="connsiteX22" fmla="*/ 4729 w 13005"/>
                    <a:gd name="connsiteY22" fmla="*/ 87 h 8189"/>
                    <a:gd name="connsiteX23" fmla="*/ 4729 w 13005"/>
                    <a:gd name="connsiteY23" fmla="*/ 87 h 8189"/>
                    <a:gd name="connsiteX24" fmla="*/ 4614 w 13005"/>
                    <a:gd name="connsiteY24" fmla="*/ 0 h 8189"/>
                    <a:gd name="connsiteX25" fmla="*/ 4585 w 13005"/>
                    <a:gd name="connsiteY25" fmla="*/ 1154 h 8189"/>
                    <a:gd name="connsiteX26" fmla="*/ 4182 w 13005"/>
                    <a:gd name="connsiteY26" fmla="*/ 1701 h 8189"/>
                    <a:gd name="connsiteX27" fmla="*/ 0 w 13005"/>
                    <a:gd name="connsiteY27" fmla="*/ 4124 h 8189"/>
                    <a:gd name="connsiteX28" fmla="*/ 231 w 13005"/>
                    <a:gd name="connsiteY28" fmla="*/ 4326 h 8189"/>
                    <a:gd name="connsiteX29" fmla="*/ 6200 w 13005"/>
                    <a:gd name="connsiteY29" fmla="*/ 7959 h 8189"/>
                    <a:gd name="connsiteX30" fmla="*/ 6575 w 13005"/>
                    <a:gd name="connsiteY30" fmla="*/ 8103 h 8189"/>
                    <a:gd name="connsiteX31" fmla="*/ 6633 w 13005"/>
                    <a:gd name="connsiteY31" fmla="*/ 8132 h 8189"/>
                    <a:gd name="connsiteX32" fmla="*/ 7065 w 13005"/>
                    <a:gd name="connsiteY32" fmla="*/ 8190 h 8189"/>
                    <a:gd name="connsiteX33" fmla="*/ 7094 w 13005"/>
                    <a:gd name="connsiteY33" fmla="*/ 8190 h 8189"/>
                    <a:gd name="connsiteX34" fmla="*/ 7556 w 13005"/>
                    <a:gd name="connsiteY34" fmla="*/ 8132 h 8189"/>
                    <a:gd name="connsiteX35" fmla="*/ 7556 w 13005"/>
                    <a:gd name="connsiteY35" fmla="*/ 8132 h 8189"/>
                    <a:gd name="connsiteX36" fmla="*/ 7988 w 13005"/>
                    <a:gd name="connsiteY36" fmla="*/ 7988 h 8189"/>
                    <a:gd name="connsiteX37" fmla="*/ 12804 w 13005"/>
                    <a:gd name="connsiteY37" fmla="*/ 5191 h 8189"/>
                    <a:gd name="connsiteX38" fmla="*/ 13006 w 13005"/>
                    <a:gd name="connsiteY38" fmla="*/ 5018 h 8189"/>
                    <a:gd name="connsiteX39" fmla="*/ 12977 w 13005"/>
                    <a:gd name="connsiteY39" fmla="*/ 4931 h 8189"/>
                    <a:gd name="connsiteX40" fmla="*/ 12862 w 13005"/>
                    <a:gd name="connsiteY40" fmla="*/ 4787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04" h="8189">
                      <a:moveTo>
                        <a:pt x="12862" y="4787"/>
                      </a:moveTo>
                      <a:lnTo>
                        <a:pt x="12862" y="4758"/>
                      </a:lnTo>
                      <a:lnTo>
                        <a:pt x="12862" y="4729"/>
                      </a:lnTo>
                      <a:lnTo>
                        <a:pt x="12919" y="3403"/>
                      </a:lnTo>
                      <a:lnTo>
                        <a:pt x="12429" y="3691"/>
                      </a:lnTo>
                      <a:cubicBezTo>
                        <a:pt x="12371" y="3720"/>
                        <a:pt x="12314" y="3749"/>
                        <a:pt x="12256" y="3806"/>
                      </a:cubicBezTo>
                      <a:cubicBezTo>
                        <a:pt x="12198" y="3835"/>
                        <a:pt x="12141" y="3835"/>
                        <a:pt x="12112" y="3864"/>
                      </a:cubicBezTo>
                      <a:cubicBezTo>
                        <a:pt x="12083" y="3864"/>
                        <a:pt x="12054" y="3864"/>
                        <a:pt x="12025" y="3893"/>
                      </a:cubicBezTo>
                      <a:lnTo>
                        <a:pt x="12025" y="3893"/>
                      </a:lnTo>
                      <a:cubicBezTo>
                        <a:pt x="11997" y="3893"/>
                        <a:pt x="11997" y="3893"/>
                        <a:pt x="11968" y="3893"/>
                      </a:cubicBezTo>
                      <a:cubicBezTo>
                        <a:pt x="11939" y="3893"/>
                        <a:pt x="11881" y="3893"/>
                        <a:pt x="11852" y="3922"/>
                      </a:cubicBezTo>
                      <a:cubicBezTo>
                        <a:pt x="11823" y="3922"/>
                        <a:pt x="11766" y="3922"/>
                        <a:pt x="11737" y="3922"/>
                      </a:cubicBezTo>
                      <a:cubicBezTo>
                        <a:pt x="11679" y="3951"/>
                        <a:pt x="11650" y="3951"/>
                        <a:pt x="11622" y="3951"/>
                      </a:cubicBezTo>
                      <a:cubicBezTo>
                        <a:pt x="11593" y="3951"/>
                        <a:pt x="11593" y="3951"/>
                        <a:pt x="11564" y="3951"/>
                      </a:cubicBezTo>
                      <a:lnTo>
                        <a:pt x="11535" y="3951"/>
                      </a:lnTo>
                      <a:cubicBezTo>
                        <a:pt x="11506" y="3951"/>
                        <a:pt x="11477" y="3951"/>
                        <a:pt x="11477" y="3951"/>
                      </a:cubicBezTo>
                      <a:cubicBezTo>
                        <a:pt x="11420" y="3951"/>
                        <a:pt x="11362" y="3951"/>
                        <a:pt x="11333" y="3922"/>
                      </a:cubicBezTo>
                      <a:cubicBezTo>
                        <a:pt x="11276" y="3922"/>
                        <a:pt x="11218" y="3922"/>
                        <a:pt x="11189" y="3893"/>
                      </a:cubicBezTo>
                      <a:cubicBezTo>
                        <a:pt x="11160" y="3893"/>
                        <a:pt x="11131" y="3893"/>
                        <a:pt x="11103" y="3864"/>
                      </a:cubicBezTo>
                      <a:cubicBezTo>
                        <a:pt x="11103" y="3864"/>
                        <a:pt x="11074" y="3864"/>
                        <a:pt x="11074" y="3864"/>
                      </a:cubicBezTo>
                      <a:cubicBezTo>
                        <a:pt x="11045" y="3864"/>
                        <a:pt x="10987" y="3864"/>
                        <a:pt x="10958" y="3835"/>
                      </a:cubicBezTo>
                      <a:cubicBezTo>
                        <a:pt x="10872" y="3806"/>
                        <a:pt x="10785" y="3778"/>
                        <a:pt x="10699" y="3691"/>
                      </a:cubicBezTo>
                      <a:lnTo>
                        <a:pt x="4729" y="87"/>
                      </a:lnTo>
                      <a:cubicBezTo>
                        <a:pt x="4729" y="87"/>
                        <a:pt x="4729" y="87"/>
                        <a:pt x="4729" y="87"/>
                      </a:cubicBezTo>
                      <a:cubicBezTo>
                        <a:pt x="4672" y="58"/>
                        <a:pt x="4643" y="29"/>
                        <a:pt x="4614" y="0"/>
                      </a:cubicBezTo>
                      <a:lnTo>
                        <a:pt x="4585" y="1154"/>
                      </a:lnTo>
                      <a:cubicBezTo>
                        <a:pt x="4585" y="1355"/>
                        <a:pt x="4441" y="1557"/>
                        <a:pt x="4182" y="1701"/>
                      </a:cubicBezTo>
                      <a:lnTo>
                        <a:pt x="0" y="4124"/>
                      </a:lnTo>
                      <a:cubicBezTo>
                        <a:pt x="58" y="4210"/>
                        <a:pt x="115" y="4268"/>
                        <a:pt x="231" y="4326"/>
                      </a:cubicBezTo>
                      <a:lnTo>
                        <a:pt x="6200" y="7959"/>
                      </a:lnTo>
                      <a:cubicBezTo>
                        <a:pt x="6315" y="8017"/>
                        <a:pt x="6431" y="8074"/>
                        <a:pt x="6575" y="8103"/>
                      </a:cubicBezTo>
                      <a:cubicBezTo>
                        <a:pt x="6604" y="8103"/>
                        <a:pt x="6604" y="8103"/>
                        <a:pt x="6633" y="8132"/>
                      </a:cubicBezTo>
                      <a:cubicBezTo>
                        <a:pt x="6777" y="8161"/>
                        <a:pt x="6921" y="8190"/>
                        <a:pt x="7065" y="8190"/>
                      </a:cubicBezTo>
                      <a:lnTo>
                        <a:pt x="7094" y="8190"/>
                      </a:lnTo>
                      <a:cubicBezTo>
                        <a:pt x="7238" y="8190"/>
                        <a:pt x="7411" y="8190"/>
                        <a:pt x="7556" y="8132"/>
                      </a:cubicBezTo>
                      <a:lnTo>
                        <a:pt x="7556" y="8132"/>
                      </a:lnTo>
                      <a:cubicBezTo>
                        <a:pt x="7700" y="8103"/>
                        <a:pt x="7844" y="8045"/>
                        <a:pt x="7988" y="7988"/>
                      </a:cubicBezTo>
                      <a:lnTo>
                        <a:pt x="12804" y="5191"/>
                      </a:lnTo>
                      <a:cubicBezTo>
                        <a:pt x="12890" y="5133"/>
                        <a:pt x="12948" y="5075"/>
                        <a:pt x="13006" y="5018"/>
                      </a:cubicBezTo>
                      <a:cubicBezTo>
                        <a:pt x="13006" y="4989"/>
                        <a:pt x="12977" y="4960"/>
                        <a:pt x="12977" y="4931"/>
                      </a:cubicBezTo>
                      <a:cubicBezTo>
                        <a:pt x="12862" y="4873"/>
                        <a:pt x="12862" y="4845"/>
                        <a:pt x="12862" y="4787"/>
                      </a:cubicBezTo>
                      <a:close/>
                    </a:path>
                  </a:pathLst>
                </a:custGeom>
                <a:solidFill>
                  <a:srgbClr val="4C4DC3"/>
                </a:solidFill>
                <a:ln w="2878" cap="flat">
                  <a:noFill/>
                  <a:prstDash val="solid"/>
                  <a:miter/>
                </a:ln>
              </p:spPr>
              <p:txBody>
                <a:bodyPr rtlCol="0" anchor="ctr"/>
                <a:lstStyle/>
                <a:p>
                  <a:endParaRPr lang="zh-CN" altLang="en-US"/>
                </a:p>
              </p:txBody>
            </p:sp>
            <p:sp>
              <p:nvSpPr>
                <p:cNvPr id="421" name="Aichitds6-47"/>
                <p:cNvSpPr/>
                <p:nvPr/>
              </p:nvSpPr>
              <p:spPr>
                <a:xfrm>
                  <a:off x="9142560" y="5616133"/>
                  <a:ext cx="13005" cy="8132"/>
                </a:xfrm>
                <a:custGeom>
                  <a:avLst/>
                  <a:gdLst>
                    <a:gd name="connsiteX0" fmla="*/ 12890 w 13005"/>
                    <a:gd name="connsiteY0" fmla="*/ 4787 h 8132"/>
                    <a:gd name="connsiteX1" fmla="*/ 12948 w 13005"/>
                    <a:gd name="connsiteY1" fmla="*/ 3432 h 8132"/>
                    <a:gd name="connsiteX2" fmla="*/ 12429 w 13005"/>
                    <a:gd name="connsiteY2" fmla="*/ 3720 h 8132"/>
                    <a:gd name="connsiteX3" fmla="*/ 12256 w 13005"/>
                    <a:gd name="connsiteY3" fmla="*/ 3806 h 8132"/>
                    <a:gd name="connsiteX4" fmla="*/ 12112 w 13005"/>
                    <a:gd name="connsiteY4" fmla="*/ 3864 h 8132"/>
                    <a:gd name="connsiteX5" fmla="*/ 12054 w 13005"/>
                    <a:gd name="connsiteY5" fmla="*/ 3864 h 8132"/>
                    <a:gd name="connsiteX6" fmla="*/ 12025 w 13005"/>
                    <a:gd name="connsiteY6" fmla="*/ 3864 h 8132"/>
                    <a:gd name="connsiteX7" fmla="*/ 11997 w 13005"/>
                    <a:gd name="connsiteY7" fmla="*/ 3864 h 8132"/>
                    <a:gd name="connsiteX8" fmla="*/ 11881 w 13005"/>
                    <a:gd name="connsiteY8" fmla="*/ 3893 h 8132"/>
                    <a:gd name="connsiteX9" fmla="*/ 11766 w 13005"/>
                    <a:gd name="connsiteY9" fmla="*/ 3893 h 8132"/>
                    <a:gd name="connsiteX10" fmla="*/ 11622 w 13005"/>
                    <a:gd name="connsiteY10" fmla="*/ 3893 h 8132"/>
                    <a:gd name="connsiteX11" fmla="*/ 11593 w 13005"/>
                    <a:gd name="connsiteY11" fmla="*/ 3893 h 8132"/>
                    <a:gd name="connsiteX12" fmla="*/ 11564 w 13005"/>
                    <a:gd name="connsiteY12" fmla="*/ 3893 h 8132"/>
                    <a:gd name="connsiteX13" fmla="*/ 11506 w 13005"/>
                    <a:gd name="connsiteY13" fmla="*/ 3893 h 8132"/>
                    <a:gd name="connsiteX14" fmla="*/ 11362 w 13005"/>
                    <a:gd name="connsiteY14" fmla="*/ 3893 h 8132"/>
                    <a:gd name="connsiteX15" fmla="*/ 11218 w 13005"/>
                    <a:gd name="connsiteY15" fmla="*/ 3864 h 8132"/>
                    <a:gd name="connsiteX16" fmla="*/ 11160 w 13005"/>
                    <a:gd name="connsiteY16" fmla="*/ 3835 h 8132"/>
                    <a:gd name="connsiteX17" fmla="*/ 11102 w 13005"/>
                    <a:gd name="connsiteY17" fmla="*/ 3835 h 8132"/>
                    <a:gd name="connsiteX18" fmla="*/ 10987 w 13005"/>
                    <a:gd name="connsiteY18" fmla="*/ 3806 h 8132"/>
                    <a:gd name="connsiteX19" fmla="*/ 10699 w 13005"/>
                    <a:gd name="connsiteY19" fmla="*/ 3691 h 8132"/>
                    <a:gd name="connsiteX20" fmla="*/ 4729 w 13005"/>
                    <a:gd name="connsiteY20" fmla="*/ 86 h 8132"/>
                    <a:gd name="connsiteX21" fmla="*/ 4729 w 13005"/>
                    <a:gd name="connsiteY21" fmla="*/ 86 h 8132"/>
                    <a:gd name="connsiteX22" fmla="*/ 4614 w 13005"/>
                    <a:gd name="connsiteY22" fmla="*/ 0 h 8132"/>
                    <a:gd name="connsiteX23" fmla="*/ 4585 w 13005"/>
                    <a:gd name="connsiteY23" fmla="*/ 1182 h 8132"/>
                    <a:gd name="connsiteX24" fmla="*/ 4181 w 13005"/>
                    <a:gd name="connsiteY24" fmla="*/ 1701 h 8132"/>
                    <a:gd name="connsiteX25" fmla="*/ 0 w 13005"/>
                    <a:gd name="connsiteY25" fmla="*/ 4124 h 8132"/>
                    <a:gd name="connsiteX26" fmla="*/ 231 w 13005"/>
                    <a:gd name="connsiteY26" fmla="*/ 4326 h 8132"/>
                    <a:gd name="connsiteX27" fmla="*/ 6200 w 13005"/>
                    <a:gd name="connsiteY27" fmla="*/ 7930 h 8132"/>
                    <a:gd name="connsiteX28" fmla="*/ 6575 w 13005"/>
                    <a:gd name="connsiteY28" fmla="*/ 8074 h 8132"/>
                    <a:gd name="connsiteX29" fmla="*/ 6633 w 13005"/>
                    <a:gd name="connsiteY29" fmla="*/ 8103 h 8132"/>
                    <a:gd name="connsiteX30" fmla="*/ 7065 w 13005"/>
                    <a:gd name="connsiteY30" fmla="*/ 8132 h 8132"/>
                    <a:gd name="connsiteX31" fmla="*/ 7094 w 13005"/>
                    <a:gd name="connsiteY31" fmla="*/ 8132 h 8132"/>
                    <a:gd name="connsiteX32" fmla="*/ 7555 w 13005"/>
                    <a:gd name="connsiteY32" fmla="*/ 8074 h 8132"/>
                    <a:gd name="connsiteX33" fmla="*/ 7584 w 13005"/>
                    <a:gd name="connsiteY33" fmla="*/ 8074 h 8132"/>
                    <a:gd name="connsiteX34" fmla="*/ 7988 w 13005"/>
                    <a:gd name="connsiteY34" fmla="*/ 7902 h 8132"/>
                    <a:gd name="connsiteX35" fmla="*/ 12804 w 13005"/>
                    <a:gd name="connsiteY35" fmla="*/ 5133 h 8132"/>
                    <a:gd name="connsiteX36" fmla="*/ 13006 w 13005"/>
                    <a:gd name="connsiteY36" fmla="*/ 4931 h 8132"/>
                    <a:gd name="connsiteX37" fmla="*/ 12977 w 13005"/>
                    <a:gd name="connsiteY37" fmla="*/ 4873 h 8132"/>
                    <a:gd name="connsiteX38" fmla="*/ 12948 w 13005"/>
                    <a:gd name="connsiteY38" fmla="*/ 4787 h 8132"/>
                    <a:gd name="connsiteX39" fmla="*/ 12948 w 13005"/>
                    <a:gd name="connsiteY39" fmla="*/ 4787 h 8132"/>
                    <a:gd name="connsiteX40" fmla="*/ 12890 w 13005"/>
                    <a:gd name="connsiteY40" fmla="*/ 4787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04" h="8131">
                      <a:moveTo>
                        <a:pt x="12890" y="4787"/>
                      </a:moveTo>
                      <a:lnTo>
                        <a:pt x="12948" y="3432"/>
                      </a:lnTo>
                      <a:lnTo>
                        <a:pt x="12429" y="3720"/>
                      </a:lnTo>
                      <a:cubicBezTo>
                        <a:pt x="12371" y="3749"/>
                        <a:pt x="12314" y="3778"/>
                        <a:pt x="12256" y="3806"/>
                      </a:cubicBezTo>
                      <a:cubicBezTo>
                        <a:pt x="12198" y="3835"/>
                        <a:pt x="12141" y="3835"/>
                        <a:pt x="12112" y="3864"/>
                      </a:cubicBezTo>
                      <a:cubicBezTo>
                        <a:pt x="12083" y="3864"/>
                        <a:pt x="12054" y="3864"/>
                        <a:pt x="12054" y="3864"/>
                      </a:cubicBezTo>
                      <a:cubicBezTo>
                        <a:pt x="12025" y="3864"/>
                        <a:pt x="12025" y="3864"/>
                        <a:pt x="12025" y="3864"/>
                      </a:cubicBezTo>
                      <a:cubicBezTo>
                        <a:pt x="11997" y="3864"/>
                        <a:pt x="11997" y="3864"/>
                        <a:pt x="11997" y="3864"/>
                      </a:cubicBezTo>
                      <a:cubicBezTo>
                        <a:pt x="11939" y="3864"/>
                        <a:pt x="11910" y="3893"/>
                        <a:pt x="11881" y="3893"/>
                      </a:cubicBezTo>
                      <a:cubicBezTo>
                        <a:pt x="11823" y="3893"/>
                        <a:pt x="11795" y="3893"/>
                        <a:pt x="11766" y="3893"/>
                      </a:cubicBezTo>
                      <a:cubicBezTo>
                        <a:pt x="11737" y="3893"/>
                        <a:pt x="11679" y="3893"/>
                        <a:pt x="11622" y="3893"/>
                      </a:cubicBezTo>
                      <a:cubicBezTo>
                        <a:pt x="11622" y="3893"/>
                        <a:pt x="11622" y="3893"/>
                        <a:pt x="11593" y="3893"/>
                      </a:cubicBezTo>
                      <a:lnTo>
                        <a:pt x="11564" y="3893"/>
                      </a:lnTo>
                      <a:cubicBezTo>
                        <a:pt x="11535" y="3893"/>
                        <a:pt x="11506" y="3893"/>
                        <a:pt x="11506" y="3893"/>
                      </a:cubicBezTo>
                      <a:cubicBezTo>
                        <a:pt x="11449" y="3893"/>
                        <a:pt x="11420" y="3893"/>
                        <a:pt x="11362" y="3893"/>
                      </a:cubicBezTo>
                      <a:cubicBezTo>
                        <a:pt x="11304" y="3893"/>
                        <a:pt x="11247" y="3893"/>
                        <a:pt x="11218" y="3864"/>
                      </a:cubicBezTo>
                      <a:cubicBezTo>
                        <a:pt x="11218" y="3864"/>
                        <a:pt x="11160" y="3864"/>
                        <a:pt x="11160" y="3835"/>
                      </a:cubicBezTo>
                      <a:cubicBezTo>
                        <a:pt x="11131" y="3835"/>
                        <a:pt x="11131" y="3835"/>
                        <a:pt x="11102" y="3835"/>
                      </a:cubicBezTo>
                      <a:cubicBezTo>
                        <a:pt x="11074" y="3835"/>
                        <a:pt x="11016" y="3806"/>
                        <a:pt x="10987" y="3806"/>
                      </a:cubicBezTo>
                      <a:cubicBezTo>
                        <a:pt x="10901" y="3778"/>
                        <a:pt x="10785" y="3749"/>
                        <a:pt x="10699" y="3691"/>
                      </a:cubicBezTo>
                      <a:lnTo>
                        <a:pt x="4729" y="86"/>
                      </a:lnTo>
                      <a:lnTo>
                        <a:pt x="4729" y="86"/>
                      </a:lnTo>
                      <a:cubicBezTo>
                        <a:pt x="4700" y="57"/>
                        <a:pt x="4672" y="29"/>
                        <a:pt x="4614" y="0"/>
                      </a:cubicBezTo>
                      <a:lnTo>
                        <a:pt x="4585" y="1182"/>
                      </a:lnTo>
                      <a:cubicBezTo>
                        <a:pt x="4585" y="1384"/>
                        <a:pt x="4441" y="1557"/>
                        <a:pt x="4181" y="1701"/>
                      </a:cubicBezTo>
                      <a:lnTo>
                        <a:pt x="0" y="4124"/>
                      </a:lnTo>
                      <a:cubicBezTo>
                        <a:pt x="58" y="4181"/>
                        <a:pt x="144" y="4268"/>
                        <a:pt x="231" y="4326"/>
                      </a:cubicBezTo>
                      <a:lnTo>
                        <a:pt x="6200" y="7930"/>
                      </a:lnTo>
                      <a:cubicBezTo>
                        <a:pt x="6315" y="7988"/>
                        <a:pt x="6431" y="8045"/>
                        <a:pt x="6575" y="8074"/>
                      </a:cubicBezTo>
                      <a:cubicBezTo>
                        <a:pt x="6604" y="8074"/>
                        <a:pt x="6604" y="8074"/>
                        <a:pt x="6633" y="8103"/>
                      </a:cubicBezTo>
                      <a:cubicBezTo>
                        <a:pt x="6777" y="8132"/>
                        <a:pt x="6921" y="8132"/>
                        <a:pt x="7065" y="8132"/>
                      </a:cubicBezTo>
                      <a:lnTo>
                        <a:pt x="7094" y="8132"/>
                      </a:lnTo>
                      <a:cubicBezTo>
                        <a:pt x="7238" y="8132"/>
                        <a:pt x="7411" y="8132"/>
                        <a:pt x="7555" y="8074"/>
                      </a:cubicBezTo>
                      <a:lnTo>
                        <a:pt x="7584" y="8074"/>
                      </a:lnTo>
                      <a:cubicBezTo>
                        <a:pt x="7728" y="8045"/>
                        <a:pt x="7873" y="7988"/>
                        <a:pt x="7988" y="7902"/>
                      </a:cubicBezTo>
                      <a:lnTo>
                        <a:pt x="12804" y="5133"/>
                      </a:lnTo>
                      <a:cubicBezTo>
                        <a:pt x="12890" y="5075"/>
                        <a:pt x="12948" y="4989"/>
                        <a:pt x="13006" y="4931"/>
                      </a:cubicBezTo>
                      <a:cubicBezTo>
                        <a:pt x="13006" y="4902"/>
                        <a:pt x="12977" y="4902"/>
                        <a:pt x="12977" y="4873"/>
                      </a:cubicBezTo>
                      <a:cubicBezTo>
                        <a:pt x="12977" y="4845"/>
                        <a:pt x="12977" y="4845"/>
                        <a:pt x="12948" y="4787"/>
                      </a:cubicBezTo>
                      <a:lnTo>
                        <a:pt x="12948" y="4787"/>
                      </a:lnTo>
                      <a:lnTo>
                        <a:pt x="12890" y="4787"/>
                      </a:lnTo>
                      <a:close/>
                    </a:path>
                  </a:pathLst>
                </a:custGeom>
                <a:solidFill>
                  <a:srgbClr val="4C4DC3"/>
                </a:solidFill>
                <a:ln w="2878" cap="flat">
                  <a:noFill/>
                  <a:prstDash val="solid"/>
                  <a:miter/>
                </a:ln>
              </p:spPr>
              <p:txBody>
                <a:bodyPr rtlCol="0" anchor="ctr"/>
                <a:lstStyle/>
                <a:p>
                  <a:endParaRPr lang="zh-CN" altLang="en-US"/>
                </a:p>
              </p:txBody>
            </p:sp>
            <p:sp>
              <p:nvSpPr>
                <p:cNvPr id="422" name="Aichitds6-48"/>
                <p:cNvSpPr/>
                <p:nvPr/>
              </p:nvSpPr>
              <p:spPr>
                <a:xfrm>
                  <a:off x="9151067" y="5621324"/>
                  <a:ext cx="13034" cy="8189"/>
                </a:xfrm>
                <a:custGeom>
                  <a:avLst/>
                  <a:gdLst>
                    <a:gd name="connsiteX0" fmla="*/ 12948 w 13034"/>
                    <a:gd name="connsiteY0" fmla="*/ 4845 h 8189"/>
                    <a:gd name="connsiteX1" fmla="*/ 12948 w 13034"/>
                    <a:gd name="connsiteY1" fmla="*/ 4758 h 8189"/>
                    <a:gd name="connsiteX2" fmla="*/ 13006 w 13034"/>
                    <a:gd name="connsiteY2" fmla="*/ 3432 h 8189"/>
                    <a:gd name="connsiteX3" fmla="*/ 12516 w 13034"/>
                    <a:gd name="connsiteY3" fmla="*/ 3720 h 8189"/>
                    <a:gd name="connsiteX4" fmla="*/ 12343 w 13034"/>
                    <a:gd name="connsiteY4" fmla="*/ 3807 h 8189"/>
                    <a:gd name="connsiteX5" fmla="*/ 12170 w 13034"/>
                    <a:gd name="connsiteY5" fmla="*/ 3864 h 8189"/>
                    <a:gd name="connsiteX6" fmla="*/ 12083 w 13034"/>
                    <a:gd name="connsiteY6" fmla="*/ 3893 h 8189"/>
                    <a:gd name="connsiteX7" fmla="*/ 12083 w 13034"/>
                    <a:gd name="connsiteY7" fmla="*/ 3893 h 8189"/>
                    <a:gd name="connsiteX8" fmla="*/ 12054 w 13034"/>
                    <a:gd name="connsiteY8" fmla="*/ 3922 h 8189"/>
                    <a:gd name="connsiteX9" fmla="*/ 11939 w 13034"/>
                    <a:gd name="connsiteY9" fmla="*/ 3922 h 8189"/>
                    <a:gd name="connsiteX10" fmla="*/ 11795 w 13034"/>
                    <a:gd name="connsiteY10" fmla="*/ 3951 h 8189"/>
                    <a:gd name="connsiteX11" fmla="*/ 11679 w 13034"/>
                    <a:gd name="connsiteY11" fmla="*/ 3951 h 8189"/>
                    <a:gd name="connsiteX12" fmla="*/ 11650 w 13034"/>
                    <a:gd name="connsiteY12" fmla="*/ 3951 h 8189"/>
                    <a:gd name="connsiteX13" fmla="*/ 11622 w 13034"/>
                    <a:gd name="connsiteY13" fmla="*/ 3951 h 8189"/>
                    <a:gd name="connsiteX14" fmla="*/ 11564 w 13034"/>
                    <a:gd name="connsiteY14" fmla="*/ 3951 h 8189"/>
                    <a:gd name="connsiteX15" fmla="*/ 11420 w 13034"/>
                    <a:gd name="connsiteY15" fmla="*/ 3951 h 8189"/>
                    <a:gd name="connsiteX16" fmla="*/ 11247 w 13034"/>
                    <a:gd name="connsiteY16" fmla="*/ 3922 h 8189"/>
                    <a:gd name="connsiteX17" fmla="*/ 11189 w 13034"/>
                    <a:gd name="connsiteY17" fmla="*/ 3893 h 8189"/>
                    <a:gd name="connsiteX18" fmla="*/ 11131 w 13034"/>
                    <a:gd name="connsiteY18" fmla="*/ 3864 h 8189"/>
                    <a:gd name="connsiteX19" fmla="*/ 11016 w 13034"/>
                    <a:gd name="connsiteY19" fmla="*/ 3835 h 8189"/>
                    <a:gd name="connsiteX20" fmla="*/ 10757 w 13034"/>
                    <a:gd name="connsiteY20" fmla="*/ 3720 h 8189"/>
                    <a:gd name="connsiteX21" fmla="*/ 4787 w 13034"/>
                    <a:gd name="connsiteY21" fmla="*/ 115 h 8189"/>
                    <a:gd name="connsiteX22" fmla="*/ 4758 w 13034"/>
                    <a:gd name="connsiteY22" fmla="*/ 115 h 8189"/>
                    <a:gd name="connsiteX23" fmla="*/ 4614 w 13034"/>
                    <a:gd name="connsiteY23" fmla="*/ 0 h 8189"/>
                    <a:gd name="connsiteX24" fmla="*/ 4585 w 13034"/>
                    <a:gd name="connsiteY24" fmla="*/ 1182 h 8189"/>
                    <a:gd name="connsiteX25" fmla="*/ 4182 w 13034"/>
                    <a:gd name="connsiteY25" fmla="*/ 1701 h 8189"/>
                    <a:gd name="connsiteX26" fmla="*/ 0 w 13034"/>
                    <a:gd name="connsiteY26" fmla="*/ 4124 h 8189"/>
                    <a:gd name="connsiteX27" fmla="*/ 260 w 13034"/>
                    <a:gd name="connsiteY27" fmla="*/ 4355 h 8189"/>
                    <a:gd name="connsiteX28" fmla="*/ 6229 w 13034"/>
                    <a:gd name="connsiteY28" fmla="*/ 7959 h 8189"/>
                    <a:gd name="connsiteX29" fmla="*/ 6604 w 13034"/>
                    <a:gd name="connsiteY29" fmla="*/ 8104 h 8189"/>
                    <a:gd name="connsiteX30" fmla="*/ 6662 w 13034"/>
                    <a:gd name="connsiteY30" fmla="*/ 8132 h 8189"/>
                    <a:gd name="connsiteX31" fmla="*/ 7094 w 13034"/>
                    <a:gd name="connsiteY31" fmla="*/ 8190 h 8189"/>
                    <a:gd name="connsiteX32" fmla="*/ 7123 w 13034"/>
                    <a:gd name="connsiteY32" fmla="*/ 8190 h 8189"/>
                    <a:gd name="connsiteX33" fmla="*/ 7584 w 13034"/>
                    <a:gd name="connsiteY33" fmla="*/ 8132 h 8189"/>
                    <a:gd name="connsiteX34" fmla="*/ 7613 w 13034"/>
                    <a:gd name="connsiteY34" fmla="*/ 8104 h 8189"/>
                    <a:gd name="connsiteX35" fmla="*/ 8017 w 13034"/>
                    <a:gd name="connsiteY35" fmla="*/ 7959 h 8189"/>
                    <a:gd name="connsiteX36" fmla="*/ 12833 w 13034"/>
                    <a:gd name="connsiteY36" fmla="*/ 5191 h 8189"/>
                    <a:gd name="connsiteX37" fmla="*/ 13035 w 13034"/>
                    <a:gd name="connsiteY37" fmla="*/ 5018 h 8189"/>
                    <a:gd name="connsiteX38" fmla="*/ 13006 w 13034"/>
                    <a:gd name="connsiteY38" fmla="*/ 4960 h 8189"/>
                    <a:gd name="connsiteX39" fmla="*/ 12948 w 13034"/>
                    <a:gd name="connsiteY39" fmla="*/ 4845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034" h="8189">
                      <a:moveTo>
                        <a:pt x="12948" y="4845"/>
                      </a:moveTo>
                      <a:lnTo>
                        <a:pt x="12948" y="4758"/>
                      </a:lnTo>
                      <a:lnTo>
                        <a:pt x="13006" y="3432"/>
                      </a:lnTo>
                      <a:lnTo>
                        <a:pt x="12516" y="3720"/>
                      </a:lnTo>
                      <a:cubicBezTo>
                        <a:pt x="12458" y="3749"/>
                        <a:pt x="12400" y="3778"/>
                        <a:pt x="12343" y="3807"/>
                      </a:cubicBezTo>
                      <a:cubicBezTo>
                        <a:pt x="12285" y="3835"/>
                        <a:pt x="12256" y="3835"/>
                        <a:pt x="12170" y="3864"/>
                      </a:cubicBezTo>
                      <a:cubicBezTo>
                        <a:pt x="12141" y="3864"/>
                        <a:pt x="12112" y="3864"/>
                        <a:pt x="12083" y="3893"/>
                      </a:cubicBezTo>
                      <a:lnTo>
                        <a:pt x="12083" y="3893"/>
                      </a:lnTo>
                      <a:cubicBezTo>
                        <a:pt x="12083" y="3893"/>
                        <a:pt x="12054" y="3893"/>
                        <a:pt x="12054" y="3922"/>
                      </a:cubicBezTo>
                      <a:cubicBezTo>
                        <a:pt x="12025" y="3922"/>
                        <a:pt x="11968" y="3922"/>
                        <a:pt x="11939" y="3922"/>
                      </a:cubicBezTo>
                      <a:cubicBezTo>
                        <a:pt x="11910" y="3922"/>
                        <a:pt x="11852" y="3951"/>
                        <a:pt x="11795" y="3951"/>
                      </a:cubicBezTo>
                      <a:cubicBezTo>
                        <a:pt x="11766" y="3951"/>
                        <a:pt x="11708" y="3951"/>
                        <a:pt x="11679" y="3951"/>
                      </a:cubicBezTo>
                      <a:lnTo>
                        <a:pt x="11650" y="3951"/>
                      </a:lnTo>
                      <a:lnTo>
                        <a:pt x="11622" y="3951"/>
                      </a:lnTo>
                      <a:lnTo>
                        <a:pt x="11564" y="3951"/>
                      </a:lnTo>
                      <a:cubicBezTo>
                        <a:pt x="11506" y="3951"/>
                        <a:pt x="11477" y="3951"/>
                        <a:pt x="11420" y="3951"/>
                      </a:cubicBezTo>
                      <a:cubicBezTo>
                        <a:pt x="11362" y="3951"/>
                        <a:pt x="11304" y="3922"/>
                        <a:pt x="11247" y="3922"/>
                      </a:cubicBezTo>
                      <a:cubicBezTo>
                        <a:pt x="11247" y="3922"/>
                        <a:pt x="11189" y="3893"/>
                        <a:pt x="11189" y="3893"/>
                      </a:cubicBezTo>
                      <a:cubicBezTo>
                        <a:pt x="11160" y="3893"/>
                        <a:pt x="11160" y="3893"/>
                        <a:pt x="11131" y="3864"/>
                      </a:cubicBezTo>
                      <a:cubicBezTo>
                        <a:pt x="11103" y="3864"/>
                        <a:pt x="11045" y="3864"/>
                        <a:pt x="11016" y="3835"/>
                      </a:cubicBezTo>
                      <a:cubicBezTo>
                        <a:pt x="10930" y="3807"/>
                        <a:pt x="10843" y="3778"/>
                        <a:pt x="10757" y="3720"/>
                      </a:cubicBezTo>
                      <a:lnTo>
                        <a:pt x="4787" y="115"/>
                      </a:lnTo>
                      <a:lnTo>
                        <a:pt x="4758" y="115"/>
                      </a:lnTo>
                      <a:cubicBezTo>
                        <a:pt x="4701" y="58"/>
                        <a:pt x="4672" y="29"/>
                        <a:pt x="4614" y="0"/>
                      </a:cubicBezTo>
                      <a:lnTo>
                        <a:pt x="4585" y="1182"/>
                      </a:lnTo>
                      <a:cubicBezTo>
                        <a:pt x="4585" y="1355"/>
                        <a:pt x="4441" y="1557"/>
                        <a:pt x="4182" y="1701"/>
                      </a:cubicBezTo>
                      <a:lnTo>
                        <a:pt x="0" y="4124"/>
                      </a:lnTo>
                      <a:cubicBezTo>
                        <a:pt x="58" y="4210"/>
                        <a:pt x="144" y="4268"/>
                        <a:pt x="260" y="4355"/>
                      </a:cubicBezTo>
                      <a:lnTo>
                        <a:pt x="6229" y="7959"/>
                      </a:lnTo>
                      <a:cubicBezTo>
                        <a:pt x="6344" y="8017"/>
                        <a:pt x="6460" y="8075"/>
                        <a:pt x="6604" y="8104"/>
                      </a:cubicBezTo>
                      <a:cubicBezTo>
                        <a:pt x="6633" y="8104"/>
                        <a:pt x="6662" y="8132"/>
                        <a:pt x="6662" y="8132"/>
                      </a:cubicBezTo>
                      <a:cubicBezTo>
                        <a:pt x="6806" y="8161"/>
                        <a:pt x="6950" y="8190"/>
                        <a:pt x="7094" y="8190"/>
                      </a:cubicBezTo>
                      <a:lnTo>
                        <a:pt x="7123" y="8190"/>
                      </a:lnTo>
                      <a:cubicBezTo>
                        <a:pt x="7296" y="8190"/>
                        <a:pt x="7440" y="8161"/>
                        <a:pt x="7584" y="8132"/>
                      </a:cubicBezTo>
                      <a:lnTo>
                        <a:pt x="7613" y="8104"/>
                      </a:lnTo>
                      <a:cubicBezTo>
                        <a:pt x="7757" y="8075"/>
                        <a:pt x="7902" y="8017"/>
                        <a:pt x="8017" y="7959"/>
                      </a:cubicBezTo>
                      <a:lnTo>
                        <a:pt x="12833" y="5191"/>
                      </a:lnTo>
                      <a:cubicBezTo>
                        <a:pt x="12919" y="5133"/>
                        <a:pt x="12977" y="5075"/>
                        <a:pt x="13035" y="5018"/>
                      </a:cubicBezTo>
                      <a:cubicBezTo>
                        <a:pt x="13006" y="4989"/>
                        <a:pt x="13006" y="4960"/>
                        <a:pt x="13006" y="4960"/>
                      </a:cubicBezTo>
                      <a:cubicBezTo>
                        <a:pt x="12948" y="4903"/>
                        <a:pt x="12948" y="4874"/>
                        <a:pt x="12948" y="4845"/>
                      </a:cubicBezTo>
                      <a:close/>
                    </a:path>
                  </a:pathLst>
                </a:custGeom>
                <a:solidFill>
                  <a:srgbClr val="4C4DC3"/>
                </a:solidFill>
                <a:ln w="2878" cap="flat">
                  <a:noFill/>
                  <a:prstDash val="solid"/>
                  <a:miter/>
                </a:ln>
              </p:spPr>
              <p:txBody>
                <a:bodyPr rtlCol="0" anchor="ctr"/>
                <a:lstStyle/>
                <a:p>
                  <a:endParaRPr lang="zh-CN" altLang="en-US"/>
                </a:p>
              </p:txBody>
            </p:sp>
            <p:sp>
              <p:nvSpPr>
                <p:cNvPr id="423" name="Aichitds6-49"/>
                <p:cNvSpPr/>
                <p:nvPr/>
              </p:nvSpPr>
              <p:spPr>
                <a:xfrm>
                  <a:off x="9159661" y="5626515"/>
                  <a:ext cx="12976" cy="8160"/>
                </a:xfrm>
                <a:custGeom>
                  <a:avLst/>
                  <a:gdLst>
                    <a:gd name="connsiteX0" fmla="*/ 12890 w 12976"/>
                    <a:gd name="connsiteY0" fmla="*/ 4845 h 8160"/>
                    <a:gd name="connsiteX1" fmla="*/ 12890 w 12976"/>
                    <a:gd name="connsiteY1" fmla="*/ 4758 h 8160"/>
                    <a:gd name="connsiteX2" fmla="*/ 12948 w 12976"/>
                    <a:gd name="connsiteY2" fmla="*/ 3432 h 8160"/>
                    <a:gd name="connsiteX3" fmla="*/ 12458 w 12976"/>
                    <a:gd name="connsiteY3" fmla="*/ 3720 h 8160"/>
                    <a:gd name="connsiteX4" fmla="*/ 12285 w 12976"/>
                    <a:gd name="connsiteY4" fmla="*/ 3806 h 8160"/>
                    <a:gd name="connsiteX5" fmla="*/ 12141 w 12976"/>
                    <a:gd name="connsiteY5" fmla="*/ 3864 h 8160"/>
                    <a:gd name="connsiteX6" fmla="*/ 12054 w 12976"/>
                    <a:gd name="connsiteY6" fmla="*/ 3893 h 8160"/>
                    <a:gd name="connsiteX7" fmla="*/ 12025 w 12976"/>
                    <a:gd name="connsiteY7" fmla="*/ 3893 h 8160"/>
                    <a:gd name="connsiteX8" fmla="*/ 11968 w 12976"/>
                    <a:gd name="connsiteY8" fmla="*/ 3893 h 8160"/>
                    <a:gd name="connsiteX9" fmla="*/ 11852 w 12976"/>
                    <a:gd name="connsiteY9" fmla="*/ 3922 h 8160"/>
                    <a:gd name="connsiteX10" fmla="*/ 11737 w 12976"/>
                    <a:gd name="connsiteY10" fmla="*/ 3922 h 8160"/>
                    <a:gd name="connsiteX11" fmla="*/ 11622 w 12976"/>
                    <a:gd name="connsiteY11" fmla="*/ 3922 h 8160"/>
                    <a:gd name="connsiteX12" fmla="*/ 11593 w 12976"/>
                    <a:gd name="connsiteY12" fmla="*/ 3922 h 8160"/>
                    <a:gd name="connsiteX13" fmla="*/ 11564 w 12976"/>
                    <a:gd name="connsiteY13" fmla="*/ 3922 h 8160"/>
                    <a:gd name="connsiteX14" fmla="*/ 11506 w 12976"/>
                    <a:gd name="connsiteY14" fmla="*/ 3922 h 8160"/>
                    <a:gd name="connsiteX15" fmla="*/ 11362 w 12976"/>
                    <a:gd name="connsiteY15" fmla="*/ 3922 h 8160"/>
                    <a:gd name="connsiteX16" fmla="*/ 11189 w 12976"/>
                    <a:gd name="connsiteY16" fmla="*/ 3922 h 8160"/>
                    <a:gd name="connsiteX17" fmla="*/ 11131 w 12976"/>
                    <a:gd name="connsiteY17" fmla="*/ 3893 h 8160"/>
                    <a:gd name="connsiteX18" fmla="*/ 11074 w 12976"/>
                    <a:gd name="connsiteY18" fmla="*/ 3864 h 8160"/>
                    <a:gd name="connsiteX19" fmla="*/ 10958 w 12976"/>
                    <a:gd name="connsiteY19" fmla="*/ 3835 h 8160"/>
                    <a:gd name="connsiteX20" fmla="*/ 10699 w 12976"/>
                    <a:gd name="connsiteY20" fmla="*/ 3691 h 8160"/>
                    <a:gd name="connsiteX21" fmla="*/ 4729 w 12976"/>
                    <a:gd name="connsiteY21" fmla="*/ 86 h 8160"/>
                    <a:gd name="connsiteX22" fmla="*/ 4701 w 12976"/>
                    <a:gd name="connsiteY22" fmla="*/ 86 h 8160"/>
                    <a:gd name="connsiteX23" fmla="*/ 4614 w 12976"/>
                    <a:gd name="connsiteY23" fmla="*/ 0 h 8160"/>
                    <a:gd name="connsiteX24" fmla="*/ 4585 w 12976"/>
                    <a:gd name="connsiteY24" fmla="*/ 1154 h 8160"/>
                    <a:gd name="connsiteX25" fmla="*/ 4181 w 12976"/>
                    <a:gd name="connsiteY25" fmla="*/ 1701 h 8160"/>
                    <a:gd name="connsiteX26" fmla="*/ 0 w 12976"/>
                    <a:gd name="connsiteY26" fmla="*/ 4124 h 8160"/>
                    <a:gd name="connsiteX27" fmla="*/ 231 w 12976"/>
                    <a:gd name="connsiteY27" fmla="*/ 4326 h 8160"/>
                    <a:gd name="connsiteX28" fmla="*/ 6200 w 12976"/>
                    <a:gd name="connsiteY28" fmla="*/ 7930 h 8160"/>
                    <a:gd name="connsiteX29" fmla="*/ 6575 w 12976"/>
                    <a:gd name="connsiteY29" fmla="*/ 8074 h 8160"/>
                    <a:gd name="connsiteX30" fmla="*/ 6633 w 12976"/>
                    <a:gd name="connsiteY30" fmla="*/ 8103 h 8160"/>
                    <a:gd name="connsiteX31" fmla="*/ 7065 w 12976"/>
                    <a:gd name="connsiteY31" fmla="*/ 8161 h 8160"/>
                    <a:gd name="connsiteX32" fmla="*/ 7065 w 12976"/>
                    <a:gd name="connsiteY32" fmla="*/ 8161 h 8160"/>
                    <a:gd name="connsiteX33" fmla="*/ 7527 w 12976"/>
                    <a:gd name="connsiteY33" fmla="*/ 8103 h 8160"/>
                    <a:gd name="connsiteX34" fmla="*/ 7555 w 12976"/>
                    <a:gd name="connsiteY34" fmla="*/ 8103 h 8160"/>
                    <a:gd name="connsiteX35" fmla="*/ 7959 w 12976"/>
                    <a:gd name="connsiteY35" fmla="*/ 7930 h 8160"/>
                    <a:gd name="connsiteX36" fmla="*/ 12775 w 12976"/>
                    <a:gd name="connsiteY36" fmla="*/ 5162 h 8160"/>
                    <a:gd name="connsiteX37" fmla="*/ 12977 w 12976"/>
                    <a:gd name="connsiteY37" fmla="*/ 4989 h 8160"/>
                    <a:gd name="connsiteX38" fmla="*/ 12948 w 12976"/>
                    <a:gd name="connsiteY38" fmla="*/ 4931 h 8160"/>
                    <a:gd name="connsiteX39" fmla="*/ 12890 w 12976"/>
                    <a:gd name="connsiteY39" fmla="*/ 484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976" h="8160">
                      <a:moveTo>
                        <a:pt x="12890" y="4845"/>
                      </a:moveTo>
                      <a:lnTo>
                        <a:pt x="12890" y="4758"/>
                      </a:lnTo>
                      <a:lnTo>
                        <a:pt x="12948" y="3432"/>
                      </a:lnTo>
                      <a:lnTo>
                        <a:pt x="12458" y="3720"/>
                      </a:lnTo>
                      <a:cubicBezTo>
                        <a:pt x="12400" y="3749"/>
                        <a:pt x="12343" y="3806"/>
                        <a:pt x="12285" y="3806"/>
                      </a:cubicBezTo>
                      <a:cubicBezTo>
                        <a:pt x="12227" y="3835"/>
                        <a:pt x="12198" y="3835"/>
                        <a:pt x="12141" y="3864"/>
                      </a:cubicBezTo>
                      <a:cubicBezTo>
                        <a:pt x="12112" y="3864"/>
                        <a:pt x="12083" y="3864"/>
                        <a:pt x="12054" y="3893"/>
                      </a:cubicBezTo>
                      <a:lnTo>
                        <a:pt x="12025" y="3893"/>
                      </a:lnTo>
                      <a:cubicBezTo>
                        <a:pt x="11997" y="3893"/>
                        <a:pt x="11997" y="3893"/>
                        <a:pt x="11968" y="3893"/>
                      </a:cubicBezTo>
                      <a:cubicBezTo>
                        <a:pt x="11939" y="3893"/>
                        <a:pt x="11881" y="3922"/>
                        <a:pt x="11852" y="3922"/>
                      </a:cubicBezTo>
                      <a:cubicBezTo>
                        <a:pt x="11823" y="3922"/>
                        <a:pt x="11766" y="3922"/>
                        <a:pt x="11737" y="3922"/>
                      </a:cubicBezTo>
                      <a:cubicBezTo>
                        <a:pt x="11708" y="3922"/>
                        <a:pt x="11650" y="3922"/>
                        <a:pt x="11622" y="3922"/>
                      </a:cubicBezTo>
                      <a:lnTo>
                        <a:pt x="11593" y="3922"/>
                      </a:lnTo>
                      <a:lnTo>
                        <a:pt x="11564" y="3922"/>
                      </a:lnTo>
                      <a:cubicBezTo>
                        <a:pt x="11535" y="3922"/>
                        <a:pt x="11506" y="3922"/>
                        <a:pt x="11506" y="3922"/>
                      </a:cubicBezTo>
                      <a:cubicBezTo>
                        <a:pt x="11477" y="3922"/>
                        <a:pt x="11420" y="3922"/>
                        <a:pt x="11362" y="3922"/>
                      </a:cubicBezTo>
                      <a:cubicBezTo>
                        <a:pt x="11304" y="3922"/>
                        <a:pt x="11247" y="3922"/>
                        <a:pt x="11189" y="3922"/>
                      </a:cubicBezTo>
                      <a:cubicBezTo>
                        <a:pt x="11160" y="3922"/>
                        <a:pt x="11131" y="3893"/>
                        <a:pt x="11131" y="3893"/>
                      </a:cubicBezTo>
                      <a:cubicBezTo>
                        <a:pt x="11103" y="3893"/>
                        <a:pt x="11074" y="3893"/>
                        <a:pt x="11074" y="3864"/>
                      </a:cubicBezTo>
                      <a:cubicBezTo>
                        <a:pt x="11045" y="3864"/>
                        <a:pt x="10987" y="3864"/>
                        <a:pt x="10958" y="3835"/>
                      </a:cubicBezTo>
                      <a:cubicBezTo>
                        <a:pt x="10872" y="3806"/>
                        <a:pt x="10757" y="3749"/>
                        <a:pt x="10699" y="3691"/>
                      </a:cubicBezTo>
                      <a:lnTo>
                        <a:pt x="4729" y="86"/>
                      </a:lnTo>
                      <a:lnTo>
                        <a:pt x="4701" y="86"/>
                      </a:lnTo>
                      <a:cubicBezTo>
                        <a:pt x="4672" y="58"/>
                        <a:pt x="4643" y="29"/>
                        <a:pt x="4614" y="0"/>
                      </a:cubicBezTo>
                      <a:lnTo>
                        <a:pt x="4585" y="1154"/>
                      </a:lnTo>
                      <a:cubicBezTo>
                        <a:pt x="4585" y="1355"/>
                        <a:pt x="4441" y="1557"/>
                        <a:pt x="4181" y="1701"/>
                      </a:cubicBezTo>
                      <a:lnTo>
                        <a:pt x="0" y="4124"/>
                      </a:lnTo>
                      <a:cubicBezTo>
                        <a:pt x="58" y="4210"/>
                        <a:pt x="115" y="4268"/>
                        <a:pt x="231" y="4326"/>
                      </a:cubicBezTo>
                      <a:lnTo>
                        <a:pt x="6200" y="7930"/>
                      </a:lnTo>
                      <a:cubicBezTo>
                        <a:pt x="6315" y="8017"/>
                        <a:pt x="6460" y="8045"/>
                        <a:pt x="6575" y="8074"/>
                      </a:cubicBezTo>
                      <a:cubicBezTo>
                        <a:pt x="6604" y="8074"/>
                        <a:pt x="6604" y="8103"/>
                        <a:pt x="6633" y="8103"/>
                      </a:cubicBezTo>
                      <a:cubicBezTo>
                        <a:pt x="6777" y="8132"/>
                        <a:pt x="6921" y="8161"/>
                        <a:pt x="7065" y="8161"/>
                      </a:cubicBezTo>
                      <a:lnTo>
                        <a:pt x="7065" y="8161"/>
                      </a:lnTo>
                      <a:cubicBezTo>
                        <a:pt x="7209" y="8161"/>
                        <a:pt x="7382" y="8132"/>
                        <a:pt x="7527" y="8103"/>
                      </a:cubicBezTo>
                      <a:lnTo>
                        <a:pt x="7555" y="8103"/>
                      </a:lnTo>
                      <a:cubicBezTo>
                        <a:pt x="7700" y="8074"/>
                        <a:pt x="7844" y="8017"/>
                        <a:pt x="7959" y="7930"/>
                      </a:cubicBezTo>
                      <a:lnTo>
                        <a:pt x="12775" y="5162"/>
                      </a:lnTo>
                      <a:cubicBezTo>
                        <a:pt x="12862" y="5104"/>
                        <a:pt x="12919" y="5047"/>
                        <a:pt x="12977" y="4989"/>
                      </a:cubicBezTo>
                      <a:cubicBezTo>
                        <a:pt x="12977" y="4960"/>
                        <a:pt x="12948" y="4960"/>
                        <a:pt x="12948" y="4931"/>
                      </a:cubicBezTo>
                      <a:cubicBezTo>
                        <a:pt x="12919" y="4873"/>
                        <a:pt x="12890" y="4873"/>
                        <a:pt x="12890" y="4845"/>
                      </a:cubicBezTo>
                      <a:close/>
                    </a:path>
                  </a:pathLst>
                </a:custGeom>
                <a:solidFill>
                  <a:srgbClr val="4C4DC3"/>
                </a:solidFill>
                <a:ln w="2878" cap="flat">
                  <a:noFill/>
                  <a:prstDash val="solid"/>
                  <a:miter/>
                </a:ln>
              </p:spPr>
              <p:txBody>
                <a:bodyPr rtlCol="0" anchor="ctr"/>
                <a:lstStyle/>
                <a:p>
                  <a:endParaRPr lang="zh-CN" altLang="en-US"/>
                </a:p>
              </p:txBody>
            </p:sp>
            <p:sp>
              <p:nvSpPr>
                <p:cNvPr id="424" name="Aichitds6-50"/>
                <p:cNvSpPr/>
                <p:nvPr/>
              </p:nvSpPr>
              <p:spPr>
                <a:xfrm>
                  <a:off x="9168139" y="5631705"/>
                  <a:ext cx="12976" cy="8161"/>
                </a:xfrm>
                <a:custGeom>
                  <a:avLst/>
                  <a:gdLst>
                    <a:gd name="connsiteX0" fmla="*/ 12948 w 12976"/>
                    <a:gd name="connsiteY0" fmla="*/ 4816 h 8161"/>
                    <a:gd name="connsiteX1" fmla="*/ 12948 w 12976"/>
                    <a:gd name="connsiteY1" fmla="*/ 4758 h 8161"/>
                    <a:gd name="connsiteX2" fmla="*/ 12948 w 12976"/>
                    <a:gd name="connsiteY2" fmla="*/ 4758 h 8161"/>
                    <a:gd name="connsiteX3" fmla="*/ 12977 w 12976"/>
                    <a:gd name="connsiteY3" fmla="*/ 3403 h 8161"/>
                    <a:gd name="connsiteX4" fmla="*/ 12487 w 12976"/>
                    <a:gd name="connsiteY4" fmla="*/ 3691 h 8161"/>
                    <a:gd name="connsiteX5" fmla="*/ 12314 w 12976"/>
                    <a:gd name="connsiteY5" fmla="*/ 3778 h 8161"/>
                    <a:gd name="connsiteX6" fmla="*/ 12141 w 12976"/>
                    <a:gd name="connsiteY6" fmla="*/ 3836 h 8161"/>
                    <a:gd name="connsiteX7" fmla="*/ 12054 w 12976"/>
                    <a:gd name="connsiteY7" fmla="*/ 3865 h 8161"/>
                    <a:gd name="connsiteX8" fmla="*/ 12025 w 12976"/>
                    <a:gd name="connsiteY8" fmla="*/ 3865 h 8161"/>
                    <a:gd name="connsiteX9" fmla="*/ 11968 w 12976"/>
                    <a:gd name="connsiteY9" fmla="*/ 3865 h 8161"/>
                    <a:gd name="connsiteX10" fmla="*/ 11852 w 12976"/>
                    <a:gd name="connsiteY10" fmla="*/ 3893 h 8161"/>
                    <a:gd name="connsiteX11" fmla="*/ 11737 w 12976"/>
                    <a:gd name="connsiteY11" fmla="*/ 3893 h 8161"/>
                    <a:gd name="connsiteX12" fmla="*/ 11593 w 12976"/>
                    <a:gd name="connsiteY12" fmla="*/ 3893 h 8161"/>
                    <a:gd name="connsiteX13" fmla="*/ 11564 w 12976"/>
                    <a:gd name="connsiteY13" fmla="*/ 3893 h 8161"/>
                    <a:gd name="connsiteX14" fmla="*/ 11535 w 12976"/>
                    <a:gd name="connsiteY14" fmla="*/ 3893 h 8161"/>
                    <a:gd name="connsiteX15" fmla="*/ 11477 w 12976"/>
                    <a:gd name="connsiteY15" fmla="*/ 3893 h 8161"/>
                    <a:gd name="connsiteX16" fmla="*/ 11333 w 12976"/>
                    <a:gd name="connsiteY16" fmla="*/ 3893 h 8161"/>
                    <a:gd name="connsiteX17" fmla="*/ 11160 w 12976"/>
                    <a:gd name="connsiteY17" fmla="*/ 3865 h 8161"/>
                    <a:gd name="connsiteX18" fmla="*/ 11103 w 12976"/>
                    <a:gd name="connsiteY18" fmla="*/ 3865 h 8161"/>
                    <a:gd name="connsiteX19" fmla="*/ 11045 w 12976"/>
                    <a:gd name="connsiteY19" fmla="*/ 3865 h 8161"/>
                    <a:gd name="connsiteX20" fmla="*/ 10930 w 12976"/>
                    <a:gd name="connsiteY20" fmla="*/ 3836 h 8161"/>
                    <a:gd name="connsiteX21" fmla="*/ 10670 w 12976"/>
                    <a:gd name="connsiteY21" fmla="*/ 3720 h 8161"/>
                    <a:gd name="connsiteX22" fmla="*/ 4701 w 12976"/>
                    <a:gd name="connsiteY22" fmla="*/ 87 h 8161"/>
                    <a:gd name="connsiteX23" fmla="*/ 4701 w 12976"/>
                    <a:gd name="connsiteY23" fmla="*/ 87 h 8161"/>
                    <a:gd name="connsiteX24" fmla="*/ 4585 w 12976"/>
                    <a:gd name="connsiteY24" fmla="*/ 0 h 8161"/>
                    <a:gd name="connsiteX25" fmla="*/ 4556 w 12976"/>
                    <a:gd name="connsiteY25" fmla="*/ 1182 h 8161"/>
                    <a:gd name="connsiteX26" fmla="*/ 4181 w 12976"/>
                    <a:gd name="connsiteY26" fmla="*/ 1702 h 8161"/>
                    <a:gd name="connsiteX27" fmla="*/ 0 w 12976"/>
                    <a:gd name="connsiteY27" fmla="*/ 4124 h 8161"/>
                    <a:gd name="connsiteX28" fmla="*/ 231 w 12976"/>
                    <a:gd name="connsiteY28" fmla="*/ 4326 h 8161"/>
                    <a:gd name="connsiteX29" fmla="*/ 6200 w 12976"/>
                    <a:gd name="connsiteY29" fmla="*/ 7930 h 8161"/>
                    <a:gd name="connsiteX30" fmla="*/ 6575 w 12976"/>
                    <a:gd name="connsiteY30" fmla="*/ 8104 h 8161"/>
                    <a:gd name="connsiteX31" fmla="*/ 6633 w 12976"/>
                    <a:gd name="connsiteY31" fmla="*/ 8132 h 8161"/>
                    <a:gd name="connsiteX32" fmla="*/ 7065 w 12976"/>
                    <a:gd name="connsiteY32" fmla="*/ 8161 h 8161"/>
                    <a:gd name="connsiteX33" fmla="*/ 7065 w 12976"/>
                    <a:gd name="connsiteY33" fmla="*/ 8161 h 8161"/>
                    <a:gd name="connsiteX34" fmla="*/ 7527 w 12976"/>
                    <a:gd name="connsiteY34" fmla="*/ 8104 h 8161"/>
                    <a:gd name="connsiteX35" fmla="*/ 7555 w 12976"/>
                    <a:gd name="connsiteY35" fmla="*/ 8104 h 8161"/>
                    <a:gd name="connsiteX36" fmla="*/ 7959 w 12976"/>
                    <a:gd name="connsiteY36" fmla="*/ 7930 h 8161"/>
                    <a:gd name="connsiteX37" fmla="*/ 12775 w 12976"/>
                    <a:gd name="connsiteY37" fmla="*/ 5162 h 8161"/>
                    <a:gd name="connsiteX38" fmla="*/ 12977 w 12976"/>
                    <a:gd name="connsiteY38" fmla="*/ 4989 h 8161"/>
                    <a:gd name="connsiteX39" fmla="*/ 12948 w 12976"/>
                    <a:gd name="connsiteY39" fmla="*/ 4903 h 8161"/>
                    <a:gd name="connsiteX40" fmla="*/ 12948 w 12976"/>
                    <a:gd name="connsiteY40" fmla="*/ 4816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76" h="8161">
                      <a:moveTo>
                        <a:pt x="12948" y="4816"/>
                      </a:moveTo>
                      <a:lnTo>
                        <a:pt x="12948" y="4758"/>
                      </a:lnTo>
                      <a:lnTo>
                        <a:pt x="12948" y="4758"/>
                      </a:lnTo>
                      <a:lnTo>
                        <a:pt x="12977" y="3403"/>
                      </a:lnTo>
                      <a:lnTo>
                        <a:pt x="12487" y="3691"/>
                      </a:lnTo>
                      <a:cubicBezTo>
                        <a:pt x="12429" y="3720"/>
                        <a:pt x="12371" y="3749"/>
                        <a:pt x="12314" y="3778"/>
                      </a:cubicBezTo>
                      <a:cubicBezTo>
                        <a:pt x="12256" y="3807"/>
                        <a:pt x="12198" y="3807"/>
                        <a:pt x="12141" y="3836"/>
                      </a:cubicBezTo>
                      <a:cubicBezTo>
                        <a:pt x="12112" y="3836"/>
                        <a:pt x="12083" y="3836"/>
                        <a:pt x="12054" y="3865"/>
                      </a:cubicBezTo>
                      <a:cubicBezTo>
                        <a:pt x="12054" y="3865"/>
                        <a:pt x="12054" y="3865"/>
                        <a:pt x="12025" y="3865"/>
                      </a:cubicBezTo>
                      <a:cubicBezTo>
                        <a:pt x="11997" y="3865"/>
                        <a:pt x="11997" y="3865"/>
                        <a:pt x="11968" y="3865"/>
                      </a:cubicBezTo>
                      <a:cubicBezTo>
                        <a:pt x="11939" y="3865"/>
                        <a:pt x="11881" y="3893"/>
                        <a:pt x="11852" y="3893"/>
                      </a:cubicBezTo>
                      <a:cubicBezTo>
                        <a:pt x="11823" y="3893"/>
                        <a:pt x="11766" y="3893"/>
                        <a:pt x="11737" y="3893"/>
                      </a:cubicBezTo>
                      <a:cubicBezTo>
                        <a:pt x="11679" y="3893"/>
                        <a:pt x="11650" y="3893"/>
                        <a:pt x="11593" y="3893"/>
                      </a:cubicBezTo>
                      <a:lnTo>
                        <a:pt x="11564" y="3893"/>
                      </a:lnTo>
                      <a:lnTo>
                        <a:pt x="11535" y="3893"/>
                      </a:lnTo>
                      <a:cubicBezTo>
                        <a:pt x="11506" y="3893"/>
                        <a:pt x="11477" y="3893"/>
                        <a:pt x="11477" y="3893"/>
                      </a:cubicBezTo>
                      <a:cubicBezTo>
                        <a:pt x="11420" y="3893"/>
                        <a:pt x="11391" y="3893"/>
                        <a:pt x="11333" y="3893"/>
                      </a:cubicBezTo>
                      <a:cubicBezTo>
                        <a:pt x="11276" y="3893"/>
                        <a:pt x="11218" y="3893"/>
                        <a:pt x="11160" y="3865"/>
                      </a:cubicBezTo>
                      <a:cubicBezTo>
                        <a:pt x="11131" y="3865"/>
                        <a:pt x="11131" y="3865"/>
                        <a:pt x="11103" y="3865"/>
                      </a:cubicBezTo>
                      <a:cubicBezTo>
                        <a:pt x="11074" y="3865"/>
                        <a:pt x="11074" y="3865"/>
                        <a:pt x="11045" y="3865"/>
                      </a:cubicBezTo>
                      <a:cubicBezTo>
                        <a:pt x="11016" y="3836"/>
                        <a:pt x="10987" y="3836"/>
                        <a:pt x="10930" y="3836"/>
                      </a:cubicBezTo>
                      <a:cubicBezTo>
                        <a:pt x="10843" y="3807"/>
                        <a:pt x="10728" y="3778"/>
                        <a:pt x="10670" y="3720"/>
                      </a:cubicBezTo>
                      <a:lnTo>
                        <a:pt x="4701" y="87"/>
                      </a:lnTo>
                      <a:lnTo>
                        <a:pt x="4701" y="87"/>
                      </a:lnTo>
                      <a:cubicBezTo>
                        <a:pt x="4672" y="58"/>
                        <a:pt x="4614" y="29"/>
                        <a:pt x="4585" y="0"/>
                      </a:cubicBezTo>
                      <a:lnTo>
                        <a:pt x="4556" y="1182"/>
                      </a:lnTo>
                      <a:cubicBezTo>
                        <a:pt x="4556" y="1384"/>
                        <a:pt x="4412" y="1557"/>
                        <a:pt x="4181" y="1702"/>
                      </a:cubicBezTo>
                      <a:lnTo>
                        <a:pt x="0" y="4124"/>
                      </a:lnTo>
                      <a:cubicBezTo>
                        <a:pt x="58" y="4182"/>
                        <a:pt x="115" y="4268"/>
                        <a:pt x="231" y="4326"/>
                      </a:cubicBezTo>
                      <a:lnTo>
                        <a:pt x="6200" y="7930"/>
                      </a:lnTo>
                      <a:cubicBezTo>
                        <a:pt x="6315" y="7988"/>
                        <a:pt x="6460" y="8046"/>
                        <a:pt x="6575" y="8104"/>
                      </a:cubicBezTo>
                      <a:cubicBezTo>
                        <a:pt x="6604" y="8104"/>
                        <a:pt x="6633" y="8132"/>
                        <a:pt x="6633" y="8132"/>
                      </a:cubicBezTo>
                      <a:cubicBezTo>
                        <a:pt x="6777" y="8161"/>
                        <a:pt x="6921" y="8161"/>
                        <a:pt x="7065" y="8161"/>
                      </a:cubicBezTo>
                      <a:lnTo>
                        <a:pt x="7065" y="8161"/>
                      </a:lnTo>
                      <a:cubicBezTo>
                        <a:pt x="7209" y="8161"/>
                        <a:pt x="7382" y="8132"/>
                        <a:pt x="7527" y="8104"/>
                      </a:cubicBezTo>
                      <a:cubicBezTo>
                        <a:pt x="7527" y="8104"/>
                        <a:pt x="7527" y="8104"/>
                        <a:pt x="7555" y="8104"/>
                      </a:cubicBezTo>
                      <a:cubicBezTo>
                        <a:pt x="7700" y="8075"/>
                        <a:pt x="7844" y="8017"/>
                        <a:pt x="7959" y="7930"/>
                      </a:cubicBezTo>
                      <a:lnTo>
                        <a:pt x="12775" y="5162"/>
                      </a:lnTo>
                      <a:cubicBezTo>
                        <a:pt x="12862" y="5104"/>
                        <a:pt x="12919" y="5047"/>
                        <a:pt x="12977" y="4989"/>
                      </a:cubicBezTo>
                      <a:cubicBezTo>
                        <a:pt x="12977" y="4960"/>
                        <a:pt x="12948" y="4960"/>
                        <a:pt x="12948" y="4903"/>
                      </a:cubicBezTo>
                      <a:cubicBezTo>
                        <a:pt x="12977" y="4874"/>
                        <a:pt x="12977" y="4845"/>
                        <a:pt x="12948" y="4816"/>
                      </a:cubicBezTo>
                      <a:close/>
                    </a:path>
                  </a:pathLst>
                </a:custGeom>
                <a:solidFill>
                  <a:srgbClr val="4C4DC3"/>
                </a:solidFill>
                <a:ln w="2878" cap="flat">
                  <a:noFill/>
                  <a:prstDash val="solid"/>
                  <a:miter/>
                </a:ln>
              </p:spPr>
              <p:txBody>
                <a:bodyPr rtlCol="0" anchor="ctr"/>
                <a:lstStyle/>
                <a:p>
                  <a:endParaRPr lang="zh-CN" altLang="en-US"/>
                </a:p>
              </p:txBody>
            </p:sp>
            <p:sp>
              <p:nvSpPr>
                <p:cNvPr id="425" name="Aichitds6-51"/>
                <p:cNvSpPr/>
                <p:nvPr/>
              </p:nvSpPr>
              <p:spPr>
                <a:xfrm>
                  <a:off x="9172811" y="5625794"/>
                  <a:ext cx="12861" cy="8132"/>
                </a:xfrm>
                <a:custGeom>
                  <a:avLst/>
                  <a:gdLst>
                    <a:gd name="connsiteX0" fmla="*/ 10237 w 12861"/>
                    <a:gd name="connsiteY0" fmla="*/ 3403 h 8132"/>
                    <a:gd name="connsiteX1" fmla="*/ 10093 w 12861"/>
                    <a:gd name="connsiteY1" fmla="*/ 3288 h 8132"/>
                    <a:gd name="connsiteX2" fmla="*/ 10007 w 12861"/>
                    <a:gd name="connsiteY2" fmla="*/ 3201 h 8132"/>
                    <a:gd name="connsiteX3" fmla="*/ 10007 w 12861"/>
                    <a:gd name="connsiteY3" fmla="*/ 3172 h 8132"/>
                    <a:gd name="connsiteX4" fmla="*/ 10007 w 12861"/>
                    <a:gd name="connsiteY4" fmla="*/ 3172 h 8132"/>
                    <a:gd name="connsiteX5" fmla="*/ 9978 w 12861"/>
                    <a:gd name="connsiteY5" fmla="*/ 3143 h 8132"/>
                    <a:gd name="connsiteX6" fmla="*/ 9949 w 12861"/>
                    <a:gd name="connsiteY6" fmla="*/ 3085 h 8132"/>
                    <a:gd name="connsiteX7" fmla="*/ 9920 w 12861"/>
                    <a:gd name="connsiteY7" fmla="*/ 2999 h 8132"/>
                    <a:gd name="connsiteX8" fmla="*/ 9920 w 12861"/>
                    <a:gd name="connsiteY8" fmla="*/ 2942 h 8132"/>
                    <a:gd name="connsiteX9" fmla="*/ 9920 w 12861"/>
                    <a:gd name="connsiteY9" fmla="*/ 2942 h 8132"/>
                    <a:gd name="connsiteX10" fmla="*/ 9978 w 12861"/>
                    <a:gd name="connsiteY10" fmla="*/ 1615 h 8132"/>
                    <a:gd name="connsiteX11" fmla="*/ 9488 w 12861"/>
                    <a:gd name="connsiteY11" fmla="*/ 1903 h 8132"/>
                    <a:gd name="connsiteX12" fmla="*/ 9315 w 12861"/>
                    <a:gd name="connsiteY12" fmla="*/ 1990 h 8132"/>
                    <a:gd name="connsiteX13" fmla="*/ 9170 w 12861"/>
                    <a:gd name="connsiteY13" fmla="*/ 2047 h 8132"/>
                    <a:gd name="connsiteX14" fmla="*/ 9084 w 12861"/>
                    <a:gd name="connsiteY14" fmla="*/ 2076 h 8132"/>
                    <a:gd name="connsiteX15" fmla="*/ 9084 w 12861"/>
                    <a:gd name="connsiteY15" fmla="*/ 2076 h 8132"/>
                    <a:gd name="connsiteX16" fmla="*/ 9055 w 12861"/>
                    <a:gd name="connsiteY16" fmla="*/ 2105 h 8132"/>
                    <a:gd name="connsiteX17" fmla="*/ 8940 w 12861"/>
                    <a:gd name="connsiteY17" fmla="*/ 2105 h 8132"/>
                    <a:gd name="connsiteX18" fmla="*/ 8824 w 12861"/>
                    <a:gd name="connsiteY18" fmla="*/ 2134 h 8132"/>
                    <a:gd name="connsiteX19" fmla="*/ 8709 w 12861"/>
                    <a:gd name="connsiteY19" fmla="*/ 2134 h 8132"/>
                    <a:gd name="connsiteX20" fmla="*/ 8651 w 12861"/>
                    <a:gd name="connsiteY20" fmla="*/ 2134 h 8132"/>
                    <a:gd name="connsiteX21" fmla="*/ 8651 w 12861"/>
                    <a:gd name="connsiteY21" fmla="*/ 2134 h 8132"/>
                    <a:gd name="connsiteX22" fmla="*/ 8594 w 12861"/>
                    <a:gd name="connsiteY22" fmla="*/ 2134 h 8132"/>
                    <a:gd name="connsiteX23" fmla="*/ 8449 w 12861"/>
                    <a:gd name="connsiteY23" fmla="*/ 2134 h 8132"/>
                    <a:gd name="connsiteX24" fmla="*/ 8276 w 12861"/>
                    <a:gd name="connsiteY24" fmla="*/ 2105 h 8132"/>
                    <a:gd name="connsiteX25" fmla="*/ 8219 w 12861"/>
                    <a:gd name="connsiteY25" fmla="*/ 2105 h 8132"/>
                    <a:gd name="connsiteX26" fmla="*/ 8161 w 12861"/>
                    <a:gd name="connsiteY26" fmla="*/ 2076 h 8132"/>
                    <a:gd name="connsiteX27" fmla="*/ 8046 w 12861"/>
                    <a:gd name="connsiteY27" fmla="*/ 2047 h 8132"/>
                    <a:gd name="connsiteX28" fmla="*/ 7757 w 12861"/>
                    <a:gd name="connsiteY28" fmla="*/ 1903 h 8132"/>
                    <a:gd name="connsiteX29" fmla="*/ 4614 w 12861"/>
                    <a:gd name="connsiteY29" fmla="*/ 0 h 8132"/>
                    <a:gd name="connsiteX30" fmla="*/ 4585 w 12861"/>
                    <a:gd name="connsiteY30" fmla="*/ 1154 h 8132"/>
                    <a:gd name="connsiteX31" fmla="*/ 4182 w 12861"/>
                    <a:gd name="connsiteY31" fmla="*/ 1672 h 8132"/>
                    <a:gd name="connsiteX32" fmla="*/ 0 w 12861"/>
                    <a:gd name="connsiteY32" fmla="*/ 4095 h 8132"/>
                    <a:gd name="connsiteX33" fmla="*/ 231 w 12861"/>
                    <a:gd name="connsiteY33" fmla="*/ 4297 h 8132"/>
                    <a:gd name="connsiteX34" fmla="*/ 6200 w 12861"/>
                    <a:gd name="connsiteY34" fmla="*/ 7930 h 8132"/>
                    <a:gd name="connsiteX35" fmla="*/ 6575 w 12861"/>
                    <a:gd name="connsiteY35" fmla="*/ 8074 h 8132"/>
                    <a:gd name="connsiteX36" fmla="*/ 6633 w 12861"/>
                    <a:gd name="connsiteY36" fmla="*/ 8074 h 8132"/>
                    <a:gd name="connsiteX37" fmla="*/ 7065 w 12861"/>
                    <a:gd name="connsiteY37" fmla="*/ 8132 h 8132"/>
                    <a:gd name="connsiteX38" fmla="*/ 7065 w 12861"/>
                    <a:gd name="connsiteY38" fmla="*/ 8132 h 8132"/>
                    <a:gd name="connsiteX39" fmla="*/ 7527 w 12861"/>
                    <a:gd name="connsiteY39" fmla="*/ 8074 h 8132"/>
                    <a:gd name="connsiteX40" fmla="*/ 7527 w 12861"/>
                    <a:gd name="connsiteY40" fmla="*/ 8074 h 8132"/>
                    <a:gd name="connsiteX41" fmla="*/ 7930 w 12861"/>
                    <a:gd name="connsiteY41" fmla="*/ 7902 h 8132"/>
                    <a:gd name="connsiteX42" fmla="*/ 12746 w 12861"/>
                    <a:gd name="connsiteY42" fmla="*/ 5104 h 8132"/>
                    <a:gd name="connsiteX43" fmla="*/ 12862 w 12861"/>
                    <a:gd name="connsiteY43" fmla="*/ 4989 h 8132"/>
                    <a:gd name="connsiteX44" fmla="*/ 10237 w 12861"/>
                    <a:gd name="connsiteY44" fmla="*/ 3403 h 8132"/>
                    <a:gd name="connsiteX45" fmla="*/ 10237 w 12861"/>
                    <a:gd name="connsiteY45" fmla="*/ 3403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61" h="8131">
                      <a:moveTo>
                        <a:pt x="10237" y="3403"/>
                      </a:moveTo>
                      <a:cubicBezTo>
                        <a:pt x="10180" y="3374"/>
                        <a:pt x="10122" y="3345"/>
                        <a:pt x="10093" y="3288"/>
                      </a:cubicBezTo>
                      <a:cubicBezTo>
                        <a:pt x="10064" y="3259"/>
                        <a:pt x="10036" y="3230"/>
                        <a:pt x="10007" y="3201"/>
                      </a:cubicBezTo>
                      <a:cubicBezTo>
                        <a:pt x="10007" y="3201"/>
                        <a:pt x="10007" y="3201"/>
                        <a:pt x="10007" y="3172"/>
                      </a:cubicBezTo>
                      <a:lnTo>
                        <a:pt x="10007" y="3172"/>
                      </a:lnTo>
                      <a:cubicBezTo>
                        <a:pt x="10007" y="3143"/>
                        <a:pt x="9978" y="3143"/>
                        <a:pt x="9978" y="3143"/>
                      </a:cubicBezTo>
                      <a:cubicBezTo>
                        <a:pt x="9978" y="3114"/>
                        <a:pt x="9949" y="3085"/>
                        <a:pt x="9949" y="3085"/>
                      </a:cubicBezTo>
                      <a:cubicBezTo>
                        <a:pt x="9920" y="3057"/>
                        <a:pt x="9920" y="3028"/>
                        <a:pt x="9920" y="2999"/>
                      </a:cubicBezTo>
                      <a:cubicBezTo>
                        <a:pt x="9920" y="2970"/>
                        <a:pt x="9920" y="2942"/>
                        <a:pt x="9920" y="2942"/>
                      </a:cubicBezTo>
                      <a:lnTo>
                        <a:pt x="9920" y="2942"/>
                      </a:lnTo>
                      <a:lnTo>
                        <a:pt x="9978" y="1615"/>
                      </a:lnTo>
                      <a:lnTo>
                        <a:pt x="9488" y="1903"/>
                      </a:lnTo>
                      <a:cubicBezTo>
                        <a:pt x="9430" y="1932"/>
                        <a:pt x="9372" y="1961"/>
                        <a:pt x="9315" y="1990"/>
                      </a:cubicBezTo>
                      <a:cubicBezTo>
                        <a:pt x="9257" y="2019"/>
                        <a:pt x="9228" y="2047"/>
                        <a:pt x="9170" y="2047"/>
                      </a:cubicBezTo>
                      <a:cubicBezTo>
                        <a:pt x="9142" y="2047"/>
                        <a:pt x="9113" y="2047"/>
                        <a:pt x="9084" y="2076"/>
                      </a:cubicBezTo>
                      <a:lnTo>
                        <a:pt x="9084" y="2076"/>
                      </a:lnTo>
                      <a:cubicBezTo>
                        <a:pt x="9084" y="2076"/>
                        <a:pt x="9055" y="2076"/>
                        <a:pt x="9055" y="2105"/>
                      </a:cubicBezTo>
                      <a:cubicBezTo>
                        <a:pt x="9026" y="2105"/>
                        <a:pt x="8968" y="2105"/>
                        <a:pt x="8940" y="2105"/>
                      </a:cubicBezTo>
                      <a:cubicBezTo>
                        <a:pt x="8911" y="2105"/>
                        <a:pt x="8853" y="2134"/>
                        <a:pt x="8824" y="2134"/>
                      </a:cubicBezTo>
                      <a:cubicBezTo>
                        <a:pt x="8795" y="2134"/>
                        <a:pt x="8738" y="2134"/>
                        <a:pt x="8709" y="2134"/>
                      </a:cubicBezTo>
                      <a:cubicBezTo>
                        <a:pt x="8680" y="2134"/>
                        <a:pt x="8651" y="2134"/>
                        <a:pt x="8651" y="2134"/>
                      </a:cubicBezTo>
                      <a:lnTo>
                        <a:pt x="8651" y="2134"/>
                      </a:lnTo>
                      <a:cubicBezTo>
                        <a:pt x="8622" y="2134"/>
                        <a:pt x="8594" y="2134"/>
                        <a:pt x="8594" y="2134"/>
                      </a:cubicBezTo>
                      <a:cubicBezTo>
                        <a:pt x="8536" y="2134"/>
                        <a:pt x="8507" y="2134"/>
                        <a:pt x="8449" y="2134"/>
                      </a:cubicBezTo>
                      <a:cubicBezTo>
                        <a:pt x="8392" y="2134"/>
                        <a:pt x="8334" y="2105"/>
                        <a:pt x="8276" y="2105"/>
                      </a:cubicBezTo>
                      <a:cubicBezTo>
                        <a:pt x="8276" y="2105"/>
                        <a:pt x="8248" y="2105"/>
                        <a:pt x="8219" y="2105"/>
                      </a:cubicBezTo>
                      <a:cubicBezTo>
                        <a:pt x="8190" y="2105"/>
                        <a:pt x="8190" y="2105"/>
                        <a:pt x="8161" y="2076"/>
                      </a:cubicBezTo>
                      <a:cubicBezTo>
                        <a:pt x="8132" y="2076"/>
                        <a:pt x="8075" y="2076"/>
                        <a:pt x="8046" y="2047"/>
                      </a:cubicBezTo>
                      <a:cubicBezTo>
                        <a:pt x="7959" y="2019"/>
                        <a:pt x="7844" y="1961"/>
                        <a:pt x="7757" y="1903"/>
                      </a:cubicBezTo>
                      <a:lnTo>
                        <a:pt x="4614" y="0"/>
                      </a:lnTo>
                      <a:lnTo>
                        <a:pt x="4585" y="1154"/>
                      </a:lnTo>
                      <a:cubicBezTo>
                        <a:pt x="4585" y="1355"/>
                        <a:pt x="4441" y="1528"/>
                        <a:pt x="4182" y="1672"/>
                      </a:cubicBezTo>
                      <a:lnTo>
                        <a:pt x="0" y="4095"/>
                      </a:lnTo>
                      <a:cubicBezTo>
                        <a:pt x="58" y="4181"/>
                        <a:pt x="144" y="4239"/>
                        <a:pt x="231" y="4297"/>
                      </a:cubicBezTo>
                      <a:lnTo>
                        <a:pt x="6200" y="7930"/>
                      </a:lnTo>
                      <a:cubicBezTo>
                        <a:pt x="6315" y="7988"/>
                        <a:pt x="6460" y="8045"/>
                        <a:pt x="6575" y="8074"/>
                      </a:cubicBezTo>
                      <a:cubicBezTo>
                        <a:pt x="6604" y="8074"/>
                        <a:pt x="6604" y="8074"/>
                        <a:pt x="6633" y="8074"/>
                      </a:cubicBezTo>
                      <a:cubicBezTo>
                        <a:pt x="6777" y="8103"/>
                        <a:pt x="6921" y="8132"/>
                        <a:pt x="7065" y="8132"/>
                      </a:cubicBezTo>
                      <a:lnTo>
                        <a:pt x="7065" y="8132"/>
                      </a:lnTo>
                      <a:cubicBezTo>
                        <a:pt x="7209" y="8132"/>
                        <a:pt x="7382" y="8103"/>
                        <a:pt x="7527" y="8074"/>
                      </a:cubicBezTo>
                      <a:lnTo>
                        <a:pt x="7527" y="8074"/>
                      </a:lnTo>
                      <a:cubicBezTo>
                        <a:pt x="7671" y="8045"/>
                        <a:pt x="7815" y="7988"/>
                        <a:pt x="7930" y="7902"/>
                      </a:cubicBezTo>
                      <a:lnTo>
                        <a:pt x="12746" y="5104"/>
                      </a:lnTo>
                      <a:cubicBezTo>
                        <a:pt x="12804" y="5075"/>
                        <a:pt x="12833" y="5047"/>
                        <a:pt x="12862" y="4989"/>
                      </a:cubicBezTo>
                      <a:lnTo>
                        <a:pt x="10237" y="3403"/>
                      </a:lnTo>
                      <a:lnTo>
                        <a:pt x="10237" y="3403"/>
                      </a:lnTo>
                      <a:close/>
                    </a:path>
                  </a:pathLst>
                </a:custGeom>
                <a:solidFill>
                  <a:srgbClr val="4C4DC3"/>
                </a:solidFill>
                <a:ln w="2878" cap="flat">
                  <a:noFill/>
                  <a:prstDash val="solid"/>
                  <a:miter/>
                </a:ln>
              </p:spPr>
              <p:txBody>
                <a:bodyPr rtlCol="0" anchor="ctr"/>
                <a:lstStyle/>
                <a:p>
                  <a:endParaRPr lang="zh-CN" altLang="en-US"/>
                </a:p>
              </p:txBody>
            </p:sp>
            <p:sp>
              <p:nvSpPr>
                <p:cNvPr id="426" name="Aichitds6-52"/>
                <p:cNvSpPr/>
                <p:nvPr/>
              </p:nvSpPr>
              <p:spPr>
                <a:xfrm>
                  <a:off x="9164217" y="5620545"/>
                  <a:ext cx="12919" cy="8132"/>
                </a:xfrm>
                <a:custGeom>
                  <a:avLst/>
                  <a:gdLst>
                    <a:gd name="connsiteX0" fmla="*/ 10266 w 12919"/>
                    <a:gd name="connsiteY0" fmla="*/ 3461 h 8132"/>
                    <a:gd name="connsiteX1" fmla="*/ 10122 w 12919"/>
                    <a:gd name="connsiteY1" fmla="*/ 3345 h 8132"/>
                    <a:gd name="connsiteX2" fmla="*/ 10036 w 12919"/>
                    <a:gd name="connsiteY2" fmla="*/ 3259 h 8132"/>
                    <a:gd name="connsiteX3" fmla="*/ 10007 w 12919"/>
                    <a:gd name="connsiteY3" fmla="*/ 3230 h 8132"/>
                    <a:gd name="connsiteX4" fmla="*/ 10007 w 12919"/>
                    <a:gd name="connsiteY4" fmla="*/ 3230 h 8132"/>
                    <a:gd name="connsiteX5" fmla="*/ 9978 w 12919"/>
                    <a:gd name="connsiteY5" fmla="*/ 3201 h 8132"/>
                    <a:gd name="connsiteX6" fmla="*/ 9949 w 12919"/>
                    <a:gd name="connsiteY6" fmla="*/ 3115 h 8132"/>
                    <a:gd name="connsiteX7" fmla="*/ 9920 w 12919"/>
                    <a:gd name="connsiteY7" fmla="*/ 3028 h 8132"/>
                    <a:gd name="connsiteX8" fmla="*/ 9920 w 12919"/>
                    <a:gd name="connsiteY8" fmla="*/ 2970 h 8132"/>
                    <a:gd name="connsiteX9" fmla="*/ 9920 w 12919"/>
                    <a:gd name="connsiteY9" fmla="*/ 2970 h 8132"/>
                    <a:gd name="connsiteX10" fmla="*/ 9978 w 12919"/>
                    <a:gd name="connsiteY10" fmla="*/ 1644 h 8132"/>
                    <a:gd name="connsiteX11" fmla="*/ 9488 w 12919"/>
                    <a:gd name="connsiteY11" fmla="*/ 1932 h 8132"/>
                    <a:gd name="connsiteX12" fmla="*/ 9315 w 12919"/>
                    <a:gd name="connsiteY12" fmla="*/ 2019 h 8132"/>
                    <a:gd name="connsiteX13" fmla="*/ 9142 w 12919"/>
                    <a:gd name="connsiteY13" fmla="*/ 2077 h 8132"/>
                    <a:gd name="connsiteX14" fmla="*/ 9084 w 12919"/>
                    <a:gd name="connsiteY14" fmla="*/ 2105 h 8132"/>
                    <a:gd name="connsiteX15" fmla="*/ 9084 w 12919"/>
                    <a:gd name="connsiteY15" fmla="*/ 2105 h 8132"/>
                    <a:gd name="connsiteX16" fmla="*/ 9026 w 12919"/>
                    <a:gd name="connsiteY16" fmla="*/ 2105 h 8132"/>
                    <a:gd name="connsiteX17" fmla="*/ 8911 w 12919"/>
                    <a:gd name="connsiteY17" fmla="*/ 2134 h 8132"/>
                    <a:gd name="connsiteX18" fmla="*/ 8796 w 12919"/>
                    <a:gd name="connsiteY18" fmla="*/ 2134 h 8132"/>
                    <a:gd name="connsiteX19" fmla="*/ 8680 w 12919"/>
                    <a:gd name="connsiteY19" fmla="*/ 2134 h 8132"/>
                    <a:gd name="connsiteX20" fmla="*/ 8623 w 12919"/>
                    <a:gd name="connsiteY20" fmla="*/ 2134 h 8132"/>
                    <a:gd name="connsiteX21" fmla="*/ 8623 w 12919"/>
                    <a:gd name="connsiteY21" fmla="*/ 2134 h 8132"/>
                    <a:gd name="connsiteX22" fmla="*/ 8536 w 12919"/>
                    <a:gd name="connsiteY22" fmla="*/ 2134 h 8132"/>
                    <a:gd name="connsiteX23" fmla="*/ 8392 w 12919"/>
                    <a:gd name="connsiteY23" fmla="*/ 2134 h 8132"/>
                    <a:gd name="connsiteX24" fmla="*/ 8219 w 12919"/>
                    <a:gd name="connsiteY24" fmla="*/ 2105 h 8132"/>
                    <a:gd name="connsiteX25" fmla="*/ 8190 w 12919"/>
                    <a:gd name="connsiteY25" fmla="*/ 2105 h 8132"/>
                    <a:gd name="connsiteX26" fmla="*/ 8132 w 12919"/>
                    <a:gd name="connsiteY26" fmla="*/ 2077 h 8132"/>
                    <a:gd name="connsiteX27" fmla="*/ 8017 w 12919"/>
                    <a:gd name="connsiteY27" fmla="*/ 2048 h 8132"/>
                    <a:gd name="connsiteX28" fmla="*/ 7757 w 12919"/>
                    <a:gd name="connsiteY28" fmla="*/ 1903 h 8132"/>
                    <a:gd name="connsiteX29" fmla="*/ 4614 w 12919"/>
                    <a:gd name="connsiteY29" fmla="*/ 0 h 8132"/>
                    <a:gd name="connsiteX30" fmla="*/ 4585 w 12919"/>
                    <a:gd name="connsiteY30" fmla="*/ 1154 h 8132"/>
                    <a:gd name="connsiteX31" fmla="*/ 4182 w 12919"/>
                    <a:gd name="connsiteY31" fmla="*/ 1673 h 8132"/>
                    <a:gd name="connsiteX32" fmla="*/ 0 w 12919"/>
                    <a:gd name="connsiteY32" fmla="*/ 4095 h 8132"/>
                    <a:gd name="connsiteX33" fmla="*/ 231 w 12919"/>
                    <a:gd name="connsiteY33" fmla="*/ 4297 h 8132"/>
                    <a:gd name="connsiteX34" fmla="*/ 6200 w 12919"/>
                    <a:gd name="connsiteY34" fmla="*/ 7902 h 8132"/>
                    <a:gd name="connsiteX35" fmla="*/ 6575 w 12919"/>
                    <a:gd name="connsiteY35" fmla="*/ 8075 h 8132"/>
                    <a:gd name="connsiteX36" fmla="*/ 6633 w 12919"/>
                    <a:gd name="connsiteY36" fmla="*/ 8075 h 8132"/>
                    <a:gd name="connsiteX37" fmla="*/ 7065 w 12919"/>
                    <a:gd name="connsiteY37" fmla="*/ 8132 h 8132"/>
                    <a:gd name="connsiteX38" fmla="*/ 7065 w 12919"/>
                    <a:gd name="connsiteY38" fmla="*/ 8132 h 8132"/>
                    <a:gd name="connsiteX39" fmla="*/ 7527 w 12919"/>
                    <a:gd name="connsiteY39" fmla="*/ 8075 h 8132"/>
                    <a:gd name="connsiteX40" fmla="*/ 7555 w 12919"/>
                    <a:gd name="connsiteY40" fmla="*/ 8075 h 8132"/>
                    <a:gd name="connsiteX41" fmla="*/ 7959 w 12919"/>
                    <a:gd name="connsiteY41" fmla="*/ 7902 h 8132"/>
                    <a:gd name="connsiteX42" fmla="*/ 12775 w 12919"/>
                    <a:gd name="connsiteY42" fmla="*/ 5104 h 8132"/>
                    <a:gd name="connsiteX43" fmla="*/ 12919 w 12919"/>
                    <a:gd name="connsiteY43" fmla="*/ 4989 h 8132"/>
                    <a:gd name="connsiteX44" fmla="*/ 10266 w 12919"/>
                    <a:gd name="connsiteY44" fmla="*/ 3461 h 8132"/>
                    <a:gd name="connsiteX45" fmla="*/ 10266 w 12919"/>
                    <a:gd name="connsiteY45" fmla="*/ 3461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0266" y="3461"/>
                      </a:moveTo>
                      <a:cubicBezTo>
                        <a:pt x="10209" y="3432"/>
                        <a:pt x="10151" y="3374"/>
                        <a:pt x="10122" y="3345"/>
                      </a:cubicBezTo>
                      <a:cubicBezTo>
                        <a:pt x="10093" y="3316"/>
                        <a:pt x="10064" y="3288"/>
                        <a:pt x="10036" y="3259"/>
                      </a:cubicBezTo>
                      <a:cubicBezTo>
                        <a:pt x="10036" y="3259"/>
                        <a:pt x="10036" y="3230"/>
                        <a:pt x="10007" y="3230"/>
                      </a:cubicBezTo>
                      <a:lnTo>
                        <a:pt x="10007" y="3230"/>
                      </a:lnTo>
                      <a:cubicBezTo>
                        <a:pt x="10007" y="3230"/>
                        <a:pt x="9978" y="3201"/>
                        <a:pt x="9978" y="3201"/>
                      </a:cubicBezTo>
                      <a:cubicBezTo>
                        <a:pt x="9949" y="3172"/>
                        <a:pt x="9949" y="3144"/>
                        <a:pt x="9949" y="3115"/>
                      </a:cubicBezTo>
                      <a:cubicBezTo>
                        <a:pt x="9949" y="3115"/>
                        <a:pt x="9949" y="3086"/>
                        <a:pt x="9920" y="3028"/>
                      </a:cubicBezTo>
                      <a:lnTo>
                        <a:pt x="9920" y="2970"/>
                      </a:lnTo>
                      <a:lnTo>
                        <a:pt x="9920" y="2970"/>
                      </a:lnTo>
                      <a:lnTo>
                        <a:pt x="9978" y="1644"/>
                      </a:lnTo>
                      <a:lnTo>
                        <a:pt x="9488" y="1932"/>
                      </a:lnTo>
                      <a:cubicBezTo>
                        <a:pt x="9430" y="1961"/>
                        <a:pt x="9372" y="1990"/>
                        <a:pt x="9315" y="2019"/>
                      </a:cubicBezTo>
                      <a:cubicBezTo>
                        <a:pt x="9257" y="2048"/>
                        <a:pt x="9199" y="2048"/>
                        <a:pt x="9142" y="2077"/>
                      </a:cubicBezTo>
                      <a:cubicBezTo>
                        <a:pt x="9113" y="2077"/>
                        <a:pt x="9084" y="2077"/>
                        <a:pt x="9084" y="2105"/>
                      </a:cubicBezTo>
                      <a:cubicBezTo>
                        <a:pt x="9084" y="2105"/>
                        <a:pt x="9084" y="2105"/>
                        <a:pt x="9084" y="2105"/>
                      </a:cubicBezTo>
                      <a:cubicBezTo>
                        <a:pt x="9055" y="2105"/>
                        <a:pt x="9055" y="2105"/>
                        <a:pt x="9026" y="2105"/>
                      </a:cubicBezTo>
                      <a:cubicBezTo>
                        <a:pt x="8997" y="2105"/>
                        <a:pt x="8940" y="2105"/>
                        <a:pt x="8911" y="2134"/>
                      </a:cubicBezTo>
                      <a:cubicBezTo>
                        <a:pt x="8882" y="2134"/>
                        <a:pt x="8824" y="2134"/>
                        <a:pt x="8796" y="2134"/>
                      </a:cubicBezTo>
                      <a:cubicBezTo>
                        <a:pt x="8738" y="2134"/>
                        <a:pt x="8709" y="2134"/>
                        <a:pt x="8680" y="2134"/>
                      </a:cubicBezTo>
                      <a:lnTo>
                        <a:pt x="8623" y="2134"/>
                      </a:lnTo>
                      <a:lnTo>
                        <a:pt x="8623" y="2134"/>
                      </a:lnTo>
                      <a:cubicBezTo>
                        <a:pt x="8594" y="2134"/>
                        <a:pt x="8536" y="2134"/>
                        <a:pt x="8536" y="2134"/>
                      </a:cubicBezTo>
                      <a:cubicBezTo>
                        <a:pt x="8478" y="2134"/>
                        <a:pt x="8450" y="2134"/>
                        <a:pt x="8392" y="2134"/>
                      </a:cubicBezTo>
                      <a:cubicBezTo>
                        <a:pt x="8334" y="2134"/>
                        <a:pt x="8276" y="2134"/>
                        <a:pt x="8219" y="2105"/>
                      </a:cubicBezTo>
                      <a:cubicBezTo>
                        <a:pt x="8219" y="2105"/>
                        <a:pt x="8190" y="2105"/>
                        <a:pt x="8190" y="2105"/>
                      </a:cubicBezTo>
                      <a:cubicBezTo>
                        <a:pt x="8161" y="2105"/>
                        <a:pt x="8161" y="2105"/>
                        <a:pt x="8132" y="2077"/>
                      </a:cubicBezTo>
                      <a:cubicBezTo>
                        <a:pt x="8103" y="2077"/>
                        <a:pt x="8075" y="2077"/>
                        <a:pt x="8017" y="2048"/>
                      </a:cubicBezTo>
                      <a:cubicBezTo>
                        <a:pt x="7902" y="2019"/>
                        <a:pt x="7844" y="1990"/>
                        <a:pt x="7757" y="1903"/>
                      </a:cubicBezTo>
                      <a:lnTo>
                        <a:pt x="4614" y="0"/>
                      </a:lnTo>
                      <a:lnTo>
                        <a:pt x="4585" y="1154"/>
                      </a:lnTo>
                      <a:cubicBezTo>
                        <a:pt x="4585" y="1356"/>
                        <a:pt x="4441" y="1528"/>
                        <a:pt x="4182" y="1673"/>
                      </a:cubicBezTo>
                      <a:lnTo>
                        <a:pt x="0" y="4095"/>
                      </a:lnTo>
                      <a:cubicBezTo>
                        <a:pt x="58" y="4153"/>
                        <a:pt x="115" y="4239"/>
                        <a:pt x="231" y="4297"/>
                      </a:cubicBezTo>
                      <a:lnTo>
                        <a:pt x="6200" y="7902"/>
                      </a:lnTo>
                      <a:cubicBezTo>
                        <a:pt x="6315" y="7959"/>
                        <a:pt x="6431" y="8017"/>
                        <a:pt x="6575" y="8075"/>
                      </a:cubicBezTo>
                      <a:cubicBezTo>
                        <a:pt x="6604" y="8075"/>
                        <a:pt x="6604" y="8075"/>
                        <a:pt x="6633" y="8075"/>
                      </a:cubicBezTo>
                      <a:cubicBezTo>
                        <a:pt x="6777" y="8104"/>
                        <a:pt x="6921" y="8132"/>
                        <a:pt x="7065" y="8132"/>
                      </a:cubicBezTo>
                      <a:lnTo>
                        <a:pt x="7065" y="8132"/>
                      </a:lnTo>
                      <a:cubicBezTo>
                        <a:pt x="7238" y="8132"/>
                        <a:pt x="7382" y="8104"/>
                        <a:pt x="7527" y="8075"/>
                      </a:cubicBezTo>
                      <a:lnTo>
                        <a:pt x="7555" y="8075"/>
                      </a:lnTo>
                      <a:cubicBezTo>
                        <a:pt x="7700" y="8046"/>
                        <a:pt x="7844" y="7988"/>
                        <a:pt x="7959" y="7902"/>
                      </a:cubicBezTo>
                      <a:lnTo>
                        <a:pt x="12775" y="5104"/>
                      </a:lnTo>
                      <a:cubicBezTo>
                        <a:pt x="12833" y="5075"/>
                        <a:pt x="12862" y="5018"/>
                        <a:pt x="12919" y="4989"/>
                      </a:cubicBezTo>
                      <a:lnTo>
                        <a:pt x="10266" y="3461"/>
                      </a:lnTo>
                      <a:lnTo>
                        <a:pt x="10266" y="3461"/>
                      </a:lnTo>
                      <a:close/>
                    </a:path>
                  </a:pathLst>
                </a:custGeom>
                <a:solidFill>
                  <a:srgbClr val="4C4DC3"/>
                </a:solidFill>
                <a:ln w="2878" cap="flat">
                  <a:noFill/>
                  <a:prstDash val="solid"/>
                  <a:miter/>
                </a:ln>
              </p:spPr>
              <p:txBody>
                <a:bodyPr rtlCol="0" anchor="ctr"/>
                <a:lstStyle/>
                <a:p>
                  <a:endParaRPr lang="zh-CN" altLang="en-US"/>
                </a:p>
              </p:txBody>
            </p:sp>
            <p:sp>
              <p:nvSpPr>
                <p:cNvPr id="427" name="Aichitds6-53"/>
                <p:cNvSpPr/>
                <p:nvPr/>
              </p:nvSpPr>
              <p:spPr>
                <a:xfrm>
                  <a:off x="9155681" y="5615412"/>
                  <a:ext cx="12919" cy="8189"/>
                </a:xfrm>
                <a:custGeom>
                  <a:avLst/>
                  <a:gdLst>
                    <a:gd name="connsiteX0" fmla="*/ 10266 w 12919"/>
                    <a:gd name="connsiteY0" fmla="*/ 3432 h 8189"/>
                    <a:gd name="connsiteX1" fmla="*/ 10122 w 12919"/>
                    <a:gd name="connsiteY1" fmla="*/ 3316 h 8189"/>
                    <a:gd name="connsiteX2" fmla="*/ 10036 w 12919"/>
                    <a:gd name="connsiteY2" fmla="*/ 3230 h 8189"/>
                    <a:gd name="connsiteX3" fmla="*/ 10036 w 12919"/>
                    <a:gd name="connsiteY3" fmla="*/ 3201 h 8189"/>
                    <a:gd name="connsiteX4" fmla="*/ 10036 w 12919"/>
                    <a:gd name="connsiteY4" fmla="*/ 3201 h 8189"/>
                    <a:gd name="connsiteX5" fmla="*/ 10007 w 12919"/>
                    <a:gd name="connsiteY5" fmla="*/ 3172 h 8189"/>
                    <a:gd name="connsiteX6" fmla="*/ 9978 w 12919"/>
                    <a:gd name="connsiteY6" fmla="*/ 3114 h 8189"/>
                    <a:gd name="connsiteX7" fmla="*/ 9949 w 12919"/>
                    <a:gd name="connsiteY7" fmla="*/ 3028 h 8189"/>
                    <a:gd name="connsiteX8" fmla="*/ 9949 w 12919"/>
                    <a:gd name="connsiteY8" fmla="*/ 2970 h 8189"/>
                    <a:gd name="connsiteX9" fmla="*/ 9949 w 12919"/>
                    <a:gd name="connsiteY9" fmla="*/ 2970 h 8189"/>
                    <a:gd name="connsiteX10" fmla="*/ 10007 w 12919"/>
                    <a:gd name="connsiteY10" fmla="*/ 1615 h 8189"/>
                    <a:gd name="connsiteX11" fmla="*/ 9488 w 12919"/>
                    <a:gd name="connsiteY11" fmla="*/ 1903 h 8189"/>
                    <a:gd name="connsiteX12" fmla="*/ 9315 w 12919"/>
                    <a:gd name="connsiteY12" fmla="*/ 1990 h 8189"/>
                    <a:gd name="connsiteX13" fmla="*/ 9142 w 12919"/>
                    <a:gd name="connsiteY13" fmla="*/ 2047 h 8189"/>
                    <a:gd name="connsiteX14" fmla="*/ 9055 w 12919"/>
                    <a:gd name="connsiteY14" fmla="*/ 2076 h 8189"/>
                    <a:gd name="connsiteX15" fmla="*/ 9026 w 12919"/>
                    <a:gd name="connsiteY15" fmla="*/ 2076 h 8189"/>
                    <a:gd name="connsiteX16" fmla="*/ 8997 w 12919"/>
                    <a:gd name="connsiteY16" fmla="*/ 2076 h 8189"/>
                    <a:gd name="connsiteX17" fmla="*/ 8882 w 12919"/>
                    <a:gd name="connsiteY17" fmla="*/ 2105 h 8189"/>
                    <a:gd name="connsiteX18" fmla="*/ 8767 w 12919"/>
                    <a:gd name="connsiteY18" fmla="*/ 2105 h 8189"/>
                    <a:gd name="connsiteX19" fmla="*/ 8622 w 12919"/>
                    <a:gd name="connsiteY19" fmla="*/ 2105 h 8189"/>
                    <a:gd name="connsiteX20" fmla="*/ 8565 w 12919"/>
                    <a:gd name="connsiteY20" fmla="*/ 2105 h 8189"/>
                    <a:gd name="connsiteX21" fmla="*/ 8565 w 12919"/>
                    <a:gd name="connsiteY21" fmla="*/ 2105 h 8189"/>
                    <a:gd name="connsiteX22" fmla="*/ 8507 w 12919"/>
                    <a:gd name="connsiteY22" fmla="*/ 2105 h 8189"/>
                    <a:gd name="connsiteX23" fmla="*/ 8363 w 12919"/>
                    <a:gd name="connsiteY23" fmla="*/ 2105 h 8189"/>
                    <a:gd name="connsiteX24" fmla="*/ 8190 w 12919"/>
                    <a:gd name="connsiteY24" fmla="*/ 2076 h 8189"/>
                    <a:gd name="connsiteX25" fmla="*/ 8161 w 12919"/>
                    <a:gd name="connsiteY25" fmla="*/ 2076 h 8189"/>
                    <a:gd name="connsiteX26" fmla="*/ 8103 w 12919"/>
                    <a:gd name="connsiteY26" fmla="*/ 2047 h 8189"/>
                    <a:gd name="connsiteX27" fmla="*/ 7988 w 12919"/>
                    <a:gd name="connsiteY27" fmla="*/ 2019 h 8189"/>
                    <a:gd name="connsiteX28" fmla="*/ 7728 w 12919"/>
                    <a:gd name="connsiteY28" fmla="*/ 1903 h 8189"/>
                    <a:gd name="connsiteX29" fmla="*/ 4585 w 12919"/>
                    <a:gd name="connsiteY29" fmla="*/ 0 h 8189"/>
                    <a:gd name="connsiteX30" fmla="*/ 4556 w 12919"/>
                    <a:gd name="connsiteY30" fmla="*/ 1153 h 8189"/>
                    <a:gd name="connsiteX31" fmla="*/ 4182 w 12919"/>
                    <a:gd name="connsiteY31" fmla="*/ 1701 h 8189"/>
                    <a:gd name="connsiteX32" fmla="*/ 0 w 12919"/>
                    <a:gd name="connsiteY32" fmla="*/ 4124 h 8189"/>
                    <a:gd name="connsiteX33" fmla="*/ 231 w 12919"/>
                    <a:gd name="connsiteY33" fmla="*/ 4354 h 8189"/>
                    <a:gd name="connsiteX34" fmla="*/ 6200 w 12919"/>
                    <a:gd name="connsiteY34" fmla="*/ 7988 h 8189"/>
                    <a:gd name="connsiteX35" fmla="*/ 6575 w 12919"/>
                    <a:gd name="connsiteY35" fmla="*/ 8132 h 8189"/>
                    <a:gd name="connsiteX36" fmla="*/ 6633 w 12919"/>
                    <a:gd name="connsiteY36" fmla="*/ 8132 h 8189"/>
                    <a:gd name="connsiteX37" fmla="*/ 7065 w 12919"/>
                    <a:gd name="connsiteY37" fmla="*/ 8190 h 8189"/>
                    <a:gd name="connsiteX38" fmla="*/ 7094 w 12919"/>
                    <a:gd name="connsiteY38" fmla="*/ 8190 h 8189"/>
                    <a:gd name="connsiteX39" fmla="*/ 7555 w 12919"/>
                    <a:gd name="connsiteY39" fmla="*/ 8132 h 8189"/>
                    <a:gd name="connsiteX40" fmla="*/ 7584 w 12919"/>
                    <a:gd name="connsiteY40" fmla="*/ 8132 h 8189"/>
                    <a:gd name="connsiteX41" fmla="*/ 7988 w 12919"/>
                    <a:gd name="connsiteY41" fmla="*/ 7959 h 8189"/>
                    <a:gd name="connsiteX42" fmla="*/ 12804 w 12919"/>
                    <a:gd name="connsiteY42" fmla="*/ 5162 h 8189"/>
                    <a:gd name="connsiteX43" fmla="*/ 12919 w 12919"/>
                    <a:gd name="connsiteY43" fmla="*/ 5075 h 8189"/>
                    <a:gd name="connsiteX44" fmla="*/ 10266 w 12919"/>
                    <a:gd name="connsiteY44" fmla="*/ 3432 h 8189"/>
                    <a:gd name="connsiteX45" fmla="*/ 10266 w 12919"/>
                    <a:gd name="connsiteY45" fmla="*/ 3432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89">
                      <a:moveTo>
                        <a:pt x="10266" y="3432"/>
                      </a:moveTo>
                      <a:cubicBezTo>
                        <a:pt x="10209" y="3403"/>
                        <a:pt x="10151" y="3374"/>
                        <a:pt x="10122" y="3316"/>
                      </a:cubicBezTo>
                      <a:cubicBezTo>
                        <a:pt x="10093" y="3287"/>
                        <a:pt x="10064" y="3258"/>
                        <a:pt x="10036" y="3230"/>
                      </a:cubicBezTo>
                      <a:cubicBezTo>
                        <a:pt x="10036" y="3230"/>
                        <a:pt x="10036" y="3230"/>
                        <a:pt x="10036" y="3201"/>
                      </a:cubicBezTo>
                      <a:lnTo>
                        <a:pt x="10036" y="3201"/>
                      </a:lnTo>
                      <a:cubicBezTo>
                        <a:pt x="10036" y="3201"/>
                        <a:pt x="10007" y="3172"/>
                        <a:pt x="10007" y="3172"/>
                      </a:cubicBezTo>
                      <a:cubicBezTo>
                        <a:pt x="9978" y="3143"/>
                        <a:pt x="9978" y="3143"/>
                        <a:pt x="9978" y="3114"/>
                      </a:cubicBezTo>
                      <a:cubicBezTo>
                        <a:pt x="9978" y="3085"/>
                        <a:pt x="9949" y="3057"/>
                        <a:pt x="9949" y="3028"/>
                      </a:cubicBezTo>
                      <a:lnTo>
                        <a:pt x="9949" y="2970"/>
                      </a:lnTo>
                      <a:lnTo>
                        <a:pt x="9949" y="2970"/>
                      </a:lnTo>
                      <a:lnTo>
                        <a:pt x="10007" y="1615"/>
                      </a:lnTo>
                      <a:lnTo>
                        <a:pt x="9488" y="1903"/>
                      </a:lnTo>
                      <a:cubicBezTo>
                        <a:pt x="9430" y="1932"/>
                        <a:pt x="9372" y="1961"/>
                        <a:pt x="9315" y="1990"/>
                      </a:cubicBezTo>
                      <a:cubicBezTo>
                        <a:pt x="9257" y="2019"/>
                        <a:pt x="9228" y="2019"/>
                        <a:pt x="9142" y="2047"/>
                      </a:cubicBezTo>
                      <a:cubicBezTo>
                        <a:pt x="9113" y="2076"/>
                        <a:pt x="9084" y="2076"/>
                        <a:pt x="9055" y="2076"/>
                      </a:cubicBezTo>
                      <a:lnTo>
                        <a:pt x="9026" y="2076"/>
                      </a:lnTo>
                      <a:cubicBezTo>
                        <a:pt x="9026" y="2076"/>
                        <a:pt x="8997" y="2076"/>
                        <a:pt x="8997" y="2076"/>
                      </a:cubicBezTo>
                      <a:cubicBezTo>
                        <a:pt x="8969" y="2076"/>
                        <a:pt x="8911" y="2076"/>
                        <a:pt x="8882" y="2105"/>
                      </a:cubicBezTo>
                      <a:cubicBezTo>
                        <a:pt x="8853" y="2105"/>
                        <a:pt x="8795" y="2105"/>
                        <a:pt x="8767" y="2105"/>
                      </a:cubicBezTo>
                      <a:cubicBezTo>
                        <a:pt x="8709" y="2105"/>
                        <a:pt x="8680" y="2105"/>
                        <a:pt x="8622" y="2105"/>
                      </a:cubicBezTo>
                      <a:cubicBezTo>
                        <a:pt x="8622" y="2105"/>
                        <a:pt x="8594" y="2105"/>
                        <a:pt x="8565" y="2105"/>
                      </a:cubicBezTo>
                      <a:lnTo>
                        <a:pt x="8565" y="2105"/>
                      </a:lnTo>
                      <a:cubicBezTo>
                        <a:pt x="8536" y="2105"/>
                        <a:pt x="8507" y="2105"/>
                        <a:pt x="8507" y="2105"/>
                      </a:cubicBezTo>
                      <a:cubicBezTo>
                        <a:pt x="8449" y="2105"/>
                        <a:pt x="8421" y="2105"/>
                        <a:pt x="8363" y="2105"/>
                      </a:cubicBezTo>
                      <a:cubicBezTo>
                        <a:pt x="8305" y="2105"/>
                        <a:pt x="8248" y="2105"/>
                        <a:pt x="8190" y="2076"/>
                      </a:cubicBezTo>
                      <a:cubicBezTo>
                        <a:pt x="8190" y="2076"/>
                        <a:pt x="8161" y="2076"/>
                        <a:pt x="8161" y="2076"/>
                      </a:cubicBezTo>
                      <a:cubicBezTo>
                        <a:pt x="8132" y="2076"/>
                        <a:pt x="8103" y="2047"/>
                        <a:pt x="8103" y="2047"/>
                      </a:cubicBezTo>
                      <a:cubicBezTo>
                        <a:pt x="8075" y="2019"/>
                        <a:pt x="8017" y="2019"/>
                        <a:pt x="7988" y="2019"/>
                      </a:cubicBezTo>
                      <a:cubicBezTo>
                        <a:pt x="7902" y="1990"/>
                        <a:pt x="7786" y="1961"/>
                        <a:pt x="7728" y="1903"/>
                      </a:cubicBezTo>
                      <a:lnTo>
                        <a:pt x="4585" y="0"/>
                      </a:lnTo>
                      <a:lnTo>
                        <a:pt x="4556" y="1153"/>
                      </a:lnTo>
                      <a:cubicBezTo>
                        <a:pt x="4556" y="1355"/>
                        <a:pt x="4412" y="1557"/>
                        <a:pt x="4182" y="1701"/>
                      </a:cubicBezTo>
                      <a:lnTo>
                        <a:pt x="0" y="4124"/>
                      </a:lnTo>
                      <a:cubicBezTo>
                        <a:pt x="58" y="4210"/>
                        <a:pt x="144" y="4297"/>
                        <a:pt x="231" y="4354"/>
                      </a:cubicBezTo>
                      <a:lnTo>
                        <a:pt x="6200" y="7988"/>
                      </a:lnTo>
                      <a:cubicBezTo>
                        <a:pt x="6315" y="8045"/>
                        <a:pt x="6431" y="8074"/>
                        <a:pt x="6575" y="8132"/>
                      </a:cubicBezTo>
                      <a:cubicBezTo>
                        <a:pt x="6604" y="8132"/>
                        <a:pt x="6633" y="8132"/>
                        <a:pt x="6633" y="8132"/>
                      </a:cubicBezTo>
                      <a:cubicBezTo>
                        <a:pt x="6777" y="8161"/>
                        <a:pt x="6921" y="8190"/>
                        <a:pt x="7065" y="8190"/>
                      </a:cubicBezTo>
                      <a:lnTo>
                        <a:pt x="7094" y="8190"/>
                      </a:lnTo>
                      <a:cubicBezTo>
                        <a:pt x="7267" y="8190"/>
                        <a:pt x="7411" y="8161"/>
                        <a:pt x="7555" y="8132"/>
                      </a:cubicBezTo>
                      <a:lnTo>
                        <a:pt x="7584" y="8132"/>
                      </a:lnTo>
                      <a:cubicBezTo>
                        <a:pt x="7728" y="8103"/>
                        <a:pt x="7873" y="8045"/>
                        <a:pt x="7988" y="7959"/>
                      </a:cubicBezTo>
                      <a:lnTo>
                        <a:pt x="12804" y="5162"/>
                      </a:lnTo>
                      <a:cubicBezTo>
                        <a:pt x="12862" y="5133"/>
                        <a:pt x="12890" y="5104"/>
                        <a:pt x="12919" y="5075"/>
                      </a:cubicBezTo>
                      <a:lnTo>
                        <a:pt x="10266" y="3432"/>
                      </a:lnTo>
                      <a:lnTo>
                        <a:pt x="10266" y="3432"/>
                      </a:lnTo>
                      <a:close/>
                    </a:path>
                  </a:pathLst>
                </a:custGeom>
                <a:solidFill>
                  <a:srgbClr val="4C4DC3"/>
                </a:solidFill>
                <a:ln w="2878" cap="flat">
                  <a:noFill/>
                  <a:prstDash val="solid"/>
                  <a:miter/>
                </a:ln>
              </p:spPr>
              <p:txBody>
                <a:bodyPr rtlCol="0" anchor="ctr"/>
                <a:lstStyle/>
                <a:p>
                  <a:endParaRPr lang="zh-CN" altLang="en-US"/>
                </a:p>
              </p:txBody>
            </p:sp>
            <p:sp>
              <p:nvSpPr>
                <p:cNvPr id="428" name="Aichitds6-54"/>
                <p:cNvSpPr/>
                <p:nvPr/>
              </p:nvSpPr>
              <p:spPr>
                <a:xfrm>
                  <a:off x="9147059" y="5610221"/>
                  <a:ext cx="12919" cy="8132"/>
                </a:xfrm>
                <a:custGeom>
                  <a:avLst/>
                  <a:gdLst>
                    <a:gd name="connsiteX0" fmla="*/ 10324 w 12919"/>
                    <a:gd name="connsiteY0" fmla="*/ 3432 h 8132"/>
                    <a:gd name="connsiteX1" fmla="*/ 10180 w 12919"/>
                    <a:gd name="connsiteY1" fmla="*/ 3316 h 8132"/>
                    <a:gd name="connsiteX2" fmla="*/ 10093 w 12919"/>
                    <a:gd name="connsiteY2" fmla="*/ 3230 h 8132"/>
                    <a:gd name="connsiteX3" fmla="*/ 10093 w 12919"/>
                    <a:gd name="connsiteY3" fmla="*/ 3201 h 8132"/>
                    <a:gd name="connsiteX4" fmla="*/ 10064 w 12919"/>
                    <a:gd name="connsiteY4" fmla="*/ 3172 h 8132"/>
                    <a:gd name="connsiteX5" fmla="*/ 10035 w 12919"/>
                    <a:gd name="connsiteY5" fmla="*/ 3143 h 8132"/>
                    <a:gd name="connsiteX6" fmla="*/ 10007 w 12919"/>
                    <a:gd name="connsiteY6" fmla="*/ 3085 h 8132"/>
                    <a:gd name="connsiteX7" fmla="*/ 9978 w 12919"/>
                    <a:gd name="connsiteY7" fmla="*/ 2999 h 8132"/>
                    <a:gd name="connsiteX8" fmla="*/ 9978 w 12919"/>
                    <a:gd name="connsiteY8" fmla="*/ 2942 h 8132"/>
                    <a:gd name="connsiteX9" fmla="*/ 10007 w 12919"/>
                    <a:gd name="connsiteY9" fmla="*/ 1615 h 8132"/>
                    <a:gd name="connsiteX10" fmla="*/ 9516 w 12919"/>
                    <a:gd name="connsiteY10" fmla="*/ 1903 h 8132"/>
                    <a:gd name="connsiteX11" fmla="*/ 9343 w 12919"/>
                    <a:gd name="connsiteY11" fmla="*/ 1990 h 8132"/>
                    <a:gd name="connsiteX12" fmla="*/ 9199 w 12919"/>
                    <a:gd name="connsiteY12" fmla="*/ 2047 h 8132"/>
                    <a:gd name="connsiteX13" fmla="*/ 9113 w 12919"/>
                    <a:gd name="connsiteY13" fmla="*/ 2076 h 8132"/>
                    <a:gd name="connsiteX14" fmla="*/ 9084 w 12919"/>
                    <a:gd name="connsiteY14" fmla="*/ 2076 h 8132"/>
                    <a:gd name="connsiteX15" fmla="*/ 9055 w 12919"/>
                    <a:gd name="connsiteY15" fmla="*/ 2076 h 8132"/>
                    <a:gd name="connsiteX16" fmla="*/ 8940 w 12919"/>
                    <a:gd name="connsiteY16" fmla="*/ 2105 h 8132"/>
                    <a:gd name="connsiteX17" fmla="*/ 8824 w 12919"/>
                    <a:gd name="connsiteY17" fmla="*/ 2105 h 8132"/>
                    <a:gd name="connsiteX18" fmla="*/ 8680 w 12919"/>
                    <a:gd name="connsiteY18" fmla="*/ 2134 h 8132"/>
                    <a:gd name="connsiteX19" fmla="*/ 8622 w 12919"/>
                    <a:gd name="connsiteY19" fmla="*/ 2134 h 8132"/>
                    <a:gd name="connsiteX20" fmla="*/ 8622 w 12919"/>
                    <a:gd name="connsiteY20" fmla="*/ 2134 h 8132"/>
                    <a:gd name="connsiteX21" fmla="*/ 8565 w 12919"/>
                    <a:gd name="connsiteY21" fmla="*/ 2134 h 8132"/>
                    <a:gd name="connsiteX22" fmla="*/ 8421 w 12919"/>
                    <a:gd name="connsiteY22" fmla="*/ 2105 h 8132"/>
                    <a:gd name="connsiteX23" fmla="*/ 8248 w 12919"/>
                    <a:gd name="connsiteY23" fmla="*/ 2076 h 8132"/>
                    <a:gd name="connsiteX24" fmla="*/ 8190 w 12919"/>
                    <a:gd name="connsiteY24" fmla="*/ 2076 h 8132"/>
                    <a:gd name="connsiteX25" fmla="*/ 8132 w 12919"/>
                    <a:gd name="connsiteY25" fmla="*/ 2076 h 8132"/>
                    <a:gd name="connsiteX26" fmla="*/ 8017 w 12919"/>
                    <a:gd name="connsiteY26" fmla="*/ 2047 h 8132"/>
                    <a:gd name="connsiteX27" fmla="*/ 7757 w 12919"/>
                    <a:gd name="connsiteY27" fmla="*/ 1903 h 8132"/>
                    <a:gd name="connsiteX28" fmla="*/ 4614 w 12919"/>
                    <a:gd name="connsiteY28" fmla="*/ 0 h 8132"/>
                    <a:gd name="connsiteX29" fmla="*/ 4556 w 12919"/>
                    <a:gd name="connsiteY29" fmla="*/ 1154 h 8132"/>
                    <a:gd name="connsiteX30" fmla="*/ 4181 w 12919"/>
                    <a:gd name="connsiteY30" fmla="*/ 1672 h 8132"/>
                    <a:gd name="connsiteX31" fmla="*/ 0 w 12919"/>
                    <a:gd name="connsiteY31" fmla="*/ 4095 h 8132"/>
                    <a:gd name="connsiteX32" fmla="*/ 202 w 12919"/>
                    <a:gd name="connsiteY32" fmla="*/ 4297 h 8132"/>
                    <a:gd name="connsiteX33" fmla="*/ 6171 w 12919"/>
                    <a:gd name="connsiteY33" fmla="*/ 7930 h 8132"/>
                    <a:gd name="connsiteX34" fmla="*/ 6546 w 12919"/>
                    <a:gd name="connsiteY34" fmla="*/ 8075 h 8132"/>
                    <a:gd name="connsiteX35" fmla="*/ 6604 w 12919"/>
                    <a:gd name="connsiteY35" fmla="*/ 8103 h 8132"/>
                    <a:gd name="connsiteX36" fmla="*/ 7036 w 12919"/>
                    <a:gd name="connsiteY36" fmla="*/ 8132 h 8132"/>
                    <a:gd name="connsiteX37" fmla="*/ 7065 w 12919"/>
                    <a:gd name="connsiteY37" fmla="*/ 8132 h 8132"/>
                    <a:gd name="connsiteX38" fmla="*/ 7527 w 12919"/>
                    <a:gd name="connsiteY38" fmla="*/ 8103 h 8132"/>
                    <a:gd name="connsiteX39" fmla="*/ 7555 w 12919"/>
                    <a:gd name="connsiteY39" fmla="*/ 8103 h 8132"/>
                    <a:gd name="connsiteX40" fmla="*/ 7988 w 12919"/>
                    <a:gd name="connsiteY40" fmla="*/ 7930 h 8132"/>
                    <a:gd name="connsiteX41" fmla="*/ 12804 w 12919"/>
                    <a:gd name="connsiteY41" fmla="*/ 5162 h 8132"/>
                    <a:gd name="connsiteX42" fmla="*/ 12919 w 12919"/>
                    <a:gd name="connsiteY42" fmla="*/ 5047 h 8132"/>
                    <a:gd name="connsiteX43" fmla="*/ 10324 w 12919"/>
                    <a:gd name="connsiteY43" fmla="*/ 3432 h 8132"/>
                    <a:gd name="connsiteX44" fmla="*/ 10324 w 12919"/>
                    <a:gd name="connsiteY44"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918" h="8131">
                      <a:moveTo>
                        <a:pt x="10324" y="3432"/>
                      </a:moveTo>
                      <a:cubicBezTo>
                        <a:pt x="10266" y="3374"/>
                        <a:pt x="10208" y="3345"/>
                        <a:pt x="10180" y="3316"/>
                      </a:cubicBezTo>
                      <a:cubicBezTo>
                        <a:pt x="10151" y="3288"/>
                        <a:pt x="10122" y="3259"/>
                        <a:pt x="10093" y="3230"/>
                      </a:cubicBezTo>
                      <a:lnTo>
                        <a:pt x="10093" y="3201"/>
                      </a:lnTo>
                      <a:lnTo>
                        <a:pt x="10064" y="3172"/>
                      </a:lnTo>
                      <a:cubicBezTo>
                        <a:pt x="10064" y="3172"/>
                        <a:pt x="10064" y="3143"/>
                        <a:pt x="10035" y="3143"/>
                      </a:cubicBezTo>
                      <a:cubicBezTo>
                        <a:pt x="10007" y="3114"/>
                        <a:pt x="10007" y="3085"/>
                        <a:pt x="10007" y="3085"/>
                      </a:cubicBezTo>
                      <a:cubicBezTo>
                        <a:pt x="9978" y="3057"/>
                        <a:pt x="9978" y="3057"/>
                        <a:pt x="9978" y="2999"/>
                      </a:cubicBezTo>
                      <a:lnTo>
                        <a:pt x="9978" y="2942"/>
                      </a:lnTo>
                      <a:lnTo>
                        <a:pt x="10007" y="1615"/>
                      </a:lnTo>
                      <a:lnTo>
                        <a:pt x="9516" y="1903"/>
                      </a:lnTo>
                      <a:cubicBezTo>
                        <a:pt x="9459" y="1932"/>
                        <a:pt x="9401" y="1961"/>
                        <a:pt x="9343" y="1990"/>
                      </a:cubicBezTo>
                      <a:cubicBezTo>
                        <a:pt x="9286" y="2019"/>
                        <a:pt x="9257" y="2019"/>
                        <a:pt x="9199" y="2047"/>
                      </a:cubicBezTo>
                      <a:cubicBezTo>
                        <a:pt x="9170" y="2047"/>
                        <a:pt x="9142" y="2076"/>
                        <a:pt x="9113" y="2076"/>
                      </a:cubicBezTo>
                      <a:lnTo>
                        <a:pt x="9084" y="2076"/>
                      </a:lnTo>
                      <a:cubicBezTo>
                        <a:pt x="9084" y="2076"/>
                        <a:pt x="9055" y="2076"/>
                        <a:pt x="9055" y="2076"/>
                      </a:cubicBezTo>
                      <a:cubicBezTo>
                        <a:pt x="8997" y="2076"/>
                        <a:pt x="8968" y="2105"/>
                        <a:pt x="8940" y="2105"/>
                      </a:cubicBezTo>
                      <a:cubicBezTo>
                        <a:pt x="8911" y="2105"/>
                        <a:pt x="8853" y="2105"/>
                        <a:pt x="8824" y="2105"/>
                      </a:cubicBezTo>
                      <a:cubicBezTo>
                        <a:pt x="8767" y="2105"/>
                        <a:pt x="8738" y="2105"/>
                        <a:pt x="8680" y="2134"/>
                      </a:cubicBezTo>
                      <a:cubicBezTo>
                        <a:pt x="8651" y="2134"/>
                        <a:pt x="8651" y="2134"/>
                        <a:pt x="8622" y="2134"/>
                      </a:cubicBezTo>
                      <a:lnTo>
                        <a:pt x="8622" y="2134"/>
                      </a:lnTo>
                      <a:cubicBezTo>
                        <a:pt x="8594" y="2134"/>
                        <a:pt x="8565" y="2134"/>
                        <a:pt x="8565" y="2134"/>
                      </a:cubicBezTo>
                      <a:cubicBezTo>
                        <a:pt x="8536" y="2134"/>
                        <a:pt x="8478" y="2134"/>
                        <a:pt x="8421" y="2105"/>
                      </a:cubicBezTo>
                      <a:cubicBezTo>
                        <a:pt x="8363" y="2105"/>
                        <a:pt x="8305" y="2105"/>
                        <a:pt x="8248" y="2076"/>
                      </a:cubicBezTo>
                      <a:cubicBezTo>
                        <a:pt x="8248" y="2076"/>
                        <a:pt x="8219" y="2076"/>
                        <a:pt x="8190" y="2076"/>
                      </a:cubicBezTo>
                      <a:cubicBezTo>
                        <a:pt x="8161" y="2076"/>
                        <a:pt x="8161" y="2076"/>
                        <a:pt x="8132" y="2076"/>
                      </a:cubicBezTo>
                      <a:cubicBezTo>
                        <a:pt x="8103" y="2047"/>
                        <a:pt x="8046" y="2047"/>
                        <a:pt x="8017" y="2047"/>
                      </a:cubicBezTo>
                      <a:cubicBezTo>
                        <a:pt x="7930" y="2019"/>
                        <a:pt x="7844" y="1990"/>
                        <a:pt x="7757" y="1903"/>
                      </a:cubicBezTo>
                      <a:lnTo>
                        <a:pt x="4614" y="0"/>
                      </a:lnTo>
                      <a:lnTo>
                        <a:pt x="4556" y="1154"/>
                      </a:lnTo>
                      <a:cubicBezTo>
                        <a:pt x="4556" y="1355"/>
                        <a:pt x="4412" y="1528"/>
                        <a:pt x="4181" y="1672"/>
                      </a:cubicBezTo>
                      <a:lnTo>
                        <a:pt x="0" y="4095"/>
                      </a:lnTo>
                      <a:cubicBezTo>
                        <a:pt x="58" y="4152"/>
                        <a:pt x="115" y="4239"/>
                        <a:pt x="202" y="4297"/>
                      </a:cubicBezTo>
                      <a:lnTo>
                        <a:pt x="6171" y="7930"/>
                      </a:lnTo>
                      <a:cubicBezTo>
                        <a:pt x="6287" y="7988"/>
                        <a:pt x="6402" y="8017"/>
                        <a:pt x="6546" y="8075"/>
                      </a:cubicBezTo>
                      <a:cubicBezTo>
                        <a:pt x="6575" y="8075"/>
                        <a:pt x="6604" y="8103"/>
                        <a:pt x="6604" y="8103"/>
                      </a:cubicBezTo>
                      <a:cubicBezTo>
                        <a:pt x="6748" y="8132"/>
                        <a:pt x="6892" y="8132"/>
                        <a:pt x="7036" y="8132"/>
                      </a:cubicBezTo>
                      <a:lnTo>
                        <a:pt x="7065" y="8132"/>
                      </a:lnTo>
                      <a:cubicBezTo>
                        <a:pt x="7209" y="8132"/>
                        <a:pt x="7382" y="8132"/>
                        <a:pt x="7527" y="8103"/>
                      </a:cubicBezTo>
                      <a:lnTo>
                        <a:pt x="7555" y="8103"/>
                      </a:lnTo>
                      <a:cubicBezTo>
                        <a:pt x="7700" y="8046"/>
                        <a:pt x="7844" y="8017"/>
                        <a:pt x="7988" y="7930"/>
                      </a:cubicBezTo>
                      <a:lnTo>
                        <a:pt x="12804" y="5162"/>
                      </a:lnTo>
                      <a:cubicBezTo>
                        <a:pt x="12862" y="5133"/>
                        <a:pt x="12890" y="5075"/>
                        <a:pt x="12919" y="5047"/>
                      </a:cubicBezTo>
                      <a:lnTo>
                        <a:pt x="10324" y="3432"/>
                      </a:lnTo>
                      <a:lnTo>
                        <a:pt x="10324" y="3432"/>
                      </a:lnTo>
                      <a:close/>
                    </a:path>
                  </a:pathLst>
                </a:custGeom>
                <a:solidFill>
                  <a:srgbClr val="4C4DC3"/>
                </a:solidFill>
                <a:ln w="2878" cap="flat">
                  <a:noFill/>
                  <a:prstDash val="solid"/>
                  <a:miter/>
                </a:ln>
              </p:spPr>
              <p:txBody>
                <a:bodyPr rtlCol="0" anchor="ctr"/>
                <a:lstStyle/>
                <a:p>
                  <a:endParaRPr lang="zh-CN" altLang="en-US"/>
                </a:p>
              </p:txBody>
            </p:sp>
            <p:sp>
              <p:nvSpPr>
                <p:cNvPr id="429" name="Aichitds6-55"/>
                <p:cNvSpPr/>
                <p:nvPr/>
              </p:nvSpPr>
              <p:spPr>
                <a:xfrm>
                  <a:off x="9138494" y="5605088"/>
                  <a:ext cx="12890" cy="8132"/>
                </a:xfrm>
                <a:custGeom>
                  <a:avLst/>
                  <a:gdLst>
                    <a:gd name="connsiteX0" fmla="*/ 10324 w 12890"/>
                    <a:gd name="connsiteY0" fmla="*/ 3403 h 8132"/>
                    <a:gd name="connsiteX1" fmla="*/ 10180 w 12890"/>
                    <a:gd name="connsiteY1" fmla="*/ 3288 h 8132"/>
                    <a:gd name="connsiteX2" fmla="*/ 10093 w 12890"/>
                    <a:gd name="connsiteY2" fmla="*/ 3201 h 8132"/>
                    <a:gd name="connsiteX3" fmla="*/ 10064 w 12890"/>
                    <a:gd name="connsiteY3" fmla="*/ 3172 h 8132"/>
                    <a:gd name="connsiteX4" fmla="*/ 10064 w 12890"/>
                    <a:gd name="connsiteY4" fmla="*/ 3172 h 8132"/>
                    <a:gd name="connsiteX5" fmla="*/ 10035 w 12890"/>
                    <a:gd name="connsiteY5" fmla="*/ 3143 h 8132"/>
                    <a:gd name="connsiteX6" fmla="*/ 10007 w 12890"/>
                    <a:gd name="connsiteY6" fmla="*/ 3057 h 8132"/>
                    <a:gd name="connsiteX7" fmla="*/ 9978 w 12890"/>
                    <a:gd name="connsiteY7" fmla="*/ 2999 h 8132"/>
                    <a:gd name="connsiteX8" fmla="*/ 9978 w 12890"/>
                    <a:gd name="connsiteY8" fmla="*/ 2913 h 8132"/>
                    <a:gd name="connsiteX9" fmla="*/ 9978 w 12890"/>
                    <a:gd name="connsiteY9" fmla="*/ 2913 h 8132"/>
                    <a:gd name="connsiteX10" fmla="*/ 10035 w 12890"/>
                    <a:gd name="connsiteY10" fmla="*/ 1586 h 8132"/>
                    <a:gd name="connsiteX11" fmla="*/ 9516 w 12890"/>
                    <a:gd name="connsiteY11" fmla="*/ 1875 h 8132"/>
                    <a:gd name="connsiteX12" fmla="*/ 9343 w 12890"/>
                    <a:gd name="connsiteY12" fmla="*/ 1961 h 8132"/>
                    <a:gd name="connsiteX13" fmla="*/ 9199 w 12890"/>
                    <a:gd name="connsiteY13" fmla="*/ 1990 h 8132"/>
                    <a:gd name="connsiteX14" fmla="*/ 9113 w 12890"/>
                    <a:gd name="connsiteY14" fmla="*/ 2019 h 8132"/>
                    <a:gd name="connsiteX15" fmla="*/ 9113 w 12890"/>
                    <a:gd name="connsiteY15" fmla="*/ 2019 h 8132"/>
                    <a:gd name="connsiteX16" fmla="*/ 9084 w 12890"/>
                    <a:gd name="connsiteY16" fmla="*/ 2047 h 8132"/>
                    <a:gd name="connsiteX17" fmla="*/ 8940 w 12890"/>
                    <a:gd name="connsiteY17" fmla="*/ 2076 h 8132"/>
                    <a:gd name="connsiteX18" fmla="*/ 8824 w 12890"/>
                    <a:gd name="connsiteY18" fmla="*/ 2105 h 8132"/>
                    <a:gd name="connsiteX19" fmla="*/ 8709 w 12890"/>
                    <a:gd name="connsiteY19" fmla="*/ 2105 h 8132"/>
                    <a:gd name="connsiteX20" fmla="*/ 8680 w 12890"/>
                    <a:gd name="connsiteY20" fmla="*/ 2105 h 8132"/>
                    <a:gd name="connsiteX21" fmla="*/ 8680 w 12890"/>
                    <a:gd name="connsiteY21" fmla="*/ 2105 h 8132"/>
                    <a:gd name="connsiteX22" fmla="*/ 8594 w 12890"/>
                    <a:gd name="connsiteY22" fmla="*/ 2105 h 8132"/>
                    <a:gd name="connsiteX23" fmla="*/ 8449 w 12890"/>
                    <a:gd name="connsiteY23" fmla="*/ 2105 h 8132"/>
                    <a:gd name="connsiteX24" fmla="*/ 8276 w 12890"/>
                    <a:gd name="connsiteY24" fmla="*/ 2076 h 8132"/>
                    <a:gd name="connsiteX25" fmla="*/ 8219 w 12890"/>
                    <a:gd name="connsiteY25" fmla="*/ 2047 h 8132"/>
                    <a:gd name="connsiteX26" fmla="*/ 8161 w 12890"/>
                    <a:gd name="connsiteY26" fmla="*/ 2047 h 8132"/>
                    <a:gd name="connsiteX27" fmla="*/ 8046 w 12890"/>
                    <a:gd name="connsiteY27" fmla="*/ 2019 h 8132"/>
                    <a:gd name="connsiteX28" fmla="*/ 7757 w 12890"/>
                    <a:gd name="connsiteY28" fmla="*/ 1903 h 8132"/>
                    <a:gd name="connsiteX29" fmla="*/ 4614 w 12890"/>
                    <a:gd name="connsiteY29" fmla="*/ 0 h 8132"/>
                    <a:gd name="connsiteX30" fmla="*/ 4585 w 12890"/>
                    <a:gd name="connsiteY30" fmla="*/ 1154 h 8132"/>
                    <a:gd name="connsiteX31" fmla="*/ 4181 w 12890"/>
                    <a:gd name="connsiteY31" fmla="*/ 1673 h 8132"/>
                    <a:gd name="connsiteX32" fmla="*/ 0 w 12890"/>
                    <a:gd name="connsiteY32" fmla="*/ 4095 h 8132"/>
                    <a:gd name="connsiteX33" fmla="*/ 231 w 12890"/>
                    <a:gd name="connsiteY33" fmla="*/ 4297 h 8132"/>
                    <a:gd name="connsiteX34" fmla="*/ 6200 w 12890"/>
                    <a:gd name="connsiteY34" fmla="*/ 7902 h 8132"/>
                    <a:gd name="connsiteX35" fmla="*/ 6575 w 12890"/>
                    <a:gd name="connsiteY35" fmla="*/ 8075 h 8132"/>
                    <a:gd name="connsiteX36" fmla="*/ 6633 w 12890"/>
                    <a:gd name="connsiteY36" fmla="*/ 8075 h 8132"/>
                    <a:gd name="connsiteX37" fmla="*/ 7065 w 12890"/>
                    <a:gd name="connsiteY37" fmla="*/ 8132 h 8132"/>
                    <a:gd name="connsiteX38" fmla="*/ 7065 w 12890"/>
                    <a:gd name="connsiteY38" fmla="*/ 8132 h 8132"/>
                    <a:gd name="connsiteX39" fmla="*/ 7527 w 12890"/>
                    <a:gd name="connsiteY39" fmla="*/ 8075 h 8132"/>
                    <a:gd name="connsiteX40" fmla="*/ 7555 w 12890"/>
                    <a:gd name="connsiteY40" fmla="*/ 8075 h 8132"/>
                    <a:gd name="connsiteX41" fmla="*/ 7959 w 12890"/>
                    <a:gd name="connsiteY41" fmla="*/ 7902 h 8132"/>
                    <a:gd name="connsiteX42" fmla="*/ 12775 w 12890"/>
                    <a:gd name="connsiteY42" fmla="*/ 5133 h 8132"/>
                    <a:gd name="connsiteX43" fmla="*/ 12890 w 12890"/>
                    <a:gd name="connsiteY43" fmla="*/ 5018 h 8132"/>
                    <a:gd name="connsiteX44" fmla="*/ 10324 w 12890"/>
                    <a:gd name="connsiteY44" fmla="*/ 3403 h 8132"/>
                    <a:gd name="connsiteX45" fmla="*/ 10324 w 12890"/>
                    <a:gd name="connsiteY45" fmla="*/ 3403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90" h="8131">
                      <a:moveTo>
                        <a:pt x="10324" y="3403"/>
                      </a:moveTo>
                      <a:cubicBezTo>
                        <a:pt x="10266" y="3374"/>
                        <a:pt x="10208" y="3345"/>
                        <a:pt x="10180" y="3288"/>
                      </a:cubicBezTo>
                      <a:cubicBezTo>
                        <a:pt x="10151" y="3259"/>
                        <a:pt x="10122" y="3230"/>
                        <a:pt x="10093" y="3201"/>
                      </a:cubicBezTo>
                      <a:cubicBezTo>
                        <a:pt x="10093" y="3201"/>
                        <a:pt x="10093" y="3172"/>
                        <a:pt x="10064" y="3172"/>
                      </a:cubicBezTo>
                      <a:lnTo>
                        <a:pt x="10064" y="3172"/>
                      </a:lnTo>
                      <a:cubicBezTo>
                        <a:pt x="10064" y="3172"/>
                        <a:pt x="10035" y="3143"/>
                        <a:pt x="10035" y="3143"/>
                      </a:cubicBezTo>
                      <a:cubicBezTo>
                        <a:pt x="10035" y="3115"/>
                        <a:pt x="10007" y="3115"/>
                        <a:pt x="10007" y="3057"/>
                      </a:cubicBezTo>
                      <a:cubicBezTo>
                        <a:pt x="10007" y="3028"/>
                        <a:pt x="9978" y="2999"/>
                        <a:pt x="9978" y="2999"/>
                      </a:cubicBezTo>
                      <a:cubicBezTo>
                        <a:pt x="9978" y="2970"/>
                        <a:pt x="9978" y="2913"/>
                        <a:pt x="9978" y="2913"/>
                      </a:cubicBezTo>
                      <a:lnTo>
                        <a:pt x="9978" y="2913"/>
                      </a:lnTo>
                      <a:lnTo>
                        <a:pt x="10035" y="1586"/>
                      </a:lnTo>
                      <a:lnTo>
                        <a:pt x="9516" y="1875"/>
                      </a:lnTo>
                      <a:cubicBezTo>
                        <a:pt x="9459" y="1903"/>
                        <a:pt x="9401" y="1932"/>
                        <a:pt x="9343" y="1961"/>
                      </a:cubicBezTo>
                      <a:cubicBezTo>
                        <a:pt x="9286" y="1990"/>
                        <a:pt x="9257" y="1990"/>
                        <a:pt x="9199" y="1990"/>
                      </a:cubicBezTo>
                      <a:cubicBezTo>
                        <a:pt x="9199" y="2019"/>
                        <a:pt x="9142" y="2019"/>
                        <a:pt x="9113" y="2019"/>
                      </a:cubicBezTo>
                      <a:lnTo>
                        <a:pt x="9113" y="2019"/>
                      </a:lnTo>
                      <a:cubicBezTo>
                        <a:pt x="9113" y="2019"/>
                        <a:pt x="9084" y="2047"/>
                        <a:pt x="9084" y="2047"/>
                      </a:cubicBezTo>
                      <a:cubicBezTo>
                        <a:pt x="9026" y="2047"/>
                        <a:pt x="8997" y="2047"/>
                        <a:pt x="8940" y="2076"/>
                      </a:cubicBezTo>
                      <a:cubicBezTo>
                        <a:pt x="8911" y="2076"/>
                        <a:pt x="8853" y="2076"/>
                        <a:pt x="8824" y="2105"/>
                      </a:cubicBezTo>
                      <a:cubicBezTo>
                        <a:pt x="8795" y="2105"/>
                        <a:pt x="8738" y="2105"/>
                        <a:pt x="8709" y="2105"/>
                      </a:cubicBezTo>
                      <a:cubicBezTo>
                        <a:pt x="8709" y="2105"/>
                        <a:pt x="8680" y="2105"/>
                        <a:pt x="8680" y="2105"/>
                      </a:cubicBezTo>
                      <a:lnTo>
                        <a:pt x="8680" y="2105"/>
                      </a:lnTo>
                      <a:cubicBezTo>
                        <a:pt x="8651" y="2105"/>
                        <a:pt x="8622" y="2105"/>
                        <a:pt x="8594" y="2105"/>
                      </a:cubicBezTo>
                      <a:cubicBezTo>
                        <a:pt x="8536" y="2105"/>
                        <a:pt x="8507" y="2105"/>
                        <a:pt x="8449" y="2105"/>
                      </a:cubicBezTo>
                      <a:cubicBezTo>
                        <a:pt x="8392" y="2105"/>
                        <a:pt x="8334" y="2105"/>
                        <a:pt x="8276" y="2076"/>
                      </a:cubicBezTo>
                      <a:cubicBezTo>
                        <a:pt x="8276" y="2076"/>
                        <a:pt x="8248" y="2076"/>
                        <a:pt x="8219" y="2047"/>
                      </a:cubicBezTo>
                      <a:cubicBezTo>
                        <a:pt x="8190" y="2047"/>
                        <a:pt x="8190" y="2047"/>
                        <a:pt x="8161" y="2047"/>
                      </a:cubicBezTo>
                      <a:cubicBezTo>
                        <a:pt x="8132" y="2047"/>
                        <a:pt x="8075" y="2019"/>
                        <a:pt x="8046" y="2019"/>
                      </a:cubicBezTo>
                      <a:cubicBezTo>
                        <a:pt x="7930" y="1990"/>
                        <a:pt x="7844" y="1961"/>
                        <a:pt x="7757" y="1903"/>
                      </a:cubicBezTo>
                      <a:lnTo>
                        <a:pt x="4614" y="0"/>
                      </a:lnTo>
                      <a:lnTo>
                        <a:pt x="4585" y="1154"/>
                      </a:lnTo>
                      <a:cubicBezTo>
                        <a:pt x="4585" y="1355"/>
                        <a:pt x="4441" y="1528"/>
                        <a:pt x="4181" y="1673"/>
                      </a:cubicBezTo>
                      <a:lnTo>
                        <a:pt x="0" y="4095"/>
                      </a:lnTo>
                      <a:cubicBezTo>
                        <a:pt x="58" y="4182"/>
                        <a:pt x="115" y="4268"/>
                        <a:pt x="231" y="4297"/>
                      </a:cubicBezTo>
                      <a:lnTo>
                        <a:pt x="6200" y="7902"/>
                      </a:lnTo>
                      <a:cubicBezTo>
                        <a:pt x="6315" y="7988"/>
                        <a:pt x="6460" y="8017"/>
                        <a:pt x="6575" y="8075"/>
                      </a:cubicBezTo>
                      <a:cubicBezTo>
                        <a:pt x="6604" y="8075"/>
                        <a:pt x="6633" y="8075"/>
                        <a:pt x="6633" y="8075"/>
                      </a:cubicBezTo>
                      <a:cubicBezTo>
                        <a:pt x="6777" y="8104"/>
                        <a:pt x="6921" y="8132"/>
                        <a:pt x="7065" y="8132"/>
                      </a:cubicBezTo>
                      <a:lnTo>
                        <a:pt x="7065" y="8132"/>
                      </a:lnTo>
                      <a:cubicBezTo>
                        <a:pt x="7209" y="8132"/>
                        <a:pt x="7382" y="8104"/>
                        <a:pt x="7527" y="8075"/>
                      </a:cubicBezTo>
                      <a:lnTo>
                        <a:pt x="7555" y="8075"/>
                      </a:lnTo>
                      <a:cubicBezTo>
                        <a:pt x="7700" y="8046"/>
                        <a:pt x="7844" y="7988"/>
                        <a:pt x="7959" y="7902"/>
                      </a:cubicBezTo>
                      <a:lnTo>
                        <a:pt x="12775" y="5133"/>
                      </a:lnTo>
                      <a:cubicBezTo>
                        <a:pt x="12833" y="5104"/>
                        <a:pt x="12862" y="5047"/>
                        <a:pt x="12890" y="5018"/>
                      </a:cubicBezTo>
                      <a:lnTo>
                        <a:pt x="10324" y="3403"/>
                      </a:lnTo>
                      <a:lnTo>
                        <a:pt x="10324" y="3403"/>
                      </a:lnTo>
                      <a:close/>
                    </a:path>
                  </a:pathLst>
                </a:custGeom>
                <a:solidFill>
                  <a:srgbClr val="4C4DC3"/>
                </a:solidFill>
                <a:ln w="2878" cap="flat">
                  <a:noFill/>
                  <a:prstDash val="solid"/>
                  <a:miter/>
                </a:ln>
              </p:spPr>
              <p:txBody>
                <a:bodyPr rtlCol="0" anchor="ctr"/>
                <a:lstStyle/>
                <a:p>
                  <a:endParaRPr lang="zh-CN" altLang="en-US"/>
                </a:p>
              </p:txBody>
            </p:sp>
            <p:sp>
              <p:nvSpPr>
                <p:cNvPr id="430" name="Aichitds6-56"/>
                <p:cNvSpPr/>
                <p:nvPr/>
              </p:nvSpPr>
              <p:spPr>
                <a:xfrm>
                  <a:off x="9129987" y="5599926"/>
                  <a:ext cx="12919" cy="8132"/>
                </a:xfrm>
                <a:custGeom>
                  <a:avLst/>
                  <a:gdLst>
                    <a:gd name="connsiteX0" fmla="*/ 10295 w 12919"/>
                    <a:gd name="connsiteY0" fmla="*/ 3403 h 8132"/>
                    <a:gd name="connsiteX1" fmla="*/ 10151 w 12919"/>
                    <a:gd name="connsiteY1" fmla="*/ 3288 h 8132"/>
                    <a:gd name="connsiteX2" fmla="*/ 10064 w 12919"/>
                    <a:gd name="connsiteY2" fmla="*/ 3201 h 8132"/>
                    <a:gd name="connsiteX3" fmla="*/ 10036 w 12919"/>
                    <a:gd name="connsiteY3" fmla="*/ 3172 h 8132"/>
                    <a:gd name="connsiteX4" fmla="*/ 10036 w 12919"/>
                    <a:gd name="connsiteY4" fmla="*/ 3172 h 8132"/>
                    <a:gd name="connsiteX5" fmla="*/ 10007 w 12919"/>
                    <a:gd name="connsiteY5" fmla="*/ 3144 h 8132"/>
                    <a:gd name="connsiteX6" fmla="*/ 9978 w 12919"/>
                    <a:gd name="connsiteY6" fmla="*/ 3086 h 8132"/>
                    <a:gd name="connsiteX7" fmla="*/ 9949 w 12919"/>
                    <a:gd name="connsiteY7" fmla="*/ 2999 h 8132"/>
                    <a:gd name="connsiteX8" fmla="*/ 9949 w 12919"/>
                    <a:gd name="connsiteY8" fmla="*/ 2942 h 8132"/>
                    <a:gd name="connsiteX9" fmla="*/ 9949 w 12919"/>
                    <a:gd name="connsiteY9" fmla="*/ 2942 h 8132"/>
                    <a:gd name="connsiteX10" fmla="*/ 10007 w 12919"/>
                    <a:gd name="connsiteY10" fmla="*/ 1615 h 8132"/>
                    <a:gd name="connsiteX11" fmla="*/ 9517 w 12919"/>
                    <a:gd name="connsiteY11" fmla="*/ 1903 h 8132"/>
                    <a:gd name="connsiteX12" fmla="*/ 9343 w 12919"/>
                    <a:gd name="connsiteY12" fmla="*/ 1990 h 8132"/>
                    <a:gd name="connsiteX13" fmla="*/ 9199 w 12919"/>
                    <a:gd name="connsiteY13" fmla="*/ 2048 h 8132"/>
                    <a:gd name="connsiteX14" fmla="*/ 9113 w 12919"/>
                    <a:gd name="connsiteY14" fmla="*/ 2077 h 8132"/>
                    <a:gd name="connsiteX15" fmla="*/ 9084 w 12919"/>
                    <a:gd name="connsiteY15" fmla="*/ 2077 h 8132"/>
                    <a:gd name="connsiteX16" fmla="*/ 9055 w 12919"/>
                    <a:gd name="connsiteY16" fmla="*/ 2077 h 8132"/>
                    <a:gd name="connsiteX17" fmla="*/ 8940 w 12919"/>
                    <a:gd name="connsiteY17" fmla="*/ 2105 h 8132"/>
                    <a:gd name="connsiteX18" fmla="*/ 8824 w 12919"/>
                    <a:gd name="connsiteY18" fmla="*/ 2134 h 8132"/>
                    <a:gd name="connsiteX19" fmla="*/ 8709 w 12919"/>
                    <a:gd name="connsiteY19" fmla="*/ 2134 h 8132"/>
                    <a:gd name="connsiteX20" fmla="*/ 8651 w 12919"/>
                    <a:gd name="connsiteY20" fmla="*/ 2134 h 8132"/>
                    <a:gd name="connsiteX21" fmla="*/ 8622 w 12919"/>
                    <a:gd name="connsiteY21" fmla="*/ 2134 h 8132"/>
                    <a:gd name="connsiteX22" fmla="*/ 8565 w 12919"/>
                    <a:gd name="connsiteY22" fmla="*/ 2134 h 8132"/>
                    <a:gd name="connsiteX23" fmla="*/ 8421 w 12919"/>
                    <a:gd name="connsiteY23" fmla="*/ 2134 h 8132"/>
                    <a:gd name="connsiteX24" fmla="*/ 8248 w 12919"/>
                    <a:gd name="connsiteY24" fmla="*/ 2105 h 8132"/>
                    <a:gd name="connsiteX25" fmla="*/ 8190 w 12919"/>
                    <a:gd name="connsiteY25" fmla="*/ 2105 h 8132"/>
                    <a:gd name="connsiteX26" fmla="*/ 8132 w 12919"/>
                    <a:gd name="connsiteY26" fmla="*/ 2077 h 8132"/>
                    <a:gd name="connsiteX27" fmla="*/ 8017 w 12919"/>
                    <a:gd name="connsiteY27" fmla="*/ 2048 h 8132"/>
                    <a:gd name="connsiteX28" fmla="*/ 7757 w 12919"/>
                    <a:gd name="connsiteY28" fmla="*/ 1903 h 8132"/>
                    <a:gd name="connsiteX29" fmla="*/ 4614 w 12919"/>
                    <a:gd name="connsiteY29" fmla="*/ 0 h 8132"/>
                    <a:gd name="connsiteX30" fmla="*/ 4585 w 12919"/>
                    <a:gd name="connsiteY30" fmla="*/ 1154 h 8132"/>
                    <a:gd name="connsiteX31" fmla="*/ 4182 w 12919"/>
                    <a:gd name="connsiteY31" fmla="*/ 1673 h 8132"/>
                    <a:gd name="connsiteX32" fmla="*/ 0 w 12919"/>
                    <a:gd name="connsiteY32" fmla="*/ 4095 h 8132"/>
                    <a:gd name="connsiteX33" fmla="*/ 231 w 12919"/>
                    <a:gd name="connsiteY33" fmla="*/ 4297 h 8132"/>
                    <a:gd name="connsiteX34" fmla="*/ 6200 w 12919"/>
                    <a:gd name="connsiteY34" fmla="*/ 7902 h 8132"/>
                    <a:gd name="connsiteX35" fmla="*/ 6575 w 12919"/>
                    <a:gd name="connsiteY35" fmla="*/ 8046 h 8132"/>
                    <a:gd name="connsiteX36" fmla="*/ 6633 w 12919"/>
                    <a:gd name="connsiteY36" fmla="*/ 8075 h 8132"/>
                    <a:gd name="connsiteX37" fmla="*/ 7065 w 12919"/>
                    <a:gd name="connsiteY37" fmla="*/ 8132 h 8132"/>
                    <a:gd name="connsiteX38" fmla="*/ 7094 w 12919"/>
                    <a:gd name="connsiteY38" fmla="*/ 8132 h 8132"/>
                    <a:gd name="connsiteX39" fmla="*/ 7555 w 12919"/>
                    <a:gd name="connsiteY39" fmla="*/ 8075 h 8132"/>
                    <a:gd name="connsiteX40" fmla="*/ 7584 w 12919"/>
                    <a:gd name="connsiteY40" fmla="*/ 8075 h 8132"/>
                    <a:gd name="connsiteX41" fmla="*/ 7988 w 12919"/>
                    <a:gd name="connsiteY41" fmla="*/ 7902 h 8132"/>
                    <a:gd name="connsiteX42" fmla="*/ 12804 w 12919"/>
                    <a:gd name="connsiteY42" fmla="*/ 5104 h 8132"/>
                    <a:gd name="connsiteX43" fmla="*/ 12919 w 12919"/>
                    <a:gd name="connsiteY43" fmla="*/ 4989 h 8132"/>
                    <a:gd name="connsiteX44" fmla="*/ 10295 w 12919"/>
                    <a:gd name="connsiteY44" fmla="*/ 3403 h 8132"/>
                    <a:gd name="connsiteX45" fmla="*/ 10295 w 12919"/>
                    <a:gd name="connsiteY45" fmla="*/ 3403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0295" y="3403"/>
                      </a:moveTo>
                      <a:cubicBezTo>
                        <a:pt x="10237" y="3345"/>
                        <a:pt x="10180" y="3316"/>
                        <a:pt x="10151" y="3288"/>
                      </a:cubicBezTo>
                      <a:cubicBezTo>
                        <a:pt x="10122" y="3259"/>
                        <a:pt x="10093" y="3230"/>
                        <a:pt x="10064" y="3201"/>
                      </a:cubicBezTo>
                      <a:lnTo>
                        <a:pt x="10036" y="3172"/>
                      </a:lnTo>
                      <a:lnTo>
                        <a:pt x="10036" y="3172"/>
                      </a:lnTo>
                      <a:cubicBezTo>
                        <a:pt x="10036" y="3144"/>
                        <a:pt x="10007" y="3144"/>
                        <a:pt x="10007" y="3144"/>
                      </a:cubicBezTo>
                      <a:cubicBezTo>
                        <a:pt x="9978" y="3115"/>
                        <a:pt x="9978" y="3086"/>
                        <a:pt x="9978" y="3086"/>
                      </a:cubicBezTo>
                      <a:cubicBezTo>
                        <a:pt x="9978" y="3057"/>
                        <a:pt x="9949" y="2999"/>
                        <a:pt x="9949" y="2999"/>
                      </a:cubicBezTo>
                      <a:cubicBezTo>
                        <a:pt x="9949" y="2970"/>
                        <a:pt x="9949" y="2942"/>
                        <a:pt x="9949" y="2942"/>
                      </a:cubicBezTo>
                      <a:lnTo>
                        <a:pt x="9949" y="2942"/>
                      </a:lnTo>
                      <a:lnTo>
                        <a:pt x="10007" y="1615"/>
                      </a:lnTo>
                      <a:lnTo>
                        <a:pt x="9517" y="1903"/>
                      </a:lnTo>
                      <a:cubicBezTo>
                        <a:pt x="9459" y="1932"/>
                        <a:pt x="9401" y="1961"/>
                        <a:pt x="9343" y="1990"/>
                      </a:cubicBezTo>
                      <a:cubicBezTo>
                        <a:pt x="9286" y="2019"/>
                        <a:pt x="9257" y="2019"/>
                        <a:pt x="9199" y="2048"/>
                      </a:cubicBezTo>
                      <a:cubicBezTo>
                        <a:pt x="9170" y="2048"/>
                        <a:pt x="9142" y="2048"/>
                        <a:pt x="9113" y="2077"/>
                      </a:cubicBezTo>
                      <a:lnTo>
                        <a:pt x="9084" y="2077"/>
                      </a:lnTo>
                      <a:cubicBezTo>
                        <a:pt x="9084" y="2077"/>
                        <a:pt x="9055" y="2077"/>
                        <a:pt x="9055" y="2077"/>
                      </a:cubicBezTo>
                      <a:cubicBezTo>
                        <a:pt x="9026" y="2077"/>
                        <a:pt x="8969" y="2077"/>
                        <a:pt x="8940" y="2105"/>
                      </a:cubicBezTo>
                      <a:cubicBezTo>
                        <a:pt x="8911" y="2105"/>
                        <a:pt x="8853" y="2105"/>
                        <a:pt x="8824" y="2134"/>
                      </a:cubicBezTo>
                      <a:cubicBezTo>
                        <a:pt x="8796" y="2134"/>
                        <a:pt x="8738" y="2134"/>
                        <a:pt x="8709" y="2134"/>
                      </a:cubicBezTo>
                      <a:cubicBezTo>
                        <a:pt x="8709" y="2134"/>
                        <a:pt x="8680" y="2134"/>
                        <a:pt x="8651" y="2134"/>
                      </a:cubicBezTo>
                      <a:lnTo>
                        <a:pt x="8622" y="2134"/>
                      </a:lnTo>
                      <a:cubicBezTo>
                        <a:pt x="8594" y="2134"/>
                        <a:pt x="8565" y="2134"/>
                        <a:pt x="8565" y="2134"/>
                      </a:cubicBezTo>
                      <a:cubicBezTo>
                        <a:pt x="8507" y="2134"/>
                        <a:pt x="8478" y="2134"/>
                        <a:pt x="8421" y="2134"/>
                      </a:cubicBezTo>
                      <a:cubicBezTo>
                        <a:pt x="8363" y="2134"/>
                        <a:pt x="8305" y="2134"/>
                        <a:pt x="8248" y="2105"/>
                      </a:cubicBezTo>
                      <a:cubicBezTo>
                        <a:pt x="8219" y="2105"/>
                        <a:pt x="8190" y="2105"/>
                        <a:pt x="8190" y="2105"/>
                      </a:cubicBezTo>
                      <a:cubicBezTo>
                        <a:pt x="8161" y="2105"/>
                        <a:pt x="8161" y="2077"/>
                        <a:pt x="8132" y="2077"/>
                      </a:cubicBezTo>
                      <a:cubicBezTo>
                        <a:pt x="8103" y="2077"/>
                        <a:pt x="8046" y="2077"/>
                        <a:pt x="8017" y="2048"/>
                      </a:cubicBezTo>
                      <a:cubicBezTo>
                        <a:pt x="7930" y="2019"/>
                        <a:pt x="7815" y="1961"/>
                        <a:pt x="7757" y="1903"/>
                      </a:cubicBezTo>
                      <a:lnTo>
                        <a:pt x="4614" y="0"/>
                      </a:lnTo>
                      <a:lnTo>
                        <a:pt x="4585" y="1154"/>
                      </a:lnTo>
                      <a:cubicBezTo>
                        <a:pt x="4585" y="1356"/>
                        <a:pt x="4441" y="1528"/>
                        <a:pt x="4182" y="1673"/>
                      </a:cubicBezTo>
                      <a:lnTo>
                        <a:pt x="0" y="4095"/>
                      </a:lnTo>
                      <a:cubicBezTo>
                        <a:pt x="58" y="4182"/>
                        <a:pt x="115" y="4239"/>
                        <a:pt x="231" y="4297"/>
                      </a:cubicBezTo>
                      <a:lnTo>
                        <a:pt x="6200" y="7902"/>
                      </a:lnTo>
                      <a:cubicBezTo>
                        <a:pt x="6315" y="7959"/>
                        <a:pt x="6460" y="8017"/>
                        <a:pt x="6575" y="8046"/>
                      </a:cubicBezTo>
                      <a:cubicBezTo>
                        <a:pt x="6604" y="8075"/>
                        <a:pt x="6604" y="8075"/>
                        <a:pt x="6633" y="8075"/>
                      </a:cubicBezTo>
                      <a:cubicBezTo>
                        <a:pt x="6777" y="8104"/>
                        <a:pt x="6921" y="8132"/>
                        <a:pt x="7065" y="8132"/>
                      </a:cubicBezTo>
                      <a:lnTo>
                        <a:pt x="7094" y="8132"/>
                      </a:lnTo>
                      <a:cubicBezTo>
                        <a:pt x="7238" y="8132"/>
                        <a:pt x="7411" y="8104"/>
                        <a:pt x="7555" y="8075"/>
                      </a:cubicBezTo>
                      <a:lnTo>
                        <a:pt x="7584" y="8075"/>
                      </a:lnTo>
                      <a:cubicBezTo>
                        <a:pt x="7728" y="8017"/>
                        <a:pt x="7873" y="7988"/>
                        <a:pt x="7988" y="7902"/>
                      </a:cubicBezTo>
                      <a:lnTo>
                        <a:pt x="12804" y="5104"/>
                      </a:lnTo>
                      <a:cubicBezTo>
                        <a:pt x="12862" y="5075"/>
                        <a:pt x="12890" y="5018"/>
                        <a:pt x="12919" y="4989"/>
                      </a:cubicBezTo>
                      <a:lnTo>
                        <a:pt x="10295" y="3403"/>
                      </a:lnTo>
                      <a:lnTo>
                        <a:pt x="10295" y="3403"/>
                      </a:lnTo>
                      <a:close/>
                    </a:path>
                  </a:pathLst>
                </a:custGeom>
                <a:solidFill>
                  <a:srgbClr val="4C4DC3"/>
                </a:solidFill>
                <a:ln w="2878" cap="flat">
                  <a:noFill/>
                  <a:prstDash val="solid"/>
                  <a:miter/>
                </a:ln>
              </p:spPr>
              <p:txBody>
                <a:bodyPr rtlCol="0" anchor="ctr"/>
                <a:lstStyle/>
                <a:p>
                  <a:endParaRPr lang="zh-CN" altLang="en-US"/>
                </a:p>
              </p:txBody>
            </p:sp>
            <p:sp>
              <p:nvSpPr>
                <p:cNvPr id="431" name="Aichitds6-57"/>
                <p:cNvSpPr/>
                <p:nvPr/>
              </p:nvSpPr>
              <p:spPr>
                <a:xfrm>
                  <a:off x="9121480" y="5594735"/>
                  <a:ext cx="12919" cy="8103"/>
                </a:xfrm>
                <a:custGeom>
                  <a:avLst/>
                  <a:gdLst>
                    <a:gd name="connsiteX0" fmla="*/ 10237 w 12919"/>
                    <a:gd name="connsiteY0" fmla="*/ 3403 h 8103"/>
                    <a:gd name="connsiteX1" fmla="*/ 10093 w 12919"/>
                    <a:gd name="connsiteY1" fmla="*/ 3288 h 8103"/>
                    <a:gd name="connsiteX2" fmla="*/ 10007 w 12919"/>
                    <a:gd name="connsiteY2" fmla="*/ 3201 h 8103"/>
                    <a:gd name="connsiteX3" fmla="*/ 10007 w 12919"/>
                    <a:gd name="connsiteY3" fmla="*/ 3172 h 8103"/>
                    <a:gd name="connsiteX4" fmla="*/ 10007 w 12919"/>
                    <a:gd name="connsiteY4" fmla="*/ 3172 h 8103"/>
                    <a:gd name="connsiteX5" fmla="*/ 9978 w 12919"/>
                    <a:gd name="connsiteY5" fmla="*/ 3143 h 8103"/>
                    <a:gd name="connsiteX6" fmla="*/ 9949 w 12919"/>
                    <a:gd name="connsiteY6" fmla="*/ 3085 h 8103"/>
                    <a:gd name="connsiteX7" fmla="*/ 9920 w 12919"/>
                    <a:gd name="connsiteY7" fmla="*/ 2999 h 8103"/>
                    <a:gd name="connsiteX8" fmla="*/ 9920 w 12919"/>
                    <a:gd name="connsiteY8" fmla="*/ 2942 h 8103"/>
                    <a:gd name="connsiteX9" fmla="*/ 9920 w 12919"/>
                    <a:gd name="connsiteY9" fmla="*/ 2942 h 8103"/>
                    <a:gd name="connsiteX10" fmla="*/ 9978 w 12919"/>
                    <a:gd name="connsiteY10" fmla="*/ 1586 h 8103"/>
                    <a:gd name="connsiteX11" fmla="*/ 9459 w 12919"/>
                    <a:gd name="connsiteY11" fmla="*/ 1903 h 8103"/>
                    <a:gd name="connsiteX12" fmla="*/ 9286 w 12919"/>
                    <a:gd name="connsiteY12" fmla="*/ 1961 h 8103"/>
                    <a:gd name="connsiteX13" fmla="*/ 9142 w 12919"/>
                    <a:gd name="connsiteY13" fmla="*/ 2019 h 8103"/>
                    <a:gd name="connsiteX14" fmla="*/ 9055 w 12919"/>
                    <a:gd name="connsiteY14" fmla="*/ 2047 h 8103"/>
                    <a:gd name="connsiteX15" fmla="*/ 9055 w 12919"/>
                    <a:gd name="connsiteY15" fmla="*/ 2047 h 8103"/>
                    <a:gd name="connsiteX16" fmla="*/ 9026 w 12919"/>
                    <a:gd name="connsiteY16" fmla="*/ 2047 h 8103"/>
                    <a:gd name="connsiteX17" fmla="*/ 8911 w 12919"/>
                    <a:gd name="connsiteY17" fmla="*/ 2076 h 8103"/>
                    <a:gd name="connsiteX18" fmla="*/ 8795 w 12919"/>
                    <a:gd name="connsiteY18" fmla="*/ 2076 h 8103"/>
                    <a:gd name="connsiteX19" fmla="*/ 8680 w 12919"/>
                    <a:gd name="connsiteY19" fmla="*/ 2076 h 8103"/>
                    <a:gd name="connsiteX20" fmla="*/ 8622 w 12919"/>
                    <a:gd name="connsiteY20" fmla="*/ 2076 h 8103"/>
                    <a:gd name="connsiteX21" fmla="*/ 8622 w 12919"/>
                    <a:gd name="connsiteY21" fmla="*/ 2076 h 8103"/>
                    <a:gd name="connsiteX22" fmla="*/ 8565 w 12919"/>
                    <a:gd name="connsiteY22" fmla="*/ 2076 h 8103"/>
                    <a:gd name="connsiteX23" fmla="*/ 8421 w 12919"/>
                    <a:gd name="connsiteY23" fmla="*/ 2076 h 8103"/>
                    <a:gd name="connsiteX24" fmla="*/ 8248 w 12919"/>
                    <a:gd name="connsiteY24" fmla="*/ 2047 h 8103"/>
                    <a:gd name="connsiteX25" fmla="*/ 8161 w 12919"/>
                    <a:gd name="connsiteY25" fmla="*/ 2047 h 8103"/>
                    <a:gd name="connsiteX26" fmla="*/ 8132 w 12919"/>
                    <a:gd name="connsiteY26" fmla="*/ 2047 h 8103"/>
                    <a:gd name="connsiteX27" fmla="*/ 8017 w 12919"/>
                    <a:gd name="connsiteY27" fmla="*/ 2019 h 8103"/>
                    <a:gd name="connsiteX28" fmla="*/ 7757 w 12919"/>
                    <a:gd name="connsiteY28" fmla="*/ 1903 h 8103"/>
                    <a:gd name="connsiteX29" fmla="*/ 4614 w 12919"/>
                    <a:gd name="connsiteY29" fmla="*/ 0 h 8103"/>
                    <a:gd name="connsiteX30" fmla="*/ 4585 w 12919"/>
                    <a:gd name="connsiteY30" fmla="*/ 1154 h 8103"/>
                    <a:gd name="connsiteX31" fmla="*/ 4181 w 12919"/>
                    <a:gd name="connsiteY31" fmla="*/ 1672 h 8103"/>
                    <a:gd name="connsiteX32" fmla="*/ 0 w 12919"/>
                    <a:gd name="connsiteY32" fmla="*/ 4095 h 8103"/>
                    <a:gd name="connsiteX33" fmla="*/ 231 w 12919"/>
                    <a:gd name="connsiteY33" fmla="*/ 4297 h 8103"/>
                    <a:gd name="connsiteX34" fmla="*/ 6200 w 12919"/>
                    <a:gd name="connsiteY34" fmla="*/ 7902 h 8103"/>
                    <a:gd name="connsiteX35" fmla="*/ 6575 w 12919"/>
                    <a:gd name="connsiteY35" fmla="*/ 8046 h 8103"/>
                    <a:gd name="connsiteX36" fmla="*/ 6633 w 12919"/>
                    <a:gd name="connsiteY36" fmla="*/ 8074 h 8103"/>
                    <a:gd name="connsiteX37" fmla="*/ 7065 w 12919"/>
                    <a:gd name="connsiteY37" fmla="*/ 8103 h 8103"/>
                    <a:gd name="connsiteX38" fmla="*/ 7094 w 12919"/>
                    <a:gd name="connsiteY38" fmla="*/ 8103 h 8103"/>
                    <a:gd name="connsiteX39" fmla="*/ 7555 w 12919"/>
                    <a:gd name="connsiteY39" fmla="*/ 8074 h 8103"/>
                    <a:gd name="connsiteX40" fmla="*/ 7584 w 12919"/>
                    <a:gd name="connsiteY40" fmla="*/ 8074 h 8103"/>
                    <a:gd name="connsiteX41" fmla="*/ 7988 w 12919"/>
                    <a:gd name="connsiteY41" fmla="*/ 7902 h 8103"/>
                    <a:gd name="connsiteX42" fmla="*/ 12804 w 12919"/>
                    <a:gd name="connsiteY42" fmla="*/ 5133 h 8103"/>
                    <a:gd name="connsiteX43" fmla="*/ 12919 w 12919"/>
                    <a:gd name="connsiteY43" fmla="*/ 5018 h 8103"/>
                    <a:gd name="connsiteX44" fmla="*/ 10237 w 12919"/>
                    <a:gd name="connsiteY44" fmla="*/ 3403 h 8103"/>
                    <a:gd name="connsiteX45" fmla="*/ 10237 w 12919"/>
                    <a:gd name="connsiteY45" fmla="*/ 3403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03">
                      <a:moveTo>
                        <a:pt x="10237" y="3403"/>
                      </a:moveTo>
                      <a:cubicBezTo>
                        <a:pt x="10180" y="3374"/>
                        <a:pt x="10122" y="3316"/>
                        <a:pt x="10093" y="3288"/>
                      </a:cubicBezTo>
                      <a:cubicBezTo>
                        <a:pt x="10064" y="3259"/>
                        <a:pt x="10035" y="3230"/>
                        <a:pt x="10007" y="3201"/>
                      </a:cubicBezTo>
                      <a:cubicBezTo>
                        <a:pt x="10007" y="3201"/>
                        <a:pt x="10007" y="3201"/>
                        <a:pt x="10007" y="3172"/>
                      </a:cubicBezTo>
                      <a:lnTo>
                        <a:pt x="10007" y="3172"/>
                      </a:lnTo>
                      <a:cubicBezTo>
                        <a:pt x="10007" y="3172"/>
                        <a:pt x="9978" y="3143"/>
                        <a:pt x="9978" y="3143"/>
                      </a:cubicBezTo>
                      <a:cubicBezTo>
                        <a:pt x="9949" y="3114"/>
                        <a:pt x="9949" y="3085"/>
                        <a:pt x="9949" y="3085"/>
                      </a:cubicBezTo>
                      <a:cubicBezTo>
                        <a:pt x="9949" y="3057"/>
                        <a:pt x="9920" y="3028"/>
                        <a:pt x="9920" y="2999"/>
                      </a:cubicBezTo>
                      <a:lnTo>
                        <a:pt x="9920" y="2942"/>
                      </a:lnTo>
                      <a:lnTo>
                        <a:pt x="9920" y="2942"/>
                      </a:lnTo>
                      <a:lnTo>
                        <a:pt x="9978" y="1586"/>
                      </a:lnTo>
                      <a:lnTo>
                        <a:pt x="9459" y="1903"/>
                      </a:lnTo>
                      <a:cubicBezTo>
                        <a:pt x="9401" y="1932"/>
                        <a:pt x="9343" y="1961"/>
                        <a:pt x="9286" y="1961"/>
                      </a:cubicBezTo>
                      <a:cubicBezTo>
                        <a:pt x="9228" y="1990"/>
                        <a:pt x="9199" y="1990"/>
                        <a:pt x="9142" y="2019"/>
                      </a:cubicBezTo>
                      <a:cubicBezTo>
                        <a:pt x="9113" y="2019"/>
                        <a:pt x="9084" y="2019"/>
                        <a:pt x="9055" y="2047"/>
                      </a:cubicBezTo>
                      <a:lnTo>
                        <a:pt x="9055" y="2047"/>
                      </a:lnTo>
                      <a:cubicBezTo>
                        <a:pt x="9026" y="2047"/>
                        <a:pt x="9026" y="2047"/>
                        <a:pt x="9026" y="2047"/>
                      </a:cubicBezTo>
                      <a:cubicBezTo>
                        <a:pt x="8997" y="2047"/>
                        <a:pt x="8940" y="2076"/>
                        <a:pt x="8911" y="2076"/>
                      </a:cubicBezTo>
                      <a:cubicBezTo>
                        <a:pt x="8882" y="2076"/>
                        <a:pt x="8824" y="2076"/>
                        <a:pt x="8795" y="2076"/>
                      </a:cubicBezTo>
                      <a:cubicBezTo>
                        <a:pt x="8738" y="2076"/>
                        <a:pt x="8709" y="2076"/>
                        <a:pt x="8680" y="2076"/>
                      </a:cubicBezTo>
                      <a:cubicBezTo>
                        <a:pt x="8651" y="2076"/>
                        <a:pt x="8651" y="2076"/>
                        <a:pt x="8622" y="2076"/>
                      </a:cubicBezTo>
                      <a:lnTo>
                        <a:pt x="8622" y="2076"/>
                      </a:lnTo>
                      <a:cubicBezTo>
                        <a:pt x="8594" y="2076"/>
                        <a:pt x="8565" y="2076"/>
                        <a:pt x="8565" y="2076"/>
                      </a:cubicBezTo>
                      <a:cubicBezTo>
                        <a:pt x="8507" y="2076"/>
                        <a:pt x="8478" y="2076"/>
                        <a:pt x="8421" y="2076"/>
                      </a:cubicBezTo>
                      <a:cubicBezTo>
                        <a:pt x="8363" y="2076"/>
                        <a:pt x="8305" y="2076"/>
                        <a:pt x="8248" y="2047"/>
                      </a:cubicBezTo>
                      <a:cubicBezTo>
                        <a:pt x="8219" y="2047"/>
                        <a:pt x="8219" y="2047"/>
                        <a:pt x="8161" y="2047"/>
                      </a:cubicBezTo>
                      <a:cubicBezTo>
                        <a:pt x="8161" y="2047"/>
                        <a:pt x="8132" y="2047"/>
                        <a:pt x="8132" y="2047"/>
                      </a:cubicBezTo>
                      <a:cubicBezTo>
                        <a:pt x="8103" y="2047"/>
                        <a:pt x="8046" y="2019"/>
                        <a:pt x="8017" y="2019"/>
                      </a:cubicBezTo>
                      <a:cubicBezTo>
                        <a:pt x="7930" y="1990"/>
                        <a:pt x="7844" y="1961"/>
                        <a:pt x="7757" y="1903"/>
                      </a:cubicBezTo>
                      <a:lnTo>
                        <a:pt x="4614" y="0"/>
                      </a:lnTo>
                      <a:lnTo>
                        <a:pt x="4585" y="1154"/>
                      </a:lnTo>
                      <a:cubicBezTo>
                        <a:pt x="4585" y="1355"/>
                        <a:pt x="4441" y="1557"/>
                        <a:pt x="4181" y="1672"/>
                      </a:cubicBezTo>
                      <a:lnTo>
                        <a:pt x="0" y="4095"/>
                      </a:lnTo>
                      <a:cubicBezTo>
                        <a:pt x="58" y="4152"/>
                        <a:pt x="115" y="4239"/>
                        <a:pt x="231" y="4297"/>
                      </a:cubicBezTo>
                      <a:lnTo>
                        <a:pt x="6200" y="7902"/>
                      </a:lnTo>
                      <a:cubicBezTo>
                        <a:pt x="6315" y="7988"/>
                        <a:pt x="6460" y="8017"/>
                        <a:pt x="6575" y="8046"/>
                      </a:cubicBezTo>
                      <a:cubicBezTo>
                        <a:pt x="6604" y="8046"/>
                        <a:pt x="6604" y="8074"/>
                        <a:pt x="6633" y="8074"/>
                      </a:cubicBezTo>
                      <a:cubicBezTo>
                        <a:pt x="6777" y="8103"/>
                        <a:pt x="6921" y="8103"/>
                        <a:pt x="7065" y="8103"/>
                      </a:cubicBezTo>
                      <a:lnTo>
                        <a:pt x="7094" y="8103"/>
                      </a:lnTo>
                      <a:cubicBezTo>
                        <a:pt x="7238" y="8103"/>
                        <a:pt x="7411" y="8103"/>
                        <a:pt x="7555" y="8074"/>
                      </a:cubicBezTo>
                      <a:cubicBezTo>
                        <a:pt x="7555" y="8074"/>
                        <a:pt x="7584" y="8074"/>
                        <a:pt x="7584" y="8074"/>
                      </a:cubicBezTo>
                      <a:cubicBezTo>
                        <a:pt x="7728" y="8046"/>
                        <a:pt x="7873" y="7988"/>
                        <a:pt x="7988" y="7902"/>
                      </a:cubicBezTo>
                      <a:lnTo>
                        <a:pt x="12804" y="5133"/>
                      </a:lnTo>
                      <a:cubicBezTo>
                        <a:pt x="12862" y="5104"/>
                        <a:pt x="12890" y="5075"/>
                        <a:pt x="12919" y="5018"/>
                      </a:cubicBezTo>
                      <a:lnTo>
                        <a:pt x="10237" y="3403"/>
                      </a:lnTo>
                      <a:cubicBezTo>
                        <a:pt x="10266" y="3403"/>
                        <a:pt x="10237" y="3403"/>
                        <a:pt x="10237" y="3403"/>
                      </a:cubicBezTo>
                      <a:close/>
                    </a:path>
                  </a:pathLst>
                </a:custGeom>
                <a:solidFill>
                  <a:srgbClr val="4C4DC3"/>
                </a:solidFill>
                <a:ln w="2878" cap="flat">
                  <a:noFill/>
                  <a:prstDash val="solid"/>
                  <a:miter/>
                </a:ln>
              </p:spPr>
              <p:txBody>
                <a:bodyPr rtlCol="0" anchor="ctr"/>
                <a:lstStyle/>
                <a:p>
                  <a:endParaRPr lang="zh-CN" altLang="en-US"/>
                </a:p>
              </p:txBody>
            </p:sp>
            <p:sp>
              <p:nvSpPr>
                <p:cNvPr id="432" name="Aichitds6-58"/>
                <p:cNvSpPr/>
                <p:nvPr/>
              </p:nvSpPr>
              <p:spPr>
                <a:xfrm>
                  <a:off x="9181260" y="5630898"/>
                  <a:ext cx="12948" cy="8132"/>
                </a:xfrm>
                <a:custGeom>
                  <a:avLst/>
                  <a:gdLst>
                    <a:gd name="connsiteX0" fmla="*/ 10324 w 12948"/>
                    <a:gd name="connsiteY0" fmla="*/ 3460 h 8132"/>
                    <a:gd name="connsiteX1" fmla="*/ 10180 w 12948"/>
                    <a:gd name="connsiteY1" fmla="*/ 3345 h 8132"/>
                    <a:gd name="connsiteX2" fmla="*/ 10093 w 12948"/>
                    <a:gd name="connsiteY2" fmla="*/ 3259 h 8132"/>
                    <a:gd name="connsiteX3" fmla="*/ 10064 w 12948"/>
                    <a:gd name="connsiteY3" fmla="*/ 3230 h 8132"/>
                    <a:gd name="connsiteX4" fmla="*/ 10064 w 12948"/>
                    <a:gd name="connsiteY4" fmla="*/ 3230 h 8132"/>
                    <a:gd name="connsiteX5" fmla="*/ 10036 w 12948"/>
                    <a:gd name="connsiteY5" fmla="*/ 3201 h 8132"/>
                    <a:gd name="connsiteX6" fmla="*/ 10007 w 12948"/>
                    <a:gd name="connsiteY6" fmla="*/ 3114 h 8132"/>
                    <a:gd name="connsiteX7" fmla="*/ 9978 w 12948"/>
                    <a:gd name="connsiteY7" fmla="*/ 3028 h 8132"/>
                    <a:gd name="connsiteX8" fmla="*/ 9978 w 12948"/>
                    <a:gd name="connsiteY8" fmla="*/ 2970 h 8132"/>
                    <a:gd name="connsiteX9" fmla="*/ 9978 w 12948"/>
                    <a:gd name="connsiteY9" fmla="*/ 2941 h 8132"/>
                    <a:gd name="connsiteX10" fmla="*/ 10036 w 12948"/>
                    <a:gd name="connsiteY10" fmla="*/ 1615 h 8132"/>
                    <a:gd name="connsiteX11" fmla="*/ 9545 w 12948"/>
                    <a:gd name="connsiteY11" fmla="*/ 1903 h 8132"/>
                    <a:gd name="connsiteX12" fmla="*/ 9343 w 12948"/>
                    <a:gd name="connsiteY12" fmla="*/ 1990 h 8132"/>
                    <a:gd name="connsiteX13" fmla="*/ 9199 w 12948"/>
                    <a:gd name="connsiteY13" fmla="*/ 2019 h 8132"/>
                    <a:gd name="connsiteX14" fmla="*/ 9113 w 12948"/>
                    <a:gd name="connsiteY14" fmla="*/ 2047 h 8132"/>
                    <a:gd name="connsiteX15" fmla="*/ 9113 w 12948"/>
                    <a:gd name="connsiteY15" fmla="*/ 2047 h 8132"/>
                    <a:gd name="connsiteX16" fmla="*/ 9055 w 12948"/>
                    <a:gd name="connsiteY16" fmla="*/ 2047 h 8132"/>
                    <a:gd name="connsiteX17" fmla="*/ 8940 w 12948"/>
                    <a:gd name="connsiteY17" fmla="*/ 2076 h 8132"/>
                    <a:gd name="connsiteX18" fmla="*/ 8824 w 12948"/>
                    <a:gd name="connsiteY18" fmla="*/ 2105 h 8132"/>
                    <a:gd name="connsiteX19" fmla="*/ 8680 w 12948"/>
                    <a:gd name="connsiteY19" fmla="*/ 2105 h 8132"/>
                    <a:gd name="connsiteX20" fmla="*/ 8651 w 12948"/>
                    <a:gd name="connsiteY20" fmla="*/ 2105 h 8132"/>
                    <a:gd name="connsiteX21" fmla="*/ 8623 w 12948"/>
                    <a:gd name="connsiteY21" fmla="*/ 2105 h 8132"/>
                    <a:gd name="connsiteX22" fmla="*/ 8565 w 12948"/>
                    <a:gd name="connsiteY22" fmla="*/ 2105 h 8132"/>
                    <a:gd name="connsiteX23" fmla="*/ 8421 w 12948"/>
                    <a:gd name="connsiteY23" fmla="*/ 2105 h 8132"/>
                    <a:gd name="connsiteX24" fmla="*/ 8248 w 12948"/>
                    <a:gd name="connsiteY24" fmla="*/ 2076 h 8132"/>
                    <a:gd name="connsiteX25" fmla="*/ 8190 w 12948"/>
                    <a:gd name="connsiteY25" fmla="*/ 2047 h 8132"/>
                    <a:gd name="connsiteX26" fmla="*/ 8132 w 12948"/>
                    <a:gd name="connsiteY26" fmla="*/ 2047 h 8132"/>
                    <a:gd name="connsiteX27" fmla="*/ 8017 w 12948"/>
                    <a:gd name="connsiteY27" fmla="*/ 2019 h 8132"/>
                    <a:gd name="connsiteX28" fmla="*/ 7757 w 12948"/>
                    <a:gd name="connsiteY28" fmla="*/ 1903 h 8132"/>
                    <a:gd name="connsiteX29" fmla="*/ 4614 w 12948"/>
                    <a:gd name="connsiteY29" fmla="*/ 0 h 8132"/>
                    <a:gd name="connsiteX30" fmla="*/ 4585 w 12948"/>
                    <a:gd name="connsiteY30" fmla="*/ 1153 h 8132"/>
                    <a:gd name="connsiteX31" fmla="*/ 4182 w 12948"/>
                    <a:gd name="connsiteY31" fmla="*/ 1672 h 8132"/>
                    <a:gd name="connsiteX32" fmla="*/ 0 w 12948"/>
                    <a:gd name="connsiteY32" fmla="*/ 4095 h 8132"/>
                    <a:gd name="connsiteX33" fmla="*/ 231 w 12948"/>
                    <a:gd name="connsiteY33" fmla="*/ 4297 h 8132"/>
                    <a:gd name="connsiteX34" fmla="*/ 6200 w 12948"/>
                    <a:gd name="connsiteY34" fmla="*/ 7930 h 8132"/>
                    <a:gd name="connsiteX35" fmla="*/ 6575 w 12948"/>
                    <a:gd name="connsiteY35" fmla="*/ 8074 h 8132"/>
                    <a:gd name="connsiteX36" fmla="*/ 6633 w 12948"/>
                    <a:gd name="connsiteY36" fmla="*/ 8074 h 8132"/>
                    <a:gd name="connsiteX37" fmla="*/ 7065 w 12948"/>
                    <a:gd name="connsiteY37" fmla="*/ 8132 h 8132"/>
                    <a:gd name="connsiteX38" fmla="*/ 7094 w 12948"/>
                    <a:gd name="connsiteY38" fmla="*/ 8132 h 8132"/>
                    <a:gd name="connsiteX39" fmla="*/ 7555 w 12948"/>
                    <a:gd name="connsiteY39" fmla="*/ 8074 h 8132"/>
                    <a:gd name="connsiteX40" fmla="*/ 7584 w 12948"/>
                    <a:gd name="connsiteY40" fmla="*/ 8074 h 8132"/>
                    <a:gd name="connsiteX41" fmla="*/ 7988 w 12948"/>
                    <a:gd name="connsiteY41" fmla="*/ 7902 h 8132"/>
                    <a:gd name="connsiteX42" fmla="*/ 12804 w 12948"/>
                    <a:gd name="connsiteY42" fmla="*/ 5133 h 8132"/>
                    <a:gd name="connsiteX43" fmla="*/ 12948 w 12948"/>
                    <a:gd name="connsiteY43" fmla="*/ 5018 h 8132"/>
                    <a:gd name="connsiteX44" fmla="*/ 10324 w 12948"/>
                    <a:gd name="connsiteY44" fmla="*/ 3460 h 8132"/>
                    <a:gd name="connsiteX45" fmla="*/ 10324 w 12948"/>
                    <a:gd name="connsiteY45" fmla="*/ 3460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31">
                      <a:moveTo>
                        <a:pt x="10324" y="3460"/>
                      </a:moveTo>
                      <a:cubicBezTo>
                        <a:pt x="10266" y="3432"/>
                        <a:pt x="10209" y="3403"/>
                        <a:pt x="10180" y="3345"/>
                      </a:cubicBezTo>
                      <a:cubicBezTo>
                        <a:pt x="10151" y="3316"/>
                        <a:pt x="10122" y="3287"/>
                        <a:pt x="10093" y="3259"/>
                      </a:cubicBezTo>
                      <a:cubicBezTo>
                        <a:pt x="10064" y="3259"/>
                        <a:pt x="10064" y="3230"/>
                        <a:pt x="10064" y="3230"/>
                      </a:cubicBezTo>
                      <a:lnTo>
                        <a:pt x="10064" y="3230"/>
                      </a:lnTo>
                      <a:cubicBezTo>
                        <a:pt x="10064" y="3230"/>
                        <a:pt x="10036" y="3201"/>
                        <a:pt x="10036" y="3201"/>
                      </a:cubicBezTo>
                      <a:cubicBezTo>
                        <a:pt x="10036" y="3172"/>
                        <a:pt x="10007" y="3143"/>
                        <a:pt x="10007" y="3114"/>
                      </a:cubicBezTo>
                      <a:cubicBezTo>
                        <a:pt x="10007" y="3085"/>
                        <a:pt x="10007" y="3057"/>
                        <a:pt x="9978" y="3028"/>
                      </a:cubicBezTo>
                      <a:lnTo>
                        <a:pt x="9978" y="2970"/>
                      </a:lnTo>
                      <a:lnTo>
                        <a:pt x="9978" y="2941"/>
                      </a:lnTo>
                      <a:lnTo>
                        <a:pt x="10036" y="1615"/>
                      </a:lnTo>
                      <a:lnTo>
                        <a:pt x="9545" y="1903"/>
                      </a:lnTo>
                      <a:cubicBezTo>
                        <a:pt x="9488" y="1932"/>
                        <a:pt x="9430" y="1961"/>
                        <a:pt x="9343" y="1990"/>
                      </a:cubicBezTo>
                      <a:cubicBezTo>
                        <a:pt x="9315" y="1990"/>
                        <a:pt x="9257" y="2019"/>
                        <a:pt x="9199" y="2019"/>
                      </a:cubicBezTo>
                      <a:cubicBezTo>
                        <a:pt x="9170" y="2019"/>
                        <a:pt x="9142" y="2047"/>
                        <a:pt x="9113" y="2047"/>
                      </a:cubicBezTo>
                      <a:cubicBezTo>
                        <a:pt x="9113" y="2047"/>
                        <a:pt x="9113" y="2047"/>
                        <a:pt x="9113" y="2047"/>
                      </a:cubicBezTo>
                      <a:cubicBezTo>
                        <a:pt x="9113" y="2047"/>
                        <a:pt x="9084" y="2047"/>
                        <a:pt x="9055" y="2047"/>
                      </a:cubicBezTo>
                      <a:cubicBezTo>
                        <a:pt x="9026" y="2076"/>
                        <a:pt x="8969" y="2076"/>
                        <a:pt x="8940" y="2076"/>
                      </a:cubicBezTo>
                      <a:cubicBezTo>
                        <a:pt x="8911" y="2076"/>
                        <a:pt x="8853" y="2105"/>
                        <a:pt x="8824" y="2105"/>
                      </a:cubicBezTo>
                      <a:cubicBezTo>
                        <a:pt x="8796" y="2105"/>
                        <a:pt x="8738" y="2105"/>
                        <a:pt x="8680" y="2105"/>
                      </a:cubicBezTo>
                      <a:cubicBezTo>
                        <a:pt x="8680" y="2105"/>
                        <a:pt x="8651" y="2105"/>
                        <a:pt x="8651" y="2105"/>
                      </a:cubicBezTo>
                      <a:lnTo>
                        <a:pt x="8623" y="2105"/>
                      </a:lnTo>
                      <a:cubicBezTo>
                        <a:pt x="8594" y="2105"/>
                        <a:pt x="8565" y="2105"/>
                        <a:pt x="8565" y="2105"/>
                      </a:cubicBezTo>
                      <a:cubicBezTo>
                        <a:pt x="8507" y="2105"/>
                        <a:pt x="8478" y="2105"/>
                        <a:pt x="8421" y="2105"/>
                      </a:cubicBezTo>
                      <a:cubicBezTo>
                        <a:pt x="8363" y="2076"/>
                        <a:pt x="8305" y="2076"/>
                        <a:pt x="8248" y="2076"/>
                      </a:cubicBezTo>
                      <a:cubicBezTo>
                        <a:pt x="8248" y="2076"/>
                        <a:pt x="8219" y="2047"/>
                        <a:pt x="8190" y="2047"/>
                      </a:cubicBezTo>
                      <a:cubicBezTo>
                        <a:pt x="8161" y="2047"/>
                        <a:pt x="8161" y="2047"/>
                        <a:pt x="8132" y="2047"/>
                      </a:cubicBezTo>
                      <a:cubicBezTo>
                        <a:pt x="8103" y="2047"/>
                        <a:pt x="8046" y="2019"/>
                        <a:pt x="8017" y="2019"/>
                      </a:cubicBezTo>
                      <a:cubicBezTo>
                        <a:pt x="7930" y="1990"/>
                        <a:pt x="7815" y="1961"/>
                        <a:pt x="7757" y="1903"/>
                      </a:cubicBezTo>
                      <a:lnTo>
                        <a:pt x="4614" y="0"/>
                      </a:lnTo>
                      <a:lnTo>
                        <a:pt x="4585" y="1153"/>
                      </a:lnTo>
                      <a:cubicBezTo>
                        <a:pt x="4585" y="1355"/>
                        <a:pt x="4441" y="1557"/>
                        <a:pt x="4182" y="1672"/>
                      </a:cubicBezTo>
                      <a:lnTo>
                        <a:pt x="0" y="4095"/>
                      </a:lnTo>
                      <a:cubicBezTo>
                        <a:pt x="58" y="4152"/>
                        <a:pt x="115" y="4239"/>
                        <a:pt x="231" y="4297"/>
                      </a:cubicBezTo>
                      <a:lnTo>
                        <a:pt x="6200" y="7930"/>
                      </a:lnTo>
                      <a:cubicBezTo>
                        <a:pt x="6315" y="7988"/>
                        <a:pt x="6460" y="8045"/>
                        <a:pt x="6575" y="8074"/>
                      </a:cubicBezTo>
                      <a:cubicBezTo>
                        <a:pt x="6604" y="8074"/>
                        <a:pt x="6604" y="8074"/>
                        <a:pt x="6633" y="8074"/>
                      </a:cubicBezTo>
                      <a:cubicBezTo>
                        <a:pt x="6777" y="8103"/>
                        <a:pt x="6921" y="8132"/>
                        <a:pt x="7065" y="8132"/>
                      </a:cubicBezTo>
                      <a:lnTo>
                        <a:pt x="7094" y="8132"/>
                      </a:lnTo>
                      <a:cubicBezTo>
                        <a:pt x="7238" y="8132"/>
                        <a:pt x="7411" y="8103"/>
                        <a:pt x="7555" y="8074"/>
                      </a:cubicBezTo>
                      <a:lnTo>
                        <a:pt x="7584" y="8074"/>
                      </a:lnTo>
                      <a:cubicBezTo>
                        <a:pt x="7728" y="8045"/>
                        <a:pt x="7873" y="7988"/>
                        <a:pt x="7988" y="7902"/>
                      </a:cubicBezTo>
                      <a:lnTo>
                        <a:pt x="12804" y="5133"/>
                      </a:lnTo>
                      <a:cubicBezTo>
                        <a:pt x="12862" y="5104"/>
                        <a:pt x="12890" y="5075"/>
                        <a:pt x="12948" y="5018"/>
                      </a:cubicBezTo>
                      <a:lnTo>
                        <a:pt x="10324" y="3460"/>
                      </a:lnTo>
                      <a:cubicBezTo>
                        <a:pt x="10353" y="3489"/>
                        <a:pt x="10353" y="3489"/>
                        <a:pt x="10324" y="3460"/>
                      </a:cubicBezTo>
                      <a:close/>
                    </a:path>
                  </a:pathLst>
                </a:custGeom>
                <a:solidFill>
                  <a:srgbClr val="4C4DC3"/>
                </a:solidFill>
                <a:ln w="2878" cap="flat">
                  <a:noFill/>
                  <a:prstDash val="solid"/>
                  <a:miter/>
                </a:ln>
              </p:spPr>
              <p:txBody>
                <a:bodyPr rtlCol="0" anchor="ctr"/>
                <a:lstStyle/>
                <a:p>
                  <a:endParaRPr lang="zh-CN" altLang="en-US"/>
                </a:p>
              </p:txBody>
            </p:sp>
            <p:sp>
              <p:nvSpPr>
                <p:cNvPr id="433" name="Aichitds6-59"/>
                <p:cNvSpPr/>
                <p:nvPr/>
              </p:nvSpPr>
              <p:spPr>
                <a:xfrm>
                  <a:off x="9176762" y="5636896"/>
                  <a:ext cx="13005" cy="8160"/>
                </a:xfrm>
                <a:custGeom>
                  <a:avLst/>
                  <a:gdLst>
                    <a:gd name="connsiteX0" fmla="*/ 12890 w 13005"/>
                    <a:gd name="connsiteY0" fmla="*/ 4816 h 8160"/>
                    <a:gd name="connsiteX1" fmla="*/ 12890 w 13005"/>
                    <a:gd name="connsiteY1" fmla="*/ 4729 h 8160"/>
                    <a:gd name="connsiteX2" fmla="*/ 12890 w 13005"/>
                    <a:gd name="connsiteY2" fmla="*/ 4729 h 8160"/>
                    <a:gd name="connsiteX3" fmla="*/ 12948 w 13005"/>
                    <a:gd name="connsiteY3" fmla="*/ 3403 h 8160"/>
                    <a:gd name="connsiteX4" fmla="*/ 12458 w 13005"/>
                    <a:gd name="connsiteY4" fmla="*/ 3691 h 8160"/>
                    <a:gd name="connsiteX5" fmla="*/ 12285 w 13005"/>
                    <a:gd name="connsiteY5" fmla="*/ 3778 h 8160"/>
                    <a:gd name="connsiteX6" fmla="*/ 12112 w 13005"/>
                    <a:gd name="connsiteY6" fmla="*/ 3835 h 8160"/>
                    <a:gd name="connsiteX7" fmla="*/ 12025 w 13005"/>
                    <a:gd name="connsiteY7" fmla="*/ 3864 h 8160"/>
                    <a:gd name="connsiteX8" fmla="*/ 12025 w 13005"/>
                    <a:gd name="connsiteY8" fmla="*/ 3864 h 8160"/>
                    <a:gd name="connsiteX9" fmla="*/ 11997 w 13005"/>
                    <a:gd name="connsiteY9" fmla="*/ 3864 h 8160"/>
                    <a:gd name="connsiteX10" fmla="*/ 11881 w 13005"/>
                    <a:gd name="connsiteY10" fmla="*/ 3893 h 8160"/>
                    <a:gd name="connsiteX11" fmla="*/ 11766 w 13005"/>
                    <a:gd name="connsiteY11" fmla="*/ 3922 h 8160"/>
                    <a:gd name="connsiteX12" fmla="*/ 11650 w 13005"/>
                    <a:gd name="connsiteY12" fmla="*/ 3922 h 8160"/>
                    <a:gd name="connsiteX13" fmla="*/ 11593 w 13005"/>
                    <a:gd name="connsiteY13" fmla="*/ 3922 h 8160"/>
                    <a:gd name="connsiteX14" fmla="*/ 11593 w 13005"/>
                    <a:gd name="connsiteY14" fmla="*/ 3922 h 8160"/>
                    <a:gd name="connsiteX15" fmla="*/ 11535 w 13005"/>
                    <a:gd name="connsiteY15" fmla="*/ 3922 h 8160"/>
                    <a:gd name="connsiteX16" fmla="*/ 11391 w 13005"/>
                    <a:gd name="connsiteY16" fmla="*/ 3922 h 8160"/>
                    <a:gd name="connsiteX17" fmla="*/ 11218 w 13005"/>
                    <a:gd name="connsiteY17" fmla="*/ 3893 h 8160"/>
                    <a:gd name="connsiteX18" fmla="*/ 11160 w 13005"/>
                    <a:gd name="connsiteY18" fmla="*/ 3893 h 8160"/>
                    <a:gd name="connsiteX19" fmla="*/ 11103 w 13005"/>
                    <a:gd name="connsiteY19" fmla="*/ 3864 h 8160"/>
                    <a:gd name="connsiteX20" fmla="*/ 10987 w 13005"/>
                    <a:gd name="connsiteY20" fmla="*/ 3835 h 8160"/>
                    <a:gd name="connsiteX21" fmla="*/ 10728 w 13005"/>
                    <a:gd name="connsiteY21" fmla="*/ 3691 h 8160"/>
                    <a:gd name="connsiteX22" fmla="*/ 4758 w 13005"/>
                    <a:gd name="connsiteY22" fmla="*/ 87 h 8160"/>
                    <a:gd name="connsiteX23" fmla="*/ 4729 w 13005"/>
                    <a:gd name="connsiteY23" fmla="*/ 87 h 8160"/>
                    <a:gd name="connsiteX24" fmla="*/ 4614 w 13005"/>
                    <a:gd name="connsiteY24" fmla="*/ 0 h 8160"/>
                    <a:gd name="connsiteX25" fmla="*/ 4556 w 13005"/>
                    <a:gd name="connsiteY25" fmla="*/ 1154 h 8160"/>
                    <a:gd name="connsiteX26" fmla="*/ 4182 w 13005"/>
                    <a:gd name="connsiteY26" fmla="*/ 1701 h 8160"/>
                    <a:gd name="connsiteX27" fmla="*/ 0 w 13005"/>
                    <a:gd name="connsiteY27" fmla="*/ 4124 h 8160"/>
                    <a:gd name="connsiteX28" fmla="*/ 231 w 13005"/>
                    <a:gd name="connsiteY28" fmla="*/ 4326 h 8160"/>
                    <a:gd name="connsiteX29" fmla="*/ 6200 w 13005"/>
                    <a:gd name="connsiteY29" fmla="*/ 7930 h 8160"/>
                    <a:gd name="connsiteX30" fmla="*/ 6575 w 13005"/>
                    <a:gd name="connsiteY30" fmla="*/ 8103 h 8160"/>
                    <a:gd name="connsiteX31" fmla="*/ 6633 w 13005"/>
                    <a:gd name="connsiteY31" fmla="*/ 8103 h 8160"/>
                    <a:gd name="connsiteX32" fmla="*/ 7065 w 13005"/>
                    <a:gd name="connsiteY32" fmla="*/ 8161 h 8160"/>
                    <a:gd name="connsiteX33" fmla="*/ 7094 w 13005"/>
                    <a:gd name="connsiteY33" fmla="*/ 8161 h 8160"/>
                    <a:gd name="connsiteX34" fmla="*/ 7555 w 13005"/>
                    <a:gd name="connsiteY34" fmla="*/ 8103 h 8160"/>
                    <a:gd name="connsiteX35" fmla="*/ 7584 w 13005"/>
                    <a:gd name="connsiteY35" fmla="*/ 8103 h 8160"/>
                    <a:gd name="connsiteX36" fmla="*/ 7988 w 13005"/>
                    <a:gd name="connsiteY36" fmla="*/ 7930 h 8160"/>
                    <a:gd name="connsiteX37" fmla="*/ 12804 w 13005"/>
                    <a:gd name="connsiteY37" fmla="*/ 5162 h 8160"/>
                    <a:gd name="connsiteX38" fmla="*/ 13006 w 13005"/>
                    <a:gd name="connsiteY38" fmla="*/ 4989 h 8160"/>
                    <a:gd name="connsiteX39" fmla="*/ 12977 w 13005"/>
                    <a:gd name="connsiteY39" fmla="*/ 4931 h 8160"/>
                    <a:gd name="connsiteX40" fmla="*/ 12890 w 13005"/>
                    <a:gd name="connsiteY40" fmla="*/ 4816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04" h="8160">
                      <a:moveTo>
                        <a:pt x="12890" y="4816"/>
                      </a:moveTo>
                      <a:lnTo>
                        <a:pt x="12890" y="4729"/>
                      </a:lnTo>
                      <a:lnTo>
                        <a:pt x="12890" y="4729"/>
                      </a:lnTo>
                      <a:lnTo>
                        <a:pt x="12948" y="3403"/>
                      </a:lnTo>
                      <a:lnTo>
                        <a:pt x="12458" y="3691"/>
                      </a:lnTo>
                      <a:cubicBezTo>
                        <a:pt x="12400" y="3720"/>
                        <a:pt x="12343" y="3749"/>
                        <a:pt x="12285" y="3778"/>
                      </a:cubicBezTo>
                      <a:cubicBezTo>
                        <a:pt x="12227" y="3806"/>
                        <a:pt x="12198" y="3806"/>
                        <a:pt x="12112" y="3835"/>
                      </a:cubicBezTo>
                      <a:cubicBezTo>
                        <a:pt x="12083" y="3835"/>
                        <a:pt x="12054" y="3835"/>
                        <a:pt x="12025" y="3864"/>
                      </a:cubicBezTo>
                      <a:lnTo>
                        <a:pt x="12025" y="3864"/>
                      </a:lnTo>
                      <a:cubicBezTo>
                        <a:pt x="11997" y="3864"/>
                        <a:pt x="11997" y="3864"/>
                        <a:pt x="11997" y="3864"/>
                      </a:cubicBezTo>
                      <a:cubicBezTo>
                        <a:pt x="11968" y="3864"/>
                        <a:pt x="11910" y="3893"/>
                        <a:pt x="11881" y="3893"/>
                      </a:cubicBezTo>
                      <a:cubicBezTo>
                        <a:pt x="11852" y="3893"/>
                        <a:pt x="11795" y="3922"/>
                        <a:pt x="11766" y="3922"/>
                      </a:cubicBezTo>
                      <a:cubicBezTo>
                        <a:pt x="11737" y="3922"/>
                        <a:pt x="11679" y="3922"/>
                        <a:pt x="11650" y="3922"/>
                      </a:cubicBezTo>
                      <a:cubicBezTo>
                        <a:pt x="11622" y="3922"/>
                        <a:pt x="11593" y="3922"/>
                        <a:pt x="11593" y="3922"/>
                      </a:cubicBezTo>
                      <a:lnTo>
                        <a:pt x="11593" y="3922"/>
                      </a:lnTo>
                      <a:cubicBezTo>
                        <a:pt x="11564" y="3922"/>
                        <a:pt x="11535" y="3922"/>
                        <a:pt x="11535" y="3922"/>
                      </a:cubicBezTo>
                      <a:cubicBezTo>
                        <a:pt x="11506" y="3922"/>
                        <a:pt x="11449" y="3922"/>
                        <a:pt x="11391" y="3922"/>
                      </a:cubicBezTo>
                      <a:cubicBezTo>
                        <a:pt x="11333" y="3922"/>
                        <a:pt x="11276" y="3893"/>
                        <a:pt x="11218" y="3893"/>
                      </a:cubicBezTo>
                      <a:cubicBezTo>
                        <a:pt x="11218" y="3893"/>
                        <a:pt x="11189" y="3893"/>
                        <a:pt x="11160" y="3893"/>
                      </a:cubicBezTo>
                      <a:cubicBezTo>
                        <a:pt x="11131" y="3893"/>
                        <a:pt x="11103" y="3893"/>
                        <a:pt x="11103" y="3864"/>
                      </a:cubicBezTo>
                      <a:cubicBezTo>
                        <a:pt x="11074" y="3864"/>
                        <a:pt x="11045" y="3864"/>
                        <a:pt x="10987" y="3835"/>
                      </a:cubicBezTo>
                      <a:cubicBezTo>
                        <a:pt x="10901" y="3806"/>
                        <a:pt x="10785" y="3778"/>
                        <a:pt x="10728" y="3691"/>
                      </a:cubicBezTo>
                      <a:lnTo>
                        <a:pt x="4758" y="87"/>
                      </a:lnTo>
                      <a:lnTo>
                        <a:pt x="4729" y="87"/>
                      </a:lnTo>
                      <a:cubicBezTo>
                        <a:pt x="4701" y="58"/>
                        <a:pt x="4643" y="29"/>
                        <a:pt x="4614" y="0"/>
                      </a:cubicBezTo>
                      <a:lnTo>
                        <a:pt x="4556" y="1154"/>
                      </a:lnTo>
                      <a:cubicBezTo>
                        <a:pt x="4556" y="1355"/>
                        <a:pt x="4412" y="1528"/>
                        <a:pt x="4182" y="1701"/>
                      </a:cubicBezTo>
                      <a:lnTo>
                        <a:pt x="0" y="4124"/>
                      </a:lnTo>
                      <a:cubicBezTo>
                        <a:pt x="58" y="4210"/>
                        <a:pt x="115" y="4268"/>
                        <a:pt x="231" y="4326"/>
                      </a:cubicBezTo>
                      <a:lnTo>
                        <a:pt x="6200" y="7930"/>
                      </a:lnTo>
                      <a:cubicBezTo>
                        <a:pt x="6315" y="8017"/>
                        <a:pt x="6431" y="8046"/>
                        <a:pt x="6575" y="8103"/>
                      </a:cubicBezTo>
                      <a:cubicBezTo>
                        <a:pt x="6604" y="8103"/>
                        <a:pt x="6633" y="8103"/>
                        <a:pt x="6633" y="8103"/>
                      </a:cubicBezTo>
                      <a:cubicBezTo>
                        <a:pt x="6777" y="8132"/>
                        <a:pt x="6921" y="8161"/>
                        <a:pt x="7065" y="8161"/>
                      </a:cubicBezTo>
                      <a:lnTo>
                        <a:pt x="7094" y="8161"/>
                      </a:lnTo>
                      <a:cubicBezTo>
                        <a:pt x="7238" y="8161"/>
                        <a:pt x="7411" y="8132"/>
                        <a:pt x="7555" y="8103"/>
                      </a:cubicBezTo>
                      <a:lnTo>
                        <a:pt x="7584" y="8103"/>
                      </a:lnTo>
                      <a:cubicBezTo>
                        <a:pt x="7728" y="8075"/>
                        <a:pt x="7873" y="8017"/>
                        <a:pt x="7988" y="7930"/>
                      </a:cubicBezTo>
                      <a:lnTo>
                        <a:pt x="12804" y="5162"/>
                      </a:lnTo>
                      <a:cubicBezTo>
                        <a:pt x="12890" y="5104"/>
                        <a:pt x="12948" y="5047"/>
                        <a:pt x="13006" y="4989"/>
                      </a:cubicBezTo>
                      <a:cubicBezTo>
                        <a:pt x="12977" y="4960"/>
                        <a:pt x="12977" y="4960"/>
                        <a:pt x="12977" y="4931"/>
                      </a:cubicBezTo>
                      <a:cubicBezTo>
                        <a:pt x="12890" y="4845"/>
                        <a:pt x="12890" y="4845"/>
                        <a:pt x="12890" y="4816"/>
                      </a:cubicBezTo>
                      <a:close/>
                    </a:path>
                  </a:pathLst>
                </a:custGeom>
                <a:solidFill>
                  <a:srgbClr val="4C4DC3"/>
                </a:solidFill>
                <a:ln w="2878" cap="flat">
                  <a:noFill/>
                  <a:prstDash val="solid"/>
                  <a:miter/>
                </a:ln>
              </p:spPr>
              <p:txBody>
                <a:bodyPr rtlCol="0" anchor="ctr"/>
                <a:lstStyle/>
                <a:p>
                  <a:endParaRPr lang="zh-CN" altLang="en-US"/>
                </a:p>
              </p:txBody>
            </p:sp>
            <p:sp>
              <p:nvSpPr>
                <p:cNvPr id="434" name="Aichitds6-60"/>
                <p:cNvSpPr/>
                <p:nvPr/>
              </p:nvSpPr>
              <p:spPr>
                <a:xfrm>
                  <a:off x="9108243" y="5595456"/>
                  <a:ext cx="13034" cy="8103"/>
                </a:xfrm>
                <a:custGeom>
                  <a:avLst/>
                  <a:gdLst>
                    <a:gd name="connsiteX0" fmla="*/ 13035 w 13034"/>
                    <a:gd name="connsiteY0" fmla="*/ 3403 h 8103"/>
                    <a:gd name="connsiteX1" fmla="*/ 12544 w 13034"/>
                    <a:gd name="connsiteY1" fmla="*/ 3691 h 8103"/>
                    <a:gd name="connsiteX2" fmla="*/ 12343 w 13034"/>
                    <a:gd name="connsiteY2" fmla="*/ 3778 h 8103"/>
                    <a:gd name="connsiteX3" fmla="*/ 12198 w 13034"/>
                    <a:gd name="connsiteY3" fmla="*/ 3835 h 8103"/>
                    <a:gd name="connsiteX4" fmla="*/ 12141 w 13034"/>
                    <a:gd name="connsiteY4" fmla="*/ 3835 h 8103"/>
                    <a:gd name="connsiteX5" fmla="*/ 12112 w 13034"/>
                    <a:gd name="connsiteY5" fmla="*/ 3835 h 8103"/>
                    <a:gd name="connsiteX6" fmla="*/ 12083 w 13034"/>
                    <a:gd name="connsiteY6" fmla="*/ 3864 h 8103"/>
                    <a:gd name="connsiteX7" fmla="*/ 11939 w 13034"/>
                    <a:gd name="connsiteY7" fmla="*/ 3864 h 8103"/>
                    <a:gd name="connsiteX8" fmla="*/ 11823 w 13034"/>
                    <a:gd name="connsiteY8" fmla="*/ 3893 h 8103"/>
                    <a:gd name="connsiteX9" fmla="*/ 11679 w 13034"/>
                    <a:gd name="connsiteY9" fmla="*/ 3893 h 8103"/>
                    <a:gd name="connsiteX10" fmla="*/ 11650 w 13034"/>
                    <a:gd name="connsiteY10" fmla="*/ 3893 h 8103"/>
                    <a:gd name="connsiteX11" fmla="*/ 11622 w 13034"/>
                    <a:gd name="connsiteY11" fmla="*/ 3893 h 8103"/>
                    <a:gd name="connsiteX12" fmla="*/ 11564 w 13034"/>
                    <a:gd name="connsiteY12" fmla="*/ 3893 h 8103"/>
                    <a:gd name="connsiteX13" fmla="*/ 11420 w 13034"/>
                    <a:gd name="connsiteY13" fmla="*/ 3893 h 8103"/>
                    <a:gd name="connsiteX14" fmla="*/ 11247 w 13034"/>
                    <a:gd name="connsiteY14" fmla="*/ 3864 h 8103"/>
                    <a:gd name="connsiteX15" fmla="*/ 11189 w 13034"/>
                    <a:gd name="connsiteY15" fmla="*/ 3835 h 8103"/>
                    <a:gd name="connsiteX16" fmla="*/ 11131 w 13034"/>
                    <a:gd name="connsiteY16" fmla="*/ 3835 h 8103"/>
                    <a:gd name="connsiteX17" fmla="*/ 11016 w 13034"/>
                    <a:gd name="connsiteY17" fmla="*/ 3806 h 8103"/>
                    <a:gd name="connsiteX18" fmla="*/ 10728 w 13034"/>
                    <a:gd name="connsiteY18" fmla="*/ 3691 h 8103"/>
                    <a:gd name="connsiteX19" fmla="*/ 4758 w 13034"/>
                    <a:gd name="connsiteY19" fmla="*/ 87 h 8103"/>
                    <a:gd name="connsiteX20" fmla="*/ 4729 w 13034"/>
                    <a:gd name="connsiteY20" fmla="*/ 87 h 8103"/>
                    <a:gd name="connsiteX21" fmla="*/ 4643 w 13034"/>
                    <a:gd name="connsiteY21" fmla="*/ 0 h 8103"/>
                    <a:gd name="connsiteX22" fmla="*/ 4585 w 13034"/>
                    <a:gd name="connsiteY22" fmla="*/ 1154 h 8103"/>
                    <a:gd name="connsiteX23" fmla="*/ 4182 w 13034"/>
                    <a:gd name="connsiteY23" fmla="*/ 1672 h 8103"/>
                    <a:gd name="connsiteX24" fmla="*/ 0 w 13034"/>
                    <a:gd name="connsiteY24" fmla="*/ 4095 h 8103"/>
                    <a:gd name="connsiteX25" fmla="*/ 231 w 13034"/>
                    <a:gd name="connsiteY25" fmla="*/ 4297 h 8103"/>
                    <a:gd name="connsiteX26" fmla="*/ 6200 w 13034"/>
                    <a:gd name="connsiteY26" fmla="*/ 7902 h 8103"/>
                    <a:gd name="connsiteX27" fmla="*/ 6575 w 13034"/>
                    <a:gd name="connsiteY27" fmla="*/ 8046 h 8103"/>
                    <a:gd name="connsiteX28" fmla="*/ 6633 w 13034"/>
                    <a:gd name="connsiteY28" fmla="*/ 8046 h 8103"/>
                    <a:gd name="connsiteX29" fmla="*/ 7065 w 13034"/>
                    <a:gd name="connsiteY29" fmla="*/ 8103 h 8103"/>
                    <a:gd name="connsiteX30" fmla="*/ 7065 w 13034"/>
                    <a:gd name="connsiteY30" fmla="*/ 8103 h 8103"/>
                    <a:gd name="connsiteX31" fmla="*/ 7527 w 13034"/>
                    <a:gd name="connsiteY31" fmla="*/ 8046 h 8103"/>
                    <a:gd name="connsiteX32" fmla="*/ 7527 w 13034"/>
                    <a:gd name="connsiteY32" fmla="*/ 8046 h 8103"/>
                    <a:gd name="connsiteX33" fmla="*/ 7930 w 13034"/>
                    <a:gd name="connsiteY33" fmla="*/ 7873 h 8103"/>
                    <a:gd name="connsiteX34" fmla="*/ 12746 w 13034"/>
                    <a:gd name="connsiteY34" fmla="*/ 5104 h 8103"/>
                    <a:gd name="connsiteX35" fmla="*/ 12948 w 13034"/>
                    <a:gd name="connsiteY35" fmla="*/ 4931 h 8103"/>
                    <a:gd name="connsiteX36" fmla="*/ 12919 w 13034"/>
                    <a:gd name="connsiteY36" fmla="*/ 4873 h 8103"/>
                    <a:gd name="connsiteX37" fmla="*/ 12890 w 13034"/>
                    <a:gd name="connsiteY37" fmla="*/ 4787 h 8103"/>
                    <a:gd name="connsiteX38" fmla="*/ 12890 w 13034"/>
                    <a:gd name="connsiteY38" fmla="*/ 4729 h 8103"/>
                    <a:gd name="connsiteX39" fmla="*/ 12890 w 13034"/>
                    <a:gd name="connsiteY39" fmla="*/ 4729 h 8103"/>
                    <a:gd name="connsiteX40" fmla="*/ 13035 w 13034"/>
                    <a:gd name="connsiteY40" fmla="*/ 3403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34" h="8103">
                      <a:moveTo>
                        <a:pt x="13035" y="3403"/>
                      </a:moveTo>
                      <a:lnTo>
                        <a:pt x="12544" y="3691"/>
                      </a:lnTo>
                      <a:cubicBezTo>
                        <a:pt x="12487" y="3720"/>
                        <a:pt x="12400" y="3749"/>
                        <a:pt x="12343" y="3778"/>
                      </a:cubicBezTo>
                      <a:cubicBezTo>
                        <a:pt x="12285" y="3806"/>
                        <a:pt x="12256" y="3806"/>
                        <a:pt x="12198" y="3835"/>
                      </a:cubicBezTo>
                      <a:cubicBezTo>
                        <a:pt x="12170" y="3835"/>
                        <a:pt x="12141" y="3835"/>
                        <a:pt x="12141" y="3835"/>
                      </a:cubicBezTo>
                      <a:lnTo>
                        <a:pt x="12112" y="3835"/>
                      </a:lnTo>
                      <a:cubicBezTo>
                        <a:pt x="12112" y="3835"/>
                        <a:pt x="12083" y="3835"/>
                        <a:pt x="12083" y="3864"/>
                      </a:cubicBezTo>
                      <a:cubicBezTo>
                        <a:pt x="12054" y="3864"/>
                        <a:pt x="11997" y="3864"/>
                        <a:pt x="11939" y="3864"/>
                      </a:cubicBezTo>
                      <a:cubicBezTo>
                        <a:pt x="11910" y="3864"/>
                        <a:pt x="11852" y="3893"/>
                        <a:pt x="11823" y="3893"/>
                      </a:cubicBezTo>
                      <a:cubicBezTo>
                        <a:pt x="11766" y="3893"/>
                        <a:pt x="11737" y="3893"/>
                        <a:pt x="11679" y="3893"/>
                      </a:cubicBezTo>
                      <a:cubicBezTo>
                        <a:pt x="11679" y="3893"/>
                        <a:pt x="11650" y="3893"/>
                        <a:pt x="11650" y="3893"/>
                      </a:cubicBezTo>
                      <a:lnTo>
                        <a:pt x="11622" y="3893"/>
                      </a:lnTo>
                      <a:cubicBezTo>
                        <a:pt x="11593" y="3893"/>
                        <a:pt x="11564" y="3893"/>
                        <a:pt x="11564" y="3893"/>
                      </a:cubicBezTo>
                      <a:cubicBezTo>
                        <a:pt x="11506" y="3893"/>
                        <a:pt x="11477" y="3893"/>
                        <a:pt x="11420" y="3893"/>
                      </a:cubicBezTo>
                      <a:cubicBezTo>
                        <a:pt x="11362" y="3893"/>
                        <a:pt x="11304" y="3864"/>
                        <a:pt x="11247" y="3864"/>
                      </a:cubicBezTo>
                      <a:cubicBezTo>
                        <a:pt x="11218" y="3864"/>
                        <a:pt x="11189" y="3864"/>
                        <a:pt x="11189" y="3835"/>
                      </a:cubicBezTo>
                      <a:cubicBezTo>
                        <a:pt x="11160" y="3835"/>
                        <a:pt x="11160" y="3835"/>
                        <a:pt x="11131" y="3835"/>
                      </a:cubicBezTo>
                      <a:cubicBezTo>
                        <a:pt x="11103" y="3835"/>
                        <a:pt x="11045" y="3806"/>
                        <a:pt x="11016" y="3806"/>
                      </a:cubicBezTo>
                      <a:cubicBezTo>
                        <a:pt x="10930" y="3778"/>
                        <a:pt x="10843" y="3749"/>
                        <a:pt x="10728" y="3691"/>
                      </a:cubicBezTo>
                      <a:lnTo>
                        <a:pt x="4758" y="87"/>
                      </a:lnTo>
                      <a:lnTo>
                        <a:pt x="4729" y="87"/>
                      </a:lnTo>
                      <a:cubicBezTo>
                        <a:pt x="4701" y="58"/>
                        <a:pt x="4643" y="29"/>
                        <a:pt x="4643" y="0"/>
                      </a:cubicBezTo>
                      <a:lnTo>
                        <a:pt x="4585" y="1154"/>
                      </a:lnTo>
                      <a:cubicBezTo>
                        <a:pt x="4585" y="1355"/>
                        <a:pt x="4441" y="1528"/>
                        <a:pt x="4182" y="1672"/>
                      </a:cubicBezTo>
                      <a:lnTo>
                        <a:pt x="0" y="4095"/>
                      </a:lnTo>
                      <a:cubicBezTo>
                        <a:pt x="58" y="4152"/>
                        <a:pt x="115" y="4239"/>
                        <a:pt x="231" y="4297"/>
                      </a:cubicBezTo>
                      <a:lnTo>
                        <a:pt x="6200" y="7902"/>
                      </a:lnTo>
                      <a:cubicBezTo>
                        <a:pt x="6315" y="7959"/>
                        <a:pt x="6431" y="8017"/>
                        <a:pt x="6575" y="8046"/>
                      </a:cubicBezTo>
                      <a:cubicBezTo>
                        <a:pt x="6604" y="8046"/>
                        <a:pt x="6604" y="8046"/>
                        <a:pt x="6633" y="8046"/>
                      </a:cubicBezTo>
                      <a:cubicBezTo>
                        <a:pt x="6777" y="8074"/>
                        <a:pt x="6921" y="8103"/>
                        <a:pt x="7065" y="8103"/>
                      </a:cubicBezTo>
                      <a:lnTo>
                        <a:pt x="7065" y="8103"/>
                      </a:lnTo>
                      <a:cubicBezTo>
                        <a:pt x="7238" y="8103"/>
                        <a:pt x="7383" y="8074"/>
                        <a:pt x="7527" y="8046"/>
                      </a:cubicBezTo>
                      <a:lnTo>
                        <a:pt x="7527" y="8046"/>
                      </a:lnTo>
                      <a:cubicBezTo>
                        <a:pt x="7671" y="7988"/>
                        <a:pt x="7815" y="7959"/>
                        <a:pt x="7930" y="7873"/>
                      </a:cubicBezTo>
                      <a:lnTo>
                        <a:pt x="12746" y="5104"/>
                      </a:lnTo>
                      <a:cubicBezTo>
                        <a:pt x="12833" y="5047"/>
                        <a:pt x="12890" y="4989"/>
                        <a:pt x="12948" y="4931"/>
                      </a:cubicBezTo>
                      <a:cubicBezTo>
                        <a:pt x="12948" y="4902"/>
                        <a:pt x="12948" y="4902"/>
                        <a:pt x="12919" y="4873"/>
                      </a:cubicBezTo>
                      <a:cubicBezTo>
                        <a:pt x="12919" y="4845"/>
                        <a:pt x="12890" y="4787"/>
                        <a:pt x="12890" y="4787"/>
                      </a:cubicBezTo>
                      <a:lnTo>
                        <a:pt x="12890" y="4729"/>
                      </a:lnTo>
                      <a:lnTo>
                        <a:pt x="12890" y="4729"/>
                      </a:lnTo>
                      <a:lnTo>
                        <a:pt x="13035" y="3403"/>
                      </a:lnTo>
                      <a:close/>
                    </a:path>
                  </a:pathLst>
                </a:custGeom>
                <a:solidFill>
                  <a:srgbClr val="4C4DC3"/>
                </a:solidFill>
                <a:ln w="2878" cap="flat">
                  <a:noFill/>
                  <a:prstDash val="solid"/>
                  <a:miter/>
                </a:ln>
              </p:spPr>
              <p:txBody>
                <a:bodyPr rtlCol="0" anchor="ctr"/>
                <a:lstStyle/>
                <a:p>
                  <a:endParaRPr lang="zh-CN" altLang="en-US"/>
                </a:p>
              </p:txBody>
            </p:sp>
            <p:sp>
              <p:nvSpPr>
                <p:cNvPr id="435" name="Aichitds6-61"/>
                <p:cNvSpPr/>
                <p:nvPr/>
              </p:nvSpPr>
              <p:spPr>
                <a:xfrm>
                  <a:off x="9117731" y="5575010"/>
                  <a:ext cx="12948" cy="8132"/>
                </a:xfrm>
                <a:custGeom>
                  <a:avLst/>
                  <a:gdLst>
                    <a:gd name="connsiteX0" fmla="*/ 10324 w 12948"/>
                    <a:gd name="connsiteY0" fmla="*/ 3403 h 8132"/>
                    <a:gd name="connsiteX1" fmla="*/ 10180 w 12948"/>
                    <a:gd name="connsiteY1" fmla="*/ 3287 h 8132"/>
                    <a:gd name="connsiteX2" fmla="*/ 10093 w 12948"/>
                    <a:gd name="connsiteY2" fmla="*/ 3201 h 8132"/>
                    <a:gd name="connsiteX3" fmla="*/ 10064 w 12948"/>
                    <a:gd name="connsiteY3" fmla="*/ 3172 h 8132"/>
                    <a:gd name="connsiteX4" fmla="*/ 10064 w 12948"/>
                    <a:gd name="connsiteY4" fmla="*/ 3172 h 8132"/>
                    <a:gd name="connsiteX5" fmla="*/ 10036 w 12948"/>
                    <a:gd name="connsiteY5" fmla="*/ 3143 h 8132"/>
                    <a:gd name="connsiteX6" fmla="*/ 10007 w 12948"/>
                    <a:gd name="connsiteY6" fmla="*/ 3085 h 8132"/>
                    <a:gd name="connsiteX7" fmla="*/ 9978 w 12948"/>
                    <a:gd name="connsiteY7" fmla="*/ 2999 h 8132"/>
                    <a:gd name="connsiteX8" fmla="*/ 9978 w 12948"/>
                    <a:gd name="connsiteY8" fmla="*/ 2970 h 8132"/>
                    <a:gd name="connsiteX9" fmla="*/ 9978 w 12948"/>
                    <a:gd name="connsiteY9" fmla="*/ 2941 h 8132"/>
                    <a:gd name="connsiteX10" fmla="*/ 10036 w 12948"/>
                    <a:gd name="connsiteY10" fmla="*/ 1499 h 8132"/>
                    <a:gd name="connsiteX11" fmla="*/ 9459 w 12948"/>
                    <a:gd name="connsiteY11" fmla="*/ 1845 h 8132"/>
                    <a:gd name="connsiteX12" fmla="*/ 9286 w 12948"/>
                    <a:gd name="connsiteY12" fmla="*/ 1932 h 8132"/>
                    <a:gd name="connsiteX13" fmla="*/ 9113 w 12948"/>
                    <a:gd name="connsiteY13" fmla="*/ 1990 h 8132"/>
                    <a:gd name="connsiteX14" fmla="*/ 9026 w 12948"/>
                    <a:gd name="connsiteY14" fmla="*/ 2019 h 8132"/>
                    <a:gd name="connsiteX15" fmla="*/ 9026 w 12948"/>
                    <a:gd name="connsiteY15" fmla="*/ 2019 h 8132"/>
                    <a:gd name="connsiteX16" fmla="*/ 8997 w 12948"/>
                    <a:gd name="connsiteY16" fmla="*/ 2019 h 8132"/>
                    <a:gd name="connsiteX17" fmla="*/ 8853 w 12948"/>
                    <a:gd name="connsiteY17" fmla="*/ 2047 h 8132"/>
                    <a:gd name="connsiteX18" fmla="*/ 8738 w 12948"/>
                    <a:gd name="connsiteY18" fmla="*/ 2047 h 8132"/>
                    <a:gd name="connsiteX19" fmla="*/ 8594 w 12948"/>
                    <a:gd name="connsiteY19" fmla="*/ 2076 h 8132"/>
                    <a:gd name="connsiteX20" fmla="*/ 8565 w 12948"/>
                    <a:gd name="connsiteY20" fmla="*/ 2076 h 8132"/>
                    <a:gd name="connsiteX21" fmla="*/ 8565 w 12948"/>
                    <a:gd name="connsiteY21" fmla="*/ 2076 h 8132"/>
                    <a:gd name="connsiteX22" fmla="*/ 8507 w 12948"/>
                    <a:gd name="connsiteY22" fmla="*/ 2076 h 8132"/>
                    <a:gd name="connsiteX23" fmla="*/ 8363 w 12948"/>
                    <a:gd name="connsiteY23" fmla="*/ 2076 h 8132"/>
                    <a:gd name="connsiteX24" fmla="*/ 8190 w 12948"/>
                    <a:gd name="connsiteY24" fmla="*/ 2047 h 8132"/>
                    <a:gd name="connsiteX25" fmla="*/ 8132 w 12948"/>
                    <a:gd name="connsiteY25" fmla="*/ 2047 h 8132"/>
                    <a:gd name="connsiteX26" fmla="*/ 8075 w 12948"/>
                    <a:gd name="connsiteY26" fmla="*/ 2019 h 8132"/>
                    <a:gd name="connsiteX27" fmla="*/ 7959 w 12948"/>
                    <a:gd name="connsiteY27" fmla="*/ 1990 h 8132"/>
                    <a:gd name="connsiteX28" fmla="*/ 7671 w 12948"/>
                    <a:gd name="connsiteY28" fmla="*/ 1874 h 8132"/>
                    <a:gd name="connsiteX29" fmla="*/ 4585 w 12948"/>
                    <a:gd name="connsiteY29" fmla="*/ 0 h 8132"/>
                    <a:gd name="connsiteX30" fmla="*/ 4556 w 12948"/>
                    <a:gd name="connsiteY30" fmla="*/ 1153 h 8132"/>
                    <a:gd name="connsiteX31" fmla="*/ 4153 w 12948"/>
                    <a:gd name="connsiteY31" fmla="*/ 1672 h 8132"/>
                    <a:gd name="connsiteX32" fmla="*/ 0 w 12948"/>
                    <a:gd name="connsiteY32" fmla="*/ 4066 h 8132"/>
                    <a:gd name="connsiteX33" fmla="*/ 0 w 12948"/>
                    <a:gd name="connsiteY33" fmla="*/ 4066 h 8132"/>
                    <a:gd name="connsiteX34" fmla="*/ 260 w 12948"/>
                    <a:gd name="connsiteY34" fmla="*/ 4326 h 8132"/>
                    <a:gd name="connsiteX35" fmla="*/ 6229 w 12948"/>
                    <a:gd name="connsiteY35" fmla="*/ 7930 h 8132"/>
                    <a:gd name="connsiteX36" fmla="*/ 6604 w 12948"/>
                    <a:gd name="connsiteY36" fmla="*/ 8074 h 8132"/>
                    <a:gd name="connsiteX37" fmla="*/ 6662 w 12948"/>
                    <a:gd name="connsiteY37" fmla="*/ 8074 h 8132"/>
                    <a:gd name="connsiteX38" fmla="*/ 7094 w 12948"/>
                    <a:gd name="connsiteY38" fmla="*/ 8132 h 8132"/>
                    <a:gd name="connsiteX39" fmla="*/ 7123 w 12948"/>
                    <a:gd name="connsiteY39" fmla="*/ 8132 h 8132"/>
                    <a:gd name="connsiteX40" fmla="*/ 7584 w 12948"/>
                    <a:gd name="connsiteY40" fmla="*/ 8074 h 8132"/>
                    <a:gd name="connsiteX41" fmla="*/ 7613 w 12948"/>
                    <a:gd name="connsiteY41" fmla="*/ 8074 h 8132"/>
                    <a:gd name="connsiteX42" fmla="*/ 8017 w 12948"/>
                    <a:gd name="connsiteY42" fmla="*/ 7930 h 8132"/>
                    <a:gd name="connsiteX43" fmla="*/ 12833 w 12948"/>
                    <a:gd name="connsiteY43" fmla="*/ 5133 h 8132"/>
                    <a:gd name="connsiteX44" fmla="*/ 12948 w 12948"/>
                    <a:gd name="connsiteY44" fmla="*/ 5018 h 8132"/>
                    <a:gd name="connsiteX45" fmla="*/ 10324 w 12948"/>
                    <a:gd name="connsiteY45" fmla="*/ 3403 h 8132"/>
                    <a:gd name="connsiteX46" fmla="*/ 10324 w 12948"/>
                    <a:gd name="connsiteY46" fmla="*/ 3403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948" h="8131">
                      <a:moveTo>
                        <a:pt x="10324" y="3403"/>
                      </a:moveTo>
                      <a:cubicBezTo>
                        <a:pt x="10266" y="3374"/>
                        <a:pt x="10209" y="3345"/>
                        <a:pt x="10180" y="3287"/>
                      </a:cubicBezTo>
                      <a:cubicBezTo>
                        <a:pt x="10151" y="3259"/>
                        <a:pt x="10122" y="3230"/>
                        <a:pt x="10093" y="3201"/>
                      </a:cubicBezTo>
                      <a:cubicBezTo>
                        <a:pt x="10093" y="3201"/>
                        <a:pt x="10093" y="3201"/>
                        <a:pt x="10064" y="3172"/>
                      </a:cubicBezTo>
                      <a:lnTo>
                        <a:pt x="10064" y="3172"/>
                      </a:lnTo>
                      <a:cubicBezTo>
                        <a:pt x="10064" y="3172"/>
                        <a:pt x="10036" y="3143"/>
                        <a:pt x="10036" y="3143"/>
                      </a:cubicBezTo>
                      <a:cubicBezTo>
                        <a:pt x="10036" y="3114"/>
                        <a:pt x="10007" y="3114"/>
                        <a:pt x="10007" y="3085"/>
                      </a:cubicBezTo>
                      <a:cubicBezTo>
                        <a:pt x="10007" y="3057"/>
                        <a:pt x="9978" y="3057"/>
                        <a:pt x="9978" y="2999"/>
                      </a:cubicBezTo>
                      <a:lnTo>
                        <a:pt x="9978" y="2970"/>
                      </a:lnTo>
                      <a:lnTo>
                        <a:pt x="9978" y="2941"/>
                      </a:lnTo>
                      <a:lnTo>
                        <a:pt x="10036" y="1499"/>
                      </a:lnTo>
                      <a:lnTo>
                        <a:pt x="9459" y="1845"/>
                      </a:lnTo>
                      <a:cubicBezTo>
                        <a:pt x="9401" y="1874"/>
                        <a:pt x="9343" y="1903"/>
                        <a:pt x="9286" y="1932"/>
                      </a:cubicBezTo>
                      <a:cubicBezTo>
                        <a:pt x="9228" y="1961"/>
                        <a:pt x="9199" y="1990"/>
                        <a:pt x="9113" y="1990"/>
                      </a:cubicBezTo>
                      <a:cubicBezTo>
                        <a:pt x="9084" y="1990"/>
                        <a:pt x="9055" y="1990"/>
                        <a:pt x="9026" y="2019"/>
                      </a:cubicBezTo>
                      <a:lnTo>
                        <a:pt x="9026" y="2019"/>
                      </a:lnTo>
                      <a:cubicBezTo>
                        <a:pt x="8997" y="2019"/>
                        <a:pt x="8997" y="2019"/>
                        <a:pt x="8997" y="2019"/>
                      </a:cubicBezTo>
                      <a:cubicBezTo>
                        <a:pt x="8940" y="2019"/>
                        <a:pt x="8911" y="2047"/>
                        <a:pt x="8853" y="2047"/>
                      </a:cubicBezTo>
                      <a:cubicBezTo>
                        <a:pt x="8796" y="2047"/>
                        <a:pt x="8767" y="2047"/>
                        <a:pt x="8738" y="2047"/>
                      </a:cubicBezTo>
                      <a:cubicBezTo>
                        <a:pt x="8680" y="2047"/>
                        <a:pt x="8651" y="2047"/>
                        <a:pt x="8594" y="2076"/>
                      </a:cubicBezTo>
                      <a:cubicBezTo>
                        <a:pt x="8594" y="2076"/>
                        <a:pt x="8594" y="2076"/>
                        <a:pt x="8565" y="2076"/>
                      </a:cubicBezTo>
                      <a:lnTo>
                        <a:pt x="8565" y="2076"/>
                      </a:lnTo>
                      <a:cubicBezTo>
                        <a:pt x="8536" y="2076"/>
                        <a:pt x="8507" y="2076"/>
                        <a:pt x="8507" y="2076"/>
                      </a:cubicBezTo>
                      <a:cubicBezTo>
                        <a:pt x="8449" y="2076"/>
                        <a:pt x="8421" y="2076"/>
                        <a:pt x="8363" y="2076"/>
                      </a:cubicBezTo>
                      <a:cubicBezTo>
                        <a:pt x="8305" y="2076"/>
                        <a:pt x="8248" y="2076"/>
                        <a:pt x="8190" y="2047"/>
                      </a:cubicBezTo>
                      <a:cubicBezTo>
                        <a:pt x="8161" y="2047"/>
                        <a:pt x="8132" y="2047"/>
                        <a:pt x="8132" y="2047"/>
                      </a:cubicBezTo>
                      <a:cubicBezTo>
                        <a:pt x="8103" y="2047"/>
                        <a:pt x="8103" y="2047"/>
                        <a:pt x="8075" y="2019"/>
                      </a:cubicBezTo>
                      <a:cubicBezTo>
                        <a:pt x="8046" y="2019"/>
                        <a:pt x="8017" y="1990"/>
                        <a:pt x="7959" y="1990"/>
                      </a:cubicBezTo>
                      <a:cubicBezTo>
                        <a:pt x="7844" y="1961"/>
                        <a:pt x="7757" y="1903"/>
                        <a:pt x="7671" y="1874"/>
                      </a:cubicBezTo>
                      <a:lnTo>
                        <a:pt x="4585" y="0"/>
                      </a:lnTo>
                      <a:lnTo>
                        <a:pt x="4556" y="1153"/>
                      </a:lnTo>
                      <a:cubicBezTo>
                        <a:pt x="4528" y="1355"/>
                        <a:pt x="4412" y="1528"/>
                        <a:pt x="4153" y="1672"/>
                      </a:cubicBezTo>
                      <a:lnTo>
                        <a:pt x="0" y="4066"/>
                      </a:lnTo>
                      <a:lnTo>
                        <a:pt x="0" y="4066"/>
                      </a:lnTo>
                      <a:cubicBezTo>
                        <a:pt x="58" y="4152"/>
                        <a:pt x="144" y="4239"/>
                        <a:pt x="260" y="4326"/>
                      </a:cubicBezTo>
                      <a:lnTo>
                        <a:pt x="6229" y="7930"/>
                      </a:lnTo>
                      <a:cubicBezTo>
                        <a:pt x="6344" y="7988"/>
                        <a:pt x="6460" y="8045"/>
                        <a:pt x="6604" y="8074"/>
                      </a:cubicBezTo>
                      <a:cubicBezTo>
                        <a:pt x="6633" y="8074"/>
                        <a:pt x="6633" y="8074"/>
                        <a:pt x="6662" y="8074"/>
                      </a:cubicBezTo>
                      <a:cubicBezTo>
                        <a:pt x="6806" y="8103"/>
                        <a:pt x="6950" y="8132"/>
                        <a:pt x="7094" y="8132"/>
                      </a:cubicBezTo>
                      <a:lnTo>
                        <a:pt x="7123" y="8132"/>
                      </a:lnTo>
                      <a:cubicBezTo>
                        <a:pt x="7267" y="8132"/>
                        <a:pt x="7440" y="8103"/>
                        <a:pt x="7584" y="8074"/>
                      </a:cubicBezTo>
                      <a:lnTo>
                        <a:pt x="7613" y="8074"/>
                      </a:lnTo>
                      <a:cubicBezTo>
                        <a:pt x="7757" y="8045"/>
                        <a:pt x="7902" y="7988"/>
                        <a:pt x="8017" y="7930"/>
                      </a:cubicBezTo>
                      <a:lnTo>
                        <a:pt x="12833" y="5133"/>
                      </a:lnTo>
                      <a:cubicBezTo>
                        <a:pt x="12890" y="5104"/>
                        <a:pt x="12919" y="5075"/>
                        <a:pt x="12948" y="5018"/>
                      </a:cubicBezTo>
                      <a:lnTo>
                        <a:pt x="10324" y="3403"/>
                      </a:lnTo>
                      <a:lnTo>
                        <a:pt x="10324" y="3403"/>
                      </a:lnTo>
                      <a:close/>
                    </a:path>
                  </a:pathLst>
                </a:custGeom>
                <a:solidFill>
                  <a:srgbClr val="4C4DC3"/>
                </a:solidFill>
                <a:ln w="2878" cap="flat">
                  <a:noFill/>
                  <a:prstDash val="solid"/>
                  <a:miter/>
                </a:ln>
              </p:spPr>
              <p:txBody>
                <a:bodyPr rtlCol="0" anchor="ctr"/>
                <a:lstStyle/>
                <a:p>
                  <a:endParaRPr lang="zh-CN" altLang="en-US"/>
                </a:p>
              </p:txBody>
            </p:sp>
            <p:sp>
              <p:nvSpPr>
                <p:cNvPr id="436" name="Aichitds6-62"/>
                <p:cNvSpPr/>
                <p:nvPr/>
              </p:nvSpPr>
              <p:spPr>
                <a:xfrm>
                  <a:off x="9126325" y="5580172"/>
                  <a:ext cx="12890" cy="8132"/>
                </a:xfrm>
                <a:custGeom>
                  <a:avLst/>
                  <a:gdLst>
                    <a:gd name="connsiteX0" fmla="*/ 10266 w 12890"/>
                    <a:gd name="connsiteY0" fmla="*/ 3432 h 8132"/>
                    <a:gd name="connsiteX1" fmla="*/ 10122 w 12890"/>
                    <a:gd name="connsiteY1" fmla="*/ 3288 h 8132"/>
                    <a:gd name="connsiteX2" fmla="*/ 10035 w 12890"/>
                    <a:gd name="connsiteY2" fmla="*/ 3201 h 8132"/>
                    <a:gd name="connsiteX3" fmla="*/ 10035 w 12890"/>
                    <a:gd name="connsiteY3" fmla="*/ 3201 h 8132"/>
                    <a:gd name="connsiteX4" fmla="*/ 10035 w 12890"/>
                    <a:gd name="connsiteY4" fmla="*/ 3201 h 8132"/>
                    <a:gd name="connsiteX5" fmla="*/ 10007 w 12890"/>
                    <a:gd name="connsiteY5" fmla="*/ 3172 h 8132"/>
                    <a:gd name="connsiteX6" fmla="*/ 9978 w 12890"/>
                    <a:gd name="connsiteY6" fmla="*/ 3086 h 8132"/>
                    <a:gd name="connsiteX7" fmla="*/ 9949 w 12890"/>
                    <a:gd name="connsiteY7" fmla="*/ 3028 h 8132"/>
                    <a:gd name="connsiteX8" fmla="*/ 9949 w 12890"/>
                    <a:gd name="connsiteY8" fmla="*/ 2942 h 8132"/>
                    <a:gd name="connsiteX9" fmla="*/ 9949 w 12890"/>
                    <a:gd name="connsiteY9" fmla="*/ 2942 h 8132"/>
                    <a:gd name="connsiteX10" fmla="*/ 10007 w 12890"/>
                    <a:gd name="connsiteY10" fmla="*/ 1615 h 8132"/>
                    <a:gd name="connsiteX11" fmla="*/ 9516 w 12890"/>
                    <a:gd name="connsiteY11" fmla="*/ 1903 h 8132"/>
                    <a:gd name="connsiteX12" fmla="*/ 9343 w 12890"/>
                    <a:gd name="connsiteY12" fmla="*/ 1990 h 8132"/>
                    <a:gd name="connsiteX13" fmla="*/ 9199 w 12890"/>
                    <a:gd name="connsiteY13" fmla="*/ 2048 h 8132"/>
                    <a:gd name="connsiteX14" fmla="*/ 9142 w 12890"/>
                    <a:gd name="connsiteY14" fmla="*/ 2048 h 8132"/>
                    <a:gd name="connsiteX15" fmla="*/ 9113 w 12890"/>
                    <a:gd name="connsiteY15" fmla="*/ 2048 h 8132"/>
                    <a:gd name="connsiteX16" fmla="*/ 9084 w 12890"/>
                    <a:gd name="connsiteY16" fmla="*/ 2048 h 8132"/>
                    <a:gd name="connsiteX17" fmla="*/ 8940 w 12890"/>
                    <a:gd name="connsiteY17" fmla="*/ 2077 h 8132"/>
                    <a:gd name="connsiteX18" fmla="*/ 8824 w 12890"/>
                    <a:gd name="connsiteY18" fmla="*/ 2105 h 8132"/>
                    <a:gd name="connsiteX19" fmla="*/ 8709 w 12890"/>
                    <a:gd name="connsiteY19" fmla="*/ 2105 h 8132"/>
                    <a:gd name="connsiteX20" fmla="*/ 8680 w 12890"/>
                    <a:gd name="connsiteY20" fmla="*/ 2105 h 8132"/>
                    <a:gd name="connsiteX21" fmla="*/ 8651 w 12890"/>
                    <a:gd name="connsiteY21" fmla="*/ 2105 h 8132"/>
                    <a:gd name="connsiteX22" fmla="*/ 8594 w 12890"/>
                    <a:gd name="connsiteY22" fmla="*/ 2105 h 8132"/>
                    <a:gd name="connsiteX23" fmla="*/ 8449 w 12890"/>
                    <a:gd name="connsiteY23" fmla="*/ 2105 h 8132"/>
                    <a:gd name="connsiteX24" fmla="*/ 8276 w 12890"/>
                    <a:gd name="connsiteY24" fmla="*/ 2077 h 8132"/>
                    <a:gd name="connsiteX25" fmla="*/ 8219 w 12890"/>
                    <a:gd name="connsiteY25" fmla="*/ 2048 h 8132"/>
                    <a:gd name="connsiteX26" fmla="*/ 8161 w 12890"/>
                    <a:gd name="connsiteY26" fmla="*/ 2048 h 8132"/>
                    <a:gd name="connsiteX27" fmla="*/ 8046 w 12890"/>
                    <a:gd name="connsiteY27" fmla="*/ 2019 h 8132"/>
                    <a:gd name="connsiteX28" fmla="*/ 7757 w 12890"/>
                    <a:gd name="connsiteY28" fmla="*/ 1903 h 8132"/>
                    <a:gd name="connsiteX29" fmla="*/ 4614 w 12890"/>
                    <a:gd name="connsiteY29" fmla="*/ 0 h 8132"/>
                    <a:gd name="connsiteX30" fmla="*/ 4585 w 12890"/>
                    <a:gd name="connsiteY30" fmla="*/ 1154 h 8132"/>
                    <a:gd name="connsiteX31" fmla="*/ 4181 w 12890"/>
                    <a:gd name="connsiteY31" fmla="*/ 1673 h 8132"/>
                    <a:gd name="connsiteX32" fmla="*/ 0 w 12890"/>
                    <a:gd name="connsiteY32" fmla="*/ 4095 h 8132"/>
                    <a:gd name="connsiteX33" fmla="*/ 231 w 12890"/>
                    <a:gd name="connsiteY33" fmla="*/ 4297 h 8132"/>
                    <a:gd name="connsiteX34" fmla="*/ 6200 w 12890"/>
                    <a:gd name="connsiteY34" fmla="*/ 7902 h 8132"/>
                    <a:gd name="connsiteX35" fmla="*/ 6575 w 12890"/>
                    <a:gd name="connsiteY35" fmla="*/ 8046 h 8132"/>
                    <a:gd name="connsiteX36" fmla="*/ 6633 w 12890"/>
                    <a:gd name="connsiteY36" fmla="*/ 8075 h 8132"/>
                    <a:gd name="connsiteX37" fmla="*/ 7065 w 12890"/>
                    <a:gd name="connsiteY37" fmla="*/ 8132 h 8132"/>
                    <a:gd name="connsiteX38" fmla="*/ 7065 w 12890"/>
                    <a:gd name="connsiteY38" fmla="*/ 8132 h 8132"/>
                    <a:gd name="connsiteX39" fmla="*/ 7527 w 12890"/>
                    <a:gd name="connsiteY39" fmla="*/ 8075 h 8132"/>
                    <a:gd name="connsiteX40" fmla="*/ 7555 w 12890"/>
                    <a:gd name="connsiteY40" fmla="*/ 8075 h 8132"/>
                    <a:gd name="connsiteX41" fmla="*/ 7959 w 12890"/>
                    <a:gd name="connsiteY41" fmla="*/ 7902 h 8132"/>
                    <a:gd name="connsiteX42" fmla="*/ 12775 w 12890"/>
                    <a:gd name="connsiteY42" fmla="*/ 5104 h 8132"/>
                    <a:gd name="connsiteX43" fmla="*/ 12890 w 12890"/>
                    <a:gd name="connsiteY43" fmla="*/ 5018 h 8132"/>
                    <a:gd name="connsiteX44" fmla="*/ 10266 w 12890"/>
                    <a:gd name="connsiteY44" fmla="*/ 3432 h 8132"/>
                    <a:gd name="connsiteX45" fmla="*/ 10266 w 12890"/>
                    <a:gd name="connsiteY45"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90" h="8131">
                      <a:moveTo>
                        <a:pt x="10266" y="3432"/>
                      </a:moveTo>
                      <a:cubicBezTo>
                        <a:pt x="10209" y="3403"/>
                        <a:pt x="10151" y="3374"/>
                        <a:pt x="10122" y="3288"/>
                      </a:cubicBezTo>
                      <a:cubicBezTo>
                        <a:pt x="10093" y="3259"/>
                        <a:pt x="10064" y="3230"/>
                        <a:pt x="10035" y="3201"/>
                      </a:cubicBezTo>
                      <a:cubicBezTo>
                        <a:pt x="10035" y="3201"/>
                        <a:pt x="10035" y="3201"/>
                        <a:pt x="10035" y="3201"/>
                      </a:cubicBezTo>
                      <a:lnTo>
                        <a:pt x="10035" y="3201"/>
                      </a:lnTo>
                      <a:cubicBezTo>
                        <a:pt x="10035" y="3201"/>
                        <a:pt x="10007" y="3172"/>
                        <a:pt x="10007" y="3172"/>
                      </a:cubicBezTo>
                      <a:cubicBezTo>
                        <a:pt x="10007" y="3144"/>
                        <a:pt x="10007" y="3115"/>
                        <a:pt x="9978" y="3086"/>
                      </a:cubicBezTo>
                      <a:cubicBezTo>
                        <a:pt x="9978" y="3057"/>
                        <a:pt x="9949" y="3028"/>
                        <a:pt x="9949" y="3028"/>
                      </a:cubicBezTo>
                      <a:lnTo>
                        <a:pt x="9949" y="2942"/>
                      </a:lnTo>
                      <a:lnTo>
                        <a:pt x="9949" y="2942"/>
                      </a:lnTo>
                      <a:lnTo>
                        <a:pt x="10007" y="1615"/>
                      </a:lnTo>
                      <a:lnTo>
                        <a:pt x="9516" y="1903"/>
                      </a:lnTo>
                      <a:cubicBezTo>
                        <a:pt x="9459" y="1932"/>
                        <a:pt x="9401" y="1961"/>
                        <a:pt x="9343" y="1990"/>
                      </a:cubicBezTo>
                      <a:cubicBezTo>
                        <a:pt x="9286" y="1990"/>
                        <a:pt x="9228" y="2019"/>
                        <a:pt x="9199" y="2048"/>
                      </a:cubicBezTo>
                      <a:cubicBezTo>
                        <a:pt x="9170" y="2048"/>
                        <a:pt x="9142" y="2048"/>
                        <a:pt x="9142" y="2048"/>
                      </a:cubicBezTo>
                      <a:cubicBezTo>
                        <a:pt x="9142" y="2048"/>
                        <a:pt x="9113" y="2048"/>
                        <a:pt x="9113" y="2048"/>
                      </a:cubicBezTo>
                      <a:cubicBezTo>
                        <a:pt x="9084" y="2048"/>
                        <a:pt x="9084" y="2048"/>
                        <a:pt x="9084" y="2048"/>
                      </a:cubicBezTo>
                      <a:cubicBezTo>
                        <a:pt x="9026" y="2077"/>
                        <a:pt x="8997" y="2077"/>
                        <a:pt x="8940" y="2077"/>
                      </a:cubicBezTo>
                      <a:cubicBezTo>
                        <a:pt x="8882" y="2077"/>
                        <a:pt x="8853" y="2077"/>
                        <a:pt x="8824" y="2105"/>
                      </a:cubicBezTo>
                      <a:cubicBezTo>
                        <a:pt x="8767" y="2105"/>
                        <a:pt x="8738" y="2105"/>
                        <a:pt x="8709" y="2105"/>
                      </a:cubicBezTo>
                      <a:cubicBezTo>
                        <a:pt x="8680" y="2105"/>
                        <a:pt x="8680" y="2105"/>
                        <a:pt x="8680" y="2105"/>
                      </a:cubicBezTo>
                      <a:lnTo>
                        <a:pt x="8651" y="2105"/>
                      </a:lnTo>
                      <a:cubicBezTo>
                        <a:pt x="8622" y="2105"/>
                        <a:pt x="8594" y="2105"/>
                        <a:pt x="8594" y="2105"/>
                      </a:cubicBezTo>
                      <a:cubicBezTo>
                        <a:pt x="8536" y="2105"/>
                        <a:pt x="8507" y="2105"/>
                        <a:pt x="8449" y="2105"/>
                      </a:cubicBezTo>
                      <a:cubicBezTo>
                        <a:pt x="8392" y="2105"/>
                        <a:pt x="8334" y="2105"/>
                        <a:pt x="8276" y="2077"/>
                      </a:cubicBezTo>
                      <a:cubicBezTo>
                        <a:pt x="8248" y="2077"/>
                        <a:pt x="8248" y="2048"/>
                        <a:pt x="8219" y="2048"/>
                      </a:cubicBezTo>
                      <a:cubicBezTo>
                        <a:pt x="8219" y="2048"/>
                        <a:pt x="8190" y="2048"/>
                        <a:pt x="8161" y="2048"/>
                      </a:cubicBezTo>
                      <a:cubicBezTo>
                        <a:pt x="8132" y="2048"/>
                        <a:pt x="8075" y="2019"/>
                        <a:pt x="8046" y="2019"/>
                      </a:cubicBezTo>
                      <a:cubicBezTo>
                        <a:pt x="7959" y="1990"/>
                        <a:pt x="7844" y="1961"/>
                        <a:pt x="7757" y="1903"/>
                      </a:cubicBezTo>
                      <a:lnTo>
                        <a:pt x="4614" y="0"/>
                      </a:lnTo>
                      <a:lnTo>
                        <a:pt x="4585" y="1154"/>
                      </a:lnTo>
                      <a:cubicBezTo>
                        <a:pt x="4585" y="1356"/>
                        <a:pt x="4441" y="1528"/>
                        <a:pt x="4181" y="1673"/>
                      </a:cubicBezTo>
                      <a:lnTo>
                        <a:pt x="0" y="4095"/>
                      </a:lnTo>
                      <a:cubicBezTo>
                        <a:pt x="58" y="4153"/>
                        <a:pt x="115" y="4239"/>
                        <a:pt x="231" y="4297"/>
                      </a:cubicBezTo>
                      <a:lnTo>
                        <a:pt x="6200" y="7902"/>
                      </a:lnTo>
                      <a:cubicBezTo>
                        <a:pt x="6315" y="7959"/>
                        <a:pt x="6460" y="8017"/>
                        <a:pt x="6575" y="8046"/>
                      </a:cubicBezTo>
                      <a:cubicBezTo>
                        <a:pt x="6604" y="8046"/>
                        <a:pt x="6604" y="8046"/>
                        <a:pt x="6633" y="8075"/>
                      </a:cubicBezTo>
                      <a:cubicBezTo>
                        <a:pt x="6777" y="8104"/>
                        <a:pt x="6921" y="8132"/>
                        <a:pt x="7065" y="8132"/>
                      </a:cubicBezTo>
                      <a:lnTo>
                        <a:pt x="7065" y="8132"/>
                      </a:lnTo>
                      <a:cubicBezTo>
                        <a:pt x="7209" y="8132"/>
                        <a:pt x="7382" y="8104"/>
                        <a:pt x="7527" y="8075"/>
                      </a:cubicBezTo>
                      <a:lnTo>
                        <a:pt x="7555" y="8075"/>
                      </a:lnTo>
                      <a:cubicBezTo>
                        <a:pt x="7700" y="8046"/>
                        <a:pt x="7844" y="7988"/>
                        <a:pt x="7959" y="7902"/>
                      </a:cubicBezTo>
                      <a:lnTo>
                        <a:pt x="12775" y="5104"/>
                      </a:lnTo>
                      <a:cubicBezTo>
                        <a:pt x="12833" y="5075"/>
                        <a:pt x="12862" y="5047"/>
                        <a:pt x="12890" y="5018"/>
                      </a:cubicBezTo>
                      <a:lnTo>
                        <a:pt x="10266" y="3432"/>
                      </a:lnTo>
                      <a:lnTo>
                        <a:pt x="10266" y="3432"/>
                      </a:lnTo>
                      <a:close/>
                    </a:path>
                  </a:pathLst>
                </a:custGeom>
                <a:solidFill>
                  <a:srgbClr val="4C4DC3"/>
                </a:solidFill>
                <a:ln w="2878" cap="flat">
                  <a:noFill/>
                  <a:prstDash val="solid"/>
                  <a:miter/>
                </a:ln>
              </p:spPr>
              <p:txBody>
                <a:bodyPr rtlCol="0" anchor="ctr"/>
                <a:lstStyle/>
                <a:p>
                  <a:endParaRPr lang="zh-CN" altLang="en-US"/>
                </a:p>
              </p:txBody>
            </p:sp>
            <p:sp>
              <p:nvSpPr>
                <p:cNvPr id="437" name="Aichitds6-63"/>
                <p:cNvSpPr/>
                <p:nvPr/>
              </p:nvSpPr>
              <p:spPr>
                <a:xfrm>
                  <a:off x="9134803" y="5585392"/>
                  <a:ext cx="12919" cy="8103"/>
                </a:xfrm>
                <a:custGeom>
                  <a:avLst/>
                  <a:gdLst>
                    <a:gd name="connsiteX0" fmla="*/ 10353 w 12919"/>
                    <a:gd name="connsiteY0" fmla="*/ 3403 h 8103"/>
                    <a:gd name="connsiteX1" fmla="*/ 10208 w 12919"/>
                    <a:gd name="connsiteY1" fmla="*/ 3288 h 8103"/>
                    <a:gd name="connsiteX2" fmla="*/ 10122 w 12919"/>
                    <a:gd name="connsiteY2" fmla="*/ 3201 h 8103"/>
                    <a:gd name="connsiteX3" fmla="*/ 10122 w 12919"/>
                    <a:gd name="connsiteY3" fmla="*/ 3172 h 8103"/>
                    <a:gd name="connsiteX4" fmla="*/ 10122 w 12919"/>
                    <a:gd name="connsiteY4" fmla="*/ 3172 h 8103"/>
                    <a:gd name="connsiteX5" fmla="*/ 10093 w 12919"/>
                    <a:gd name="connsiteY5" fmla="*/ 3143 h 8103"/>
                    <a:gd name="connsiteX6" fmla="*/ 10064 w 12919"/>
                    <a:gd name="connsiteY6" fmla="*/ 3085 h 8103"/>
                    <a:gd name="connsiteX7" fmla="*/ 10035 w 12919"/>
                    <a:gd name="connsiteY7" fmla="*/ 2999 h 8103"/>
                    <a:gd name="connsiteX8" fmla="*/ 10035 w 12919"/>
                    <a:gd name="connsiteY8" fmla="*/ 2942 h 8103"/>
                    <a:gd name="connsiteX9" fmla="*/ 10035 w 12919"/>
                    <a:gd name="connsiteY9" fmla="*/ 2942 h 8103"/>
                    <a:gd name="connsiteX10" fmla="*/ 10093 w 12919"/>
                    <a:gd name="connsiteY10" fmla="*/ 1615 h 8103"/>
                    <a:gd name="connsiteX11" fmla="*/ 9603 w 12919"/>
                    <a:gd name="connsiteY11" fmla="*/ 1903 h 8103"/>
                    <a:gd name="connsiteX12" fmla="*/ 9430 w 12919"/>
                    <a:gd name="connsiteY12" fmla="*/ 1990 h 8103"/>
                    <a:gd name="connsiteX13" fmla="*/ 9257 w 12919"/>
                    <a:gd name="connsiteY13" fmla="*/ 2047 h 8103"/>
                    <a:gd name="connsiteX14" fmla="*/ 9170 w 12919"/>
                    <a:gd name="connsiteY14" fmla="*/ 2076 h 8103"/>
                    <a:gd name="connsiteX15" fmla="*/ 9142 w 12919"/>
                    <a:gd name="connsiteY15" fmla="*/ 2076 h 8103"/>
                    <a:gd name="connsiteX16" fmla="*/ 9113 w 12919"/>
                    <a:gd name="connsiteY16" fmla="*/ 2076 h 8103"/>
                    <a:gd name="connsiteX17" fmla="*/ 8997 w 12919"/>
                    <a:gd name="connsiteY17" fmla="*/ 2105 h 8103"/>
                    <a:gd name="connsiteX18" fmla="*/ 8853 w 12919"/>
                    <a:gd name="connsiteY18" fmla="*/ 2105 h 8103"/>
                    <a:gd name="connsiteX19" fmla="*/ 8738 w 12919"/>
                    <a:gd name="connsiteY19" fmla="*/ 2105 h 8103"/>
                    <a:gd name="connsiteX20" fmla="*/ 8680 w 12919"/>
                    <a:gd name="connsiteY20" fmla="*/ 2105 h 8103"/>
                    <a:gd name="connsiteX21" fmla="*/ 8651 w 12919"/>
                    <a:gd name="connsiteY21" fmla="*/ 2105 h 8103"/>
                    <a:gd name="connsiteX22" fmla="*/ 8594 w 12919"/>
                    <a:gd name="connsiteY22" fmla="*/ 2105 h 8103"/>
                    <a:gd name="connsiteX23" fmla="*/ 8449 w 12919"/>
                    <a:gd name="connsiteY23" fmla="*/ 2105 h 8103"/>
                    <a:gd name="connsiteX24" fmla="*/ 8276 w 12919"/>
                    <a:gd name="connsiteY24" fmla="*/ 2076 h 8103"/>
                    <a:gd name="connsiteX25" fmla="*/ 8190 w 12919"/>
                    <a:gd name="connsiteY25" fmla="*/ 2047 h 8103"/>
                    <a:gd name="connsiteX26" fmla="*/ 8161 w 12919"/>
                    <a:gd name="connsiteY26" fmla="*/ 2047 h 8103"/>
                    <a:gd name="connsiteX27" fmla="*/ 8046 w 12919"/>
                    <a:gd name="connsiteY27" fmla="*/ 2019 h 8103"/>
                    <a:gd name="connsiteX28" fmla="*/ 7757 w 12919"/>
                    <a:gd name="connsiteY28" fmla="*/ 1903 h 8103"/>
                    <a:gd name="connsiteX29" fmla="*/ 4614 w 12919"/>
                    <a:gd name="connsiteY29" fmla="*/ 0 h 8103"/>
                    <a:gd name="connsiteX30" fmla="*/ 4585 w 12919"/>
                    <a:gd name="connsiteY30" fmla="*/ 1154 h 8103"/>
                    <a:gd name="connsiteX31" fmla="*/ 4181 w 12919"/>
                    <a:gd name="connsiteY31" fmla="*/ 1672 h 8103"/>
                    <a:gd name="connsiteX32" fmla="*/ 0 w 12919"/>
                    <a:gd name="connsiteY32" fmla="*/ 4095 h 8103"/>
                    <a:gd name="connsiteX33" fmla="*/ 231 w 12919"/>
                    <a:gd name="connsiteY33" fmla="*/ 4297 h 8103"/>
                    <a:gd name="connsiteX34" fmla="*/ 6200 w 12919"/>
                    <a:gd name="connsiteY34" fmla="*/ 7902 h 8103"/>
                    <a:gd name="connsiteX35" fmla="*/ 6575 w 12919"/>
                    <a:gd name="connsiteY35" fmla="*/ 8045 h 8103"/>
                    <a:gd name="connsiteX36" fmla="*/ 6633 w 12919"/>
                    <a:gd name="connsiteY36" fmla="*/ 8074 h 8103"/>
                    <a:gd name="connsiteX37" fmla="*/ 7065 w 12919"/>
                    <a:gd name="connsiteY37" fmla="*/ 8103 h 8103"/>
                    <a:gd name="connsiteX38" fmla="*/ 7094 w 12919"/>
                    <a:gd name="connsiteY38" fmla="*/ 8103 h 8103"/>
                    <a:gd name="connsiteX39" fmla="*/ 7555 w 12919"/>
                    <a:gd name="connsiteY39" fmla="*/ 8074 h 8103"/>
                    <a:gd name="connsiteX40" fmla="*/ 7584 w 12919"/>
                    <a:gd name="connsiteY40" fmla="*/ 8074 h 8103"/>
                    <a:gd name="connsiteX41" fmla="*/ 7988 w 12919"/>
                    <a:gd name="connsiteY41" fmla="*/ 7902 h 8103"/>
                    <a:gd name="connsiteX42" fmla="*/ 12804 w 12919"/>
                    <a:gd name="connsiteY42" fmla="*/ 5104 h 8103"/>
                    <a:gd name="connsiteX43" fmla="*/ 12919 w 12919"/>
                    <a:gd name="connsiteY43" fmla="*/ 4989 h 8103"/>
                    <a:gd name="connsiteX44" fmla="*/ 10353 w 12919"/>
                    <a:gd name="connsiteY44" fmla="*/ 3403 h 8103"/>
                    <a:gd name="connsiteX45" fmla="*/ 10353 w 12919"/>
                    <a:gd name="connsiteY45" fmla="*/ 3403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03">
                      <a:moveTo>
                        <a:pt x="10353" y="3403"/>
                      </a:moveTo>
                      <a:cubicBezTo>
                        <a:pt x="10295" y="3374"/>
                        <a:pt x="10237" y="3316"/>
                        <a:pt x="10208" y="3288"/>
                      </a:cubicBezTo>
                      <a:cubicBezTo>
                        <a:pt x="10180" y="3259"/>
                        <a:pt x="10151" y="3230"/>
                        <a:pt x="10122" y="3201"/>
                      </a:cubicBezTo>
                      <a:cubicBezTo>
                        <a:pt x="10122" y="3201"/>
                        <a:pt x="10122" y="3201"/>
                        <a:pt x="10122" y="3172"/>
                      </a:cubicBezTo>
                      <a:lnTo>
                        <a:pt x="10122" y="3172"/>
                      </a:lnTo>
                      <a:cubicBezTo>
                        <a:pt x="10093" y="3172"/>
                        <a:pt x="10093" y="3143"/>
                        <a:pt x="10093" y="3143"/>
                      </a:cubicBezTo>
                      <a:cubicBezTo>
                        <a:pt x="10093" y="3114"/>
                        <a:pt x="10064" y="3114"/>
                        <a:pt x="10064" y="3085"/>
                      </a:cubicBezTo>
                      <a:cubicBezTo>
                        <a:pt x="10064" y="3057"/>
                        <a:pt x="10064" y="3028"/>
                        <a:pt x="10035" y="2999"/>
                      </a:cubicBezTo>
                      <a:lnTo>
                        <a:pt x="10035" y="2942"/>
                      </a:lnTo>
                      <a:lnTo>
                        <a:pt x="10035" y="2942"/>
                      </a:lnTo>
                      <a:lnTo>
                        <a:pt x="10093" y="1615"/>
                      </a:lnTo>
                      <a:lnTo>
                        <a:pt x="9603" y="1903"/>
                      </a:lnTo>
                      <a:cubicBezTo>
                        <a:pt x="9545" y="1932"/>
                        <a:pt x="9488" y="1961"/>
                        <a:pt x="9430" y="1990"/>
                      </a:cubicBezTo>
                      <a:cubicBezTo>
                        <a:pt x="9372" y="1990"/>
                        <a:pt x="9343" y="2019"/>
                        <a:pt x="9257" y="2047"/>
                      </a:cubicBezTo>
                      <a:cubicBezTo>
                        <a:pt x="9228" y="2047"/>
                        <a:pt x="9199" y="2047"/>
                        <a:pt x="9170" y="2076"/>
                      </a:cubicBezTo>
                      <a:lnTo>
                        <a:pt x="9142" y="2076"/>
                      </a:lnTo>
                      <a:cubicBezTo>
                        <a:pt x="9142" y="2076"/>
                        <a:pt x="9113" y="2076"/>
                        <a:pt x="9113" y="2076"/>
                      </a:cubicBezTo>
                      <a:cubicBezTo>
                        <a:pt x="9084" y="2076"/>
                        <a:pt x="9026" y="2105"/>
                        <a:pt x="8997" y="2105"/>
                      </a:cubicBezTo>
                      <a:cubicBezTo>
                        <a:pt x="8968" y="2105"/>
                        <a:pt x="8911" y="2105"/>
                        <a:pt x="8853" y="2105"/>
                      </a:cubicBezTo>
                      <a:cubicBezTo>
                        <a:pt x="8824" y="2105"/>
                        <a:pt x="8767" y="2105"/>
                        <a:pt x="8738" y="2105"/>
                      </a:cubicBezTo>
                      <a:cubicBezTo>
                        <a:pt x="8709" y="2105"/>
                        <a:pt x="8680" y="2105"/>
                        <a:pt x="8680" y="2105"/>
                      </a:cubicBezTo>
                      <a:lnTo>
                        <a:pt x="8651" y="2105"/>
                      </a:lnTo>
                      <a:cubicBezTo>
                        <a:pt x="8622" y="2105"/>
                        <a:pt x="8594" y="2105"/>
                        <a:pt x="8594" y="2105"/>
                      </a:cubicBezTo>
                      <a:cubicBezTo>
                        <a:pt x="8565" y="2105"/>
                        <a:pt x="8507" y="2105"/>
                        <a:pt x="8449" y="2105"/>
                      </a:cubicBezTo>
                      <a:cubicBezTo>
                        <a:pt x="8392" y="2105"/>
                        <a:pt x="8334" y="2105"/>
                        <a:pt x="8276" y="2076"/>
                      </a:cubicBezTo>
                      <a:cubicBezTo>
                        <a:pt x="8248" y="2076"/>
                        <a:pt x="8248" y="2076"/>
                        <a:pt x="8190" y="2047"/>
                      </a:cubicBezTo>
                      <a:cubicBezTo>
                        <a:pt x="8190" y="2047"/>
                        <a:pt x="8190" y="2047"/>
                        <a:pt x="8161" y="2047"/>
                      </a:cubicBezTo>
                      <a:cubicBezTo>
                        <a:pt x="8132" y="2047"/>
                        <a:pt x="8075" y="2019"/>
                        <a:pt x="8046" y="2019"/>
                      </a:cubicBezTo>
                      <a:cubicBezTo>
                        <a:pt x="7959" y="1990"/>
                        <a:pt x="7844" y="1932"/>
                        <a:pt x="7757" y="1903"/>
                      </a:cubicBezTo>
                      <a:lnTo>
                        <a:pt x="4614" y="0"/>
                      </a:lnTo>
                      <a:lnTo>
                        <a:pt x="4585" y="1154"/>
                      </a:lnTo>
                      <a:cubicBezTo>
                        <a:pt x="4585" y="1355"/>
                        <a:pt x="4441" y="1528"/>
                        <a:pt x="4181" y="1672"/>
                      </a:cubicBezTo>
                      <a:lnTo>
                        <a:pt x="0" y="4095"/>
                      </a:lnTo>
                      <a:cubicBezTo>
                        <a:pt x="58" y="4152"/>
                        <a:pt x="115" y="4239"/>
                        <a:pt x="231" y="4297"/>
                      </a:cubicBezTo>
                      <a:lnTo>
                        <a:pt x="6200" y="7902"/>
                      </a:lnTo>
                      <a:cubicBezTo>
                        <a:pt x="6315" y="7959"/>
                        <a:pt x="6431" y="8017"/>
                        <a:pt x="6575" y="8045"/>
                      </a:cubicBezTo>
                      <a:cubicBezTo>
                        <a:pt x="6604" y="8045"/>
                        <a:pt x="6604" y="8074"/>
                        <a:pt x="6633" y="8074"/>
                      </a:cubicBezTo>
                      <a:cubicBezTo>
                        <a:pt x="6777" y="8103"/>
                        <a:pt x="6892" y="8103"/>
                        <a:pt x="7065" y="8103"/>
                      </a:cubicBezTo>
                      <a:lnTo>
                        <a:pt x="7094" y="8103"/>
                      </a:lnTo>
                      <a:cubicBezTo>
                        <a:pt x="7238" y="8103"/>
                        <a:pt x="7411" y="8103"/>
                        <a:pt x="7555" y="8074"/>
                      </a:cubicBezTo>
                      <a:lnTo>
                        <a:pt x="7584" y="8074"/>
                      </a:lnTo>
                      <a:cubicBezTo>
                        <a:pt x="7728" y="8017"/>
                        <a:pt x="7873" y="7988"/>
                        <a:pt x="7988" y="7902"/>
                      </a:cubicBezTo>
                      <a:lnTo>
                        <a:pt x="12804" y="5104"/>
                      </a:lnTo>
                      <a:cubicBezTo>
                        <a:pt x="12862" y="5075"/>
                        <a:pt x="12890" y="5018"/>
                        <a:pt x="12919" y="4989"/>
                      </a:cubicBezTo>
                      <a:lnTo>
                        <a:pt x="10353" y="3403"/>
                      </a:lnTo>
                      <a:lnTo>
                        <a:pt x="10353" y="3403"/>
                      </a:lnTo>
                      <a:close/>
                    </a:path>
                  </a:pathLst>
                </a:custGeom>
                <a:solidFill>
                  <a:srgbClr val="4C4DC3"/>
                </a:solidFill>
                <a:ln w="2878" cap="flat">
                  <a:noFill/>
                  <a:prstDash val="solid"/>
                  <a:miter/>
                </a:ln>
              </p:spPr>
              <p:txBody>
                <a:bodyPr rtlCol="0" anchor="ctr"/>
                <a:lstStyle/>
                <a:p>
                  <a:endParaRPr lang="zh-CN" altLang="en-US"/>
                </a:p>
              </p:txBody>
            </p:sp>
            <p:sp>
              <p:nvSpPr>
                <p:cNvPr id="438" name="Aichitds6-64"/>
                <p:cNvSpPr/>
                <p:nvPr/>
              </p:nvSpPr>
              <p:spPr>
                <a:xfrm>
                  <a:off x="9143425" y="5590583"/>
                  <a:ext cx="12890" cy="8103"/>
                </a:xfrm>
                <a:custGeom>
                  <a:avLst/>
                  <a:gdLst>
                    <a:gd name="connsiteX0" fmla="*/ 10266 w 12890"/>
                    <a:gd name="connsiteY0" fmla="*/ 3374 h 8103"/>
                    <a:gd name="connsiteX1" fmla="*/ 10122 w 12890"/>
                    <a:gd name="connsiteY1" fmla="*/ 3259 h 8103"/>
                    <a:gd name="connsiteX2" fmla="*/ 10064 w 12890"/>
                    <a:gd name="connsiteY2" fmla="*/ 3172 h 8103"/>
                    <a:gd name="connsiteX3" fmla="*/ 10036 w 12890"/>
                    <a:gd name="connsiteY3" fmla="*/ 3144 h 8103"/>
                    <a:gd name="connsiteX4" fmla="*/ 10036 w 12890"/>
                    <a:gd name="connsiteY4" fmla="*/ 3144 h 8103"/>
                    <a:gd name="connsiteX5" fmla="*/ 10007 w 12890"/>
                    <a:gd name="connsiteY5" fmla="*/ 3115 h 8103"/>
                    <a:gd name="connsiteX6" fmla="*/ 9978 w 12890"/>
                    <a:gd name="connsiteY6" fmla="*/ 3028 h 8103"/>
                    <a:gd name="connsiteX7" fmla="*/ 9949 w 12890"/>
                    <a:gd name="connsiteY7" fmla="*/ 2970 h 8103"/>
                    <a:gd name="connsiteX8" fmla="*/ 9949 w 12890"/>
                    <a:gd name="connsiteY8" fmla="*/ 2913 h 8103"/>
                    <a:gd name="connsiteX9" fmla="*/ 9949 w 12890"/>
                    <a:gd name="connsiteY9" fmla="*/ 2913 h 8103"/>
                    <a:gd name="connsiteX10" fmla="*/ 9978 w 12890"/>
                    <a:gd name="connsiteY10" fmla="*/ 1586 h 8103"/>
                    <a:gd name="connsiteX11" fmla="*/ 9488 w 12890"/>
                    <a:gd name="connsiteY11" fmla="*/ 1875 h 8103"/>
                    <a:gd name="connsiteX12" fmla="*/ 9315 w 12890"/>
                    <a:gd name="connsiteY12" fmla="*/ 1961 h 8103"/>
                    <a:gd name="connsiteX13" fmla="*/ 9142 w 12890"/>
                    <a:gd name="connsiteY13" fmla="*/ 2019 h 8103"/>
                    <a:gd name="connsiteX14" fmla="*/ 9084 w 12890"/>
                    <a:gd name="connsiteY14" fmla="*/ 2019 h 8103"/>
                    <a:gd name="connsiteX15" fmla="*/ 9084 w 12890"/>
                    <a:gd name="connsiteY15" fmla="*/ 2048 h 8103"/>
                    <a:gd name="connsiteX16" fmla="*/ 9026 w 12890"/>
                    <a:gd name="connsiteY16" fmla="*/ 2048 h 8103"/>
                    <a:gd name="connsiteX17" fmla="*/ 8911 w 12890"/>
                    <a:gd name="connsiteY17" fmla="*/ 2077 h 8103"/>
                    <a:gd name="connsiteX18" fmla="*/ 8795 w 12890"/>
                    <a:gd name="connsiteY18" fmla="*/ 2105 h 8103"/>
                    <a:gd name="connsiteX19" fmla="*/ 8680 w 12890"/>
                    <a:gd name="connsiteY19" fmla="*/ 2105 h 8103"/>
                    <a:gd name="connsiteX20" fmla="*/ 8651 w 12890"/>
                    <a:gd name="connsiteY20" fmla="*/ 2105 h 8103"/>
                    <a:gd name="connsiteX21" fmla="*/ 8651 w 12890"/>
                    <a:gd name="connsiteY21" fmla="*/ 2105 h 8103"/>
                    <a:gd name="connsiteX22" fmla="*/ 8565 w 12890"/>
                    <a:gd name="connsiteY22" fmla="*/ 2105 h 8103"/>
                    <a:gd name="connsiteX23" fmla="*/ 8421 w 12890"/>
                    <a:gd name="connsiteY23" fmla="*/ 2105 h 8103"/>
                    <a:gd name="connsiteX24" fmla="*/ 8248 w 12890"/>
                    <a:gd name="connsiteY24" fmla="*/ 2077 h 8103"/>
                    <a:gd name="connsiteX25" fmla="*/ 8219 w 12890"/>
                    <a:gd name="connsiteY25" fmla="*/ 2077 h 8103"/>
                    <a:gd name="connsiteX26" fmla="*/ 8161 w 12890"/>
                    <a:gd name="connsiteY26" fmla="*/ 2048 h 8103"/>
                    <a:gd name="connsiteX27" fmla="*/ 8046 w 12890"/>
                    <a:gd name="connsiteY27" fmla="*/ 2019 h 8103"/>
                    <a:gd name="connsiteX28" fmla="*/ 7757 w 12890"/>
                    <a:gd name="connsiteY28" fmla="*/ 1903 h 8103"/>
                    <a:gd name="connsiteX29" fmla="*/ 4614 w 12890"/>
                    <a:gd name="connsiteY29" fmla="*/ 0 h 8103"/>
                    <a:gd name="connsiteX30" fmla="*/ 4556 w 12890"/>
                    <a:gd name="connsiteY30" fmla="*/ 1154 h 8103"/>
                    <a:gd name="connsiteX31" fmla="*/ 4182 w 12890"/>
                    <a:gd name="connsiteY31" fmla="*/ 1673 h 8103"/>
                    <a:gd name="connsiteX32" fmla="*/ 0 w 12890"/>
                    <a:gd name="connsiteY32" fmla="*/ 4095 h 8103"/>
                    <a:gd name="connsiteX33" fmla="*/ 202 w 12890"/>
                    <a:gd name="connsiteY33" fmla="*/ 4297 h 8103"/>
                    <a:gd name="connsiteX34" fmla="*/ 6171 w 12890"/>
                    <a:gd name="connsiteY34" fmla="*/ 7902 h 8103"/>
                    <a:gd name="connsiteX35" fmla="*/ 6546 w 12890"/>
                    <a:gd name="connsiteY35" fmla="*/ 8046 h 8103"/>
                    <a:gd name="connsiteX36" fmla="*/ 6604 w 12890"/>
                    <a:gd name="connsiteY36" fmla="*/ 8046 h 8103"/>
                    <a:gd name="connsiteX37" fmla="*/ 7036 w 12890"/>
                    <a:gd name="connsiteY37" fmla="*/ 8104 h 8103"/>
                    <a:gd name="connsiteX38" fmla="*/ 7065 w 12890"/>
                    <a:gd name="connsiteY38" fmla="*/ 8104 h 8103"/>
                    <a:gd name="connsiteX39" fmla="*/ 7527 w 12890"/>
                    <a:gd name="connsiteY39" fmla="*/ 8046 h 8103"/>
                    <a:gd name="connsiteX40" fmla="*/ 7555 w 12890"/>
                    <a:gd name="connsiteY40" fmla="*/ 8046 h 8103"/>
                    <a:gd name="connsiteX41" fmla="*/ 7959 w 12890"/>
                    <a:gd name="connsiteY41" fmla="*/ 7873 h 8103"/>
                    <a:gd name="connsiteX42" fmla="*/ 12775 w 12890"/>
                    <a:gd name="connsiteY42" fmla="*/ 5075 h 8103"/>
                    <a:gd name="connsiteX43" fmla="*/ 12890 w 12890"/>
                    <a:gd name="connsiteY43" fmla="*/ 4989 h 8103"/>
                    <a:gd name="connsiteX44" fmla="*/ 10266 w 12890"/>
                    <a:gd name="connsiteY44" fmla="*/ 3374 h 8103"/>
                    <a:gd name="connsiteX45" fmla="*/ 10266 w 12890"/>
                    <a:gd name="connsiteY45" fmla="*/ 3374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90" h="8103">
                      <a:moveTo>
                        <a:pt x="10266" y="3374"/>
                      </a:moveTo>
                      <a:cubicBezTo>
                        <a:pt x="10209" y="3345"/>
                        <a:pt x="10151" y="3316"/>
                        <a:pt x="10122" y="3259"/>
                      </a:cubicBezTo>
                      <a:cubicBezTo>
                        <a:pt x="10093" y="3230"/>
                        <a:pt x="10064" y="3201"/>
                        <a:pt x="10064" y="3172"/>
                      </a:cubicBezTo>
                      <a:cubicBezTo>
                        <a:pt x="10064" y="3172"/>
                        <a:pt x="10036" y="3144"/>
                        <a:pt x="10036" y="3144"/>
                      </a:cubicBezTo>
                      <a:lnTo>
                        <a:pt x="10036" y="3144"/>
                      </a:lnTo>
                      <a:cubicBezTo>
                        <a:pt x="10036" y="3144"/>
                        <a:pt x="10007" y="3115"/>
                        <a:pt x="10007" y="3115"/>
                      </a:cubicBezTo>
                      <a:cubicBezTo>
                        <a:pt x="10007" y="3086"/>
                        <a:pt x="9978" y="3086"/>
                        <a:pt x="9978" y="3028"/>
                      </a:cubicBezTo>
                      <a:cubicBezTo>
                        <a:pt x="9978" y="2999"/>
                        <a:pt x="9949" y="2970"/>
                        <a:pt x="9949" y="2970"/>
                      </a:cubicBezTo>
                      <a:cubicBezTo>
                        <a:pt x="9949" y="2942"/>
                        <a:pt x="9949" y="2913"/>
                        <a:pt x="9949" y="2913"/>
                      </a:cubicBezTo>
                      <a:lnTo>
                        <a:pt x="9949" y="2913"/>
                      </a:lnTo>
                      <a:lnTo>
                        <a:pt x="9978" y="1586"/>
                      </a:lnTo>
                      <a:lnTo>
                        <a:pt x="9488" y="1875"/>
                      </a:lnTo>
                      <a:cubicBezTo>
                        <a:pt x="9430" y="1903"/>
                        <a:pt x="9372" y="1932"/>
                        <a:pt x="9315" y="1961"/>
                      </a:cubicBezTo>
                      <a:cubicBezTo>
                        <a:pt x="9257" y="1990"/>
                        <a:pt x="9228" y="1990"/>
                        <a:pt x="9142" y="2019"/>
                      </a:cubicBezTo>
                      <a:cubicBezTo>
                        <a:pt x="9113" y="2019"/>
                        <a:pt x="9113" y="2019"/>
                        <a:pt x="9084" y="2019"/>
                      </a:cubicBezTo>
                      <a:lnTo>
                        <a:pt x="9084" y="2048"/>
                      </a:lnTo>
                      <a:cubicBezTo>
                        <a:pt x="9055" y="2048"/>
                        <a:pt x="9055" y="2048"/>
                        <a:pt x="9026" y="2048"/>
                      </a:cubicBezTo>
                      <a:cubicBezTo>
                        <a:pt x="8997" y="2048"/>
                        <a:pt x="8940" y="2048"/>
                        <a:pt x="8911" y="2077"/>
                      </a:cubicBezTo>
                      <a:cubicBezTo>
                        <a:pt x="8882" y="2077"/>
                        <a:pt x="8824" y="2077"/>
                        <a:pt x="8795" y="2105"/>
                      </a:cubicBezTo>
                      <a:cubicBezTo>
                        <a:pt x="8767" y="2105"/>
                        <a:pt x="8709" y="2105"/>
                        <a:pt x="8680" y="2105"/>
                      </a:cubicBezTo>
                      <a:cubicBezTo>
                        <a:pt x="8680" y="2105"/>
                        <a:pt x="8651" y="2105"/>
                        <a:pt x="8651" y="2105"/>
                      </a:cubicBezTo>
                      <a:lnTo>
                        <a:pt x="8651" y="2105"/>
                      </a:lnTo>
                      <a:cubicBezTo>
                        <a:pt x="8622" y="2105"/>
                        <a:pt x="8565" y="2105"/>
                        <a:pt x="8565" y="2105"/>
                      </a:cubicBezTo>
                      <a:cubicBezTo>
                        <a:pt x="8507" y="2105"/>
                        <a:pt x="8478" y="2105"/>
                        <a:pt x="8421" y="2105"/>
                      </a:cubicBezTo>
                      <a:cubicBezTo>
                        <a:pt x="8363" y="2105"/>
                        <a:pt x="8305" y="2105"/>
                        <a:pt x="8248" y="2077"/>
                      </a:cubicBezTo>
                      <a:lnTo>
                        <a:pt x="8219" y="2077"/>
                      </a:lnTo>
                      <a:cubicBezTo>
                        <a:pt x="8190" y="2077"/>
                        <a:pt x="8190" y="2077"/>
                        <a:pt x="8161" y="2048"/>
                      </a:cubicBezTo>
                      <a:cubicBezTo>
                        <a:pt x="8132" y="2048"/>
                        <a:pt x="8075" y="2048"/>
                        <a:pt x="8046" y="2019"/>
                      </a:cubicBezTo>
                      <a:cubicBezTo>
                        <a:pt x="7930" y="1990"/>
                        <a:pt x="7844" y="1961"/>
                        <a:pt x="7757" y="1903"/>
                      </a:cubicBezTo>
                      <a:lnTo>
                        <a:pt x="4614" y="0"/>
                      </a:lnTo>
                      <a:lnTo>
                        <a:pt x="4556" y="1154"/>
                      </a:lnTo>
                      <a:cubicBezTo>
                        <a:pt x="4556" y="1356"/>
                        <a:pt x="4412" y="1528"/>
                        <a:pt x="4182" y="1673"/>
                      </a:cubicBezTo>
                      <a:lnTo>
                        <a:pt x="0" y="4095"/>
                      </a:lnTo>
                      <a:cubicBezTo>
                        <a:pt x="58" y="4182"/>
                        <a:pt x="115" y="4239"/>
                        <a:pt x="202" y="4297"/>
                      </a:cubicBezTo>
                      <a:lnTo>
                        <a:pt x="6171" y="7902"/>
                      </a:lnTo>
                      <a:cubicBezTo>
                        <a:pt x="6287" y="7959"/>
                        <a:pt x="6402" y="8017"/>
                        <a:pt x="6546" y="8046"/>
                      </a:cubicBezTo>
                      <a:cubicBezTo>
                        <a:pt x="6575" y="8046"/>
                        <a:pt x="6575" y="8046"/>
                        <a:pt x="6604" y="8046"/>
                      </a:cubicBezTo>
                      <a:cubicBezTo>
                        <a:pt x="6748" y="8075"/>
                        <a:pt x="6892" y="8104"/>
                        <a:pt x="7036" y="8104"/>
                      </a:cubicBezTo>
                      <a:lnTo>
                        <a:pt x="7065" y="8104"/>
                      </a:lnTo>
                      <a:cubicBezTo>
                        <a:pt x="7209" y="8104"/>
                        <a:pt x="7382" y="8104"/>
                        <a:pt x="7527" y="8046"/>
                      </a:cubicBezTo>
                      <a:lnTo>
                        <a:pt x="7555" y="8046"/>
                      </a:lnTo>
                      <a:cubicBezTo>
                        <a:pt x="7700" y="8017"/>
                        <a:pt x="7844" y="7959"/>
                        <a:pt x="7959" y="7873"/>
                      </a:cubicBezTo>
                      <a:lnTo>
                        <a:pt x="12775" y="5075"/>
                      </a:lnTo>
                      <a:cubicBezTo>
                        <a:pt x="12833" y="5047"/>
                        <a:pt x="12862" y="5018"/>
                        <a:pt x="12890" y="4989"/>
                      </a:cubicBezTo>
                      <a:lnTo>
                        <a:pt x="10266" y="3374"/>
                      </a:lnTo>
                      <a:cubicBezTo>
                        <a:pt x="10295" y="3374"/>
                        <a:pt x="10266" y="3374"/>
                        <a:pt x="10266" y="3374"/>
                      </a:cubicBezTo>
                      <a:close/>
                    </a:path>
                  </a:pathLst>
                </a:custGeom>
                <a:solidFill>
                  <a:srgbClr val="4C4DC3"/>
                </a:solidFill>
                <a:ln w="2878" cap="flat">
                  <a:noFill/>
                  <a:prstDash val="solid"/>
                  <a:miter/>
                </a:ln>
              </p:spPr>
              <p:txBody>
                <a:bodyPr rtlCol="0" anchor="ctr"/>
                <a:lstStyle/>
                <a:p>
                  <a:endParaRPr lang="zh-CN" altLang="en-US"/>
                </a:p>
              </p:txBody>
            </p:sp>
            <p:sp>
              <p:nvSpPr>
                <p:cNvPr id="439" name="Aichitds6-65"/>
                <p:cNvSpPr/>
                <p:nvPr/>
              </p:nvSpPr>
              <p:spPr>
                <a:xfrm>
                  <a:off x="9151990" y="5595716"/>
                  <a:ext cx="12919" cy="8161"/>
                </a:xfrm>
                <a:custGeom>
                  <a:avLst/>
                  <a:gdLst>
                    <a:gd name="connsiteX0" fmla="*/ 10266 w 12919"/>
                    <a:gd name="connsiteY0" fmla="*/ 3403 h 8161"/>
                    <a:gd name="connsiteX1" fmla="*/ 10122 w 12919"/>
                    <a:gd name="connsiteY1" fmla="*/ 3288 h 8161"/>
                    <a:gd name="connsiteX2" fmla="*/ 10036 w 12919"/>
                    <a:gd name="connsiteY2" fmla="*/ 3201 h 8161"/>
                    <a:gd name="connsiteX3" fmla="*/ 10036 w 12919"/>
                    <a:gd name="connsiteY3" fmla="*/ 3172 h 8161"/>
                    <a:gd name="connsiteX4" fmla="*/ 10036 w 12919"/>
                    <a:gd name="connsiteY4" fmla="*/ 3172 h 8161"/>
                    <a:gd name="connsiteX5" fmla="*/ 10007 w 12919"/>
                    <a:gd name="connsiteY5" fmla="*/ 3115 h 8161"/>
                    <a:gd name="connsiteX6" fmla="*/ 9978 w 12919"/>
                    <a:gd name="connsiteY6" fmla="*/ 3057 h 8161"/>
                    <a:gd name="connsiteX7" fmla="*/ 9949 w 12919"/>
                    <a:gd name="connsiteY7" fmla="*/ 2999 h 8161"/>
                    <a:gd name="connsiteX8" fmla="*/ 9949 w 12919"/>
                    <a:gd name="connsiteY8" fmla="*/ 2913 h 8161"/>
                    <a:gd name="connsiteX9" fmla="*/ 9949 w 12919"/>
                    <a:gd name="connsiteY9" fmla="*/ 2913 h 8161"/>
                    <a:gd name="connsiteX10" fmla="*/ 10007 w 12919"/>
                    <a:gd name="connsiteY10" fmla="*/ 1586 h 8161"/>
                    <a:gd name="connsiteX11" fmla="*/ 9516 w 12919"/>
                    <a:gd name="connsiteY11" fmla="*/ 1875 h 8161"/>
                    <a:gd name="connsiteX12" fmla="*/ 9343 w 12919"/>
                    <a:gd name="connsiteY12" fmla="*/ 1961 h 8161"/>
                    <a:gd name="connsiteX13" fmla="*/ 9170 w 12919"/>
                    <a:gd name="connsiteY13" fmla="*/ 2019 h 8161"/>
                    <a:gd name="connsiteX14" fmla="*/ 9113 w 12919"/>
                    <a:gd name="connsiteY14" fmla="*/ 2047 h 8161"/>
                    <a:gd name="connsiteX15" fmla="*/ 9084 w 12919"/>
                    <a:gd name="connsiteY15" fmla="*/ 2047 h 8161"/>
                    <a:gd name="connsiteX16" fmla="*/ 9055 w 12919"/>
                    <a:gd name="connsiteY16" fmla="*/ 2047 h 8161"/>
                    <a:gd name="connsiteX17" fmla="*/ 8940 w 12919"/>
                    <a:gd name="connsiteY17" fmla="*/ 2076 h 8161"/>
                    <a:gd name="connsiteX18" fmla="*/ 8824 w 12919"/>
                    <a:gd name="connsiteY18" fmla="*/ 2105 h 8161"/>
                    <a:gd name="connsiteX19" fmla="*/ 8680 w 12919"/>
                    <a:gd name="connsiteY19" fmla="*/ 2105 h 8161"/>
                    <a:gd name="connsiteX20" fmla="*/ 8622 w 12919"/>
                    <a:gd name="connsiteY20" fmla="*/ 2105 h 8161"/>
                    <a:gd name="connsiteX21" fmla="*/ 8622 w 12919"/>
                    <a:gd name="connsiteY21" fmla="*/ 2105 h 8161"/>
                    <a:gd name="connsiteX22" fmla="*/ 8565 w 12919"/>
                    <a:gd name="connsiteY22" fmla="*/ 2105 h 8161"/>
                    <a:gd name="connsiteX23" fmla="*/ 8421 w 12919"/>
                    <a:gd name="connsiteY23" fmla="*/ 2105 h 8161"/>
                    <a:gd name="connsiteX24" fmla="*/ 8248 w 12919"/>
                    <a:gd name="connsiteY24" fmla="*/ 2076 h 8161"/>
                    <a:gd name="connsiteX25" fmla="*/ 8190 w 12919"/>
                    <a:gd name="connsiteY25" fmla="*/ 2047 h 8161"/>
                    <a:gd name="connsiteX26" fmla="*/ 8132 w 12919"/>
                    <a:gd name="connsiteY26" fmla="*/ 2047 h 8161"/>
                    <a:gd name="connsiteX27" fmla="*/ 8017 w 12919"/>
                    <a:gd name="connsiteY27" fmla="*/ 2019 h 8161"/>
                    <a:gd name="connsiteX28" fmla="*/ 7757 w 12919"/>
                    <a:gd name="connsiteY28" fmla="*/ 1903 h 8161"/>
                    <a:gd name="connsiteX29" fmla="*/ 4614 w 12919"/>
                    <a:gd name="connsiteY29" fmla="*/ 0 h 8161"/>
                    <a:gd name="connsiteX30" fmla="*/ 4585 w 12919"/>
                    <a:gd name="connsiteY30" fmla="*/ 1182 h 8161"/>
                    <a:gd name="connsiteX31" fmla="*/ 4182 w 12919"/>
                    <a:gd name="connsiteY31" fmla="*/ 1701 h 8161"/>
                    <a:gd name="connsiteX32" fmla="*/ 0 w 12919"/>
                    <a:gd name="connsiteY32" fmla="*/ 4124 h 8161"/>
                    <a:gd name="connsiteX33" fmla="*/ 231 w 12919"/>
                    <a:gd name="connsiteY33" fmla="*/ 4326 h 8161"/>
                    <a:gd name="connsiteX34" fmla="*/ 6200 w 12919"/>
                    <a:gd name="connsiteY34" fmla="*/ 7930 h 8161"/>
                    <a:gd name="connsiteX35" fmla="*/ 6575 w 12919"/>
                    <a:gd name="connsiteY35" fmla="*/ 8104 h 8161"/>
                    <a:gd name="connsiteX36" fmla="*/ 6633 w 12919"/>
                    <a:gd name="connsiteY36" fmla="*/ 8104 h 8161"/>
                    <a:gd name="connsiteX37" fmla="*/ 7065 w 12919"/>
                    <a:gd name="connsiteY37" fmla="*/ 8161 h 8161"/>
                    <a:gd name="connsiteX38" fmla="*/ 7065 w 12919"/>
                    <a:gd name="connsiteY38" fmla="*/ 8161 h 8161"/>
                    <a:gd name="connsiteX39" fmla="*/ 7527 w 12919"/>
                    <a:gd name="connsiteY39" fmla="*/ 8104 h 8161"/>
                    <a:gd name="connsiteX40" fmla="*/ 7527 w 12919"/>
                    <a:gd name="connsiteY40" fmla="*/ 8104 h 8161"/>
                    <a:gd name="connsiteX41" fmla="*/ 7959 w 12919"/>
                    <a:gd name="connsiteY41" fmla="*/ 7930 h 8161"/>
                    <a:gd name="connsiteX42" fmla="*/ 12775 w 12919"/>
                    <a:gd name="connsiteY42" fmla="*/ 5162 h 8161"/>
                    <a:gd name="connsiteX43" fmla="*/ 12919 w 12919"/>
                    <a:gd name="connsiteY43" fmla="*/ 5047 h 8161"/>
                    <a:gd name="connsiteX44" fmla="*/ 10266 w 12919"/>
                    <a:gd name="connsiteY44" fmla="*/ 3403 h 8161"/>
                    <a:gd name="connsiteX45" fmla="*/ 10266 w 12919"/>
                    <a:gd name="connsiteY45" fmla="*/ 3403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61">
                      <a:moveTo>
                        <a:pt x="10266" y="3403"/>
                      </a:moveTo>
                      <a:cubicBezTo>
                        <a:pt x="10209" y="3374"/>
                        <a:pt x="10151" y="3316"/>
                        <a:pt x="10122" y="3288"/>
                      </a:cubicBezTo>
                      <a:cubicBezTo>
                        <a:pt x="10093" y="3259"/>
                        <a:pt x="10064" y="3230"/>
                        <a:pt x="10036" y="3201"/>
                      </a:cubicBezTo>
                      <a:cubicBezTo>
                        <a:pt x="10036" y="3201"/>
                        <a:pt x="10036" y="3172"/>
                        <a:pt x="10036" y="3172"/>
                      </a:cubicBezTo>
                      <a:lnTo>
                        <a:pt x="10036" y="3172"/>
                      </a:lnTo>
                      <a:cubicBezTo>
                        <a:pt x="10007" y="3143"/>
                        <a:pt x="10007" y="3143"/>
                        <a:pt x="10007" y="3115"/>
                      </a:cubicBezTo>
                      <a:cubicBezTo>
                        <a:pt x="9978" y="3086"/>
                        <a:pt x="9978" y="3086"/>
                        <a:pt x="9978" y="3057"/>
                      </a:cubicBezTo>
                      <a:cubicBezTo>
                        <a:pt x="9978" y="3028"/>
                        <a:pt x="9949" y="2999"/>
                        <a:pt x="9949" y="2999"/>
                      </a:cubicBezTo>
                      <a:lnTo>
                        <a:pt x="9949" y="2913"/>
                      </a:lnTo>
                      <a:lnTo>
                        <a:pt x="9949" y="2913"/>
                      </a:lnTo>
                      <a:lnTo>
                        <a:pt x="10007" y="1586"/>
                      </a:lnTo>
                      <a:lnTo>
                        <a:pt x="9516" y="1875"/>
                      </a:lnTo>
                      <a:cubicBezTo>
                        <a:pt x="9459" y="1903"/>
                        <a:pt x="9401" y="1932"/>
                        <a:pt x="9343" y="1961"/>
                      </a:cubicBezTo>
                      <a:cubicBezTo>
                        <a:pt x="9286" y="1990"/>
                        <a:pt x="9257" y="1990"/>
                        <a:pt x="9170" y="2019"/>
                      </a:cubicBezTo>
                      <a:cubicBezTo>
                        <a:pt x="9142" y="2019"/>
                        <a:pt x="9113" y="2019"/>
                        <a:pt x="9113" y="2047"/>
                      </a:cubicBezTo>
                      <a:lnTo>
                        <a:pt x="9084" y="2047"/>
                      </a:lnTo>
                      <a:cubicBezTo>
                        <a:pt x="9084" y="2047"/>
                        <a:pt x="9055" y="2047"/>
                        <a:pt x="9055" y="2047"/>
                      </a:cubicBezTo>
                      <a:cubicBezTo>
                        <a:pt x="8997" y="2047"/>
                        <a:pt x="8968" y="2047"/>
                        <a:pt x="8940" y="2076"/>
                      </a:cubicBezTo>
                      <a:cubicBezTo>
                        <a:pt x="8882" y="2076"/>
                        <a:pt x="8853" y="2076"/>
                        <a:pt x="8824" y="2105"/>
                      </a:cubicBezTo>
                      <a:cubicBezTo>
                        <a:pt x="8795" y="2105"/>
                        <a:pt x="8738" y="2105"/>
                        <a:pt x="8680" y="2105"/>
                      </a:cubicBezTo>
                      <a:cubicBezTo>
                        <a:pt x="8651" y="2105"/>
                        <a:pt x="8651" y="2105"/>
                        <a:pt x="8622" y="2105"/>
                      </a:cubicBezTo>
                      <a:lnTo>
                        <a:pt x="8622" y="2105"/>
                      </a:lnTo>
                      <a:cubicBezTo>
                        <a:pt x="8594" y="2105"/>
                        <a:pt x="8565" y="2105"/>
                        <a:pt x="8565" y="2105"/>
                      </a:cubicBezTo>
                      <a:cubicBezTo>
                        <a:pt x="8507" y="2105"/>
                        <a:pt x="8478" y="2105"/>
                        <a:pt x="8421" y="2105"/>
                      </a:cubicBezTo>
                      <a:cubicBezTo>
                        <a:pt x="8363" y="2105"/>
                        <a:pt x="8305" y="2105"/>
                        <a:pt x="8248" y="2076"/>
                      </a:cubicBezTo>
                      <a:cubicBezTo>
                        <a:pt x="8219" y="2076"/>
                        <a:pt x="8219" y="2076"/>
                        <a:pt x="8190" y="2047"/>
                      </a:cubicBezTo>
                      <a:cubicBezTo>
                        <a:pt x="8190" y="2047"/>
                        <a:pt x="8161" y="2047"/>
                        <a:pt x="8132" y="2047"/>
                      </a:cubicBezTo>
                      <a:cubicBezTo>
                        <a:pt x="8103" y="2047"/>
                        <a:pt x="8075" y="2019"/>
                        <a:pt x="8017" y="2019"/>
                      </a:cubicBezTo>
                      <a:cubicBezTo>
                        <a:pt x="7930" y="1990"/>
                        <a:pt x="7844" y="1961"/>
                        <a:pt x="7757" y="1903"/>
                      </a:cubicBezTo>
                      <a:lnTo>
                        <a:pt x="4614" y="0"/>
                      </a:lnTo>
                      <a:lnTo>
                        <a:pt x="4585" y="1182"/>
                      </a:lnTo>
                      <a:cubicBezTo>
                        <a:pt x="4585" y="1384"/>
                        <a:pt x="4441" y="1557"/>
                        <a:pt x="4182" y="1701"/>
                      </a:cubicBezTo>
                      <a:lnTo>
                        <a:pt x="0" y="4124"/>
                      </a:lnTo>
                      <a:cubicBezTo>
                        <a:pt x="58" y="4182"/>
                        <a:pt x="115" y="4297"/>
                        <a:pt x="231" y="4326"/>
                      </a:cubicBezTo>
                      <a:lnTo>
                        <a:pt x="6200" y="7930"/>
                      </a:lnTo>
                      <a:cubicBezTo>
                        <a:pt x="6315" y="7988"/>
                        <a:pt x="6431" y="8046"/>
                        <a:pt x="6575" y="8104"/>
                      </a:cubicBezTo>
                      <a:cubicBezTo>
                        <a:pt x="6604" y="8104"/>
                        <a:pt x="6633" y="8104"/>
                        <a:pt x="6633" y="8104"/>
                      </a:cubicBezTo>
                      <a:cubicBezTo>
                        <a:pt x="6777" y="8132"/>
                        <a:pt x="6921" y="8161"/>
                        <a:pt x="7065" y="8161"/>
                      </a:cubicBezTo>
                      <a:lnTo>
                        <a:pt x="7065" y="8161"/>
                      </a:lnTo>
                      <a:cubicBezTo>
                        <a:pt x="7209" y="8161"/>
                        <a:pt x="7382" y="8132"/>
                        <a:pt x="7527" y="8104"/>
                      </a:cubicBezTo>
                      <a:lnTo>
                        <a:pt x="7527" y="8104"/>
                      </a:lnTo>
                      <a:cubicBezTo>
                        <a:pt x="7671" y="8075"/>
                        <a:pt x="7815" y="8017"/>
                        <a:pt x="7959" y="7930"/>
                      </a:cubicBezTo>
                      <a:lnTo>
                        <a:pt x="12775" y="5162"/>
                      </a:lnTo>
                      <a:cubicBezTo>
                        <a:pt x="12833" y="5133"/>
                        <a:pt x="12862" y="5075"/>
                        <a:pt x="12919" y="5047"/>
                      </a:cubicBezTo>
                      <a:lnTo>
                        <a:pt x="10266" y="3403"/>
                      </a:lnTo>
                      <a:lnTo>
                        <a:pt x="10266" y="3403"/>
                      </a:lnTo>
                      <a:close/>
                    </a:path>
                  </a:pathLst>
                </a:custGeom>
                <a:solidFill>
                  <a:srgbClr val="4C4DC3"/>
                </a:solidFill>
                <a:ln w="2878" cap="flat">
                  <a:noFill/>
                  <a:prstDash val="solid"/>
                  <a:miter/>
                </a:ln>
              </p:spPr>
              <p:txBody>
                <a:bodyPr rtlCol="0" anchor="ctr"/>
                <a:lstStyle/>
                <a:p>
                  <a:endParaRPr lang="zh-CN" altLang="en-US"/>
                </a:p>
              </p:txBody>
            </p:sp>
            <p:sp>
              <p:nvSpPr>
                <p:cNvPr id="440" name="Aichitds6-66"/>
                <p:cNvSpPr/>
                <p:nvPr/>
              </p:nvSpPr>
              <p:spPr>
                <a:xfrm>
                  <a:off x="9160497" y="5600936"/>
                  <a:ext cx="12919" cy="8132"/>
                </a:xfrm>
                <a:custGeom>
                  <a:avLst/>
                  <a:gdLst>
                    <a:gd name="connsiteX0" fmla="*/ 10295 w 12919"/>
                    <a:gd name="connsiteY0" fmla="*/ 3374 h 8132"/>
                    <a:gd name="connsiteX1" fmla="*/ 10151 w 12919"/>
                    <a:gd name="connsiteY1" fmla="*/ 3259 h 8132"/>
                    <a:gd name="connsiteX2" fmla="*/ 10064 w 12919"/>
                    <a:gd name="connsiteY2" fmla="*/ 3172 h 8132"/>
                    <a:gd name="connsiteX3" fmla="*/ 10064 w 12919"/>
                    <a:gd name="connsiteY3" fmla="*/ 3172 h 8132"/>
                    <a:gd name="connsiteX4" fmla="*/ 10064 w 12919"/>
                    <a:gd name="connsiteY4" fmla="*/ 3143 h 8132"/>
                    <a:gd name="connsiteX5" fmla="*/ 10035 w 12919"/>
                    <a:gd name="connsiteY5" fmla="*/ 3114 h 8132"/>
                    <a:gd name="connsiteX6" fmla="*/ 10007 w 12919"/>
                    <a:gd name="connsiteY6" fmla="*/ 3057 h 8132"/>
                    <a:gd name="connsiteX7" fmla="*/ 9978 w 12919"/>
                    <a:gd name="connsiteY7" fmla="*/ 2970 h 8132"/>
                    <a:gd name="connsiteX8" fmla="*/ 9978 w 12919"/>
                    <a:gd name="connsiteY8" fmla="*/ 2913 h 8132"/>
                    <a:gd name="connsiteX9" fmla="*/ 9978 w 12919"/>
                    <a:gd name="connsiteY9" fmla="*/ 2913 h 8132"/>
                    <a:gd name="connsiteX10" fmla="*/ 10035 w 12919"/>
                    <a:gd name="connsiteY10" fmla="*/ 1586 h 8132"/>
                    <a:gd name="connsiteX11" fmla="*/ 9545 w 12919"/>
                    <a:gd name="connsiteY11" fmla="*/ 1874 h 8132"/>
                    <a:gd name="connsiteX12" fmla="*/ 9343 w 12919"/>
                    <a:gd name="connsiteY12" fmla="*/ 1961 h 8132"/>
                    <a:gd name="connsiteX13" fmla="*/ 9199 w 12919"/>
                    <a:gd name="connsiteY13" fmla="*/ 2019 h 8132"/>
                    <a:gd name="connsiteX14" fmla="*/ 9113 w 12919"/>
                    <a:gd name="connsiteY14" fmla="*/ 2047 h 8132"/>
                    <a:gd name="connsiteX15" fmla="*/ 9113 w 12919"/>
                    <a:gd name="connsiteY15" fmla="*/ 2047 h 8132"/>
                    <a:gd name="connsiteX16" fmla="*/ 9055 w 12919"/>
                    <a:gd name="connsiteY16" fmla="*/ 2047 h 8132"/>
                    <a:gd name="connsiteX17" fmla="*/ 8940 w 12919"/>
                    <a:gd name="connsiteY17" fmla="*/ 2076 h 8132"/>
                    <a:gd name="connsiteX18" fmla="*/ 8824 w 12919"/>
                    <a:gd name="connsiteY18" fmla="*/ 2105 h 8132"/>
                    <a:gd name="connsiteX19" fmla="*/ 8709 w 12919"/>
                    <a:gd name="connsiteY19" fmla="*/ 2105 h 8132"/>
                    <a:gd name="connsiteX20" fmla="*/ 8651 w 12919"/>
                    <a:gd name="connsiteY20" fmla="*/ 2105 h 8132"/>
                    <a:gd name="connsiteX21" fmla="*/ 8651 w 12919"/>
                    <a:gd name="connsiteY21" fmla="*/ 2105 h 8132"/>
                    <a:gd name="connsiteX22" fmla="*/ 8565 w 12919"/>
                    <a:gd name="connsiteY22" fmla="*/ 2105 h 8132"/>
                    <a:gd name="connsiteX23" fmla="*/ 8421 w 12919"/>
                    <a:gd name="connsiteY23" fmla="*/ 2076 h 8132"/>
                    <a:gd name="connsiteX24" fmla="*/ 8248 w 12919"/>
                    <a:gd name="connsiteY24" fmla="*/ 2076 h 8132"/>
                    <a:gd name="connsiteX25" fmla="*/ 8190 w 12919"/>
                    <a:gd name="connsiteY25" fmla="*/ 2047 h 8132"/>
                    <a:gd name="connsiteX26" fmla="*/ 8132 w 12919"/>
                    <a:gd name="connsiteY26" fmla="*/ 2047 h 8132"/>
                    <a:gd name="connsiteX27" fmla="*/ 8017 w 12919"/>
                    <a:gd name="connsiteY27" fmla="*/ 2019 h 8132"/>
                    <a:gd name="connsiteX28" fmla="*/ 7757 w 12919"/>
                    <a:gd name="connsiteY28" fmla="*/ 1903 h 8132"/>
                    <a:gd name="connsiteX29" fmla="*/ 4614 w 12919"/>
                    <a:gd name="connsiteY29" fmla="*/ 0 h 8132"/>
                    <a:gd name="connsiteX30" fmla="*/ 4585 w 12919"/>
                    <a:gd name="connsiteY30" fmla="*/ 1153 h 8132"/>
                    <a:gd name="connsiteX31" fmla="*/ 4181 w 12919"/>
                    <a:gd name="connsiteY31" fmla="*/ 1701 h 8132"/>
                    <a:gd name="connsiteX32" fmla="*/ 0 w 12919"/>
                    <a:gd name="connsiteY32" fmla="*/ 4124 h 8132"/>
                    <a:gd name="connsiteX33" fmla="*/ 231 w 12919"/>
                    <a:gd name="connsiteY33" fmla="*/ 4326 h 8132"/>
                    <a:gd name="connsiteX34" fmla="*/ 6200 w 12919"/>
                    <a:gd name="connsiteY34" fmla="*/ 7930 h 8132"/>
                    <a:gd name="connsiteX35" fmla="*/ 6575 w 12919"/>
                    <a:gd name="connsiteY35" fmla="*/ 8074 h 8132"/>
                    <a:gd name="connsiteX36" fmla="*/ 6633 w 12919"/>
                    <a:gd name="connsiteY36" fmla="*/ 8103 h 8132"/>
                    <a:gd name="connsiteX37" fmla="*/ 7065 w 12919"/>
                    <a:gd name="connsiteY37" fmla="*/ 8132 h 8132"/>
                    <a:gd name="connsiteX38" fmla="*/ 7094 w 12919"/>
                    <a:gd name="connsiteY38" fmla="*/ 8132 h 8132"/>
                    <a:gd name="connsiteX39" fmla="*/ 7555 w 12919"/>
                    <a:gd name="connsiteY39" fmla="*/ 8103 h 8132"/>
                    <a:gd name="connsiteX40" fmla="*/ 7584 w 12919"/>
                    <a:gd name="connsiteY40" fmla="*/ 8103 h 8132"/>
                    <a:gd name="connsiteX41" fmla="*/ 7988 w 12919"/>
                    <a:gd name="connsiteY41" fmla="*/ 7930 h 8132"/>
                    <a:gd name="connsiteX42" fmla="*/ 12804 w 12919"/>
                    <a:gd name="connsiteY42" fmla="*/ 5133 h 8132"/>
                    <a:gd name="connsiteX43" fmla="*/ 12919 w 12919"/>
                    <a:gd name="connsiteY43" fmla="*/ 5047 h 8132"/>
                    <a:gd name="connsiteX44" fmla="*/ 10295 w 12919"/>
                    <a:gd name="connsiteY44" fmla="*/ 3374 h 8132"/>
                    <a:gd name="connsiteX45" fmla="*/ 10295 w 12919"/>
                    <a:gd name="connsiteY45" fmla="*/ 3374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0295" y="3374"/>
                      </a:moveTo>
                      <a:cubicBezTo>
                        <a:pt x="10237" y="3345"/>
                        <a:pt x="10180" y="3316"/>
                        <a:pt x="10151" y="3259"/>
                      </a:cubicBezTo>
                      <a:cubicBezTo>
                        <a:pt x="10122" y="3230"/>
                        <a:pt x="10093" y="3201"/>
                        <a:pt x="10064" y="3172"/>
                      </a:cubicBezTo>
                      <a:lnTo>
                        <a:pt x="10064" y="3172"/>
                      </a:lnTo>
                      <a:lnTo>
                        <a:pt x="10064" y="3143"/>
                      </a:lnTo>
                      <a:cubicBezTo>
                        <a:pt x="10064" y="3143"/>
                        <a:pt x="10035" y="3114"/>
                        <a:pt x="10035" y="3114"/>
                      </a:cubicBezTo>
                      <a:cubicBezTo>
                        <a:pt x="10035" y="3085"/>
                        <a:pt x="10007" y="3085"/>
                        <a:pt x="10007" y="3057"/>
                      </a:cubicBezTo>
                      <a:cubicBezTo>
                        <a:pt x="10007" y="3028"/>
                        <a:pt x="9978" y="2970"/>
                        <a:pt x="9978" y="2970"/>
                      </a:cubicBezTo>
                      <a:cubicBezTo>
                        <a:pt x="9978" y="2942"/>
                        <a:pt x="9978" y="2913"/>
                        <a:pt x="9978" y="2913"/>
                      </a:cubicBezTo>
                      <a:lnTo>
                        <a:pt x="9978" y="2913"/>
                      </a:lnTo>
                      <a:lnTo>
                        <a:pt x="10035" y="1586"/>
                      </a:lnTo>
                      <a:lnTo>
                        <a:pt x="9545" y="1874"/>
                      </a:lnTo>
                      <a:cubicBezTo>
                        <a:pt x="9488" y="1903"/>
                        <a:pt x="9430" y="1932"/>
                        <a:pt x="9343" y="1961"/>
                      </a:cubicBezTo>
                      <a:cubicBezTo>
                        <a:pt x="9286" y="1990"/>
                        <a:pt x="9257" y="1990"/>
                        <a:pt x="9199" y="2019"/>
                      </a:cubicBezTo>
                      <a:cubicBezTo>
                        <a:pt x="9170" y="2019"/>
                        <a:pt x="9142" y="2047"/>
                        <a:pt x="9113" y="2047"/>
                      </a:cubicBezTo>
                      <a:lnTo>
                        <a:pt x="9113" y="2047"/>
                      </a:lnTo>
                      <a:cubicBezTo>
                        <a:pt x="9084" y="2047"/>
                        <a:pt x="9084" y="2047"/>
                        <a:pt x="9055" y="2047"/>
                      </a:cubicBezTo>
                      <a:cubicBezTo>
                        <a:pt x="9026" y="2047"/>
                        <a:pt x="8968" y="2076"/>
                        <a:pt x="8940" y="2076"/>
                      </a:cubicBezTo>
                      <a:cubicBezTo>
                        <a:pt x="8911" y="2076"/>
                        <a:pt x="8853" y="2076"/>
                        <a:pt x="8824" y="2105"/>
                      </a:cubicBezTo>
                      <a:cubicBezTo>
                        <a:pt x="8767" y="2105"/>
                        <a:pt x="8738" y="2105"/>
                        <a:pt x="8709" y="2105"/>
                      </a:cubicBezTo>
                      <a:cubicBezTo>
                        <a:pt x="8680" y="2105"/>
                        <a:pt x="8651" y="2105"/>
                        <a:pt x="8651" y="2105"/>
                      </a:cubicBezTo>
                      <a:lnTo>
                        <a:pt x="8651" y="2105"/>
                      </a:lnTo>
                      <a:cubicBezTo>
                        <a:pt x="8622" y="2105"/>
                        <a:pt x="8565" y="2105"/>
                        <a:pt x="8565" y="2105"/>
                      </a:cubicBezTo>
                      <a:cubicBezTo>
                        <a:pt x="8536" y="2105"/>
                        <a:pt x="8478" y="2105"/>
                        <a:pt x="8421" y="2076"/>
                      </a:cubicBezTo>
                      <a:cubicBezTo>
                        <a:pt x="8363" y="2076"/>
                        <a:pt x="8305" y="2076"/>
                        <a:pt x="8248" y="2076"/>
                      </a:cubicBezTo>
                      <a:cubicBezTo>
                        <a:pt x="8219" y="2076"/>
                        <a:pt x="8190" y="2047"/>
                        <a:pt x="8190" y="2047"/>
                      </a:cubicBezTo>
                      <a:cubicBezTo>
                        <a:pt x="8161" y="2047"/>
                        <a:pt x="8132" y="2047"/>
                        <a:pt x="8132" y="2047"/>
                      </a:cubicBezTo>
                      <a:cubicBezTo>
                        <a:pt x="8103" y="2019"/>
                        <a:pt x="8075" y="2019"/>
                        <a:pt x="8017" y="2019"/>
                      </a:cubicBezTo>
                      <a:cubicBezTo>
                        <a:pt x="7930" y="1990"/>
                        <a:pt x="7815" y="1961"/>
                        <a:pt x="7757" y="1903"/>
                      </a:cubicBezTo>
                      <a:lnTo>
                        <a:pt x="4614" y="0"/>
                      </a:lnTo>
                      <a:lnTo>
                        <a:pt x="4585" y="1153"/>
                      </a:lnTo>
                      <a:cubicBezTo>
                        <a:pt x="4585" y="1355"/>
                        <a:pt x="4441" y="1557"/>
                        <a:pt x="4181" y="1701"/>
                      </a:cubicBezTo>
                      <a:lnTo>
                        <a:pt x="0" y="4124"/>
                      </a:lnTo>
                      <a:cubicBezTo>
                        <a:pt x="58" y="4181"/>
                        <a:pt x="115" y="4268"/>
                        <a:pt x="231" y="4326"/>
                      </a:cubicBezTo>
                      <a:lnTo>
                        <a:pt x="6200" y="7930"/>
                      </a:lnTo>
                      <a:cubicBezTo>
                        <a:pt x="6315" y="8017"/>
                        <a:pt x="6431" y="8045"/>
                        <a:pt x="6575" y="8074"/>
                      </a:cubicBezTo>
                      <a:cubicBezTo>
                        <a:pt x="6604" y="8074"/>
                        <a:pt x="6604" y="8103"/>
                        <a:pt x="6633" y="8103"/>
                      </a:cubicBezTo>
                      <a:cubicBezTo>
                        <a:pt x="6777" y="8132"/>
                        <a:pt x="6921" y="8132"/>
                        <a:pt x="7065" y="8132"/>
                      </a:cubicBezTo>
                      <a:lnTo>
                        <a:pt x="7094" y="8132"/>
                      </a:lnTo>
                      <a:cubicBezTo>
                        <a:pt x="7238" y="8132"/>
                        <a:pt x="7411" y="8132"/>
                        <a:pt x="7555" y="8103"/>
                      </a:cubicBezTo>
                      <a:lnTo>
                        <a:pt x="7584" y="8103"/>
                      </a:lnTo>
                      <a:cubicBezTo>
                        <a:pt x="7728" y="8074"/>
                        <a:pt x="7873" y="8017"/>
                        <a:pt x="7988" y="7930"/>
                      </a:cubicBezTo>
                      <a:lnTo>
                        <a:pt x="12804" y="5133"/>
                      </a:lnTo>
                      <a:cubicBezTo>
                        <a:pt x="12862" y="5104"/>
                        <a:pt x="12890" y="5075"/>
                        <a:pt x="12919" y="5047"/>
                      </a:cubicBezTo>
                      <a:lnTo>
                        <a:pt x="10295" y="3374"/>
                      </a:lnTo>
                      <a:lnTo>
                        <a:pt x="10295" y="3374"/>
                      </a:lnTo>
                      <a:close/>
                    </a:path>
                  </a:pathLst>
                </a:custGeom>
                <a:solidFill>
                  <a:srgbClr val="4C4DC3"/>
                </a:solidFill>
                <a:ln w="2878" cap="flat">
                  <a:noFill/>
                  <a:prstDash val="solid"/>
                  <a:miter/>
                </a:ln>
              </p:spPr>
              <p:txBody>
                <a:bodyPr rtlCol="0" anchor="ctr"/>
                <a:lstStyle/>
                <a:p>
                  <a:endParaRPr lang="zh-CN" altLang="en-US"/>
                </a:p>
              </p:txBody>
            </p:sp>
            <p:sp>
              <p:nvSpPr>
                <p:cNvPr id="441" name="Aichitds6-67"/>
                <p:cNvSpPr/>
                <p:nvPr/>
              </p:nvSpPr>
              <p:spPr>
                <a:xfrm>
                  <a:off x="9169091" y="5605982"/>
                  <a:ext cx="12948" cy="8160"/>
                </a:xfrm>
                <a:custGeom>
                  <a:avLst/>
                  <a:gdLst>
                    <a:gd name="connsiteX0" fmla="*/ 10266 w 12948"/>
                    <a:gd name="connsiteY0" fmla="*/ 3518 h 8160"/>
                    <a:gd name="connsiteX1" fmla="*/ 10122 w 12948"/>
                    <a:gd name="connsiteY1" fmla="*/ 3374 h 8160"/>
                    <a:gd name="connsiteX2" fmla="*/ 10036 w 12948"/>
                    <a:gd name="connsiteY2" fmla="*/ 3288 h 8160"/>
                    <a:gd name="connsiteX3" fmla="*/ 10036 w 12948"/>
                    <a:gd name="connsiteY3" fmla="*/ 3259 h 8160"/>
                    <a:gd name="connsiteX4" fmla="*/ 10036 w 12948"/>
                    <a:gd name="connsiteY4" fmla="*/ 3259 h 8160"/>
                    <a:gd name="connsiteX5" fmla="*/ 10007 w 12948"/>
                    <a:gd name="connsiteY5" fmla="*/ 3230 h 8160"/>
                    <a:gd name="connsiteX6" fmla="*/ 9978 w 12948"/>
                    <a:gd name="connsiteY6" fmla="*/ 3143 h 8160"/>
                    <a:gd name="connsiteX7" fmla="*/ 9978 w 12948"/>
                    <a:gd name="connsiteY7" fmla="*/ 3057 h 8160"/>
                    <a:gd name="connsiteX8" fmla="*/ 9978 w 12948"/>
                    <a:gd name="connsiteY8" fmla="*/ 2999 h 8160"/>
                    <a:gd name="connsiteX9" fmla="*/ 9978 w 12948"/>
                    <a:gd name="connsiteY9" fmla="*/ 2999 h 8160"/>
                    <a:gd name="connsiteX10" fmla="*/ 10036 w 12948"/>
                    <a:gd name="connsiteY10" fmla="*/ 1644 h 8160"/>
                    <a:gd name="connsiteX11" fmla="*/ 9517 w 12948"/>
                    <a:gd name="connsiteY11" fmla="*/ 1932 h 8160"/>
                    <a:gd name="connsiteX12" fmla="*/ 9315 w 12948"/>
                    <a:gd name="connsiteY12" fmla="*/ 2019 h 8160"/>
                    <a:gd name="connsiteX13" fmla="*/ 9142 w 12948"/>
                    <a:gd name="connsiteY13" fmla="*/ 2076 h 8160"/>
                    <a:gd name="connsiteX14" fmla="*/ 9084 w 12948"/>
                    <a:gd name="connsiteY14" fmla="*/ 2076 h 8160"/>
                    <a:gd name="connsiteX15" fmla="*/ 9055 w 12948"/>
                    <a:gd name="connsiteY15" fmla="*/ 2076 h 8160"/>
                    <a:gd name="connsiteX16" fmla="*/ 8997 w 12948"/>
                    <a:gd name="connsiteY16" fmla="*/ 2076 h 8160"/>
                    <a:gd name="connsiteX17" fmla="*/ 8882 w 12948"/>
                    <a:gd name="connsiteY17" fmla="*/ 2105 h 8160"/>
                    <a:gd name="connsiteX18" fmla="*/ 8767 w 12948"/>
                    <a:gd name="connsiteY18" fmla="*/ 2134 h 8160"/>
                    <a:gd name="connsiteX19" fmla="*/ 8651 w 12948"/>
                    <a:gd name="connsiteY19" fmla="*/ 2134 h 8160"/>
                    <a:gd name="connsiteX20" fmla="*/ 8594 w 12948"/>
                    <a:gd name="connsiteY20" fmla="*/ 2134 h 8160"/>
                    <a:gd name="connsiteX21" fmla="*/ 8594 w 12948"/>
                    <a:gd name="connsiteY21" fmla="*/ 2134 h 8160"/>
                    <a:gd name="connsiteX22" fmla="*/ 8536 w 12948"/>
                    <a:gd name="connsiteY22" fmla="*/ 2134 h 8160"/>
                    <a:gd name="connsiteX23" fmla="*/ 8392 w 12948"/>
                    <a:gd name="connsiteY23" fmla="*/ 2134 h 8160"/>
                    <a:gd name="connsiteX24" fmla="*/ 8219 w 12948"/>
                    <a:gd name="connsiteY24" fmla="*/ 2105 h 8160"/>
                    <a:gd name="connsiteX25" fmla="*/ 8190 w 12948"/>
                    <a:gd name="connsiteY25" fmla="*/ 2105 h 8160"/>
                    <a:gd name="connsiteX26" fmla="*/ 8132 w 12948"/>
                    <a:gd name="connsiteY26" fmla="*/ 2076 h 8160"/>
                    <a:gd name="connsiteX27" fmla="*/ 8017 w 12948"/>
                    <a:gd name="connsiteY27" fmla="*/ 2047 h 8160"/>
                    <a:gd name="connsiteX28" fmla="*/ 7757 w 12948"/>
                    <a:gd name="connsiteY28" fmla="*/ 1903 h 8160"/>
                    <a:gd name="connsiteX29" fmla="*/ 4614 w 12948"/>
                    <a:gd name="connsiteY29" fmla="*/ 0 h 8160"/>
                    <a:gd name="connsiteX30" fmla="*/ 4585 w 12948"/>
                    <a:gd name="connsiteY30" fmla="*/ 1153 h 8160"/>
                    <a:gd name="connsiteX31" fmla="*/ 4182 w 12948"/>
                    <a:gd name="connsiteY31" fmla="*/ 1672 h 8160"/>
                    <a:gd name="connsiteX32" fmla="*/ 0 w 12948"/>
                    <a:gd name="connsiteY32" fmla="*/ 4095 h 8160"/>
                    <a:gd name="connsiteX33" fmla="*/ 260 w 12948"/>
                    <a:gd name="connsiteY33" fmla="*/ 4326 h 8160"/>
                    <a:gd name="connsiteX34" fmla="*/ 6229 w 12948"/>
                    <a:gd name="connsiteY34" fmla="*/ 7959 h 8160"/>
                    <a:gd name="connsiteX35" fmla="*/ 6604 w 12948"/>
                    <a:gd name="connsiteY35" fmla="*/ 8103 h 8160"/>
                    <a:gd name="connsiteX36" fmla="*/ 6662 w 12948"/>
                    <a:gd name="connsiteY36" fmla="*/ 8103 h 8160"/>
                    <a:gd name="connsiteX37" fmla="*/ 7123 w 12948"/>
                    <a:gd name="connsiteY37" fmla="*/ 8161 h 8160"/>
                    <a:gd name="connsiteX38" fmla="*/ 7123 w 12948"/>
                    <a:gd name="connsiteY38" fmla="*/ 8161 h 8160"/>
                    <a:gd name="connsiteX39" fmla="*/ 7584 w 12948"/>
                    <a:gd name="connsiteY39" fmla="*/ 8103 h 8160"/>
                    <a:gd name="connsiteX40" fmla="*/ 7613 w 12948"/>
                    <a:gd name="connsiteY40" fmla="*/ 8103 h 8160"/>
                    <a:gd name="connsiteX41" fmla="*/ 8017 w 12948"/>
                    <a:gd name="connsiteY41" fmla="*/ 7930 h 8160"/>
                    <a:gd name="connsiteX42" fmla="*/ 12833 w 12948"/>
                    <a:gd name="connsiteY42" fmla="*/ 5133 h 8160"/>
                    <a:gd name="connsiteX43" fmla="*/ 12948 w 12948"/>
                    <a:gd name="connsiteY43" fmla="*/ 5018 h 8160"/>
                    <a:gd name="connsiteX44" fmla="*/ 10266 w 12948"/>
                    <a:gd name="connsiteY44" fmla="*/ 3518 h 8160"/>
                    <a:gd name="connsiteX45" fmla="*/ 10266 w 12948"/>
                    <a:gd name="connsiteY45" fmla="*/ 3518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60">
                      <a:moveTo>
                        <a:pt x="10266" y="3518"/>
                      </a:moveTo>
                      <a:cubicBezTo>
                        <a:pt x="10209" y="3489"/>
                        <a:pt x="10151" y="3460"/>
                        <a:pt x="10122" y="3374"/>
                      </a:cubicBezTo>
                      <a:cubicBezTo>
                        <a:pt x="10093" y="3345"/>
                        <a:pt x="10064" y="3316"/>
                        <a:pt x="10036" y="3288"/>
                      </a:cubicBezTo>
                      <a:cubicBezTo>
                        <a:pt x="10036" y="3288"/>
                        <a:pt x="10036" y="3288"/>
                        <a:pt x="10036" y="3259"/>
                      </a:cubicBezTo>
                      <a:lnTo>
                        <a:pt x="10036" y="3259"/>
                      </a:lnTo>
                      <a:cubicBezTo>
                        <a:pt x="10036" y="3230"/>
                        <a:pt x="10007" y="3230"/>
                        <a:pt x="10007" y="3230"/>
                      </a:cubicBezTo>
                      <a:cubicBezTo>
                        <a:pt x="10007" y="3201"/>
                        <a:pt x="9978" y="3172"/>
                        <a:pt x="9978" y="3143"/>
                      </a:cubicBezTo>
                      <a:cubicBezTo>
                        <a:pt x="9978" y="3114"/>
                        <a:pt x="9978" y="3085"/>
                        <a:pt x="9978" y="3057"/>
                      </a:cubicBezTo>
                      <a:lnTo>
                        <a:pt x="9978" y="2999"/>
                      </a:lnTo>
                      <a:lnTo>
                        <a:pt x="9978" y="2999"/>
                      </a:lnTo>
                      <a:lnTo>
                        <a:pt x="10036" y="1644"/>
                      </a:lnTo>
                      <a:lnTo>
                        <a:pt x="9517" y="1932"/>
                      </a:lnTo>
                      <a:cubicBezTo>
                        <a:pt x="9459" y="1961"/>
                        <a:pt x="9401" y="1990"/>
                        <a:pt x="9315" y="2019"/>
                      </a:cubicBezTo>
                      <a:cubicBezTo>
                        <a:pt x="9257" y="2047"/>
                        <a:pt x="9199" y="2047"/>
                        <a:pt x="9142" y="2076"/>
                      </a:cubicBezTo>
                      <a:cubicBezTo>
                        <a:pt x="9113" y="2076"/>
                        <a:pt x="9084" y="2076"/>
                        <a:pt x="9084" y="2076"/>
                      </a:cubicBezTo>
                      <a:cubicBezTo>
                        <a:pt x="9084" y="2076"/>
                        <a:pt x="9055" y="2076"/>
                        <a:pt x="9055" y="2076"/>
                      </a:cubicBezTo>
                      <a:cubicBezTo>
                        <a:pt x="9026" y="2076"/>
                        <a:pt x="9026" y="2076"/>
                        <a:pt x="8997" y="2076"/>
                      </a:cubicBezTo>
                      <a:cubicBezTo>
                        <a:pt x="8969" y="2076"/>
                        <a:pt x="8911" y="2105"/>
                        <a:pt x="8882" y="2105"/>
                      </a:cubicBezTo>
                      <a:cubicBezTo>
                        <a:pt x="8853" y="2105"/>
                        <a:pt x="8796" y="2105"/>
                        <a:pt x="8767" y="2134"/>
                      </a:cubicBezTo>
                      <a:cubicBezTo>
                        <a:pt x="8709" y="2134"/>
                        <a:pt x="8680" y="2134"/>
                        <a:pt x="8651" y="2134"/>
                      </a:cubicBezTo>
                      <a:cubicBezTo>
                        <a:pt x="8623" y="2134"/>
                        <a:pt x="8623" y="2134"/>
                        <a:pt x="8594" y="2134"/>
                      </a:cubicBezTo>
                      <a:lnTo>
                        <a:pt x="8594" y="2134"/>
                      </a:lnTo>
                      <a:cubicBezTo>
                        <a:pt x="8565" y="2134"/>
                        <a:pt x="8536" y="2134"/>
                        <a:pt x="8536" y="2134"/>
                      </a:cubicBezTo>
                      <a:cubicBezTo>
                        <a:pt x="8478" y="2134"/>
                        <a:pt x="8449" y="2134"/>
                        <a:pt x="8392" y="2134"/>
                      </a:cubicBezTo>
                      <a:cubicBezTo>
                        <a:pt x="8334" y="2134"/>
                        <a:pt x="8276" y="2134"/>
                        <a:pt x="8219" y="2105"/>
                      </a:cubicBezTo>
                      <a:cubicBezTo>
                        <a:pt x="8219" y="2105"/>
                        <a:pt x="8219" y="2105"/>
                        <a:pt x="8190" y="2105"/>
                      </a:cubicBezTo>
                      <a:cubicBezTo>
                        <a:pt x="8161" y="2105"/>
                        <a:pt x="8161" y="2105"/>
                        <a:pt x="8132" y="2076"/>
                      </a:cubicBezTo>
                      <a:cubicBezTo>
                        <a:pt x="8103" y="2076"/>
                        <a:pt x="8075" y="2076"/>
                        <a:pt x="8017" y="2047"/>
                      </a:cubicBezTo>
                      <a:cubicBezTo>
                        <a:pt x="7930" y="2019"/>
                        <a:pt x="7844" y="1990"/>
                        <a:pt x="7757" y="1903"/>
                      </a:cubicBezTo>
                      <a:lnTo>
                        <a:pt x="4614" y="0"/>
                      </a:lnTo>
                      <a:lnTo>
                        <a:pt x="4585" y="1153"/>
                      </a:lnTo>
                      <a:cubicBezTo>
                        <a:pt x="4585" y="1355"/>
                        <a:pt x="4441" y="1528"/>
                        <a:pt x="4182" y="1672"/>
                      </a:cubicBezTo>
                      <a:lnTo>
                        <a:pt x="0" y="4095"/>
                      </a:lnTo>
                      <a:cubicBezTo>
                        <a:pt x="58" y="4181"/>
                        <a:pt x="144" y="4268"/>
                        <a:pt x="260" y="4326"/>
                      </a:cubicBezTo>
                      <a:lnTo>
                        <a:pt x="6229" y="7959"/>
                      </a:lnTo>
                      <a:cubicBezTo>
                        <a:pt x="6344" y="8017"/>
                        <a:pt x="6460" y="8074"/>
                        <a:pt x="6604" y="8103"/>
                      </a:cubicBezTo>
                      <a:cubicBezTo>
                        <a:pt x="6633" y="8103"/>
                        <a:pt x="6633" y="8103"/>
                        <a:pt x="6662" y="8103"/>
                      </a:cubicBezTo>
                      <a:cubicBezTo>
                        <a:pt x="6806" y="8132"/>
                        <a:pt x="6950" y="8161"/>
                        <a:pt x="7123" y="8161"/>
                      </a:cubicBezTo>
                      <a:lnTo>
                        <a:pt x="7123" y="8161"/>
                      </a:lnTo>
                      <a:cubicBezTo>
                        <a:pt x="7267" y="8161"/>
                        <a:pt x="7440" y="8132"/>
                        <a:pt x="7584" y="8103"/>
                      </a:cubicBezTo>
                      <a:lnTo>
                        <a:pt x="7613" y="8103"/>
                      </a:lnTo>
                      <a:cubicBezTo>
                        <a:pt x="7757" y="8074"/>
                        <a:pt x="7902" y="8017"/>
                        <a:pt x="8017" y="7930"/>
                      </a:cubicBezTo>
                      <a:lnTo>
                        <a:pt x="12833" y="5133"/>
                      </a:lnTo>
                      <a:cubicBezTo>
                        <a:pt x="12890" y="5104"/>
                        <a:pt x="12919" y="5075"/>
                        <a:pt x="12948" y="5018"/>
                      </a:cubicBezTo>
                      <a:lnTo>
                        <a:pt x="10266" y="3518"/>
                      </a:lnTo>
                      <a:lnTo>
                        <a:pt x="10266" y="3518"/>
                      </a:lnTo>
                      <a:close/>
                    </a:path>
                  </a:pathLst>
                </a:custGeom>
                <a:solidFill>
                  <a:srgbClr val="4C4DC3"/>
                </a:solidFill>
                <a:ln w="2878" cap="flat">
                  <a:noFill/>
                  <a:prstDash val="solid"/>
                  <a:miter/>
                </a:ln>
              </p:spPr>
              <p:txBody>
                <a:bodyPr rtlCol="0" anchor="ctr"/>
                <a:lstStyle/>
                <a:p>
                  <a:endParaRPr lang="zh-CN" altLang="en-US"/>
                </a:p>
              </p:txBody>
            </p:sp>
            <p:sp>
              <p:nvSpPr>
                <p:cNvPr id="442" name="Aichitds6-68"/>
                <p:cNvSpPr/>
                <p:nvPr/>
              </p:nvSpPr>
              <p:spPr>
                <a:xfrm>
                  <a:off x="9177685" y="5611230"/>
                  <a:ext cx="12919" cy="8132"/>
                </a:xfrm>
                <a:custGeom>
                  <a:avLst/>
                  <a:gdLst>
                    <a:gd name="connsiteX0" fmla="*/ 10209 w 12919"/>
                    <a:gd name="connsiteY0" fmla="*/ 3432 h 8132"/>
                    <a:gd name="connsiteX1" fmla="*/ 10064 w 12919"/>
                    <a:gd name="connsiteY1" fmla="*/ 3316 h 8132"/>
                    <a:gd name="connsiteX2" fmla="*/ 10007 w 12919"/>
                    <a:gd name="connsiteY2" fmla="*/ 3230 h 8132"/>
                    <a:gd name="connsiteX3" fmla="*/ 9978 w 12919"/>
                    <a:gd name="connsiteY3" fmla="*/ 3201 h 8132"/>
                    <a:gd name="connsiteX4" fmla="*/ 9978 w 12919"/>
                    <a:gd name="connsiteY4" fmla="*/ 3172 h 8132"/>
                    <a:gd name="connsiteX5" fmla="*/ 9949 w 12919"/>
                    <a:gd name="connsiteY5" fmla="*/ 3143 h 8132"/>
                    <a:gd name="connsiteX6" fmla="*/ 9920 w 12919"/>
                    <a:gd name="connsiteY6" fmla="*/ 3086 h 8132"/>
                    <a:gd name="connsiteX7" fmla="*/ 9920 w 12919"/>
                    <a:gd name="connsiteY7" fmla="*/ 2999 h 8132"/>
                    <a:gd name="connsiteX8" fmla="*/ 9920 w 12919"/>
                    <a:gd name="connsiteY8" fmla="*/ 2942 h 8132"/>
                    <a:gd name="connsiteX9" fmla="*/ 9920 w 12919"/>
                    <a:gd name="connsiteY9" fmla="*/ 2942 h 8132"/>
                    <a:gd name="connsiteX10" fmla="*/ 9978 w 12919"/>
                    <a:gd name="connsiteY10" fmla="*/ 1615 h 8132"/>
                    <a:gd name="connsiteX11" fmla="*/ 9488 w 12919"/>
                    <a:gd name="connsiteY11" fmla="*/ 1903 h 8132"/>
                    <a:gd name="connsiteX12" fmla="*/ 9315 w 12919"/>
                    <a:gd name="connsiteY12" fmla="*/ 1990 h 8132"/>
                    <a:gd name="connsiteX13" fmla="*/ 9170 w 12919"/>
                    <a:gd name="connsiteY13" fmla="*/ 2047 h 8132"/>
                    <a:gd name="connsiteX14" fmla="*/ 9084 w 12919"/>
                    <a:gd name="connsiteY14" fmla="*/ 2076 h 8132"/>
                    <a:gd name="connsiteX15" fmla="*/ 9084 w 12919"/>
                    <a:gd name="connsiteY15" fmla="*/ 2076 h 8132"/>
                    <a:gd name="connsiteX16" fmla="*/ 9055 w 12919"/>
                    <a:gd name="connsiteY16" fmla="*/ 2076 h 8132"/>
                    <a:gd name="connsiteX17" fmla="*/ 8911 w 12919"/>
                    <a:gd name="connsiteY17" fmla="*/ 2105 h 8132"/>
                    <a:gd name="connsiteX18" fmla="*/ 8795 w 12919"/>
                    <a:gd name="connsiteY18" fmla="*/ 2105 h 8132"/>
                    <a:gd name="connsiteX19" fmla="*/ 8680 w 12919"/>
                    <a:gd name="connsiteY19" fmla="*/ 2105 h 8132"/>
                    <a:gd name="connsiteX20" fmla="*/ 8622 w 12919"/>
                    <a:gd name="connsiteY20" fmla="*/ 2105 h 8132"/>
                    <a:gd name="connsiteX21" fmla="*/ 8594 w 12919"/>
                    <a:gd name="connsiteY21" fmla="*/ 2105 h 8132"/>
                    <a:gd name="connsiteX22" fmla="*/ 8536 w 12919"/>
                    <a:gd name="connsiteY22" fmla="*/ 2105 h 8132"/>
                    <a:gd name="connsiteX23" fmla="*/ 8392 w 12919"/>
                    <a:gd name="connsiteY23" fmla="*/ 2105 h 8132"/>
                    <a:gd name="connsiteX24" fmla="*/ 8219 w 12919"/>
                    <a:gd name="connsiteY24" fmla="*/ 2076 h 8132"/>
                    <a:gd name="connsiteX25" fmla="*/ 8190 w 12919"/>
                    <a:gd name="connsiteY25" fmla="*/ 2076 h 8132"/>
                    <a:gd name="connsiteX26" fmla="*/ 8132 w 12919"/>
                    <a:gd name="connsiteY26" fmla="*/ 2047 h 8132"/>
                    <a:gd name="connsiteX27" fmla="*/ 8017 w 12919"/>
                    <a:gd name="connsiteY27" fmla="*/ 2019 h 8132"/>
                    <a:gd name="connsiteX28" fmla="*/ 7757 w 12919"/>
                    <a:gd name="connsiteY28" fmla="*/ 1903 h 8132"/>
                    <a:gd name="connsiteX29" fmla="*/ 4614 w 12919"/>
                    <a:gd name="connsiteY29" fmla="*/ 0 h 8132"/>
                    <a:gd name="connsiteX30" fmla="*/ 4585 w 12919"/>
                    <a:gd name="connsiteY30" fmla="*/ 1154 h 8132"/>
                    <a:gd name="connsiteX31" fmla="*/ 4181 w 12919"/>
                    <a:gd name="connsiteY31" fmla="*/ 1672 h 8132"/>
                    <a:gd name="connsiteX32" fmla="*/ 0 w 12919"/>
                    <a:gd name="connsiteY32" fmla="*/ 4095 h 8132"/>
                    <a:gd name="connsiteX33" fmla="*/ 231 w 12919"/>
                    <a:gd name="connsiteY33" fmla="*/ 4297 h 8132"/>
                    <a:gd name="connsiteX34" fmla="*/ 6200 w 12919"/>
                    <a:gd name="connsiteY34" fmla="*/ 7930 h 8132"/>
                    <a:gd name="connsiteX35" fmla="*/ 6575 w 12919"/>
                    <a:gd name="connsiteY35" fmla="*/ 8075 h 8132"/>
                    <a:gd name="connsiteX36" fmla="*/ 6633 w 12919"/>
                    <a:gd name="connsiteY36" fmla="*/ 8075 h 8132"/>
                    <a:gd name="connsiteX37" fmla="*/ 7065 w 12919"/>
                    <a:gd name="connsiteY37" fmla="*/ 8132 h 8132"/>
                    <a:gd name="connsiteX38" fmla="*/ 7065 w 12919"/>
                    <a:gd name="connsiteY38" fmla="*/ 8132 h 8132"/>
                    <a:gd name="connsiteX39" fmla="*/ 7527 w 12919"/>
                    <a:gd name="connsiteY39" fmla="*/ 8075 h 8132"/>
                    <a:gd name="connsiteX40" fmla="*/ 7555 w 12919"/>
                    <a:gd name="connsiteY40" fmla="*/ 8075 h 8132"/>
                    <a:gd name="connsiteX41" fmla="*/ 7959 w 12919"/>
                    <a:gd name="connsiteY41" fmla="*/ 7930 h 8132"/>
                    <a:gd name="connsiteX42" fmla="*/ 12775 w 12919"/>
                    <a:gd name="connsiteY42" fmla="*/ 5133 h 8132"/>
                    <a:gd name="connsiteX43" fmla="*/ 12919 w 12919"/>
                    <a:gd name="connsiteY43" fmla="*/ 5018 h 8132"/>
                    <a:gd name="connsiteX44" fmla="*/ 10209 w 12919"/>
                    <a:gd name="connsiteY44" fmla="*/ 3432 h 8132"/>
                    <a:gd name="connsiteX45" fmla="*/ 10209 w 12919"/>
                    <a:gd name="connsiteY45"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0209" y="3432"/>
                      </a:moveTo>
                      <a:cubicBezTo>
                        <a:pt x="10151" y="3403"/>
                        <a:pt x="10093" y="3345"/>
                        <a:pt x="10064" y="3316"/>
                      </a:cubicBezTo>
                      <a:cubicBezTo>
                        <a:pt x="10036" y="3288"/>
                        <a:pt x="10007" y="3259"/>
                        <a:pt x="10007" y="3230"/>
                      </a:cubicBezTo>
                      <a:lnTo>
                        <a:pt x="9978" y="3201"/>
                      </a:lnTo>
                      <a:lnTo>
                        <a:pt x="9978" y="3172"/>
                      </a:lnTo>
                      <a:cubicBezTo>
                        <a:pt x="9978" y="3172"/>
                        <a:pt x="9978" y="3143"/>
                        <a:pt x="9949" y="3143"/>
                      </a:cubicBezTo>
                      <a:cubicBezTo>
                        <a:pt x="9949" y="3114"/>
                        <a:pt x="9920" y="3086"/>
                        <a:pt x="9920" y="3086"/>
                      </a:cubicBezTo>
                      <a:cubicBezTo>
                        <a:pt x="9920" y="3057"/>
                        <a:pt x="9920" y="2999"/>
                        <a:pt x="9920" y="2999"/>
                      </a:cubicBezTo>
                      <a:lnTo>
                        <a:pt x="9920" y="2942"/>
                      </a:lnTo>
                      <a:lnTo>
                        <a:pt x="9920" y="2942"/>
                      </a:lnTo>
                      <a:lnTo>
                        <a:pt x="9978" y="1615"/>
                      </a:lnTo>
                      <a:lnTo>
                        <a:pt x="9488" y="1903"/>
                      </a:lnTo>
                      <a:cubicBezTo>
                        <a:pt x="9430" y="1932"/>
                        <a:pt x="9372" y="1961"/>
                        <a:pt x="9315" y="1990"/>
                      </a:cubicBezTo>
                      <a:cubicBezTo>
                        <a:pt x="9257" y="2019"/>
                        <a:pt x="9199" y="2047"/>
                        <a:pt x="9170" y="2047"/>
                      </a:cubicBezTo>
                      <a:cubicBezTo>
                        <a:pt x="9142" y="2047"/>
                        <a:pt x="9113" y="2047"/>
                        <a:pt x="9084" y="2076"/>
                      </a:cubicBezTo>
                      <a:lnTo>
                        <a:pt x="9084" y="2076"/>
                      </a:lnTo>
                      <a:cubicBezTo>
                        <a:pt x="9084" y="2076"/>
                        <a:pt x="9055" y="2076"/>
                        <a:pt x="9055" y="2076"/>
                      </a:cubicBezTo>
                      <a:cubicBezTo>
                        <a:pt x="8997" y="2076"/>
                        <a:pt x="8968" y="2076"/>
                        <a:pt x="8911" y="2105"/>
                      </a:cubicBezTo>
                      <a:cubicBezTo>
                        <a:pt x="8853" y="2105"/>
                        <a:pt x="8824" y="2105"/>
                        <a:pt x="8795" y="2105"/>
                      </a:cubicBezTo>
                      <a:cubicBezTo>
                        <a:pt x="8738" y="2105"/>
                        <a:pt x="8709" y="2105"/>
                        <a:pt x="8680" y="2105"/>
                      </a:cubicBezTo>
                      <a:cubicBezTo>
                        <a:pt x="8680" y="2105"/>
                        <a:pt x="8651" y="2105"/>
                        <a:pt x="8622" y="2105"/>
                      </a:cubicBezTo>
                      <a:lnTo>
                        <a:pt x="8594" y="2105"/>
                      </a:lnTo>
                      <a:cubicBezTo>
                        <a:pt x="8565" y="2105"/>
                        <a:pt x="8536" y="2105"/>
                        <a:pt x="8536" y="2105"/>
                      </a:cubicBezTo>
                      <a:cubicBezTo>
                        <a:pt x="8478" y="2105"/>
                        <a:pt x="8449" y="2105"/>
                        <a:pt x="8392" y="2105"/>
                      </a:cubicBezTo>
                      <a:cubicBezTo>
                        <a:pt x="8334" y="2105"/>
                        <a:pt x="8276" y="2105"/>
                        <a:pt x="8219" y="2076"/>
                      </a:cubicBezTo>
                      <a:cubicBezTo>
                        <a:pt x="8219" y="2076"/>
                        <a:pt x="8190" y="2076"/>
                        <a:pt x="8190" y="2076"/>
                      </a:cubicBezTo>
                      <a:cubicBezTo>
                        <a:pt x="8161" y="2076"/>
                        <a:pt x="8161" y="2076"/>
                        <a:pt x="8132" y="2047"/>
                      </a:cubicBezTo>
                      <a:cubicBezTo>
                        <a:pt x="8103" y="2047"/>
                        <a:pt x="8046" y="2047"/>
                        <a:pt x="8017" y="2019"/>
                      </a:cubicBezTo>
                      <a:cubicBezTo>
                        <a:pt x="7930" y="1990"/>
                        <a:pt x="7844" y="1932"/>
                        <a:pt x="7757" y="1903"/>
                      </a:cubicBezTo>
                      <a:lnTo>
                        <a:pt x="4614" y="0"/>
                      </a:lnTo>
                      <a:lnTo>
                        <a:pt x="4585" y="1154"/>
                      </a:lnTo>
                      <a:cubicBezTo>
                        <a:pt x="4556" y="1326"/>
                        <a:pt x="4441" y="1528"/>
                        <a:pt x="4181" y="1672"/>
                      </a:cubicBezTo>
                      <a:lnTo>
                        <a:pt x="0" y="4095"/>
                      </a:lnTo>
                      <a:cubicBezTo>
                        <a:pt x="58" y="4153"/>
                        <a:pt x="115" y="4239"/>
                        <a:pt x="231" y="4297"/>
                      </a:cubicBezTo>
                      <a:lnTo>
                        <a:pt x="6200" y="7930"/>
                      </a:lnTo>
                      <a:cubicBezTo>
                        <a:pt x="6315" y="7988"/>
                        <a:pt x="6460" y="8046"/>
                        <a:pt x="6575" y="8075"/>
                      </a:cubicBezTo>
                      <a:cubicBezTo>
                        <a:pt x="6604" y="8075"/>
                        <a:pt x="6633" y="8075"/>
                        <a:pt x="6633" y="8075"/>
                      </a:cubicBezTo>
                      <a:cubicBezTo>
                        <a:pt x="6777" y="8104"/>
                        <a:pt x="6921" y="8132"/>
                        <a:pt x="7065" y="8132"/>
                      </a:cubicBezTo>
                      <a:lnTo>
                        <a:pt x="7065" y="8132"/>
                      </a:lnTo>
                      <a:cubicBezTo>
                        <a:pt x="7209" y="8132"/>
                        <a:pt x="7382" y="8104"/>
                        <a:pt x="7527" y="8075"/>
                      </a:cubicBezTo>
                      <a:lnTo>
                        <a:pt x="7555" y="8075"/>
                      </a:lnTo>
                      <a:cubicBezTo>
                        <a:pt x="7700" y="8046"/>
                        <a:pt x="7844" y="7988"/>
                        <a:pt x="7959" y="7930"/>
                      </a:cubicBezTo>
                      <a:lnTo>
                        <a:pt x="12775" y="5133"/>
                      </a:lnTo>
                      <a:cubicBezTo>
                        <a:pt x="12833" y="5104"/>
                        <a:pt x="12862" y="5075"/>
                        <a:pt x="12919" y="5018"/>
                      </a:cubicBezTo>
                      <a:lnTo>
                        <a:pt x="10209" y="3432"/>
                      </a:lnTo>
                      <a:lnTo>
                        <a:pt x="10209" y="3432"/>
                      </a:lnTo>
                      <a:close/>
                    </a:path>
                  </a:pathLst>
                </a:custGeom>
                <a:solidFill>
                  <a:srgbClr val="4C4DC3"/>
                </a:solidFill>
                <a:ln w="2878" cap="flat">
                  <a:noFill/>
                  <a:prstDash val="solid"/>
                  <a:miter/>
                </a:ln>
              </p:spPr>
              <p:txBody>
                <a:bodyPr rtlCol="0" anchor="ctr"/>
                <a:lstStyle/>
                <a:p>
                  <a:endParaRPr lang="zh-CN" altLang="en-US"/>
                </a:p>
              </p:txBody>
            </p:sp>
            <p:sp>
              <p:nvSpPr>
                <p:cNvPr id="443" name="Aichitds6-69"/>
                <p:cNvSpPr/>
                <p:nvPr/>
              </p:nvSpPr>
              <p:spPr>
                <a:xfrm>
                  <a:off x="9186134" y="5616479"/>
                  <a:ext cx="12948" cy="8103"/>
                </a:xfrm>
                <a:custGeom>
                  <a:avLst/>
                  <a:gdLst>
                    <a:gd name="connsiteX0" fmla="*/ 10324 w 12948"/>
                    <a:gd name="connsiteY0" fmla="*/ 3374 h 8103"/>
                    <a:gd name="connsiteX1" fmla="*/ 10180 w 12948"/>
                    <a:gd name="connsiteY1" fmla="*/ 3259 h 8103"/>
                    <a:gd name="connsiteX2" fmla="*/ 10093 w 12948"/>
                    <a:gd name="connsiteY2" fmla="*/ 3172 h 8103"/>
                    <a:gd name="connsiteX3" fmla="*/ 10064 w 12948"/>
                    <a:gd name="connsiteY3" fmla="*/ 3143 h 8103"/>
                    <a:gd name="connsiteX4" fmla="*/ 10064 w 12948"/>
                    <a:gd name="connsiteY4" fmla="*/ 3143 h 8103"/>
                    <a:gd name="connsiteX5" fmla="*/ 10036 w 12948"/>
                    <a:gd name="connsiteY5" fmla="*/ 3114 h 8103"/>
                    <a:gd name="connsiteX6" fmla="*/ 10007 w 12948"/>
                    <a:gd name="connsiteY6" fmla="*/ 3028 h 8103"/>
                    <a:gd name="connsiteX7" fmla="*/ 10007 w 12948"/>
                    <a:gd name="connsiteY7" fmla="*/ 2970 h 8103"/>
                    <a:gd name="connsiteX8" fmla="*/ 9978 w 12948"/>
                    <a:gd name="connsiteY8" fmla="*/ 2912 h 8103"/>
                    <a:gd name="connsiteX9" fmla="*/ 9978 w 12948"/>
                    <a:gd name="connsiteY9" fmla="*/ 2912 h 8103"/>
                    <a:gd name="connsiteX10" fmla="*/ 10036 w 12948"/>
                    <a:gd name="connsiteY10" fmla="*/ 1557 h 8103"/>
                    <a:gd name="connsiteX11" fmla="*/ 9545 w 12948"/>
                    <a:gd name="connsiteY11" fmla="*/ 1845 h 8103"/>
                    <a:gd name="connsiteX12" fmla="*/ 9343 w 12948"/>
                    <a:gd name="connsiteY12" fmla="*/ 1932 h 8103"/>
                    <a:gd name="connsiteX13" fmla="*/ 9199 w 12948"/>
                    <a:gd name="connsiteY13" fmla="*/ 1990 h 8103"/>
                    <a:gd name="connsiteX14" fmla="*/ 9142 w 12948"/>
                    <a:gd name="connsiteY14" fmla="*/ 2019 h 8103"/>
                    <a:gd name="connsiteX15" fmla="*/ 9113 w 12948"/>
                    <a:gd name="connsiteY15" fmla="*/ 2019 h 8103"/>
                    <a:gd name="connsiteX16" fmla="*/ 9084 w 12948"/>
                    <a:gd name="connsiteY16" fmla="*/ 2047 h 8103"/>
                    <a:gd name="connsiteX17" fmla="*/ 8940 w 12948"/>
                    <a:gd name="connsiteY17" fmla="*/ 2047 h 8103"/>
                    <a:gd name="connsiteX18" fmla="*/ 8824 w 12948"/>
                    <a:gd name="connsiteY18" fmla="*/ 2076 h 8103"/>
                    <a:gd name="connsiteX19" fmla="*/ 8709 w 12948"/>
                    <a:gd name="connsiteY19" fmla="*/ 2076 h 8103"/>
                    <a:gd name="connsiteX20" fmla="*/ 8680 w 12948"/>
                    <a:gd name="connsiteY20" fmla="*/ 2076 h 8103"/>
                    <a:gd name="connsiteX21" fmla="*/ 8651 w 12948"/>
                    <a:gd name="connsiteY21" fmla="*/ 2076 h 8103"/>
                    <a:gd name="connsiteX22" fmla="*/ 8565 w 12948"/>
                    <a:gd name="connsiteY22" fmla="*/ 2076 h 8103"/>
                    <a:gd name="connsiteX23" fmla="*/ 8421 w 12948"/>
                    <a:gd name="connsiteY23" fmla="*/ 2076 h 8103"/>
                    <a:gd name="connsiteX24" fmla="*/ 8248 w 12948"/>
                    <a:gd name="connsiteY24" fmla="*/ 2047 h 8103"/>
                    <a:gd name="connsiteX25" fmla="*/ 8190 w 12948"/>
                    <a:gd name="connsiteY25" fmla="*/ 2047 h 8103"/>
                    <a:gd name="connsiteX26" fmla="*/ 8132 w 12948"/>
                    <a:gd name="connsiteY26" fmla="*/ 2047 h 8103"/>
                    <a:gd name="connsiteX27" fmla="*/ 8017 w 12948"/>
                    <a:gd name="connsiteY27" fmla="*/ 2019 h 8103"/>
                    <a:gd name="connsiteX28" fmla="*/ 7757 w 12948"/>
                    <a:gd name="connsiteY28" fmla="*/ 1903 h 8103"/>
                    <a:gd name="connsiteX29" fmla="*/ 4614 w 12948"/>
                    <a:gd name="connsiteY29" fmla="*/ 0 h 8103"/>
                    <a:gd name="connsiteX30" fmla="*/ 4585 w 12948"/>
                    <a:gd name="connsiteY30" fmla="*/ 1153 h 8103"/>
                    <a:gd name="connsiteX31" fmla="*/ 4182 w 12948"/>
                    <a:gd name="connsiteY31" fmla="*/ 1672 h 8103"/>
                    <a:gd name="connsiteX32" fmla="*/ 0 w 12948"/>
                    <a:gd name="connsiteY32" fmla="*/ 4095 h 8103"/>
                    <a:gd name="connsiteX33" fmla="*/ 231 w 12948"/>
                    <a:gd name="connsiteY33" fmla="*/ 4297 h 8103"/>
                    <a:gd name="connsiteX34" fmla="*/ 6200 w 12948"/>
                    <a:gd name="connsiteY34" fmla="*/ 7902 h 8103"/>
                    <a:gd name="connsiteX35" fmla="*/ 6575 w 12948"/>
                    <a:gd name="connsiteY35" fmla="*/ 8045 h 8103"/>
                    <a:gd name="connsiteX36" fmla="*/ 6633 w 12948"/>
                    <a:gd name="connsiteY36" fmla="*/ 8045 h 8103"/>
                    <a:gd name="connsiteX37" fmla="*/ 7065 w 12948"/>
                    <a:gd name="connsiteY37" fmla="*/ 8103 h 8103"/>
                    <a:gd name="connsiteX38" fmla="*/ 7094 w 12948"/>
                    <a:gd name="connsiteY38" fmla="*/ 8103 h 8103"/>
                    <a:gd name="connsiteX39" fmla="*/ 7555 w 12948"/>
                    <a:gd name="connsiteY39" fmla="*/ 8045 h 8103"/>
                    <a:gd name="connsiteX40" fmla="*/ 7584 w 12948"/>
                    <a:gd name="connsiteY40" fmla="*/ 8045 h 8103"/>
                    <a:gd name="connsiteX41" fmla="*/ 7988 w 12948"/>
                    <a:gd name="connsiteY41" fmla="*/ 7873 h 8103"/>
                    <a:gd name="connsiteX42" fmla="*/ 12804 w 12948"/>
                    <a:gd name="connsiteY42" fmla="*/ 5104 h 8103"/>
                    <a:gd name="connsiteX43" fmla="*/ 12948 w 12948"/>
                    <a:gd name="connsiteY43" fmla="*/ 4989 h 8103"/>
                    <a:gd name="connsiteX44" fmla="*/ 10324 w 12948"/>
                    <a:gd name="connsiteY44" fmla="*/ 3374 h 8103"/>
                    <a:gd name="connsiteX45" fmla="*/ 10324 w 12948"/>
                    <a:gd name="connsiteY45" fmla="*/ 3374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03">
                      <a:moveTo>
                        <a:pt x="10324" y="3374"/>
                      </a:moveTo>
                      <a:cubicBezTo>
                        <a:pt x="10266" y="3345"/>
                        <a:pt x="10209" y="3287"/>
                        <a:pt x="10180" y="3259"/>
                      </a:cubicBezTo>
                      <a:cubicBezTo>
                        <a:pt x="10151" y="3230"/>
                        <a:pt x="10122" y="3201"/>
                        <a:pt x="10093" y="3172"/>
                      </a:cubicBezTo>
                      <a:cubicBezTo>
                        <a:pt x="10093" y="3172"/>
                        <a:pt x="10064" y="3172"/>
                        <a:pt x="10064" y="3143"/>
                      </a:cubicBezTo>
                      <a:lnTo>
                        <a:pt x="10064" y="3143"/>
                      </a:lnTo>
                      <a:cubicBezTo>
                        <a:pt x="10064" y="3114"/>
                        <a:pt x="10036" y="3114"/>
                        <a:pt x="10036" y="3114"/>
                      </a:cubicBezTo>
                      <a:cubicBezTo>
                        <a:pt x="10036" y="3085"/>
                        <a:pt x="10007" y="3057"/>
                        <a:pt x="10007" y="3028"/>
                      </a:cubicBezTo>
                      <a:cubicBezTo>
                        <a:pt x="10007" y="2999"/>
                        <a:pt x="10007" y="2970"/>
                        <a:pt x="10007" y="2970"/>
                      </a:cubicBezTo>
                      <a:lnTo>
                        <a:pt x="9978" y="2912"/>
                      </a:lnTo>
                      <a:lnTo>
                        <a:pt x="9978" y="2912"/>
                      </a:lnTo>
                      <a:lnTo>
                        <a:pt x="10036" y="1557"/>
                      </a:lnTo>
                      <a:lnTo>
                        <a:pt x="9545" y="1845"/>
                      </a:lnTo>
                      <a:cubicBezTo>
                        <a:pt x="9488" y="1874"/>
                        <a:pt x="9430" y="1903"/>
                        <a:pt x="9343" y="1932"/>
                      </a:cubicBezTo>
                      <a:cubicBezTo>
                        <a:pt x="9286" y="1961"/>
                        <a:pt x="9257" y="1961"/>
                        <a:pt x="9199" y="1990"/>
                      </a:cubicBezTo>
                      <a:cubicBezTo>
                        <a:pt x="9170" y="1990"/>
                        <a:pt x="9142" y="1990"/>
                        <a:pt x="9142" y="2019"/>
                      </a:cubicBezTo>
                      <a:lnTo>
                        <a:pt x="9113" y="2019"/>
                      </a:lnTo>
                      <a:cubicBezTo>
                        <a:pt x="9113" y="2019"/>
                        <a:pt x="9084" y="2019"/>
                        <a:pt x="9084" y="2047"/>
                      </a:cubicBezTo>
                      <a:cubicBezTo>
                        <a:pt x="9026" y="2047"/>
                        <a:pt x="8997" y="2047"/>
                        <a:pt x="8940" y="2047"/>
                      </a:cubicBezTo>
                      <a:cubicBezTo>
                        <a:pt x="8911" y="2076"/>
                        <a:pt x="8853" y="2076"/>
                        <a:pt x="8824" y="2076"/>
                      </a:cubicBezTo>
                      <a:cubicBezTo>
                        <a:pt x="8796" y="2076"/>
                        <a:pt x="8738" y="2076"/>
                        <a:pt x="8709" y="2076"/>
                      </a:cubicBezTo>
                      <a:cubicBezTo>
                        <a:pt x="8709" y="2076"/>
                        <a:pt x="8680" y="2076"/>
                        <a:pt x="8680" y="2076"/>
                      </a:cubicBezTo>
                      <a:lnTo>
                        <a:pt x="8651" y="2076"/>
                      </a:lnTo>
                      <a:cubicBezTo>
                        <a:pt x="8622" y="2076"/>
                        <a:pt x="8594" y="2076"/>
                        <a:pt x="8565" y="2076"/>
                      </a:cubicBezTo>
                      <a:cubicBezTo>
                        <a:pt x="8507" y="2076"/>
                        <a:pt x="8478" y="2076"/>
                        <a:pt x="8421" y="2076"/>
                      </a:cubicBezTo>
                      <a:cubicBezTo>
                        <a:pt x="8363" y="2076"/>
                        <a:pt x="8334" y="2047"/>
                        <a:pt x="8248" y="2047"/>
                      </a:cubicBezTo>
                      <a:cubicBezTo>
                        <a:pt x="8248" y="2047"/>
                        <a:pt x="8219" y="2047"/>
                        <a:pt x="8190" y="2047"/>
                      </a:cubicBezTo>
                      <a:cubicBezTo>
                        <a:pt x="8161" y="2047"/>
                        <a:pt x="8161" y="2047"/>
                        <a:pt x="8132" y="2047"/>
                      </a:cubicBezTo>
                      <a:cubicBezTo>
                        <a:pt x="8075" y="2047"/>
                        <a:pt x="8046" y="2019"/>
                        <a:pt x="8017" y="2019"/>
                      </a:cubicBezTo>
                      <a:cubicBezTo>
                        <a:pt x="7930" y="1990"/>
                        <a:pt x="7815" y="1961"/>
                        <a:pt x="7757" y="1903"/>
                      </a:cubicBezTo>
                      <a:lnTo>
                        <a:pt x="4614" y="0"/>
                      </a:lnTo>
                      <a:lnTo>
                        <a:pt x="4585" y="1153"/>
                      </a:lnTo>
                      <a:cubicBezTo>
                        <a:pt x="4585" y="1355"/>
                        <a:pt x="4441" y="1528"/>
                        <a:pt x="4182" y="1672"/>
                      </a:cubicBezTo>
                      <a:lnTo>
                        <a:pt x="0" y="4095"/>
                      </a:lnTo>
                      <a:cubicBezTo>
                        <a:pt x="58" y="4152"/>
                        <a:pt x="144" y="4239"/>
                        <a:pt x="231" y="4297"/>
                      </a:cubicBezTo>
                      <a:lnTo>
                        <a:pt x="6200" y="7902"/>
                      </a:lnTo>
                      <a:cubicBezTo>
                        <a:pt x="6315" y="7959"/>
                        <a:pt x="6431" y="8017"/>
                        <a:pt x="6575" y="8045"/>
                      </a:cubicBezTo>
                      <a:cubicBezTo>
                        <a:pt x="6604" y="8045"/>
                        <a:pt x="6633" y="8045"/>
                        <a:pt x="6633" y="8045"/>
                      </a:cubicBezTo>
                      <a:cubicBezTo>
                        <a:pt x="6777" y="8074"/>
                        <a:pt x="6921" y="8103"/>
                        <a:pt x="7065" y="8103"/>
                      </a:cubicBezTo>
                      <a:lnTo>
                        <a:pt x="7094" y="8103"/>
                      </a:lnTo>
                      <a:cubicBezTo>
                        <a:pt x="7238" y="8103"/>
                        <a:pt x="7382" y="8074"/>
                        <a:pt x="7555" y="8045"/>
                      </a:cubicBezTo>
                      <a:lnTo>
                        <a:pt x="7584" y="8045"/>
                      </a:lnTo>
                      <a:cubicBezTo>
                        <a:pt x="7728" y="8017"/>
                        <a:pt x="7873" y="7959"/>
                        <a:pt x="7988" y="7873"/>
                      </a:cubicBezTo>
                      <a:lnTo>
                        <a:pt x="12804" y="5104"/>
                      </a:lnTo>
                      <a:cubicBezTo>
                        <a:pt x="12862" y="5075"/>
                        <a:pt x="12890" y="5047"/>
                        <a:pt x="12948" y="4989"/>
                      </a:cubicBezTo>
                      <a:lnTo>
                        <a:pt x="10324" y="3374"/>
                      </a:lnTo>
                      <a:cubicBezTo>
                        <a:pt x="10353" y="3374"/>
                        <a:pt x="10353" y="3374"/>
                        <a:pt x="10324" y="3374"/>
                      </a:cubicBezTo>
                      <a:close/>
                    </a:path>
                  </a:pathLst>
                </a:custGeom>
                <a:solidFill>
                  <a:srgbClr val="4C4DC3"/>
                </a:solidFill>
                <a:ln w="2878" cap="flat">
                  <a:noFill/>
                  <a:prstDash val="solid"/>
                  <a:miter/>
                </a:ln>
              </p:spPr>
              <p:txBody>
                <a:bodyPr rtlCol="0" anchor="ctr"/>
                <a:lstStyle/>
                <a:p>
                  <a:endParaRPr lang="zh-CN" altLang="en-US"/>
                </a:p>
              </p:txBody>
            </p:sp>
            <p:sp>
              <p:nvSpPr>
                <p:cNvPr id="444" name="Aichitds6-70"/>
                <p:cNvSpPr/>
                <p:nvPr/>
              </p:nvSpPr>
              <p:spPr>
                <a:xfrm>
                  <a:off x="9194612" y="5621583"/>
                  <a:ext cx="12890" cy="8161"/>
                </a:xfrm>
                <a:custGeom>
                  <a:avLst/>
                  <a:gdLst>
                    <a:gd name="connsiteX0" fmla="*/ 10382 w 12890"/>
                    <a:gd name="connsiteY0" fmla="*/ 3432 h 8161"/>
                    <a:gd name="connsiteX1" fmla="*/ 10237 w 12890"/>
                    <a:gd name="connsiteY1" fmla="*/ 3316 h 8161"/>
                    <a:gd name="connsiteX2" fmla="*/ 10180 w 12890"/>
                    <a:gd name="connsiteY2" fmla="*/ 3230 h 8161"/>
                    <a:gd name="connsiteX3" fmla="*/ 10151 w 12890"/>
                    <a:gd name="connsiteY3" fmla="*/ 3201 h 8161"/>
                    <a:gd name="connsiteX4" fmla="*/ 10151 w 12890"/>
                    <a:gd name="connsiteY4" fmla="*/ 3201 h 8161"/>
                    <a:gd name="connsiteX5" fmla="*/ 10122 w 12890"/>
                    <a:gd name="connsiteY5" fmla="*/ 3172 h 8161"/>
                    <a:gd name="connsiteX6" fmla="*/ 10093 w 12890"/>
                    <a:gd name="connsiteY6" fmla="*/ 3115 h 8161"/>
                    <a:gd name="connsiteX7" fmla="*/ 10064 w 12890"/>
                    <a:gd name="connsiteY7" fmla="*/ 3028 h 8161"/>
                    <a:gd name="connsiteX8" fmla="*/ 10064 w 12890"/>
                    <a:gd name="connsiteY8" fmla="*/ 2970 h 8161"/>
                    <a:gd name="connsiteX9" fmla="*/ 10064 w 12890"/>
                    <a:gd name="connsiteY9" fmla="*/ 2970 h 8161"/>
                    <a:gd name="connsiteX10" fmla="*/ 10093 w 12890"/>
                    <a:gd name="connsiteY10" fmla="*/ 1644 h 8161"/>
                    <a:gd name="connsiteX11" fmla="*/ 9603 w 12890"/>
                    <a:gd name="connsiteY11" fmla="*/ 1932 h 8161"/>
                    <a:gd name="connsiteX12" fmla="*/ 9430 w 12890"/>
                    <a:gd name="connsiteY12" fmla="*/ 2019 h 8161"/>
                    <a:gd name="connsiteX13" fmla="*/ 9257 w 12890"/>
                    <a:gd name="connsiteY13" fmla="*/ 2077 h 8161"/>
                    <a:gd name="connsiteX14" fmla="*/ 9170 w 12890"/>
                    <a:gd name="connsiteY14" fmla="*/ 2077 h 8161"/>
                    <a:gd name="connsiteX15" fmla="*/ 9170 w 12890"/>
                    <a:gd name="connsiteY15" fmla="*/ 2077 h 8161"/>
                    <a:gd name="connsiteX16" fmla="*/ 9113 w 12890"/>
                    <a:gd name="connsiteY16" fmla="*/ 2077 h 8161"/>
                    <a:gd name="connsiteX17" fmla="*/ 8997 w 12890"/>
                    <a:gd name="connsiteY17" fmla="*/ 2105 h 8161"/>
                    <a:gd name="connsiteX18" fmla="*/ 8853 w 12890"/>
                    <a:gd name="connsiteY18" fmla="*/ 2105 h 8161"/>
                    <a:gd name="connsiteX19" fmla="*/ 8738 w 12890"/>
                    <a:gd name="connsiteY19" fmla="*/ 2105 h 8161"/>
                    <a:gd name="connsiteX20" fmla="*/ 8680 w 12890"/>
                    <a:gd name="connsiteY20" fmla="*/ 2105 h 8161"/>
                    <a:gd name="connsiteX21" fmla="*/ 8680 w 12890"/>
                    <a:gd name="connsiteY21" fmla="*/ 2105 h 8161"/>
                    <a:gd name="connsiteX22" fmla="*/ 8594 w 12890"/>
                    <a:gd name="connsiteY22" fmla="*/ 2105 h 8161"/>
                    <a:gd name="connsiteX23" fmla="*/ 8449 w 12890"/>
                    <a:gd name="connsiteY23" fmla="*/ 2105 h 8161"/>
                    <a:gd name="connsiteX24" fmla="*/ 8276 w 12890"/>
                    <a:gd name="connsiteY24" fmla="*/ 2077 h 8161"/>
                    <a:gd name="connsiteX25" fmla="*/ 8219 w 12890"/>
                    <a:gd name="connsiteY25" fmla="*/ 2048 h 8161"/>
                    <a:gd name="connsiteX26" fmla="*/ 8161 w 12890"/>
                    <a:gd name="connsiteY26" fmla="*/ 2048 h 8161"/>
                    <a:gd name="connsiteX27" fmla="*/ 8046 w 12890"/>
                    <a:gd name="connsiteY27" fmla="*/ 2019 h 8161"/>
                    <a:gd name="connsiteX28" fmla="*/ 7757 w 12890"/>
                    <a:gd name="connsiteY28" fmla="*/ 1903 h 8161"/>
                    <a:gd name="connsiteX29" fmla="*/ 4614 w 12890"/>
                    <a:gd name="connsiteY29" fmla="*/ 0 h 8161"/>
                    <a:gd name="connsiteX30" fmla="*/ 4585 w 12890"/>
                    <a:gd name="connsiteY30" fmla="*/ 1154 h 8161"/>
                    <a:gd name="connsiteX31" fmla="*/ 4182 w 12890"/>
                    <a:gd name="connsiteY31" fmla="*/ 1673 h 8161"/>
                    <a:gd name="connsiteX32" fmla="*/ 0 w 12890"/>
                    <a:gd name="connsiteY32" fmla="*/ 4095 h 8161"/>
                    <a:gd name="connsiteX33" fmla="*/ 231 w 12890"/>
                    <a:gd name="connsiteY33" fmla="*/ 4297 h 8161"/>
                    <a:gd name="connsiteX34" fmla="*/ 6200 w 12890"/>
                    <a:gd name="connsiteY34" fmla="*/ 7930 h 8161"/>
                    <a:gd name="connsiteX35" fmla="*/ 6575 w 12890"/>
                    <a:gd name="connsiteY35" fmla="*/ 8075 h 8161"/>
                    <a:gd name="connsiteX36" fmla="*/ 6633 w 12890"/>
                    <a:gd name="connsiteY36" fmla="*/ 8104 h 8161"/>
                    <a:gd name="connsiteX37" fmla="*/ 7065 w 12890"/>
                    <a:gd name="connsiteY37" fmla="*/ 8161 h 8161"/>
                    <a:gd name="connsiteX38" fmla="*/ 7065 w 12890"/>
                    <a:gd name="connsiteY38" fmla="*/ 8161 h 8161"/>
                    <a:gd name="connsiteX39" fmla="*/ 7527 w 12890"/>
                    <a:gd name="connsiteY39" fmla="*/ 8104 h 8161"/>
                    <a:gd name="connsiteX40" fmla="*/ 7527 w 12890"/>
                    <a:gd name="connsiteY40" fmla="*/ 8104 h 8161"/>
                    <a:gd name="connsiteX41" fmla="*/ 7930 w 12890"/>
                    <a:gd name="connsiteY41" fmla="*/ 7930 h 8161"/>
                    <a:gd name="connsiteX42" fmla="*/ 12746 w 12890"/>
                    <a:gd name="connsiteY42" fmla="*/ 5133 h 8161"/>
                    <a:gd name="connsiteX43" fmla="*/ 12890 w 12890"/>
                    <a:gd name="connsiteY43" fmla="*/ 5018 h 8161"/>
                    <a:gd name="connsiteX44" fmla="*/ 10382 w 12890"/>
                    <a:gd name="connsiteY44" fmla="*/ 3432 h 8161"/>
                    <a:gd name="connsiteX45" fmla="*/ 10382 w 12890"/>
                    <a:gd name="connsiteY45" fmla="*/ 3432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90" h="8161">
                      <a:moveTo>
                        <a:pt x="10382" y="3432"/>
                      </a:moveTo>
                      <a:cubicBezTo>
                        <a:pt x="10324" y="3403"/>
                        <a:pt x="10266" y="3374"/>
                        <a:pt x="10237" y="3316"/>
                      </a:cubicBezTo>
                      <a:cubicBezTo>
                        <a:pt x="10209" y="3288"/>
                        <a:pt x="10180" y="3259"/>
                        <a:pt x="10180" y="3230"/>
                      </a:cubicBezTo>
                      <a:cubicBezTo>
                        <a:pt x="10180" y="3201"/>
                        <a:pt x="10180" y="3201"/>
                        <a:pt x="10151" y="3201"/>
                      </a:cubicBezTo>
                      <a:lnTo>
                        <a:pt x="10151" y="3201"/>
                      </a:lnTo>
                      <a:cubicBezTo>
                        <a:pt x="10151" y="3172"/>
                        <a:pt x="10122" y="3172"/>
                        <a:pt x="10122" y="3172"/>
                      </a:cubicBezTo>
                      <a:cubicBezTo>
                        <a:pt x="10122" y="3144"/>
                        <a:pt x="10093" y="3144"/>
                        <a:pt x="10093" y="3115"/>
                      </a:cubicBezTo>
                      <a:cubicBezTo>
                        <a:pt x="10093" y="3086"/>
                        <a:pt x="10064" y="3028"/>
                        <a:pt x="10064" y="3028"/>
                      </a:cubicBezTo>
                      <a:lnTo>
                        <a:pt x="10064" y="2970"/>
                      </a:lnTo>
                      <a:lnTo>
                        <a:pt x="10064" y="2970"/>
                      </a:lnTo>
                      <a:lnTo>
                        <a:pt x="10093" y="1644"/>
                      </a:lnTo>
                      <a:lnTo>
                        <a:pt x="9603" y="1932"/>
                      </a:lnTo>
                      <a:cubicBezTo>
                        <a:pt x="9545" y="1961"/>
                        <a:pt x="9488" y="1990"/>
                        <a:pt x="9430" y="2019"/>
                      </a:cubicBezTo>
                      <a:cubicBezTo>
                        <a:pt x="9372" y="2019"/>
                        <a:pt x="9315" y="2048"/>
                        <a:pt x="9257" y="2077"/>
                      </a:cubicBezTo>
                      <a:cubicBezTo>
                        <a:pt x="9228" y="2077"/>
                        <a:pt x="9199" y="2077"/>
                        <a:pt x="9170" y="2077"/>
                      </a:cubicBezTo>
                      <a:lnTo>
                        <a:pt x="9170" y="2077"/>
                      </a:lnTo>
                      <a:cubicBezTo>
                        <a:pt x="9170" y="2077"/>
                        <a:pt x="9142" y="2077"/>
                        <a:pt x="9113" y="2077"/>
                      </a:cubicBezTo>
                      <a:cubicBezTo>
                        <a:pt x="9055" y="2077"/>
                        <a:pt x="9026" y="2077"/>
                        <a:pt x="8997" y="2105"/>
                      </a:cubicBezTo>
                      <a:cubicBezTo>
                        <a:pt x="8940" y="2105"/>
                        <a:pt x="8911" y="2105"/>
                        <a:pt x="8853" y="2105"/>
                      </a:cubicBezTo>
                      <a:cubicBezTo>
                        <a:pt x="8824" y="2105"/>
                        <a:pt x="8767" y="2105"/>
                        <a:pt x="8738" y="2105"/>
                      </a:cubicBezTo>
                      <a:lnTo>
                        <a:pt x="8680" y="2105"/>
                      </a:lnTo>
                      <a:lnTo>
                        <a:pt x="8680" y="2105"/>
                      </a:lnTo>
                      <a:cubicBezTo>
                        <a:pt x="8651" y="2105"/>
                        <a:pt x="8594" y="2105"/>
                        <a:pt x="8594" y="2105"/>
                      </a:cubicBezTo>
                      <a:cubicBezTo>
                        <a:pt x="8565" y="2105"/>
                        <a:pt x="8507" y="2105"/>
                        <a:pt x="8449" y="2105"/>
                      </a:cubicBezTo>
                      <a:cubicBezTo>
                        <a:pt x="8392" y="2105"/>
                        <a:pt x="8363" y="2105"/>
                        <a:pt x="8276" y="2077"/>
                      </a:cubicBezTo>
                      <a:cubicBezTo>
                        <a:pt x="8248" y="2077"/>
                        <a:pt x="8248" y="2077"/>
                        <a:pt x="8219" y="2048"/>
                      </a:cubicBezTo>
                      <a:cubicBezTo>
                        <a:pt x="8190" y="2048"/>
                        <a:pt x="8190" y="2048"/>
                        <a:pt x="8161" y="2048"/>
                      </a:cubicBezTo>
                      <a:cubicBezTo>
                        <a:pt x="8132" y="2048"/>
                        <a:pt x="8075" y="2019"/>
                        <a:pt x="8046" y="2019"/>
                      </a:cubicBezTo>
                      <a:cubicBezTo>
                        <a:pt x="7959" y="1990"/>
                        <a:pt x="7873" y="1961"/>
                        <a:pt x="7757" y="1903"/>
                      </a:cubicBezTo>
                      <a:lnTo>
                        <a:pt x="4614" y="0"/>
                      </a:lnTo>
                      <a:lnTo>
                        <a:pt x="4585" y="1154"/>
                      </a:lnTo>
                      <a:cubicBezTo>
                        <a:pt x="4585" y="1356"/>
                        <a:pt x="4441" y="1528"/>
                        <a:pt x="4182" y="1673"/>
                      </a:cubicBezTo>
                      <a:lnTo>
                        <a:pt x="0" y="4095"/>
                      </a:lnTo>
                      <a:cubicBezTo>
                        <a:pt x="58" y="4153"/>
                        <a:pt x="115" y="4239"/>
                        <a:pt x="231" y="4297"/>
                      </a:cubicBezTo>
                      <a:lnTo>
                        <a:pt x="6200" y="7930"/>
                      </a:lnTo>
                      <a:cubicBezTo>
                        <a:pt x="6315" y="7988"/>
                        <a:pt x="6460" y="8017"/>
                        <a:pt x="6575" y="8075"/>
                      </a:cubicBezTo>
                      <a:cubicBezTo>
                        <a:pt x="6604" y="8104"/>
                        <a:pt x="6604" y="8104"/>
                        <a:pt x="6633" y="8104"/>
                      </a:cubicBezTo>
                      <a:cubicBezTo>
                        <a:pt x="6777" y="8132"/>
                        <a:pt x="6921" y="8161"/>
                        <a:pt x="7065" y="8161"/>
                      </a:cubicBezTo>
                      <a:lnTo>
                        <a:pt x="7065" y="8161"/>
                      </a:lnTo>
                      <a:cubicBezTo>
                        <a:pt x="7238" y="8161"/>
                        <a:pt x="7382" y="8132"/>
                        <a:pt x="7527" y="8104"/>
                      </a:cubicBezTo>
                      <a:lnTo>
                        <a:pt x="7527" y="8104"/>
                      </a:lnTo>
                      <a:cubicBezTo>
                        <a:pt x="7671" y="8046"/>
                        <a:pt x="7815" y="8017"/>
                        <a:pt x="7930" y="7930"/>
                      </a:cubicBezTo>
                      <a:lnTo>
                        <a:pt x="12746" y="5133"/>
                      </a:lnTo>
                      <a:cubicBezTo>
                        <a:pt x="12804" y="5104"/>
                        <a:pt x="12833" y="5047"/>
                        <a:pt x="12890" y="5018"/>
                      </a:cubicBezTo>
                      <a:lnTo>
                        <a:pt x="10382" y="3432"/>
                      </a:lnTo>
                      <a:lnTo>
                        <a:pt x="10382" y="3432"/>
                      </a:lnTo>
                      <a:close/>
                    </a:path>
                  </a:pathLst>
                </a:custGeom>
                <a:solidFill>
                  <a:srgbClr val="4C4DC3"/>
                </a:solidFill>
                <a:ln w="2878" cap="flat">
                  <a:noFill/>
                  <a:prstDash val="solid"/>
                  <a:miter/>
                </a:ln>
              </p:spPr>
              <p:txBody>
                <a:bodyPr rtlCol="0" anchor="ctr"/>
                <a:lstStyle/>
                <a:p>
                  <a:endParaRPr lang="zh-CN" altLang="en-US"/>
                </a:p>
              </p:txBody>
            </p:sp>
            <p:sp>
              <p:nvSpPr>
                <p:cNvPr id="445" name="Aichitds6-71"/>
                <p:cNvSpPr/>
                <p:nvPr/>
              </p:nvSpPr>
              <p:spPr>
                <a:xfrm>
                  <a:off x="9211800" y="5631907"/>
                  <a:ext cx="12919" cy="8103"/>
                </a:xfrm>
                <a:custGeom>
                  <a:avLst/>
                  <a:gdLst>
                    <a:gd name="connsiteX0" fmla="*/ 10295 w 12919"/>
                    <a:gd name="connsiteY0" fmla="*/ 3460 h 8103"/>
                    <a:gd name="connsiteX1" fmla="*/ 10122 w 12919"/>
                    <a:gd name="connsiteY1" fmla="*/ 3345 h 8103"/>
                    <a:gd name="connsiteX2" fmla="*/ 10036 w 12919"/>
                    <a:gd name="connsiteY2" fmla="*/ 3259 h 8103"/>
                    <a:gd name="connsiteX3" fmla="*/ 10036 w 12919"/>
                    <a:gd name="connsiteY3" fmla="*/ 3230 h 8103"/>
                    <a:gd name="connsiteX4" fmla="*/ 10036 w 12919"/>
                    <a:gd name="connsiteY4" fmla="*/ 3201 h 8103"/>
                    <a:gd name="connsiteX5" fmla="*/ 10007 w 12919"/>
                    <a:gd name="connsiteY5" fmla="*/ 3172 h 8103"/>
                    <a:gd name="connsiteX6" fmla="*/ 9978 w 12919"/>
                    <a:gd name="connsiteY6" fmla="*/ 3114 h 8103"/>
                    <a:gd name="connsiteX7" fmla="*/ 9949 w 12919"/>
                    <a:gd name="connsiteY7" fmla="*/ 3057 h 8103"/>
                    <a:gd name="connsiteX8" fmla="*/ 9949 w 12919"/>
                    <a:gd name="connsiteY8" fmla="*/ 2970 h 8103"/>
                    <a:gd name="connsiteX9" fmla="*/ 9949 w 12919"/>
                    <a:gd name="connsiteY9" fmla="*/ 2970 h 8103"/>
                    <a:gd name="connsiteX10" fmla="*/ 10007 w 12919"/>
                    <a:gd name="connsiteY10" fmla="*/ 1644 h 8103"/>
                    <a:gd name="connsiteX11" fmla="*/ 9517 w 12919"/>
                    <a:gd name="connsiteY11" fmla="*/ 1932 h 8103"/>
                    <a:gd name="connsiteX12" fmla="*/ 9343 w 12919"/>
                    <a:gd name="connsiteY12" fmla="*/ 2019 h 8103"/>
                    <a:gd name="connsiteX13" fmla="*/ 9170 w 12919"/>
                    <a:gd name="connsiteY13" fmla="*/ 2076 h 8103"/>
                    <a:gd name="connsiteX14" fmla="*/ 9113 w 12919"/>
                    <a:gd name="connsiteY14" fmla="*/ 2076 h 8103"/>
                    <a:gd name="connsiteX15" fmla="*/ 9084 w 12919"/>
                    <a:gd name="connsiteY15" fmla="*/ 2076 h 8103"/>
                    <a:gd name="connsiteX16" fmla="*/ 9026 w 12919"/>
                    <a:gd name="connsiteY16" fmla="*/ 2076 h 8103"/>
                    <a:gd name="connsiteX17" fmla="*/ 8911 w 12919"/>
                    <a:gd name="connsiteY17" fmla="*/ 2105 h 8103"/>
                    <a:gd name="connsiteX18" fmla="*/ 8796 w 12919"/>
                    <a:gd name="connsiteY18" fmla="*/ 2134 h 8103"/>
                    <a:gd name="connsiteX19" fmla="*/ 8651 w 12919"/>
                    <a:gd name="connsiteY19" fmla="*/ 2134 h 8103"/>
                    <a:gd name="connsiteX20" fmla="*/ 8623 w 12919"/>
                    <a:gd name="connsiteY20" fmla="*/ 2134 h 8103"/>
                    <a:gd name="connsiteX21" fmla="*/ 8594 w 12919"/>
                    <a:gd name="connsiteY21" fmla="*/ 2134 h 8103"/>
                    <a:gd name="connsiteX22" fmla="*/ 8536 w 12919"/>
                    <a:gd name="connsiteY22" fmla="*/ 2134 h 8103"/>
                    <a:gd name="connsiteX23" fmla="*/ 8392 w 12919"/>
                    <a:gd name="connsiteY23" fmla="*/ 2134 h 8103"/>
                    <a:gd name="connsiteX24" fmla="*/ 8219 w 12919"/>
                    <a:gd name="connsiteY24" fmla="*/ 2105 h 8103"/>
                    <a:gd name="connsiteX25" fmla="*/ 8190 w 12919"/>
                    <a:gd name="connsiteY25" fmla="*/ 2105 h 8103"/>
                    <a:gd name="connsiteX26" fmla="*/ 8132 w 12919"/>
                    <a:gd name="connsiteY26" fmla="*/ 2076 h 8103"/>
                    <a:gd name="connsiteX27" fmla="*/ 8017 w 12919"/>
                    <a:gd name="connsiteY27" fmla="*/ 2047 h 8103"/>
                    <a:gd name="connsiteX28" fmla="*/ 7757 w 12919"/>
                    <a:gd name="connsiteY28" fmla="*/ 1903 h 8103"/>
                    <a:gd name="connsiteX29" fmla="*/ 4614 w 12919"/>
                    <a:gd name="connsiteY29" fmla="*/ 0 h 8103"/>
                    <a:gd name="connsiteX30" fmla="*/ 4556 w 12919"/>
                    <a:gd name="connsiteY30" fmla="*/ 1154 h 8103"/>
                    <a:gd name="connsiteX31" fmla="*/ 4182 w 12919"/>
                    <a:gd name="connsiteY31" fmla="*/ 1672 h 8103"/>
                    <a:gd name="connsiteX32" fmla="*/ 0 w 12919"/>
                    <a:gd name="connsiteY32" fmla="*/ 4095 h 8103"/>
                    <a:gd name="connsiteX33" fmla="*/ 231 w 12919"/>
                    <a:gd name="connsiteY33" fmla="*/ 4297 h 8103"/>
                    <a:gd name="connsiteX34" fmla="*/ 6200 w 12919"/>
                    <a:gd name="connsiteY34" fmla="*/ 7902 h 8103"/>
                    <a:gd name="connsiteX35" fmla="*/ 6575 w 12919"/>
                    <a:gd name="connsiteY35" fmla="*/ 8045 h 8103"/>
                    <a:gd name="connsiteX36" fmla="*/ 6633 w 12919"/>
                    <a:gd name="connsiteY36" fmla="*/ 8045 h 8103"/>
                    <a:gd name="connsiteX37" fmla="*/ 7065 w 12919"/>
                    <a:gd name="connsiteY37" fmla="*/ 8103 h 8103"/>
                    <a:gd name="connsiteX38" fmla="*/ 7065 w 12919"/>
                    <a:gd name="connsiteY38" fmla="*/ 8103 h 8103"/>
                    <a:gd name="connsiteX39" fmla="*/ 7527 w 12919"/>
                    <a:gd name="connsiteY39" fmla="*/ 8045 h 8103"/>
                    <a:gd name="connsiteX40" fmla="*/ 7555 w 12919"/>
                    <a:gd name="connsiteY40" fmla="*/ 8045 h 8103"/>
                    <a:gd name="connsiteX41" fmla="*/ 7959 w 12919"/>
                    <a:gd name="connsiteY41" fmla="*/ 7873 h 8103"/>
                    <a:gd name="connsiteX42" fmla="*/ 12775 w 12919"/>
                    <a:gd name="connsiteY42" fmla="*/ 5075 h 8103"/>
                    <a:gd name="connsiteX43" fmla="*/ 12919 w 12919"/>
                    <a:gd name="connsiteY43" fmla="*/ 4960 h 8103"/>
                    <a:gd name="connsiteX44" fmla="*/ 10295 w 12919"/>
                    <a:gd name="connsiteY44" fmla="*/ 3460 h 8103"/>
                    <a:gd name="connsiteX45" fmla="*/ 10295 w 12919"/>
                    <a:gd name="connsiteY45" fmla="*/ 3460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03">
                      <a:moveTo>
                        <a:pt x="10295" y="3460"/>
                      </a:moveTo>
                      <a:cubicBezTo>
                        <a:pt x="10237" y="3403"/>
                        <a:pt x="10180" y="3374"/>
                        <a:pt x="10122" y="3345"/>
                      </a:cubicBezTo>
                      <a:cubicBezTo>
                        <a:pt x="10093" y="3316"/>
                        <a:pt x="10064" y="3288"/>
                        <a:pt x="10036" y="3259"/>
                      </a:cubicBezTo>
                      <a:cubicBezTo>
                        <a:pt x="10036" y="3259"/>
                        <a:pt x="10036" y="3230"/>
                        <a:pt x="10036" y="3230"/>
                      </a:cubicBezTo>
                      <a:lnTo>
                        <a:pt x="10036" y="3201"/>
                      </a:lnTo>
                      <a:cubicBezTo>
                        <a:pt x="10007" y="3172"/>
                        <a:pt x="10007" y="3172"/>
                        <a:pt x="10007" y="3172"/>
                      </a:cubicBezTo>
                      <a:cubicBezTo>
                        <a:pt x="10007" y="3143"/>
                        <a:pt x="9978" y="3114"/>
                        <a:pt x="9978" y="3114"/>
                      </a:cubicBezTo>
                      <a:cubicBezTo>
                        <a:pt x="9978" y="3085"/>
                        <a:pt x="9949" y="3057"/>
                        <a:pt x="9949" y="3057"/>
                      </a:cubicBezTo>
                      <a:lnTo>
                        <a:pt x="9949" y="2970"/>
                      </a:lnTo>
                      <a:lnTo>
                        <a:pt x="9949" y="2970"/>
                      </a:lnTo>
                      <a:lnTo>
                        <a:pt x="10007" y="1644"/>
                      </a:lnTo>
                      <a:lnTo>
                        <a:pt x="9517" y="1932"/>
                      </a:lnTo>
                      <a:cubicBezTo>
                        <a:pt x="9459" y="1961"/>
                        <a:pt x="9401" y="1990"/>
                        <a:pt x="9343" y="2019"/>
                      </a:cubicBezTo>
                      <a:cubicBezTo>
                        <a:pt x="9286" y="2047"/>
                        <a:pt x="9228" y="2047"/>
                        <a:pt x="9170" y="2076"/>
                      </a:cubicBezTo>
                      <a:cubicBezTo>
                        <a:pt x="9142" y="2076"/>
                        <a:pt x="9113" y="2076"/>
                        <a:pt x="9113" y="2076"/>
                      </a:cubicBezTo>
                      <a:lnTo>
                        <a:pt x="9084" y="2076"/>
                      </a:lnTo>
                      <a:cubicBezTo>
                        <a:pt x="9084" y="2076"/>
                        <a:pt x="9055" y="2076"/>
                        <a:pt x="9026" y="2076"/>
                      </a:cubicBezTo>
                      <a:cubicBezTo>
                        <a:pt x="8997" y="2076"/>
                        <a:pt x="8940" y="2076"/>
                        <a:pt x="8911" y="2105"/>
                      </a:cubicBezTo>
                      <a:cubicBezTo>
                        <a:pt x="8853" y="2105"/>
                        <a:pt x="8824" y="2105"/>
                        <a:pt x="8796" y="2134"/>
                      </a:cubicBezTo>
                      <a:cubicBezTo>
                        <a:pt x="8738" y="2134"/>
                        <a:pt x="8709" y="2134"/>
                        <a:pt x="8651" y="2134"/>
                      </a:cubicBezTo>
                      <a:lnTo>
                        <a:pt x="8623" y="2134"/>
                      </a:lnTo>
                      <a:lnTo>
                        <a:pt x="8594" y="2134"/>
                      </a:lnTo>
                      <a:cubicBezTo>
                        <a:pt x="8594" y="2134"/>
                        <a:pt x="8536" y="2134"/>
                        <a:pt x="8536" y="2134"/>
                      </a:cubicBezTo>
                      <a:cubicBezTo>
                        <a:pt x="8507" y="2134"/>
                        <a:pt x="8450" y="2134"/>
                        <a:pt x="8392" y="2134"/>
                      </a:cubicBezTo>
                      <a:cubicBezTo>
                        <a:pt x="8334" y="2134"/>
                        <a:pt x="8276" y="2134"/>
                        <a:pt x="8219" y="2105"/>
                      </a:cubicBezTo>
                      <a:cubicBezTo>
                        <a:pt x="8219" y="2105"/>
                        <a:pt x="8190" y="2105"/>
                        <a:pt x="8190" y="2105"/>
                      </a:cubicBezTo>
                      <a:cubicBezTo>
                        <a:pt x="8161" y="2105"/>
                        <a:pt x="8161" y="2076"/>
                        <a:pt x="8132" y="2076"/>
                      </a:cubicBezTo>
                      <a:cubicBezTo>
                        <a:pt x="8103" y="2076"/>
                        <a:pt x="8075" y="2076"/>
                        <a:pt x="8017" y="2047"/>
                      </a:cubicBezTo>
                      <a:cubicBezTo>
                        <a:pt x="7930" y="2019"/>
                        <a:pt x="7815" y="1961"/>
                        <a:pt x="7757" y="1903"/>
                      </a:cubicBezTo>
                      <a:lnTo>
                        <a:pt x="4614" y="0"/>
                      </a:lnTo>
                      <a:lnTo>
                        <a:pt x="4556" y="1154"/>
                      </a:lnTo>
                      <a:cubicBezTo>
                        <a:pt x="4556" y="1355"/>
                        <a:pt x="4412" y="1557"/>
                        <a:pt x="4182" y="1672"/>
                      </a:cubicBezTo>
                      <a:lnTo>
                        <a:pt x="0" y="4095"/>
                      </a:lnTo>
                      <a:cubicBezTo>
                        <a:pt x="58" y="4152"/>
                        <a:pt x="115" y="4239"/>
                        <a:pt x="231" y="4297"/>
                      </a:cubicBezTo>
                      <a:lnTo>
                        <a:pt x="6200" y="7902"/>
                      </a:lnTo>
                      <a:cubicBezTo>
                        <a:pt x="6315" y="7959"/>
                        <a:pt x="6431" y="8017"/>
                        <a:pt x="6575" y="8045"/>
                      </a:cubicBezTo>
                      <a:cubicBezTo>
                        <a:pt x="6604" y="8045"/>
                        <a:pt x="6633" y="8045"/>
                        <a:pt x="6633" y="8045"/>
                      </a:cubicBezTo>
                      <a:cubicBezTo>
                        <a:pt x="6777" y="8074"/>
                        <a:pt x="6921" y="8103"/>
                        <a:pt x="7065" y="8103"/>
                      </a:cubicBezTo>
                      <a:lnTo>
                        <a:pt x="7065" y="8103"/>
                      </a:lnTo>
                      <a:cubicBezTo>
                        <a:pt x="7238" y="8103"/>
                        <a:pt x="7382" y="8074"/>
                        <a:pt x="7527" y="8045"/>
                      </a:cubicBezTo>
                      <a:cubicBezTo>
                        <a:pt x="7527" y="8045"/>
                        <a:pt x="7555" y="8045"/>
                        <a:pt x="7555" y="8045"/>
                      </a:cubicBezTo>
                      <a:cubicBezTo>
                        <a:pt x="7700" y="7988"/>
                        <a:pt x="7844" y="7959"/>
                        <a:pt x="7959" y="7873"/>
                      </a:cubicBezTo>
                      <a:lnTo>
                        <a:pt x="12775" y="5075"/>
                      </a:lnTo>
                      <a:cubicBezTo>
                        <a:pt x="12833" y="5047"/>
                        <a:pt x="12862" y="4989"/>
                        <a:pt x="12919" y="4960"/>
                      </a:cubicBezTo>
                      <a:lnTo>
                        <a:pt x="10295" y="3460"/>
                      </a:lnTo>
                      <a:lnTo>
                        <a:pt x="10295" y="3460"/>
                      </a:lnTo>
                      <a:close/>
                    </a:path>
                  </a:pathLst>
                </a:custGeom>
                <a:solidFill>
                  <a:srgbClr val="4C4DC3"/>
                </a:solidFill>
                <a:ln w="2878" cap="flat">
                  <a:noFill/>
                  <a:prstDash val="solid"/>
                  <a:miter/>
                </a:ln>
              </p:spPr>
              <p:txBody>
                <a:bodyPr rtlCol="0" anchor="ctr"/>
                <a:lstStyle/>
                <a:p>
                  <a:endParaRPr lang="zh-CN" altLang="en-US"/>
                </a:p>
              </p:txBody>
            </p:sp>
            <p:sp>
              <p:nvSpPr>
                <p:cNvPr id="446" name="Aichitds6-72"/>
                <p:cNvSpPr/>
                <p:nvPr/>
              </p:nvSpPr>
              <p:spPr>
                <a:xfrm>
                  <a:off x="9203264" y="5626774"/>
                  <a:ext cx="12948" cy="8132"/>
                </a:xfrm>
                <a:custGeom>
                  <a:avLst/>
                  <a:gdLst>
                    <a:gd name="connsiteX0" fmla="*/ 10295 w 12948"/>
                    <a:gd name="connsiteY0" fmla="*/ 3432 h 8132"/>
                    <a:gd name="connsiteX1" fmla="*/ 10122 w 12948"/>
                    <a:gd name="connsiteY1" fmla="*/ 3288 h 8132"/>
                    <a:gd name="connsiteX2" fmla="*/ 10036 w 12948"/>
                    <a:gd name="connsiteY2" fmla="*/ 3201 h 8132"/>
                    <a:gd name="connsiteX3" fmla="*/ 10036 w 12948"/>
                    <a:gd name="connsiteY3" fmla="*/ 3172 h 8132"/>
                    <a:gd name="connsiteX4" fmla="*/ 10036 w 12948"/>
                    <a:gd name="connsiteY4" fmla="*/ 3172 h 8132"/>
                    <a:gd name="connsiteX5" fmla="*/ 10007 w 12948"/>
                    <a:gd name="connsiteY5" fmla="*/ 3143 h 8132"/>
                    <a:gd name="connsiteX6" fmla="*/ 9978 w 12948"/>
                    <a:gd name="connsiteY6" fmla="*/ 3085 h 8132"/>
                    <a:gd name="connsiteX7" fmla="*/ 9949 w 12948"/>
                    <a:gd name="connsiteY7" fmla="*/ 2999 h 8132"/>
                    <a:gd name="connsiteX8" fmla="*/ 9949 w 12948"/>
                    <a:gd name="connsiteY8" fmla="*/ 2942 h 8132"/>
                    <a:gd name="connsiteX9" fmla="*/ 10007 w 12948"/>
                    <a:gd name="connsiteY9" fmla="*/ 1586 h 8132"/>
                    <a:gd name="connsiteX10" fmla="*/ 9516 w 12948"/>
                    <a:gd name="connsiteY10" fmla="*/ 1875 h 8132"/>
                    <a:gd name="connsiteX11" fmla="*/ 9343 w 12948"/>
                    <a:gd name="connsiteY11" fmla="*/ 1961 h 8132"/>
                    <a:gd name="connsiteX12" fmla="*/ 9170 w 12948"/>
                    <a:gd name="connsiteY12" fmla="*/ 2019 h 8132"/>
                    <a:gd name="connsiteX13" fmla="*/ 9084 w 12948"/>
                    <a:gd name="connsiteY13" fmla="*/ 2047 h 8132"/>
                    <a:gd name="connsiteX14" fmla="*/ 9055 w 12948"/>
                    <a:gd name="connsiteY14" fmla="*/ 2047 h 8132"/>
                    <a:gd name="connsiteX15" fmla="*/ 9026 w 12948"/>
                    <a:gd name="connsiteY15" fmla="*/ 2076 h 8132"/>
                    <a:gd name="connsiteX16" fmla="*/ 8911 w 12948"/>
                    <a:gd name="connsiteY16" fmla="*/ 2105 h 8132"/>
                    <a:gd name="connsiteX17" fmla="*/ 8795 w 12948"/>
                    <a:gd name="connsiteY17" fmla="*/ 2105 h 8132"/>
                    <a:gd name="connsiteX18" fmla="*/ 8651 w 12948"/>
                    <a:gd name="connsiteY18" fmla="*/ 2105 h 8132"/>
                    <a:gd name="connsiteX19" fmla="*/ 8594 w 12948"/>
                    <a:gd name="connsiteY19" fmla="*/ 2105 h 8132"/>
                    <a:gd name="connsiteX20" fmla="*/ 8594 w 12948"/>
                    <a:gd name="connsiteY20" fmla="*/ 2105 h 8132"/>
                    <a:gd name="connsiteX21" fmla="*/ 8536 w 12948"/>
                    <a:gd name="connsiteY21" fmla="*/ 2105 h 8132"/>
                    <a:gd name="connsiteX22" fmla="*/ 8392 w 12948"/>
                    <a:gd name="connsiteY22" fmla="*/ 2105 h 8132"/>
                    <a:gd name="connsiteX23" fmla="*/ 8190 w 12948"/>
                    <a:gd name="connsiteY23" fmla="*/ 2076 h 8132"/>
                    <a:gd name="connsiteX24" fmla="*/ 8161 w 12948"/>
                    <a:gd name="connsiteY24" fmla="*/ 2047 h 8132"/>
                    <a:gd name="connsiteX25" fmla="*/ 8103 w 12948"/>
                    <a:gd name="connsiteY25" fmla="*/ 2047 h 8132"/>
                    <a:gd name="connsiteX26" fmla="*/ 7988 w 12948"/>
                    <a:gd name="connsiteY26" fmla="*/ 2019 h 8132"/>
                    <a:gd name="connsiteX27" fmla="*/ 7700 w 12948"/>
                    <a:gd name="connsiteY27" fmla="*/ 1903 h 8132"/>
                    <a:gd name="connsiteX28" fmla="*/ 4585 w 12948"/>
                    <a:gd name="connsiteY28" fmla="*/ 0 h 8132"/>
                    <a:gd name="connsiteX29" fmla="*/ 4556 w 12948"/>
                    <a:gd name="connsiteY29" fmla="*/ 1154 h 8132"/>
                    <a:gd name="connsiteX30" fmla="*/ 4182 w 12948"/>
                    <a:gd name="connsiteY30" fmla="*/ 1701 h 8132"/>
                    <a:gd name="connsiteX31" fmla="*/ 0 w 12948"/>
                    <a:gd name="connsiteY31" fmla="*/ 4124 h 8132"/>
                    <a:gd name="connsiteX32" fmla="*/ 231 w 12948"/>
                    <a:gd name="connsiteY32" fmla="*/ 4326 h 8132"/>
                    <a:gd name="connsiteX33" fmla="*/ 6200 w 12948"/>
                    <a:gd name="connsiteY33" fmla="*/ 7930 h 8132"/>
                    <a:gd name="connsiteX34" fmla="*/ 6575 w 12948"/>
                    <a:gd name="connsiteY34" fmla="*/ 8075 h 8132"/>
                    <a:gd name="connsiteX35" fmla="*/ 6633 w 12948"/>
                    <a:gd name="connsiteY35" fmla="*/ 8104 h 8132"/>
                    <a:gd name="connsiteX36" fmla="*/ 7065 w 12948"/>
                    <a:gd name="connsiteY36" fmla="*/ 8132 h 8132"/>
                    <a:gd name="connsiteX37" fmla="*/ 7094 w 12948"/>
                    <a:gd name="connsiteY37" fmla="*/ 8132 h 8132"/>
                    <a:gd name="connsiteX38" fmla="*/ 7555 w 12948"/>
                    <a:gd name="connsiteY38" fmla="*/ 8075 h 8132"/>
                    <a:gd name="connsiteX39" fmla="*/ 7584 w 12948"/>
                    <a:gd name="connsiteY39" fmla="*/ 8075 h 8132"/>
                    <a:gd name="connsiteX40" fmla="*/ 7988 w 12948"/>
                    <a:gd name="connsiteY40" fmla="*/ 7902 h 8132"/>
                    <a:gd name="connsiteX41" fmla="*/ 12804 w 12948"/>
                    <a:gd name="connsiteY41" fmla="*/ 5133 h 8132"/>
                    <a:gd name="connsiteX42" fmla="*/ 12948 w 12948"/>
                    <a:gd name="connsiteY42" fmla="*/ 5047 h 8132"/>
                    <a:gd name="connsiteX43" fmla="*/ 10295 w 12948"/>
                    <a:gd name="connsiteY43" fmla="*/ 3432 h 8132"/>
                    <a:gd name="connsiteX44" fmla="*/ 10295 w 12948"/>
                    <a:gd name="connsiteY44"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948" h="8131">
                      <a:moveTo>
                        <a:pt x="10295" y="3432"/>
                      </a:moveTo>
                      <a:cubicBezTo>
                        <a:pt x="10237" y="3403"/>
                        <a:pt x="10180" y="3345"/>
                        <a:pt x="10122" y="3288"/>
                      </a:cubicBezTo>
                      <a:cubicBezTo>
                        <a:pt x="10093" y="3259"/>
                        <a:pt x="10064" y="3230"/>
                        <a:pt x="10036" y="3201"/>
                      </a:cubicBezTo>
                      <a:cubicBezTo>
                        <a:pt x="10036" y="3201"/>
                        <a:pt x="10036" y="3201"/>
                        <a:pt x="10036" y="3172"/>
                      </a:cubicBezTo>
                      <a:lnTo>
                        <a:pt x="10036" y="3172"/>
                      </a:lnTo>
                      <a:cubicBezTo>
                        <a:pt x="10036" y="3172"/>
                        <a:pt x="10007" y="3143"/>
                        <a:pt x="10007" y="3143"/>
                      </a:cubicBezTo>
                      <a:cubicBezTo>
                        <a:pt x="9978" y="3114"/>
                        <a:pt x="9978" y="3114"/>
                        <a:pt x="9978" y="3085"/>
                      </a:cubicBezTo>
                      <a:cubicBezTo>
                        <a:pt x="9978" y="3057"/>
                        <a:pt x="9949" y="2999"/>
                        <a:pt x="9949" y="2999"/>
                      </a:cubicBezTo>
                      <a:lnTo>
                        <a:pt x="9949" y="2942"/>
                      </a:lnTo>
                      <a:lnTo>
                        <a:pt x="10007" y="1586"/>
                      </a:lnTo>
                      <a:lnTo>
                        <a:pt x="9516" y="1875"/>
                      </a:lnTo>
                      <a:cubicBezTo>
                        <a:pt x="9459" y="1903"/>
                        <a:pt x="9401" y="1932"/>
                        <a:pt x="9343" y="1961"/>
                      </a:cubicBezTo>
                      <a:cubicBezTo>
                        <a:pt x="9286" y="1990"/>
                        <a:pt x="9257" y="1990"/>
                        <a:pt x="9170" y="2019"/>
                      </a:cubicBezTo>
                      <a:cubicBezTo>
                        <a:pt x="9142" y="2019"/>
                        <a:pt x="9113" y="2019"/>
                        <a:pt x="9084" y="2047"/>
                      </a:cubicBezTo>
                      <a:lnTo>
                        <a:pt x="9055" y="2047"/>
                      </a:lnTo>
                      <a:cubicBezTo>
                        <a:pt x="9055" y="2047"/>
                        <a:pt x="9026" y="2047"/>
                        <a:pt x="9026" y="2076"/>
                      </a:cubicBezTo>
                      <a:cubicBezTo>
                        <a:pt x="8997" y="2076"/>
                        <a:pt x="8940" y="2076"/>
                        <a:pt x="8911" y="2105"/>
                      </a:cubicBezTo>
                      <a:cubicBezTo>
                        <a:pt x="8853" y="2105"/>
                        <a:pt x="8824" y="2105"/>
                        <a:pt x="8795" y="2105"/>
                      </a:cubicBezTo>
                      <a:cubicBezTo>
                        <a:pt x="8767" y="2105"/>
                        <a:pt x="8709" y="2105"/>
                        <a:pt x="8651" y="2105"/>
                      </a:cubicBezTo>
                      <a:cubicBezTo>
                        <a:pt x="8651" y="2105"/>
                        <a:pt x="8622" y="2105"/>
                        <a:pt x="8594" y="2105"/>
                      </a:cubicBezTo>
                      <a:lnTo>
                        <a:pt x="8594" y="2105"/>
                      </a:lnTo>
                      <a:cubicBezTo>
                        <a:pt x="8565" y="2105"/>
                        <a:pt x="8536" y="2105"/>
                        <a:pt x="8536" y="2105"/>
                      </a:cubicBezTo>
                      <a:cubicBezTo>
                        <a:pt x="8478" y="2105"/>
                        <a:pt x="8449" y="2105"/>
                        <a:pt x="8392" y="2105"/>
                      </a:cubicBezTo>
                      <a:cubicBezTo>
                        <a:pt x="8334" y="2105"/>
                        <a:pt x="8276" y="2105"/>
                        <a:pt x="8190" y="2076"/>
                      </a:cubicBezTo>
                      <a:cubicBezTo>
                        <a:pt x="8190" y="2076"/>
                        <a:pt x="8161" y="2076"/>
                        <a:pt x="8161" y="2047"/>
                      </a:cubicBezTo>
                      <a:cubicBezTo>
                        <a:pt x="8132" y="2047"/>
                        <a:pt x="8103" y="2047"/>
                        <a:pt x="8103" y="2047"/>
                      </a:cubicBezTo>
                      <a:cubicBezTo>
                        <a:pt x="8075" y="2047"/>
                        <a:pt x="8017" y="2019"/>
                        <a:pt x="7988" y="2019"/>
                      </a:cubicBezTo>
                      <a:cubicBezTo>
                        <a:pt x="7902" y="1990"/>
                        <a:pt x="7786" y="1961"/>
                        <a:pt x="7700" y="1903"/>
                      </a:cubicBezTo>
                      <a:lnTo>
                        <a:pt x="4585" y="0"/>
                      </a:lnTo>
                      <a:lnTo>
                        <a:pt x="4556" y="1154"/>
                      </a:lnTo>
                      <a:cubicBezTo>
                        <a:pt x="4556" y="1355"/>
                        <a:pt x="4412" y="1557"/>
                        <a:pt x="4182" y="1701"/>
                      </a:cubicBezTo>
                      <a:lnTo>
                        <a:pt x="0" y="4124"/>
                      </a:lnTo>
                      <a:cubicBezTo>
                        <a:pt x="58" y="4210"/>
                        <a:pt x="115" y="4268"/>
                        <a:pt x="231" y="4326"/>
                      </a:cubicBezTo>
                      <a:lnTo>
                        <a:pt x="6200" y="7930"/>
                      </a:lnTo>
                      <a:cubicBezTo>
                        <a:pt x="6315" y="7988"/>
                        <a:pt x="6460" y="8046"/>
                        <a:pt x="6575" y="8075"/>
                      </a:cubicBezTo>
                      <a:cubicBezTo>
                        <a:pt x="6575" y="8075"/>
                        <a:pt x="6604" y="8104"/>
                        <a:pt x="6633" y="8104"/>
                      </a:cubicBezTo>
                      <a:cubicBezTo>
                        <a:pt x="6777" y="8132"/>
                        <a:pt x="6921" y="8132"/>
                        <a:pt x="7065" y="8132"/>
                      </a:cubicBezTo>
                      <a:lnTo>
                        <a:pt x="7094" y="8132"/>
                      </a:lnTo>
                      <a:cubicBezTo>
                        <a:pt x="7238" y="8132"/>
                        <a:pt x="7382" y="8132"/>
                        <a:pt x="7555" y="8075"/>
                      </a:cubicBezTo>
                      <a:lnTo>
                        <a:pt x="7584" y="8075"/>
                      </a:lnTo>
                      <a:cubicBezTo>
                        <a:pt x="7728" y="8046"/>
                        <a:pt x="7873" y="7988"/>
                        <a:pt x="7988" y="7902"/>
                      </a:cubicBezTo>
                      <a:lnTo>
                        <a:pt x="12804" y="5133"/>
                      </a:lnTo>
                      <a:cubicBezTo>
                        <a:pt x="12862" y="5104"/>
                        <a:pt x="12890" y="5075"/>
                        <a:pt x="12948" y="5047"/>
                      </a:cubicBezTo>
                      <a:lnTo>
                        <a:pt x="10295" y="3432"/>
                      </a:lnTo>
                      <a:lnTo>
                        <a:pt x="10295" y="3432"/>
                      </a:lnTo>
                      <a:close/>
                    </a:path>
                  </a:pathLst>
                </a:custGeom>
                <a:solidFill>
                  <a:srgbClr val="4C4DC3"/>
                </a:solidFill>
                <a:ln w="2878" cap="flat">
                  <a:noFill/>
                  <a:prstDash val="solid"/>
                  <a:miter/>
                </a:ln>
              </p:spPr>
              <p:txBody>
                <a:bodyPr rtlCol="0" anchor="ctr"/>
                <a:lstStyle/>
                <a:p>
                  <a:endParaRPr lang="zh-CN" altLang="en-US"/>
                </a:p>
              </p:txBody>
            </p:sp>
            <p:sp>
              <p:nvSpPr>
                <p:cNvPr id="447" name="Aichitds6-73"/>
                <p:cNvSpPr/>
                <p:nvPr/>
              </p:nvSpPr>
              <p:spPr>
                <a:xfrm>
                  <a:off x="9191440" y="5628303"/>
                  <a:ext cx="12919" cy="8132"/>
                </a:xfrm>
                <a:custGeom>
                  <a:avLst/>
                  <a:gdLst>
                    <a:gd name="connsiteX0" fmla="*/ 11968 w 12919"/>
                    <a:gd name="connsiteY0" fmla="*/ 4470 h 8132"/>
                    <a:gd name="connsiteX1" fmla="*/ 11823 w 12919"/>
                    <a:gd name="connsiteY1" fmla="*/ 4355 h 8132"/>
                    <a:gd name="connsiteX2" fmla="*/ 11766 w 12919"/>
                    <a:gd name="connsiteY2" fmla="*/ 4268 h 8132"/>
                    <a:gd name="connsiteX3" fmla="*/ 11737 w 12919"/>
                    <a:gd name="connsiteY3" fmla="*/ 4239 h 8132"/>
                    <a:gd name="connsiteX4" fmla="*/ 11737 w 12919"/>
                    <a:gd name="connsiteY4" fmla="*/ 4239 h 8132"/>
                    <a:gd name="connsiteX5" fmla="*/ 11708 w 12919"/>
                    <a:gd name="connsiteY5" fmla="*/ 4181 h 8132"/>
                    <a:gd name="connsiteX6" fmla="*/ 11679 w 12919"/>
                    <a:gd name="connsiteY6" fmla="*/ 4124 h 8132"/>
                    <a:gd name="connsiteX7" fmla="*/ 11679 w 12919"/>
                    <a:gd name="connsiteY7" fmla="*/ 4037 h 8132"/>
                    <a:gd name="connsiteX8" fmla="*/ 11679 w 12919"/>
                    <a:gd name="connsiteY8" fmla="*/ 3980 h 8132"/>
                    <a:gd name="connsiteX9" fmla="*/ 11679 w 12919"/>
                    <a:gd name="connsiteY9" fmla="*/ 3980 h 8132"/>
                    <a:gd name="connsiteX10" fmla="*/ 11737 w 12919"/>
                    <a:gd name="connsiteY10" fmla="*/ 2653 h 8132"/>
                    <a:gd name="connsiteX11" fmla="*/ 11247 w 12919"/>
                    <a:gd name="connsiteY11" fmla="*/ 2942 h 8132"/>
                    <a:gd name="connsiteX12" fmla="*/ 11074 w 12919"/>
                    <a:gd name="connsiteY12" fmla="*/ 3028 h 8132"/>
                    <a:gd name="connsiteX13" fmla="*/ 10930 w 12919"/>
                    <a:gd name="connsiteY13" fmla="*/ 3085 h 8132"/>
                    <a:gd name="connsiteX14" fmla="*/ 10843 w 12919"/>
                    <a:gd name="connsiteY14" fmla="*/ 3085 h 8132"/>
                    <a:gd name="connsiteX15" fmla="*/ 10843 w 12919"/>
                    <a:gd name="connsiteY15" fmla="*/ 3085 h 8132"/>
                    <a:gd name="connsiteX16" fmla="*/ 10785 w 12919"/>
                    <a:gd name="connsiteY16" fmla="*/ 3085 h 8132"/>
                    <a:gd name="connsiteX17" fmla="*/ 10670 w 12919"/>
                    <a:gd name="connsiteY17" fmla="*/ 3085 h 8132"/>
                    <a:gd name="connsiteX18" fmla="*/ 10555 w 12919"/>
                    <a:gd name="connsiteY18" fmla="*/ 3114 h 8132"/>
                    <a:gd name="connsiteX19" fmla="*/ 10439 w 12919"/>
                    <a:gd name="connsiteY19" fmla="*/ 3114 h 8132"/>
                    <a:gd name="connsiteX20" fmla="*/ 10295 w 12919"/>
                    <a:gd name="connsiteY20" fmla="*/ 3114 h 8132"/>
                    <a:gd name="connsiteX21" fmla="*/ 10266 w 12919"/>
                    <a:gd name="connsiteY21" fmla="*/ 3114 h 8132"/>
                    <a:gd name="connsiteX22" fmla="*/ 10237 w 12919"/>
                    <a:gd name="connsiteY22" fmla="*/ 3114 h 8132"/>
                    <a:gd name="connsiteX23" fmla="*/ 10093 w 12919"/>
                    <a:gd name="connsiteY23" fmla="*/ 3114 h 8132"/>
                    <a:gd name="connsiteX24" fmla="*/ 9920 w 12919"/>
                    <a:gd name="connsiteY24" fmla="*/ 3085 h 8132"/>
                    <a:gd name="connsiteX25" fmla="*/ 9863 w 12919"/>
                    <a:gd name="connsiteY25" fmla="*/ 3085 h 8132"/>
                    <a:gd name="connsiteX26" fmla="*/ 9805 w 12919"/>
                    <a:gd name="connsiteY26" fmla="*/ 3057 h 8132"/>
                    <a:gd name="connsiteX27" fmla="*/ 9690 w 12919"/>
                    <a:gd name="connsiteY27" fmla="*/ 3028 h 8132"/>
                    <a:gd name="connsiteX28" fmla="*/ 9401 w 12919"/>
                    <a:gd name="connsiteY28" fmla="*/ 2884 h 8132"/>
                    <a:gd name="connsiteX29" fmla="*/ 4643 w 12919"/>
                    <a:gd name="connsiteY29" fmla="*/ 0 h 8132"/>
                    <a:gd name="connsiteX30" fmla="*/ 4585 w 12919"/>
                    <a:gd name="connsiteY30" fmla="*/ 1182 h 8132"/>
                    <a:gd name="connsiteX31" fmla="*/ 4182 w 12919"/>
                    <a:gd name="connsiteY31" fmla="*/ 1701 h 8132"/>
                    <a:gd name="connsiteX32" fmla="*/ 0 w 12919"/>
                    <a:gd name="connsiteY32" fmla="*/ 4124 h 8132"/>
                    <a:gd name="connsiteX33" fmla="*/ 231 w 12919"/>
                    <a:gd name="connsiteY33" fmla="*/ 4326 h 8132"/>
                    <a:gd name="connsiteX34" fmla="*/ 6200 w 12919"/>
                    <a:gd name="connsiteY34" fmla="*/ 7930 h 8132"/>
                    <a:gd name="connsiteX35" fmla="*/ 6575 w 12919"/>
                    <a:gd name="connsiteY35" fmla="*/ 8074 h 8132"/>
                    <a:gd name="connsiteX36" fmla="*/ 6633 w 12919"/>
                    <a:gd name="connsiteY36" fmla="*/ 8074 h 8132"/>
                    <a:gd name="connsiteX37" fmla="*/ 7065 w 12919"/>
                    <a:gd name="connsiteY37" fmla="*/ 8132 h 8132"/>
                    <a:gd name="connsiteX38" fmla="*/ 7065 w 12919"/>
                    <a:gd name="connsiteY38" fmla="*/ 8132 h 8132"/>
                    <a:gd name="connsiteX39" fmla="*/ 7527 w 12919"/>
                    <a:gd name="connsiteY39" fmla="*/ 8074 h 8132"/>
                    <a:gd name="connsiteX40" fmla="*/ 7555 w 12919"/>
                    <a:gd name="connsiteY40" fmla="*/ 8074 h 8132"/>
                    <a:gd name="connsiteX41" fmla="*/ 7959 w 12919"/>
                    <a:gd name="connsiteY41" fmla="*/ 7902 h 8132"/>
                    <a:gd name="connsiteX42" fmla="*/ 12775 w 12919"/>
                    <a:gd name="connsiteY42" fmla="*/ 5104 h 8132"/>
                    <a:gd name="connsiteX43" fmla="*/ 12919 w 12919"/>
                    <a:gd name="connsiteY43" fmla="*/ 4960 h 8132"/>
                    <a:gd name="connsiteX44" fmla="*/ 11968 w 12919"/>
                    <a:gd name="connsiteY44" fmla="*/ 4470 h 8132"/>
                    <a:gd name="connsiteX45" fmla="*/ 11968 w 12919"/>
                    <a:gd name="connsiteY45" fmla="*/ 4470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18" h="8131">
                      <a:moveTo>
                        <a:pt x="11968" y="4470"/>
                      </a:moveTo>
                      <a:cubicBezTo>
                        <a:pt x="11910" y="4441"/>
                        <a:pt x="11852" y="4412"/>
                        <a:pt x="11823" y="4355"/>
                      </a:cubicBezTo>
                      <a:cubicBezTo>
                        <a:pt x="11795" y="4326"/>
                        <a:pt x="11766" y="4297"/>
                        <a:pt x="11766" y="4268"/>
                      </a:cubicBezTo>
                      <a:cubicBezTo>
                        <a:pt x="11766" y="4268"/>
                        <a:pt x="11766" y="4239"/>
                        <a:pt x="11737" y="4239"/>
                      </a:cubicBezTo>
                      <a:lnTo>
                        <a:pt x="11737" y="4239"/>
                      </a:lnTo>
                      <a:cubicBezTo>
                        <a:pt x="11737" y="4210"/>
                        <a:pt x="11708" y="4210"/>
                        <a:pt x="11708" y="4181"/>
                      </a:cubicBezTo>
                      <a:cubicBezTo>
                        <a:pt x="11708" y="4152"/>
                        <a:pt x="11708" y="4152"/>
                        <a:pt x="11679" y="4124"/>
                      </a:cubicBezTo>
                      <a:cubicBezTo>
                        <a:pt x="11679" y="4095"/>
                        <a:pt x="11679" y="4037"/>
                        <a:pt x="11679" y="4037"/>
                      </a:cubicBezTo>
                      <a:cubicBezTo>
                        <a:pt x="11679" y="4008"/>
                        <a:pt x="11679" y="3980"/>
                        <a:pt x="11679" y="3980"/>
                      </a:cubicBezTo>
                      <a:lnTo>
                        <a:pt x="11679" y="3980"/>
                      </a:lnTo>
                      <a:lnTo>
                        <a:pt x="11737" y="2653"/>
                      </a:lnTo>
                      <a:lnTo>
                        <a:pt x="11247" y="2942"/>
                      </a:lnTo>
                      <a:cubicBezTo>
                        <a:pt x="11189" y="2970"/>
                        <a:pt x="11131" y="2999"/>
                        <a:pt x="11074" y="3028"/>
                      </a:cubicBezTo>
                      <a:cubicBezTo>
                        <a:pt x="11016" y="3057"/>
                        <a:pt x="10958" y="3085"/>
                        <a:pt x="10930" y="3085"/>
                      </a:cubicBezTo>
                      <a:cubicBezTo>
                        <a:pt x="10901" y="3085"/>
                        <a:pt x="10872" y="3085"/>
                        <a:pt x="10843" y="3085"/>
                      </a:cubicBezTo>
                      <a:lnTo>
                        <a:pt x="10843" y="3085"/>
                      </a:lnTo>
                      <a:cubicBezTo>
                        <a:pt x="10814" y="3085"/>
                        <a:pt x="10814" y="3085"/>
                        <a:pt x="10785" y="3085"/>
                      </a:cubicBezTo>
                      <a:cubicBezTo>
                        <a:pt x="10757" y="3085"/>
                        <a:pt x="10728" y="3085"/>
                        <a:pt x="10670" y="3085"/>
                      </a:cubicBezTo>
                      <a:cubicBezTo>
                        <a:pt x="10612" y="3085"/>
                        <a:pt x="10583" y="3114"/>
                        <a:pt x="10555" y="3114"/>
                      </a:cubicBezTo>
                      <a:cubicBezTo>
                        <a:pt x="10497" y="3114"/>
                        <a:pt x="10468" y="3114"/>
                        <a:pt x="10439" y="3114"/>
                      </a:cubicBezTo>
                      <a:lnTo>
                        <a:pt x="10295" y="3114"/>
                      </a:lnTo>
                      <a:lnTo>
                        <a:pt x="10266" y="3114"/>
                      </a:lnTo>
                      <a:lnTo>
                        <a:pt x="10237" y="3114"/>
                      </a:lnTo>
                      <a:cubicBezTo>
                        <a:pt x="10180" y="3114"/>
                        <a:pt x="10151" y="3114"/>
                        <a:pt x="10093" y="3114"/>
                      </a:cubicBezTo>
                      <a:cubicBezTo>
                        <a:pt x="10036" y="3114"/>
                        <a:pt x="9978" y="3085"/>
                        <a:pt x="9920" y="3085"/>
                      </a:cubicBezTo>
                      <a:cubicBezTo>
                        <a:pt x="9920" y="3085"/>
                        <a:pt x="9891" y="3085"/>
                        <a:pt x="9863" y="3085"/>
                      </a:cubicBezTo>
                      <a:cubicBezTo>
                        <a:pt x="9834" y="3085"/>
                        <a:pt x="9834" y="3085"/>
                        <a:pt x="9805" y="3057"/>
                      </a:cubicBezTo>
                      <a:cubicBezTo>
                        <a:pt x="9776" y="3057"/>
                        <a:pt x="9747" y="3057"/>
                        <a:pt x="9690" y="3028"/>
                      </a:cubicBezTo>
                      <a:cubicBezTo>
                        <a:pt x="9603" y="2999"/>
                        <a:pt x="9488" y="2942"/>
                        <a:pt x="9401" y="2884"/>
                      </a:cubicBezTo>
                      <a:lnTo>
                        <a:pt x="4643" y="0"/>
                      </a:lnTo>
                      <a:lnTo>
                        <a:pt x="4585" y="1182"/>
                      </a:lnTo>
                      <a:cubicBezTo>
                        <a:pt x="4585" y="1384"/>
                        <a:pt x="4441" y="1586"/>
                        <a:pt x="4182" y="1701"/>
                      </a:cubicBezTo>
                      <a:lnTo>
                        <a:pt x="0" y="4124"/>
                      </a:lnTo>
                      <a:cubicBezTo>
                        <a:pt x="58" y="4181"/>
                        <a:pt x="115" y="4268"/>
                        <a:pt x="231" y="4326"/>
                      </a:cubicBezTo>
                      <a:lnTo>
                        <a:pt x="6200" y="7930"/>
                      </a:lnTo>
                      <a:cubicBezTo>
                        <a:pt x="6315" y="7988"/>
                        <a:pt x="6431" y="8045"/>
                        <a:pt x="6575" y="8074"/>
                      </a:cubicBezTo>
                      <a:cubicBezTo>
                        <a:pt x="6604" y="8074"/>
                        <a:pt x="6604" y="8074"/>
                        <a:pt x="6633" y="8074"/>
                      </a:cubicBezTo>
                      <a:cubicBezTo>
                        <a:pt x="6777" y="8103"/>
                        <a:pt x="6921" y="8132"/>
                        <a:pt x="7065" y="8132"/>
                      </a:cubicBezTo>
                      <a:lnTo>
                        <a:pt x="7065" y="8132"/>
                      </a:lnTo>
                      <a:cubicBezTo>
                        <a:pt x="7238" y="8132"/>
                        <a:pt x="7382" y="8103"/>
                        <a:pt x="7527" y="8074"/>
                      </a:cubicBezTo>
                      <a:lnTo>
                        <a:pt x="7555" y="8074"/>
                      </a:lnTo>
                      <a:cubicBezTo>
                        <a:pt x="7700" y="8017"/>
                        <a:pt x="7844" y="7988"/>
                        <a:pt x="7959" y="7902"/>
                      </a:cubicBezTo>
                      <a:lnTo>
                        <a:pt x="12775" y="5104"/>
                      </a:lnTo>
                      <a:cubicBezTo>
                        <a:pt x="12833" y="5075"/>
                        <a:pt x="12862" y="5018"/>
                        <a:pt x="12919" y="4960"/>
                      </a:cubicBezTo>
                      <a:lnTo>
                        <a:pt x="11968" y="4470"/>
                      </a:lnTo>
                      <a:lnTo>
                        <a:pt x="11968" y="4470"/>
                      </a:lnTo>
                      <a:close/>
                    </a:path>
                  </a:pathLst>
                </a:custGeom>
                <a:solidFill>
                  <a:srgbClr val="4C4DC3"/>
                </a:solidFill>
                <a:ln w="2878" cap="flat">
                  <a:noFill/>
                  <a:prstDash val="solid"/>
                  <a:miter/>
                </a:ln>
              </p:spPr>
              <p:txBody>
                <a:bodyPr rtlCol="0" anchor="ctr"/>
                <a:lstStyle/>
                <a:p>
                  <a:endParaRPr lang="zh-CN" altLang="en-US"/>
                </a:p>
              </p:txBody>
            </p:sp>
            <p:sp>
              <p:nvSpPr>
                <p:cNvPr id="448" name="Aichitds6-74"/>
                <p:cNvSpPr/>
                <p:nvPr/>
              </p:nvSpPr>
              <p:spPr>
                <a:xfrm>
                  <a:off x="9189883" y="5636089"/>
                  <a:ext cx="12948" cy="8103"/>
                </a:xfrm>
                <a:custGeom>
                  <a:avLst/>
                  <a:gdLst>
                    <a:gd name="connsiteX0" fmla="*/ 10382 w 12948"/>
                    <a:gd name="connsiteY0" fmla="*/ 3547 h 8103"/>
                    <a:gd name="connsiteX1" fmla="*/ 10237 w 12948"/>
                    <a:gd name="connsiteY1" fmla="*/ 3403 h 8103"/>
                    <a:gd name="connsiteX2" fmla="*/ 10180 w 12948"/>
                    <a:gd name="connsiteY2" fmla="*/ 3316 h 8103"/>
                    <a:gd name="connsiteX3" fmla="*/ 10151 w 12948"/>
                    <a:gd name="connsiteY3" fmla="*/ 3288 h 8103"/>
                    <a:gd name="connsiteX4" fmla="*/ 10151 w 12948"/>
                    <a:gd name="connsiteY4" fmla="*/ 3259 h 8103"/>
                    <a:gd name="connsiteX5" fmla="*/ 10122 w 12948"/>
                    <a:gd name="connsiteY5" fmla="*/ 3230 h 8103"/>
                    <a:gd name="connsiteX6" fmla="*/ 10093 w 12948"/>
                    <a:gd name="connsiteY6" fmla="*/ 3172 h 8103"/>
                    <a:gd name="connsiteX7" fmla="*/ 10093 w 12948"/>
                    <a:gd name="connsiteY7" fmla="*/ 3115 h 8103"/>
                    <a:gd name="connsiteX8" fmla="*/ 10093 w 12948"/>
                    <a:gd name="connsiteY8" fmla="*/ 3028 h 8103"/>
                    <a:gd name="connsiteX9" fmla="*/ 10093 w 12948"/>
                    <a:gd name="connsiteY9" fmla="*/ 3028 h 8103"/>
                    <a:gd name="connsiteX10" fmla="*/ 10151 w 12948"/>
                    <a:gd name="connsiteY10" fmla="*/ 1557 h 8103"/>
                    <a:gd name="connsiteX11" fmla="*/ 9516 w 12948"/>
                    <a:gd name="connsiteY11" fmla="*/ 1932 h 8103"/>
                    <a:gd name="connsiteX12" fmla="*/ 9343 w 12948"/>
                    <a:gd name="connsiteY12" fmla="*/ 2019 h 8103"/>
                    <a:gd name="connsiteX13" fmla="*/ 9199 w 12948"/>
                    <a:gd name="connsiteY13" fmla="*/ 2076 h 8103"/>
                    <a:gd name="connsiteX14" fmla="*/ 9113 w 12948"/>
                    <a:gd name="connsiteY14" fmla="*/ 2076 h 8103"/>
                    <a:gd name="connsiteX15" fmla="*/ 9113 w 12948"/>
                    <a:gd name="connsiteY15" fmla="*/ 2076 h 8103"/>
                    <a:gd name="connsiteX16" fmla="*/ 9084 w 12948"/>
                    <a:gd name="connsiteY16" fmla="*/ 2076 h 8103"/>
                    <a:gd name="connsiteX17" fmla="*/ 8940 w 12948"/>
                    <a:gd name="connsiteY17" fmla="*/ 2105 h 8103"/>
                    <a:gd name="connsiteX18" fmla="*/ 8824 w 12948"/>
                    <a:gd name="connsiteY18" fmla="*/ 2105 h 8103"/>
                    <a:gd name="connsiteX19" fmla="*/ 8680 w 12948"/>
                    <a:gd name="connsiteY19" fmla="*/ 2105 h 8103"/>
                    <a:gd name="connsiteX20" fmla="*/ 8651 w 12948"/>
                    <a:gd name="connsiteY20" fmla="*/ 2105 h 8103"/>
                    <a:gd name="connsiteX21" fmla="*/ 8622 w 12948"/>
                    <a:gd name="connsiteY21" fmla="*/ 2105 h 8103"/>
                    <a:gd name="connsiteX22" fmla="*/ 8565 w 12948"/>
                    <a:gd name="connsiteY22" fmla="*/ 2105 h 8103"/>
                    <a:gd name="connsiteX23" fmla="*/ 8421 w 12948"/>
                    <a:gd name="connsiteY23" fmla="*/ 2105 h 8103"/>
                    <a:gd name="connsiteX24" fmla="*/ 8219 w 12948"/>
                    <a:gd name="connsiteY24" fmla="*/ 2076 h 8103"/>
                    <a:gd name="connsiteX25" fmla="*/ 8190 w 12948"/>
                    <a:gd name="connsiteY25" fmla="*/ 2076 h 8103"/>
                    <a:gd name="connsiteX26" fmla="*/ 8132 w 12948"/>
                    <a:gd name="connsiteY26" fmla="*/ 2047 h 8103"/>
                    <a:gd name="connsiteX27" fmla="*/ 8017 w 12948"/>
                    <a:gd name="connsiteY27" fmla="*/ 2019 h 8103"/>
                    <a:gd name="connsiteX28" fmla="*/ 7757 w 12948"/>
                    <a:gd name="connsiteY28" fmla="*/ 1903 h 8103"/>
                    <a:gd name="connsiteX29" fmla="*/ 4614 w 12948"/>
                    <a:gd name="connsiteY29" fmla="*/ 0 h 8103"/>
                    <a:gd name="connsiteX30" fmla="*/ 4556 w 12948"/>
                    <a:gd name="connsiteY30" fmla="*/ 1154 h 8103"/>
                    <a:gd name="connsiteX31" fmla="*/ 4181 w 12948"/>
                    <a:gd name="connsiteY31" fmla="*/ 1673 h 8103"/>
                    <a:gd name="connsiteX32" fmla="*/ 0 w 12948"/>
                    <a:gd name="connsiteY32" fmla="*/ 4095 h 8103"/>
                    <a:gd name="connsiteX33" fmla="*/ 231 w 12948"/>
                    <a:gd name="connsiteY33" fmla="*/ 4297 h 8103"/>
                    <a:gd name="connsiteX34" fmla="*/ 6200 w 12948"/>
                    <a:gd name="connsiteY34" fmla="*/ 7902 h 8103"/>
                    <a:gd name="connsiteX35" fmla="*/ 6575 w 12948"/>
                    <a:gd name="connsiteY35" fmla="*/ 8046 h 8103"/>
                    <a:gd name="connsiteX36" fmla="*/ 6633 w 12948"/>
                    <a:gd name="connsiteY36" fmla="*/ 8075 h 8103"/>
                    <a:gd name="connsiteX37" fmla="*/ 7065 w 12948"/>
                    <a:gd name="connsiteY37" fmla="*/ 8104 h 8103"/>
                    <a:gd name="connsiteX38" fmla="*/ 7094 w 12948"/>
                    <a:gd name="connsiteY38" fmla="*/ 8104 h 8103"/>
                    <a:gd name="connsiteX39" fmla="*/ 7555 w 12948"/>
                    <a:gd name="connsiteY39" fmla="*/ 8046 h 8103"/>
                    <a:gd name="connsiteX40" fmla="*/ 7584 w 12948"/>
                    <a:gd name="connsiteY40" fmla="*/ 8046 h 8103"/>
                    <a:gd name="connsiteX41" fmla="*/ 7988 w 12948"/>
                    <a:gd name="connsiteY41" fmla="*/ 7902 h 8103"/>
                    <a:gd name="connsiteX42" fmla="*/ 12804 w 12948"/>
                    <a:gd name="connsiteY42" fmla="*/ 5104 h 8103"/>
                    <a:gd name="connsiteX43" fmla="*/ 12948 w 12948"/>
                    <a:gd name="connsiteY43" fmla="*/ 4989 h 8103"/>
                    <a:gd name="connsiteX44" fmla="*/ 10382 w 12948"/>
                    <a:gd name="connsiteY44" fmla="*/ 3547 h 8103"/>
                    <a:gd name="connsiteX45" fmla="*/ 10382 w 12948"/>
                    <a:gd name="connsiteY45" fmla="*/ 3547 h 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948" h="8103">
                      <a:moveTo>
                        <a:pt x="10382" y="3547"/>
                      </a:moveTo>
                      <a:cubicBezTo>
                        <a:pt x="10324" y="3518"/>
                        <a:pt x="10266" y="3461"/>
                        <a:pt x="10237" y="3403"/>
                      </a:cubicBezTo>
                      <a:cubicBezTo>
                        <a:pt x="10208" y="3374"/>
                        <a:pt x="10180" y="3345"/>
                        <a:pt x="10180" y="3316"/>
                      </a:cubicBezTo>
                      <a:cubicBezTo>
                        <a:pt x="10180" y="3316"/>
                        <a:pt x="10151" y="3288"/>
                        <a:pt x="10151" y="3288"/>
                      </a:cubicBezTo>
                      <a:lnTo>
                        <a:pt x="10151" y="3259"/>
                      </a:lnTo>
                      <a:cubicBezTo>
                        <a:pt x="10151" y="3259"/>
                        <a:pt x="10122" y="3230"/>
                        <a:pt x="10122" y="3230"/>
                      </a:cubicBezTo>
                      <a:cubicBezTo>
                        <a:pt x="10122" y="3201"/>
                        <a:pt x="10093" y="3172"/>
                        <a:pt x="10093" y="3172"/>
                      </a:cubicBezTo>
                      <a:cubicBezTo>
                        <a:pt x="10093" y="3143"/>
                        <a:pt x="10093" y="3115"/>
                        <a:pt x="10093" y="3115"/>
                      </a:cubicBezTo>
                      <a:lnTo>
                        <a:pt x="10093" y="3028"/>
                      </a:lnTo>
                      <a:lnTo>
                        <a:pt x="10093" y="3028"/>
                      </a:lnTo>
                      <a:lnTo>
                        <a:pt x="10151" y="1557"/>
                      </a:lnTo>
                      <a:lnTo>
                        <a:pt x="9516" y="1932"/>
                      </a:lnTo>
                      <a:cubicBezTo>
                        <a:pt x="9459" y="1961"/>
                        <a:pt x="9401" y="1990"/>
                        <a:pt x="9343" y="2019"/>
                      </a:cubicBezTo>
                      <a:cubicBezTo>
                        <a:pt x="9286" y="2047"/>
                        <a:pt x="9228" y="2076"/>
                        <a:pt x="9199" y="2076"/>
                      </a:cubicBezTo>
                      <a:cubicBezTo>
                        <a:pt x="9170" y="2076"/>
                        <a:pt x="9142" y="2076"/>
                        <a:pt x="9113" y="2076"/>
                      </a:cubicBezTo>
                      <a:lnTo>
                        <a:pt x="9113" y="2076"/>
                      </a:lnTo>
                      <a:cubicBezTo>
                        <a:pt x="9084" y="2076"/>
                        <a:pt x="9084" y="2076"/>
                        <a:pt x="9084" y="2076"/>
                      </a:cubicBezTo>
                      <a:cubicBezTo>
                        <a:pt x="9026" y="2076"/>
                        <a:pt x="8997" y="2105"/>
                        <a:pt x="8940" y="2105"/>
                      </a:cubicBezTo>
                      <a:cubicBezTo>
                        <a:pt x="8882" y="2105"/>
                        <a:pt x="8853" y="2105"/>
                        <a:pt x="8824" y="2105"/>
                      </a:cubicBezTo>
                      <a:cubicBezTo>
                        <a:pt x="8795" y="2105"/>
                        <a:pt x="8738" y="2105"/>
                        <a:pt x="8680" y="2105"/>
                      </a:cubicBezTo>
                      <a:cubicBezTo>
                        <a:pt x="8680" y="2105"/>
                        <a:pt x="8651" y="2105"/>
                        <a:pt x="8651" y="2105"/>
                      </a:cubicBezTo>
                      <a:lnTo>
                        <a:pt x="8622" y="2105"/>
                      </a:lnTo>
                      <a:cubicBezTo>
                        <a:pt x="8594" y="2105"/>
                        <a:pt x="8565" y="2105"/>
                        <a:pt x="8565" y="2105"/>
                      </a:cubicBezTo>
                      <a:cubicBezTo>
                        <a:pt x="8507" y="2105"/>
                        <a:pt x="8478" y="2105"/>
                        <a:pt x="8421" y="2105"/>
                      </a:cubicBezTo>
                      <a:cubicBezTo>
                        <a:pt x="8363" y="2105"/>
                        <a:pt x="8305" y="2105"/>
                        <a:pt x="8219" y="2076"/>
                      </a:cubicBezTo>
                      <a:cubicBezTo>
                        <a:pt x="8219" y="2076"/>
                        <a:pt x="8190" y="2076"/>
                        <a:pt x="8190" y="2076"/>
                      </a:cubicBezTo>
                      <a:cubicBezTo>
                        <a:pt x="8161" y="2076"/>
                        <a:pt x="8161" y="2076"/>
                        <a:pt x="8132" y="2047"/>
                      </a:cubicBezTo>
                      <a:cubicBezTo>
                        <a:pt x="8103" y="2047"/>
                        <a:pt x="8046" y="2047"/>
                        <a:pt x="8017" y="2019"/>
                      </a:cubicBezTo>
                      <a:cubicBezTo>
                        <a:pt x="7930" y="1990"/>
                        <a:pt x="7844" y="1932"/>
                        <a:pt x="7757" y="1903"/>
                      </a:cubicBezTo>
                      <a:lnTo>
                        <a:pt x="4614" y="0"/>
                      </a:lnTo>
                      <a:lnTo>
                        <a:pt x="4556" y="1154"/>
                      </a:lnTo>
                      <a:cubicBezTo>
                        <a:pt x="4556" y="1326"/>
                        <a:pt x="4412" y="1528"/>
                        <a:pt x="4181" y="1673"/>
                      </a:cubicBezTo>
                      <a:lnTo>
                        <a:pt x="0" y="4095"/>
                      </a:lnTo>
                      <a:cubicBezTo>
                        <a:pt x="58" y="4153"/>
                        <a:pt x="115" y="4239"/>
                        <a:pt x="231" y="4297"/>
                      </a:cubicBezTo>
                      <a:lnTo>
                        <a:pt x="6200" y="7902"/>
                      </a:lnTo>
                      <a:cubicBezTo>
                        <a:pt x="6315" y="7959"/>
                        <a:pt x="6460" y="8017"/>
                        <a:pt x="6575" y="8046"/>
                      </a:cubicBezTo>
                      <a:cubicBezTo>
                        <a:pt x="6604" y="8046"/>
                        <a:pt x="6633" y="8075"/>
                        <a:pt x="6633" y="8075"/>
                      </a:cubicBezTo>
                      <a:cubicBezTo>
                        <a:pt x="6777" y="8104"/>
                        <a:pt x="6921" y="8104"/>
                        <a:pt x="7065" y="8104"/>
                      </a:cubicBezTo>
                      <a:cubicBezTo>
                        <a:pt x="7065" y="8104"/>
                        <a:pt x="7094" y="8104"/>
                        <a:pt x="7094" y="8104"/>
                      </a:cubicBezTo>
                      <a:cubicBezTo>
                        <a:pt x="7238" y="8104"/>
                        <a:pt x="7411" y="8104"/>
                        <a:pt x="7555" y="8046"/>
                      </a:cubicBezTo>
                      <a:lnTo>
                        <a:pt x="7584" y="8046"/>
                      </a:lnTo>
                      <a:cubicBezTo>
                        <a:pt x="7728" y="8017"/>
                        <a:pt x="7873" y="7959"/>
                        <a:pt x="7988" y="7902"/>
                      </a:cubicBezTo>
                      <a:lnTo>
                        <a:pt x="12804" y="5104"/>
                      </a:lnTo>
                      <a:cubicBezTo>
                        <a:pt x="12862" y="5075"/>
                        <a:pt x="12890" y="5047"/>
                        <a:pt x="12948" y="4989"/>
                      </a:cubicBezTo>
                      <a:lnTo>
                        <a:pt x="10382" y="3547"/>
                      </a:lnTo>
                      <a:lnTo>
                        <a:pt x="10382" y="3547"/>
                      </a:lnTo>
                      <a:close/>
                    </a:path>
                  </a:pathLst>
                </a:custGeom>
                <a:solidFill>
                  <a:srgbClr val="4C4DC3"/>
                </a:solidFill>
                <a:ln w="2878" cap="flat">
                  <a:noFill/>
                  <a:prstDash val="solid"/>
                  <a:miter/>
                </a:ln>
              </p:spPr>
              <p:txBody>
                <a:bodyPr rtlCol="0" anchor="ctr"/>
                <a:lstStyle/>
                <a:p>
                  <a:endParaRPr lang="zh-CN" altLang="en-US"/>
                </a:p>
              </p:txBody>
            </p:sp>
            <p:sp>
              <p:nvSpPr>
                <p:cNvPr id="449" name="Aichitds6-75"/>
                <p:cNvSpPr/>
                <p:nvPr/>
              </p:nvSpPr>
              <p:spPr>
                <a:xfrm>
                  <a:off x="9198361" y="5641308"/>
                  <a:ext cx="14418" cy="9026"/>
                </a:xfrm>
                <a:custGeom>
                  <a:avLst/>
                  <a:gdLst>
                    <a:gd name="connsiteX0" fmla="*/ 4585 w 14418"/>
                    <a:gd name="connsiteY0" fmla="*/ 1125 h 9026"/>
                    <a:gd name="connsiteX1" fmla="*/ 4182 w 14418"/>
                    <a:gd name="connsiteY1" fmla="*/ 1672 h 9026"/>
                    <a:gd name="connsiteX2" fmla="*/ 0 w 14418"/>
                    <a:gd name="connsiteY2" fmla="*/ 4095 h 9026"/>
                    <a:gd name="connsiteX3" fmla="*/ 231 w 14418"/>
                    <a:gd name="connsiteY3" fmla="*/ 4297 h 9026"/>
                    <a:gd name="connsiteX4" fmla="*/ 7642 w 14418"/>
                    <a:gd name="connsiteY4" fmla="*/ 8795 h 9026"/>
                    <a:gd name="connsiteX5" fmla="*/ 8017 w 14418"/>
                    <a:gd name="connsiteY5" fmla="*/ 8968 h 9026"/>
                    <a:gd name="connsiteX6" fmla="*/ 8075 w 14418"/>
                    <a:gd name="connsiteY6" fmla="*/ 8968 h 9026"/>
                    <a:gd name="connsiteX7" fmla="*/ 8507 w 14418"/>
                    <a:gd name="connsiteY7" fmla="*/ 9026 h 9026"/>
                    <a:gd name="connsiteX8" fmla="*/ 8536 w 14418"/>
                    <a:gd name="connsiteY8" fmla="*/ 9026 h 9026"/>
                    <a:gd name="connsiteX9" fmla="*/ 8997 w 14418"/>
                    <a:gd name="connsiteY9" fmla="*/ 8968 h 9026"/>
                    <a:gd name="connsiteX10" fmla="*/ 9026 w 14418"/>
                    <a:gd name="connsiteY10" fmla="*/ 8968 h 9026"/>
                    <a:gd name="connsiteX11" fmla="*/ 9459 w 14418"/>
                    <a:gd name="connsiteY11" fmla="*/ 8795 h 9026"/>
                    <a:gd name="connsiteX12" fmla="*/ 14275 w 14418"/>
                    <a:gd name="connsiteY12" fmla="*/ 6027 h 9026"/>
                    <a:gd name="connsiteX13" fmla="*/ 14419 w 14418"/>
                    <a:gd name="connsiteY13" fmla="*/ 5912 h 9026"/>
                    <a:gd name="connsiteX14" fmla="*/ 4672 w 14418"/>
                    <a:gd name="connsiteY14" fmla="*/ 0 h 9026"/>
                    <a:gd name="connsiteX15" fmla="*/ 4585 w 14418"/>
                    <a:gd name="connsiteY15" fmla="*/ 1125 h 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18" h="9026">
                      <a:moveTo>
                        <a:pt x="4585" y="1125"/>
                      </a:moveTo>
                      <a:cubicBezTo>
                        <a:pt x="4585" y="1326"/>
                        <a:pt x="4441" y="1528"/>
                        <a:pt x="4182" y="1672"/>
                      </a:cubicBezTo>
                      <a:lnTo>
                        <a:pt x="0" y="4095"/>
                      </a:lnTo>
                      <a:cubicBezTo>
                        <a:pt x="58" y="4181"/>
                        <a:pt x="115" y="4239"/>
                        <a:pt x="231" y="4297"/>
                      </a:cubicBezTo>
                      <a:lnTo>
                        <a:pt x="7642" y="8795"/>
                      </a:lnTo>
                      <a:cubicBezTo>
                        <a:pt x="7757" y="8882"/>
                        <a:pt x="7902" y="8911"/>
                        <a:pt x="8017" y="8968"/>
                      </a:cubicBezTo>
                      <a:cubicBezTo>
                        <a:pt x="8046" y="8968"/>
                        <a:pt x="8046" y="8968"/>
                        <a:pt x="8075" y="8968"/>
                      </a:cubicBezTo>
                      <a:cubicBezTo>
                        <a:pt x="8219" y="8997"/>
                        <a:pt x="8363" y="9026"/>
                        <a:pt x="8507" y="9026"/>
                      </a:cubicBezTo>
                      <a:lnTo>
                        <a:pt x="8536" y="9026"/>
                      </a:lnTo>
                      <a:cubicBezTo>
                        <a:pt x="8680" y="9026"/>
                        <a:pt x="8853" y="8997"/>
                        <a:pt x="8997" y="8968"/>
                      </a:cubicBezTo>
                      <a:lnTo>
                        <a:pt x="9026" y="8968"/>
                      </a:lnTo>
                      <a:cubicBezTo>
                        <a:pt x="9170" y="8940"/>
                        <a:pt x="9315" y="8882"/>
                        <a:pt x="9459" y="8795"/>
                      </a:cubicBezTo>
                      <a:lnTo>
                        <a:pt x="14275" y="6027"/>
                      </a:lnTo>
                      <a:cubicBezTo>
                        <a:pt x="14332" y="5998"/>
                        <a:pt x="14361" y="5940"/>
                        <a:pt x="14419" y="5912"/>
                      </a:cubicBezTo>
                      <a:lnTo>
                        <a:pt x="4672" y="0"/>
                      </a:lnTo>
                      <a:lnTo>
                        <a:pt x="4585" y="1125"/>
                      </a:lnTo>
                      <a:close/>
                    </a:path>
                  </a:pathLst>
                </a:custGeom>
                <a:solidFill>
                  <a:srgbClr val="4C4DC3"/>
                </a:solidFill>
                <a:ln w="2878" cap="flat">
                  <a:noFill/>
                  <a:prstDash val="solid"/>
                  <a:miter/>
                </a:ln>
              </p:spPr>
              <p:txBody>
                <a:bodyPr rtlCol="0" anchor="ctr"/>
                <a:lstStyle/>
                <a:p>
                  <a:endParaRPr lang="zh-CN" altLang="en-US"/>
                </a:p>
              </p:txBody>
            </p:sp>
            <p:sp>
              <p:nvSpPr>
                <p:cNvPr id="450" name="Aichitds6-76"/>
                <p:cNvSpPr/>
                <p:nvPr/>
              </p:nvSpPr>
              <p:spPr>
                <a:xfrm>
                  <a:off x="9185269" y="5642058"/>
                  <a:ext cx="20042" cy="12457"/>
                </a:xfrm>
                <a:custGeom>
                  <a:avLst/>
                  <a:gdLst>
                    <a:gd name="connsiteX0" fmla="*/ 13265 w 20042"/>
                    <a:gd name="connsiteY0" fmla="*/ 5248 h 12457"/>
                    <a:gd name="connsiteX1" fmla="*/ 13121 w 20042"/>
                    <a:gd name="connsiteY1" fmla="*/ 5133 h 12457"/>
                    <a:gd name="connsiteX2" fmla="*/ 13035 w 20042"/>
                    <a:gd name="connsiteY2" fmla="*/ 5047 h 12457"/>
                    <a:gd name="connsiteX3" fmla="*/ 13006 w 20042"/>
                    <a:gd name="connsiteY3" fmla="*/ 5018 h 12457"/>
                    <a:gd name="connsiteX4" fmla="*/ 13006 w 20042"/>
                    <a:gd name="connsiteY4" fmla="*/ 4989 h 12457"/>
                    <a:gd name="connsiteX5" fmla="*/ 12977 w 20042"/>
                    <a:gd name="connsiteY5" fmla="*/ 4960 h 12457"/>
                    <a:gd name="connsiteX6" fmla="*/ 12948 w 20042"/>
                    <a:gd name="connsiteY6" fmla="*/ 4902 h 12457"/>
                    <a:gd name="connsiteX7" fmla="*/ 12919 w 20042"/>
                    <a:gd name="connsiteY7" fmla="*/ 4816 h 12457"/>
                    <a:gd name="connsiteX8" fmla="*/ 12919 w 20042"/>
                    <a:gd name="connsiteY8" fmla="*/ 4758 h 12457"/>
                    <a:gd name="connsiteX9" fmla="*/ 12919 w 20042"/>
                    <a:gd name="connsiteY9" fmla="*/ 4758 h 12457"/>
                    <a:gd name="connsiteX10" fmla="*/ 12948 w 20042"/>
                    <a:gd name="connsiteY10" fmla="*/ 3432 h 12457"/>
                    <a:gd name="connsiteX11" fmla="*/ 12458 w 20042"/>
                    <a:gd name="connsiteY11" fmla="*/ 3720 h 12457"/>
                    <a:gd name="connsiteX12" fmla="*/ 12256 w 20042"/>
                    <a:gd name="connsiteY12" fmla="*/ 3806 h 12457"/>
                    <a:gd name="connsiteX13" fmla="*/ 12083 w 20042"/>
                    <a:gd name="connsiteY13" fmla="*/ 3864 h 12457"/>
                    <a:gd name="connsiteX14" fmla="*/ 12025 w 20042"/>
                    <a:gd name="connsiteY14" fmla="*/ 3893 h 12457"/>
                    <a:gd name="connsiteX15" fmla="*/ 11997 w 20042"/>
                    <a:gd name="connsiteY15" fmla="*/ 3893 h 12457"/>
                    <a:gd name="connsiteX16" fmla="*/ 11939 w 20042"/>
                    <a:gd name="connsiteY16" fmla="*/ 3893 h 12457"/>
                    <a:gd name="connsiteX17" fmla="*/ 11823 w 20042"/>
                    <a:gd name="connsiteY17" fmla="*/ 3922 h 12457"/>
                    <a:gd name="connsiteX18" fmla="*/ 11708 w 20042"/>
                    <a:gd name="connsiteY18" fmla="*/ 3922 h 12457"/>
                    <a:gd name="connsiteX19" fmla="*/ 11593 w 20042"/>
                    <a:gd name="connsiteY19" fmla="*/ 3922 h 12457"/>
                    <a:gd name="connsiteX20" fmla="*/ 11564 w 20042"/>
                    <a:gd name="connsiteY20" fmla="*/ 3922 h 12457"/>
                    <a:gd name="connsiteX21" fmla="*/ 11535 w 20042"/>
                    <a:gd name="connsiteY21" fmla="*/ 3922 h 12457"/>
                    <a:gd name="connsiteX22" fmla="*/ 11449 w 20042"/>
                    <a:gd name="connsiteY22" fmla="*/ 3922 h 12457"/>
                    <a:gd name="connsiteX23" fmla="*/ 11304 w 20042"/>
                    <a:gd name="connsiteY23" fmla="*/ 3922 h 12457"/>
                    <a:gd name="connsiteX24" fmla="*/ 11131 w 20042"/>
                    <a:gd name="connsiteY24" fmla="*/ 3893 h 12457"/>
                    <a:gd name="connsiteX25" fmla="*/ 11074 w 20042"/>
                    <a:gd name="connsiteY25" fmla="*/ 3864 h 12457"/>
                    <a:gd name="connsiteX26" fmla="*/ 11016 w 20042"/>
                    <a:gd name="connsiteY26" fmla="*/ 3864 h 12457"/>
                    <a:gd name="connsiteX27" fmla="*/ 10901 w 20042"/>
                    <a:gd name="connsiteY27" fmla="*/ 3835 h 12457"/>
                    <a:gd name="connsiteX28" fmla="*/ 10641 w 20042"/>
                    <a:gd name="connsiteY28" fmla="*/ 3720 h 12457"/>
                    <a:gd name="connsiteX29" fmla="*/ 4672 w 20042"/>
                    <a:gd name="connsiteY29" fmla="*/ 115 h 12457"/>
                    <a:gd name="connsiteX30" fmla="*/ 4672 w 20042"/>
                    <a:gd name="connsiteY30" fmla="*/ 86 h 12457"/>
                    <a:gd name="connsiteX31" fmla="*/ 4556 w 20042"/>
                    <a:gd name="connsiteY31" fmla="*/ 0 h 12457"/>
                    <a:gd name="connsiteX32" fmla="*/ 4527 w 20042"/>
                    <a:gd name="connsiteY32" fmla="*/ 1153 h 12457"/>
                    <a:gd name="connsiteX33" fmla="*/ 4124 w 20042"/>
                    <a:gd name="connsiteY33" fmla="*/ 1672 h 12457"/>
                    <a:gd name="connsiteX34" fmla="*/ 0 w 20042"/>
                    <a:gd name="connsiteY34" fmla="*/ 4066 h 12457"/>
                    <a:gd name="connsiteX35" fmla="*/ 29 w 20042"/>
                    <a:gd name="connsiteY35" fmla="*/ 4124 h 12457"/>
                    <a:gd name="connsiteX36" fmla="*/ 29 w 20042"/>
                    <a:gd name="connsiteY36" fmla="*/ 4124 h 12457"/>
                    <a:gd name="connsiteX37" fmla="*/ 288 w 20042"/>
                    <a:gd name="connsiteY37" fmla="*/ 4355 h 12457"/>
                    <a:gd name="connsiteX38" fmla="*/ 13352 w 20042"/>
                    <a:gd name="connsiteY38" fmla="*/ 12256 h 12457"/>
                    <a:gd name="connsiteX39" fmla="*/ 13727 w 20042"/>
                    <a:gd name="connsiteY39" fmla="*/ 12400 h 12457"/>
                    <a:gd name="connsiteX40" fmla="*/ 13784 w 20042"/>
                    <a:gd name="connsiteY40" fmla="*/ 12400 h 12457"/>
                    <a:gd name="connsiteX41" fmla="*/ 14217 w 20042"/>
                    <a:gd name="connsiteY41" fmla="*/ 12458 h 12457"/>
                    <a:gd name="connsiteX42" fmla="*/ 14217 w 20042"/>
                    <a:gd name="connsiteY42" fmla="*/ 12458 h 12457"/>
                    <a:gd name="connsiteX43" fmla="*/ 14678 w 20042"/>
                    <a:gd name="connsiteY43" fmla="*/ 12400 h 12457"/>
                    <a:gd name="connsiteX44" fmla="*/ 14707 w 20042"/>
                    <a:gd name="connsiteY44" fmla="*/ 12400 h 12457"/>
                    <a:gd name="connsiteX45" fmla="*/ 15111 w 20042"/>
                    <a:gd name="connsiteY45" fmla="*/ 12227 h 12457"/>
                    <a:gd name="connsiteX46" fmla="*/ 19927 w 20042"/>
                    <a:gd name="connsiteY46" fmla="*/ 9430 h 12457"/>
                    <a:gd name="connsiteX47" fmla="*/ 20042 w 20042"/>
                    <a:gd name="connsiteY47" fmla="*/ 9315 h 12457"/>
                    <a:gd name="connsiteX48" fmla="*/ 13265 w 20042"/>
                    <a:gd name="connsiteY48" fmla="*/ 5248 h 12457"/>
                    <a:gd name="connsiteX49" fmla="*/ 13265 w 20042"/>
                    <a:gd name="connsiteY49" fmla="*/ 5248 h 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042" h="12457">
                      <a:moveTo>
                        <a:pt x="13265" y="5248"/>
                      </a:moveTo>
                      <a:cubicBezTo>
                        <a:pt x="13208" y="5219"/>
                        <a:pt x="13150" y="5162"/>
                        <a:pt x="13121" y="5133"/>
                      </a:cubicBezTo>
                      <a:cubicBezTo>
                        <a:pt x="13092" y="5104"/>
                        <a:pt x="13063" y="5075"/>
                        <a:pt x="13035" y="5047"/>
                      </a:cubicBezTo>
                      <a:cubicBezTo>
                        <a:pt x="13035" y="5047"/>
                        <a:pt x="13006" y="5018"/>
                        <a:pt x="13006" y="5018"/>
                      </a:cubicBezTo>
                      <a:lnTo>
                        <a:pt x="13006" y="4989"/>
                      </a:lnTo>
                      <a:cubicBezTo>
                        <a:pt x="13006" y="4989"/>
                        <a:pt x="12977" y="4960"/>
                        <a:pt x="12977" y="4960"/>
                      </a:cubicBezTo>
                      <a:cubicBezTo>
                        <a:pt x="12948" y="4931"/>
                        <a:pt x="12948" y="4902"/>
                        <a:pt x="12948" y="4902"/>
                      </a:cubicBezTo>
                      <a:cubicBezTo>
                        <a:pt x="12948" y="4873"/>
                        <a:pt x="12948" y="4845"/>
                        <a:pt x="12919" y="4816"/>
                      </a:cubicBezTo>
                      <a:lnTo>
                        <a:pt x="12919" y="4758"/>
                      </a:lnTo>
                      <a:lnTo>
                        <a:pt x="12919" y="4758"/>
                      </a:lnTo>
                      <a:lnTo>
                        <a:pt x="12948" y="3432"/>
                      </a:lnTo>
                      <a:lnTo>
                        <a:pt x="12458" y="3720"/>
                      </a:lnTo>
                      <a:cubicBezTo>
                        <a:pt x="12400" y="3749"/>
                        <a:pt x="12343" y="3778"/>
                        <a:pt x="12256" y="3806"/>
                      </a:cubicBezTo>
                      <a:cubicBezTo>
                        <a:pt x="12198" y="3806"/>
                        <a:pt x="12170" y="3835"/>
                        <a:pt x="12083" y="3864"/>
                      </a:cubicBezTo>
                      <a:cubicBezTo>
                        <a:pt x="12054" y="3864"/>
                        <a:pt x="12054" y="3893"/>
                        <a:pt x="12025" y="3893"/>
                      </a:cubicBezTo>
                      <a:lnTo>
                        <a:pt x="11997" y="3893"/>
                      </a:lnTo>
                      <a:cubicBezTo>
                        <a:pt x="11968" y="3893"/>
                        <a:pt x="11968" y="3893"/>
                        <a:pt x="11939" y="3893"/>
                      </a:cubicBezTo>
                      <a:cubicBezTo>
                        <a:pt x="11910" y="3922"/>
                        <a:pt x="11852" y="3922"/>
                        <a:pt x="11823" y="3922"/>
                      </a:cubicBezTo>
                      <a:cubicBezTo>
                        <a:pt x="11795" y="3922"/>
                        <a:pt x="11737" y="3922"/>
                        <a:pt x="11708" y="3922"/>
                      </a:cubicBezTo>
                      <a:cubicBezTo>
                        <a:pt x="11650" y="3922"/>
                        <a:pt x="11622" y="3922"/>
                        <a:pt x="11593" y="3922"/>
                      </a:cubicBezTo>
                      <a:cubicBezTo>
                        <a:pt x="11593" y="3922"/>
                        <a:pt x="11564" y="3922"/>
                        <a:pt x="11564" y="3922"/>
                      </a:cubicBezTo>
                      <a:lnTo>
                        <a:pt x="11535" y="3922"/>
                      </a:lnTo>
                      <a:cubicBezTo>
                        <a:pt x="11506" y="3922"/>
                        <a:pt x="11449" y="3922"/>
                        <a:pt x="11449" y="3922"/>
                      </a:cubicBezTo>
                      <a:cubicBezTo>
                        <a:pt x="11391" y="3922"/>
                        <a:pt x="11362" y="3922"/>
                        <a:pt x="11304" y="3922"/>
                      </a:cubicBezTo>
                      <a:cubicBezTo>
                        <a:pt x="11247" y="3922"/>
                        <a:pt x="11189" y="3922"/>
                        <a:pt x="11131" y="3893"/>
                      </a:cubicBezTo>
                      <a:cubicBezTo>
                        <a:pt x="11103" y="3893"/>
                        <a:pt x="11074" y="3864"/>
                        <a:pt x="11074" y="3864"/>
                      </a:cubicBezTo>
                      <a:cubicBezTo>
                        <a:pt x="11045" y="3864"/>
                        <a:pt x="11045" y="3864"/>
                        <a:pt x="11016" y="3864"/>
                      </a:cubicBezTo>
                      <a:cubicBezTo>
                        <a:pt x="10987" y="3864"/>
                        <a:pt x="10958" y="3835"/>
                        <a:pt x="10901" y="3835"/>
                      </a:cubicBezTo>
                      <a:cubicBezTo>
                        <a:pt x="10785" y="3806"/>
                        <a:pt x="10728" y="3778"/>
                        <a:pt x="10641" y="3720"/>
                      </a:cubicBezTo>
                      <a:lnTo>
                        <a:pt x="4672" y="115"/>
                      </a:lnTo>
                      <a:lnTo>
                        <a:pt x="4672" y="86"/>
                      </a:lnTo>
                      <a:cubicBezTo>
                        <a:pt x="4614" y="57"/>
                        <a:pt x="4585" y="29"/>
                        <a:pt x="4556" y="0"/>
                      </a:cubicBezTo>
                      <a:lnTo>
                        <a:pt x="4527" y="1153"/>
                      </a:lnTo>
                      <a:cubicBezTo>
                        <a:pt x="4527" y="1355"/>
                        <a:pt x="4383" y="1557"/>
                        <a:pt x="4124" y="1672"/>
                      </a:cubicBezTo>
                      <a:lnTo>
                        <a:pt x="0" y="4066"/>
                      </a:lnTo>
                      <a:cubicBezTo>
                        <a:pt x="0" y="4066"/>
                        <a:pt x="0" y="4095"/>
                        <a:pt x="29" y="4124"/>
                      </a:cubicBezTo>
                      <a:lnTo>
                        <a:pt x="29" y="4124"/>
                      </a:lnTo>
                      <a:cubicBezTo>
                        <a:pt x="87" y="4210"/>
                        <a:pt x="173" y="4297"/>
                        <a:pt x="288" y="4355"/>
                      </a:cubicBezTo>
                      <a:lnTo>
                        <a:pt x="13352" y="12256"/>
                      </a:lnTo>
                      <a:cubicBezTo>
                        <a:pt x="13467" y="12313"/>
                        <a:pt x="13611" y="12342"/>
                        <a:pt x="13727" y="12400"/>
                      </a:cubicBezTo>
                      <a:cubicBezTo>
                        <a:pt x="13756" y="12400"/>
                        <a:pt x="13784" y="12400"/>
                        <a:pt x="13784" y="12400"/>
                      </a:cubicBezTo>
                      <a:cubicBezTo>
                        <a:pt x="13929" y="12429"/>
                        <a:pt x="14073" y="12458"/>
                        <a:pt x="14217" y="12458"/>
                      </a:cubicBezTo>
                      <a:lnTo>
                        <a:pt x="14217" y="12458"/>
                      </a:lnTo>
                      <a:cubicBezTo>
                        <a:pt x="14361" y="12458"/>
                        <a:pt x="14534" y="12429"/>
                        <a:pt x="14678" y="12400"/>
                      </a:cubicBezTo>
                      <a:lnTo>
                        <a:pt x="14707" y="12400"/>
                      </a:lnTo>
                      <a:cubicBezTo>
                        <a:pt x="14851" y="12371"/>
                        <a:pt x="14996" y="12313"/>
                        <a:pt x="15111" y="12227"/>
                      </a:cubicBezTo>
                      <a:lnTo>
                        <a:pt x="19927" y="9430"/>
                      </a:lnTo>
                      <a:cubicBezTo>
                        <a:pt x="19985" y="9401"/>
                        <a:pt x="20013" y="9372"/>
                        <a:pt x="20042" y="9315"/>
                      </a:cubicBezTo>
                      <a:lnTo>
                        <a:pt x="13265" y="5248"/>
                      </a:lnTo>
                      <a:lnTo>
                        <a:pt x="13265" y="5248"/>
                      </a:lnTo>
                      <a:close/>
                    </a:path>
                  </a:pathLst>
                </a:custGeom>
                <a:solidFill>
                  <a:srgbClr val="4C4DC3"/>
                </a:solidFill>
                <a:ln w="2878" cap="flat">
                  <a:noFill/>
                  <a:prstDash val="solid"/>
                  <a:miter/>
                </a:ln>
              </p:spPr>
              <p:txBody>
                <a:bodyPr rtlCol="0" anchor="ctr"/>
                <a:lstStyle/>
                <a:p>
                  <a:endParaRPr lang="zh-CN" altLang="en-US"/>
                </a:p>
              </p:txBody>
            </p:sp>
            <p:sp>
              <p:nvSpPr>
                <p:cNvPr id="451" name="Aichitds6-77"/>
                <p:cNvSpPr/>
                <p:nvPr/>
              </p:nvSpPr>
              <p:spPr>
                <a:xfrm>
                  <a:off x="9183539" y="5649758"/>
                  <a:ext cx="12948" cy="8218"/>
                </a:xfrm>
                <a:custGeom>
                  <a:avLst/>
                  <a:gdLst>
                    <a:gd name="connsiteX0" fmla="*/ 4585 w 12948"/>
                    <a:gd name="connsiteY0" fmla="*/ 1240 h 8218"/>
                    <a:gd name="connsiteX1" fmla="*/ 4182 w 12948"/>
                    <a:gd name="connsiteY1" fmla="*/ 1759 h 8218"/>
                    <a:gd name="connsiteX2" fmla="*/ 0 w 12948"/>
                    <a:gd name="connsiteY2" fmla="*/ 4182 h 8218"/>
                    <a:gd name="connsiteX3" fmla="*/ 231 w 12948"/>
                    <a:gd name="connsiteY3" fmla="*/ 4383 h 8218"/>
                    <a:gd name="connsiteX4" fmla="*/ 6200 w 12948"/>
                    <a:gd name="connsiteY4" fmla="*/ 7988 h 8218"/>
                    <a:gd name="connsiteX5" fmla="*/ 6575 w 12948"/>
                    <a:gd name="connsiteY5" fmla="*/ 8161 h 8218"/>
                    <a:gd name="connsiteX6" fmla="*/ 6633 w 12948"/>
                    <a:gd name="connsiteY6" fmla="*/ 8161 h 8218"/>
                    <a:gd name="connsiteX7" fmla="*/ 7065 w 12948"/>
                    <a:gd name="connsiteY7" fmla="*/ 8219 h 8218"/>
                    <a:gd name="connsiteX8" fmla="*/ 7094 w 12948"/>
                    <a:gd name="connsiteY8" fmla="*/ 8219 h 8218"/>
                    <a:gd name="connsiteX9" fmla="*/ 7555 w 12948"/>
                    <a:gd name="connsiteY9" fmla="*/ 8161 h 8218"/>
                    <a:gd name="connsiteX10" fmla="*/ 7555 w 12948"/>
                    <a:gd name="connsiteY10" fmla="*/ 8161 h 8218"/>
                    <a:gd name="connsiteX11" fmla="*/ 7959 w 12948"/>
                    <a:gd name="connsiteY11" fmla="*/ 7988 h 8218"/>
                    <a:gd name="connsiteX12" fmla="*/ 12775 w 12948"/>
                    <a:gd name="connsiteY12" fmla="*/ 5220 h 8218"/>
                    <a:gd name="connsiteX13" fmla="*/ 12948 w 12948"/>
                    <a:gd name="connsiteY13" fmla="*/ 5047 h 8218"/>
                    <a:gd name="connsiteX14" fmla="*/ 4585 w 12948"/>
                    <a:gd name="connsiteY14" fmla="*/ 0 h 8218"/>
                    <a:gd name="connsiteX15" fmla="*/ 4585 w 12948"/>
                    <a:gd name="connsiteY15" fmla="*/ 1240 h 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48" h="8218">
                      <a:moveTo>
                        <a:pt x="4585" y="1240"/>
                      </a:moveTo>
                      <a:cubicBezTo>
                        <a:pt x="4585" y="1442"/>
                        <a:pt x="4441" y="1615"/>
                        <a:pt x="4182" y="1759"/>
                      </a:cubicBezTo>
                      <a:lnTo>
                        <a:pt x="0" y="4182"/>
                      </a:lnTo>
                      <a:cubicBezTo>
                        <a:pt x="58" y="4239"/>
                        <a:pt x="115" y="4326"/>
                        <a:pt x="231" y="4383"/>
                      </a:cubicBezTo>
                      <a:lnTo>
                        <a:pt x="6200" y="7988"/>
                      </a:lnTo>
                      <a:cubicBezTo>
                        <a:pt x="6315" y="8046"/>
                        <a:pt x="6431" y="8104"/>
                        <a:pt x="6575" y="8161"/>
                      </a:cubicBezTo>
                      <a:cubicBezTo>
                        <a:pt x="6604" y="8161"/>
                        <a:pt x="6604" y="8161"/>
                        <a:pt x="6633" y="8161"/>
                      </a:cubicBezTo>
                      <a:cubicBezTo>
                        <a:pt x="6777" y="8190"/>
                        <a:pt x="6921" y="8219"/>
                        <a:pt x="7065" y="8219"/>
                      </a:cubicBezTo>
                      <a:lnTo>
                        <a:pt x="7094" y="8219"/>
                      </a:lnTo>
                      <a:cubicBezTo>
                        <a:pt x="7267" y="8219"/>
                        <a:pt x="7411" y="8190"/>
                        <a:pt x="7555" y="8161"/>
                      </a:cubicBezTo>
                      <a:lnTo>
                        <a:pt x="7555" y="8161"/>
                      </a:lnTo>
                      <a:cubicBezTo>
                        <a:pt x="7700" y="8132"/>
                        <a:pt x="7844" y="8075"/>
                        <a:pt x="7959" y="7988"/>
                      </a:cubicBezTo>
                      <a:lnTo>
                        <a:pt x="12775" y="5220"/>
                      </a:lnTo>
                      <a:cubicBezTo>
                        <a:pt x="12862" y="5191"/>
                        <a:pt x="12919" y="5104"/>
                        <a:pt x="12948" y="5047"/>
                      </a:cubicBezTo>
                      <a:lnTo>
                        <a:pt x="4585" y="0"/>
                      </a:lnTo>
                      <a:lnTo>
                        <a:pt x="4585" y="1240"/>
                      </a:lnTo>
                      <a:close/>
                    </a:path>
                  </a:pathLst>
                </a:custGeom>
                <a:solidFill>
                  <a:srgbClr val="4C4DC3"/>
                </a:solidFill>
                <a:ln w="2878" cap="flat">
                  <a:noFill/>
                  <a:prstDash val="solid"/>
                  <a:miter/>
                </a:ln>
              </p:spPr>
              <p:txBody>
                <a:bodyPr rtlCol="0" anchor="ctr"/>
                <a:lstStyle/>
                <a:p>
                  <a:endParaRPr lang="zh-CN" altLang="en-US"/>
                </a:p>
              </p:txBody>
            </p:sp>
            <p:sp>
              <p:nvSpPr>
                <p:cNvPr id="452" name="Aichitds6-78"/>
                <p:cNvSpPr/>
                <p:nvPr/>
              </p:nvSpPr>
              <p:spPr>
                <a:xfrm>
                  <a:off x="9178982" y="5655785"/>
                  <a:ext cx="11823" cy="7353"/>
                </a:xfrm>
                <a:custGeom>
                  <a:avLst/>
                  <a:gdLst>
                    <a:gd name="connsiteX0" fmla="*/ 11650 w 11823"/>
                    <a:gd name="connsiteY0" fmla="*/ 3922 h 7353"/>
                    <a:gd name="connsiteX1" fmla="*/ 11593 w 11823"/>
                    <a:gd name="connsiteY1" fmla="*/ 3922 h 7353"/>
                    <a:gd name="connsiteX2" fmla="*/ 11564 w 11823"/>
                    <a:gd name="connsiteY2" fmla="*/ 3922 h 7353"/>
                    <a:gd name="connsiteX3" fmla="*/ 11506 w 11823"/>
                    <a:gd name="connsiteY3" fmla="*/ 3922 h 7353"/>
                    <a:gd name="connsiteX4" fmla="*/ 11362 w 11823"/>
                    <a:gd name="connsiteY4" fmla="*/ 3893 h 7353"/>
                    <a:gd name="connsiteX5" fmla="*/ 11189 w 11823"/>
                    <a:gd name="connsiteY5" fmla="*/ 3893 h 7353"/>
                    <a:gd name="connsiteX6" fmla="*/ 11103 w 11823"/>
                    <a:gd name="connsiteY6" fmla="*/ 3864 h 7353"/>
                    <a:gd name="connsiteX7" fmla="*/ 11074 w 11823"/>
                    <a:gd name="connsiteY7" fmla="*/ 3864 h 7353"/>
                    <a:gd name="connsiteX8" fmla="*/ 10958 w 11823"/>
                    <a:gd name="connsiteY8" fmla="*/ 3835 h 7353"/>
                    <a:gd name="connsiteX9" fmla="*/ 10699 w 11823"/>
                    <a:gd name="connsiteY9" fmla="*/ 3691 h 7353"/>
                    <a:gd name="connsiteX10" fmla="*/ 4729 w 11823"/>
                    <a:gd name="connsiteY10" fmla="*/ 86 h 7353"/>
                    <a:gd name="connsiteX11" fmla="*/ 4729 w 11823"/>
                    <a:gd name="connsiteY11" fmla="*/ 86 h 7353"/>
                    <a:gd name="connsiteX12" fmla="*/ 4585 w 11823"/>
                    <a:gd name="connsiteY12" fmla="*/ 0 h 7353"/>
                    <a:gd name="connsiteX13" fmla="*/ 4556 w 11823"/>
                    <a:gd name="connsiteY13" fmla="*/ 1211 h 7353"/>
                    <a:gd name="connsiteX14" fmla="*/ 4182 w 11823"/>
                    <a:gd name="connsiteY14" fmla="*/ 1730 h 7353"/>
                    <a:gd name="connsiteX15" fmla="*/ 0 w 11823"/>
                    <a:gd name="connsiteY15" fmla="*/ 4152 h 7353"/>
                    <a:gd name="connsiteX16" fmla="*/ 231 w 11823"/>
                    <a:gd name="connsiteY16" fmla="*/ 4354 h 7353"/>
                    <a:gd name="connsiteX17" fmla="*/ 4874 w 11823"/>
                    <a:gd name="connsiteY17" fmla="*/ 7152 h 7353"/>
                    <a:gd name="connsiteX18" fmla="*/ 5248 w 11823"/>
                    <a:gd name="connsiteY18" fmla="*/ 7296 h 7353"/>
                    <a:gd name="connsiteX19" fmla="*/ 5306 w 11823"/>
                    <a:gd name="connsiteY19" fmla="*/ 7325 h 7353"/>
                    <a:gd name="connsiteX20" fmla="*/ 5739 w 11823"/>
                    <a:gd name="connsiteY20" fmla="*/ 7353 h 7353"/>
                    <a:gd name="connsiteX21" fmla="*/ 5768 w 11823"/>
                    <a:gd name="connsiteY21" fmla="*/ 7353 h 7353"/>
                    <a:gd name="connsiteX22" fmla="*/ 6229 w 11823"/>
                    <a:gd name="connsiteY22" fmla="*/ 7296 h 7353"/>
                    <a:gd name="connsiteX23" fmla="*/ 6258 w 11823"/>
                    <a:gd name="connsiteY23" fmla="*/ 7296 h 7353"/>
                    <a:gd name="connsiteX24" fmla="*/ 6662 w 11823"/>
                    <a:gd name="connsiteY24" fmla="*/ 7123 h 7353"/>
                    <a:gd name="connsiteX25" fmla="*/ 11477 w 11823"/>
                    <a:gd name="connsiteY25" fmla="*/ 4354 h 7353"/>
                    <a:gd name="connsiteX26" fmla="*/ 11823 w 11823"/>
                    <a:gd name="connsiteY26" fmla="*/ 3922 h 7353"/>
                    <a:gd name="connsiteX27" fmla="*/ 11795 w 11823"/>
                    <a:gd name="connsiteY27" fmla="*/ 3922 h 7353"/>
                    <a:gd name="connsiteX28" fmla="*/ 11650 w 11823"/>
                    <a:gd name="connsiteY28" fmla="*/ 3922 h 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23" h="7353">
                      <a:moveTo>
                        <a:pt x="11650" y="3922"/>
                      </a:moveTo>
                      <a:cubicBezTo>
                        <a:pt x="11650" y="3922"/>
                        <a:pt x="11622" y="3922"/>
                        <a:pt x="11593" y="3922"/>
                      </a:cubicBezTo>
                      <a:lnTo>
                        <a:pt x="11564" y="3922"/>
                      </a:lnTo>
                      <a:cubicBezTo>
                        <a:pt x="11535" y="3922"/>
                        <a:pt x="11506" y="3922"/>
                        <a:pt x="11506" y="3922"/>
                      </a:cubicBezTo>
                      <a:cubicBezTo>
                        <a:pt x="11477" y="3922"/>
                        <a:pt x="11420" y="3922"/>
                        <a:pt x="11362" y="3893"/>
                      </a:cubicBezTo>
                      <a:cubicBezTo>
                        <a:pt x="11304" y="3893"/>
                        <a:pt x="11247" y="3893"/>
                        <a:pt x="11189" y="3893"/>
                      </a:cubicBezTo>
                      <a:cubicBezTo>
                        <a:pt x="11160" y="3893"/>
                        <a:pt x="11131" y="3864"/>
                        <a:pt x="11103" y="3864"/>
                      </a:cubicBezTo>
                      <a:cubicBezTo>
                        <a:pt x="11103" y="3864"/>
                        <a:pt x="11074" y="3864"/>
                        <a:pt x="11074" y="3864"/>
                      </a:cubicBezTo>
                      <a:cubicBezTo>
                        <a:pt x="11045" y="3864"/>
                        <a:pt x="10987" y="3864"/>
                        <a:pt x="10958" y="3835"/>
                      </a:cubicBezTo>
                      <a:cubicBezTo>
                        <a:pt x="10872" y="3806"/>
                        <a:pt x="10785" y="3749"/>
                        <a:pt x="10699" y="3691"/>
                      </a:cubicBezTo>
                      <a:lnTo>
                        <a:pt x="4729" y="86"/>
                      </a:lnTo>
                      <a:lnTo>
                        <a:pt x="4729" y="86"/>
                      </a:lnTo>
                      <a:cubicBezTo>
                        <a:pt x="4672" y="57"/>
                        <a:pt x="4643" y="29"/>
                        <a:pt x="4585" y="0"/>
                      </a:cubicBezTo>
                      <a:lnTo>
                        <a:pt x="4556" y="1211"/>
                      </a:lnTo>
                      <a:cubicBezTo>
                        <a:pt x="4556" y="1413"/>
                        <a:pt x="4412" y="1586"/>
                        <a:pt x="4182" y="1730"/>
                      </a:cubicBezTo>
                      <a:lnTo>
                        <a:pt x="0" y="4152"/>
                      </a:lnTo>
                      <a:cubicBezTo>
                        <a:pt x="58" y="4239"/>
                        <a:pt x="115" y="4297"/>
                        <a:pt x="231" y="4354"/>
                      </a:cubicBezTo>
                      <a:lnTo>
                        <a:pt x="4874" y="7152"/>
                      </a:lnTo>
                      <a:cubicBezTo>
                        <a:pt x="4989" y="7209"/>
                        <a:pt x="5104" y="7267"/>
                        <a:pt x="5248" y="7296"/>
                      </a:cubicBezTo>
                      <a:cubicBezTo>
                        <a:pt x="5277" y="7296"/>
                        <a:pt x="5306" y="7325"/>
                        <a:pt x="5306" y="7325"/>
                      </a:cubicBezTo>
                      <a:cubicBezTo>
                        <a:pt x="5450" y="7353"/>
                        <a:pt x="5595" y="7353"/>
                        <a:pt x="5739" y="7353"/>
                      </a:cubicBezTo>
                      <a:lnTo>
                        <a:pt x="5768" y="7353"/>
                      </a:lnTo>
                      <a:cubicBezTo>
                        <a:pt x="5941" y="7353"/>
                        <a:pt x="6085" y="7325"/>
                        <a:pt x="6229" y="7296"/>
                      </a:cubicBezTo>
                      <a:lnTo>
                        <a:pt x="6258" y="7296"/>
                      </a:lnTo>
                      <a:cubicBezTo>
                        <a:pt x="6402" y="7267"/>
                        <a:pt x="6546" y="7209"/>
                        <a:pt x="6662" y="7123"/>
                      </a:cubicBezTo>
                      <a:lnTo>
                        <a:pt x="11477" y="4354"/>
                      </a:lnTo>
                      <a:cubicBezTo>
                        <a:pt x="11679" y="4239"/>
                        <a:pt x="11795" y="4066"/>
                        <a:pt x="11823" y="3922"/>
                      </a:cubicBezTo>
                      <a:lnTo>
                        <a:pt x="11795" y="3922"/>
                      </a:lnTo>
                      <a:cubicBezTo>
                        <a:pt x="11737" y="3922"/>
                        <a:pt x="11708" y="3922"/>
                        <a:pt x="11650" y="3922"/>
                      </a:cubicBezTo>
                      <a:close/>
                    </a:path>
                  </a:pathLst>
                </a:custGeom>
                <a:solidFill>
                  <a:srgbClr val="4C4DC3"/>
                </a:solidFill>
                <a:ln w="2878" cap="flat">
                  <a:noFill/>
                  <a:prstDash val="solid"/>
                  <a:miter/>
                </a:ln>
              </p:spPr>
              <p:txBody>
                <a:bodyPr rtlCol="0" anchor="ctr"/>
                <a:lstStyle/>
                <a:p>
                  <a:endParaRPr lang="zh-CN" altLang="en-US"/>
                </a:p>
              </p:txBody>
            </p:sp>
            <p:sp>
              <p:nvSpPr>
                <p:cNvPr id="453" name="Aichitds6-79"/>
                <p:cNvSpPr/>
                <p:nvPr/>
              </p:nvSpPr>
              <p:spPr>
                <a:xfrm>
                  <a:off x="9170475" y="5650565"/>
                  <a:ext cx="13034" cy="8160"/>
                </a:xfrm>
                <a:custGeom>
                  <a:avLst/>
                  <a:gdLst>
                    <a:gd name="connsiteX0" fmla="*/ 12919 w 13034"/>
                    <a:gd name="connsiteY0" fmla="*/ 4873 h 8160"/>
                    <a:gd name="connsiteX1" fmla="*/ 12919 w 13034"/>
                    <a:gd name="connsiteY1" fmla="*/ 4787 h 8160"/>
                    <a:gd name="connsiteX2" fmla="*/ 12919 w 13034"/>
                    <a:gd name="connsiteY2" fmla="*/ 4758 h 8160"/>
                    <a:gd name="connsiteX3" fmla="*/ 12977 w 13034"/>
                    <a:gd name="connsiteY3" fmla="*/ 3432 h 8160"/>
                    <a:gd name="connsiteX4" fmla="*/ 12487 w 13034"/>
                    <a:gd name="connsiteY4" fmla="*/ 3720 h 8160"/>
                    <a:gd name="connsiteX5" fmla="*/ 12314 w 13034"/>
                    <a:gd name="connsiteY5" fmla="*/ 3806 h 8160"/>
                    <a:gd name="connsiteX6" fmla="*/ 12170 w 13034"/>
                    <a:gd name="connsiteY6" fmla="*/ 3864 h 8160"/>
                    <a:gd name="connsiteX7" fmla="*/ 12083 w 13034"/>
                    <a:gd name="connsiteY7" fmla="*/ 3893 h 8160"/>
                    <a:gd name="connsiteX8" fmla="*/ 12083 w 13034"/>
                    <a:gd name="connsiteY8" fmla="*/ 3893 h 8160"/>
                    <a:gd name="connsiteX9" fmla="*/ 12054 w 13034"/>
                    <a:gd name="connsiteY9" fmla="*/ 3922 h 8160"/>
                    <a:gd name="connsiteX10" fmla="*/ 11939 w 13034"/>
                    <a:gd name="connsiteY10" fmla="*/ 3922 h 8160"/>
                    <a:gd name="connsiteX11" fmla="*/ 11823 w 13034"/>
                    <a:gd name="connsiteY11" fmla="*/ 3951 h 8160"/>
                    <a:gd name="connsiteX12" fmla="*/ 11708 w 13034"/>
                    <a:gd name="connsiteY12" fmla="*/ 3951 h 8160"/>
                    <a:gd name="connsiteX13" fmla="*/ 11679 w 13034"/>
                    <a:gd name="connsiteY13" fmla="*/ 3951 h 8160"/>
                    <a:gd name="connsiteX14" fmla="*/ 11650 w 13034"/>
                    <a:gd name="connsiteY14" fmla="*/ 3951 h 8160"/>
                    <a:gd name="connsiteX15" fmla="*/ 11593 w 13034"/>
                    <a:gd name="connsiteY15" fmla="*/ 3951 h 8160"/>
                    <a:gd name="connsiteX16" fmla="*/ 11449 w 13034"/>
                    <a:gd name="connsiteY16" fmla="*/ 3951 h 8160"/>
                    <a:gd name="connsiteX17" fmla="*/ 11276 w 13034"/>
                    <a:gd name="connsiteY17" fmla="*/ 3922 h 8160"/>
                    <a:gd name="connsiteX18" fmla="*/ 11189 w 13034"/>
                    <a:gd name="connsiteY18" fmla="*/ 3893 h 8160"/>
                    <a:gd name="connsiteX19" fmla="*/ 11160 w 13034"/>
                    <a:gd name="connsiteY19" fmla="*/ 3893 h 8160"/>
                    <a:gd name="connsiteX20" fmla="*/ 11045 w 13034"/>
                    <a:gd name="connsiteY20" fmla="*/ 3864 h 8160"/>
                    <a:gd name="connsiteX21" fmla="*/ 10757 w 13034"/>
                    <a:gd name="connsiteY21" fmla="*/ 3749 h 8160"/>
                    <a:gd name="connsiteX22" fmla="*/ 4787 w 13034"/>
                    <a:gd name="connsiteY22" fmla="*/ 115 h 8160"/>
                    <a:gd name="connsiteX23" fmla="*/ 4758 w 13034"/>
                    <a:gd name="connsiteY23" fmla="*/ 115 h 8160"/>
                    <a:gd name="connsiteX24" fmla="*/ 4614 w 13034"/>
                    <a:gd name="connsiteY24" fmla="*/ 0 h 8160"/>
                    <a:gd name="connsiteX25" fmla="*/ 4585 w 13034"/>
                    <a:gd name="connsiteY25" fmla="*/ 1211 h 8160"/>
                    <a:gd name="connsiteX26" fmla="*/ 4181 w 13034"/>
                    <a:gd name="connsiteY26" fmla="*/ 1730 h 8160"/>
                    <a:gd name="connsiteX27" fmla="*/ 0 w 13034"/>
                    <a:gd name="connsiteY27" fmla="*/ 4152 h 8160"/>
                    <a:gd name="connsiteX28" fmla="*/ 231 w 13034"/>
                    <a:gd name="connsiteY28" fmla="*/ 4355 h 8160"/>
                    <a:gd name="connsiteX29" fmla="*/ 6200 w 13034"/>
                    <a:gd name="connsiteY29" fmla="*/ 7959 h 8160"/>
                    <a:gd name="connsiteX30" fmla="*/ 6575 w 13034"/>
                    <a:gd name="connsiteY30" fmla="*/ 8104 h 8160"/>
                    <a:gd name="connsiteX31" fmla="*/ 6633 w 13034"/>
                    <a:gd name="connsiteY31" fmla="*/ 8132 h 8160"/>
                    <a:gd name="connsiteX32" fmla="*/ 7065 w 13034"/>
                    <a:gd name="connsiteY32" fmla="*/ 8161 h 8160"/>
                    <a:gd name="connsiteX33" fmla="*/ 7094 w 13034"/>
                    <a:gd name="connsiteY33" fmla="*/ 8161 h 8160"/>
                    <a:gd name="connsiteX34" fmla="*/ 7555 w 13034"/>
                    <a:gd name="connsiteY34" fmla="*/ 8132 h 8160"/>
                    <a:gd name="connsiteX35" fmla="*/ 7555 w 13034"/>
                    <a:gd name="connsiteY35" fmla="*/ 8104 h 8160"/>
                    <a:gd name="connsiteX36" fmla="*/ 7988 w 13034"/>
                    <a:gd name="connsiteY36" fmla="*/ 7930 h 8160"/>
                    <a:gd name="connsiteX37" fmla="*/ 12804 w 13034"/>
                    <a:gd name="connsiteY37" fmla="*/ 5133 h 8160"/>
                    <a:gd name="connsiteX38" fmla="*/ 13035 w 13034"/>
                    <a:gd name="connsiteY38" fmla="*/ 4960 h 8160"/>
                    <a:gd name="connsiteX39" fmla="*/ 13006 w 13034"/>
                    <a:gd name="connsiteY39" fmla="*/ 4873 h 8160"/>
                    <a:gd name="connsiteX40" fmla="*/ 12919 w 13034"/>
                    <a:gd name="connsiteY40" fmla="*/ 4873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34" h="8160">
                      <a:moveTo>
                        <a:pt x="12919" y="4873"/>
                      </a:moveTo>
                      <a:lnTo>
                        <a:pt x="12919" y="4787"/>
                      </a:lnTo>
                      <a:lnTo>
                        <a:pt x="12919" y="4758"/>
                      </a:lnTo>
                      <a:lnTo>
                        <a:pt x="12977" y="3432"/>
                      </a:lnTo>
                      <a:lnTo>
                        <a:pt x="12487" y="3720"/>
                      </a:lnTo>
                      <a:cubicBezTo>
                        <a:pt x="12429" y="3749"/>
                        <a:pt x="12371" y="3778"/>
                        <a:pt x="12314" y="3806"/>
                      </a:cubicBezTo>
                      <a:cubicBezTo>
                        <a:pt x="12256" y="3835"/>
                        <a:pt x="12227" y="3835"/>
                        <a:pt x="12170" y="3864"/>
                      </a:cubicBezTo>
                      <a:cubicBezTo>
                        <a:pt x="12141" y="3864"/>
                        <a:pt x="12112" y="3864"/>
                        <a:pt x="12083" y="3893"/>
                      </a:cubicBezTo>
                      <a:lnTo>
                        <a:pt x="12083" y="3893"/>
                      </a:lnTo>
                      <a:cubicBezTo>
                        <a:pt x="12054" y="3893"/>
                        <a:pt x="12054" y="3893"/>
                        <a:pt x="12054" y="3922"/>
                      </a:cubicBezTo>
                      <a:cubicBezTo>
                        <a:pt x="11997" y="3922"/>
                        <a:pt x="11968" y="3922"/>
                        <a:pt x="11939" y="3922"/>
                      </a:cubicBezTo>
                      <a:cubicBezTo>
                        <a:pt x="11881" y="3951"/>
                        <a:pt x="11852" y="3951"/>
                        <a:pt x="11823" y="3951"/>
                      </a:cubicBezTo>
                      <a:cubicBezTo>
                        <a:pt x="11795" y="3951"/>
                        <a:pt x="11737" y="3951"/>
                        <a:pt x="11708" y="3951"/>
                      </a:cubicBezTo>
                      <a:cubicBezTo>
                        <a:pt x="11708" y="3951"/>
                        <a:pt x="11679" y="3951"/>
                        <a:pt x="11679" y="3951"/>
                      </a:cubicBezTo>
                      <a:lnTo>
                        <a:pt x="11650" y="3951"/>
                      </a:lnTo>
                      <a:cubicBezTo>
                        <a:pt x="11622" y="3951"/>
                        <a:pt x="11593" y="3951"/>
                        <a:pt x="11593" y="3951"/>
                      </a:cubicBezTo>
                      <a:cubicBezTo>
                        <a:pt x="11535" y="3951"/>
                        <a:pt x="11506" y="3951"/>
                        <a:pt x="11449" y="3951"/>
                      </a:cubicBezTo>
                      <a:cubicBezTo>
                        <a:pt x="11391" y="3951"/>
                        <a:pt x="11333" y="3922"/>
                        <a:pt x="11276" y="3922"/>
                      </a:cubicBezTo>
                      <a:cubicBezTo>
                        <a:pt x="11247" y="3922"/>
                        <a:pt x="11247" y="3922"/>
                        <a:pt x="11189" y="3893"/>
                      </a:cubicBezTo>
                      <a:cubicBezTo>
                        <a:pt x="11189" y="3893"/>
                        <a:pt x="11160" y="3893"/>
                        <a:pt x="11160" y="3893"/>
                      </a:cubicBezTo>
                      <a:cubicBezTo>
                        <a:pt x="11131" y="3893"/>
                        <a:pt x="11074" y="3893"/>
                        <a:pt x="11045" y="3864"/>
                      </a:cubicBezTo>
                      <a:cubicBezTo>
                        <a:pt x="10958" y="3835"/>
                        <a:pt x="10872" y="3806"/>
                        <a:pt x="10757" y="3749"/>
                      </a:cubicBezTo>
                      <a:lnTo>
                        <a:pt x="4787" y="115"/>
                      </a:lnTo>
                      <a:lnTo>
                        <a:pt x="4758" y="115"/>
                      </a:lnTo>
                      <a:cubicBezTo>
                        <a:pt x="4701" y="87"/>
                        <a:pt x="4672" y="58"/>
                        <a:pt x="4614" y="0"/>
                      </a:cubicBezTo>
                      <a:lnTo>
                        <a:pt x="4585" y="1211"/>
                      </a:lnTo>
                      <a:cubicBezTo>
                        <a:pt x="4556" y="1384"/>
                        <a:pt x="4441" y="1586"/>
                        <a:pt x="4181" y="1730"/>
                      </a:cubicBezTo>
                      <a:lnTo>
                        <a:pt x="0" y="4152"/>
                      </a:lnTo>
                      <a:cubicBezTo>
                        <a:pt x="58" y="4210"/>
                        <a:pt x="144" y="4297"/>
                        <a:pt x="231" y="4355"/>
                      </a:cubicBezTo>
                      <a:lnTo>
                        <a:pt x="6200" y="7959"/>
                      </a:lnTo>
                      <a:cubicBezTo>
                        <a:pt x="6315" y="8017"/>
                        <a:pt x="6460" y="8075"/>
                        <a:pt x="6575" y="8104"/>
                      </a:cubicBezTo>
                      <a:cubicBezTo>
                        <a:pt x="6604" y="8104"/>
                        <a:pt x="6604" y="8104"/>
                        <a:pt x="6633" y="8132"/>
                      </a:cubicBezTo>
                      <a:cubicBezTo>
                        <a:pt x="6777" y="8161"/>
                        <a:pt x="6921" y="8161"/>
                        <a:pt x="7065" y="8161"/>
                      </a:cubicBezTo>
                      <a:lnTo>
                        <a:pt x="7094" y="8161"/>
                      </a:lnTo>
                      <a:cubicBezTo>
                        <a:pt x="7238" y="8161"/>
                        <a:pt x="7411" y="8161"/>
                        <a:pt x="7555" y="8132"/>
                      </a:cubicBezTo>
                      <a:cubicBezTo>
                        <a:pt x="7555" y="8104"/>
                        <a:pt x="7555" y="8104"/>
                        <a:pt x="7555" y="8104"/>
                      </a:cubicBezTo>
                      <a:cubicBezTo>
                        <a:pt x="7700" y="8075"/>
                        <a:pt x="7844" y="8017"/>
                        <a:pt x="7988" y="7930"/>
                      </a:cubicBezTo>
                      <a:lnTo>
                        <a:pt x="12804" y="5133"/>
                      </a:lnTo>
                      <a:cubicBezTo>
                        <a:pt x="12890" y="5075"/>
                        <a:pt x="12977" y="5018"/>
                        <a:pt x="13035" y="4960"/>
                      </a:cubicBezTo>
                      <a:cubicBezTo>
                        <a:pt x="13006" y="4931"/>
                        <a:pt x="13006" y="4902"/>
                        <a:pt x="13006" y="4873"/>
                      </a:cubicBezTo>
                      <a:cubicBezTo>
                        <a:pt x="12919" y="4931"/>
                        <a:pt x="12919" y="4873"/>
                        <a:pt x="12919" y="4873"/>
                      </a:cubicBezTo>
                      <a:close/>
                    </a:path>
                  </a:pathLst>
                </a:custGeom>
                <a:solidFill>
                  <a:srgbClr val="4C4DC3"/>
                </a:solidFill>
                <a:ln w="2878" cap="flat">
                  <a:noFill/>
                  <a:prstDash val="solid"/>
                  <a:miter/>
                </a:ln>
              </p:spPr>
              <p:txBody>
                <a:bodyPr rtlCol="0" anchor="ctr"/>
                <a:lstStyle/>
                <a:p>
                  <a:endParaRPr lang="zh-CN" altLang="en-US"/>
                </a:p>
              </p:txBody>
            </p:sp>
            <p:sp>
              <p:nvSpPr>
                <p:cNvPr id="454" name="Aichitds6-80"/>
                <p:cNvSpPr/>
                <p:nvPr/>
              </p:nvSpPr>
              <p:spPr>
                <a:xfrm>
                  <a:off x="9161910" y="5645432"/>
                  <a:ext cx="13063" cy="8161"/>
                </a:xfrm>
                <a:custGeom>
                  <a:avLst/>
                  <a:gdLst>
                    <a:gd name="connsiteX0" fmla="*/ 12919 w 13063"/>
                    <a:gd name="connsiteY0" fmla="*/ 4758 h 8161"/>
                    <a:gd name="connsiteX1" fmla="*/ 12977 w 13063"/>
                    <a:gd name="connsiteY1" fmla="*/ 3432 h 8161"/>
                    <a:gd name="connsiteX2" fmla="*/ 12487 w 13063"/>
                    <a:gd name="connsiteY2" fmla="*/ 3720 h 8161"/>
                    <a:gd name="connsiteX3" fmla="*/ 12314 w 13063"/>
                    <a:gd name="connsiteY3" fmla="*/ 3807 h 8161"/>
                    <a:gd name="connsiteX4" fmla="*/ 12170 w 13063"/>
                    <a:gd name="connsiteY4" fmla="*/ 3865 h 8161"/>
                    <a:gd name="connsiteX5" fmla="*/ 12083 w 13063"/>
                    <a:gd name="connsiteY5" fmla="*/ 3893 h 8161"/>
                    <a:gd name="connsiteX6" fmla="*/ 12083 w 13063"/>
                    <a:gd name="connsiteY6" fmla="*/ 3893 h 8161"/>
                    <a:gd name="connsiteX7" fmla="*/ 12054 w 13063"/>
                    <a:gd name="connsiteY7" fmla="*/ 3893 h 8161"/>
                    <a:gd name="connsiteX8" fmla="*/ 11910 w 13063"/>
                    <a:gd name="connsiteY8" fmla="*/ 3922 h 8161"/>
                    <a:gd name="connsiteX9" fmla="*/ 11795 w 13063"/>
                    <a:gd name="connsiteY9" fmla="*/ 3951 h 8161"/>
                    <a:gd name="connsiteX10" fmla="*/ 11679 w 13063"/>
                    <a:gd name="connsiteY10" fmla="*/ 3951 h 8161"/>
                    <a:gd name="connsiteX11" fmla="*/ 11622 w 13063"/>
                    <a:gd name="connsiteY11" fmla="*/ 3951 h 8161"/>
                    <a:gd name="connsiteX12" fmla="*/ 11593 w 13063"/>
                    <a:gd name="connsiteY12" fmla="*/ 3951 h 8161"/>
                    <a:gd name="connsiteX13" fmla="*/ 11535 w 13063"/>
                    <a:gd name="connsiteY13" fmla="*/ 3951 h 8161"/>
                    <a:gd name="connsiteX14" fmla="*/ 11391 w 13063"/>
                    <a:gd name="connsiteY14" fmla="*/ 3951 h 8161"/>
                    <a:gd name="connsiteX15" fmla="*/ 11218 w 13063"/>
                    <a:gd name="connsiteY15" fmla="*/ 3922 h 8161"/>
                    <a:gd name="connsiteX16" fmla="*/ 11160 w 13063"/>
                    <a:gd name="connsiteY16" fmla="*/ 3922 h 8161"/>
                    <a:gd name="connsiteX17" fmla="*/ 11103 w 13063"/>
                    <a:gd name="connsiteY17" fmla="*/ 3893 h 8161"/>
                    <a:gd name="connsiteX18" fmla="*/ 10987 w 13063"/>
                    <a:gd name="connsiteY18" fmla="*/ 3865 h 8161"/>
                    <a:gd name="connsiteX19" fmla="*/ 10728 w 13063"/>
                    <a:gd name="connsiteY19" fmla="*/ 3720 h 8161"/>
                    <a:gd name="connsiteX20" fmla="*/ 4758 w 13063"/>
                    <a:gd name="connsiteY20" fmla="*/ 115 h 8161"/>
                    <a:gd name="connsiteX21" fmla="*/ 4758 w 13063"/>
                    <a:gd name="connsiteY21" fmla="*/ 115 h 8161"/>
                    <a:gd name="connsiteX22" fmla="*/ 4614 w 13063"/>
                    <a:gd name="connsiteY22" fmla="*/ 0 h 8161"/>
                    <a:gd name="connsiteX23" fmla="*/ 4585 w 13063"/>
                    <a:gd name="connsiteY23" fmla="*/ 1211 h 8161"/>
                    <a:gd name="connsiteX24" fmla="*/ 4182 w 13063"/>
                    <a:gd name="connsiteY24" fmla="*/ 1730 h 8161"/>
                    <a:gd name="connsiteX25" fmla="*/ 0 w 13063"/>
                    <a:gd name="connsiteY25" fmla="*/ 4153 h 8161"/>
                    <a:gd name="connsiteX26" fmla="*/ 231 w 13063"/>
                    <a:gd name="connsiteY26" fmla="*/ 4355 h 8161"/>
                    <a:gd name="connsiteX27" fmla="*/ 6200 w 13063"/>
                    <a:gd name="connsiteY27" fmla="*/ 7959 h 8161"/>
                    <a:gd name="connsiteX28" fmla="*/ 6575 w 13063"/>
                    <a:gd name="connsiteY28" fmla="*/ 8104 h 8161"/>
                    <a:gd name="connsiteX29" fmla="*/ 6633 w 13063"/>
                    <a:gd name="connsiteY29" fmla="*/ 8104 h 8161"/>
                    <a:gd name="connsiteX30" fmla="*/ 7065 w 13063"/>
                    <a:gd name="connsiteY30" fmla="*/ 8161 h 8161"/>
                    <a:gd name="connsiteX31" fmla="*/ 7094 w 13063"/>
                    <a:gd name="connsiteY31" fmla="*/ 8161 h 8161"/>
                    <a:gd name="connsiteX32" fmla="*/ 7555 w 13063"/>
                    <a:gd name="connsiteY32" fmla="*/ 8104 h 8161"/>
                    <a:gd name="connsiteX33" fmla="*/ 7584 w 13063"/>
                    <a:gd name="connsiteY33" fmla="*/ 8104 h 8161"/>
                    <a:gd name="connsiteX34" fmla="*/ 8017 w 13063"/>
                    <a:gd name="connsiteY34" fmla="*/ 7930 h 8161"/>
                    <a:gd name="connsiteX35" fmla="*/ 12833 w 13063"/>
                    <a:gd name="connsiteY35" fmla="*/ 5162 h 8161"/>
                    <a:gd name="connsiteX36" fmla="*/ 13063 w 13063"/>
                    <a:gd name="connsiteY36" fmla="*/ 4960 h 8161"/>
                    <a:gd name="connsiteX37" fmla="*/ 13035 w 13063"/>
                    <a:gd name="connsiteY37" fmla="*/ 4903 h 8161"/>
                    <a:gd name="connsiteX38" fmla="*/ 13006 w 13063"/>
                    <a:gd name="connsiteY38" fmla="*/ 4845 h 8161"/>
                    <a:gd name="connsiteX39" fmla="*/ 13006 w 13063"/>
                    <a:gd name="connsiteY39" fmla="*/ 4758 h 8161"/>
                    <a:gd name="connsiteX40" fmla="*/ 12919 w 13063"/>
                    <a:gd name="connsiteY40" fmla="*/ 4758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63" h="8161">
                      <a:moveTo>
                        <a:pt x="12919" y="4758"/>
                      </a:moveTo>
                      <a:lnTo>
                        <a:pt x="12977" y="3432"/>
                      </a:lnTo>
                      <a:lnTo>
                        <a:pt x="12487" y="3720"/>
                      </a:lnTo>
                      <a:cubicBezTo>
                        <a:pt x="12429" y="3749"/>
                        <a:pt x="12371" y="3778"/>
                        <a:pt x="12314" y="3807"/>
                      </a:cubicBezTo>
                      <a:cubicBezTo>
                        <a:pt x="12256" y="3836"/>
                        <a:pt x="12198" y="3836"/>
                        <a:pt x="12170" y="3865"/>
                      </a:cubicBezTo>
                      <a:cubicBezTo>
                        <a:pt x="12141" y="3865"/>
                        <a:pt x="12112" y="3865"/>
                        <a:pt x="12083" y="3893"/>
                      </a:cubicBezTo>
                      <a:lnTo>
                        <a:pt x="12083" y="3893"/>
                      </a:lnTo>
                      <a:cubicBezTo>
                        <a:pt x="12083" y="3893"/>
                        <a:pt x="12054" y="3893"/>
                        <a:pt x="12054" y="3893"/>
                      </a:cubicBezTo>
                      <a:cubicBezTo>
                        <a:pt x="11997" y="3893"/>
                        <a:pt x="11968" y="3922"/>
                        <a:pt x="11910" y="3922"/>
                      </a:cubicBezTo>
                      <a:cubicBezTo>
                        <a:pt x="11881" y="3922"/>
                        <a:pt x="11823" y="3922"/>
                        <a:pt x="11795" y="3951"/>
                      </a:cubicBezTo>
                      <a:cubicBezTo>
                        <a:pt x="11766" y="3951"/>
                        <a:pt x="11708" y="3951"/>
                        <a:pt x="11679" y="3951"/>
                      </a:cubicBezTo>
                      <a:cubicBezTo>
                        <a:pt x="11650" y="3951"/>
                        <a:pt x="11650" y="3951"/>
                        <a:pt x="11622" y="3951"/>
                      </a:cubicBezTo>
                      <a:lnTo>
                        <a:pt x="11593" y="3951"/>
                      </a:lnTo>
                      <a:cubicBezTo>
                        <a:pt x="11564" y="3951"/>
                        <a:pt x="11535" y="3951"/>
                        <a:pt x="11535" y="3951"/>
                      </a:cubicBezTo>
                      <a:cubicBezTo>
                        <a:pt x="11477" y="3951"/>
                        <a:pt x="11449" y="3951"/>
                        <a:pt x="11391" y="3951"/>
                      </a:cubicBezTo>
                      <a:cubicBezTo>
                        <a:pt x="11333" y="3951"/>
                        <a:pt x="11276" y="3951"/>
                        <a:pt x="11218" y="3922"/>
                      </a:cubicBezTo>
                      <a:cubicBezTo>
                        <a:pt x="11189" y="3922"/>
                        <a:pt x="11189" y="3922"/>
                        <a:pt x="11160" y="3922"/>
                      </a:cubicBezTo>
                      <a:cubicBezTo>
                        <a:pt x="11131" y="3922"/>
                        <a:pt x="11131" y="3893"/>
                        <a:pt x="11103" y="3893"/>
                      </a:cubicBezTo>
                      <a:cubicBezTo>
                        <a:pt x="11074" y="3893"/>
                        <a:pt x="11016" y="3893"/>
                        <a:pt x="10987" y="3865"/>
                      </a:cubicBezTo>
                      <a:cubicBezTo>
                        <a:pt x="10901" y="3836"/>
                        <a:pt x="10785" y="3778"/>
                        <a:pt x="10728" y="3720"/>
                      </a:cubicBezTo>
                      <a:lnTo>
                        <a:pt x="4758" y="115"/>
                      </a:lnTo>
                      <a:lnTo>
                        <a:pt x="4758" y="115"/>
                      </a:lnTo>
                      <a:cubicBezTo>
                        <a:pt x="4701" y="87"/>
                        <a:pt x="4672" y="58"/>
                        <a:pt x="4614" y="0"/>
                      </a:cubicBezTo>
                      <a:lnTo>
                        <a:pt x="4585" y="1211"/>
                      </a:lnTo>
                      <a:cubicBezTo>
                        <a:pt x="4585" y="1413"/>
                        <a:pt x="4441" y="1586"/>
                        <a:pt x="4182" y="1730"/>
                      </a:cubicBezTo>
                      <a:lnTo>
                        <a:pt x="0" y="4153"/>
                      </a:lnTo>
                      <a:cubicBezTo>
                        <a:pt x="58" y="4211"/>
                        <a:pt x="115" y="4297"/>
                        <a:pt x="231" y="4355"/>
                      </a:cubicBezTo>
                      <a:lnTo>
                        <a:pt x="6200" y="7959"/>
                      </a:lnTo>
                      <a:cubicBezTo>
                        <a:pt x="6315" y="8017"/>
                        <a:pt x="6460" y="8075"/>
                        <a:pt x="6575" y="8104"/>
                      </a:cubicBezTo>
                      <a:cubicBezTo>
                        <a:pt x="6604" y="8104"/>
                        <a:pt x="6604" y="8104"/>
                        <a:pt x="6633" y="8104"/>
                      </a:cubicBezTo>
                      <a:cubicBezTo>
                        <a:pt x="6777" y="8132"/>
                        <a:pt x="6921" y="8161"/>
                        <a:pt x="7065" y="8161"/>
                      </a:cubicBezTo>
                      <a:lnTo>
                        <a:pt x="7094" y="8161"/>
                      </a:lnTo>
                      <a:cubicBezTo>
                        <a:pt x="7238" y="8161"/>
                        <a:pt x="7382" y="8132"/>
                        <a:pt x="7555" y="8104"/>
                      </a:cubicBezTo>
                      <a:lnTo>
                        <a:pt x="7584" y="8104"/>
                      </a:lnTo>
                      <a:cubicBezTo>
                        <a:pt x="7728" y="8075"/>
                        <a:pt x="7873" y="8017"/>
                        <a:pt x="8017" y="7930"/>
                      </a:cubicBezTo>
                      <a:lnTo>
                        <a:pt x="12833" y="5162"/>
                      </a:lnTo>
                      <a:cubicBezTo>
                        <a:pt x="12919" y="5104"/>
                        <a:pt x="13006" y="5018"/>
                        <a:pt x="13063" y="4960"/>
                      </a:cubicBezTo>
                      <a:cubicBezTo>
                        <a:pt x="13063" y="4960"/>
                        <a:pt x="13035" y="4931"/>
                        <a:pt x="13035" y="4903"/>
                      </a:cubicBezTo>
                      <a:cubicBezTo>
                        <a:pt x="13035" y="4903"/>
                        <a:pt x="13006" y="4845"/>
                        <a:pt x="13006" y="4845"/>
                      </a:cubicBezTo>
                      <a:lnTo>
                        <a:pt x="13006" y="4758"/>
                      </a:lnTo>
                      <a:lnTo>
                        <a:pt x="12919" y="4758"/>
                      </a:lnTo>
                      <a:close/>
                    </a:path>
                  </a:pathLst>
                </a:custGeom>
                <a:solidFill>
                  <a:srgbClr val="4C4DC3"/>
                </a:solidFill>
                <a:ln w="2878" cap="flat">
                  <a:noFill/>
                  <a:prstDash val="solid"/>
                  <a:miter/>
                </a:ln>
              </p:spPr>
              <p:txBody>
                <a:bodyPr rtlCol="0" anchor="ctr"/>
                <a:lstStyle/>
                <a:p>
                  <a:endParaRPr lang="zh-CN" altLang="en-US"/>
                </a:p>
              </p:txBody>
            </p:sp>
            <p:sp>
              <p:nvSpPr>
                <p:cNvPr id="455" name="Aichitds6-81"/>
                <p:cNvSpPr/>
                <p:nvPr/>
              </p:nvSpPr>
              <p:spPr>
                <a:xfrm>
                  <a:off x="9153288" y="5640241"/>
                  <a:ext cx="13063" cy="8160"/>
                </a:xfrm>
                <a:custGeom>
                  <a:avLst/>
                  <a:gdLst>
                    <a:gd name="connsiteX0" fmla="*/ 13006 w 13063"/>
                    <a:gd name="connsiteY0" fmla="*/ 4845 h 8160"/>
                    <a:gd name="connsiteX1" fmla="*/ 13006 w 13063"/>
                    <a:gd name="connsiteY1" fmla="*/ 4758 h 8160"/>
                    <a:gd name="connsiteX2" fmla="*/ 13006 w 13063"/>
                    <a:gd name="connsiteY2" fmla="*/ 4758 h 8160"/>
                    <a:gd name="connsiteX3" fmla="*/ 13063 w 13063"/>
                    <a:gd name="connsiteY3" fmla="*/ 3432 h 8160"/>
                    <a:gd name="connsiteX4" fmla="*/ 12573 w 13063"/>
                    <a:gd name="connsiteY4" fmla="*/ 3720 h 8160"/>
                    <a:gd name="connsiteX5" fmla="*/ 12371 w 13063"/>
                    <a:gd name="connsiteY5" fmla="*/ 3806 h 8160"/>
                    <a:gd name="connsiteX6" fmla="*/ 12227 w 13063"/>
                    <a:gd name="connsiteY6" fmla="*/ 3864 h 8160"/>
                    <a:gd name="connsiteX7" fmla="*/ 12141 w 13063"/>
                    <a:gd name="connsiteY7" fmla="*/ 3893 h 8160"/>
                    <a:gd name="connsiteX8" fmla="*/ 12112 w 13063"/>
                    <a:gd name="connsiteY8" fmla="*/ 3893 h 8160"/>
                    <a:gd name="connsiteX9" fmla="*/ 12054 w 13063"/>
                    <a:gd name="connsiteY9" fmla="*/ 3893 h 8160"/>
                    <a:gd name="connsiteX10" fmla="*/ 11939 w 13063"/>
                    <a:gd name="connsiteY10" fmla="*/ 3922 h 8160"/>
                    <a:gd name="connsiteX11" fmla="*/ 11823 w 13063"/>
                    <a:gd name="connsiteY11" fmla="*/ 3922 h 8160"/>
                    <a:gd name="connsiteX12" fmla="*/ 11708 w 13063"/>
                    <a:gd name="connsiteY12" fmla="*/ 3951 h 8160"/>
                    <a:gd name="connsiteX13" fmla="*/ 11679 w 13063"/>
                    <a:gd name="connsiteY13" fmla="*/ 3951 h 8160"/>
                    <a:gd name="connsiteX14" fmla="*/ 11650 w 13063"/>
                    <a:gd name="connsiteY14" fmla="*/ 3951 h 8160"/>
                    <a:gd name="connsiteX15" fmla="*/ 11593 w 13063"/>
                    <a:gd name="connsiteY15" fmla="*/ 3951 h 8160"/>
                    <a:gd name="connsiteX16" fmla="*/ 11449 w 13063"/>
                    <a:gd name="connsiteY16" fmla="*/ 3922 h 8160"/>
                    <a:gd name="connsiteX17" fmla="*/ 11275 w 13063"/>
                    <a:gd name="connsiteY17" fmla="*/ 3893 h 8160"/>
                    <a:gd name="connsiteX18" fmla="*/ 11218 w 13063"/>
                    <a:gd name="connsiteY18" fmla="*/ 3893 h 8160"/>
                    <a:gd name="connsiteX19" fmla="*/ 11160 w 13063"/>
                    <a:gd name="connsiteY19" fmla="*/ 3893 h 8160"/>
                    <a:gd name="connsiteX20" fmla="*/ 11045 w 13063"/>
                    <a:gd name="connsiteY20" fmla="*/ 3864 h 8160"/>
                    <a:gd name="connsiteX21" fmla="*/ 10756 w 13063"/>
                    <a:gd name="connsiteY21" fmla="*/ 3720 h 8160"/>
                    <a:gd name="connsiteX22" fmla="*/ 4787 w 13063"/>
                    <a:gd name="connsiteY22" fmla="*/ 115 h 8160"/>
                    <a:gd name="connsiteX23" fmla="*/ 4758 w 13063"/>
                    <a:gd name="connsiteY23" fmla="*/ 115 h 8160"/>
                    <a:gd name="connsiteX24" fmla="*/ 4614 w 13063"/>
                    <a:gd name="connsiteY24" fmla="*/ 0 h 8160"/>
                    <a:gd name="connsiteX25" fmla="*/ 4585 w 13063"/>
                    <a:gd name="connsiteY25" fmla="*/ 1182 h 8160"/>
                    <a:gd name="connsiteX26" fmla="*/ 4181 w 13063"/>
                    <a:gd name="connsiteY26" fmla="*/ 1701 h 8160"/>
                    <a:gd name="connsiteX27" fmla="*/ 0 w 13063"/>
                    <a:gd name="connsiteY27" fmla="*/ 4124 h 8160"/>
                    <a:gd name="connsiteX28" fmla="*/ 231 w 13063"/>
                    <a:gd name="connsiteY28" fmla="*/ 4326 h 8160"/>
                    <a:gd name="connsiteX29" fmla="*/ 6200 w 13063"/>
                    <a:gd name="connsiteY29" fmla="*/ 7959 h 8160"/>
                    <a:gd name="connsiteX30" fmla="*/ 6575 w 13063"/>
                    <a:gd name="connsiteY30" fmla="*/ 8103 h 8160"/>
                    <a:gd name="connsiteX31" fmla="*/ 6633 w 13063"/>
                    <a:gd name="connsiteY31" fmla="*/ 8103 h 8160"/>
                    <a:gd name="connsiteX32" fmla="*/ 7065 w 13063"/>
                    <a:gd name="connsiteY32" fmla="*/ 8161 h 8160"/>
                    <a:gd name="connsiteX33" fmla="*/ 7065 w 13063"/>
                    <a:gd name="connsiteY33" fmla="*/ 8161 h 8160"/>
                    <a:gd name="connsiteX34" fmla="*/ 7527 w 13063"/>
                    <a:gd name="connsiteY34" fmla="*/ 8103 h 8160"/>
                    <a:gd name="connsiteX35" fmla="*/ 7527 w 13063"/>
                    <a:gd name="connsiteY35" fmla="*/ 8103 h 8160"/>
                    <a:gd name="connsiteX36" fmla="*/ 7959 w 13063"/>
                    <a:gd name="connsiteY36" fmla="*/ 7930 h 8160"/>
                    <a:gd name="connsiteX37" fmla="*/ 12775 w 13063"/>
                    <a:gd name="connsiteY37" fmla="*/ 5133 h 8160"/>
                    <a:gd name="connsiteX38" fmla="*/ 13006 w 13063"/>
                    <a:gd name="connsiteY38" fmla="*/ 4931 h 8160"/>
                    <a:gd name="connsiteX39" fmla="*/ 12977 w 13063"/>
                    <a:gd name="connsiteY39" fmla="*/ 4873 h 8160"/>
                    <a:gd name="connsiteX40" fmla="*/ 13006 w 13063"/>
                    <a:gd name="connsiteY40" fmla="*/ 484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63" h="8160">
                      <a:moveTo>
                        <a:pt x="13006" y="4845"/>
                      </a:moveTo>
                      <a:lnTo>
                        <a:pt x="13006" y="4758"/>
                      </a:lnTo>
                      <a:lnTo>
                        <a:pt x="13006" y="4758"/>
                      </a:lnTo>
                      <a:lnTo>
                        <a:pt x="13063" y="3432"/>
                      </a:lnTo>
                      <a:lnTo>
                        <a:pt x="12573" y="3720"/>
                      </a:lnTo>
                      <a:cubicBezTo>
                        <a:pt x="12516" y="3749"/>
                        <a:pt x="12458" y="3778"/>
                        <a:pt x="12371" y="3806"/>
                      </a:cubicBezTo>
                      <a:cubicBezTo>
                        <a:pt x="12314" y="3835"/>
                        <a:pt x="12285" y="3835"/>
                        <a:pt x="12227" y="3864"/>
                      </a:cubicBezTo>
                      <a:cubicBezTo>
                        <a:pt x="12198" y="3864"/>
                        <a:pt x="12170" y="3893"/>
                        <a:pt x="12141" y="3893"/>
                      </a:cubicBezTo>
                      <a:lnTo>
                        <a:pt x="12112" y="3893"/>
                      </a:lnTo>
                      <a:cubicBezTo>
                        <a:pt x="12112" y="3893"/>
                        <a:pt x="12083" y="3893"/>
                        <a:pt x="12054" y="3893"/>
                      </a:cubicBezTo>
                      <a:cubicBezTo>
                        <a:pt x="12025" y="3893"/>
                        <a:pt x="11968" y="3922"/>
                        <a:pt x="11939" y="3922"/>
                      </a:cubicBezTo>
                      <a:cubicBezTo>
                        <a:pt x="11910" y="3922"/>
                        <a:pt x="11852" y="3922"/>
                        <a:pt x="11823" y="3922"/>
                      </a:cubicBezTo>
                      <a:cubicBezTo>
                        <a:pt x="11795" y="3922"/>
                        <a:pt x="11737" y="3951"/>
                        <a:pt x="11708" y="3951"/>
                      </a:cubicBezTo>
                      <a:lnTo>
                        <a:pt x="11679" y="3951"/>
                      </a:lnTo>
                      <a:lnTo>
                        <a:pt x="11650" y="3951"/>
                      </a:lnTo>
                      <a:cubicBezTo>
                        <a:pt x="11622" y="3951"/>
                        <a:pt x="11593" y="3951"/>
                        <a:pt x="11593" y="3951"/>
                      </a:cubicBezTo>
                      <a:cubicBezTo>
                        <a:pt x="11535" y="3922"/>
                        <a:pt x="11506" y="3922"/>
                        <a:pt x="11449" y="3922"/>
                      </a:cubicBezTo>
                      <a:cubicBezTo>
                        <a:pt x="11391" y="3922"/>
                        <a:pt x="11333" y="3922"/>
                        <a:pt x="11275" y="3893"/>
                      </a:cubicBezTo>
                      <a:cubicBezTo>
                        <a:pt x="11247" y="3893"/>
                        <a:pt x="11218" y="3893"/>
                        <a:pt x="11218" y="3893"/>
                      </a:cubicBezTo>
                      <a:cubicBezTo>
                        <a:pt x="11189" y="3893"/>
                        <a:pt x="11189" y="3893"/>
                        <a:pt x="11160" y="3893"/>
                      </a:cubicBezTo>
                      <a:cubicBezTo>
                        <a:pt x="11131" y="3864"/>
                        <a:pt x="11074" y="3864"/>
                        <a:pt x="11045" y="3864"/>
                      </a:cubicBezTo>
                      <a:cubicBezTo>
                        <a:pt x="10958" y="3835"/>
                        <a:pt x="10843" y="3806"/>
                        <a:pt x="10756" y="3720"/>
                      </a:cubicBezTo>
                      <a:lnTo>
                        <a:pt x="4787" y="115"/>
                      </a:lnTo>
                      <a:lnTo>
                        <a:pt x="4758" y="115"/>
                      </a:lnTo>
                      <a:cubicBezTo>
                        <a:pt x="4700" y="86"/>
                        <a:pt x="4672" y="57"/>
                        <a:pt x="4614" y="0"/>
                      </a:cubicBezTo>
                      <a:lnTo>
                        <a:pt x="4585" y="1182"/>
                      </a:lnTo>
                      <a:cubicBezTo>
                        <a:pt x="4556" y="1384"/>
                        <a:pt x="4441" y="1557"/>
                        <a:pt x="4181" y="1701"/>
                      </a:cubicBezTo>
                      <a:lnTo>
                        <a:pt x="0" y="4124"/>
                      </a:lnTo>
                      <a:cubicBezTo>
                        <a:pt x="58" y="4210"/>
                        <a:pt x="115" y="4268"/>
                        <a:pt x="231" y="4326"/>
                      </a:cubicBezTo>
                      <a:lnTo>
                        <a:pt x="6200" y="7959"/>
                      </a:lnTo>
                      <a:cubicBezTo>
                        <a:pt x="6315" y="8017"/>
                        <a:pt x="6460" y="8074"/>
                        <a:pt x="6575" y="8103"/>
                      </a:cubicBezTo>
                      <a:cubicBezTo>
                        <a:pt x="6604" y="8103"/>
                        <a:pt x="6604" y="8103"/>
                        <a:pt x="6633" y="8103"/>
                      </a:cubicBezTo>
                      <a:cubicBezTo>
                        <a:pt x="6777" y="8132"/>
                        <a:pt x="6921" y="8161"/>
                        <a:pt x="7065" y="8161"/>
                      </a:cubicBezTo>
                      <a:lnTo>
                        <a:pt x="7065" y="8161"/>
                      </a:lnTo>
                      <a:cubicBezTo>
                        <a:pt x="7238" y="8161"/>
                        <a:pt x="7382" y="8132"/>
                        <a:pt x="7527" y="8103"/>
                      </a:cubicBezTo>
                      <a:lnTo>
                        <a:pt x="7527" y="8103"/>
                      </a:lnTo>
                      <a:cubicBezTo>
                        <a:pt x="7671" y="8074"/>
                        <a:pt x="7815" y="8017"/>
                        <a:pt x="7959" y="7930"/>
                      </a:cubicBezTo>
                      <a:lnTo>
                        <a:pt x="12775" y="5133"/>
                      </a:lnTo>
                      <a:cubicBezTo>
                        <a:pt x="12862" y="5075"/>
                        <a:pt x="12919" y="5018"/>
                        <a:pt x="13006" y="4931"/>
                      </a:cubicBezTo>
                      <a:cubicBezTo>
                        <a:pt x="13006" y="4902"/>
                        <a:pt x="12977" y="4902"/>
                        <a:pt x="12977" y="4873"/>
                      </a:cubicBezTo>
                      <a:cubicBezTo>
                        <a:pt x="13006" y="4902"/>
                        <a:pt x="13006" y="4873"/>
                        <a:pt x="13006" y="4845"/>
                      </a:cubicBezTo>
                      <a:close/>
                    </a:path>
                  </a:pathLst>
                </a:custGeom>
                <a:solidFill>
                  <a:srgbClr val="4C4DC3"/>
                </a:solidFill>
                <a:ln w="2878" cap="flat">
                  <a:noFill/>
                  <a:prstDash val="solid"/>
                  <a:miter/>
                </a:ln>
              </p:spPr>
              <p:txBody>
                <a:bodyPr rtlCol="0" anchor="ctr"/>
                <a:lstStyle/>
                <a:p>
                  <a:endParaRPr lang="zh-CN" altLang="en-US"/>
                </a:p>
              </p:txBody>
            </p:sp>
            <p:sp>
              <p:nvSpPr>
                <p:cNvPr id="456" name="Aichitds6-82"/>
                <p:cNvSpPr/>
                <p:nvPr/>
              </p:nvSpPr>
              <p:spPr>
                <a:xfrm>
                  <a:off x="9144810" y="5635108"/>
                  <a:ext cx="13034" cy="8189"/>
                </a:xfrm>
                <a:custGeom>
                  <a:avLst/>
                  <a:gdLst>
                    <a:gd name="connsiteX0" fmla="*/ 12977 w 13034"/>
                    <a:gd name="connsiteY0" fmla="*/ 3403 h 8189"/>
                    <a:gd name="connsiteX1" fmla="*/ 12458 w 13034"/>
                    <a:gd name="connsiteY1" fmla="*/ 3691 h 8189"/>
                    <a:gd name="connsiteX2" fmla="*/ 12285 w 13034"/>
                    <a:gd name="connsiteY2" fmla="*/ 3778 h 8189"/>
                    <a:gd name="connsiteX3" fmla="*/ 12141 w 13034"/>
                    <a:gd name="connsiteY3" fmla="*/ 3835 h 8189"/>
                    <a:gd name="connsiteX4" fmla="*/ 12054 w 13034"/>
                    <a:gd name="connsiteY4" fmla="*/ 3864 h 8189"/>
                    <a:gd name="connsiteX5" fmla="*/ 12054 w 13034"/>
                    <a:gd name="connsiteY5" fmla="*/ 3864 h 8189"/>
                    <a:gd name="connsiteX6" fmla="*/ 11997 w 13034"/>
                    <a:gd name="connsiteY6" fmla="*/ 3864 h 8189"/>
                    <a:gd name="connsiteX7" fmla="*/ 11881 w 13034"/>
                    <a:gd name="connsiteY7" fmla="*/ 3893 h 8189"/>
                    <a:gd name="connsiteX8" fmla="*/ 11766 w 13034"/>
                    <a:gd name="connsiteY8" fmla="*/ 3922 h 8189"/>
                    <a:gd name="connsiteX9" fmla="*/ 11650 w 13034"/>
                    <a:gd name="connsiteY9" fmla="*/ 3922 h 8189"/>
                    <a:gd name="connsiteX10" fmla="*/ 11593 w 13034"/>
                    <a:gd name="connsiteY10" fmla="*/ 3922 h 8189"/>
                    <a:gd name="connsiteX11" fmla="*/ 11593 w 13034"/>
                    <a:gd name="connsiteY11" fmla="*/ 3922 h 8189"/>
                    <a:gd name="connsiteX12" fmla="*/ 11506 w 13034"/>
                    <a:gd name="connsiteY12" fmla="*/ 3922 h 8189"/>
                    <a:gd name="connsiteX13" fmla="*/ 11362 w 13034"/>
                    <a:gd name="connsiteY13" fmla="*/ 3922 h 8189"/>
                    <a:gd name="connsiteX14" fmla="*/ 11189 w 13034"/>
                    <a:gd name="connsiteY14" fmla="*/ 3893 h 8189"/>
                    <a:gd name="connsiteX15" fmla="*/ 11131 w 13034"/>
                    <a:gd name="connsiteY15" fmla="*/ 3864 h 8189"/>
                    <a:gd name="connsiteX16" fmla="*/ 11102 w 13034"/>
                    <a:gd name="connsiteY16" fmla="*/ 3864 h 8189"/>
                    <a:gd name="connsiteX17" fmla="*/ 10987 w 13034"/>
                    <a:gd name="connsiteY17" fmla="*/ 3835 h 8189"/>
                    <a:gd name="connsiteX18" fmla="*/ 10728 w 13034"/>
                    <a:gd name="connsiteY18" fmla="*/ 3720 h 8189"/>
                    <a:gd name="connsiteX19" fmla="*/ 4758 w 13034"/>
                    <a:gd name="connsiteY19" fmla="*/ 115 h 8189"/>
                    <a:gd name="connsiteX20" fmla="*/ 4758 w 13034"/>
                    <a:gd name="connsiteY20" fmla="*/ 115 h 8189"/>
                    <a:gd name="connsiteX21" fmla="*/ 4614 w 13034"/>
                    <a:gd name="connsiteY21" fmla="*/ 0 h 8189"/>
                    <a:gd name="connsiteX22" fmla="*/ 4556 w 13034"/>
                    <a:gd name="connsiteY22" fmla="*/ 1211 h 8189"/>
                    <a:gd name="connsiteX23" fmla="*/ 4181 w 13034"/>
                    <a:gd name="connsiteY23" fmla="*/ 1730 h 8189"/>
                    <a:gd name="connsiteX24" fmla="*/ 0 w 13034"/>
                    <a:gd name="connsiteY24" fmla="*/ 4152 h 8189"/>
                    <a:gd name="connsiteX25" fmla="*/ 231 w 13034"/>
                    <a:gd name="connsiteY25" fmla="*/ 4355 h 8189"/>
                    <a:gd name="connsiteX26" fmla="*/ 6200 w 13034"/>
                    <a:gd name="connsiteY26" fmla="*/ 7959 h 8189"/>
                    <a:gd name="connsiteX27" fmla="*/ 6575 w 13034"/>
                    <a:gd name="connsiteY27" fmla="*/ 8132 h 8189"/>
                    <a:gd name="connsiteX28" fmla="*/ 6633 w 13034"/>
                    <a:gd name="connsiteY28" fmla="*/ 8132 h 8189"/>
                    <a:gd name="connsiteX29" fmla="*/ 7065 w 13034"/>
                    <a:gd name="connsiteY29" fmla="*/ 8190 h 8189"/>
                    <a:gd name="connsiteX30" fmla="*/ 7094 w 13034"/>
                    <a:gd name="connsiteY30" fmla="*/ 8190 h 8189"/>
                    <a:gd name="connsiteX31" fmla="*/ 7555 w 13034"/>
                    <a:gd name="connsiteY31" fmla="*/ 8132 h 8189"/>
                    <a:gd name="connsiteX32" fmla="*/ 7584 w 13034"/>
                    <a:gd name="connsiteY32" fmla="*/ 8132 h 8189"/>
                    <a:gd name="connsiteX33" fmla="*/ 7988 w 13034"/>
                    <a:gd name="connsiteY33" fmla="*/ 7959 h 8189"/>
                    <a:gd name="connsiteX34" fmla="*/ 12804 w 13034"/>
                    <a:gd name="connsiteY34" fmla="*/ 5191 h 8189"/>
                    <a:gd name="connsiteX35" fmla="*/ 13035 w 13034"/>
                    <a:gd name="connsiteY35" fmla="*/ 4989 h 8189"/>
                    <a:gd name="connsiteX36" fmla="*/ 13006 w 13034"/>
                    <a:gd name="connsiteY36" fmla="*/ 4931 h 8189"/>
                    <a:gd name="connsiteX37" fmla="*/ 12977 w 13034"/>
                    <a:gd name="connsiteY37" fmla="*/ 4845 h 8189"/>
                    <a:gd name="connsiteX38" fmla="*/ 12977 w 13034"/>
                    <a:gd name="connsiteY38" fmla="*/ 4787 h 8189"/>
                    <a:gd name="connsiteX39" fmla="*/ 12977 w 13034"/>
                    <a:gd name="connsiteY39" fmla="*/ 4787 h 8189"/>
                    <a:gd name="connsiteX40" fmla="*/ 12977 w 13034"/>
                    <a:gd name="connsiteY40" fmla="*/ 3403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34" h="8189">
                      <a:moveTo>
                        <a:pt x="12977" y="3403"/>
                      </a:moveTo>
                      <a:lnTo>
                        <a:pt x="12458" y="3691"/>
                      </a:lnTo>
                      <a:cubicBezTo>
                        <a:pt x="12400" y="3720"/>
                        <a:pt x="12343" y="3749"/>
                        <a:pt x="12285" y="3778"/>
                      </a:cubicBezTo>
                      <a:cubicBezTo>
                        <a:pt x="12227" y="3778"/>
                        <a:pt x="12170" y="3806"/>
                        <a:pt x="12141" y="3835"/>
                      </a:cubicBezTo>
                      <a:cubicBezTo>
                        <a:pt x="12112" y="3864"/>
                        <a:pt x="12083" y="3864"/>
                        <a:pt x="12054" y="3864"/>
                      </a:cubicBezTo>
                      <a:lnTo>
                        <a:pt x="12054" y="3864"/>
                      </a:lnTo>
                      <a:cubicBezTo>
                        <a:pt x="12025" y="3864"/>
                        <a:pt x="12025" y="3864"/>
                        <a:pt x="11997" y="3864"/>
                      </a:cubicBezTo>
                      <a:cubicBezTo>
                        <a:pt x="11968" y="3864"/>
                        <a:pt x="11910" y="3864"/>
                        <a:pt x="11881" y="3893"/>
                      </a:cubicBezTo>
                      <a:cubicBezTo>
                        <a:pt x="11852" y="3893"/>
                        <a:pt x="11795" y="3893"/>
                        <a:pt x="11766" y="3922"/>
                      </a:cubicBezTo>
                      <a:cubicBezTo>
                        <a:pt x="11708" y="3922"/>
                        <a:pt x="11679" y="3922"/>
                        <a:pt x="11650" y="3922"/>
                      </a:cubicBezTo>
                      <a:cubicBezTo>
                        <a:pt x="11622" y="3922"/>
                        <a:pt x="11593" y="3922"/>
                        <a:pt x="11593" y="3922"/>
                      </a:cubicBezTo>
                      <a:lnTo>
                        <a:pt x="11593" y="3922"/>
                      </a:lnTo>
                      <a:cubicBezTo>
                        <a:pt x="11564" y="3922"/>
                        <a:pt x="11535" y="3922"/>
                        <a:pt x="11506" y="3922"/>
                      </a:cubicBezTo>
                      <a:cubicBezTo>
                        <a:pt x="11477" y="3922"/>
                        <a:pt x="11420" y="3922"/>
                        <a:pt x="11362" y="3922"/>
                      </a:cubicBezTo>
                      <a:cubicBezTo>
                        <a:pt x="11304" y="3922"/>
                        <a:pt x="11247" y="3922"/>
                        <a:pt x="11189" y="3893"/>
                      </a:cubicBezTo>
                      <a:cubicBezTo>
                        <a:pt x="11189" y="3893"/>
                        <a:pt x="11160" y="3893"/>
                        <a:pt x="11131" y="3864"/>
                      </a:cubicBezTo>
                      <a:cubicBezTo>
                        <a:pt x="11131" y="3864"/>
                        <a:pt x="11102" y="3864"/>
                        <a:pt x="11102" y="3864"/>
                      </a:cubicBezTo>
                      <a:cubicBezTo>
                        <a:pt x="11074" y="3864"/>
                        <a:pt x="11016" y="3835"/>
                        <a:pt x="10987" y="3835"/>
                      </a:cubicBezTo>
                      <a:cubicBezTo>
                        <a:pt x="10901" y="3806"/>
                        <a:pt x="10814" y="3778"/>
                        <a:pt x="10728" y="3720"/>
                      </a:cubicBezTo>
                      <a:lnTo>
                        <a:pt x="4758" y="115"/>
                      </a:lnTo>
                      <a:lnTo>
                        <a:pt x="4758" y="115"/>
                      </a:lnTo>
                      <a:cubicBezTo>
                        <a:pt x="4701" y="87"/>
                        <a:pt x="4672" y="29"/>
                        <a:pt x="4614" y="0"/>
                      </a:cubicBezTo>
                      <a:lnTo>
                        <a:pt x="4556" y="1211"/>
                      </a:lnTo>
                      <a:cubicBezTo>
                        <a:pt x="4556" y="1413"/>
                        <a:pt x="4412" y="1586"/>
                        <a:pt x="4181" y="1730"/>
                      </a:cubicBezTo>
                      <a:lnTo>
                        <a:pt x="0" y="4152"/>
                      </a:lnTo>
                      <a:cubicBezTo>
                        <a:pt x="58" y="4210"/>
                        <a:pt x="115" y="4297"/>
                        <a:pt x="231" y="4355"/>
                      </a:cubicBezTo>
                      <a:lnTo>
                        <a:pt x="6200" y="7959"/>
                      </a:lnTo>
                      <a:cubicBezTo>
                        <a:pt x="6315" y="8017"/>
                        <a:pt x="6431" y="8074"/>
                        <a:pt x="6575" y="8132"/>
                      </a:cubicBezTo>
                      <a:cubicBezTo>
                        <a:pt x="6604" y="8132"/>
                        <a:pt x="6604" y="8132"/>
                        <a:pt x="6633" y="8132"/>
                      </a:cubicBezTo>
                      <a:cubicBezTo>
                        <a:pt x="6777" y="8161"/>
                        <a:pt x="6921" y="8190"/>
                        <a:pt x="7065" y="8190"/>
                      </a:cubicBezTo>
                      <a:lnTo>
                        <a:pt x="7094" y="8190"/>
                      </a:lnTo>
                      <a:cubicBezTo>
                        <a:pt x="7267" y="8190"/>
                        <a:pt x="7411" y="8161"/>
                        <a:pt x="7555" y="8132"/>
                      </a:cubicBezTo>
                      <a:lnTo>
                        <a:pt x="7584" y="8132"/>
                      </a:lnTo>
                      <a:cubicBezTo>
                        <a:pt x="7728" y="8103"/>
                        <a:pt x="7873" y="8046"/>
                        <a:pt x="7988" y="7959"/>
                      </a:cubicBezTo>
                      <a:lnTo>
                        <a:pt x="12804" y="5191"/>
                      </a:lnTo>
                      <a:cubicBezTo>
                        <a:pt x="12890" y="5133"/>
                        <a:pt x="12977" y="5047"/>
                        <a:pt x="13035" y="4989"/>
                      </a:cubicBezTo>
                      <a:cubicBezTo>
                        <a:pt x="13035" y="4960"/>
                        <a:pt x="13006" y="4960"/>
                        <a:pt x="13006" y="4931"/>
                      </a:cubicBezTo>
                      <a:cubicBezTo>
                        <a:pt x="13006" y="4902"/>
                        <a:pt x="12977" y="4873"/>
                        <a:pt x="12977" y="4845"/>
                      </a:cubicBezTo>
                      <a:lnTo>
                        <a:pt x="12977" y="4787"/>
                      </a:lnTo>
                      <a:lnTo>
                        <a:pt x="12977" y="4787"/>
                      </a:lnTo>
                      <a:lnTo>
                        <a:pt x="12977" y="3403"/>
                      </a:lnTo>
                      <a:close/>
                    </a:path>
                  </a:pathLst>
                </a:custGeom>
                <a:solidFill>
                  <a:srgbClr val="4C4DC3"/>
                </a:solidFill>
                <a:ln w="2878" cap="flat">
                  <a:noFill/>
                  <a:prstDash val="solid"/>
                  <a:miter/>
                </a:ln>
              </p:spPr>
              <p:txBody>
                <a:bodyPr rtlCol="0" anchor="ctr"/>
                <a:lstStyle/>
                <a:p>
                  <a:endParaRPr lang="zh-CN" altLang="en-US"/>
                </a:p>
              </p:txBody>
            </p:sp>
            <p:sp>
              <p:nvSpPr>
                <p:cNvPr id="457" name="Aichitds6-83"/>
                <p:cNvSpPr/>
                <p:nvPr/>
              </p:nvSpPr>
              <p:spPr>
                <a:xfrm>
                  <a:off x="9102130" y="5609241"/>
                  <a:ext cx="47265" cy="28895"/>
                </a:xfrm>
                <a:custGeom>
                  <a:avLst/>
                  <a:gdLst>
                    <a:gd name="connsiteX0" fmla="*/ 47063 w 47265"/>
                    <a:gd name="connsiteY0" fmla="*/ 25521 h 28895"/>
                    <a:gd name="connsiteX1" fmla="*/ 47063 w 47265"/>
                    <a:gd name="connsiteY1" fmla="*/ 25435 h 28895"/>
                    <a:gd name="connsiteX2" fmla="*/ 47063 w 47265"/>
                    <a:gd name="connsiteY2" fmla="*/ 25435 h 28895"/>
                    <a:gd name="connsiteX3" fmla="*/ 47121 w 47265"/>
                    <a:gd name="connsiteY3" fmla="*/ 24108 h 28895"/>
                    <a:gd name="connsiteX4" fmla="*/ 46631 w 47265"/>
                    <a:gd name="connsiteY4" fmla="*/ 24397 h 28895"/>
                    <a:gd name="connsiteX5" fmla="*/ 46458 w 47265"/>
                    <a:gd name="connsiteY5" fmla="*/ 24483 h 28895"/>
                    <a:gd name="connsiteX6" fmla="*/ 46313 w 47265"/>
                    <a:gd name="connsiteY6" fmla="*/ 24541 h 28895"/>
                    <a:gd name="connsiteX7" fmla="*/ 46227 w 47265"/>
                    <a:gd name="connsiteY7" fmla="*/ 24569 h 28895"/>
                    <a:gd name="connsiteX8" fmla="*/ 46227 w 47265"/>
                    <a:gd name="connsiteY8" fmla="*/ 24569 h 28895"/>
                    <a:gd name="connsiteX9" fmla="*/ 46169 w 47265"/>
                    <a:gd name="connsiteY9" fmla="*/ 24569 h 28895"/>
                    <a:gd name="connsiteX10" fmla="*/ 46054 w 47265"/>
                    <a:gd name="connsiteY10" fmla="*/ 24598 h 28895"/>
                    <a:gd name="connsiteX11" fmla="*/ 45939 w 47265"/>
                    <a:gd name="connsiteY11" fmla="*/ 24627 h 28895"/>
                    <a:gd name="connsiteX12" fmla="*/ 45823 w 47265"/>
                    <a:gd name="connsiteY12" fmla="*/ 24627 h 28895"/>
                    <a:gd name="connsiteX13" fmla="*/ 45765 w 47265"/>
                    <a:gd name="connsiteY13" fmla="*/ 24627 h 28895"/>
                    <a:gd name="connsiteX14" fmla="*/ 45737 w 47265"/>
                    <a:gd name="connsiteY14" fmla="*/ 24627 h 28895"/>
                    <a:gd name="connsiteX15" fmla="*/ 45679 w 47265"/>
                    <a:gd name="connsiteY15" fmla="*/ 24627 h 28895"/>
                    <a:gd name="connsiteX16" fmla="*/ 45535 w 47265"/>
                    <a:gd name="connsiteY16" fmla="*/ 24627 h 28895"/>
                    <a:gd name="connsiteX17" fmla="*/ 45362 w 47265"/>
                    <a:gd name="connsiteY17" fmla="*/ 24598 h 28895"/>
                    <a:gd name="connsiteX18" fmla="*/ 45304 w 47265"/>
                    <a:gd name="connsiteY18" fmla="*/ 24598 h 28895"/>
                    <a:gd name="connsiteX19" fmla="*/ 45246 w 47265"/>
                    <a:gd name="connsiteY19" fmla="*/ 24569 h 28895"/>
                    <a:gd name="connsiteX20" fmla="*/ 45131 w 47265"/>
                    <a:gd name="connsiteY20" fmla="*/ 24541 h 28895"/>
                    <a:gd name="connsiteX21" fmla="*/ 44872 w 47265"/>
                    <a:gd name="connsiteY21" fmla="*/ 24425 h 28895"/>
                    <a:gd name="connsiteX22" fmla="*/ 38902 w 47265"/>
                    <a:gd name="connsiteY22" fmla="*/ 20821 h 28895"/>
                    <a:gd name="connsiteX23" fmla="*/ 38902 w 47265"/>
                    <a:gd name="connsiteY23" fmla="*/ 20821 h 28895"/>
                    <a:gd name="connsiteX24" fmla="*/ 38758 w 47265"/>
                    <a:gd name="connsiteY24" fmla="*/ 20705 h 28895"/>
                    <a:gd name="connsiteX25" fmla="*/ 38671 w 47265"/>
                    <a:gd name="connsiteY25" fmla="*/ 20619 h 28895"/>
                    <a:gd name="connsiteX26" fmla="*/ 38671 w 47265"/>
                    <a:gd name="connsiteY26" fmla="*/ 20590 h 28895"/>
                    <a:gd name="connsiteX27" fmla="*/ 38671 w 47265"/>
                    <a:gd name="connsiteY27" fmla="*/ 20590 h 28895"/>
                    <a:gd name="connsiteX28" fmla="*/ 38643 w 47265"/>
                    <a:gd name="connsiteY28" fmla="*/ 20561 h 28895"/>
                    <a:gd name="connsiteX29" fmla="*/ 38614 w 47265"/>
                    <a:gd name="connsiteY29" fmla="*/ 20475 h 28895"/>
                    <a:gd name="connsiteX30" fmla="*/ 38585 w 47265"/>
                    <a:gd name="connsiteY30" fmla="*/ 20417 h 28895"/>
                    <a:gd name="connsiteX31" fmla="*/ 38585 w 47265"/>
                    <a:gd name="connsiteY31" fmla="*/ 20359 h 28895"/>
                    <a:gd name="connsiteX32" fmla="*/ 38585 w 47265"/>
                    <a:gd name="connsiteY32" fmla="*/ 20359 h 28895"/>
                    <a:gd name="connsiteX33" fmla="*/ 38643 w 47265"/>
                    <a:gd name="connsiteY33" fmla="*/ 19004 h 28895"/>
                    <a:gd name="connsiteX34" fmla="*/ 38123 w 47265"/>
                    <a:gd name="connsiteY34" fmla="*/ 19292 h 28895"/>
                    <a:gd name="connsiteX35" fmla="*/ 37950 w 47265"/>
                    <a:gd name="connsiteY35" fmla="*/ 19379 h 28895"/>
                    <a:gd name="connsiteX36" fmla="*/ 37777 w 47265"/>
                    <a:gd name="connsiteY36" fmla="*/ 19437 h 28895"/>
                    <a:gd name="connsiteX37" fmla="*/ 37691 w 47265"/>
                    <a:gd name="connsiteY37" fmla="*/ 19437 h 28895"/>
                    <a:gd name="connsiteX38" fmla="*/ 37691 w 47265"/>
                    <a:gd name="connsiteY38" fmla="*/ 19465 h 28895"/>
                    <a:gd name="connsiteX39" fmla="*/ 37662 w 47265"/>
                    <a:gd name="connsiteY39" fmla="*/ 19465 h 28895"/>
                    <a:gd name="connsiteX40" fmla="*/ 37547 w 47265"/>
                    <a:gd name="connsiteY40" fmla="*/ 19465 h 28895"/>
                    <a:gd name="connsiteX41" fmla="*/ 37431 w 47265"/>
                    <a:gd name="connsiteY41" fmla="*/ 19494 h 28895"/>
                    <a:gd name="connsiteX42" fmla="*/ 37287 w 47265"/>
                    <a:gd name="connsiteY42" fmla="*/ 19494 h 28895"/>
                    <a:gd name="connsiteX43" fmla="*/ 37258 w 47265"/>
                    <a:gd name="connsiteY43" fmla="*/ 19494 h 28895"/>
                    <a:gd name="connsiteX44" fmla="*/ 37230 w 47265"/>
                    <a:gd name="connsiteY44" fmla="*/ 19494 h 28895"/>
                    <a:gd name="connsiteX45" fmla="*/ 37172 w 47265"/>
                    <a:gd name="connsiteY45" fmla="*/ 19494 h 28895"/>
                    <a:gd name="connsiteX46" fmla="*/ 37028 w 47265"/>
                    <a:gd name="connsiteY46" fmla="*/ 19494 h 28895"/>
                    <a:gd name="connsiteX47" fmla="*/ 36855 w 47265"/>
                    <a:gd name="connsiteY47" fmla="*/ 19465 h 28895"/>
                    <a:gd name="connsiteX48" fmla="*/ 36797 w 47265"/>
                    <a:gd name="connsiteY48" fmla="*/ 19437 h 28895"/>
                    <a:gd name="connsiteX49" fmla="*/ 36739 w 47265"/>
                    <a:gd name="connsiteY49" fmla="*/ 19408 h 28895"/>
                    <a:gd name="connsiteX50" fmla="*/ 36624 w 47265"/>
                    <a:gd name="connsiteY50" fmla="*/ 19379 h 28895"/>
                    <a:gd name="connsiteX51" fmla="*/ 36364 w 47265"/>
                    <a:gd name="connsiteY51" fmla="*/ 19263 h 28895"/>
                    <a:gd name="connsiteX52" fmla="*/ 30395 w 47265"/>
                    <a:gd name="connsiteY52" fmla="*/ 15659 h 28895"/>
                    <a:gd name="connsiteX53" fmla="*/ 30366 w 47265"/>
                    <a:gd name="connsiteY53" fmla="*/ 15659 h 28895"/>
                    <a:gd name="connsiteX54" fmla="*/ 30222 w 47265"/>
                    <a:gd name="connsiteY54" fmla="*/ 15515 h 28895"/>
                    <a:gd name="connsiteX55" fmla="*/ 30135 w 47265"/>
                    <a:gd name="connsiteY55" fmla="*/ 15428 h 28895"/>
                    <a:gd name="connsiteX56" fmla="*/ 30107 w 47265"/>
                    <a:gd name="connsiteY56" fmla="*/ 15399 h 28895"/>
                    <a:gd name="connsiteX57" fmla="*/ 30107 w 47265"/>
                    <a:gd name="connsiteY57" fmla="*/ 15399 h 28895"/>
                    <a:gd name="connsiteX58" fmla="*/ 30078 w 47265"/>
                    <a:gd name="connsiteY58" fmla="*/ 15370 h 28895"/>
                    <a:gd name="connsiteX59" fmla="*/ 30049 w 47265"/>
                    <a:gd name="connsiteY59" fmla="*/ 15313 h 28895"/>
                    <a:gd name="connsiteX60" fmla="*/ 30020 w 47265"/>
                    <a:gd name="connsiteY60" fmla="*/ 15255 h 28895"/>
                    <a:gd name="connsiteX61" fmla="*/ 30020 w 47265"/>
                    <a:gd name="connsiteY61" fmla="*/ 15169 h 28895"/>
                    <a:gd name="connsiteX62" fmla="*/ 30020 w 47265"/>
                    <a:gd name="connsiteY62" fmla="*/ 15169 h 28895"/>
                    <a:gd name="connsiteX63" fmla="*/ 30049 w 47265"/>
                    <a:gd name="connsiteY63" fmla="*/ 13842 h 28895"/>
                    <a:gd name="connsiteX64" fmla="*/ 29559 w 47265"/>
                    <a:gd name="connsiteY64" fmla="*/ 14130 h 28895"/>
                    <a:gd name="connsiteX65" fmla="*/ 29386 w 47265"/>
                    <a:gd name="connsiteY65" fmla="*/ 14217 h 28895"/>
                    <a:gd name="connsiteX66" fmla="*/ 29242 w 47265"/>
                    <a:gd name="connsiteY66" fmla="*/ 14275 h 28895"/>
                    <a:gd name="connsiteX67" fmla="*/ 29155 w 47265"/>
                    <a:gd name="connsiteY67" fmla="*/ 14303 h 28895"/>
                    <a:gd name="connsiteX68" fmla="*/ 29126 w 47265"/>
                    <a:gd name="connsiteY68" fmla="*/ 14303 h 28895"/>
                    <a:gd name="connsiteX69" fmla="*/ 29097 w 47265"/>
                    <a:gd name="connsiteY69" fmla="*/ 14303 h 28895"/>
                    <a:gd name="connsiteX70" fmla="*/ 28982 w 47265"/>
                    <a:gd name="connsiteY70" fmla="*/ 14332 h 28895"/>
                    <a:gd name="connsiteX71" fmla="*/ 28867 w 47265"/>
                    <a:gd name="connsiteY71" fmla="*/ 14332 h 28895"/>
                    <a:gd name="connsiteX72" fmla="*/ 28722 w 47265"/>
                    <a:gd name="connsiteY72" fmla="*/ 14332 h 28895"/>
                    <a:gd name="connsiteX73" fmla="*/ 28665 w 47265"/>
                    <a:gd name="connsiteY73" fmla="*/ 14332 h 28895"/>
                    <a:gd name="connsiteX74" fmla="*/ 28636 w 47265"/>
                    <a:gd name="connsiteY74" fmla="*/ 14332 h 28895"/>
                    <a:gd name="connsiteX75" fmla="*/ 28578 w 47265"/>
                    <a:gd name="connsiteY75" fmla="*/ 14332 h 28895"/>
                    <a:gd name="connsiteX76" fmla="*/ 28434 w 47265"/>
                    <a:gd name="connsiteY76" fmla="*/ 14332 h 28895"/>
                    <a:gd name="connsiteX77" fmla="*/ 28261 w 47265"/>
                    <a:gd name="connsiteY77" fmla="*/ 14303 h 28895"/>
                    <a:gd name="connsiteX78" fmla="*/ 28203 w 47265"/>
                    <a:gd name="connsiteY78" fmla="*/ 14275 h 28895"/>
                    <a:gd name="connsiteX79" fmla="*/ 28146 w 47265"/>
                    <a:gd name="connsiteY79" fmla="*/ 14275 h 28895"/>
                    <a:gd name="connsiteX80" fmla="*/ 28030 w 47265"/>
                    <a:gd name="connsiteY80" fmla="*/ 14246 h 28895"/>
                    <a:gd name="connsiteX81" fmla="*/ 27742 w 47265"/>
                    <a:gd name="connsiteY81" fmla="*/ 14130 h 28895"/>
                    <a:gd name="connsiteX82" fmla="*/ 21773 w 47265"/>
                    <a:gd name="connsiteY82" fmla="*/ 10497 h 28895"/>
                    <a:gd name="connsiteX83" fmla="*/ 21773 w 47265"/>
                    <a:gd name="connsiteY83" fmla="*/ 10497 h 28895"/>
                    <a:gd name="connsiteX84" fmla="*/ 21628 w 47265"/>
                    <a:gd name="connsiteY84" fmla="*/ 10382 h 28895"/>
                    <a:gd name="connsiteX85" fmla="*/ 21542 w 47265"/>
                    <a:gd name="connsiteY85" fmla="*/ 10295 h 28895"/>
                    <a:gd name="connsiteX86" fmla="*/ 21513 w 47265"/>
                    <a:gd name="connsiteY86" fmla="*/ 10266 h 28895"/>
                    <a:gd name="connsiteX87" fmla="*/ 21513 w 47265"/>
                    <a:gd name="connsiteY87" fmla="*/ 10237 h 28895"/>
                    <a:gd name="connsiteX88" fmla="*/ 21484 w 47265"/>
                    <a:gd name="connsiteY88" fmla="*/ 10208 h 28895"/>
                    <a:gd name="connsiteX89" fmla="*/ 21455 w 47265"/>
                    <a:gd name="connsiteY89" fmla="*/ 10122 h 28895"/>
                    <a:gd name="connsiteX90" fmla="*/ 21427 w 47265"/>
                    <a:gd name="connsiteY90" fmla="*/ 10064 h 28895"/>
                    <a:gd name="connsiteX91" fmla="*/ 21427 w 47265"/>
                    <a:gd name="connsiteY91" fmla="*/ 10007 h 28895"/>
                    <a:gd name="connsiteX92" fmla="*/ 21427 w 47265"/>
                    <a:gd name="connsiteY92" fmla="*/ 10007 h 28895"/>
                    <a:gd name="connsiteX93" fmla="*/ 21484 w 47265"/>
                    <a:gd name="connsiteY93" fmla="*/ 8651 h 28895"/>
                    <a:gd name="connsiteX94" fmla="*/ 20965 w 47265"/>
                    <a:gd name="connsiteY94" fmla="*/ 8940 h 28895"/>
                    <a:gd name="connsiteX95" fmla="*/ 20792 w 47265"/>
                    <a:gd name="connsiteY95" fmla="*/ 9026 h 28895"/>
                    <a:gd name="connsiteX96" fmla="*/ 20648 w 47265"/>
                    <a:gd name="connsiteY96" fmla="*/ 9084 h 28895"/>
                    <a:gd name="connsiteX97" fmla="*/ 20561 w 47265"/>
                    <a:gd name="connsiteY97" fmla="*/ 9112 h 28895"/>
                    <a:gd name="connsiteX98" fmla="*/ 20561 w 47265"/>
                    <a:gd name="connsiteY98" fmla="*/ 9112 h 28895"/>
                    <a:gd name="connsiteX99" fmla="*/ 20532 w 47265"/>
                    <a:gd name="connsiteY99" fmla="*/ 9112 h 28895"/>
                    <a:gd name="connsiteX100" fmla="*/ 20388 w 47265"/>
                    <a:gd name="connsiteY100" fmla="*/ 9141 h 28895"/>
                    <a:gd name="connsiteX101" fmla="*/ 20273 w 47265"/>
                    <a:gd name="connsiteY101" fmla="*/ 9141 h 28895"/>
                    <a:gd name="connsiteX102" fmla="*/ 20158 w 47265"/>
                    <a:gd name="connsiteY102" fmla="*/ 9141 h 28895"/>
                    <a:gd name="connsiteX103" fmla="*/ 20129 w 47265"/>
                    <a:gd name="connsiteY103" fmla="*/ 9141 h 28895"/>
                    <a:gd name="connsiteX104" fmla="*/ 20100 w 47265"/>
                    <a:gd name="connsiteY104" fmla="*/ 9141 h 28895"/>
                    <a:gd name="connsiteX105" fmla="*/ 20042 w 47265"/>
                    <a:gd name="connsiteY105" fmla="*/ 9141 h 28895"/>
                    <a:gd name="connsiteX106" fmla="*/ 19898 w 47265"/>
                    <a:gd name="connsiteY106" fmla="*/ 9141 h 28895"/>
                    <a:gd name="connsiteX107" fmla="*/ 19725 w 47265"/>
                    <a:gd name="connsiteY107" fmla="*/ 9112 h 28895"/>
                    <a:gd name="connsiteX108" fmla="*/ 19667 w 47265"/>
                    <a:gd name="connsiteY108" fmla="*/ 9084 h 28895"/>
                    <a:gd name="connsiteX109" fmla="*/ 19610 w 47265"/>
                    <a:gd name="connsiteY109" fmla="*/ 9084 h 28895"/>
                    <a:gd name="connsiteX110" fmla="*/ 19494 w 47265"/>
                    <a:gd name="connsiteY110" fmla="*/ 9055 h 28895"/>
                    <a:gd name="connsiteX111" fmla="*/ 19235 w 47265"/>
                    <a:gd name="connsiteY111" fmla="*/ 8940 h 28895"/>
                    <a:gd name="connsiteX112" fmla="*/ 13265 w 47265"/>
                    <a:gd name="connsiteY112" fmla="*/ 5335 h 28895"/>
                    <a:gd name="connsiteX113" fmla="*/ 13237 w 47265"/>
                    <a:gd name="connsiteY113" fmla="*/ 5306 h 28895"/>
                    <a:gd name="connsiteX114" fmla="*/ 13092 w 47265"/>
                    <a:gd name="connsiteY114" fmla="*/ 5191 h 28895"/>
                    <a:gd name="connsiteX115" fmla="*/ 13006 w 47265"/>
                    <a:gd name="connsiteY115" fmla="*/ 5104 h 28895"/>
                    <a:gd name="connsiteX116" fmla="*/ 13006 w 47265"/>
                    <a:gd name="connsiteY116" fmla="*/ 5075 h 28895"/>
                    <a:gd name="connsiteX117" fmla="*/ 13006 w 47265"/>
                    <a:gd name="connsiteY117" fmla="*/ 5075 h 28895"/>
                    <a:gd name="connsiteX118" fmla="*/ 12977 w 47265"/>
                    <a:gd name="connsiteY118" fmla="*/ 5018 h 28895"/>
                    <a:gd name="connsiteX119" fmla="*/ 12948 w 47265"/>
                    <a:gd name="connsiteY119" fmla="*/ 4960 h 28895"/>
                    <a:gd name="connsiteX120" fmla="*/ 12919 w 47265"/>
                    <a:gd name="connsiteY120" fmla="*/ 4873 h 28895"/>
                    <a:gd name="connsiteX121" fmla="*/ 12919 w 47265"/>
                    <a:gd name="connsiteY121" fmla="*/ 4787 h 28895"/>
                    <a:gd name="connsiteX122" fmla="*/ 12919 w 47265"/>
                    <a:gd name="connsiteY122" fmla="*/ 4787 h 28895"/>
                    <a:gd name="connsiteX123" fmla="*/ 12977 w 47265"/>
                    <a:gd name="connsiteY123" fmla="*/ 3460 h 28895"/>
                    <a:gd name="connsiteX124" fmla="*/ 12487 w 47265"/>
                    <a:gd name="connsiteY124" fmla="*/ 3749 h 28895"/>
                    <a:gd name="connsiteX125" fmla="*/ 12314 w 47265"/>
                    <a:gd name="connsiteY125" fmla="*/ 3835 h 28895"/>
                    <a:gd name="connsiteX126" fmla="*/ 12170 w 47265"/>
                    <a:gd name="connsiteY126" fmla="*/ 3893 h 28895"/>
                    <a:gd name="connsiteX127" fmla="*/ 12112 w 47265"/>
                    <a:gd name="connsiteY127" fmla="*/ 3922 h 28895"/>
                    <a:gd name="connsiteX128" fmla="*/ 12083 w 47265"/>
                    <a:gd name="connsiteY128" fmla="*/ 3922 h 28895"/>
                    <a:gd name="connsiteX129" fmla="*/ 12054 w 47265"/>
                    <a:gd name="connsiteY129" fmla="*/ 3951 h 28895"/>
                    <a:gd name="connsiteX130" fmla="*/ 11910 w 47265"/>
                    <a:gd name="connsiteY130" fmla="*/ 3980 h 28895"/>
                    <a:gd name="connsiteX131" fmla="*/ 11795 w 47265"/>
                    <a:gd name="connsiteY131" fmla="*/ 3980 h 28895"/>
                    <a:gd name="connsiteX132" fmla="*/ 11679 w 47265"/>
                    <a:gd name="connsiteY132" fmla="*/ 3980 h 28895"/>
                    <a:gd name="connsiteX133" fmla="*/ 11650 w 47265"/>
                    <a:gd name="connsiteY133" fmla="*/ 3980 h 28895"/>
                    <a:gd name="connsiteX134" fmla="*/ 11622 w 47265"/>
                    <a:gd name="connsiteY134" fmla="*/ 3980 h 28895"/>
                    <a:gd name="connsiteX135" fmla="*/ 11564 w 47265"/>
                    <a:gd name="connsiteY135" fmla="*/ 3980 h 28895"/>
                    <a:gd name="connsiteX136" fmla="*/ 11420 w 47265"/>
                    <a:gd name="connsiteY136" fmla="*/ 3980 h 28895"/>
                    <a:gd name="connsiteX137" fmla="*/ 11276 w 47265"/>
                    <a:gd name="connsiteY137" fmla="*/ 3951 h 28895"/>
                    <a:gd name="connsiteX138" fmla="*/ 11189 w 47265"/>
                    <a:gd name="connsiteY138" fmla="*/ 3922 h 28895"/>
                    <a:gd name="connsiteX139" fmla="*/ 11131 w 47265"/>
                    <a:gd name="connsiteY139" fmla="*/ 3893 h 28895"/>
                    <a:gd name="connsiteX140" fmla="*/ 11016 w 47265"/>
                    <a:gd name="connsiteY140" fmla="*/ 3864 h 28895"/>
                    <a:gd name="connsiteX141" fmla="*/ 10757 w 47265"/>
                    <a:gd name="connsiteY141" fmla="*/ 3720 h 28895"/>
                    <a:gd name="connsiteX142" fmla="*/ 4787 w 47265"/>
                    <a:gd name="connsiteY142" fmla="*/ 115 h 28895"/>
                    <a:gd name="connsiteX143" fmla="*/ 4758 w 47265"/>
                    <a:gd name="connsiteY143" fmla="*/ 115 h 28895"/>
                    <a:gd name="connsiteX144" fmla="*/ 4614 w 47265"/>
                    <a:gd name="connsiteY144" fmla="*/ 0 h 28895"/>
                    <a:gd name="connsiteX145" fmla="*/ 4585 w 47265"/>
                    <a:gd name="connsiteY145" fmla="*/ 1211 h 28895"/>
                    <a:gd name="connsiteX146" fmla="*/ 4182 w 47265"/>
                    <a:gd name="connsiteY146" fmla="*/ 1730 h 28895"/>
                    <a:gd name="connsiteX147" fmla="*/ 0 w 47265"/>
                    <a:gd name="connsiteY147" fmla="*/ 4152 h 28895"/>
                    <a:gd name="connsiteX148" fmla="*/ 231 w 47265"/>
                    <a:gd name="connsiteY148" fmla="*/ 4355 h 28895"/>
                    <a:gd name="connsiteX149" fmla="*/ 40431 w 47265"/>
                    <a:gd name="connsiteY149" fmla="*/ 28693 h 28895"/>
                    <a:gd name="connsiteX150" fmla="*/ 40805 w 47265"/>
                    <a:gd name="connsiteY150" fmla="*/ 28838 h 28895"/>
                    <a:gd name="connsiteX151" fmla="*/ 40863 w 47265"/>
                    <a:gd name="connsiteY151" fmla="*/ 28838 h 28895"/>
                    <a:gd name="connsiteX152" fmla="*/ 41296 w 47265"/>
                    <a:gd name="connsiteY152" fmla="*/ 28895 h 28895"/>
                    <a:gd name="connsiteX153" fmla="*/ 41325 w 47265"/>
                    <a:gd name="connsiteY153" fmla="*/ 28895 h 28895"/>
                    <a:gd name="connsiteX154" fmla="*/ 41786 w 47265"/>
                    <a:gd name="connsiteY154" fmla="*/ 28838 h 28895"/>
                    <a:gd name="connsiteX155" fmla="*/ 41815 w 47265"/>
                    <a:gd name="connsiteY155" fmla="*/ 28838 h 28895"/>
                    <a:gd name="connsiteX156" fmla="*/ 42218 w 47265"/>
                    <a:gd name="connsiteY156" fmla="*/ 28665 h 28895"/>
                    <a:gd name="connsiteX157" fmla="*/ 47034 w 47265"/>
                    <a:gd name="connsiteY157" fmla="*/ 25867 h 28895"/>
                    <a:gd name="connsiteX158" fmla="*/ 47265 w 47265"/>
                    <a:gd name="connsiteY158" fmla="*/ 25665 h 28895"/>
                    <a:gd name="connsiteX159" fmla="*/ 47236 w 47265"/>
                    <a:gd name="connsiteY159" fmla="*/ 25608 h 28895"/>
                    <a:gd name="connsiteX160" fmla="*/ 47063 w 47265"/>
                    <a:gd name="connsiteY160" fmla="*/ 25521 h 2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7265" h="28895">
                      <a:moveTo>
                        <a:pt x="47063" y="25521"/>
                      </a:moveTo>
                      <a:cubicBezTo>
                        <a:pt x="47063" y="25492"/>
                        <a:pt x="47063" y="25435"/>
                        <a:pt x="47063" y="25435"/>
                      </a:cubicBezTo>
                      <a:lnTo>
                        <a:pt x="47063" y="25435"/>
                      </a:lnTo>
                      <a:lnTo>
                        <a:pt x="47121" y="24108"/>
                      </a:lnTo>
                      <a:lnTo>
                        <a:pt x="46631" y="24397"/>
                      </a:lnTo>
                      <a:cubicBezTo>
                        <a:pt x="46573" y="24454"/>
                        <a:pt x="46515" y="24454"/>
                        <a:pt x="46458" y="24483"/>
                      </a:cubicBezTo>
                      <a:cubicBezTo>
                        <a:pt x="46400" y="24512"/>
                        <a:pt x="46371" y="24512"/>
                        <a:pt x="46313" y="24541"/>
                      </a:cubicBezTo>
                      <a:cubicBezTo>
                        <a:pt x="46285" y="24541"/>
                        <a:pt x="46256" y="24541"/>
                        <a:pt x="46227" y="24569"/>
                      </a:cubicBezTo>
                      <a:lnTo>
                        <a:pt x="46227" y="24569"/>
                      </a:lnTo>
                      <a:cubicBezTo>
                        <a:pt x="46227" y="24569"/>
                        <a:pt x="46198" y="24569"/>
                        <a:pt x="46169" y="24569"/>
                      </a:cubicBezTo>
                      <a:cubicBezTo>
                        <a:pt x="46140" y="24569"/>
                        <a:pt x="46083" y="24569"/>
                        <a:pt x="46054" y="24598"/>
                      </a:cubicBezTo>
                      <a:cubicBezTo>
                        <a:pt x="46025" y="24598"/>
                        <a:pt x="45967" y="24598"/>
                        <a:pt x="45939" y="24627"/>
                      </a:cubicBezTo>
                      <a:cubicBezTo>
                        <a:pt x="45910" y="24627"/>
                        <a:pt x="45852" y="24627"/>
                        <a:pt x="45823" y="24627"/>
                      </a:cubicBezTo>
                      <a:lnTo>
                        <a:pt x="45765" y="24627"/>
                      </a:lnTo>
                      <a:lnTo>
                        <a:pt x="45737" y="24627"/>
                      </a:lnTo>
                      <a:cubicBezTo>
                        <a:pt x="45708" y="24627"/>
                        <a:pt x="45679" y="24627"/>
                        <a:pt x="45679" y="24627"/>
                      </a:cubicBezTo>
                      <a:cubicBezTo>
                        <a:pt x="45621" y="24627"/>
                        <a:pt x="45592" y="24627"/>
                        <a:pt x="45535" y="24627"/>
                      </a:cubicBezTo>
                      <a:cubicBezTo>
                        <a:pt x="45477" y="24627"/>
                        <a:pt x="45419" y="24627"/>
                        <a:pt x="45362" y="24598"/>
                      </a:cubicBezTo>
                      <a:cubicBezTo>
                        <a:pt x="45333" y="24598"/>
                        <a:pt x="45333" y="24598"/>
                        <a:pt x="45304" y="24598"/>
                      </a:cubicBezTo>
                      <a:cubicBezTo>
                        <a:pt x="45275" y="24598"/>
                        <a:pt x="45275" y="24569"/>
                        <a:pt x="45246" y="24569"/>
                      </a:cubicBezTo>
                      <a:cubicBezTo>
                        <a:pt x="45218" y="24569"/>
                        <a:pt x="45160" y="24569"/>
                        <a:pt x="45131" y="24541"/>
                      </a:cubicBezTo>
                      <a:cubicBezTo>
                        <a:pt x="45045" y="24512"/>
                        <a:pt x="44958" y="24483"/>
                        <a:pt x="44872" y="24425"/>
                      </a:cubicBezTo>
                      <a:lnTo>
                        <a:pt x="38902" y="20821"/>
                      </a:lnTo>
                      <a:lnTo>
                        <a:pt x="38902" y="20821"/>
                      </a:lnTo>
                      <a:cubicBezTo>
                        <a:pt x="38844" y="20792"/>
                        <a:pt x="38787" y="20734"/>
                        <a:pt x="38758" y="20705"/>
                      </a:cubicBezTo>
                      <a:cubicBezTo>
                        <a:pt x="38729" y="20676"/>
                        <a:pt x="38700" y="20648"/>
                        <a:pt x="38671" y="20619"/>
                      </a:cubicBezTo>
                      <a:cubicBezTo>
                        <a:pt x="38671" y="20619"/>
                        <a:pt x="38671" y="20619"/>
                        <a:pt x="38671" y="20590"/>
                      </a:cubicBezTo>
                      <a:lnTo>
                        <a:pt x="38671" y="20590"/>
                      </a:lnTo>
                      <a:cubicBezTo>
                        <a:pt x="38671" y="20590"/>
                        <a:pt x="38643" y="20561"/>
                        <a:pt x="38643" y="20561"/>
                      </a:cubicBezTo>
                      <a:cubicBezTo>
                        <a:pt x="38614" y="20532"/>
                        <a:pt x="38614" y="20504"/>
                        <a:pt x="38614" y="20475"/>
                      </a:cubicBezTo>
                      <a:cubicBezTo>
                        <a:pt x="38614" y="20446"/>
                        <a:pt x="38585" y="20417"/>
                        <a:pt x="38585" y="20417"/>
                      </a:cubicBezTo>
                      <a:cubicBezTo>
                        <a:pt x="38585" y="20388"/>
                        <a:pt x="38585" y="20359"/>
                        <a:pt x="38585" y="20359"/>
                      </a:cubicBezTo>
                      <a:lnTo>
                        <a:pt x="38585" y="20359"/>
                      </a:lnTo>
                      <a:lnTo>
                        <a:pt x="38643" y="19004"/>
                      </a:lnTo>
                      <a:lnTo>
                        <a:pt x="38123" y="19292"/>
                      </a:lnTo>
                      <a:cubicBezTo>
                        <a:pt x="38066" y="19321"/>
                        <a:pt x="38008" y="19350"/>
                        <a:pt x="37950" y="19379"/>
                      </a:cubicBezTo>
                      <a:cubicBezTo>
                        <a:pt x="37893" y="19379"/>
                        <a:pt x="37835" y="19408"/>
                        <a:pt x="37777" y="19437"/>
                      </a:cubicBezTo>
                      <a:cubicBezTo>
                        <a:pt x="37749" y="19437"/>
                        <a:pt x="37720" y="19437"/>
                        <a:pt x="37691" y="19437"/>
                      </a:cubicBezTo>
                      <a:lnTo>
                        <a:pt x="37691" y="19465"/>
                      </a:lnTo>
                      <a:cubicBezTo>
                        <a:pt x="37691" y="19465"/>
                        <a:pt x="37662" y="19465"/>
                        <a:pt x="37662" y="19465"/>
                      </a:cubicBezTo>
                      <a:cubicBezTo>
                        <a:pt x="37633" y="19465"/>
                        <a:pt x="37576" y="19465"/>
                        <a:pt x="37547" y="19465"/>
                      </a:cubicBezTo>
                      <a:cubicBezTo>
                        <a:pt x="37518" y="19494"/>
                        <a:pt x="37460" y="19494"/>
                        <a:pt x="37431" y="19494"/>
                      </a:cubicBezTo>
                      <a:cubicBezTo>
                        <a:pt x="37403" y="19494"/>
                        <a:pt x="37345" y="19494"/>
                        <a:pt x="37287" y="19494"/>
                      </a:cubicBezTo>
                      <a:lnTo>
                        <a:pt x="37258" y="19494"/>
                      </a:lnTo>
                      <a:lnTo>
                        <a:pt x="37230" y="19494"/>
                      </a:lnTo>
                      <a:lnTo>
                        <a:pt x="37172" y="19494"/>
                      </a:lnTo>
                      <a:cubicBezTo>
                        <a:pt x="37114" y="19494"/>
                        <a:pt x="37085" y="19494"/>
                        <a:pt x="37028" y="19494"/>
                      </a:cubicBezTo>
                      <a:cubicBezTo>
                        <a:pt x="36970" y="19494"/>
                        <a:pt x="36912" y="19465"/>
                        <a:pt x="36855" y="19465"/>
                      </a:cubicBezTo>
                      <a:cubicBezTo>
                        <a:pt x="36826" y="19465"/>
                        <a:pt x="36797" y="19465"/>
                        <a:pt x="36797" y="19437"/>
                      </a:cubicBezTo>
                      <a:cubicBezTo>
                        <a:pt x="36768" y="19437"/>
                        <a:pt x="36739" y="19408"/>
                        <a:pt x="36739" y="19408"/>
                      </a:cubicBezTo>
                      <a:cubicBezTo>
                        <a:pt x="36710" y="19408"/>
                        <a:pt x="36653" y="19379"/>
                        <a:pt x="36624" y="19379"/>
                      </a:cubicBezTo>
                      <a:cubicBezTo>
                        <a:pt x="36537" y="19350"/>
                        <a:pt x="36422" y="19321"/>
                        <a:pt x="36364" y="19263"/>
                      </a:cubicBezTo>
                      <a:lnTo>
                        <a:pt x="30395" y="15659"/>
                      </a:lnTo>
                      <a:lnTo>
                        <a:pt x="30366" y="15659"/>
                      </a:lnTo>
                      <a:cubicBezTo>
                        <a:pt x="30308" y="15601"/>
                        <a:pt x="30251" y="15572"/>
                        <a:pt x="30222" y="15515"/>
                      </a:cubicBezTo>
                      <a:cubicBezTo>
                        <a:pt x="30193" y="15486"/>
                        <a:pt x="30164" y="15457"/>
                        <a:pt x="30135" y="15428"/>
                      </a:cubicBezTo>
                      <a:cubicBezTo>
                        <a:pt x="30135" y="15428"/>
                        <a:pt x="30107" y="15428"/>
                        <a:pt x="30107" y="15399"/>
                      </a:cubicBezTo>
                      <a:lnTo>
                        <a:pt x="30107" y="15399"/>
                      </a:lnTo>
                      <a:cubicBezTo>
                        <a:pt x="30107" y="15399"/>
                        <a:pt x="30107" y="15370"/>
                        <a:pt x="30078" y="15370"/>
                      </a:cubicBezTo>
                      <a:cubicBezTo>
                        <a:pt x="30078" y="15342"/>
                        <a:pt x="30049" y="15313"/>
                        <a:pt x="30049" y="15313"/>
                      </a:cubicBezTo>
                      <a:cubicBezTo>
                        <a:pt x="30020" y="15284"/>
                        <a:pt x="30020" y="15255"/>
                        <a:pt x="30020" y="15255"/>
                      </a:cubicBezTo>
                      <a:lnTo>
                        <a:pt x="30020" y="15169"/>
                      </a:lnTo>
                      <a:lnTo>
                        <a:pt x="30020" y="15169"/>
                      </a:lnTo>
                      <a:lnTo>
                        <a:pt x="30049" y="13842"/>
                      </a:lnTo>
                      <a:lnTo>
                        <a:pt x="29559" y="14130"/>
                      </a:lnTo>
                      <a:cubicBezTo>
                        <a:pt x="29501" y="14159"/>
                        <a:pt x="29443" y="14188"/>
                        <a:pt x="29386" y="14217"/>
                      </a:cubicBezTo>
                      <a:cubicBezTo>
                        <a:pt x="29328" y="14217"/>
                        <a:pt x="29299" y="14246"/>
                        <a:pt x="29242" y="14275"/>
                      </a:cubicBezTo>
                      <a:cubicBezTo>
                        <a:pt x="29213" y="14275"/>
                        <a:pt x="29184" y="14275"/>
                        <a:pt x="29155" y="14303"/>
                      </a:cubicBezTo>
                      <a:lnTo>
                        <a:pt x="29126" y="14303"/>
                      </a:lnTo>
                      <a:cubicBezTo>
                        <a:pt x="29126" y="14303"/>
                        <a:pt x="29097" y="14303"/>
                        <a:pt x="29097" y="14303"/>
                      </a:cubicBezTo>
                      <a:cubicBezTo>
                        <a:pt x="29040" y="14303"/>
                        <a:pt x="29011" y="14332"/>
                        <a:pt x="28982" y="14332"/>
                      </a:cubicBezTo>
                      <a:cubicBezTo>
                        <a:pt x="28953" y="14332"/>
                        <a:pt x="28895" y="14332"/>
                        <a:pt x="28867" y="14332"/>
                      </a:cubicBezTo>
                      <a:cubicBezTo>
                        <a:pt x="28809" y="14332"/>
                        <a:pt x="28780" y="14332"/>
                        <a:pt x="28722" y="14332"/>
                      </a:cubicBezTo>
                      <a:cubicBezTo>
                        <a:pt x="28694" y="14332"/>
                        <a:pt x="28694" y="14332"/>
                        <a:pt x="28665" y="14332"/>
                      </a:cubicBezTo>
                      <a:lnTo>
                        <a:pt x="28636" y="14332"/>
                      </a:lnTo>
                      <a:cubicBezTo>
                        <a:pt x="28607" y="14332"/>
                        <a:pt x="28578" y="14332"/>
                        <a:pt x="28578" y="14332"/>
                      </a:cubicBezTo>
                      <a:cubicBezTo>
                        <a:pt x="28549" y="14332"/>
                        <a:pt x="28492" y="14332"/>
                        <a:pt x="28434" y="14332"/>
                      </a:cubicBezTo>
                      <a:cubicBezTo>
                        <a:pt x="28376" y="14332"/>
                        <a:pt x="28319" y="14332"/>
                        <a:pt x="28261" y="14303"/>
                      </a:cubicBezTo>
                      <a:cubicBezTo>
                        <a:pt x="28232" y="14303"/>
                        <a:pt x="28232" y="14303"/>
                        <a:pt x="28203" y="14275"/>
                      </a:cubicBezTo>
                      <a:cubicBezTo>
                        <a:pt x="28175" y="14275"/>
                        <a:pt x="28175" y="14275"/>
                        <a:pt x="28146" y="14275"/>
                      </a:cubicBezTo>
                      <a:cubicBezTo>
                        <a:pt x="28117" y="14275"/>
                        <a:pt x="28059" y="14246"/>
                        <a:pt x="28030" y="14246"/>
                      </a:cubicBezTo>
                      <a:cubicBezTo>
                        <a:pt x="27944" y="14217"/>
                        <a:pt x="27828" y="14159"/>
                        <a:pt x="27742" y="14130"/>
                      </a:cubicBezTo>
                      <a:lnTo>
                        <a:pt x="21773" y="10497"/>
                      </a:lnTo>
                      <a:lnTo>
                        <a:pt x="21773" y="10497"/>
                      </a:lnTo>
                      <a:cubicBezTo>
                        <a:pt x="21715" y="10468"/>
                        <a:pt x="21657" y="10439"/>
                        <a:pt x="21628" y="10382"/>
                      </a:cubicBezTo>
                      <a:cubicBezTo>
                        <a:pt x="21600" y="10353"/>
                        <a:pt x="21571" y="10324"/>
                        <a:pt x="21542" y="10295"/>
                      </a:cubicBezTo>
                      <a:cubicBezTo>
                        <a:pt x="21542" y="10295"/>
                        <a:pt x="21542" y="10295"/>
                        <a:pt x="21513" y="10266"/>
                      </a:cubicBezTo>
                      <a:lnTo>
                        <a:pt x="21513" y="10237"/>
                      </a:lnTo>
                      <a:cubicBezTo>
                        <a:pt x="21513" y="10237"/>
                        <a:pt x="21513" y="10237"/>
                        <a:pt x="21484" y="10208"/>
                      </a:cubicBezTo>
                      <a:cubicBezTo>
                        <a:pt x="21484" y="10179"/>
                        <a:pt x="21455" y="10151"/>
                        <a:pt x="21455" y="10122"/>
                      </a:cubicBezTo>
                      <a:cubicBezTo>
                        <a:pt x="21455" y="10093"/>
                        <a:pt x="21427" y="10064"/>
                        <a:pt x="21427" y="10064"/>
                      </a:cubicBezTo>
                      <a:lnTo>
                        <a:pt x="21427" y="10007"/>
                      </a:lnTo>
                      <a:lnTo>
                        <a:pt x="21427" y="10007"/>
                      </a:lnTo>
                      <a:lnTo>
                        <a:pt x="21484" y="8651"/>
                      </a:lnTo>
                      <a:lnTo>
                        <a:pt x="20965" y="8940"/>
                      </a:lnTo>
                      <a:cubicBezTo>
                        <a:pt x="20907" y="8968"/>
                        <a:pt x="20850" y="8997"/>
                        <a:pt x="20792" y="9026"/>
                      </a:cubicBezTo>
                      <a:cubicBezTo>
                        <a:pt x="20763" y="9055"/>
                        <a:pt x="20706" y="9055"/>
                        <a:pt x="20648" y="9084"/>
                      </a:cubicBezTo>
                      <a:cubicBezTo>
                        <a:pt x="20619" y="9084"/>
                        <a:pt x="20590" y="9112"/>
                        <a:pt x="20561" y="9112"/>
                      </a:cubicBezTo>
                      <a:lnTo>
                        <a:pt x="20561" y="9112"/>
                      </a:lnTo>
                      <a:cubicBezTo>
                        <a:pt x="20532" y="9112"/>
                        <a:pt x="20532" y="9112"/>
                        <a:pt x="20532" y="9112"/>
                      </a:cubicBezTo>
                      <a:cubicBezTo>
                        <a:pt x="20504" y="9112"/>
                        <a:pt x="20446" y="9141"/>
                        <a:pt x="20388" y="9141"/>
                      </a:cubicBezTo>
                      <a:cubicBezTo>
                        <a:pt x="20359" y="9141"/>
                        <a:pt x="20302" y="9141"/>
                        <a:pt x="20273" y="9141"/>
                      </a:cubicBezTo>
                      <a:cubicBezTo>
                        <a:pt x="20244" y="9141"/>
                        <a:pt x="20186" y="9141"/>
                        <a:pt x="20158" y="9141"/>
                      </a:cubicBezTo>
                      <a:lnTo>
                        <a:pt x="20129" y="9141"/>
                      </a:lnTo>
                      <a:lnTo>
                        <a:pt x="20100" y="9141"/>
                      </a:lnTo>
                      <a:cubicBezTo>
                        <a:pt x="20071" y="9141"/>
                        <a:pt x="20071" y="9141"/>
                        <a:pt x="20042" y="9141"/>
                      </a:cubicBezTo>
                      <a:cubicBezTo>
                        <a:pt x="19985" y="9141"/>
                        <a:pt x="19956" y="9141"/>
                        <a:pt x="19898" y="9141"/>
                      </a:cubicBezTo>
                      <a:cubicBezTo>
                        <a:pt x="19840" y="9141"/>
                        <a:pt x="19783" y="9112"/>
                        <a:pt x="19725" y="9112"/>
                      </a:cubicBezTo>
                      <a:cubicBezTo>
                        <a:pt x="19696" y="9084"/>
                        <a:pt x="19696" y="9084"/>
                        <a:pt x="19667" y="9084"/>
                      </a:cubicBezTo>
                      <a:cubicBezTo>
                        <a:pt x="19638" y="9084"/>
                        <a:pt x="19638" y="9084"/>
                        <a:pt x="19610" y="9084"/>
                      </a:cubicBezTo>
                      <a:cubicBezTo>
                        <a:pt x="19581" y="9055"/>
                        <a:pt x="19523" y="9055"/>
                        <a:pt x="19494" y="9055"/>
                      </a:cubicBezTo>
                      <a:cubicBezTo>
                        <a:pt x="19408" y="9026"/>
                        <a:pt x="19321" y="8997"/>
                        <a:pt x="19235" y="8940"/>
                      </a:cubicBezTo>
                      <a:lnTo>
                        <a:pt x="13265" y="5335"/>
                      </a:lnTo>
                      <a:lnTo>
                        <a:pt x="13237" y="5306"/>
                      </a:lnTo>
                      <a:cubicBezTo>
                        <a:pt x="13179" y="5277"/>
                        <a:pt x="13121" y="5248"/>
                        <a:pt x="13092" y="5191"/>
                      </a:cubicBezTo>
                      <a:cubicBezTo>
                        <a:pt x="13063" y="5162"/>
                        <a:pt x="13035" y="5133"/>
                        <a:pt x="13006" y="5104"/>
                      </a:cubicBezTo>
                      <a:cubicBezTo>
                        <a:pt x="13006" y="5104"/>
                        <a:pt x="13006" y="5104"/>
                        <a:pt x="13006" y="5075"/>
                      </a:cubicBezTo>
                      <a:lnTo>
                        <a:pt x="13006" y="5075"/>
                      </a:lnTo>
                      <a:cubicBezTo>
                        <a:pt x="13006" y="5047"/>
                        <a:pt x="12977" y="5047"/>
                        <a:pt x="12977" y="5018"/>
                      </a:cubicBezTo>
                      <a:cubicBezTo>
                        <a:pt x="12948" y="4989"/>
                        <a:pt x="12948" y="4989"/>
                        <a:pt x="12948" y="4960"/>
                      </a:cubicBezTo>
                      <a:cubicBezTo>
                        <a:pt x="12948" y="4931"/>
                        <a:pt x="12919" y="4873"/>
                        <a:pt x="12919" y="4873"/>
                      </a:cubicBezTo>
                      <a:lnTo>
                        <a:pt x="12919" y="4787"/>
                      </a:lnTo>
                      <a:lnTo>
                        <a:pt x="12919" y="4787"/>
                      </a:lnTo>
                      <a:lnTo>
                        <a:pt x="12977" y="3460"/>
                      </a:lnTo>
                      <a:lnTo>
                        <a:pt x="12487" y="3749"/>
                      </a:lnTo>
                      <a:cubicBezTo>
                        <a:pt x="12429" y="3778"/>
                        <a:pt x="12371" y="3806"/>
                        <a:pt x="12314" y="3835"/>
                      </a:cubicBezTo>
                      <a:cubicBezTo>
                        <a:pt x="12256" y="3864"/>
                        <a:pt x="12227" y="3893"/>
                        <a:pt x="12170" y="3893"/>
                      </a:cubicBezTo>
                      <a:cubicBezTo>
                        <a:pt x="12141" y="3893"/>
                        <a:pt x="12112" y="3893"/>
                        <a:pt x="12112" y="3922"/>
                      </a:cubicBezTo>
                      <a:lnTo>
                        <a:pt x="12083" y="3922"/>
                      </a:lnTo>
                      <a:cubicBezTo>
                        <a:pt x="12083" y="3922"/>
                        <a:pt x="12054" y="3951"/>
                        <a:pt x="12054" y="3951"/>
                      </a:cubicBezTo>
                      <a:cubicBezTo>
                        <a:pt x="11997" y="3951"/>
                        <a:pt x="11968" y="3951"/>
                        <a:pt x="11910" y="3980"/>
                      </a:cubicBezTo>
                      <a:cubicBezTo>
                        <a:pt x="11881" y="3980"/>
                        <a:pt x="11823" y="3980"/>
                        <a:pt x="11795" y="3980"/>
                      </a:cubicBezTo>
                      <a:cubicBezTo>
                        <a:pt x="11766" y="3980"/>
                        <a:pt x="11708" y="3980"/>
                        <a:pt x="11679" y="3980"/>
                      </a:cubicBezTo>
                      <a:lnTo>
                        <a:pt x="11650" y="3980"/>
                      </a:lnTo>
                      <a:lnTo>
                        <a:pt x="11622" y="3980"/>
                      </a:lnTo>
                      <a:cubicBezTo>
                        <a:pt x="11593" y="3980"/>
                        <a:pt x="11564" y="3980"/>
                        <a:pt x="11564" y="3980"/>
                      </a:cubicBezTo>
                      <a:cubicBezTo>
                        <a:pt x="11506" y="3980"/>
                        <a:pt x="11477" y="3980"/>
                        <a:pt x="11420" y="3980"/>
                      </a:cubicBezTo>
                      <a:cubicBezTo>
                        <a:pt x="11362" y="3980"/>
                        <a:pt x="11304" y="3951"/>
                        <a:pt x="11276" y="3951"/>
                      </a:cubicBezTo>
                      <a:cubicBezTo>
                        <a:pt x="11247" y="3951"/>
                        <a:pt x="11189" y="3922"/>
                        <a:pt x="11189" y="3922"/>
                      </a:cubicBezTo>
                      <a:cubicBezTo>
                        <a:pt x="11160" y="3922"/>
                        <a:pt x="11160" y="3922"/>
                        <a:pt x="11131" y="3893"/>
                      </a:cubicBezTo>
                      <a:cubicBezTo>
                        <a:pt x="11074" y="3893"/>
                        <a:pt x="11045" y="3893"/>
                        <a:pt x="11016" y="3864"/>
                      </a:cubicBezTo>
                      <a:cubicBezTo>
                        <a:pt x="10930" y="3835"/>
                        <a:pt x="10814" y="3778"/>
                        <a:pt x="10757" y="3720"/>
                      </a:cubicBezTo>
                      <a:lnTo>
                        <a:pt x="4787" y="115"/>
                      </a:lnTo>
                      <a:lnTo>
                        <a:pt x="4758" y="115"/>
                      </a:lnTo>
                      <a:cubicBezTo>
                        <a:pt x="4701" y="86"/>
                        <a:pt x="4672" y="29"/>
                        <a:pt x="4614" y="0"/>
                      </a:cubicBezTo>
                      <a:lnTo>
                        <a:pt x="4585" y="1211"/>
                      </a:lnTo>
                      <a:cubicBezTo>
                        <a:pt x="4585" y="1413"/>
                        <a:pt x="4441" y="1586"/>
                        <a:pt x="4182" y="1730"/>
                      </a:cubicBezTo>
                      <a:lnTo>
                        <a:pt x="0" y="4152"/>
                      </a:lnTo>
                      <a:cubicBezTo>
                        <a:pt x="58" y="4210"/>
                        <a:pt x="115" y="4297"/>
                        <a:pt x="231" y="4355"/>
                      </a:cubicBezTo>
                      <a:lnTo>
                        <a:pt x="40431" y="28693"/>
                      </a:lnTo>
                      <a:cubicBezTo>
                        <a:pt x="40546" y="28751"/>
                        <a:pt x="40661" y="28780"/>
                        <a:pt x="40805" y="28838"/>
                      </a:cubicBezTo>
                      <a:cubicBezTo>
                        <a:pt x="40834" y="28838"/>
                        <a:pt x="40863" y="28838"/>
                        <a:pt x="40863" y="28838"/>
                      </a:cubicBezTo>
                      <a:cubicBezTo>
                        <a:pt x="41007" y="28867"/>
                        <a:pt x="41152" y="28895"/>
                        <a:pt x="41296" y="28895"/>
                      </a:cubicBezTo>
                      <a:lnTo>
                        <a:pt x="41325" y="28895"/>
                      </a:lnTo>
                      <a:cubicBezTo>
                        <a:pt x="41469" y="28895"/>
                        <a:pt x="41613" y="28867"/>
                        <a:pt x="41786" y="28838"/>
                      </a:cubicBezTo>
                      <a:lnTo>
                        <a:pt x="41815" y="28838"/>
                      </a:lnTo>
                      <a:cubicBezTo>
                        <a:pt x="41959" y="28809"/>
                        <a:pt x="42103" y="28751"/>
                        <a:pt x="42218" y="28665"/>
                      </a:cubicBezTo>
                      <a:lnTo>
                        <a:pt x="47034" y="25867"/>
                      </a:lnTo>
                      <a:cubicBezTo>
                        <a:pt x="47121" y="25838"/>
                        <a:pt x="47207" y="25752"/>
                        <a:pt x="47265" y="25665"/>
                      </a:cubicBezTo>
                      <a:cubicBezTo>
                        <a:pt x="47265" y="25637"/>
                        <a:pt x="47236" y="25637"/>
                        <a:pt x="47236" y="25608"/>
                      </a:cubicBezTo>
                      <a:cubicBezTo>
                        <a:pt x="47063" y="25550"/>
                        <a:pt x="47063" y="25521"/>
                        <a:pt x="47063" y="25521"/>
                      </a:cubicBezTo>
                      <a:close/>
                    </a:path>
                  </a:pathLst>
                </a:custGeom>
                <a:solidFill>
                  <a:srgbClr val="4C4DC3"/>
                </a:solidFill>
                <a:ln w="2878" cap="flat">
                  <a:noFill/>
                  <a:prstDash val="solid"/>
                  <a:miter/>
                </a:ln>
              </p:spPr>
              <p:txBody>
                <a:bodyPr rtlCol="0" anchor="ctr"/>
                <a:lstStyle/>
                <a:p>
                  <a:endParaRPr lang="zh-CN" altLang="en-US"/>
                </a:p>
              </p:txBody>
            </p:sp>
            <p:sp>
              <p:nvSpPr>
                <p:cNvPr id="458" name="Aichitds6-84"/>
                <p:cNvSpPr/>
                <p:nvPr/>
              </p:nvSpPr>
              <p:spPr>
                <a:xfrm>
                  <a:off x="9093478" y="5604021"/>
                  <a:ext cx="13005" cy="8132"/>
                </a:xfrm>
                <a:custGeom>
                  <a:avLst/>
                  <a:gdLst>
                    <a:gd name="connsiteX0" fmla="*/ 13006 w 13005"/>
                    <a:gd name="connsiteY0" fmla="*/ 3432 h 8132"/>
                    <a:gd name="connsiteX1" fmla="*/ 12487 w 13005"/>
                    <a:gd name="connsiteY1" fmla="*/ 3720 h 8132"/>
                    <a:gd name="connsiteX2" fmla="*/ 12314 w 13005"/>
                    <a:gd name="connsiteY2" fmla="*/ 3807 h 8132"/>
                    <a:gd name="connsiteX3" fmla="*/ 12170 w 13005"/>
                    <a:gd name="connsiteY3" fmla="*/ 3864 h 8132"/>
                    <a:gd name="connsiteX4" fmla="*/ 12083 w 13005"/>
                    <a:gd name="connsiteY4" fmla="*/ 3893 h 8132"/>
                    <a:gd name="connsiteX5" fmla="*/ 12054 w 13005"/>
                    <a:gd name="connsiteY5" fmla="*/ 3893 h 8132"/>
                    <a:gd name="connsiteX6" fmla="*/ 12025 w 13005"/>
                    <a:gd name="connsiteY6" fmla="*/ 3893 h 8132"/>
                    <a:gd name="connsiteX7" fmla="*/ 11910 w 13005"/>
                    <a:gd name="connsiteY7" fmla="*/ 3922 h 8132"/>
                    <a:gd name="connsiteX8" fmla="*/ 11795 w 13005"/>
                    <a:gd name="connsiteY8" fmla="*/ 3951 h 8132"/>
                    <a:gd name="connsiteX9" fmla="*/ 11679 w 13005"/>
                    <a:gd name="connsiteY9" fmla="*/ 3951 h 8132"/>
                    <a:gd name="connsiteX10" fmla="*/ 11622 w 13005"/>
                    <a:gd name="connsiteY10" fmla="*/ 3951 h 8132"/>
                    <a:gd name="connsiteX11" fmla="*/ 11593 w 13005"/>
                    <a:gd name="connsiteY11" fmla="*/ 3951 h 8132"/>
                    <a:gd name="connsiteX12" fmla="*/ 11535 w 13005"/>
                    <a:gd name="connsiteY12" fmla="*/ 3951 h 8132"/>
                    <a:gd name="connsiteX13" fmla="*/ 11391 w 13005"/>
                    <a:gd name="connsiteY13" fmla="*/ 3922 h 8132"/>
                    <a:gd name="connsiteX14" fmla="*/ 11247 w 13005"/>
                    <a:gd name="connsiteY14" fmla="*/ 3893 h 8132"/>
                    <a:gd name="connsiteX15" fmla="*/ 11189 w 13005"/>
                    <a:gd name="connsiteY15" fmla="*/ 3893 h 8132"/>
                    <a:gd name="connsiteX16" fmla="*/ 11131 w 13005"/>
                    <a:gd name="connsiteY16" fmla="*/ 3864 h 8132"/>
                    <a:gd name="connsiteX17" fmla="*/ 11016 w 13005"/>
                    <a:gd name="connsiteY17" fmla="*/ 3835 h 8132"/>
                    <a:gd name="connsiteX18" fmla="*/ 10728 w 13005"/>
                    <a:gd name="connsiteY18" fmla="*/ 3720 h 8132"/>
                    <a:gd name="connsiteX19" fmla="*/ 4614 w 13005"/>
                    <a:gd name="connsiteY19" fmla="*/ 0 h 8132"/>
                    <a:gd name="connsiteX20" fmla="*/ 4556 w 13005"/>
                    <a:gd name="connsiteY20" fmla="*/ 1182 h 8132"/>
                    <a:gd name="connsiteX21" fmla="*/ 4182 w 13005"/>
                    <a:gd name="connsiteY21" fmla="*/ 1701 h 8132"/>
                    <a:gd name="connsiteX22" fmla="*/ 0 w 13005"/>
                    <a:gd name="connsiteY22" fmla="*/ 4124 h 8132"/>
                    <a:gd name="connsiteX23" fmla="*/ 231 w 13005"/>
                    <a:gd name="connsiteY23" fmla="*/ 4326 h 8132"/>
                    <a:gd name="connsiteX24" fmla="*/ 6200 w 13005"/>
                    <a:gd name="connsiteY24" fmla="*/ 7930 h 8132"/>
                    <a:gd name="connsiteX25" fmla="*/ 6604 w 13005"/>
                    <a:gd name="connsiteY25" fmla="*/ 8075 h 8132"/>
                    <a:gd name="connsiteX26" fmla="*/ 6633 w 13005"/>
                    <a:gd name="connsiteY26" fmla="*/ 8075 h 8132"/>
                    <a:gd name="connsiteX27" fmla="*/ 7065 w 13005"/>
                    <a:gd name="connsiteY27" fmla="*/ 8132 h 8132"/>
                    <a:gd name="connsiteX28" fmla="*/ 7094 w 13005"/>
                    <a:gd name="connsiteY28" fmla="*/ 8132 h 8132"/>
                    <a:gd name="connsiteX29" fmla="*/ 7555 w 13005"/>
                    <a:gd name="connsiteY29" fmla="*/ 8075 h 8132"/>
                    <a:gd name="connsiteX30" fmla="*/ 7555 w 13005"/>
                    <a:gd name="connsiteY30" fmla="*/ 8075 h 8132"/>
                    <a:gd name="connsiteX31" fmla="*/ 7959 w 13005"/>
                    <a:gd name="connsiteY31" fmla="*/ 7902 h 8132"/>
                    <a:gd name="connsiteX32" fmla="*/ 12775 w 13005"/>
                    <a:gd name="connsiteY32" fmla="*/ 5104 h 8132"/>
                    <a:gd name="connsiteX33" fmla="*/ 13006 w 13005"/>
                    <a:gd name="connsiteY33" fmla="*/ 4903 h 8132"/>
                    <a:gd name="connsiteX34" fmla="*/ 12977 w 13005"/>
                    <a:gd name="connsiteY34" fmla="*/ 4845 h 8132"/>
                    <a:gd name="connsiteX35" fmla="*/ 12948 w 13005"/>
                    <a:gd name="connsiteY35" fmla="*/ 4787 h 8132"/>
                    <a:gd name="connsiteX36" fmla="*/ 12948 w 13005"/>
                    <a:gd name="connsiteY36" fmla="*/ 4729 h 8132"/>
                    <a:gd name="connsiteX37" fmla="*/ 12948 w 13005"/>
                    <a:gd name="connsiteY37" fmla="*/ 4701 h 8132"/>
                    <a:gd name="connsiteX38" fmla="*/ 13006 w 13005"/>
                    <a:gd name="connsiteY38" fmla="*/ 3432 h 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04" h="8131">
                      <a:moveTo>
                        <a:pt x="13006" y="3432"/>
                      </a:moveTo>
                      <a:lnTo>
                        <a:pt x="12487" y="3720"/>
                      </a:lnTo>
                      <a:cubicBezTo>
                        <a:pt x="12429" y="3749"/>
                        <a:pt x="12371" y="3778"/>
                        <a:pt x="12314" y="3807"/>
                      </a:cubicBezTo>
                      <a:cubicBezTo>
                        <a:pt x="12256" y="3835"/>
                        <a:pt x="12227" y="3835"/>
                        <a:pt x="12170" y="3864"/>
                      </a:cubicBezTo>
                      <a:cubicBezTo>
                        <a:pt x="12141" y="3864"/>
                        <a:pt x="12112" y="3864"/>
                        <a:pt x="12083" y="3893"/>
                      </a:cubicBezTo>
                      <a:lnTo>
                        <a:pt x="12054" y="3893"/>
                      </a:lnTo>
                      <a:cubicBezTo>
                        <a:pt x="12025" y="3893"/>
                        <a:pt x="12025" y="3893"/>
                        <a:pt x="12025" y="3893"/>
                      </a:cubicBezTo>
                      <a:cubicBezTo>
                        <a:pt x="11997" y="3893"/>
                        <a:pt x="11939" y="3922"/>
                        <a:pt x="11910" y="3922"/>
                      </a:cubicBezTo>
                      <a:cubicBezTo>
                        <a:pt x="11881" y="3922"/>
                        <a:pt x="11823" y="3922"/>
                        <a:pt x="11795" y="3951"/>
                      </a:cubicBezTo>
                      <a:cubicBezTo>
                        <a:pt x="11737" y="3951"/>
                        <a:pt x="11708" y="3951"/>
                        <a:pt x="11679" y="3951"/>
                      </a:cubicBezTo>
                      <a:cubicBezTo>
                        <a:pt x="11650" y="3951"/>
                        <a:pt x="11650" y="3951"/>
                        <a:pt x="11622" y="3951"/>
                      </a:cubicBezTo>
                      <a:lnTo>
                        <a:pt x="11593" y="3951"/>
                      </a:lnTo>
                      <a:cubicBezTo>
                        <a:pt x="11564" y="3951"/>
                        <a:pt x="11564" y="3951"/>
                        <a:pt x="11535" y="3951"/>
                      </a:cubicBezTo>
                      <a:cubicBezTo>
                        <a:pt x="11477" y="3951"/>
                        <a:pt x="11449" y="3951"/>
                        <a:pt x="11391" y="3922"/>
                      </a:cubicBezTo>
                      <a:cubicBezTo>
                        <a:pt x="11333" y="3922"/>
                        <a:pt x="11276" y="3922"/>
                        <a:pt x="11247" y="3893"/>
                      </a:cubicBezTo>
                      <a:cubicBezTo>
                        <a:pt x="11218" y="3893"/>
                        <a:pt x="11189" y="3893"/>
                        <a:pt x="11189" y="3893"/>
                      </a:cubicBezTo>
                      <a:cubicBezTo>
                        <a:pt x="11160" y="3893"/>
                        <a:pt x="11160" y="3864"/>
                        <a:pt x="11131" y="3864"/>
                      </a:cubicBezTo>
                      <a:cubicBezTo>
                        <a:pt x="11103" y="3864"/>
                        <a:pt x="11045" y="3864"/>
                        <a:pt x="11016" y="3835"/>
                      </a:cubicBezTo>
                      <a:cubicBezTo>
                        <a:pt x="10930" y="3807"/>
                        <a:pt x="10814" y="3778"/>
                        <a:pt x="10728" y="3720"/>
                      </a:cubicBezTo>
                      <a:lnTo>
                        <a:pt x="4614" y="0"/>
                      </a:lnTo>
                      <a:lnTo>
                        <a:pt x="4556" y="1182"/>
                      </a:lnTo>
                      <a:cubicBezTo>
                        <a:pt x="4556" y="1355"/>
                        <a:pt x="4412" y="1557"/>
                        <a:pt x="4182" y="1701"/>
                      </a:cubicBezTo>
                      <a:lnTo>
                        <a:pt x="0" y="4124"/>
                      </a:lnTo>
                      <a:cubicBezTo>
                        <a:pt x="58" y="4182"/>
                        <a:pt x="115" y="4268"/>
                        <a:pt x="231" y="4326"/>
                      </a:cubicBezTo>
                      <a:lnTo>
                        <a:pt x="6200" y="7930"/>
                      </a:lnTo>
                      <a:cubicBezTo>
                        <a:pt x="6315" y="7988"/>
                        <a:pt x="6431" y="8046"/>
                        <a:pt x="6604" y="8075"/>
                      </a:cubicBezTo>
                      <a:cubicBezTo>
                        <a:pt x="6604" y="8075"/>
                        <a:pt x="6633" y="8075"/>
                        <a:pt x="6633" y="8075"/>
                      </a:cubicBezTo>
                      <a:cubicBezTo>
                        <a:pt x="6777" y="8104"/>
                        <a:pt x="6921" y="8132"/>
                        <a:pt x="7065" y="8132"/>
                      </a:cubicBezTo>
                      <a:lnTo>
                        <a:pt x="7094" y="8132"/>
                      </a:lnTo>
                      <a:cubicBezTo>
                        <a:pt x="7238" y="8132"/>
                        <a:pt x="7411" y="8104"/>
                        <a:pt x="7555" y="8075"/>
                      </a:cubicBezTo>
                      <a:lnTo>
                        <a:pt x="7555" y="8075"/>
                      </a:lnTo>
                      <a:cubicBezTo>
                        <a:pt x="7700" y="8046"/>
                        <a:pt x="7844" y="7988"/>
                        <a:pt x="7959" y="7902"/>
                      </a:cubicBezTo>
                      <a:lnTo>
                        <a:pt x="12775" y="5104"/>
                      </a:lnTo>
                      <a:cubicBezTo>
                        <a:pt x="12862" y="5047"/>
                        <a:pt x="12948" y="4989"/>
                        <a:pt x="13006" y="4903"/>
                      </a:cubicBezTo>
                      <a:cubicBezTo>
                        <a:pt x="13006" y="4903"/>
                        <a:pt x="12977" y="4874"/>
                        <a:pt x="12977" y="4845"/>
                      </a:cubicBezTo>
                      <a:cubicBezTo>
                        <a:pt x="12948" y="4816"/>
                        <a:pt x="12948" y="4787"/>
                        <a:pt x="12948" y="4787"/>
                      </a:cubicBezTo>
                      <a:lnTo>
                        <a:pt x="12948" y="4729"/>
                      </a:lnTo>
                      <a:lnTo>
                        <a:pt x="12948" y="4701"/>
                      </a:lnTo>
                      <a:lnTo>
                        <a:pt x="13006" y="3432"/>
                      </a:lnTo>
                      <a:close/>
                    </a:path>
                  </a:pathLst>
                </a:custGeom>
                <a:solidFill>
                  <a:srgbClr val="4C4DC3"/>
                </a:solidFill>
                <a:ln w="2878" cap="flat">
                  <a:noFill/>
                  <a:prstDash val="solid"/>
                  <a:miter/>
                </a:ln>
              </p:spPr>
              <p:txBody>
                <a:bodyPr rtlCol="0" anchor="ctr"/>
                <a:lstStyle/>
                <a:p>
                  <a:endParaRPr lang="zh-CN" altLang="en-US"/>
                </a:p>
              </p:txBody>
            </p:sp>
            <p:sp>
              <p:nvSpPr>
                <p:cNvPr id="459" name="Aichitds6-85"/>
                <p:cNvSpPr/>
                <p:nvPr/>
              </p:nvSpPr>
              <p:spPr>
                <a:xfrm>
                  <a:off x="9084885" y="5598888"/>
                  <a:ext cx="12948" cy="8190"/>
                </a:xfrm>
                <a:custGeom>
                  <a:avLst/>
                  <a:gdLst>
                    <a:gd name="connsiteX0" fmla="*/ 9516 w 12948"/>
                    <a:gd name="connsiteY0" fmla="*/ 2913 h 8190"/>
                    <a:gd name="connsiteX1" fmla="*/ 9372 w 12948"/>
                    <a:gd name="connsiteY1" fmla="*/ 2798 h 8190"/>
                    <a:gd name="connsiteX2" fmla="*/ 9286 w 12948"/>
                    <a:gd name="connsiteY2" fmla="*/ 2711 h 8190"/>
                    <a:gd name="connsiteX3" fmla="*/ 9257 w 12948"/>
                    <a:gd name="connsiteY3" fmla="*/ 2682 h 8190"/>
                    <a:gd name="connsiteX4" fmla="*/ 9257 w 12948"/>
                    <a:gd name="connsiteY4" fmla="*/ 2682 h 8190"/>
                    <a:gd name="connsiteX5" fmla="*/ 9228 w 12948"/>
                    <a:gd name="connsiteY5" fmla="*/ 2653 h 8190"/>
                    <a:gd name="connsiteX6" fmla="*/ 9199 w 12948"/>
                    <a:gd name="connsiteY6" fmla="*/ 2595 h 8190"/>
                    <a:gd name="connsiteX7" fmla="*/ 9170 w 12948"/>
                    <a:gd name="connsiteY7" fmla="*/ 2509 h 8190"/>
                    <a:gd name="connsiteX8" fmla="*/ 9170 w 12948"/>
                    <a:gd name="connsiteY8" fmla="*/ 2451 h 8190"/>
                    <a:gd name="connsiteX9" fmla="*/ 9170 w 12948"/>
                    <a:gd name="connsiteY9" fmla="*/ 2451 h 8190"/>
                    <a:gd name="connsiteX10" fmla="*/ 9228 w 12948"/>
                    <a:gd name="connsiteY10" fmla="*/ 981 h 8190"/>
                    <a:gd name="connsiteX11" fmla="*/ 8622 w 12948"/>
                    <a:gd name="connsiteY11" fmla="*/ 1356 h 8190"/>
                    <a:gd name="connsiteX12" fmla="*/ 8449 w 12948"/>
                    <a:gd name="connsiteY12" fmla="*/ 1442 h 8190"/>
                    <a:gd name="connsiteX13" fmla="*/ 8276 w 12948"/>
                    <a:gd name="connsiteY13" fmla="*/ 1500 h 8190"/>
                    <a:gd name="connsiteX14" fmla="*/ 8190 w 12948"/>
                    <a:gd name="connsiteY14" fmla="*/ 1528 h 8190"/>
                    <a:gd name="connsiteX15" fmla="*/ 8190 w 12948"/>
                    <a:gd name="connsiteY15" fmla="*/ 1528 h 8190"/>
                    <a:gd name="connsiteX16" fmla="*/ 8161 w 12948"/>
                    <a:gd name="connsiteY16" fmla="*/ 1528 h 8190"/>
                    <a:gd name="connsiteX17" fmla="*/ 8046 w 12948"/>
                    <a:gd name="connsiteY17" fmla="*/ 1557 h 8190"/>
                    <a:gd name="connsiteX18" fmla="*/ 7930 w 12948"/>
                    <a:gd name="connsiteY18" fmla="*/ 1586 h 8190"/>
                    <a:gd name="connsiteX19" fmla="*/ 7786 w 12948"/>
                    <a:gd name="connsiteY19" fmla="*/ 1586 h 8190"/>
                    <a:gd name="connsiteX20" fmla="*/ 7728 w 12948"/>
                    <a:gd name="connsiteY20" fmla="*/ 1586 h 8190"/>
                    <a:gd name="connsiteX21" fmla="*/ 7700 w 12948"/>
                    <a:gd name="connsiteY21" fmla="*/ 1586 h 8190"/>
                    <a:gd name="connsiteX22" fmla="*/ 7642 w 12948"/>
                    <a:gd name="connsiteY22" fmla="*/ 1586 h 8190"/>
                    <a:gd name="connsiteX23" fmla="*/ 7498 w 12948"/>
                    <a:gd name="connsiteY23" fmla="*/ 1586 h 8190"/>
                    <a:gd name="connsiteX24" fmla="*/ 7325 w 12948"/>
                    <a:gd name="connsiteY24" fmla="*/ 1557 h 8190"/>
                    <a:gd name="connsiteX25" fmla="*/ 7267 w 12948"/>
                    <a:gd name="connsiteY25" fmla="*/ 1528 h 8190"/>
                    <a:gd name="connsiteX26" fmla="*/ 7209 w 12948"/>
                    <a:gd name="connsiteY26" fmla="*/ 1500 h 8190"/>
                    <a:gd name="connsiteX27" fmla="*/ 7094 w 12948"/>
                    <a:gd name="connsiteY27" fmla="*/ 1471 h 8190"/>
                    <a:gd name="connsiteX28" fmla="*/ 6835 w 12948"/>
                    <a:gd name="connsiteY28" fmla="*/ 1356 h 8190"/>
                    <a:gd name="connsiteX29" fmla="*/ 4585 w 12948"/>
                    <a:gd name="connsiteY29" fmla="*/ 0 h 8190"/>
                    <a:gd name="connsiteX30" fmla="*/ 4527 w 12948"/>
                    <a:gd name="connsiteY30" fmla="*/ 1182 h 8190"/>
                    <a:gd name="connsiteX31" fmla="*/ 4153 w 12948"/>
                    <a:gd name="connsiteY31" fmla="*/ 1702 h 8190"/>
                    <a:gd name="connsiteX32" fmla="*/ 0 w 12948"/>
                    <a:gd name="connsiteY32" fmla="*/ 4124 h 8190"/>
                    <a:gd name="connsiteX33" fmla="*/ 0 w 12948"/>
                    <a:gd name="connsiteY33" fmla="*/ 4153 h 8190"/>
                    <a:gd name="connsiteX34" fmla="*/ 0 w 12948"/>
                    <a:gd name="connsiteY34" fmla="*/ 4153 h 8190"/>
                    <a:gd name="connsiteX35" fmla="*/ 260 w 12948"/>
                    <a:gd name="connsiteY35" fmla="*/ 4383 h 8190"/>
                    <a:gd name="connsiteX36" fmla="*/ 6229 w 12948"/>
                    <a:gd name="connsiteY36" fmla="*/ 7988 h 8190"/>
                    <a:gd name="connsiteX37" fmla="*/ 6604 w 12948"/>
                    <a:gd name="connsiteY37" fmla="*/ 8132 h 8190"/>
                    <a:gd name="connsiteX38" fmla="*/ 6662 w 12948"/>
                    <a:gd name="connsiteY38" fmla="*/ 8132 h 8190"/>
                    <a:gd name="connsiteX39" fmla="*/ 7094 w 12948"/>
                    <a:gd name="connsiteY39" fmla="*/ 8190 h 8190"/>
                    <a:gd name="connsiteX40" fmla="*/ 7094 w 12948"/>
                    <a:gd name="connsiteY40" fmla="*/ 8190 h 8190"/>
                    <a:gd name="connsiteX41" fmla="*/ 7555 w 12948"/>
                    <a:gd name="connsiteY41" fmla="*/ 8132 h 8190"/>
                    <a:gd name="connsiteX42" fmla="*/ 7584 w 12948"/>
                    <a:gd name="connsiteY42" fmla="*/ 8132 h 8190"/>
                    <a:gd name="connsiteX43" fmla="*/ 7988 w 12948"/>
                    <a:gd name="connsiteY43" fmla="*/ 7959 h 8190"/>
                    <a:gd name="connsiteX44" fmla="*/ 12804 w 12948"/>
                    <a:gd name="connsiteY44" fmla="*/ 5191 h 8190"/>
                    <a:gd name="connsiteX45" fmla="*/ 12948 w 12948"/>
                    <a:gd name="connsiteY45" fmla="*/ 5047 h 8190"/>
                    <a:gd name="connsiteX46" fmla="*/ 9516 w 12948"/>
                    <a:gd name="connsiteY46" fmla="*/ 2913 h 8190"/>
                    <a:gd name="connsiteX47" fmla="*/ 9516 w 12948"/>
                    <a:gd name="connsiteY47" fmla="*/ 2913 h 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8" h="8190">
                      <a:moveTo>
                        <a:pt x="9516" y="2913"/>
                      </a:moveTo>
                      <a:cubicBezTo>
                        <a:pt x="9459" y="2884"/>
                        <a:pt x="9401" y="2826"/>
                        <a:pt x="9372" y="2798"/>
                      </a:cubicBezTo>
                      <a:cubicBezTo>
                        <a:pt x="9343" y="2769"/>
                        <a:pt x="9315" y="2740"/>
                        <a:pt x="9286" y="2711"/>
                      </a:cubicBezTo>
                      <a:lnTo>
                        <a:pt x="9257" y="2682"/>
                      </a:lnTo>
                      <a:lnTo>
                        <a:pt x="9257" y="2682"/>
                      </a:lnTo>
                      <a:cubicBezTo>
                        <a:pt x="9257" y="2682"/>
                        <a:pt x="9228" y="2653"/>
                        <a:pt x="9228" y="2653"/>
                      </a:cubicBezTo>
                      <a:cubicBezTo>
                        <a:pt x="9228" y="2624"/>
                        <a:pt x="9199" y="2595"/>
                        <a:pt x="9199" y="2595"/>
                      </a:cubicBezTo>
                      <a:cubicBezTo>
                        <a:pt x="9199" y="2567"/>
                        <a:pt x="9199" y="2538"/>
                        <a:pt x="9170" y="2509"/>
                      </a:cubicBezTo>
                      <a:lnTo>
                        <a:pt x="9170" y="2451"/>
                      </a:lnTo>
                      <a:lnTo>
                        <a:pt x="9170" y="2451"/>
                      </a:lnTo>
                      <a:lnTo>
                        <a:pt x="9228" y="981"/>
                      </a:lnTo>
                      <a:lnTo>
                        <a:pt x="8622" y="1356"/>
                      </a:lnTo>
                      <a:cubicBezTo>
                        <a:pt x="8565" y="1385"/>
                        <a:pt x="8507" y="1413"/>
                        <a:pt x="8449" y="1442"/>
                      </a:cubicBezTo>
                      <a:cubicBezTo>
                        <a:pt x="8392" y="1471"/>
                        <a:pt x="8363" y="1471"/>
                        <a:pt x="8276" y="1500"/>
                      </a:cubicBezTo>
                      <a:cubicBezTo>
                        <a:pt x="8248" y="1500"/>
                        <a:pt x="8219" y="1500"/>
                        <a:pt x="8190" y="1528"/>
                      </a:cubicBezTo>
                      <a:lnTo>
                        <a:pt x="8190" y="1528"/>
                      </a:lnTo>
                      <a:cubicBezTo>
                        <a:pt x="8190" y="1528"/>
                        <a:pt x="8161" y="1528"/>
                        <a:pt x="8161" y="1528"/>
                      </a:cubicBezTo>
                      <a:cubicBezTo>
                        <a:pt x="8103" y="1557"/>
                        <a:pt x="8075" y="1557"/>
                        <a:pt x="8046" y="1557"/>
                      </a:cubicBezTo>
                      <a:cubicBezTo>
                        <a:pt x="7988" y="1557"/>
                        <a:pt x="7959" y="1557"/>
                        <a:pt x="7930" y="1586"/>
                      </a:cubicBezTo>
                      <a:cubicBezTo>
                        <a:pt x="7902" y="1586"/>
                        <a:pt x="7844" y="1586"/>
                        <a:pt x="7786" y="1586"/>
                      </a:cubicBezTo>
                      <a:lnTo>
                        <a:pt x="7728" y="1586"/>
                      </a:lnTo>
                      <a:lnTo>
                        <a:pt x="7700" y="1586"/>
                      </a:lnTo>
                      <a:cubicBezTo>
                        <a:pt x="7700" y="1586"/>
                        <a:pt x="7671" y="1586"/>
                        <a:pt x="7642" y="1586"/>
                      </a:cubicBezTo>
                      <a:cubicBezTo>
                        <a:pt x="7584" y="1586"/>
                        <a:pt x="7555" y="1586"/>
                        <a:pt x="7498" y="1586"/>
                      </a:cubicBezTo>
                      <a:cubicBezTo>
                        <a:pt x="7440" y="1586"/>
                        <a:pt x="7382" y="1586"/>
                        <a:pt x="7325" y="1557"/>
                      </a:cubicBezTo>
                      <a:cubicBezTo>
                        <a:pt x="7296" y="1557"/>
                        <a:pt x="7267" y="1528"/>
                        <a:pt x="7267" y="1528"/>
                      </a:cubicBezTo>
                      <a:cubicBezTo>
                        <a:pt x="7238" y="1528"/>
                        <a:pt x="7238" y="1500"/>
                        <a:pt x="7209" y="1500"/>
                      </a:cubicBezTo>
                      <a:cubicBezTo>
                        <a:pt x="7181" y="1500"/>
                        <a:pt x="7123" y="1500"/>
                        <a:pt x="7094" y="1471"/>
                      </a:cubicBezTo>
                      <a:cubicBezTo>
                        <a:pt x="7008" y="1442"/>
                        <a:pt x="6892" y="1413"/>
                        <a:pt x="6835" y="1356"/>
                      </a:cubicBezTo>
                      <a:lnTo>
                        <a:pt x="4585" y="0"/>
                      </a:lnTo>
                      <a:lnTo>
                        <a:pt x="4527" y="1182"/>
                      </a:lnTo>
                      <a:cubicBezTo>
                        <a:pt x="4527" y="1385"/>
                        <a:pt x="4383" y="1557"/>
                        <a:pt x="4153" y="1702"/>
                      </a:cubicBezTo>
                      <a:lnTo>
                        <a:pt x="0" y="4124"/>
                      </a:lnTo>
                      <a:cubicBezTo>
                        <a:pt x="0" y="4124"/>
                        <a:pt x="0" y="4124"/>
                        <a:pt x="0" y="4153"/>
                      </a:cubicBezTo>
                      <a:lnTo>
                        <a:pt x="0" y="4153"/>
                      </a:lnTo>
                      <a:cubicBezTo>
                        <a:pt x="58" y="4239"/>
                        <a:pt x="144" y="4326"/>
                        <a:pt x="260" y="4383"/>
                      </a:cubicBezTo>
                      <a:lnTo>
                        <a:pt x="6229" y="7988"/>
                      </a:lnTo>
                      <a:cubicBezTo>
                        <a:pt x="6344" y="8046"/>
                        <a:pt x="6488" y="8104"/>
                        <a:pt x="6604" y="8132"/>
                      </a:cubicBezTo>
                      <a:cubicBezTo>
                        <a:pt x="6633" y="8132"/>
                        <a:pt x="6662" y="8132"/>
                        <a:pt x="6662" y="8132"/>
                      </a:cubicBezTo>
                      <a:cubicBezTo>
                        <a:pt x="6806" y="8161"/>
                        <a:pt x="6950" y="8190"/>
                        <a:pt x="7094" y="8190"/>
                      </a:cubicBezTo>
                      <a:lnTo>
                        <a:pt x="7094" y="8190"/>
                      </a:lnTo>
                      <a:cubicBezTo>
                        <a:pt x="7238" y="8190"/>
                        <a:pt x="7411" y="8161"/>
                        <a:pt x="7555" y="8132"/>
                      </a:cubicBezTo>
                      <a:cubicBezTo>
                        <a:pt x="7555" y="8132"/>
                        <a:pt x="7584" y="8132"/>
                        <a:pt x="7584" y="8132"/>
                      </a:cubicBezTo>
                      <a:cubicBezTo>
                        <a:pt x="7728" y="8104"/>
                        <a:pt x="7873" y="8046"/>
                        <a:pt x="7988" y="7959"/>
                      </a:cubicBezTo>
                      <a:lnTo>
                        <a:pt x="12804" y="5191"/>
                      </a:lnTo>
                      <a:cubicBezTo>
                        <a:pt x="12862" y="5162"/>
                        <a:pt x="12890" y="5104"/>
                        <a:pt x="12948" y="5047"/>
                      </a:cubicBezTo>
                      <a:lnTo>
                        <a:pt x="9516" y="2913"/>
                      </a:lnTo>
                      <a:lnTo>
                        <a:pt x="9516" y="2913"/>
                      </a:lnTo>
                      <a:close/>
                    </a:path>
                  </a:pathLst>
                </a:custGeom>
                <a:solidFill>
                  <a:srgbClr val="4C4DC3"/>
                </a:solidFill>
                <a:ln w="2878" cap="flat">
                  <a:noFill/>
                  <a:prstDash val="solid"/>
                  <a:miter/>
                </a:ln>
              </p:spPr>
              <p:txBody>
                <a:bodyPr rtlCol="0" anchor="ctr"/>
                <a:lstStyle/>
                <a:p>
                  <a:endParaRPr lang="zh-CN" altLang="en-US"/>
                </a:p>
              </p:txBody>
            </p:sp>
            <p:sp>
              <p:nvSpPr>
                <p:cNvPr id="460" name="Aichitds6-86"/>
                <p:cNvSpPr/>
                <p:nvPr/>
              </p:nvSpPr>
              <p:spPr>
                <a:xfrm>
                  <a:off x="9087970" y="5591794"/>
                  <a:ext cx="23099" cy="14476"/>
                </a:xfrm>
                <a:custGeom>
                  <a:avLst/>
                  <a:gdLst>
                    <a:gd name="connsiteX0" fmla="*/ 20475 w 23099"/>
                    <a:gd name="connsiteY0" fmla="*/ 9689 h 14476"/>
                    <a:gd name="connsiteX1" fmla="*/ 20331 w 23099"/>
                    <a:gd name="connsiteY1" fmla="*/ 9574 h 14476"/>
                    <a:gd name="connsiteX2" fmla="*/ 20244 w 23099"/>
                    <a:gd name="connsiteY2" fmla="*/ 9488 h 14476"/>
                    <a:gd name="connsiteX3" fmla="*/ 20244 w 23099"/>
                    <a:gd name="connsiteY3" fmla="*/ 9459 h 14476"/>
                    <a:gd name="connsiteX4" fmla="*/ 20244 w 23099"/>
                    <a:gd name="connsiteY4" fmla="*/ 9430 h 14476"/>
                    <a:gd name="connsiteX5" fmla="*/ 20215 w 23099"/>
                    <a:gd name="connsiteY5" fmla="*/ 9401 h 14476"/>
                    <a:gd name="connsiteX6" fmla="*/ 20186 w 23099"/>
                    <a:gd name="connsiteY6" fmla="*/ 9343 h 14476"/>
                    <a:gd name="connsiteX7" fmla="*/ 20158 w 23099"/>
                    <a:gd name="connsiteY7" fmla="*/ 9257 h 14476"/>
                    <a:gd name="connsiteX8" fmla="*/ 20158 w 23099"/>
                    <a:gd name="connsiteY8" fmla="*/ 9199 h 14476"/>
                    <a:gd name="connsiteX9" fmla="*/ 20158 w 23099"/>
                    <a:gd name="connsiteY9" fmla="*/ 9199 h 14476"/>
                    <a:gd name="connsiteX10" fmla="*/ 20215 w 23099"/>
                    <a:gd name="connsiteY10" fmla="*/ 7873 h 14476"/>
                    <a:gd name="connsiteX11" fmla="*/ 19725 w 23099"/>
                    <a:gd name="connsiteY11" fmla="*/ 8161 h 14476"/>
                    <a:gd name="connsiteX12" fmla="*/ 19552 w 23099"/>
                    <a:gd name="connsiteY12" fmla="*/ 8248 h 14476"/>
                    <a:gd name="connsiteX13" fmla="*/ 19408 w 23099"/>
                    <a:gd name="connsiteY13" fmla="*/ 8305 h 14476"/>
                    <a:gd name="connsiteX14" fmla="*/ 19321 w 23099"/>
                    <a:gd name="connsiteY14" fmla="*/ 8334 h 14476"/>
                    <a:gd name="connsiteX15" fmla="*/ 19292 w 23099"/>
                    <a:gd name="connsiteY15" fmla="*/ 8334 h 14476"/>
                    <a:gd name="connsiteX16" fmla="*/ 19235 w 23099"/>
                    <a:gd name="connsiteY16" fmla="*/ 8334 h 14476"/>
                    <a:gd name="connsiteX17" fmla="*/ 19119 w 23099"/>
                    <a:gd name="connsiteY17" fmla="*/ 8363 h 14476"/>
                    <a:gd name="connsiteX18" fmla="*/ 19004 w 23099"/>
                    <a:gd name="connsiteY18" fmla="*/ 8392 h 14476"/>
                    <a:gd name="connsiteX19" fmla="*/ 18889 w 23099"/>
                    <a:gd name="connsiteY19" fmla="*/ 8392 h 14476"/>
                    <a:gd name="connsiteX20" fmla="*/ 18860 w 23099"/>
                    <a:gd name="connsiteY20" fmla="*/ 8392 h 14476"/>
                    <a:gd name="connsiteX21" fmla="*/ 18831 w 23099"/>
                    <a:gd name="connsiteY21" fmla="*/ 8392 h 14476"/>
                    <a:gd name="connsiteX22" fmla="*/ 18773 w 23099"/>
                    <a:gd name="connsiteY22" fmla="*/ 8392 h 14476"/>
                    <a:gd name="connsiteX23" fmla="*/ 18629 w 23099"/>
                    <a:gd name="connsiteY23" fmla="*/ 8363 h 14476"/>
                    <a:gd name="connsiteX24" fmla="*/ 18456 w 23099"/>
                    <a:gd name="connsiteY24" fmla="*/ 8334 h 14476"/>
                    <a:gd name="connsiteX25" fmla="*/ 18398 w 23099"/>
                    <a:gd name="connsiteY25" fmla="*/ 8305 h 14476"/>
                    <a:gd name="connsiteX26" fmla="*/ 18370 w 23099"/>
                    <a:gd name="connsiteY26" fmla="*/ 8305 h 14476"/>
                    <a:gd name="connsiteX27" fmla="*/ 18254 w 23099"/>
                    <a:gd name="connsiteY27" fmla="*/ 8276 h 14476"/>
                    <a:gd name="connsiteX28" fmla="*/ 17995 w 23099"/>
                    <a:gd name="connsiteY28" fmla="*/ 8161 h 14476"/>
                    <a:gd name="connsiteX29" fmla="*/ 12025 w 23099"/>
                    <a:gd name="connsiteY29" fmla="*/ 4527 h 14476"/>
                    <a:gd name="connsiteX30" fmla="*/ 12025 w 23099"/>
                    <a:gd name="connsiteY30" fmla="*/ 4527 h 14476"/>
                    <a:gd name="connsiteX31" fmla="*/ 11881 w 23099"/>
                    <a:gd name="connsiteY31" fmla="*/ 4412 h 14476"/>
                    <a:gd name="connsiteX32" fmla="*/ 11795 w 23099"/>
                    <a:gd name="connsiteY32" fmla="*/ 4326 h 14476"/>
                    <a:gd name="connsiteX33" fmla="*/ 11766 w 23099"/>
                    <a:gd name="connsiteY33" fmla="*/ 4297 h 14476"/>
                    <a:gd name="connsiteX34" fmla="*/ 11766 w 23099"/>
                    <a:gd name="connsiteY34" fmla="*/ 4297 h 14476"/>
                    <a:gd name="connsiteX35" fmla="*/ 11737 w 23099"/>
                    <a:gd name="connsiteY35" fmla="*/ 4239 h 14476"/>
                    <a:gd name="connsiteX36" fmla="*/ 11708 w 23099"/>
                    <a:gd name="connsiteY36" fmla="*/ 4181 h 14476"/>
                    <a:gd name="connsiteX37" fmla="*/ 11679 w 23099"/>
                    <a:gd name="connsiteY37" fmla="*/ 4095 h 14476"/>
                    <a:gd name="connsiteX38" fmla="*/ 11679 w 23099"/>
                    <a:gd name="connsiteY38" fmla="*/ 4037 h 14476"/>
                    <a:gd name="connsiteX39" fmla="*/ 11679 w 23099"/>
                    <a:gd name="connsiteY39" fmla="*/ 4037 h 14476"/>
                    <a:gd name="connsiteX40" fmla="*/ 11737 w 23099"/>
                    <a:gd name="connsiteY40" fmla="*/ 2595 h 14476"/>
                    <a:gd name="connsiteX41" fmla="*/ 11131 w 23099"/>
                    <a:gd name="connsiteY41" fmla="*/ 2942 h 14476"/>
                    <a:gd name="connsiteX42" fmla="*/ 10958 w 23099"/>
                    <a:gd name="connsiteY42" fmla="*/ 3028 h 14476"/>
                    <a:gd name="connsiteX43" fmla="*/ 10814 w 23099"/>
                    <a:gd name="connsiteY43" fmla="*/ 3085 h 14476"/>
                    <a:gd name="connsiteX44" fmla="*/ 10728 w 23099"/>
                    <a:gd name="connsiteY44" fmla="*/ 3114 h 14476"/>
                    <a:gd name="connsiteX45" fmla="*/ 10699 w 23099"/>
                    <a:gd name="connsiteY45" fmla="*/ 3143 h 14476"/>
                    <a:gd name="connsiteX46" fmla="*/ 10670 w 23099"/>
                    <a:gd name="connsiteY46" fmla="*/ 3143 h 14476"/>
                    <a:gd name="connsiteX47" fmla="*/ 10526 w 23099"/>
                    <a:gd name="connsiteY47" fmla="*/ 3172 h 14476"/>
                    <a:gd name="connsiteX48" fmla="*/ 10410 w 23099"/>
                    <a:gd name="connsiteY48" fmla="*/ 3172 h 14476"/>
                    <a:gd name="connsiteX49" fmla="*/ 10295 w 23099"/>
                    <a:gd name="connsiteY49" fmla="*/ 3172 h 14476"/>
                    <a:gd name="connsiteX50" fmla="*/ 10266 w 23099"/>
                    <a:gd name="connsiteY50" fmla="*/ 3172 h 14476"/>
                    <a:gd name="connsiteX51" fmla="*/ 10237 w 23099"/>
                    <a:gd name="connsiteY51" fmla="*/ 3172 h 14476"/>
                    <a:gd name="connsiteX52" fmla="*/ 10180 w 23099"/>
                    <a:gd name="connsiteY52" fmla="*/ 3172 h 14476"/>
                    <a:gd name="connsiteX53" fmla="*/ 10036 w 23099"/>
                    <a:gd name="connsiteY53" fmla="*/ 3172 h 14476"/>
                    <a:gd name="connsiteX54" fmla="*/ 9891 w 23099"/>
                    <a:gd name="connsiteY54" fmla="*/ 3143 h 14476"/>
                    <a:gd name="connsiteX55" fmla="*/ 9805 w 23099"/>
                    <a:gd name="connsiteY55" fmla="*/ 3143 h 14476"/>
                    <a:gd name="connsiteX56" fmla="*/ 9747 w 23099"/>
                    <a:gd name="connsiteY56" fmla="*/ 3114 h 14476"/>
                    <a:gd name="connsiteX57" fmla="*/ 9632 w 23099"/>
                    <a:gd name="connsiteY57" fmla="*/ 3085 h 14476"/>
                    <a:gd name="connsiteX58" fmla="*/ 9372 w 23099"/>
                    <a:gd name="connsiteY58" fmla="*/ 2970 h 14476"/>
                    <a:gd name="connsiteX59" fmla="*/ 4441 w 23099"/>
                    <a:gd name="connsiteY59" fmla="*/ 0 h 14476"/>
                    <a:gd name="connsiteX60" fmla="*/ 4412 w 23099"/>
                    <a:gd name="connsiteY60" fmla="*/ 1240 h 14476"/>
                    <a:gd name="connsiteX61" fmla="*/ 4008 w 23099"/>
                    <a:gd name="connsiteY61" fmla="*/ 1759 h 14476"/>
                    <a:gd name="connsiteX62" fmla="*/ 0 w 23099"/>
                    <a:gd name="connsiteY62" fmla="*/ 4066 h 14476"/>
                    <a:gd name="connsiteX63" fmla="*/ 58 w 23099"/>
                    <a:gd name="connsiteY63" fmla="*/ 4297 h 14476"/>
                    <a:gd name="connsiteX64" fmla="*/ 58 w 23099"/>
                    <a:gd name="connsiteY64" fmla="*/ 4326 h 14476"/>
                    <a:gd name="connsiteX65" fmla="*/ 317 w 23099"/>
                    <a:gd name="connsiteY65" fmla="*/ 4556 h 14476"/>
                    <a:gd name="connsiteX66" fmla="*/ 3864 w 23099"/>
                    <a:gd name="connsiteY66" fmla="*/ 6690 h 14476"/>
                    <a:gd name="connsiteX67" fmla="*/ 4239 w 23099"/>
                    <a:gd name="connsiteY67" fmla="*/ 6863 h 14476"/>
                    <a:gd name="connsiteX68" fmla="*/ 4297 w 23099"/>
                    <a:gd name="connsiteY68" fmla="*/ 6863 h 14476"/>
                    <a:gd name="connsiteX69" fmla="*/ 4729 w 23099"/>
                    <a:gd name="connsiteY69" fmla="*/ 6921 h 14476"/>
                    <a:gd name="connsiteX70" fmla="*/ 4758 w 23099"/>
                    <a:gd name="connsiteY70" fmla="*/ 6921 h 14476"/>
                    <a:gd name="connsiteX71" fmla="*/ 5220 w 23099"/>
                    <a:gd name="connsiteY71" fmla="*/ 6863 h 14476"/>
                    <a:gd name="connsiteX72" fmla="*/ 5248 w 23099"/>
                    <a:gd name="connsiteY72" fmla="*/ 6863 h 14476"/>
                    <a:gd name="connsiteX73" fmla="*/ 5652 w 23099"/>
                    <a:gd name="connsiteY73" fmla="*/ 6690 h 14476"/>
                    <a:gd name="connsiteX74" fmla="*/ 10468 w 23099"/>
                    <a:gd name="connsiteY74" fmla="*/ 3922 h 14476"/>
                    <a:gd name="connsiteX75" fmla="*/ 10843 w 23099"/>
                    <a:gd name="connsiteY75" fmla="*/ 3403 h 14476"/>
                    <a:gd name="connsiteX76" fmla="*/ 10785 w 23099"/>
                    <a:gd name="connsiteY76" fmla="*/ 5133 h 14476"/>
                    <a:gd name="connsiteX77" fmla="*/ 10382 w 23099"/>
                    <a:gd name="connsiteY77" fmla="*/ 5652 h 14476"/>
                    <a:gd name="connsiteX78" fmla="*/ 6258 w 23099"/>
                    <a:gd name="connsiteY78" fmla="*/ 8046 h 14476"/>
                    <a:gd name="connsiteX79" fmla="*/ 6287 w 23099"/>
                    <a:gd name="connsiteY79" fmla="*/ 8104 h 14476"/>
                    <a:gd name="connsiteX80" fmla="*/ 6287 w 23099"/>
                    <a:gd name="connsiteY80" fmla="*/ 8104 h 14476"/>
                    <a:gd name="connsiteX81" fmla="*/ 6546 w 23099"/>
                    <a:gd name="connsiteY81" fmla="*/ 8334 h 14476"/>
                    <a:gd name="connsiteX82" fmla="*/ 16322 w 23099"/>
                    <a:gd name="connsiteY82" fmla="*/ 14246 h 14476"/>
                    <a:gd name="connsiteX83" fmla="*/ 16697 w 23099"/>
                    <a:gd name="connsiteY83" fmla="*/ 14419 h 14476"/>
                    <a:gd name="connsiteX84" fmla="*/ 16755 w 23099"/>
                    <a:gd name="connsiteY84" fmla="*/ 14419 h 14476"/>
                    <a:gd name="connsiteX85" fmla="*/ 17187 w 23099"/>
                    <a:gd name="connsiteY85" fmla="*/ 14477 h 14476"/>
                    <a:gd name="connsiteX86" fmla="*/ 17216 w 23099"/>
                    <a:gd name="connsiteY86" fmla="*/ 14477 h 14476"/>
                    <a:gd name="connsiteX87" fmla="*/ 17678 w 23099"/>
                    <a:gd name="connsiteY87" fmla="*/ 14419 h 14476"/>
                    <a:gd name="connsiteX88" fmla="*/ 17678 w 23099"/>
                    <a:gd name="connsiteY88" fmla="*/ 14419 h 14476"/>
                    <a:gd name="connsiteX89" fmla="*/ 18081 w 23099"/>
                    <a:gd name="connsiteY89" fmla="*/ 14275 h 14476"/>
                    <a:gd name="connsiteX90" fmla="*/ 22897 w 23099"/>
                    <a:gd name="connsiteY90" fmla="*/ 11477 h 14476"/>
                    <a:gd name="connsiteX91" fmla="*/ 23099 w 23099"/>
                    <a:gd name="connsiteY91" fmla="*/ 11305 h 14476"/>
                    <a:gd name="connsiteX92" fmla="*/ 20475 w 23099"/>
                    <a:gd name="connsiteY92" fmla="*/ 9689 h 14476"/>
                    <a:gd name="connsiteX93" fmla="*/ 20475 w 23099"/>
                    <a:gd name="connsiteY93" fmla="*/ 9689 h 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099" h="14476">
                      <a:moveTo>
                        <a:pt x="20475" y="9689"/>
                      </a:moveTo>
                      <a:cubicBezTo>
                        <a:pt x="20417" y="9661"/>
                        <a:pt x="20359" y="9632"/>
                        <a:pt x="20331" y="9574"/>
                      </a:cubicBezTo>
                      <a:cubicBezTo>
                        <a:pt x="20302" y="9545"/>
                        <a:pt x="20273" y="9517"/>
                        <a:pt x="20244" y="9488"/>
                      </a:cubicBezTo>
                      <a:cubicBezTo>
                        <a:pt x="20244" y="9488"/>
                        <a:pt x="20244" y="9459"/>
                        <a:pt x="20244" y="9459"/>
                      </a:cubicBezTo>
                      <a:lnTo>
                        <a:pt x="20244" y="9430"/>
                      </a:lnTo>
                      <a:cubicBezTo>
                        <a:pt x="20215" y="9430"/>
                        <a:pt x="20215" y="9401"/>
                        <a:pt x="20215" y="9401"/>
                      </a:cubicBezTo>
                      <a:cubicBezTo>
                        <a:pt x="20215" y="9372"/>
                        <a:pt x="20186" y="9343"/>
                        <a:pt x="20186" y="9343"/>
                      </a:cubicBezTo>
                      <a:cubicBezTo>
                        <a:pt x="20186" y="9315"/>
                        <a:pt x="20158" y="9286"/>
                        <a:pt x="20158" y="9257"/>
                      </a:cubicBezTo>
                      <a:lnTo>
                        <a:pt x="20158" y="9199"/>
                      </a:lnTo>
                      <a:lnTo>
                        <a:pt x="20158" y="9199"/>
                      </a:lnTo>
                      <a:lnTo>
                        <a:pt x="20215" y="7873"/>
                      </a:lnTo>
                      <a:lnTo>
                        <a:pt x="19725" y="8161"/>
                      </a:lnTo>
                      <a:cubicBezTo>
                        <a:pt x="19667" y="8190"/>
                        <a:pt x="19610" y="8219"/>
                        <a:pt x="19552" y="8248"/>
                      </a:cubicBezTo>
                      <a:cubicBezTo>
                        <a:pt x="19494" y="8276"/>
                        <a:pt x="19465" y="8276"/>
                        <a:pt x="19408" y="8305"/>
                      </a:cubicBezTo>
                      <a:cubicBezTo>
                        <a:pt x="19379" y="8305"/>
                        <a:pt x="19350" y="8334"/>
                        <a:pt x="19321" y="8334"/>
                      </a:cubicBezTo>
                      <a:lnTo>
                        <a:pt x="19292" y="8334"/>
                      </a:lnTo>
                      <a:cubicBezTo>
                        <a:pt x="19292" y="8334"/>
                        <a:pt x="19264" y="8334"/>
                        <a:pt x="19235" y="8334"/>
                      </a:cubicBezTo>
                      <a:cubicBezTo>
                        <a:pt x="19206" y="8334"/>
                        <a:pt x="19148" y="8363"/>
                        <a:pt x="19119" y="8363"/>
                      </a:cubicBezTo>
                      <a:cubicBezTo>
                        <a:pt x="19091" y="8363"/>
                        <a:pt x="19033" y="8363"/>
                        <a:pt x="19004" y="8392"/>
                      </a:cubicBezTo>
                      <a:cubicBezTo>
                        <a:pt x="18975" y="8392"/>
                        <a:pt x="18918" y="8392"/>
                        <a:pt x="18889" y="8392"/>
                      </a:cubicBezTo>
                      <a:cubicBezTo>
                        <a:pt x="18889" y="8392"/>
                        <a:pt x="18860" y="8392"/>
                        <a:pt x="18860" y="8392"/>
                      </a:cubicBezTo>
                      <a:lnTo>
                        <a:pt x="18831" y="8392"/>
                      </a:lnTo>
                      <a:cubicBezTo>
                        <a:pt x="18802" y="8392"/>
                        <a:pt x="18802" y="8392"/>
                        <a:pt x="18773" y="8392"/>
                      </a:cubicBezTo>
                      <a:cubicBezTo>
                        <a:pt x="18716" y="8392"/>
                        <a:pt x="18687" y="8392"/>
                        <a:pt x="18629" y="8363"/>
                      </a:cubicBezTo>
                      <a:cubicBezTo>
                        <a:pt x="18572" y="8363"/>
                        <a:pt x="18514" y="8363"/>
                        <a:pt x="18456" y="8334"/>
                      </a:cubicBezTo>
                      <a:cubicBezTo>
                        <a:pt x="18456" y="8334"/>
                        <a:pt x="18427" y="8334"/>
                        <a:pt x="18398" y="8305"/>
                      </a:cubicBezTo>
                      <a:cubicBezTo>
                        <a:pt x="18398" y="8305"/>
                        <a:pt x="18370" y="8305"/>
                        <a:pt x="18370" y="8305"/>
                      </a:cubicBezTo>
                      <a:cubicBezTo>
                        <a:pt x="18341" y="8305"/>
                        <a:pt x="18283" y="8276"/>
                        <a:pt x="18254" y="8276"/>
                      </a:cubicBezTo>
                      <a:cubicBezTo>
                        <a:pt x="18168" y="8248"/>
                        <a:pt x="18081" y="8219"/>
                        <a:pt x="17995" y="8161"/>
                      </a:cubicBezTo>
                      <a:lnTo>
                        <a:pt x="12025" y="4527"/>
                      </a:lnTo>
                      <a:lnTo>
                        <a:pt x="12025" y="4527"/>
                      </a:lnTo>
                      <a:cubicBezTo>
                        <a:pt x="11968" y="4499"/>
                        <a:pt x="11910" y="4470"/>
                        <a:pt x="11881" y="4412"/>
                      </a:cubicBezTo>
                      <a:cubicBezTo>
                        <a:pt x="11852" y="4383"/>
                        <a:pt x="11823" y="4355"/>
                        <a:pt x="11795" y="4326"/>
                      </a:cubicBezTo>
                      <a:cubicBezTo>
                        <a:pt x="11795" y="4326"/>
                        <a:pt x="11795" y="4297"/>
                        <a:pt x="11766" y="4297"/>
                      </a:cubicBezTo>
                      <a:lnTo>
                        <a:pt x="11766" y="4297"/>
                      </a:lnTo>
                      <a:cubicBezTo>
                        <a:pt x="11766" y="4268"/>
                        <a:pt x="11737" y="4268"/>
                        <a:pt x="11737" y="4239"/>
                      </a:cubicBezTo>
                      <a:cubicBezTo>
                        <a:pt x="11708" y="4239"/>
                        <a:pt x="11708" y="4210"/>
                        <a:pt x="11708" y="4181"/>
                      </a:cubicBezTo>
                      <a:cubicBezTo>
                        <a:pt x="11708" y="4153"/>
                        <a:pt x="11679" y="4124"/>
                        <a:pt x="11679" y="4095"/>
                      </a:cubicBezTo>
                      <a:lnTo>
                        <a:pt x="11679" y="4037"/>
                      </a:lnTo>
                      <a:lnTo>
                        <a:pt x="11679" y="4037"/>
                      </a:lnTo>
                      <a:lnTo>
                        <a:pt x="11737" y="2595"/>
                      </a:lnTo>
                      <a:lnTo>
                        <a:pt x="11131" y="2942"/>
                      </a:lnTo>
                      <a:cubicBezTo>
                        <a:pt x="11074" y="2970"/>
                        <a:pt x="11016" y="2999"/>
                        <a:pt x="10958" y="3028"/>
                      </a:cubicBezTo>
                      <a:cubicBezTo>
                        <a:pt x="10901" y="3057"/>
                        <a:pt x="10872" y="3057"/>
                        <a:pt x="10814" y="3085"/>
                      </a:cubicBezTo>
                      <a:cubicBezTo>
                        <a:pt x="10785" y="3085"/>
                        <a:pt x="10757" y="3085"/>
                        <a:pt x="10728" y="3114"/>
                      </a:cubicBezTo>
                      <a:lnTo>
                        <a:pt x="10699" y="3143"/>
                      </a:lnTo>
                      <a:cubicBezTo>
                        <a:pt x="10699" y="3143"/>
                        <a:pt x="10670" y="3143"/>
                        <a:pt x="10670" y="3143"/>
                      </a:cubicBezTo>
                      <a:cubicBezTo>
                        <a:pt x="10641" y="3143"/>
                        <a:pt x="10583" y="3172"/>
                        <a:pt x="10526" y="3172"/>
                      </a:cubicBezTo>
                      <a:cubicBezTo>
                        <a:pt x="10497" y="3172"/>
                        <a:pt x="10468" y="3172"/>
                        <a:pt x="10410" y="3172"/>
                      </a:cubicBezTo>
                      <a:cubicBezTo>
                        <a:pt x="10382" y="3172"/>
                        <a:pt x="10324" y="3172"/>
                        <a:pt x="10295" y="3172"/>
                      </a:cubicBezTo>
                      <a:lnTo>
                        <a:pt x="10266" y="3172"/>
                      </a:lnTo>
                      <a:lnTo>
                        <a:pt x="10237" y="3172"/>
                      </a:lnTo>
                      <a:cubicBezTo>
                        <a:pt x="10237" y="3172"/>
                        <a:pt x="10209" y="3172"/>
                        <a:pt x="10180" y="3172"/>
                      </a:cubicBezTo>
                      <a:cubicBezTo>
                        <a:pt x="10122" y="3172"/>
                        <a:pt x="10093" y="3172"/>
                        <a:pt x="10036" y="3172"/>
                      </a:cubicBezTo>
                      <a:cubicBezTo>
                        <a:pt x="9978" y="3172"/>
                        <a:pt x="9920" y="3172"/>
                        <a:pt x="9891" y="3143"/>
                      </a:cubicBezTo>
                      <a:cubicBezTo>
                        <a:pt x="9863" y="3143"/>
                        <a:pt x="9834" y="3143"/>
                        <a:pt x="9805" y="3143"/>
                      </a:cubicBezTo>
                      <a:cubicBezTo>
                        <a:pt x="9776" y="3143"/>
                        <a:pt x="9776" y="3114"/>
                        <a:pt x="9747" y="3114"/>
                      </a:cubicBezTo>
                      <a:cubicBezTo>
                        <a:pt x="9690" y="3114"/>
                        <a:pt x="9661" y="3114"/>
                        <a:pt x="9632" y="3085"/>
                      </a:cubicBezTo>
                      <a:cubicBezTo>
                        <a:pt x="9545" y="3057"/>
                        <a:pt x="9430" y="3028"/>
                        <a:pt x="9372" y="2970"/>
                      </a:cubicBezTo>
                      <a:lnTo>
                        <a:pt x="4441" y="0"/>
                      </a:lnTo>
                      <a:lnTo>
                        <a:pt x="4412" y="1240"/>
                      </a:lnTo>
                      <a:cubicBezTo>
                        <a:pt x="4412" y="1413"/>
                        <a:pt x="4268" y="1615"/>
                        <a:pt x="4008" y="1759"/>
                      </a:cubicBezTo>
                      <a:lnTo>
                        <a:pt x="0" y="4066"/>
                      </a:lnTo>
                      <a:cubicBezTo>
                        <a:pt x="0" y="4124"/>
                        <a:pt x="29" y="4210"/>
                        <a:pt x="58" y="4297"/>
                      </a:cubicBezTo>
                      <a:lnTo>
                        <a:pt x="58" y="4326"/>
                      </a:lnTo>
                      <a:cubicBezTo>
                        <a:pt x="115" y="4412"/>
                        <a:pt x="202" y="4499"/>
                        <a:pt x="317" y="4556"/>
                      </a:cubicBezTo>
                      <a:lnTo>
                        <a:pt x="3864" y="6690"/>
                      </a:lnTo>
                      <a:cubicBezTo>
                        <a:pt x="3980" y="6748"/>
                        <a:pt x="4095" y="6806"/>
                        <a:pt x="4239" y="6863"/>
                      </a:cubicBezTo>
                      <a:cubicBezTo>
                        <a:pt x="4268" y="6863"/>
                        <a:pt x="4268" y="6863"/>
                        <a:pt x="4297" y="6863"/>
                      </a:cubicBezTo>
                      <a:cubicBezTo>
                        <a:pt x="4441" y="6892"/>
                        <a:pt x="4585" y="6921"/>
                        <a:pt x="4729" y="6921"/>
                      </a:cubicBezTo>
                      <a:lnTo>
                        <a:pt x="4758" y="6921"/>
                      </a:lnTo>
                      <a:cubicBezTo>
                        <a:pt x="4902" y="6921"/>
                        <a:pt x="5075" y="6892"/>
                        <a:pt x="5220" y="6863"/>
                      </a:cubicBezTo>
                      <a:lnTo>
                        <a:pt x="5248" y="6863"/>
                      </a:lnTo>
                      <a:cubicBezTo>
                        <a:pt x="5393" y="6835"/>
                        <a:pt x="5537" y="6777"/>
                        <a:pt x="5652" y="6690"/>
                      </a:cubicBezTo>
                      <a:lnTo>
                        <a:pt x="10468" y="3922"/>
                      </a:lnTo>
                      <a:cubicBezTo>
                        <a:pt x="10728" y="3778"/>
                        <a:pt x="10843" y="3605"/>
                        <a:pt x="10843" y="3403"/>
                      </a:cubicBezTo>
                      <a:lnTo>
                        <a:pt x="10785" y="5133"/>
                      </a:lnTo>
                      <a:cubicBezTo>
                        <a:pt x="10785" y="5335"/>
                        <a:pt x="10641" y="5508"/>
                        <a:pt x="10382" y="5652"/>
                      </a:cubicBezTo>
                      <a:lnTo>
                        <a:pt x="6258" y="8046"/>
                      </a:lnTo>
                      <a:cubicBezTo>
                        <a:pt x="6287" y="8046"/>
                        <a:pt x="6258" y="8075"/>
                        <a:pt x="6287" y="8104"/>
                      </a:cubicBezTo>
                      <a:lnTo>
                        <a:pt x="6287" y="8104"/>
                      </a:lnTo>
                      <a:cubicBezTo>
                        <a:pt x="6344" y="8190"/>
                        <a:pt x="6431" y="8276"/>
                        <a:pt x="6546" y="8334"/>
                      </a:cubicBezTo>
                      <a:lnTo>
                        <a:pt x="16322" y="14246"/>
                      </a:lnTo>
                      <a:cubicBezTo>
                        <a:pt x="16438" y="14332"/>
                        <a:pt x="16553" y="14390"/>
                        <a:pt x="16697" y="14419"/>
                      </a:cubicBezTo>
                      <a:cubicBezTo>
                        <a:pt x="16726" y="14419"/>
                        <a:pt x="16755" y="14419"/>
                        <a:pt x="16755" y="14419"/>
                      </a:cubicBezTo>
                      <a:cubicBezTo>
                        <a:pt x="16899" y="14448"/>
                        <a:pt x="17043" y="14477"/>
                        <a:pt x="17187" y="14477"/>
                      </a:cubicBezTo>
                      <a:lnTo>
                        <a:pt x="17216" y="14477"/>
                      </a:lnTo>
                      <a:cubicBezTo>
                        <a:pt x="17389" y="14477"/>
                        <a:pt x="17533" y="14448"/>
                        <a:pt x="17678" y="14419"/>
                      </a:cubicBezTo>
                      <a:cubicBezTo>
                        <a:pt x="17678" y="14419"/>
                        <a:pt x="17678" y="14419"/>
                        <a:pt x="17678" y="14419"/>
                      </a:cubicBezTo>
                      <a:cubicBezTo>
                        <a:pt x="17822" y="14390"/>
                        <a:pt x="17966" y="14332"/>
                        <a:pt x="18081" y="14275"/>
                      </a:cubicBezTo>
                      <a:lnTo>
                        <a:pt x="22897" y="11477"/>
                      </a:lnTo>
                      <a:cubicBezTo>
                        <a:pt x="22984" y="11420"/>
                        <a:pt x="23041" y="11391"/>
                        <a:pt x="23099" y="11305"/>
                      </a:cubicBezTo>
                      <a:lnTo>
                        <a:pt x="20475" y="9689"/>
                      </a:lnTo>
                      <a:lnTo>
                        <a:pt x="20475" y="9689"/>
                      </a:lnTo>
                      <a:close/>
                    </a:path>
                  </a:pathLst>
                </a:custGeom>
                <a:solidFill>
                  <a:srgbClr val="4C4DC3"/>
                </a:solidFill>
                <a:ln w="2878" cap="flat">
                  <a:noFill/>
                  <a:prstDash val="solid"/>
                  <a:miter/>
                </a:ln>
              </p:spPr>
              <p:txBody>
                <a:bodyPr rtlCol="0" anchor="ctr"/>
                <a:lstStyle/>
                <a:p>
                  <a:endParaRPr lang="zh-CN" altLang="en-US"/>
                </a:p>
              </p:txBody>
            </p:sp>
            <p:sp>
              <p:nvSpPr>
                <p:cNvPr id="461" name="Aichitds6-87"/>
                <p:cNvSpPr/>
                <p:nvPr/>
              </p:nvSpPr>
              <p:spPr>
                <a:xfrm>
                  <a:off x="9081741" y="5587872"/>
                  <a:ext cx="10439" cy="6921"/>
                </a:xfrm>
                <a:custGeom>
                  <a:avLst/>
                  <a:gdLst>
                    <a:gd name="connsiteX0" fmla="*/ 7642 w 10439"/>
                    <a:gd name="connsiteY0" fmla="*/ 2076 h 6921"/>
                    <a:gd name="connsiteX1" fmla="*/ 7498 w 10439"/>
                    <a:gd name="connsiteY1" fmla="*/ 1961 h 6921"/>
                    <a:gd name="connsiteX2" fmla="*/ 7411 w 10439"/>
                    <a:gd name="connsiteY2" fmla="*/ 1875 h 6921"/>
                    <a:gd name="connsiteX3" fmla="*/ 7382 w 10439"/>
                    <a:gd name="connsiteY3" fmla="*/ 1846 h 6921"/>
                    <a:gd name="connsiteX4" fmla="*/ 7382 w 10439"/>
                    <a:gd name="connsiteY4" fmla="*/ 1846 h 6921"/>
                    <a:gd name="connsiteX5" fmla="*/ 7354 w 10439"/>
                    <a:gd name="connsiteY5" fmla="*/ 1817 h 6921"/>
                    <a:gd name="connsiteX6" fmla="*/ 7325 w 10439"/>
                    <a:gd name="connsiteY6" fmla="*/ 1730 h 6921"/>
                    <a:gd name="connsiteX7" fmla="*/ 7325 w 10439"/>
                    <a:gd name="connsiteY7" fmla="*/ 1672 h 6921"/>
                    <a:gd name="connsiteX8" fmla="*/ 7325 w 10439"/>
                    <a:gd name="connsiteY8" fmla="*/ 1586 h 6921"/>
                    <a:gd name="connsiteX9" fmla="*/ 7382 w 10439"/>
                    <a:gd name="connsiteY9" fmla="*/ 0 h 6921"/>
                    <a:gd name="connsiteX10" fmla="*/ 6604 w 10439"/>
                    <a:gd name="connsiteY10" fmla="*/ 433 h 6921"/>
                    <a:gd name="connsiteX11" fmla="*/ 6431 w 10439"/>
                    <a:gd name="connsiteY11" fmla="*/ 519 h 6921"/>
                    <a:gd name="connsiteX12" fmla="*/ 6287 w 10439"/>
                    <a:gd name="connsiteY12" fmla="*/ 548 h 6921"/>
                    <a:gd name="connsiteX13" fmla="*/ 6200 w 10439"/>
                    <a:gd name="connsiteY13" fmla="*/ 577 h 6921"/>
                    <a:gd name="connsiteX14" fmla="*/ 6171 w 10439"/>
                    <a:gd name="connsiteY14" fmla="*/ 577 h 6921"/>
                    <a:gd name="connsiteX15" fmla="*/ 6142 w 10439"/>
                    <a:gd name="connsiteY15" fmla="*/ 577 h 6921"/>
                    <a:gd name="connsiteX16" fmla="*/ 6027 w 10439"/>
                    <a:gd name="connsiteY16" fmla="*/ 605 h 6921"/>
                    <a:gd name="connsiteX17" fmla="*/ 5912 w 10439"/>
                    <a:gd name="connsiteY17" fmla="*/ 634 h 6921"/>
                    <a:gd name="connsiteX18" fmla="*/ 5796 w 10439"/>
                    <a:gd name="connsiteY18" fmla="*/ 634 h 6921"/>
                    <a:gd name="connsiteX19" fmla="*/ 5739 w 10439"/>
                    <a:gd name="connsiteY19" fmla="*/ 634 h 6921"/>
                    <a:gd name="connsiteX20" fmla="*/ 5710 w 10439"/>
                    <a:gd name="connsiteY20" fmla="*/ 634 h 6921"/>
                    <a:gd name="connsiteX21" fmla="*/ 5652 w 10439"/>
                    <a:gd name="connsiteY21" fmla="*/ 634 h 6921"/>
                    <a:gd name="connsiteX22" fmla="*/ 5508 w 10439"/>
                    <a:gd name="connsiteY22" fmla="*/ 634 h 6921"/>
                    <a:gd name="connsiteX23" fmla="*/ 5335 w 10439"/>
                    <a:gd name="connsiteY23" fmla="*/ 605 h 6921"/>
                    <a:gd name="connsiteX24" fmla="*/ 5277 w 10439"/>
                    <a:gd name="connsiteY24" fmla="*/ 577 h 6921"/>
                    <a:gd name="connsiteX25" fmla="*/ 5220 w 10439"/>
                    <a:gd name="connsiteY25" fmla="*/ 577 h 6921"/>
                    <a:gd name="connsiteX26" fmla="*/ 5104 w 10439"/>
                    <a:gd name="connsiteY26" fmla="*/ 548 h 6921"/>
                    <a:gd name="connsiteX27" fmla="*/ 4816 w 10439"/>
                    <a:gd name="connsiteY27" fmla="*/ 404 h 6921"/>
                    <a:gd name="connsiteX28" fmla="*/ 4614 w 10439"/>
                    <a:gd name="connsiteY28" fmla="*/ 288 h 6921"/>
                    <a:gd name="connsiteX29" fmla="*/ 4585 w 10439"/>
                    <a:gd name="connsiteY29" fmla="*/ 1471 h 6921"/>
                    <a:gd name="connsiteX30" fmla="*/ 4181 w 10439"/>
                    <a:gd name="connsiteY30" fmla="*/ 1990 h 6921"/>
                    <a:gd name="connsiteX31" fmla="*/ 0 w 10439"/>
                    <a:gd name="connsiteY31" fmla="*/ 4412 h 6921"/>
                    <a:gd name="connsiteX32" fmla="*/ 260 w 10439"/>
                    <a:gd name="connsiteY32" fmla="*/ 4643 h 6921"/>
                    <a:gd name="connsiteX33" fmla="*/ 3633 w 10439"/>
                    <a:gd name="connsiteY33" fmla="*/ 6690 h 6921"/>
                    <a:gd name="connsiteX34" fmla="*/ 4008 w 10439"/>
                    <a:gd name="connsiteY34" fmla="*/ 6863 h 6921"/>
                    <a:gd name="connsiteX35" fmla="*/ 4066 w 10439"/>
                    <a:gd name="connsiteY35" fmla="*/ 6892 h 6921"/>
                    <a:gd name="connsiteX36" fmla="*/ 4499 w 10439"/>
                    <a:gd name="connsiteY36" fmla="*/ 6921 h 6921"/>
                    <a:gd name="connsiteX37" fmla="*/ 4527 w 10439"/>
                    <a:gd name="connsiteY37" fmla="*/ 6921 h 6921"/>
                    <a:gd name="connsiteX38" fmla="*/ 4989 w 10439"/>
                    <a:gd name="connsiteY38" fmla="*/ 6863 h 6921"/>
                    <a:gd name="connsiteX39" fmla="*/ 5018 w 10439"/>
                    <a:gd name="connsiteY39" fmla="*/ 6863 h 6921"/>
                    <a:gd name="connsiteX40" fmla="*/ 5421 w 10439"/>
                    <a:gd name="connsiteY40" fmla="*/ 6690 h 6921"/>
                    <a:gd name="connsiteX41" fmla="*/ 10237 w 10439"/>
                    <a:gd name="connsiteY41" fmla="*/ 3922 h 6921"/>
                    <a:gd name="connsiteX42" fmla="*/ 10439 w 10439"/>
                    <a:gd name="connsiteY42" fmla="*/ 3749 h 6921"/>
                    <a:gd name="connsiteX43" fmla="*/ 7642 w 10439"/>
                    <a:gd name="connsiteY43" fmla="*/ 2076 h 6921"/>
                    <a:gd name="connsiteX44" fmla="*/ 7642 w 10439"/>
                    <a:gd name="connsiteY44" fmla="*/ 2076 h 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39" h="6921">
                      <a:moveTo>
                        <a:pt x="7642" y="2076"/>
                      </a:moveTo>
                      <a:cubicBezTo>
                        <a:pt x="7584" y="2047"/>
                        <a:pt x="7527" y="2019"/>
                        <a:pt x="7498" y="1961"/>
                      </a:cubicBezTo>
                      <a:cubicBezTo>
                        <a:pt x="7469" y="1932"/>
                        <a:pt x="7440" y="1903"/>
                        <a:pt x="7411" y="1875"/>
                      </a:cubicBezTo>
                      <a:cubicBezTo>
                        <a:pt x="7411" y="1875"/>
                        <a:pt x="7411" y="1875"/>
                        <a:pt x="7382" y="1846"/>
                      </a:cubicBezTo>
                      <a:lnTo>
                        <a:pt x="7382" y="1846"/>
                      </a:lnTo>
                      <a:cubicBezTo>
                        <a:pt x="7382" y="1817"/>
                        <a:pt x="7354" y="1817"/>
                        <a:pt x="7354" y="1817"/>
                      </a:cubicBezTo>
                      <a:cubicBezTo>
                        <a:pt x="7354" y="1788"/>
                        <a:pt x="7325" y="1759"/>
                        <a:pt x="7325" y="1730"/>
                      </a:cubicBezTo>
                      <a:cubicBezTo>
                        <a:pt x="7325" y="1701"/>
                        <a:pt x="7325" y="1672"/>
                        <a:pt x="7325" y="1672"/>
                      </a:cubicBezTo>
                      <a:lnTo>
                        <a:pt x="7325" y="1586"/>
                      </a:lnTo>
                      <a:lnTo>
                        <a:pt x="7382" y="0"/>
                      </a:lnTo>
                      <a:lnTo>
                        <a:pt x="6604" y="433"/>
                      </a:lnTo>
                      <a:cubicBezTo>
                        <a:pt x="6546" y="462"/>
                        <a:pt x="6488" y="490"/>
                        <a:pt x="6431" y="519"/>
                      </a:cubicBezTo>
                      <a:cubicBezTo>
                        <a:pt x="6373" y="519"/>
                        <a:pt x="6344" y="548"/>
                        <a:pt x="6287" y="548"/>
                      </a:cubicBezTo>
                      <a:cubicBezTo>
                        <a:pt x="6258" y="577"/>
                        <a:pt x="6229" y="577"/>
                        <a:pt x="6200" y="577"/>
                      </a:cubicBezTo>
                      <a:lnTo>
                        <a:pt x="6171" y="577"/>
                      </a:lnTo>
                      <a:cubicBezTo>
                        <a:pt x="6171" y="577"/>
                        <a:pt x="6142" y="577"/>
                        <a:pt x="6142" y="577"/>
                      </a:cubicBezTo>
                      <a:cubicBezTo>
                        <a:pt x="6114" y="577"/>
                        <a:pt x="6056" y="577"/>
                        <a:pt x="6027" y="605"/>
                      </a:cubicBezTo>
                      <a:cubicBezTo>
                        <a:pt x="5998" y="605"/>
                        <a:pt x="5941" y="605"/>
                        <a:pt x="5912" y="634"/>
                      </a:cubicBezTo>
                      <a:cubicBezTo>
                        <a:pt x="5854" y="634"/>
                        <a:pt x="5825" y="634"/>
                        <a:pt x="5796" y="634"/>
                      </a:cubicBezTo>
                      <a:cubicBezTo>
                        <a:pt x="5768" y="634"/>
                        <a:pt x="5768" y="634"/>
                        <a:pt x="5739" y="634"/>
                      </a:cubicBezTo>
                      <a:lnTo>
                        <a:pt x="5710" y="634"/>
                      </a:lnTo>
                      <a:cubicBezTo>
                        <a:pt x="5710" y="634"/>
                        <a:pt x="5652" y="634"/>
                        <a:pt x="5652" y="634"/>
                      </a:cubicBezTo>
                      <a:cubicBezTo>
                        <a:pt x="5623" y="634"/>
                        <a:pt x="5566" y="634"/>
                        <a:pt x="5508" y="634"/>
                      </a:cubicBezTo>
                      <a:cubicBezTo>
                        <a:pt x="5450" y="634"/>
                        <a:pt x="5393" y="634"/>
                        <a:pt x="5335" y="605"/>
                      </a:cubicBezTo>
                      <a:cubicBezTo>
                        <a:pt x="5306" y="605"/>
                        <a:pt x="5277" y="577"/>
                        <a:pt x="5277" y="577"/>
                      </a:cubicBezTo>
                      <a:cubicBezTo>
                        <a:pt x="5248" y="577"/>
                        <a:pt x="5220" y="577"/>
                        <a:pt x="5220" y="577"/>
                      </a:cubicBezTo>
                      <a:cubicBezTo>
                        <a:pt x="5191" y="548"/>
                        <a:pt x="5133" y="548"/>
                        <a:pt x="5104" y="548"/>
                      </a:cubicBezTo>
                      <a:cubicBezTo>
                        <a:pt x="5018" y="519"/>
                        <a:pt x="4902" y="462"/>
                        <a:pt x="4816" y="404"/>
                      </a:cubicBezTo>
                      <a:lnTo>
                        <a:pt x="4614" y="288"/>
                      </a:lnTo>
                      <a:lnTo>
                        <a:pt x="4585" y="1471"/>
                      </a:lnTo>
                      <a:cubicBezTo>
                        <a:pt x="4585" y="1672"/>
                        <a:pt x="4441" y="1846"/>
                        <a:pt x="4181" y="1990"/>
                      </a:cubicBezTo>
                      <a:lnTo>
                        <a:pt x="0" y="4412"/>
                      </a:lnTo>
                      <a:cubicBezTo>
                        <a:pt x="58" y="4499"/>
                        <a:pt x="144" y="4585"/>
                        <a:pt x="260" y="4643"/>
                      </a:cubicBezTo>
                      <a:lnTo>
                        <a:pt x="3633" y="6690"/>
                      </a:lnTo>
                      <a:cubicBezTo>
                        <a:pt x="3749" y="6748"/>
                        <a:pt x="3864" y="6835"/>
                        <a:pt x="4008" y="6863"/>
                      </a:cubicBezTo>
                      <a:cubicBezTo>
                        <a:pt x="4037" y="6863"/>
                        <a:pt x="4037" y="6863"/>
                        <a:pt x="4066" y="6892"/>
                      </a:cubicBezTo>
                      <a:cubicBezTo>
                        <a:pt x="4210" y="6921"/>
                        <a:pt x="4354" y="6921"/>
                        <a:pt x="4499" y="6921"/>
                      </a:cubicBezTo>
                      <a:lnTo>
                        <a:pt x="4527" y="6921"/>
                      </a:lnTo>
                      <a:cubicBezTo>
                        <a:pt x="4672" y="6921"/>
                        <a:pt x="4845" y="6921"/>
                        <a:pt x="4989" y="6863"/>
                      </a:cubicBezTo>
                      <a:cubicBezTo>
                        <a:pt x="5018" y="6863"/>
                        <a:pt x="5018" y="6863"/>
                        <a:pt x="5018" y="6863"/>
                      </a:cubicBezTo>
                      <a:cubicBezTo>
                        <a:pt x="5162" y="6835"/>
                        <a:pt x="5306" y="6777"/>
                        <a:pt x="5421" y="6690"/>
                      </a:cubicBezTo>
                      <a:lnTo>
                        <a:pt x="10237" y="3922"/>
                      </a:lnTo>
                      <a:cubicBezTo>
                        <a:pt x="10324" y="3893"/>
                        <a:pt x="10382" y="3806"/>
                        <a:pt x="10439" y="3749"/>
                      </a:cubicBezTo>
                      <a:lnTo>
                        <a:pt x="7642" y="2076"/>
                      </a:lnTo>
                      <a:lnTo>
                        <a:pt x="7642" y="2076"/>
                      </a:lnTo>
                      <a:close/>
                    </a:path>
                  </a:pathLst>
                </a:custGeom>
                <a:solidFill>
                  <a:srgbClr val="4C4DC3"/>
                </a:solidFill>
                <a:ln w="2878" cap="flat">
                  <a:noFill/>
                  <a:prstDash val="solid"/>
                  <a:miter/>
                </a:ln>
              </p:spPr>
              <p:txBody>
                <a:bodyPr rtlCol="0" anchor="ctr"/>
                <a:lstStyle/>
                <a:p>
                  <a:endParaRPr lang="zh-CN" altLang="en-US"/>
                </a:p>
              </p:txBody>
            </p:sp>
            <p:sp>
              <p:nvSpPr>
                <p:cNvPr id="462" name="Aichitds6-88"/>
                <p:cNvSpPr/>
                <p:nvPr/>
              </p:nvSpPr>
              <p:spPr>
                <a:xfrm>
                  <a:off x="9072513" y="5582508"/>
                  <a:ext cx="13640" cy="8593"/>
                </a:xfrm>
                <a:custGeom>
                  <a:avLst/>
                  <a:gdLst>
                    <a:gd name="connsiteX0" fmla="*/ 7555 w 13640"/>
                    <a:gd name="connsiteY0" fmla="*/ 1846 h 8593"/>
                    <a:gd name="connsiteX1" fmla="*/ 7411 w 13640"/>
                    <a:gd name="connsiteY1" fmla="*/ 1701 h 8593"/>
                    <a:gd name="connsiteX2" fmla="*/ 7325 w 13640"/>
                    <a:gd name="connsiteY2" fmla="*/ 1615 h 8593"/>
                    <a:gd name="connsiteX3" fmla="*/ 7296 w 13640"/>
                    <a:gd name="connsiteY3" fmla="*/ 1586 h 8593"/>
                    <a:gd name="connsiteX4" fmla="*/ 7296 w 13640"/>
                    <a:gd name="connsiteY4" fmla="*/ 1557 h 8593"/>
                    <a:gd name="connsiteX5" fmla="*/ 7267 w 13640"/>
                    <a:gd name="connsiteY5" fmla="*/ 1528 h 8593"/>
                    <a:gd name="connsiteX6" fmla="*/ 7238 w 13640"/>
                    <a:gd name="connsiteY6" fmla="*/ 1471 h 8593"/>
                    <a:gd name="connsiteX7" fmla="*/ 7238 w 13640"/>
                    <a:gd name="connsiteY7" fmla="*/ 1413 h 8593"/>
                    <a:gd name="connsiteX8" fmla="*/ 7238 w 13640"/>
                    <a:gd name="connsiteY8" fmla="*/ 1326 h 8593"/>
                    <a:gd name="connsiteX9" fmla="*/ 7238 w 13640"/>
                    <a:gd name="connsiteY9" fmla="*/ 1326 h 8593"/>
                    <a:gd name="connsiteX10" fmla="*/ 7267 w 13640"/>
                    <a:gd name="connsiteY10" fmla="*/ 0 h 8593"/>
                    <a:gd name="connsiteX11" fmla="*/ 6777 w 13640"/>
                    <a:gd name="connsiteY11" fmla="*/ 288 h 8593"/>
                    <a:gd name="connsiteX12" fmla="*/ 6604 w 13640"/>
                    <a:gd name="connsiteY12" fmla="*/ 375 h 8593"/>
                    <a:gd name="connsiteX13" fmla="*/ 6431 w 13640"/>
                    <a:gd name="connsiteY13" fmla="*/ 404 h 8593"/>
                    <a:gd name="connsiteX14" fmla="*/ 6373 w 13640"/>
                    <a:gd name="connsiteY14" fmla="*/ 433 h 8593"/>
                    <a:gd name="connsiteX15" fmla="*/ 6344 w 13640"/>
                    <a:gd name="connsiteY15" fmla="*/ 433 h 8593"/>
                    <a:gd name="connsiteX16" fmla="*/ 6315 w 13640"/>
                    <a:gd name="connsiteY16" fmla="*/ 433 h 8593"/>
                    <a:gd name="connsiteX17" fmla="*/ 6200 w 13640"/>
                    <a:gd name="connsiteY17" fmla="*/ 462 h 8593"/>
                    <a:gd name="connsiteX18" fmla="*/ 6085 w 13640"/>
                    <a:gd name="connsiteY18" fmla="*/ 462 h 8593"/>
                    <a:gd name="connsiteX19" fmla="*/ 5969 w 13640"/>
                    <a:gd name="connsiteY19" fmla="*/ 462 h 8593"/>
                    <a:gd name="connsiteX20" fmla="*/ 5912 w 13640"/>
                    <a:gd name="connsiteY20" fmla="*/ 462 h 8593"/>
                    <a:gd name="connsiteX21" fmla="*/ 5883 w 13640"/>
                    <a:gd name="connsiteY21" fmla="*/ 462 h 8593"/>
                    <a:gd name="connsiteX22" fmla="*/ 5825 w 13640"/>
                    <a:gd name="connsiteY22" fmla="*/ 462 h 8593"/>
                    <a:gd name="connsiteX23" fmla="*/ 5681 w 13640"/>
                    <a:gd name="connsiteY23" fmla="*/ 462 h 8593"/>
                    <a:gd name="connsiteX24" fmla="*/ 5537 w 13640"/>
                    <a:gd name="connsiteY24" fmla="*/ 433 h 8593"/>
                    <a:gd name="connsiteX25" fmla="*/ 5479 w 13640"/>
                    <a:gd name="connsiteY25" fmla="*/ 404 h 8593"/>
                    <a:gd name="connsiteX26" fmla="*/ 5422 w 13640"/>
                    <a:gd name="connsiteY26" fmla="*/ 404 h 8593"/>
                    <a:gd name="connsiteX27" fmla="*/ 5306 w 13640"/>
                    <a:gd name="connsiteY27" fmla="*/ 375 h 8593"/>
                    <a:gd name="connsiteX28" fmla="*/ 5047 w 13640"/>
                    <a:gd name="connsiteY28" fmla="*/ 231 h 8593"/>
                    <a:gd name="connsiteX29" fmla="*/ 4672 w 13640"/>
                    <a:gd name="connsiteY29" fmla="*/ 0 h 8593"/>
                    <a:gd name="connsiteX30" fmla="*/ 4614 w 13640"/>
                    <a:gd name="connsiteY30" fmla="*/ 1211 h 8593"/>
                    <a:gd name="connsiteX31" fmla="*/ 4210 w 13640"/>
                    <a:gd name="connsiteY31" fmla="*/ 1730 h 8593"/>
                    <a:gd name="connsiteX32" fmla="*/ 0 w 13640"/>
                    <a:gd name="connsiteY32" fmla="*/ 4181 h 8593"/>
                    <a:gd name="connsiteX33" fmla="*/ 87 w 13640"/>
                    <a:gd name="connsiteY33" fmla="*/ 4268 h 8593"/>
                    <a:gd name="connsiteX34" fmla="*/ 6892 w 13640"/>
                    <a:gd name="connsiteY34" fmla="*/ 8392 h 8593"/>
                    <a:gd name="connsiteX35" fmla="*/ 7267 w 13640"/>
                    <a:gd name="connsiteY35" fmla="*/ 8536 h 8593"/>
                    <a:gd name="connsiteX36" fmla="*/ 7325 w 13640"/>
                    <a:gd name="connsiteY36" fmla="*/ 8565 h 8593"/>
                    <a:gd name="connsiteX37" fmla="*/ 7757 w 13640"/>
                    <a:gd name="connsiteY37" fmla="*/ 8594 h 8593"/>
                    <a:gd name="connsiteX38" fmla="*/ 7786 w 13640"/>
                    <a:gd name="connsiteY38" fmla="*/ 8594 h 8593"/>
                    <a:gd name="connsiteX39" fmla="*/ 8248 w 13640"/>
                    <a:gd name="connsiteY39" fmla="*/ 8536 h 8593"/>
                    <a:gd name="connsiteX40" fmla="*/ 8248 w 13640"/>
                    <a:gd name="connsiteY40" fmla="*/ 8536 h 8593"/>
                    <a:gd name="connsiteX41" fmla="*/ 8651 w 13640"/>
                    <a:gd name="connsiteY41" fmla="*/ 8363 h 8593"/>
                    <a:gd name="connsiteX42" fmla="*/ 13467 w 13640"/>
                    <a:gd name="connsiteY42" fmla="*/ 5594 h 8593"/>
                    <a:gd name="connsiteX43" fmla="*/ 13640 w 13640"/>
                    <a:gd name="connsiteY43" fmla="*/ 5450 h 8593"/>
                    <a:gd name="connsiteX44" fmla="*/ 7555 w 13640"/>
                    <a:gd name="connsiteY44" fmla="*/ 1846 h 8593"/>
                    <a:gd name="connsiteX45" fmla="*/ 7555 w 13640"/>
                    <a:gd name="connsiteY45" fmla="*/ 1846 h 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40" h="8593">
                      <a:moveTo>
                        <a:pt x="7555" y="1846"/>
                      </a:moveTo>
                      <a:cubicBezTo>
                        <a:pt x="7498" y="1788"/>
                        <a:pt x="7440" y="1759"/>
                        <a:pt x="7411" y="1701"/>
                      </a:cubicBezTo>
                      <a:cubicBezTo>
                        <a:pt x="7382" y="1672"/>
                        <a:pt x="7354" y="1644"/>
                        <a:pt x="7325" y="1615"/>
                      </a:cubicBezTo>
                      <a:cubicBezTo>
                        <a:pt x="7325" y="1615"/>
                        <a:pt x="7325" y="1615"/>
                        <a:pt x="7296" y="1586"/>
                      </a:cubicBezTo>
                      <a:lnTo>
                        <a:pt x="7296" y="1557"/>
                      </a:lnTo>
                      <a:cubicBezTo>
                        <a:pt x="7296" y="1528"/>
                        <a:pt x="7267" y="1528"/>
                        <a:pt x="7267" y="1528"/>
                      </a:cubicBezTo>
                      <a:cubicBezTo>
                        <a:pt x="7267" y="1500"/>
                        <a:pt x="7238" y="1471"/>
                        <a:pt x="7238" y="1471"/>
                      </a:cubicBezTo>
                      <a:cubicBezTo>
                        <a:pt x="7238" y="1442"/>
                        <a:pt x="7238" y="1413"/>
                        <a:pt x="7238" y="1413"/>
                      </a:cubicBezTo>
                      <a:lnTo>
                        <a:pt x="7238" y="1326"/>
                      </a:lnTo>
                      <a:lnTo>
                        <a:pt x="7238" y="1326"/>
                      </a:lnTo>
                      <a:lnTo>
                        <a:pt x="7267" y="0"/>
                      </a:lnTo>
                      <a:lnTo>
                        <a:pt x="6777" y="288"/>
                      </a:lnTo>
                      <a:cubicBezTo>
                        <a:pt x="6719" y="317"/>
                        <a:pt x="6662" y="346"/>
                        <a:pt x="6604" y="375"/>
                      </a:cubicBezTo>
                      <a:cubicBezTo>
                        <a:pt x="6546" y="375"/>
                        <a:pt x="6488" y="404"/>
                        <a:pt x="6431" y="404"/>
                      </a:cubicBezTo>
                      <a:cubicBezTo>
                        <a:pt x="6402" y="404"/>
                        <a:pt x="6373" y="433"/>
                        <a:pt x="6373" y="433"/>
                      </a:cubicBezTo>
                      <a:lnTo>
                        <a:pt x="6344" y="433"/>
                      </a:lnTo>
                      <a:cubicBezTo>
                        <a:pt x="6344" y="433"/>
                        <a:pt x="6315" y="433"/>
                        <a:pt x="6315" y="433"/>
                      </a:cubicBezTo>
                      <a:cubicBezTo>
                        <a:pt x="6287" y="462"/>
                        <a:pt x="6229" y="462"/>
                        <a:pt x="6200" y="462"/>
                      </a:cubicBezTo>
                      <a:cubicBezTo>
                        <a:pt x="6171" y="462"/>
                        <a:pt x="6114" y="462"/>
                        <a:pt x="6085" y="462"/>
                      </a:cubicBezTo>
                      <a:cubicBezTo>
                        <a:pt x="6056" y="462"/>
                        <a:pt x="5998" y="462"/>
                        <a:pt x="5969" y="462"/>
                      </a:cubicBezTo>
                      <a:cubicBezTo>
                        <a:pt x="5941" y="462"/>
                        <a:pt x="5912" y="462"/>
                        <a:pt x="5912" y="462"/>
                      </a:cubicBezTo>
                      <a:lnTo>
                        <a:pt x="5883" y="462"/>
                      </a:lnTo>
                      <a:lnTo>
                        <a:pt x="5825" y="462"/>
                      </a:lnTo>
                      <a:cubicBezTo>
                        <a:pt x="5796" y="462"/>
                        <a:pt x="5739" y="462"/>
                        <a:pt x="5681" y="462"/>
                      </a:cubicBezTo>
                      <a:cubicBezTo>
                        <a:pt x="5623" y="462"/>
                        <a:pt x="5566" y="462"/>
                        <a:pt x="5537" y="433"/>
                      </a:cubicBezTo>
                      <a:cubicBezTo>
                        <a:pt x="5508" y="433"/>
                        <a:pt x="5479" y="404"/>
                        <a:pt x="5479" y="404"/>
                      </a:cubicBezTo>
                      <a:cubicBezTo>
                        <a:pt x="5450" y="404"/>
                        <a:pt x="5422" y="404"/>
                        <a:pt x="5422" y="404"/>
                      </a:cubicBezTo>
                      <a:cubicBezTo>
                        <a:pt x="5393" y="404"/>
                        <a:pt x="5364" y="375"/>
                        <a:pt x="5306" y="375"/>
                      </a:cubicBezTo>
                      <a:cubicBezTo>
                        <a:pt x="5220" y="346"/>
                        <a:pt x="5104" y="288"/>
                        <a:pt x="5047" y="231"/>
                      </a:cubicBezTo>
                      <a:lnTo>
                        <a:pt x="4672" y="0"/>
                      </a:lnTo>
                      <a:lnTo>
                        <a:pt x="4614" y="1211"/>
                      </a:lnTo>
                      <a:cubicBezTo>
                        <a:pt x="4614" y="1413"/>
                        <a:pt x="4470" y="1615"/>
                        <a:pt x="4210" y="1730"/>
                      </a:cubicBezTo>
                      <a:lnTo>
                        <a:pt x="0" y="4181"/>
                      </a:lnTo>
                      <a:cubicBezTo>
                        <a:pt x="29" y="4210"/>
                        <a:pt x="58" y="4239"/>
                        <a:pt x="87" y="4268"/>
                      </a:cubicBezTo>
                      <a:lnTo>
                        <a:pt x="6892" y="8392"/>
                      </a:lnTo>
                      <a:cubicBezTo>
                        <a:pt x="7008" y="8449"/>
                        <a:pt x="7152" y="8507"/>
                        <a:pt x="7267" y="8536"/>
                      </a:cubicBezTo>
                      <a:cubicBezTo>
                        <a:pt x="7296" y="8536"/>
                        <a:pt x="7296" y="8565"/>
                        <a:pt x="7325" y="8565"/>
                      </a:cubicBezTo>
                      <a:cubicBezTo>
                        <a:pt x="7469" y="8594"/>
                        <a:pt x="7613" y="8594"/>
                        <a:pt x="7757" y="8594"/>
                      </a:cubicBezTo>
                      <a:lnTo>
                        <a:pt x="7786" y="8594"/>
                      </a:lnTo>
                      <a:cubicBezTo>
                        <a:pt x="7930" y="8594"/>
                        <a:pt x="8103" y="8565"/>
                        <a:pt x="8248" y="8536"/>
                      </a:cubicBezTo>
                      <a:lnTo>
                        <a:pt x="8248" y="8536"/>
                      </a:lnTo>
                      <a:cubicBezTo>
                        <a:pt x="8392" y="8507"/>
                        <a:pt x="8536" y="8449"/>
                        <a:pt x="8651" y="8363"/>
                      </a:cubicBezTo>
                      <a:lnTo>
                        <a:pt x="13467" y="5594"/>
                      </a:lnTo>
                      <a:cubicBezTo>
                        <a:pt x="13554" y="5537"/>
                        <a:pt x="13583" y="5508"/>
                        <a:pt x="13640" y="5450"/>
                      </a:cubicBezTo>
                      <a:lnTo>
                        <a:pt x="7555" y="1846"/>
                      </a:lnTo>
                      <a:lnTo>
                        <a:pt x="7555" y="1846"/>
                      </a:lnTo>
                      <a:close/>
                    </a:path>
                  </a:pathLst>
                </a:custGeom>
                <a:solidFill>
                  <a:srgbClr val="4C4DC3"/>
                </a:solidFill>
                <a:ln w="2878" cap="flat">
                  <a:noFill/>
                  <a:prstDash val="solid"/>
                  <a:miter/>
                </a:ln>
              </p:spPr>
              <p:txBody>
                <a:bodyPr rtlCol="0" anchor="ctr"/>
                <a:lstStyle/>
                <a:p>
                  <a:endParaRPr lang="zh-CN" altLang="en-US"/>
                </a:p>
              </p:txBody>
            </p:sp>
            <p:sp>
              <p:nvSpPr>
                <p:cNvPr id="463" name="Aichitds6-89"/>
                <p:cNvSpPr/>
                <p:nvPr/>
              </p:nvSpPr>
              <p:spPr>
                <a:xfrm>
                  <a:off x="9102223" y="5557203"/>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7 h 7872"/>
                    <a:gd name="connsiteX5" fmla="*/ 8096 w 13298"/>
                    <a:gd name="connsiteY5" fmla="*/ 7657 h 7872"/>
                    <a:gd name="connsiteX6" fmla="*/ 12912 w 13298"/>
                    <a:gd name="connsiteY6" fmla="*/ 4859 h 7872"/>
                    <a:gd name="connsiteX7" fmla="*/ 12970 w 13298"/>
                    <a:gd name="connsiteY7" fmla="*/ 3821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32" y="-72"/>
                        <a:pt x="5213" y="216"/>
                      </a:cubicBezTo>
                      <a:lnTo>
                        <a:pt x="397" y="2985"/>
                      </a:lnTo>
                      <a:cubicBezTo>
                        <a:pt x="-122" y="3273"/>
                        <a:pt x="-122" y="3764"/>
                        <a:pt x="339" y="4052"/>
                      </a:cubicBezTo>
                      <a:lnTo>
                        <a:pt x="6309" y="7657"/>
                      </a:lnTo>
                      <a:cubicBezTo>
                        <a:pt x="6799" y="7945"/>
                        <a:pt x="7577" y="7945"/>
                        <a:pt x="8096" y="7657"/>
                      </a:cubicBezTo>
                      <a:lnTo>
                        <a:pt x="12912" y="4859"/>
                      </a:lnTo>
                      <a:cubicBezTo>
                        <a:pt x="13403" y="4571"/>
                        <a:pt x="13431" y="4110"/>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64" name="Aichitds6-90"/>
                <p:cNvSpPr/>
                <p:nvPr/>
              </p:nvSpPr>
              <p:spPr>
                <a:xfrm>
                  <a:off x="9110575" y="5562250"/>
                  <a:ext cx="13291" cy="7901"/>
                </a:xfrm>
                <a:custGeom>
                  <a:avLst/>
                  <a:gdLst>
                    <a:gd name="connsiteX0" fmla="*/ 7012 w 13291"/>
                    <a:gd name="connsiteY0" fmla="*/ 216 h 7901"/>
                    <a:gd name="connsiteX1" fmla="*/ 5224 w 13291"/>
                    <a:gd name="connsiteY1" fmla="*/ 216 h 7901"/>
                    <a:gd name="connsiteX2" fmla="*/ 408 w 13291"/>
                    <a:gd name="connsiteY2" fmla="*/ 2985 h 7901"/>
                    <a:gd name="connsiteX3" fmla="*/ 350 w 13291"/>
                    <a:gd name="connsiteY3" fmla="*/ 4052 h 7901"/>
                    <a:gd name="connsiteX4" fmla="*/ 6320 w 13291"/>
                    <a:gd name="connsiteY4" fmla="*/ 7685 h 7901"/>
                    <a:gd name="connsiteX5" fmla="*/ 8108 w 13291"/>
                    <a:gd name="connsiteY5" fmla="*/ 7685 h 7901"/>
                    <a:gd name="connsiteX6" fmla="*/ 12895 w 13291"/>
                    <a:gd name="connsiteY6" fmla="*/ 4888 h 7901"/>
                    <a:gd name="connsiteX7" fmla="*/ 12952 w 13291"/>
                    <a:gd name="connsiteY7" fmla="*/ 3850 h 7901"/>
                    <a:gd name="connsiteX8" fmla="*/ 7012 w 13291"/>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0" h="7901">
                      <a:moveTo>
                        <a:pt x="7012" y="216"/>
                      </a:moveTo>
                      <a:cubicBezTo>
                        <a:pt x="6522" y="-72"/>
                        <a:pt x="5743" y="-72"/>
                        <a:pt x="5224" y="216"/>
                      </a:cubicBezTo>
                      <a:lnTo>
                        <a:pt x="408" y="2985"/>
                      </a:lnTo>
                      <a:cubicBezTo>
                        <a:pt x="-111" y="3273"/>
                        <a:pt x="-140" y="3764"/>
                        <a:pt x="350" y="4052"/>
                      </a:cubicBezTo>
                      <a:lnTo>
                        <a:pt x="6320" y="7685"/>
                      </a:lnTo>
                      <a:cubicBezTo>
                        <a:pt x="6810" y="7974"/>
                        <a:pt x="7589" y="7974"/>
                        <a:pt x="8108" y="7685"/>
                      </a:cubicBezTo>
                      <a:lnTo>
                        <a:pt x="12895" y="4888"/>
                      </a:lnTo>
                      <a:cubicBezTo>
                        <a:pt x="13414" y="4600"/>
                        <a:pt x="13414" y="4138"/>
                        <a:pt x="12952" y="3850"/>
                      </a:cubicBezTo>
                      <a:lnTo>
                        <a:pt x="7012" y="216"/>
                      </a:lnTo>
                      <a:close/>
                    </a:path>
                  </a:pathLst>
                </a:custGeom>
                <a:solidFill>
                  <a:srgbClr val="61A1F0"/>
                </a:solidFill>
                <a:ln w="2878" cap="flat">
                  <a:noFill/>
                  <a:prstDash val="solid"/>
                  <a:miter/>
                </a:ln>
              </p:spPr>
              <p:txBody>
                <a:bodyPr rtlCol="0" anchor="ctr"/>
                <a:lstStyle/>
                <a:p>
                  <a:endParaRPr lang="zh-CN" altLang="en-US"/>
                </a:p>
              </p:txBody>
            </p:sp>
            <p:sp>
              <p:nvSpPr>
                <p:cNvPr id="465" name="Aichitds6-91"/>
                <p:cNvSpPr/>
                <p:nvPr/>
              </p:nvSpPr>
              <p:spPr>
                <a:xfrm>
                  <a:off x="9119151" y="5567412"/>
                  <a:ext cx="13294" cy="7901"/>
                </a:xfrm>
                <a:custGeom>
                  <a:avLst/>
                  <a:gdLst>
                    <a:gd name="connsiteX0" fmla="*/ 6972 w 13294"/>
                    <a:gd name="connsiteY0" fmla="*/ 216 h 7901"/>
                    <a:gd name="connsiteX1" fmla="*/ 5213 w 13294"/>
                    <a:gd name="connsiteY1" fmla="*/ 216 h 7901"/>
                    <a:gd name="connsiteX2" fmla="*/ 397 w 13294"/>
                    <a:gd name="connsiteY2" fmla="*/ 3013 h 7901"/>
                    <a:gd name="connsiteX3" fmla="*/ 339 w 13294"/>
                    <a:gd name="connsiteY3" fmla="*/ 4080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21 h 7901"/>
                    <a:gd name="connsiteX8" fmla="*/ 6972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6972" y="216"/>
                      </a:moveTo>
                      <a:cubicBezTo>
                        <a:pt x="6510" y="-72"/>
                        <a:pt x="5703" y="-72"/>
                        <a:pt x="5213" y="216"/>
                      </a:cubicBezTo>
                      <a:lnTo>
                        <a:pt x="397" y="3013"/>
                      </a:lnTo>
                      <a:cubicBezTo>
                        <a:pt x="-122" y="3302"/>
                        <a:pt x="-122" y="3763"/>
                        <a:pt x="339" y="4080"/>
                      </a:cubicBezTo>
                      <a:lnTo>
                        <a:pt x="6309" y="7685"/>
                      </a:lnTo>
                      <a:cubicBezTo>
                        <a:pt x="6799" y="7974"/>
                        <a:pt x="7606" y="7974"/>
                        <a:pt x="8097" y="7685"/>
                      </a:cubicBezTo>
                      <a:lnTo>
                        <a:pt x="12912" y="4888"/>
                      </a:lnTo>
                      <a:cubicBezTo>
                        <a:pt x="13403" y="4600"/>
                        <a:pt x="13431" y="4138"/>
                        <a:pt x="12941" y="3821"/>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466" name="Aichitds6-92"/>
                <p:cNvSpPr/>
                <p:nvPr/>
              </p:nvSpPr>
              <p:spPr>
                <a:xfrm>
                  <a:off x="9127802" y="5572660"/>
                  <a:ext cx="13298" cy="7898"/>
                </a:xfrm>
                <a:custGeom>
                  <a:avLst/>
                  <a:gdLst>
                    <a:gd name="connsiteX0" fmla="*/ 6972 w 13298"/>
                    <a:gd name="connsiteY0" fmla="*/ 216 h 7898"/>
                    <a:gd name="connsiteX1" fmla="*/ 5213 w 13298"/>
                    <a:gd name="connsiteY1" fmla="*/ 216 h 7898"/>
                    <a:gd name="connsiteX2" fmla="*/ 397 w 13298"/>
                    <a:gd name="connsiteY2" fmla="*/ 2985 h 7898"/>
                    <a:gd name="connsiteX3" fmla="*/ 339 w 13298"/>
                    <a:gd name="connsiteY3" fmla="*/ 4052 h 7898"/>
                    <a:gd name="connsiteX4" fmla="*/ 6309 w 13298"/>
                    <a:gd name="connsiteY4" fmla="*/ 7685 h 7898"/>
                    <a:gd name="connsiteX5" fmla="*/ 8097 w 13298"/>
                    <a:gd name="connsiteY5" fmla="*/ 7657 h 7898"/>
                    <a:gd name="connsiteX6" fmla="*/ 12912 w 13298"/>
                    <a:gd name="connsiteY6" fmla="*/ 4888 h 7898"/>
                    <a:gd name="connsiteX7" fmla="*/ 12970 w 13298"/>
                    <a:gd name="connsiteY7" fmla="*/ 3850 h 7898"/>
                    <a:gd name="connsiteX8" fmla="*/ 6972 w 13298"/>
                    <a:gd name="connsiteY8" fmla="*/ 216 h 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98">
                      <a:moveTo>
                        <a:pt x="6972" y="216"/>
                      </a:moveTo>
                      <a:cubicBezTo>
                        <a:pt x="6482" y="-72"/>
                        <a:pt x="5703" y="-72"/>
                        <a:pt x="5213" y="216"/>
                      </a:cubicBezTo>
                      <a:lnTo>
                        <a:pt x="397" y="2985"/>
                      </a:lnTo>
                      <a:cubicBezTo>
                        <a:pt x="-122" y="3273"/>
                        <a:pt x="-122" y="3763"/>
                        <a:pt x="339" y="4052"/>
                      </a:cubicBezTo>
                      <a:lnTo>
                        <a:pt x="6309" y="7685"/>
                      </a:lnTo>
                      <a:cubicBezTo>
                        <a:pt x="6799" y="7974"/>
                        <a:pt x="7577" y="7974"/>
                        <a:pt x="8097" y="7657"/>
                      </a:cubicBezTo>
                      <a:lnTo>
                        <a:pt x="12912" y="4888"/>
                      </a:lnTo>
                      <a:cubicBezTo>
                        <a:pt x="13403" y="4600"/>
                        <a:pt x="13431" y="4138"/>
                        <a:pt x="12970" y="3850"/>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467" name="Aichitds6-93"/>
                <p:cNvSpPr/>
                <p:nvPr/>
              </p:nvSpPr>
              <p:spPr>
                <a:xfrm>
                  <a:off x="9136309" y="5577822"/>
                  <a:ext cx="13294" cy="7901"/>
                </a:xfrm>
                <a:custGeom>
                  <a:avLst/>
                  <a:gdLst>
                    <a:gd name="connsiteX0" fmla="*/ 7001 w 13294"/>
                    <a:gd name="connsiteY0" fmla="*/ 216 h 7901"/>
                    <a:gd name="connsiteX1" fmla="*/ 5213 w 13294"/>
                    <a:gd name="connsiteY1" fmla="*/ 216 h 7901"/>
                    <a:gd name="connsiteX2" fmla="*/ 397 w 13294"/>
                    <a:gd name="connsiteY2" fmla="*/ 3013 h 7901"/>
                    <a:gd name="connsiteX3" fmla="*/ 339 w 13294"/>
                    <a:gd name="connsiteY3" fmla="*/ 4080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50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39" y="-72"/>
                        <a:pt x="5732" y="-72"/>
                        <a:pt x="5213" y="216"/>
                      </a:cubicBezTo>
                      <a:lnTo>
                        <a:pt x="397" y="3013"/>
                      </a:lnTo>
                      <a:cubicBezTo>
                        <a:pt x="-122" y="3302"/>
                        <a:pt x="-122" y="3792"/>
                        <a:pt x="339" y="4080"/>
                      </a:cubicBezTo>
                      <a:lnTo>
                        <a:pt x="6309" y="7685"/>
                      </a:lnTo>
                      <a:cubicBezTo>
                        <a:pt x="6799" y="7974"/>
                        <a:pt x="7577" y="7974"/>
                        <a:pt x="8097" y="7685"/>
                      </a:cubicBezTo>
                      <a:lnTo>
                        <a:pt x="12912" y="4888"/>
                      </a:lnTo>
                      <a:cubicBezTo>
                        <a:pt x="13403" y="4600"/>
                        <a:pt x="13432" y="4138"/>
                        <a:pt x="12941"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68" name="Aichitds6-94"/>
                <p:cNvSpPr/>
                <p:nvPr/>
              </p:nvSpPr>
              <p:spPr>
                <a:xfrm>
                  <a:off x="9144903" y="5583013"/>
                  <a:ext cx="13294" cy="7872"/>
                </a:xfrm>
                <a:custGeom>
                  <a:avLst/>
                  <a:gdLst>
                    <a:gd name="connsiteX0" fmla="*/ 6972 w 13294"/>
                    <a:gd name="connsiteY0" fmla="*/ 216 h 7872"/>
                    <a:gd name="connsiteX1" fmla="*/ 5213 w 13294"/>
                    <a:gd name="connsiteY1" fmla="*/ 216 h 7872"/>
                    <a:gd name="connsiteX2" fmla="*/ 397 w 13294"/>
                    <a:gd name="connsiteY2" fmla="*/ 2985 h 7872"/>
                    <a:gd name="connsiteX3" fmla="*/ 339 w 13294"/>
                    <a:gd name="connsiteY3" fmla="*/ 4052 h 7872"/>
                    <a:gd name="connsiteX4" fmla="*/ 6309 w 13294"/>
                    <a:gd name="connsiteY4" fmla="*/ 7656 h 7872"/>
                    <a:gd name="connsiteX5" fmla="*/ 8097 w 13294"/>
                    <a:gd name="connsiteY5" fmla="*/ 7656 h 7872"/>
                    <a:gd name="connsiteX6" fmla="*/ 12912 w 13294"/>
                    <a:gd name="connsiteY6" fmla="*/ 4859 h 7872"/>
                    <a:gd name="connsiteX7" fmla="*/ 12941 w 13294"/>
                    <a:gd name="connsiteY7" fmla="*/ 3792 h 7872"/>
                    <a:gd name="connsiteX8" fmla="*/ 6972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6972" y="216"/>
                      </a:moveTo>
                      <a:cubicBezTo>
                        <a:pt x="6482" y="-72"/>
                        <a:pt x="5703" y="-72"/>
                        <a:pt x="5213" y="216"/>
                      </a:cubicBezTo>
                      <a:lnTo>
                        <a:pt x="397" y="2985"/>
                      </a:lnTo>
                      <a:cubicBezTo>
                        <a:pt x="-122" y="3273"/>
                        <a:pt x="-122" y="3763"/>
                        <a:pt x="339" y="4052"/>
                      </a:cubicBezTo>
                      <a:lnTo>
                        <a:pt x="6309" y="7656"/>
                      </a:lnTo>
                      <a:cubicBezTo>
                        <a:pt x="6799" y="7945"/>
                        <a:pt x="7577" y="7945"/>
                        <a:pt x="8097" y="7656"/>
                      </a:cubicBezTo>
                      <a:lnTo>
                        <a:pt x="12912" y="4859"/>
                      </a:lnTo>
                      <a:cubicBezTo>
                        <a:pt x="13403" y="4571"/>
                        <a:pt x="13432" y="4109"/>
                        <a:pt x="12941" y="3792"/>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469" name="Aichitds6-95"/>
                <p:cNvSpPr/>
                <p:nvPr/>
              </p:nvSpPr>
              <p:spPr>
                <a:xfrm>
                  <a:off x="9153410" y="5588175"/>
                  <a:ext cx="13294" cy="7901"/>
                </a:xfrm>
                <a:custGeom>
                  <a:avLst/>
                  <a:gdLst>
                    <a:gd name="connsiteX0" fmla="*/ 7001 w 13294"/>
                    <a:gd name="connsiteY0" fmla="*/ 216 h 7901"/>
                    <a:gd name="connsiteX1" fmla="*/ 5213 w 13294"/>
                    <a:gd name="connsiteY1" fmla="*/ 216 h 7901"/>
                    <a:gd name="connsiteX2" fmla="*/ 397 w 13294"/>
                    <a:gd name="connsiteY2" fmla="*/ 2985 h 7901"/>
                    <a:gd name="connsiteX3" fmla="*/ 339 w 13294"/>
                    <a:gd name="connsiteY3" fmla="*/ 4052 h 7901"/>
                    <a:gd name="connsiteX4" fmla="*/ 6309 w 13294"/>
                    <a:gd name="connsiteY4" fmla="*/ 7685 h 7901"/>
                    <a:gd name="connsiteX5" fmla="*/ 8096 w 13294"/>
                    <a:gd name="connsiteY5" fmla="*/ 7685 h 7901"/>
                    <a:gd name="connsiteX6" fmla="*/ 12912 w 13294"/>
                    <a:gd name="connsiteY6" fmla="*/ 4888 h 7901"/>
                    <a:gd name="connsiteX7" fmla="*/ 12941 w 13294"/>
                    <a:gd name="connsiteY7" fmla="*/ 3850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32" y="-72"/>
                        <a:pt x="5213" y="216"/>
                      </a:cubicBezTo>
                      <a:lnTo>
                        <a:pt x="397" y="2985"/>
                      </a:lnTo>
                      <a:cubicBezTo>
                        <a:pt x="-122" y="3273"/>
                        <a:pt x="-122" y="3764"/>
                        <a:pt x="339" y="4052"/>
                      </a:cubicBezTo>
                      <a:lnTo>
                        <a:pt x="6309" y="7685"/>
                      </a:lnTo>
                      <a:cubicBezTo>
                        <a:pt x="6799" y="7974"/>
                        <a:pt x="7577" y="7974"/>
                        <a:pt x="8096" y="7685"/>
                      </a:cubicBezTo>
                      <a:lnTo>
                        <a:pt x="12912" y="4888"/>
                      </a:lnTo>
                      <a:cubicBezTo>
                        <a:pt x="13403" y="4600"/>
                        <a:pt x="13431" y="4138"/>
                        <a:pt x="12941"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0" name="Aichitds6-96"/>
                <p:cNvSpPr/>
                <p:nvPr/>
              </p:nvSpPr>
              <p:spPr>
                <a:xfrm>
                  <a:off x="9161975" y="5593366"/>
                  <a:ext cx="13294" cy="7901"/>
                </a:xfrm>
                <a:custGeom>
                  <a:avLst/>
                  <a:gdLst>
                    <a:gd name="connsiteX0" fmla="*/ 7001 w 13294"/>
                    <a:gd name="connsiteY0" fmla="*/ 216 h 7901"/>
                    <a:gd name="connsiteX1" fmla="*/ 5213 w 13294"/>
                    <a:gd name="connsiteY1" fmla="*/ 216 h 7901"/>
                    <a:gd name="connsiteX2" fmla="*/ 397 w 13294"/>
                    <a:gd name="connsiteY2" fmla="*/ 3013 h 7901"/>
                    <a:gd name="connsiteX3" fmla="*/ 339 w 13294"/>
                    <a:gd name="connsiteY3" fmla="*/ 4080 h 7901"/>
                    <a:gd name="connsiteX4" fmla="*/ 6309 w 13294"/>
                    <a:gd name="connsiteY4" fmla="*/ 7685 h 7901"/>
                    <a:gd name="connsiteX5" fmla="*/ 8096 w 13294"/>
                    <a:gd name="connsiteY5" fmla="*/ 7685 h 7901"/>
                    <a:gd name="connsiteX6" fmla="*/ 12912 w 13294"/>
                    <a:gd name="connsiteY6" fmla="*/ 4888 h 7901"/>
                    <a:gd name="connsiteX7" fmla="*/ 12941 w 13294"/>
                    <a:gd name="connsiteY7" fmla="*/ 3821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03" y="-72"/>
                        <a:pt x="5213" y="216"/>
                      </a:cubicBezTo>
                      <a:lnTo>
                        <a:pt x="397" y="3013"/>
                      </a:lnTo>
                      <a:cubicBezTo>
                        <a:pt x="-122" y="3302"/>
                        <a:pt x="-122" y="3763"/>
                        <a:pt x="339" y="4080"/>
                      </a:cubicBezTo>
                      <a:lnTo>
                        <a:pt x="6309" y="7685"/>
                      </a:lnTo>
                      <a:cubicBezTo>
                        <a:pt x="6799" y="7974"/>
                        <a:pt x="7577" y="7974"/>
                        <a:pt x="8096" y="7685"/>
                      </a:cubicBezTo>
                      <a:lnTo>
                        <a:pt x="12912" y="4888"/>
                      </a:lnTo>
                      <a:cubicBezTo>
                        <a:pt x="13403" y="4600"/>
                        <a:pt x="13431"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1" name="Aichitds6-97"/>
                <p:cNvSpPr/>
                <p:nvPr/>
              </p:nvSpPr>
              <p:spPr>
                <a:xfrm>
                  <a:off x="9170511" y="5598528"/>
                  <a:ext cx="13294" cy="7872"/>
                </a:xfrm>
                <a:custGeom>
                  <a:avLst/>
                  <a:gdLst>
                    <a:gd name="connsiteX0" fmla="*/ 7001 w 13294"/>
                    <a:gd name="connsiteY0" fmla="*/ 216 h 7872"/>
                    <a:gd name="connsiteX1" fmla="*/ 5213 w 13294"/>
                    <a:gd name="connsiteY1" fmla="*/ 216 h 7872"/>
                    <a:gd name="connsiteX2" fmla="*/ 397 w 13294"/>
                    <a:gd name="connsiteY2" fmla="*/ 2985 h 7872"/>
                    <a:gd name="connsiteX3" fmla="*/ 339 w 13294"/>
                    <a:gd name="connsiteY3" fmla="*/ 4052 h 7872"/>
                    <a:gd name="connsiteX4" fmla="*/ 6309 w 13294"/>
                    <a:gd name="connsiteY4" fmla="*/ 7656 h 7872"/>
                    <a:gd name="connsiteX5" fmla="*/ 8097 w 13294"/>
                    <a:gd name="connsiteY5" fmla="*/ 7656 h 7872"/>
                    <a:gd name="connsiteX6" fmla="*/ 12912 w 13294"/>
                    <a:gd name="connsiteY6" fmla="*/ 4888 h 7872"/>
                    <a:gd name="connsiteX7" fmla="*/ 12941 w 13294"/>
                    <a:gd name="connsiteY7" fmla="*/ 3821 h 7872"/>
                    <a:gd name="connsiteX8" fmla="*/ 7001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7001" y="216"/>
                      </a:moveTo>
                      <a:cubicBezTo>
                        <a:pt x="6510" y="-72"/>
                        <a:pt x="5732" y="-72"/>
                        <a:pt x="5213" y="216"/>
                      </a:cubicBezTo>
                      <a:lnTo>
                        <a:pt x="397" y="2985"/>
                      </a:lnTo>
                      <a:cubicBezTo>
                        <a:pt x="-122" y="3302"/>
                        <a:pt x="-122" y="3763"/>
                        <a:pt x="339" y="4052"/>
                      </a:cubicBezTo>
                      <a:lnTo>
                        <a:pt x="6309" y="7656"/>
                      </a:lnTo>
                      <a:cubicBezTo>
                        <a:pt x="6799" y="7945"/>
                        <a:pt x="7577" y="7945"/>
                        <a:pt x="8097" y="7656"/>
                      </a:cubicBezTo>
                      <a:lnTo>
                        <a:pt x="12912" y="4888"/>
                      </a:lnTo>
                      <a:cubicBezTo>
                        <a:pt x="13403" y="4600"/>
                        <a:pt x="13431"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2" name="Aichitds6-98"/>
                <p:cNvSpPr/>
                <p:nvPr/>
              </p:nvSpPr>
              <p:spPr>
                <a:xfrm>
                  <a:off x="9179076" y="5603718"/>
                  <a:ext cx="13298" cy="7901"/>
                </a:xfrm>
                <a:custGeom>
                  <a:avLst/>
                  <a:gdLst>
                    <a:gd name="connsiteX0" fmla="*/ 7001 w 13298"/>
                    <a:gd name="connsiteY0" fmla="*/ 216 h 7901"/>
                    <a:gd name="connsiteX1" fmla="*/ 5213 w 13298"/>
                    <a:gd name="connsiteY1" fmla="*/ 216 h 7901"/>
                    <a:gd name="connsiteX2" fmla="*/ 397 w 13298"/>
                    <a:gd name="connsiteY2" fmla="*/ 3014 h 7901"/>
                    <a:gd name="connsiteX3" fmla="*/ 339 w 13298"/>
                    <a:gd name="connsiteY3" fmla="*/ 4081 h 7901"/>
                    <a:gd name="connsiteX4" fmla="*/ 6309 w 13298"/>
                    <a:gd name="connsiteY4" fmla="*/ 7685 h 7901"/>
                    <a:gd name="connsiteX5" fmla="*/ 8097 w 13298"/>
                    <a:gd name="connsiteY5" fmla="*/ 7685 h 7901"/>
                    <a:gd name="connsiteX6" fmla="*/ 12912 w 13298"/>
                    <a:gd name="connsiteY6" fmla="*/ 4917 h 7901"/>
                    <a:gd name="connsiteX7" fmla="*/ 12970 w 13298"/>
                    <a:gd name="connsiteY7" fmla="*/ 3850 h 7901"/>
                    <a:gd name="connsiteX8" fmla="*/ 7001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7001" y="216"/>
                      </a:moveTo>
                      <a:cubicBezTo>
                        <a:pt x="6510" y="-72"/>
                        <a:pt x="5732" y="-72"/>
                        <a:pt x="5213" y="216"/>
                      </a:cubicBezTo>
                      <a:lnTo>
                        <a:pt x="397" y="3014"/>
                      </a:lnTo>
                      <a:cubicBezTo>
                        <a:pt x="-122" y="3302"/>
                        <a:pt x="-122" y="3764"/>
                        <a:pt x="339" y="4081"/>
                      </a:cubicBezTo>
                      <a:lnTo>
                        <a:pt x="6309" y="7685"/>
                      </a:lnTo>
                      <a:cubicBezTo>
                        <a:pt x="6770" y="7974"/>
                        <a:pt x="7577" y="7974"/>
                        <a:pt x="8097" y="7685"/>
                      </a:cubicBezTo>
                      <a:lnTo>
                        <a:pt x="12912" y="4917"/>
                      </a:lnTo>
                      <a:cubicBezTo>
                        <a:pt x="13403" y="4628"/>
                        <a:pt x="13431" y="4167"/>
                        <a:pt x="12970"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3" name="Aichitds6-99"/>
                <p:cNvSpPr/>
                <p:nvPr/>
              </p:nvSpPr>
              <p:spPr>
                <a:xfrm>
                  <a:off x="9187612" y="5608880"/>
                  <a:ext cx="13298" cy="7901"/>
                </a:xfrm>
                <a:custGeom>
                  <a:avLst/>
                  <a:gdLst>
                    <a:gd name="connsiteX0" fmla="*/ 7001 w 13298"/>
                    <a:gd name="connsiteY0" fmla="*/ 216 h 7901"/>
                    <a:gd name="connsiteX1" fmla="*/ 5213 w 13298"/>
                    <a:gd name="connsiteY1" fmla="*/ 216 h 7901"/>
                    <a:gd name="connsiteX2" fmla="*/ 397 w 13298"/>
                    <a:gd name="connsiteY2" fmla="*/ 3013 h 7901"/>
                    <a:gd name="connsiteX3" fmla="*/ 339 w 13298"/>
                    <a:gd name="connsiteY3" fmla="*/ 4080 h 7901"/>
                    <a:gd name="connsiteX4" fmla="*/ 6309 w 13298"/>
                    <a:gd name="connsiteY4" fmla="*/ 7685 h 7901"/>
                    <a:gd name="connsiteX5" fmla="*/ 8097 w 13298"/>
                    <a:gd name="connsiteY5" fmla="*/ 7685 h 7901"/>
                    <a:gd name="connsiteX6" fmla="*/ 12912 w 13298"/>
                    <a:gd name="connsiteY6" fmla="*/ 4917 h 7901"/>
                    <a:gd name="connsiteX7" fmla="*/ 12970 w 13298"/>
                    <a:gd name="connsiteY7" fmla="*/ 3850 h 7901"/>
                    <a:gd name="connsiteX8" fmla="*/ 7001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7001" y="216"/>
                      </a:moveTo>
                      <a:cubicBezTo>
                        <a:pt x="6510" y="-72"/>
                        <a:pt x="5732" y="-72"/>
                        <a:pt x="5213" y="216"/>
                      </a:cubicBezTo>
                      <a:lnTo>
                        <a:pt x="397" y="3013"/>
                      </a:lnTo>
                      <a:cubicBezTo>
                        <a:pt x="-122" y="3302"/>
                        <a:pt x="-122" y="3763"/>
                        <a:pt x="339" y="4080"/>
                      </a:cubicBezTo>
                      <a:lnTo>
                        <a:pt x="6309" y="7685"/>
                      </a:lnTo>
                      <a:cubicBezTo>
                        <a:pt x="6799" y="7974"/>
                        <a:pt x="7577" y="7974"/>
                        <a:pt x="8097" y="7685"/>
                      </a:cubicBezTo>
                      <a:lnTo>
                        <a:pt x="12912" y="4917"/>
                      </a:lnTo>
                      <a:cubicBezTo>
                        <a:pt x="13403" y="4628"/>
                        <a:pt x="13432" y="4167"/>
                        <a:pt x="12970"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4" name="Aichitds6-100"/>
                <p:cNvSpPr/>
                <p:nvPr/>
              </p:nvSpPr>
              <p:spPr>
                <a:xfrm>
                  <a:off x="9196176" y="5614071"/>
                  <a:ext cx="13294" cy="7872"/>
                </a:xfrm>
                <a:custGeom>
                  <a:avLst/>
                  <a:gdLst>
                    <a:gd name="connsiteX0" fmla="*/ 7001 w 13294"/>
                    <a:gd name="connsiteY0" fmla="*/ 216 h 7872"/>
                    <a:gd name="connsiteX1" fmla="*/ 5213 w 13294"/>
                    <a:gd name="connsiteY1" fmla="*/ 216 h 7872"/>
                    <a:gd name="connsiteX2" fmla="*/ 397 w 13294"/>
                    <a:gd name="connsiteY2" fmla="*/ 2985 h 7872"/>
                    <a:gd name="connsiteX3" fmla="*/ 339 w 13294"/>
                    <a:gd name="connsiteY3" fmla="*/ 4052 h 7872"/>
                    <a:gd name="connsiteX4" fmla="*/ 6309 w 13294"/>
                    <a:gd name="connsiteY4" fmla="*/ 7657 h 7872"/>
                    <a:gd name="connsiteX5" fmla="*/ 8097 w 13294"/>
                    <a:gd name="connsiteY5" fmla="*/ 7657 h 7872"/>
                    <a:gd name="connsiteX6" fmla="*/ 12912 w 13294"/>
                    <a:gd name="connsiteY6" fmla="*/ 4888 h 7872"/>
                    <a:gd name="connsiteX7" fmla="*/ 12941 w 13294"/>
                    <a:gd name="connsiteY7" fmla="*/ 3850 h 7872"/>
                    <a:gd name="connsiteX8" fmla="*/ 7001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7001" y="216"/>
                      </a:moveTo>
                      <a:cubicBezTo>
                        <a:pt x="6510" y="-72"/>
                        <a:pt x="5732" y="-72"/>
                        <a:pt x="5213" y="216"/>
                      </a:cubicBezTo>
                      <a:lnTo>
                        <a:pt x="397" y="2985"/>
                      </a:lnTo>
                      <a:cubicBezTo>
                        <a:pt x="-122" y="3273"/>
                        <a:pt x="-122" y="3735"/>
                        <a:pt x="339" y="4052"/>
                      </a:cubicBezTo>
                      <a:lnTo>
                        <a:pt x="6309" y="7657"/>
                      </a:lnTo>
                      <a:cubicBezTo>
                        <a:pt x="6799" y="7945"/>
                        <a:pt x="7577" y="7945"/>
                        <a:pt x="8097" y="7657"/>
                      </a:cubicBezTo>
                      <a:lnTo>
                        <a:pt x="12912" y="4888"/>
                      </a:lnTo>
                      <a:cubicBezTo>
                        <a:pt x="13403" y="4600"/>
                        <a:pt x="13432" y="4138"/>
                        <a:pt x="12941"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5" name="Aichitds6-101"/>
                <p:cNvSpPr/>
                <p:nvPr/>
              </p:nvSpPr>
              <p:spPr>
                <a:xfrm>
                  <a:off x="9204741" y="5619233"/>
                  <a:ext cx="13294" cy="7901"/>
                </a:xfrm>
                <a:custGeom>
                  <a:avLst/>
                  <a:gdLst>
                    <a:gd name="connsiteX0" fmla="*/ 6972 w 13294"/>
                    <a:gd name="connsiteY0" fmla="*/ 216 h 7901"/>
                    <a:gd name="connsiteX1" fmla="*/ 5213 w 13294"/>
                    <a:gd name="connsiteY1" fmla="*/ 216 h 7901"/>
                    <a:gd name="connsiteX2" fmla="*/ 397 w 13294"/>
                    <a:gd name="connsiteY2" fmla="*/ 2985 h 7901"/>
                    <a:gd name="connsiteX3" fmla="*/ 339 w 13294"/>
                    <a:gd name="connsiteY3" fmla="*/ 4052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21 h 7901"/>
                    <a:gd name="connsiteX8" fmla="*/ 6972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6972" y="216"/>
                      </a:moveTo>
                      <a:cubicBezTo>
                        <a:pt x="6510" y="-72"/>
                        <a:pt x="5703" y="-72"/>
                        <a:pt x="5213" y="216"/>
                      </a:cubicBezTo>
                      <a:lnTo>
                        <a:pt x="397" y="2985"/>
                      </a:lnTo>
                      <a:cubicBezTo>
                        <a:pt x="-122" y="3302"/>
                        <a:pt x="-122" y="3763"/>
                        <a:pt x="339" y="4052"/>
                      </a:cubicBezTo>
                      <a:lnTo>
                        <a:pt x="6309" y="7685"/>
                      </a:lnTo>
                      <a:cubicBezTo>
                        <a:pt x="6799" y="7974"/>
                        <a:pt x="7606" y="7974"/>
                        <a:pt x="8097" y="7685"/>
                      </a:cubicBezTo>
                      <a:lnTo>
                        <a:pt x="12912" y="4888"/>
                      </a:lnTo>
                      <a:cubicBezTo>
                        <a:pt x="13403" y="4600"/>
                        <a:pt x="13432" y="4138"/>
                        <a:pt x="12941" y="3821"/>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476" name="Aichitds6-102"/>
                <p:cNvSpPr/>
                <p:nvPr/>
              </p:nvSpPr>
              <p:spPr>
                <a:xfrm>
                  <a:off x="9213277" y="5624424"/>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6 h 7872"/>
                    <a:gd name="connsiteX5" fmla="*/ 8097 w 13298"/>
                    <a:gd name="connsiteY5" fmla="*/ 7656 h 7872"/>
                    <a:gd name="connsiteX6" fmla="*/ 12912 w 13298"/>
                    <a:gd name="connsiteY6" fmla="*/ 4859 h 7872"/>
                    <a:gd name="connsiteX7" fmla="*/ 12970 w 13298"/>
                    <a:gd name="connsiteY7" fmla="*/ 3792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32" y="-72"/>
                        <a:pt x="5213" y="216"/>
                      </a:cubicBezTo>
                      <a:lnTo>
                        <a:pt x="397" y="2985"/>
                      </a:lnTo>
                      <a:cubicBezTo>
                        <a:pt x="-122" y="3273"/>
                        <a:pt x="-122" y="3734"/>
                        <a:pt x="339" y="4052"/>
                      </a:cubicBezTo>
                      <a:lnTo>
                        <a:pt x="6309" y="7656"/>
                      </a:lnTo>
                      <a:cubicBezTo>
                        <a:pt x="6799" y="7945"/>
                        <a:pt x="7577" y="7945"/>
                        <a:pt x="8097" y="7656"/>
                      </a:cubicBezTo>
                      <a:lnTo>
                        <a:pt x="12912" y="4859"/>
                      </a:lnTo>
                      <a:cubicBezTo>
                        <a:pt x="13403" y="4571"/>
                        <a:pt x="13432" y="4109"/>
                        <a:pt x="12970" y="3792"/>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7" name="Aichitds6-103"/>
                <p:cNvSpPr/>
                <p:nvPr/>
              </p:nvSpPr>
              <p:spPr>
                <a:xfrm>
                  <a:off x="9221813" y="5629586"/>
                  <a:ext cx="13294" cy="7901"/>
                </a:xfrm>
                <a:custGeom>
                  <a:avLst/>
                  <a:gdLst>
                    <a:gd name="connsiteX0" fmla="*/ 7001 w 13294"/>
                    <a:gd name="connsiteY0" fmla="*/ 216 h 7901"/>
                    <a:gd name="connsiteX1" fmla="*/ 5213 w 13294"/>
                    <a:gd name="connsiteY1" fmla="*/ 216 h 7901"/>
                    <a:gd name="connsiteX2" fmla="*/ 397 w 13294"/>
                    <a:gd name="connsiteY2" fmla="*/ 2985 h 7901"/>
                    <a:gd name="connsiteX3" fmla="*/ 339 w 13294"/>
                    <a:gd name="connsiteY3" fmla="*/ 4052 h 7901"/>
                    <a:gd name="connsiteX4" fmla="*/ 6309 w 13294"/>
                    <a:gd name="connsiteY4" fmla="*/ 7685 h 7901"/>
                    <a:gd name="connsiteX5" fmla="*/ 8096 w 13294"/>
                    <a:gd name="connsiteY5" fmla="*/ 7685 h 7901"/>
                    <a:gd name="connsiteX6" fmla="*/ 12912 w 13294"/>
                    <a:gd name="connsiteY6" fmla="*/ 4888 h 7901"/>
                    <a:gd name="connsiteX7" fmla="*/ 12941 w 13294"/>
                    <a:gd name="connsiteY7" fmla="*/ 3821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32" y="-72"/>
                        <a:pt x="5213" y="216"/>
                      </a:cubicBezTo>
                      <a:lnTo>
                        <a:pt x="397" y="2985"/>
                      </a:lnTo>
                      <a:cubicBezTo>
                        <a:pt x="-122" y="3273"/>
                        <a:pt x="-122" y="3763"/>
                        <a:pt x="339" y="4052"/>
                      </a:cubicBezTo>
                      <a:lnTo>
                        <a:pt x="6309" y="7685"/>
                      </a:lnTo>
                      <a:cubicBezTo>
                        <a:pt x="6799" y="7974"/>
                        <a:pt x="7577" y="7974"/>
                        <a:pt x="8096" y="7685"/>
                      </a:cubicBezTo>
                      <a:lnTo>
                        <a:pt x="12912" y="4888"/>
                      </a:lnTo>
                      <a:cubicBezTo>
                        <a:pt x="13403" y="4600"/>
                        <a:pt x="13431"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78" name="Aichitds6-104"/>
                <p:cNvSpPr/>
                <p:nvPr/>
              </p:nvSpPr>
              <p:spPr>
                <a:xfrm>
                  <a:off x="9094873" y="5561471"/>
                  <a:ext cx="27493" cy="16466"/>
                </a:xfrm>
                <a:custGeom>
                  <a:avLst/>
                  <a:gdLst>
                    <a:gd name="connsiteX0" fmla="*/ 6968 w 27493"/>
                    <a:gd name="connsiteY0" fmla="*/ 216 h 16466"/>
                    <a:gd name="connsiteX1" fmla="*/ 5209 w 27493"/>
                    <a:gd name="connsiteY1" fmla="*/ 216 h 16466"/>
                    <a:gd name="connsiteX2" fmla="*/ 393 w 27493"/>
                    <a:gd name="connsiteY2" fmla="*/ 3014 h 16466"/>
                    <a:gd name="connsiteX3" fmla="*/ 364 w 27493"/>
                    <a:gd name="connsiteY3" fmla="*/ 4052 h 16466"/>
                    <a:gd name="connsiteX4" fmla="*/ 20493 w 27493"/>
                    <a:gd name="connsiteY4" fmla="*/ 16250 h 16466"/>
                    <a:gd name="connsiteX5" fmla="*/ 22281 w 27493"/>
                    <a:gd name="connsiteY5" fmla="*/ 16250 h 16466"/>
                    <a:gd name="connsiteX6" fmla="*/ 27097 w 27493"/>
                    <a:gd name="connsiteY6" fmla="*/ 13453 h 16466"/>
                    <a:gd name="connsiteX7" fmla="*/ 27154 w 27493"/>
                    <a:gd name="connsiteY7" fmla="*/ 12386 h 16466"/>
                    <a:gd name="connsiteX8" fmla="*/ 6968 w 27493"/>
                    <a:gd name="connsiteY8" fmla="*/ 216 h 1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3" h="16466">
                      <a:moveTo>
                        <a:pt x="6968" y="216"/>
                      </a:moveTo>
                      <a:cubicBezTo>
                        <a:pt x="6478" y="-72"/>
                        <a:pt x="5699" y="-72"/>
                        <a:pt x="5209" y="216"/>
                      </a:cubicBezTo>
                      <a:lnTo>
                        <a:pt x="393" y="3014"/>
                      </a:lnTo>
                      <a:cubicBezTo>
                        <a:pt x="-126" y="3302"/>
                        <a:pt x="-126" y="3763"/>
                        <a:pt x="364" y="4052"/>
                      </a:cubicBezTo>
                      <a:lnTo>
                        <a:pt x="20493" y="16250"/>
                      </a:lnTo>
                      <a:cubicBezTo>
                        <a:pt x="20983" y="16538"/>
                        <a:pt x="21762" y="16538"/>
                        <a:pt x="22281" y="16250"/>
                      </a:cubicBezTo>
                      <a:lnTo>
                        <a:pt x="27097" y="13453"/>
                      </a:lnTo>
                      <a:cubicBezTo>
                        <a:pt x="27616" y="13165"/>
                        <a:pt x="27616" y="12703"/>
                        <a:pt x="27154" y="12386"/>
                      </a:cubicBezTo>
                      <a:lnTo>
                        <a:pt x="6968" y="216"/>
                      </a:lnTo>
                      <a:close/>
                    </a:path>
                  </a:pathLst>
                </a:custGeom>
                <a:solidFill>
                  <a:srgbClr val="61A1F0"/>
                </a:solidFill>
                <a:ln w="2878" cap="flat">
                  <a:noFill/>
                  <a:prstDash val="solid"/>
                  <a:miter/>
                </a:ln>
              </p:spPr>
              <p:txBody>
                <a:bodyPr rtlCol="0" anchor="ctr"/>
                <a:lstStyle/>
                <a:p>
                  <a:endParaRPr lang="zh-CN" altLang="en-US"/>
                </a:p>
              </p:txBody>
            </p:sp>
            <p:sp>
              <p:nvSpPr>
                <p:cNvPr id="479" name="Aichitds6-105"/>
                <p:cNvSpPr/>
                <p:nvPr/>
              </p:nvSpPr>
              <p:spPr>
                <a:xfrm>
                  <a:off x="9117626" y="5575226"/>
                  <a:ext cx="13334" cy="7901"/>
                </a:xfrm>
                <a:custGeom>
                  <a:avLst/>
                  <a:gdLst>
                    <a:gd name="connsiteX0" fmla="*/ 6997 w 13334"/>
                    <a:gd name="connsiteY0" fmla="*/ 216 h 7901"/>
                    <a:gd name="connsiteX1" fmla="*/ 5209 w 13334"/>
                    <a:gd name="connsiteY1" fmla="*/ 216 h 7901"/>
                    <a:gd name="connsiteX2" fmla="*/ 393 w 13334"/>
                    <a:gd name="connsiteY2" fmla="*/ 3014 h 7901"/>
                    <a:gd name="connsiteX3" fmla="*/ 364 w 13334"/>
                    <a:gd name="connsiteY3" fmla="*/ 4081 h 7901"/>
                    <a:gd name="connsiteX4" fmla="*/ 6334 w 13334"/>
                    <a:gd name="connsiteY4" fmla="*/ 7685 h 7901"/>
                    <a:gd name="connsiteX5" fmla="*/ 8121 w 13334"/>
                    <a:gd name="connsiteY5" fmla="*/ 7685 h 7901"/>
                    <a:gd name="connsiteX6" fmla="*/ 12937 w 13334"/>
                    <a:gd name="connsiteY6" fmla="*/ 4888 h 7901"/>
                    <a:gd name="connsiteX7" fmla="*/ 12995 w 13334"/>
                    <a:gd name="connsiteY7" fmla="*/ 3850 h 7901"/>
                    <a:gd name="connsiteX8" fmla="*/ 6997 w 1333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3" h="7901">
                      <a:moveTo>
                        <a:pt x="6997" y="216"/>
                      </a:moveTo>
                      <a:cubicBezTo>
                        <a:pt x="6507" y="-72"/>
                        <a:pt x="5728" y="-72"/>
                        <a:pt x="5209" y="216"/>
                      </a:cubicBezTo>
                      <a:lnTo>
                        <a:pt x="393" y="3014"/>
                      </a:lnTo>
                      <a:cubicBezTo>
                        <a:pt x="-126" y="3302"/>
                        <a:pt x="-126" y="3764"/>
                        <a:pt x="364" y="4081"/>
                      </a:cubicBezTo>
                      <a:lnTo>
                        <a:pt x="6334" y="7685"/>
                      </a:lnTo>
                      <a:cubicBezTo>
                        <a:pt x="6824" y="7974"/>
                        <a:pt x="7602" y="7974"/>
                        <a:pt x="8121" y="7685"/>
                      </a:cubicBezTo>
                      <a:lnTo>
                        <a:pt x="12937" y="4888"/>
                      </a:lnTo>
                      <a:cubicBezTo>
                        <a:pt x="13456" y="4600"/>
                        <a:pt x="13456" y="4138"/>
                        <a:pt x="12995" y="3850"/>
                      </a:cubicBezTo>
                      <a:lnTo>
                        <a:pt x="6997" y="216"/>
                      </a:lnTo>
                      <a:close/>
                    </a:path>
                  </a:pathLst>
                </a:custGeom>
                <a:solidFill>
                  <a:srgbClr val="61A1F0"/>
                </a:solidFill>
                <a:ln w="2878" cap="flat">
                  <a:noFill/>
                  <a:prstDash val="solid"/>
                  <a:miter/>
                </a:ln>
              </p:spPr>
              <p:txBody>
                <a:bodyPr rtlCol="0" anchor="ctr"/>
                <a:lstStyle/>
                <a:p>
                  <a:endParaRPr lang="zh-CN" altLang="en-US"/>
                </a:p>
              </p:txBody>
            </p:sp>
            <p:sp>
              <p:nvSpPr>
                <p:cNvPr id="480" name="Aichitds6-106"/>
                <p:cNvSpPr/>
                <p:nvPr/>
              </p:nvSpPr>
              <p:spPr>
                <a:xfrm>
                  <a:off x="9126158" y="5580417"/>
                  <a:ext cx="13305" cy="7901"/>
                </a:xfrm>
                <a:custGeom>
                  <a:avLst/>
                  <a:gdLst>
                    <a:gd name="connsiteX0" fmla="*/ 7001 w 13305"/>
                    <a:gd name="connsiteY0" fmla="*/ 216 h 7901"/>
                    <a:gd name="connsiteX1" fmla="*/ 5213 w 13305"/>
                    <a:gd name="connsiteY1" fmla="*/ 216 h 7901"/>
                    <a:gd name="connsiteX2" fmla="*/ 397 w 13305"/>
                    <a:gd name="connsiteY2" fmla="*/ 3013 h 7901"/>
                    <a:gd name="connsiteX3" fmla="*/ 339 w 13305"/>
                    <a:gd name="connsiteY3" fmla="*/ 4080 h 7901"/>
                    <a:gd name="connsiteX4" fmla="*/ 6309 w 13305"/>
                    <a:gd name="connsiteY4" fmla="*/ 7685 h 7901"/>
                    <a:gd name="connsiteX5" fmla="*/ 8097 w 13305"/>
                    <a:gd name="connsiteY5" fmla="*/ 7685 h 7901"/>
                    <a:gd name="connsiteX6" fmla="*/ 12912 w 13305"/>
                    <a:gd name="connsiteY6" fmla="*/ 4888 h 7901"/>
                    <a:gd name="connsiteX7" fmla="*/ 12941 w 13305"/>
                    <a:gd name="connsiteY7" fmla="*/ 3821 h 7901"/>
                    <a:gd name="connsiteX8" fmla="*/ 7001 w 13305"/>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5" h="7901">
                      <a:moveTo>
                        <a:pt x="7001" y="216"/>
                      </a:moveTo>
                      <a:cubicBezTo>
                        <a:pt x="6510" y="-72"/>
                        <a:pt x="5732" y="-72"/>
                        <a:pt x="5213" y="216"/>
                      </a:cubicBezTo>
                      <a:lnTo>
                        <a:pt x="397" y="3013"/>
                      </a:lnTo>
                      <a:cubicBezTo>
                        <a:pt x="-122" y="3302"/>
                        <a:pt x="-122" y="3763"/>
                        <a:pt x="339" y="4080"/>
                      </a:cubicBezTo>
                      <a:lnTo>
                        <a:pt x="6309" y="7685"/>
                      </a:lnTo>
                      <a:cubicBezTo>
                        <a:pt x="6799" y="7973"/>
                        <a:pt x="7577" y="7973"/>
                        <a:pt x="8097" y="7685"/>
                      </a:cubicBezTo>
                      <a:lnTo>
                        <a:pt x="12912" y="4888"/>
                      </a:lnTo>
                      <a:cubicBezTo>
                        <a:pt x="13432" y="4600"/>
                        <a:pt x="13432"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81" name="Aichitds6-107"/>
                <p:cNvSpPr/>
                <p:nvPr/>
              </p:nvSpPr>
              <p:spPr>
                <a:xfrm>
                  <a:off x="9134709" y="5585579"/>
                  <a:ext cx="13323" cy="7901"/>
                </a:xfrm>
                <a:custGeom>
                  <a:avLst/>
                  <a:gdLst>
                    <a:gd name="connsiteX0" fmla="*/ 6986 w 13323"/>
                    <a:gd name="connsiteY0" fmla="*/ 216 h 7901"/>
                    <a:gd name="connsiteX1" fmla="*/ 5198 w 13323"/>
                    <a:gd name="connsiteY1" fmla="*/ 216 h 7901"/>
                    <a:gd name="connsiteX2" fmla="*/ 382 w 13323"/>
                    <a:gd name="connsiteY2" fmla="*/ 3014 h 7901"/>
                    <a:gd name="connsiteX3" fmla="*/ 354 w 13323"/>
                    <a:gd name="connsiteY3" fmla="*/ 4081 h 7901"/>
                    <a:gd name="connsiteX4" fmla="*/ 6323 w 13323"/>
                    <a:gd name="connsiteY4" fmla="*/ 7685 h 7901"/>
                    <a:gd name="connsiteX5" fmla="*/ 8111 w 13323"/>
                    <a:gd name="connsiteY5" fmla="*/ 7685 h 7901"/>
                    <a:gd name="connsiteX6" fmla="*/ 12927 w 13323"/>
                    <a:gd name="connsiteY6" fmla="*/ 4888 h 7901"/>
                    <a:gd name="connsiteX7" fmla="*/ 12985 w 13323"/>
                    <a:gd name="connsiteY7" fmla="*/ 3850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717" y="-72"/>
                        <a:pt x="5198" y="216"/>
                      </a:cubicBezTo>
                      <a:lnTo>
                        <a:pt x="382" y="3014"/>
                      </a:lnTo>
                      <a:cubicBezTo>
                        <a:pt x="-108" y="3302"/>
                        <a:pt x="-137" y="3763"/>
                        <a:pt x="354" y="4081"/>
                      </a:cubicBezTo>
                      <a:lnTo>
                        <a:pt x="6323" y="7685"/>
                      </a:lnTo>
                      <a:cubicBezTo>
                        <a:pt x="6813" y="7974"/>
                        <a:pt x="7592" y="7974"/>
                        <a:pt x="8111" y="7685"/>
                      </a:cubicBezTo>
                      <a:lnTo>
                        <a:pt x="12927" y="4888"/>
                      </a:lnTo>
                      <a:cubicBezTo>
                        <a:pt x="13446" y="4600"/>
                        <a:pt x="13446" y="4138"/>
                        <a:pt x="12985"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482" name="Aichitds6-108"/>
                <p:cNvSpPr/>
                <p:nvPr/>
              </p:nvSpPr>
              <p:spPr>
                <a:xfrm>
                  <a:off x="9143270" y="5590741"/>
                  <a:ext cx="13298" cy="7901"/>
                </a:xfrm>
                <a:custGeom>
                  <a:avLst/>
                  <a:gdLst>
                    <a:gd name="connsiteX0" fmla="*/ 6990 w 13298"/>
                    <a:gd name="connsiteY0" fmla="*/ 216 h 7901"/>
                    <a:gd name="connsiteX1" fmla="*/ 5202 w 13298"/>
                    <a:gd name="connsiteY1" fmla="*/ 216 h 7901"/>
                    <a:gd name="connsiteX2" fmla="*/ 386 w 13298"/>
                    <a:gd name="connsiteY2" fmla="*/ 3014 h 7901"/>
                    <a:gd name="connsiteX3" fmla="*/ 329 w 13298"/>
                    <a:gd name="connsiteY3" fmla="*/ 4081 h 7901"/>
                    <a:gd name="connsiteX4" fmla="*/ 6298 w 13298"/>
                    <a:gd name="connsiteY4" fmla="*/ 7685 h 7901"/>
                    <a:gd name="connsiteX5" fmla="*/ 8086 w 13298"/>
                    <a:gd name="connsiteY5" fmla="*/ 7685 h 7901"/>
                    <a:gd name="connsiteX6" fmla="*/ 12902 w 13298"/>
                    <a:gd name="connsiteY6" fmla="*/ 4917 h 7901"/>
                    <a:gd name="connsiteX7" fmla="*/ 12960 w 13298"/>
                    <a:gd name="connsiteY7" fmla="*/ 3850 h 7901"/>
                    <a:gd name="connsiteX8" fmla="*/ 6990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6990" y="216"/>
                      </a:moveTo>
                      <a:cubicBezTo>
                        <a:pt x="6500" y="-72"/>
                        <a:pt x="5721" y="-72"/>
                        <a:pt x="5202" y="216"/>
                      </a:cubicBezTo>
                      <a:lnTo>
                        <a:pt x="386" y="3014"/>
                      </a:lnTo>
                      <a:cubicBezTo>
                        <a:pt x="-104" y="3302"/>
                        <a:pt x="-133" y="3792"/>
                        <a:pt x="329" y="4081"/>
                      </a:cubicBezTo>
                      <a:lnTo>
                        <a:pt x="6298" y="7685"/>
                      </a:lnTo>
                      <a:cubicBezTo>
                        <a:pt x="6788" y="7974"/>
                        <a:pt x="7567" y="7974"/>
                        <a:pt x="8086" y="7685"/>
                      </a:cubicBezTo>
                      <a:lnTo>
                        <a:pt x="12902" y="4917"/>
                      </a:lnTo>
                      <a:cubicBezTo>
                        <a:pt x="13421" y="4628"/>
                        <a:pt x="13421" y="4167"/>
                        <a:pt x="12960" y="3850"/>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483" name="Aichitds6-109"/>
                <p:cNvSpPr/>
                <p:nvPr/>
              </p:nvSpPr>
              <p:spPr>
                <a:xfrm>
                  <a:off x="9151824" y="5595932"/>
                  <a:ext cx="13309" cy="7872"/>
                </a:xfrm>
                <a:custGeom>
                  <a:avLst/>
                  <a:gdLst>
                    <a:gd name="connsiteX0" fmla="*/ 6972 w 13309"/>
                    <a:gd name="connsiteY0" fmla="*/ 216 h 7872"/>
                    <a:gd name="connsiteX1" fmla="*/ 5213 w 13309"/>
                    <a:gd name="connsiteY1" fmla="*/ 216 h 7872"/>
                    <a:gd name="connsiteX2" fmla="*/ 397 w 13309"/>
                    <a:gd name="connsiteY2" fmla="*/ 2985 h 7872"/>
                    <a:gd name="connsiteX3" fmla="*/ 339 w 13309"/>
                    <a:gd name="connsiteY3" fmla="*/ 4052 h 7872"/>
                    <a:gd name="connsiteX4" fmla="*/ 6309 w 13309"/>
                    <a:gd name="connsiteY4" fmla="*/ 7656 h 7872"/>
                    <a:gd name="connsiteX5" fmla="*/ 8097 w 13309"/>
                    <a:gd name="connsiteY5" fmla="*/ 7656 h 7872"/>
                    <a:gd name="connsiteX6" fmla="*/ 12912 w 13309"/>
                    <a:gd name="connsiteY6" fmla="*/ 4888 h 7872"/>
                    <a:gd name="connsiteX7" fmla="*/ 12970 w 13309"/>
                    <a:gd name="connsiteY7" fmla="*/ 3821 h 7872"/>
                    <a:gd name="connsiteX8" fmla="*/ 6972 w 13309"/>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 h="7872">
                      <a:moveTo>
                        <a:pt x="6972" y="216"/>
                      </a:moveTo>
                      <a:cubicBezTo>
                        <a:pt x="6482" y="-72"/>
                        <a:pt x="5703" y="-72"/>
                        <a:pt x="5213" y="216"/>
                      </a:cubicBezTo>
                      <a:lnTo>
                        <a:pt x="397" y="2985"/>
                      </a:lnTo>
                      <a:cubicBezTo>
                        <a:pt x="-122" y="3273"/>
                        <a:pt x="-122" y="3734"/>
                        <a:pt x="339" y="4052"/>
                      </a:cubicBezTo>
                      <a:lnTo>
                        <a:pt x="6309" y="7656"/>
                      </a:lnTo>
                      <a:cubicBezTo>
                        <a:pt x="6799" y="7945"/>
                        <a:pt x="7577" y="7945"/>
                        <a:pt x="8097" y="7656"/>
                      </a:cubicBezTo>
                      <a:lnTo>
                        <a:pt x="12912" y="4888"/>
                      </a:lnTo>
                      <a:cubicBezTo>
                        <a:pt x="13432" y="4600"/>
                        <a:pt x="13432" y="4138"/>
                        <a:pt x="12970" y="3821"/>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484" name="Aichitds6-110"/>
                <p:cNvSpPr/>
                <p:nvPr/>
              </p:nvSpPr>
              <p:spPr>
                <a:xfrm>
                  <a:off x="9160335" y="5601123"/>
                  <a:ext cx="13323" cy="7872"/>
                </a:xfrm>
                <a:custGeom>
                  <a:avLst/>
                  <a:gdLst>
                    <a:gd name="connsiteX0" fmla="*/ 6997 w 13323"/>
                    <a:gd name="connsiteY0" fmla="*/ 216 h 7872"/>
                    <a:gd name="connsiteX1" fmla="*/ 5209 w 13323"/>
                    <a:gd name="connsiteY1" fmla="*/ 216 h 7872"/>
                    <a:gd name="connsiteX2" fmla="*/ 393 w 13323"/>
                    <a:gd name="connsiteY2" fmla="*/ 2985 h 7872"/>
                    <a:gd name="connsiteX3" fmla="*/ 364 w 13323"/>
                    <a:gd name="connsiteY3" fmla="*/ 4052 h 7872"/>
                    <a:gd name="connsiteX4" fmla="*/ 6334 w 13323"/>
                    <a:gd name="connsiteY4" fmla="*/ 7657 h 7872"/>
                    <a:gd name="connsiteX5" fmla="*/ 8121 w 13323"/>
                    <a:gd name="connsiteY5" fmla="*/ 7657 h 7872"/>
                    <a:gd name="connsiteX6" fmla="*/ 12937 w 13323"/>
                    <a:gd name="connsiteY6" fmla="*/ 4859 h 7872"/>
                    <a:gd name="connsiteX7" fmla="*/ 12995 w 13323"/>
                    <a:gd name="connsiteY7" fmla="*/ 3821 h 7872"/>
                    <a:gd name="connsiteX8" fmla="*/ 6997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97" y="216"/>
                      </a:moveTo>
                      <a:cubicBezTo>
                        <a:pt x="6507" y="-72"/>
                        <a:pt x="5728" y="-72"/>
                        <a:pt x="5209" y="216"/>
                      </a:cubicBezTo>
                      <a:lnTo>
                        <a:pt x="393" y="2985"/>
                      </a:lnTo>
                      <a:cubicBezTo>
                        <a:pt x="-126" y="3273"/>
                        <a:pt x="-126" y="3763"/>
                        <a:pt x="364" y="4052"/>
                      </a:cubicBezTo>
                      <a:lnTo>
                        <a:pt x="6334" y="7657"/>
                      </a:lnTo>
                      <a:cubicBezTo>
                        <a:pt x="6824" y="7945"/>
                        <a:pt x="7602" y="7945"/>
                        <a:pt x="8121" y="7657"/>
                      </a:cubicBezTo>
                      <a:lnTo>
                        <a:pt x="12937" y="4859"/>
                      </a:lnTo>
                      <a:cubicBezTo>
                        <a:pt x="13428" y="4571"/>
                        <a:pt x="13456" y="4110"/>
                        <a:pt x="12995" y="3821"/>
                      </a:cubicBezTo>
                      <a:lnTo>
                        <a:pt x="6997" y="216"/>
                      </a:lnTo>
                      <a:close/>
                    </a:path>
                  </a:pathLst>
                </a:custGeom>
                <a:solidFill>
                  <a:srgbClr val="61A1F0"/>
                </a:solidFill>
                <a:ln w="2878" cap="flat">
                  <a:noFill/>
                  <a:prstDash val="solid"/>
                  <a:miter/>
                </a:ln>
              </p:spPr>
              <p:txBody>
                <a:bodyPr rtlCol="0" anchor="ctr"/>
                <a:lstStyle/>
                <a:p>
                  <a:endParaRPr lang="zh-CN" altLang="en-US"/>
                </a:p>
              </p:txBody>
            </p:sp>
            <p:sp>
              <p:nvSpPr>
                <p:cNvPr id="485" name="Aichitds6-111"/>
                <p:cNvSpPr/>
                <p:nvPr/>
              </p:nvSpPr>
              <p:spPr>
                <a:xfrm>
                  <a:off x="9168925" y="5606314"/>
                  <a:ext cx="13305" cy="7901"/>
                </a:xfrm>
                <a:custGeom>
                  <a:avLst/>
                  <a:gdLst>
                    <a:gd name="connsiteX0" fmla="*/ 7001 w 13305"/>
                    <a:gd name="connsiteY0" fmla="*/ 216 h 7901"/>
                    <a:gd name="connsiteX1" fmla="*/ 5213 w 13305"/>
                    <a:gd name="connsiteY1" fmla="*/ 216 h 7901"/>
                    <a:gd name="connsiteX2" fmla="*/ 397 w 13305"/>
                    <a:gd name="connsiteY2" fmla="*/ 3013 h 7901"/>
                    <a:gd name="connsiteX3" fmla="*/ 339 w 13305"/>
                    <a:gd name="connsiteY3" fmla="*/ 4052 h 7901"/>
                    <a:gd name="connsiteX4" fmla="*/ 6309 w 13305"/>
                    <a:gd name="connsiteY4" fmla="*/ 7685 h 7901"/>
                    <a:gd name="connsiteX5" fmla="*/ 8097 w 13305"/>
                    <a:gd name="connsiteY5" fmla="*/ 7685 h 7901"/>
                    <a:gd name="connsiteX6" fmla="*/ 12912 w 13305"/>
                    <a:gd name="connsiteY6" fmla="*/ 4888 h 7901"/>
                    <a:gd name="connsiteX7" fmla="*/ 12941 w 13305"/>
                    <a:gd name="connsiteY7" fmla="*/ 3821 h 7901"/>
                    <a:gd name="connsiteX8" fmla="*/ 7001 w 13305"/>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5" h="7901">
                      <a:moveTo>
                        <a:pt x="7001" y="216"/>
                      </a:moveTo>
                      <a:cubicBezTo>
                        <a:pt x="6510" y="-72"/>
                        <a:pt x="5703" y="-72"/>
                        <a:pt x="5213" y="216"/>
                      </a:cubicBezTo>
                      <a:lnTo>
                        <a:pt x="397" y="3013"/>
                      </a:lnTo>
                      <a:cubicBezTo>
                        <a:pt x="-122" y="3302"/>
                        <a:pt x="-122" y="3763"/>
                        <a:pt x="339" y="4052"/>
                      </a:cubicBezTo>
                      <a:lnTo>
                        <a:pt x="6309" y="7685"/>
                      </a:lnTo>
                      <a:cubicBezTo>
                        <a:pt x="6799" y="7974"/>
                        <a:pt x="7577" y="7974"/>
                        <a:pt x="8097" y="7685"/>
                      </a:cubicBezTo>
                      <a:lnTo>
                        <a:pt x="12912" y="4888"/>
                      </a:lnTo>
                      <a:cubicBezTo>
                        <a:pt x="13432" y="4600"/>
                        <a:pt x="13432" y="4109"/>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86" name="Aichitds6-112"/>
                <p:cNvSpPr/>
                <p:nvPr/>
              </p:nvSpPr>
              <p:spPr>
                <a:xfrm>
                  <a:off x="9177461" y="5611476"/>
                  <a:ext cx="13309" cy="7901"/>
                </a:xfrm>
                <a:custGeom>
                  <a:avLst/>
                  <a:gdLst>
                    <a:gd name="connsiteX0" fmla="*/ 7001 w 13309"/>
                    <a:gd name="connsiteY0" fmla="*/ 216 h 7901"/>
                    <a:gd name="connsiteX1" fmla="*/ 5213 w 13309"/>
                    <a:gd name="connsiteY1" fmla="*/ 216 h 7901"/>
                    <a:gd name="connsiteX2" fmla="*/ 397 w 13309"/>
                    <a:gd name="connsiteY2" fmla="*/ 3013 h 7901"/>
                    <a:gd name="connsiteX3" fmla="*/ 339 w 13309"/>
                    <a:gd name="connsiteY3" fmla="*/ 4052 h 7901"/>
                    <a:gd name="connsiteX4" fmla="*/ 6309 w 13309"/>
                    <a:gd name="connsiteY4" fmla="*/ 7685 h 7901"/>
                    <a:gd name="connsiteX5" fmla="*/ 8097 w 13309"/>
                    <a:gd name="connsiteY5" fmla="*/ 7685 h 7901"/>
                    <a:gd name="connsiteX6" fmla="*/ 12912 w 13309"/>
                    <a:gd name="connsiteY6" fmla="*/ 4888 h 7901"/>
                    <a:gd name="connsiteX7" fmla="*/ 12970 w 13309"/>
                    <a:gd name="connsiteY7" fmla="*/ 3821 h 7901"/>
                    <a:gd name="connsiteX8" fmla="*/ 7001 w 13309"/>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 h="7901">
                      <a:moveTo>
                        <a:pt x="7001" y="216"/>
                      </a:moveTo>
                      <a:cubicBezTo>
                        <a:pt x="6510" y="-72"/>
                        <a:pt x="5732" y="-72"/>
                        <a:pt x="5213" y="216"/>
                      </a:cubicBezTo>
                      <a:lnTo>
                        <a:pt x="397" y="3013"/>
                      </a:lnTo>
                      <a:cubicBezTo>
                        <a:pt x="-122" y="3302"/>
                        <a:pt x="-122" y="3763"/>
                        <a:pt x="339" y="4052"/>
                      </a:cubicBezTo>
                      <a:lnTo>
                        <a:pt x="6309" y="7685"/>
                      </a:lnTo>
                      <a:cubicBezTo>
                        <a:pt x="6799" y="7973"/>
                        <a:pt x="7577" y="7973"/>
                        <a:pt x="8097" y="7685"/>
                      </a:cubicBezTo>
                      <a:lnTo>
                        <a:pt x="12912" y="4888"/>
                      </a:lnTo>
                      <a:cubicBezTo>
                        <a:pt x="13431" y="4600"/>
                        <a:pt x="13431" y="4138"/>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87" name="Aichitds6-113"/>
                <p:cNvSpPr/>
                <p:nvPr/>
              </p:nvSpPr>
              <p:spPr>
                <a:xfrm>
                  <a:off x="9186040" y="5616638"/>
                  <a:ext cx="13290" cy="7872"/>
                </a:xfrm>
                <a:custGeom>
                  <a:avLst/>
                  <a:gdLst>
                    <a:gd name="connsiteX0" fmla="*/ 6986 w 13290"/>
                    <a:gd name="connsiteY0" fmla="*/ 216 h 7872"/>
                    <a:gd name="connsiteX1" fmla="*/ 5198 w 13290"/>
                    <a:gd name="connsiteY1" fmla="*/ 216 h 7872"/>
                    <a:gd name="connsiteX2" fmla="*/ 382 w 13290"/>
                    <a:gd name="connsiteY2" fmla="*/ 2985 h 7872"/>
                    <a:gd name="connsiteX3" fmla="*/ 354 w 13290"/>
                    <a:gd name="connsiteY3" fmla="*/ 4052 h 7872"/>
                    <a:gd name="connsiteX4" fmla="*/ 6323 w 13290"/>
                    <a:gd name="connsiteY4" fmla="*/ 7657 h 7872"/>
                    <a:gd name="connsiteX5" fmla="*/ 8082 w 13290"/>
                    <a:gd name="connsiteY5" fmla="*/ 7657 h 7872"/>
                    <a:gd name="connsiteX6" fmla="*/ 12898 w 13290"/>
                    <a:gd name="connsiteY6" fmla="*/ 4888 h 7872"/>
                    <a:gd name="connsiteX7" fmla="*/ 12927 w 13290"/>
                    <a:gd name="connsiteY7" fmla="*/ 3850 h 7872"/>
                    <a:gd name="connsiteX8" fmla="*/ 6986 w 13290"/>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0" h="7872">
                      <a:moveTo>
                        <a:pt x="6986" y="216"/>
                      </a:moveTo>
                      <a:cubicBezTo>
                        <a:pt x="6496" y="-72"/>
                        <a:pt x="5717" y="-72"/>
                        <a:pt x="5198" y="216"/>
                      </a:cubicBezTo>
                      <a:lnTo>
                        <a:pt x="382" y="2985"/>
                      </a:lnTo>
                      <a:cubicBezTo>
                        <a:pt x="-108" y="3273"/>
                        <a:pt x="-137" y="3763"/>
                        <a:pt x="354" y="4052"/>
                      </a:cubicBezTo>
                      <a:lnTo>
                        <a:pt x="6323" y="7657"/>
                      </a:lnTo>
                      <a:cubicBezTo>
                        <a:pt x="6784" y="7945"/>
                        <a:pt x="7592" y="7945"/>
                        <a:pt x="8082" y="7657"/>
                      </a:cubicBezTo>
                      <a:lnTo>
                        <a:pt x="12898" y="4888"/>
                      </a:lnTo>
                      <a:cubicBezTo>
                        <a:pt x="13417" y="4600"/>
                        <a:pt x="13417" y="4138"/>
                        <a:pt x="12927"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488" name="Aichitds6-114"/>
                <p:cNvSpPr/>
                <p:nvPr/>
              </p:nvSpPr>
              <p:spPr>
                <a:xfrm>
                  <a:off x="9194576" y="5621828"/>
                  <a:ext cx="13323" cy="7901"/>
                </a:xfrm>
                <a:custGeom>
                  <a:avLst/>
                  <a:gdLst>
                    <a:gd name="connsiteX0" fmla="*/ 6986 w 13323"/>
                    <a:gd name="connsiteY0" fmla="*/ 216 h 7901"/>
                    <a:gd name="connsiteX1" fmla="*/ 5198 w 13323"/>
                    <a:gd name="connsiteY1" fmla="*/ 216 h 7901"/>
                    <a:gd name="connsiteX2" fmla="*/ 382 w 13323"/>
                    <a:gd name="connsiteY2" fmla="*/ 3013 h 7901"/>
                    <a:gd name="connsiteX3" fmla="*/ 354 w 13323"/>
                    <a:gd name="connsiteY3" fmla="*/ 4052 h 7901"/>
                    <a:gd name="connsiteX4" fmla="*/ 6323 w 13323"/>
                    <a:gd name="connsiteY4" fmla="*/ 7685 h 7901"/>
                    <a:gd name="connsiteX5" fmla="*/ 8111 w 13323"/>
                    <a:gd name="connsiteY5" fmla="*/ 7685 h 7901"/>
                    <a:gd name="connsiteX6" fmla="*/ 12927 w 13323"/>
                    <a:gd name="connsiteY6" fmla="*/ 4888 h 7901"/>
                    <a:gd name="connsiteX7" fmla="*/ 12984 w 13323"/>
                    <a:gd name="connsiteY7" fmla="*/ 3821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717" y="-72"/>
                        <a:pt x="5198" y="216"/>
                      </a:cubicBezTo>
                      <a:lnTo>
                        <a:pt x="382" y="3013"/>
                      </a:lnTo>
                      <a:cubicBezTo>
                        <a:pt x="-108" y="3302"/>
                        <a:pt x="-137" y="3763"/>
                        <a:pt x="354" y="4052"/>
                      </a:cubicBezTo>
                      <a:lnTo>
                        <a:pt x="6323" y="7685"/>
                      </a:lnTo>
                      <a:cubicBezTo>
                        <a:pt x="6813" y="7974"/>
                        <a:pt x="7592" y="7974"/>
                        <a:pt x="8111" y="7685"/>
                      </a:cubicBezTo>
                      <a:lnTo>
                        <a:pt x="12927" y="4888"/>
                      </a:lnTo>
                      <a:cubicBezTo>
                        <a:pt x="13446" y="4600"/>
                        <a:pt x="13446" y="4138"/>
                        <a:pt x="12984"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489" name="Aichitds6-115"/>
                <p:cNvSpPr/>
                <p:nvPr/>
              </p:nvSpPr>
              <p:spPr>
                <a:xfrm>
                  <a:off x="9203097" y="5627019"/>
                  <a:ext cx="13309" cy="7872"/>
                </a:xfrm>
                <a:custGeom>
                  <a:avLst/>
                  <a:gdLst>
                    <a:gd name="connsiteX0" fmla="*/ 7001 w 13309"/>
                    <a:gd name="connsiteY0" fmla="*/ 216 h 7872"/>
                    <a:gd name="connsiteX1" fmla="*/ 5213 w 13309"/>
                    <a:gd name="connsiteY1" fmla="*/ 216 h 7872"/>
                    <a:gd name="connsiteX2" fmla="*/ 397 w 13309"/>
                    <a:gd name="connsiteY2" fmla="*/ 2985 h 7872"/>
                    <a:gd name="connsiteX3" fmla="*/ 339 w 13309"/>
                    <a:gd name="connsiteY3" fmla="*/ 4052 h 7872"/>
                    <a:gd name="connsiteX4" fmla="*/ 6309 w 13309"/>
                    <a:gd name="connsiteY4" fmla="*/ 7656 h 7872"/>
                    <a:gd name="connsiteX5" fmla="*/ 8097 w 13309"/>
                    <a:gd name="connsiteY5" fmla="*/ 7656 h 7872"/>
                    <a:gd name="connsiteX6" fmla="*/ 12912 w 13309"/>
                    <a:gd name="connsiteY6" fmla="*/ 4888 h 7872"/>
                    <a:gd name="connsiteX7" fmla="*/ 12970 w 13309"/>
                    <a:gd name="connsiteY7" fmla="*/ 3821 h 7872"/>
                    <a:gd name="connsiteX8" fmla="*/ 7001 w 13309"/>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 h="7872">
                      <a:moveTo>
                        <a:pt x="7001" y="216"/>
                      </a:moveTo>
                      <a:cubicBezTo>
                        <a:pt x="6510" y="-72"/>
                        <a:pt x="5732" y="-72"/>
                        <a:pt x="5213" y="216"/>
                      </a:cubicBezTo>
                      <a:lnTo>
                        <a:pt x="397" y="2985"/>
                      </a:lnTo>
                      <a:cubicBezTo>
                        <a:pt x="-122" y="3273"/>
                        <a:pt x="-122" y="3734"/>
                        <a:pt x="339" y="4052"/>
                      </a:cubicBezTo>
                      <a:lnTo>
                        <a:pt x="6309" y="7656"/>
                      </a:lnTo>
                      <a:cubicBezTo>
                        <a:pt x="6799" y="7945"/>
                        <a:pt x="7577" y="7945"/>
                        <a:pt x="8097" y="7656"/>
                      </a:cubicBezTo>
                      <a:lnTo>
                        <a:pt x="12912" y="4888"/>
                      </a:lnTo>
                      <a:cubicBezTo>
                        <a:pt x="13432" y="4600"/>
                        <a:pt x="13432" y="4138"/>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0" name="Aichitds6-116"/>
                <p:cNvSpPr/>
                <p:nvPr/>
              </p:nvSpPr>
              <p:spPr>
                <a:xfrm>
                  <a:off x="9211662" y="5632152"/>
                  <a:ext cx="13305" cy="7901"/>
                </a:xfrm>
                <a:custGeom>
                  <a:avLst/>
                  <a:gdLst>
                    <a:gd name="connsiteX0" fmla="*/ 7001 w 13305"/>
                    <a:gd name="connsiteY0" fmla="*/ 216 h 7901"/>
                    <a:gd name="connsiteX1" fmla="*/ 5213 w 13305"/>
                    <a:gd name="connsiteY1" fmla="*/ 216 h 7901"/>
                    <a:gd name="connsiteX2" fmla="*/ 397 w 13305"/>
                    <a:gd name="connsiteY2" fmla="*/ 3014 h 7901"/>
                    <a:gd name="connsiteX3" fmla="*/ 339 w 13305"/>
                    <a:gd name="connsiteY3" fmla="*/ 4081 h 7901"/>
                    <a:gd name="connsiteX4" fmla="*/ 6309 w 13305"/>
                    <a:gd name="connsiteY4" fmla="*/ 7685 h 7901"/>
                    <a:gd name="connsiteX5" fmla="*/ 8097 w 13305"/>
                    <a:gd name="connsiteY5" fmla="*/ 7685 h 7901"/>
                    <a:gd name="connsiteX6" fmla="*/ 12912 w 13305"/>
                    <a:gd name="connsiteY6" fmla="*/ 4888 h 7901"/>
                    <a:gd name="connsiteX7" fmla="*/ 12941 w 13305"/>
                    <a:gd name="connsiteY7" fmla="*/ 3821 h 7901"/>
                    <a:gd name="connsiteX8" fmla="*/ 7001 w 13305"/>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5" h="7901">
                      <a:moveTo>
                        <a:pt x="7001" y="216"/>
                      </a:moveTo>
                      <a:cubicBezTo>
                        <a:pt x="6539" y="-72"/>
                        <a:pt x="5732" y="-72"/>
                        <a:pt x="5213" y="216"/>
                      </a:cubicBezTo>
                      <a:lnTo>
                        <a:pt x="397" y="3014"/>
                      </a:lnTo>
                      <a:cubicBezTo>
                        <a:pt x="-122" y="3302"/>
                        <a:pt x="-122" y="3764"/>
                        <a:pt x="339" y="4081"/>
                      </a:cubicBezTo>
                      <a:lnTo>
                        <a:pt x="6309" y="7685"/>
                      </a:lnTo>
                      <a:cubicBezTo>
                        <a:pt x="6799" y="7974"/>
                        <a:pt x="7577" y="7974"/>
                        <a:pt x="8097" y="7685"/>
                      </a:cubicBezTo>
                      <a:lnTo>
                        <a:pt x="12912" y="4888"/>
                      </a:lnTo>
                      <a:cubicBezTo>
                        <a:pt x="13432" y="4600"/>
                        <a:pt x="13432"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1" name="Aichitds6-117"/>
                <p:cNvSpPr/>
                <p:nvPr/>
              </p:nvSpPr>
              <p:spPr>
                <a:xfrm>
                  <a:off x="9087429" y="5565768"/>
                  <a:ext cx="13799" cy="8161"/>
                </a:xfrm>
                <a:custGeom>
                  <a:avLst/>
                  <a:gdLst>
                    <a:gd name="connsiteX0" fmla="*/ 7001 w 13799"/>
                    <a:gd name="connsiteY0" fmla="*/ 216 h 8161"/>
                    <a:gd name="connsiteX1" fmla="*/ 5213 w 13799"/>
                    <a:gd name="connsiteY1" fmla="*/ 216 h 8161"/>
                    <a:gd name="connsiteX2" fmla="*/ 397 w 13799"/>
                    <a:gd name="connsiteY2" fmla="*/ 3014 h 8161"/>
                    <a:gd name="connsiteX3" fmla="*/ 339 w 13799"/>
                    <a:gd name="connsiteY3" fmla="*/ 4052 h 8161"/>
                    <a:gd name="connsiteX4" fmla="*/ 6799 w 13799"/>
                    <a:gd name="connsiteY4" fmla="*/ 7945 h 8161"/>
                    <a:gd name="connsiteX5" fmla="*/ 8587 w 13799"/>
                    <a:gd name="connsiteY5" fmla="*/ 7945 h 8161"/>
                    <a:gd name="connsiteX6" fmla="*/ 13403 w 13799"/>
                    <a:gd name="connsiteY6" fmla="*/ 5176 h 8161"/>
                    <a:gd name="connsiteX7" fmla="*/ 13460 w 13799"/>
                    <a:gd name="connsiteY7" fmla="*/ 4138 h 8161"/>
                    <a:gd name="connsiteX8" fmla="*/ 7001 w 13799"/>
                    <a:gd name="connsiteY8" fmla="*/ 216 h 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9" h="8161">
                      <a:moveTo>
                        <a:pt x="7001" y="216"/>
                      </a:moveTo>
                      <a:cubicBezTo>
                        <a:pt x="6510" y="-72"/>
                        <a:pt x="5732" y="-72"/>
                        <a:pt x="5213" y="216"/>
                      </a:cubicBezTo>
                      <a:lnTo>
                        <a:pt x="397" y="3014"/>
                      </a:lnTo>
                      <a:cubicBezTo>
                        <a:pt x="-122" y="3302"/>
                        <a:pt x="-122" y="3763"/>
                        <a:pt x="339" y="4052"/>
                      </a:cubicBezTo>
                      <a:lnTo>
                        <a:pt x="6799" y="7945"/>
                      </a:lnTo>
                      <a:cubicBezTo>
                        <a:pt x="7289" y="8233"/>
                        <a:pt x="8068" y="8233"/>
                        <a:pt x="8587" y="7945"/>
                      </a:cubicBezTo>
                      <a:lnTo>
                        <a:pt x="13403" y="5176"/>
                      </a:lnTo>
                      <a:cubicBezTo>
                        <a:pt x="13922" y="4888"/>
                        <a:pt x="13922" y="4427"/>
                        <a:pt x="13460" y="4138"/>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2" name="Aichitds6-118"/>
                <p:cNvSpPr/>
                <p:nvPr/>
              </p:nvSpPr>
              <p:spPr>
                <a:xfrm>
                  <a:off x="9096315" y="5571132"/>
                  <a:ext cx="13824" cy="8189"/>
                </a:xfrm>
                <a:custGeom>
                  <a:avLst/>
                  <a:gdLst>
                    <a:gd name="connsiteX0" fmla="*/ 6997 w 13824"/>
                    <a:gd name="connsiteY0" fmla="*/ 216 h 8189"/>
                    <a:gd name="connsiteX1" fmla="*/ 5209 w 13824"/>
                    <a:gd name="connsiteY1" fmla="*/ 216 h 8189"/>
                    <a:gd name="connsiteX2" fmla="*/ 393 w 13824"/>
                    <a:gd name="connsiteY2" fmla="*/ 3013 h 8189"/>
                    <a:gd name="connsiteX3" fmla="*/ 364 w 13824"/>
                    <a:gd name="connsiteY3" fmla="*/ 4052 h 8189"/>
                    <a:gd name="connsiteX4" fmla="*/ 6824 w 13824"/>
                    <a:gd name="connsiteY4" fmla="*/ 7973 h 8189"/>
                    <a:gd name="connsiteX5" fmla="*/ 8612 w 13824"/>
                    <a:gd name="connsiteY5" fmla="*/ 7973 h 8189"/>
                    <a:gd name="connsiteX6" fmla="*/ 13428 w 13824"/>
                    <a:gd name="connsiteY6" fmla="*/ 5176 h 8189"/>
                    <a:gd name="connsiteX7" fmla="*/ 13485 w 13824"/>
                    <a:gd name="connsiteY7" fmla="*/ 4109 h 8189"/>
                    <a:gd name="connsiteX8" fmla="*/ 6997 w 13824"/>
                    <a:gd name="connsiteY8" fmla="*/ 216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4" h="8189">
                      <a:moveTo>
                        <a:pt x="6997" y="216"/>
                      </a:moveTo>
                      <a:cubicBezTo>
                        <a:pt x="6507" y="-72"/>
                        <a:pt x="5728" y="-72"/>
                        <a:pt x="5209" y="216"/>
                      </a:cubicBezTo>
                      <a:lnTo>
                        <a:pt x="393" y="3013"/>
                      </a:lnTo>
                      <a:cubicBezTo>
                        <a:pt x="-126" y="3302"/>
                        <a:pt x="-126" y="3763"/>
                        <a:pt x="364" y="4052"/>
                      </a:cubicBezTo>
                      <a:lnTo>
                        <a:pt x="6824" y="7973"/>
                      </a:lnTo>
                      <a:cubicBezTo>
                        <a:pt x="7314" y="8262"/>
                        <a:pt x="8093" y="8262"/>
                        <a:pt x="8612" y="7973"/>
                      </a:cubicBezTo>
                      <a:lnTo>
                        <a:pt x="13428" y="5176"/>
                      </a:lnTo>
                      <a:cubicBezTo>
                        <a:pt x="13947" y="4888"/>
                        <a:pt x="13947" y="4426"/>
                        <a:pt x="13485" y="4109"/>
                      </a:cubicBezTo>
                      <a:lnTo>
                        <a:pt x="6997" y="216"/>
                      </a:lnTo>
                      <a:close/>
                    </a:path>
                  </a:pathLst>
                </a:custGeom>
                <a:solidFill>
                  <a:srgbClr val="61A1F0"/>
                </a:solidFill>
                <a:ln w="2878" cap="flat">
                  <a:noFill/>
                  <a:prstDash val="solid"/>
                  <a:miter/>
                </a:ln>
              </p:spPr>
              <p:txBody>
                <a:bodyPr rtlCol="0" anchor="ctr"/>
                <a:lstStyle/>
                <a:p>
                  <a:endParaRPr lang="zh-CN" altLang="en-US"/>
                </a:p>
              </p:txBody>
            </p:sp>
            <p:sp>
              <p:nvSpPr>
                <p:cNvPr id="493" name="Aichitds6-119"/>
                <p:cNvSpPr/>
                <p:nvPr/>
              </p:nvSpPr>
              <p:spPr>
                <a:xfrm>
                  <a:off x="9072693" y="5570065"/>
                  <a:ext cx="19192" cy="11275"/>
                </a:xfrm>
                <a:custGeom>
                  <a:avLst/>
                  <a:gdLst>
                    <a:gd name="connsiteX0" fmla="*/ 14325 w 19192"/>
                    <a:gd name="connsiteY0" fmla="*/ 216 h 11275"/>
                    <a:gd name="connsiteX1" fmla="*/ 12538 w 19192"/>
                    <a:gd name="connsiteY1" fmla="*/ 216 h 11275"/>
                    <a:gd name="connsiteX2" fmla="*/ 397 w 19192"/>
                    <a:gd name="connsiteY2" fmla="*/ 7252 h 11275"/>
                    <a:gd name="connsiteX3" fmla="*/ 339 w 19192"/>
                    <a:gd name="connsiteY3" fmla="*/ 8319 h 11275"/>
                    <a:gd name="connsiteX4" fmla="*/ 4867 w 19192"/>
                    <a:gd name="connsiteY4" fmla="*/ 11059 h 11275"/>
                    <a:gd name="connsiteX5" fmla="*/ 6655 w 19192"/>
                    <a:gd name="connsiteY5" fmla="*/ 11059 h 11275"/>
                    <a:gd name="connsiteX6" fmla="*/ 18795 w 19192"/>
                    <a:gd name="connsiteY6" fmla="*/ 4023 h 11275"/>
                    <a:gd name="connsiteX7" fmla="*/ 18853 w 19192"/>
                    <a:gd name="connsiteY7" fmla="*/ 2985 h 11275"/>
                    <a:gd name="connsiteX8" fmla="*/ 14325 w 19192"/>
                    <a:gd name="connsiteY8" fmla="*/ 216 h 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2" h="11275">
                      <a:moveTo>
                        <a:pt x="14325" y="216"/>
                      </a:moveTo>
                      <a:cubicBezTo>
                        <a:pt x="13835" y="-72"/>
                        <a:pt x="13057" y="-72"/>
                        <a:pt x="12538" y="216"/>
                      </a:cubicBezTo>
                      <a:lnTo>
                        <a:pt x="397" y="7252"/>
                      </a:lnTo>
                      <a:cubicBezTo>
                        <a:pt x="-122" y="7541"/>
                        <a:pt x="-122" y="8031"/>
                        <a:pt x="339" y="8319"/>
                      </a:cubicBezTo>
                      <a:lnTo>
                        <a:pt x="4867" y="11059"/>
                      </a:lnTo>
                      <a:cubicBezTo>
                        <a:pt x="5357" y="11348"/>
                        <a:pt x="6136" y="11348"/>
                        <a:pt x="6655" y="11059"/>
                      </a:cubicBezTo>
                      <a:lnTo>
                        <a:pt x="18795" y="4023"/>
                      </a:lnTo>
                      <a:cubicBezTo>
                        <a:pt x="19314" y="3734"/>
                        <a:pt x="19314" y="3273"/>
                        <a:pt x="18853" y="2985"/>
                      </a:cubicBezTo>
                      <a:lnTo>
                        <a:pt x="14325" y="216"/>
                      </a:lnTo>
                      <a:close/>
                    </a:path>
                  </a:pathLst>
                </a:custGeom>
                <a:solidFill>
                  <a:srgbClr val="61A1F0"/>
                </a:solidFill>
                <a:ln w="2878" cap="flat">
                  <a:noFill/>
                  <a:prstDash val="solid"/>
                  <a:miter/>
                </a:ln>
              </p:spPr>
              <p:txBody>
                <a:bodyPr rtlCol="0" anchor="ctr"/>
                <a:lstStyle/>
                <a:p>
                  <a:endParaRPr lang="zh-CN" altLang="en-US"/>
                </a:p>
              </p:txBody>
            </p:sp>
            <p:sp>
              <p:nvSpPr>
                <p:cNvPr id="494" name="Aichitds6-120"/>
                <p:cNvSpPr/>
                <p:nvPr/>
              </p:nvSpPr>
              <p:spPr>
                <a:xfrm>
                  <a:off x="9087112" y="5574333"/>
                  <a:ext cx="13799" cy="8189"/>
                </a:xfrm>
                <a:custGeom>
                  <a:avLst/>
                  <a:gdLst>
                    <a:gd name="connsiteX0" fmla="*/ 7001 w 13799"/>
                    <a:gd name="connsiteY0" fmla="*/ 216 h 8189"/>
                    <a:gd name="connsiteX1" fmla="*/ 5213 w 13799"/>
                    <a:gd name="connsiteY1" fmla="*/ 216 h 8189"/>
                    <a:gd name="connsiteX2" fmla="*/ 397 w 13799"/>
                    <a:gd name="connsiteY2" fmla="*/ 3013 h 8189"/>
                    <a:gd name="connsiteX3" fmla="*/ 339 w 13799"/>
                    <a:gd name="connsiteY3" fmla="*/ 4080 h 8189"/>
                    <a:gd name="connsiteX4" fmla="*/ 6799 w 13799"/>
                    <a:gd name="connsiteY4" fmla="*/ 7973 h 8189"/>
                    <a:gd name="connsiteX5" fmla="*/ 8587 w 13799"/>
                    <a:gd name="connsiteY5" fmla="*/ 7973 h 8189"/>
                    <a:gd name="connsiteX6" fmla="*/ 13403 w 13799"/>
                    <a:gd name="connsiteY6" fmla="*/ 5205 h 8189"/>
                    <a:gd name="connsiteX7" fmla="*/ 13460 w 13799"/>
                    <a:gd name="connsiteY7" fmla="*/ 4138 h 8189"/>
                    <a:gd name="connsiteX8" fmla="*/ 7001 w 13799"/>
                    <a:gd name="connsiteY8" fmla="*/ 216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9" h="8189">
                      <a:moveTo>
                        <a:pt x="7001" y="216"/>
                      </a:moveTo>
                      <a:cubicBezTo>
                        <a:pt x="6510" y="-72"/>
                        <a:pt x="5732" y="-72"/>
                        <a:pt x="5213" y="216"/>
                      </a:cubicBezTo>
                      <a:lnTo>
                        <a:pt x="397" y="3013"/>
                      </a:lnTo>
                      <a:cubicBezTo>
                        <a:pt x="-122" y="3302"/>
                        <a:pt x="-122" y="3763"/>
                        <a:pt x="339" y="4080"/>
                      </a:cubicBezTo>
                      <a:lnTo>
                        <a:pt x="6799" y="7973"/>
                      </a:lnTo>
                      <a:cubicBezTo>
                        <a:pt x="7289" y="8262"/>
                        <a:pt x="8097" y="8262"/>
                        <a:pt x="8587" y="7973"/>
                      </a:cubicBezTo>
                      <a:lnTo>
                        <a:pt x="13403" y="5205"/>
                      </a:lnTo>
                      <a:cubicBezTo>
                        <a:pt x="13922" y="4917"/>
                        <a:pt x="13922" y="4426"/>
                        <a:pt x="13460" y="4138"/>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5" name="Aichitds6-121"/>
                <p:cNvSpPr/>
                <p:nvPr/>
              </p:nvSpPr>
              <p:spPr>
                <a:xfrm>
                  <a:off x="9114364" y="5582032"/>
                  <a:ext cx="13320" cy="7872"/>
                </a:xfrm>
                <a:custGeom>
                  <a:avLst/>
                  <a:gdLst>
                    <a:gd name="connsiteX0" fmla="*/ 7001 w 13320"/>
                    <a:gd name="connsiteY0" fmla="*/ 216 h 7872"/>
                    <a:gd name="connsiteX1" fmla="*/ 5213 w 13320"/>
                    <a:gd name="connsiteY1" fmla="*/ 216 h 7872"/>
                    <a:gd name="connsiteX2" fmla="*/ 397 w 13320"/>
                    <a:gd name="connsiteY2" fmla="*/ 2985 h 7872"/>
                    <a:gd name="connsiteX3" fmla="*/ 339 w 13320"/>
                    <a:gd name="connsiteY3" fmla="*/ 4052 h 7872"/>
                    <a:gd name="connsiteX4" fmla="*/ 6309 w 13320"/>
                    <a:gd name="connsiteY4" fmla="*/ 7657 h 7872"/>
                    <a:gd name="connsiteX5" fmla="*/ 8097 w 13320"/>
                    <a:gd name="connsiteY5" fmla="*/ 7657 h 7872"/>
                    <a:gd name="connsiteX6" fmla="*/ 12912 w 13320"/>
                    <a:gd name="connsiteY6" fmla="*/ 4888 h 7872"/>
                    <a:gd name="connsiteX7" fmla="*/ 12970 w 13320"/>
                    <a:gd name="connsiteY7" fmla="*/ 3821 h 7872"/>
                    <a:gd name="connsiteX8" fmla="*/ 7001 w 13320"/>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0" h="7872">
                      <a:moveTo>
                        <a:pt x="7001" y="216"/>
                      </a:moveTo>
                      <a:cubicBezTo>
                        <a:pt x="6510" y="-72"/>
                        <a:pt x="5732" y="-72"/>
                        <a:pt x="5213" y="216"/>
                      </a:cubicBezTo>
                      <a:lnTo>
                        <a:pt x="397" y="2985"/>
                      </a:lnTo>
                      <a:cubicBezTo>
                        <a:pt x="-122" y="3273"/>
                        <a:pt x="-122" y="3735"/>
                        <a:pt x="339" y="4052"/>
                      </a:cubicBezTo>
                      <a:lnTo>
                        <a:pt x="6309" y="7657"/>
                      </a:lnTo>
                      <a:cubicBezTo>
                        <a:pt x="6799" y="7945"/>
                        <a:pt x="7606" y="7945"/>
                        <a:pt x="8097" y="7657"/>
                      </a:cubicBezTo>
                      <a:lnTo>
                        <a:pt x="12912" y="4888"/>
                      </a:lnTo>
                      <a:cubicBezTo>
                        <a:pt x="13431" y="4600"/>
                        <a:pt x="13460" y="4138"/>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6" name="Aichitds6-122"/>
                <p:cNvSpPr/>
                <p:nvPr/>
              </p:nvSpPr>
              <p:spPr>
                <a:xfrm>
                  <a:off x="9098373" y="5576784"/>
                  <a:ext cx="20677" cy="15716"/>
                </a:xfrm>
                <a:custGeom>
                  <a:avLst/>
                  <a:gdLst>
                    <a:gd name="connsiteX0" fmla="*/ 14340 w 20677"/>
                    <a:gd name="connsiteY0" fmla="*/ 216 h 15716"/>
                    <a:gd name="connsiteX1" fmla="*/ 12552 w 20677"/>
                    <a:gd name="connsiteY1" fmla="*/ 216 h 15716"/>
                    <a:gd name="connsiteX2" fmla="*/ 5198 w 20677"/>
                    <a:gd name="connsiteY2" fmla="*/ 4484 h 15716"/>
                    <a:gd name="connsiteX3" fmla="*/ 3439 w 20677"/>
                    <a:gd name="connsiteY3" fmla="*/ 5522 h 15716"/>
                    <a:gd name="connsiteX4" fmla="*/ 382 w 20677"/>
                    <a:gd name="connsiteY4" fmla="*/ 7281 h 15716"/>
                    <a:gd name="connsiteX5" fmla="*/ 354 w 20677"/>
                    <a:gd name="connsiteY5" fmla="*/ 8349 h 15716"/>
                    <a:gd name="connsiteX6" fmla="*/ 12148 w 20677"/>
                    <a:gd name="connsiteY6" fmla="*/ 15500 h 15716"/>
                    <a:gd name="connsiteX7" fmla="*/ 13936 w 20677"/>
                    <a:gd name="connsiteY7" fmla="*/ 15500 h 15716"/>
                    <a:gd name="connsiteX8" fmla="*/ 18752 w 20677"/>
                    <a:gd name="connsiteY8" fmla="*/ 12732 h 15716"/>
                    <a:gd name="connsiteX9" fmla="*/ 18781 w 20677"/>
                    <a:gd name="connsiteY9" fmla="*/ 11694 h 15716"/>
                    <a:gd name="connsiteX10" fmla="*/ 13821 w 20677"/>
                    <a:gd name="connsiteY10" fmla="*/ 8666 h 15716"/>
                    <a:gd name="connsiteX11" fmla="*/ 20280 w 20677"/>
                    <a:gd name="connsiteY11" fmla="*/ 4946 h 15716"/>
                    <a:gd name="connsiteX12" fmla="*/ 20338 w 20677"/>
                    <a:gd name="connsiteY12" fmla="*/ 3879 h 15716"/>
                    <a:gd name="connsiteX13" fmla="*/ 14340 w 20677"/>
                    <a:gd name="connsiteY13" fmla="*/ 216 h 1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77" h="15716">
                      <a:moveTo>
                        <a:pt x="14340" y="216"/>
                      </a:moveTo>
                      <a:cubicBezTo>
                        <a:pt x="13850" y="-72"/>
                        <a:pt x="13042" y="-72"/>
                        <a:pt x="12552" y="216"/>
                      </a:cubicBezTo>
                      <a:lnTo>
                        <a:pt x="5198" y="4484"/>
                      </a:lnTo>
                      <a:lnTo>
                        <a:pt x="3439" y="5522"/>
                      </a:lnTo>
                      <a:lnTo>
                        <a:pt x="382" y="7281"/>
                      </a:lnTo>
                      <a:cubicBezTo>
                        <a:pt x="-108" y="7570"/>
                        <a:pt x="-137" y="8060"/>
                        <a:pt x="354" y="8349"/>
                      </a:cubicBezTo>
                      <a:lnTo>
                        <a:pt x="12148" y="15500"/>
                      </a:lnTo>
                      <a:cubicBezTo>
                        <a:pt x="12639" y="15789"/>
                        <a:pt x="13417" y="15789"/>
                        <a:pt x="13936" y="15500"/>
                      </a:cubicBezTo>
                      <a:lnTo>
                        <a:pt x="18752" y="12732"/>
                      </a:lnTo>
                      <a:cubicBezTo>
                        <a:pt x="19242" y="12443"/>
                        <a:pt x="19271" y="11982"/>
                        <a:pt x="18781" y="11694"/>
                      </a:cubicBezTo>
                      <a:lnTo>
                        <a:pt x="13821" y="8666"/>
                      </a:lnTo>
                      <a:lnTo>
                        <a:pt x="20280" y="4946"/>
                      </a:lnTo>
                      <a:cubicBezTo>
                        <a:pt x="20800" y="4657"/>
                        <a:pt x="20800" y="4167"/>
                        <a:pt x="20338" y="3879"/>
                      </a:cubicBezTo>
                      <a:lnTo>
                        <a:pt x="14340" y="216"/>
                      </a:lnTo>
                      <a:close/>
                    </a:path>
                  </a:pathLst>
                </a:custGeom>
                <a:solidFill>
                  <a:srgbClr val="61A1F0"/>
                </a:solidFill>
                <a:ln w="2878" cap="flat">
                  <a:noFill/>
                  <a:prstDash val="solid"/>
                  <a:miter/>
                </a:ln>
              </p:spPr>
              <p:txBody>
                <a:bodyPr rtlCol="0" anchor="ctr"/>
                <a:lstStyle/>
                <a:p>
                  <a:endParaRPr lang="zh-CN" altLang="en-US"/>
                </a:p>
              </p:txBody>
            </p:sp>
            <p:sp>
              <p:nvSpPr>
                <p:cNvPr id="497" name="Aichitds6-123"/>
                <p:cNvSpPr/>
                <p:nvPr/>
              </p:nvSpPr>
              <p:spPr>
                <a:xfrm>
                  <a:off x="9122914" y="5587194"/>
                  <a:ext cx="13323" cy="7901"/>
                </a:xfrm>
                <a:custGeom>
                  <a:avLst/>
                  <a:gdLst>
                    <a:gd name="connsiteX0" fmla="*/ 6986 w 13323"/>
                    <a:gd name="connsiteY0" fmla="*/ 216 h 7901"/>
                    <a:gd name="connsiteX1" fmla="*/ 5198 w 13323"/>
                    <a:gd name="connsiteY1" fmla="*/ 216 h 7901"/>
                    <a:gd name="connsiteX2" fmla="*/ 382 w 13323"/>
                    <a:gd name="connsiteY2" fmla="*/ 3013 h 7901"/>
                    <a:gd name="connsiteX3" fmla="*/ 354 w 13323"/>
                    <a:gd name="connsiteY3" fmla="*/ 4080 h 7901"/>
                    <a:gd name="connsiteX4" fmla="*/ 6323 w 13323"/>
                    <a:gd name="connsiteY4" fmla="*/ 7685 h 7901"/>
                    <a:gd name="connsiteX5" fmla="*/ 8111 w 13323"/>
                    <a:gd name="connsiteY5" fmla="*/ 7685 h 7901"/>
                    <a:gd name="connsiteX6" fmla="*/ 12927 w 13323"/>
                    <a:gd name="connsiteY6" fmla="*/ 4888 h 7901"/>
                    <a:gd name="connsiteX7" fmla="*/ 12985 w 13323"/>
                    <a:gd name="connsiteY7" fmla="*/ 3850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717" y="-72"/>
                        <a:pt x="5198" y="216"/>
                      </a:cubicBezTo>
                      <a:lnTo>
                        <a:pt x="382" y="3013"/>
                      </a:lnTo>
                      <a:cubicBezTo>
                        <a:pt x="-108" y="3302"/>
                        <a:pt x="-137" y="3792"/>
                        <a:pt x="354" y="4080"/>
                      </a:cubicBezTo>
                      <a:lnTo>
                        <a:pt x="6323" y="7685"/>
                      </a:lnTo>
                      <a:cubicBezTo>
                        <a:pt x="6813" y="7974"/>
                        <a:pt x="7592" y="7974"/>
                        <a:pt x="8111" y="7685"/>
                      </a:cubicBezTo>
                      <a:lnTo>
                        <a:pt x="12927" y="4888"/>
                      </a:lnTo>
                      <a:cubicBezTo>
                        <a:pt x="13446" y="4600"/>
                        <a:pt x="13446" y="4138"/>
                        <a:pt x="12985"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498" name="Aichitds6-124"/>
                <p:cNvSpPr/>
                <p:nvPr/>
              </p:nvSpPr>
              <p:spPr>
                <a:xfrm>
                  <a:off x="9131436" y="5592356"/>
                  <a:ext cx="13294" cy="7872"/>
                </a:xfrm>
                <a:custGeom>
                  <a:avLst/>
                  <a:gdLst>
                    <a:gd name="connsiteX0" fmla="*/ 7001 w 13294"/>
                    <a:gd name="connsiteY0" fmla="*/ 216 h 7872"/>
                    <a:gd name="connsiteX1" fmla="*/ 5213 w 13294"/>
                    <a:gd name="connsiteY1" fmla="*/ 216 h 7872"/>
                    <a:gd name="connsiteX2" fmla="*/ 397 w 13294"/>
                    <a:gd name="connsiteY2" fmla="*/ 2985 h 7872"/>
                    <a:gd name="connsiteX3" fmla="*/ 339 w 13294"/>
                    <a:gd name="connsiteY3" fmla="*/ 4052 h 7872"/>
                    <a:gd name="connsiteX4" fmla="*/ 6309 w 13294"/>
                    <a:gd name="connsiteY4" fmla="*/ 7656 h 7872"/>
                    <a:gd name="connsiteX5" fmla="*/ 8097 w 13294"/>
                    <a:gd name="connsiteY5" fmla="*/ 7656 h 7872"/>
                    <a:gd name="connsiteX6" fmla="*/ 12912 w 13294"/>
                    <a:gd name="connsiteY6" fmla="*/ 4888 h 7872"/>
                    <a:gd name="connsiteX7" fmla="*/ 12941 w 13294"/>
                    <a:gd name="connsiteY7" fmla="*/ 3821 h 7872"/>
                    <a:gd name="connsiteX8" fmla="*/ 7001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7001" y="216"/>
                      </a:moveTo>
                      <a:cubicBezTo>
                        <a:pt x="6539" y="-72"/>
                        <a:pt x="5732" y="-72"/>
                        <a:pt x="5213" y="216"/>
                      </a:cubicBezTo>
                      <a:lnTo>
                        <a:pt x="397" y="2985"/>
                      </a:lnTo>
                      <a:cubicBezTo>
                        <a:pt x="-122" y="3273"/>
                        <a:pt x="-122" y="3734"/>
                        <a:pt x="339" y="4052"/>
                      </a:cubicBezTo>
                      <a:lnTo>
                        <a:pt x="6309" y="7656"/>
                      </a:lnTo>
                      <a:cubicBezTo>
                        <a:pt x="6799" y="7945"/>
                        <a:pt x="7606" y="7945"/>
                        <a:pt x="8097" y="7656"/>
                      </a:cubicBezTo>
                      <a:lnTo>
                        <a:pt x="12912" y="4888"/>
                      </a:lnTo>
                      <a:cubicBezTo>
                        <a:pt x="13403" y="4600"/>
                        <a:pt x="13432" y="4109"/>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499" name="Aichitds6-125"/>
                <p:cNvSpPr/>
                <p:nvPr/>
              </p:nvSpPr>
              <p:spPr>
                <a:xfrm>
                  <a:off x="9140015" y="5597547"/>
                  <a:ext cx="13323" cy="7901"/>
                </a:xfrm>
                <a:custGeom>
                  <a:avLst/>
                  <a:gdLst>
                    <a:gd name="connsiteX0" fmla="*/ 6986 w 13323"/>
                    <a:gd name="connsiteY0" fmla="*/ 216 h 7901"/>
                    <a:gd name="connsiteX1" fmla="*/ 5198 w 13323"/>
                    <a:gd name="connsiteY1" fmla="*/ 216 h 7901"/>
                    <a:gd name="connsiteX2" fmla="*/ 382 w 13323"/>
                    <a:gd name="connsiteY2" fmla="*/ 2985 h 7901"/>
                    <a:gd name="connsiteX3" fmla="*/ 354 w 13323"/>
                    <a:gd name="connsiteY3" fmla="*/ 4052 h 7901"/>
                    <a:gd name="connsiteX4" fmla="*/ 6323 w 13323"/>
                    <a:gd name="connsiteY4" fmla="*/ 7685 h 7901"/>
                    <a:gd name="connsiteX5" fmla="*/ 8111 w 13323"/>
                    <a:gd name="connsiteY5" fmla="*/ 7685 h 7901"/>
                    <a:gd name="connsiteX6" fmla="*/ 12927 w 13323"/>
                    <a:gd name="connsiteY6" fmla="*/ 4888 h 7901"/>
                    <a:gd name="connsiteX7" fmla="*/ 12985 w 13323"/>
                    <a:gd name="connsiteY7" fmla="*/ 3821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689" y="-72"/>
                        <a:pt x="5198" y="216"/>
                      </a:cubicBezTo>
                      <a:lnTo>
                        <a:pt x="382" y="2985"/>
                      </a:lnTo>
                      <a:cubicBezTo>
                        <a:pt x="-108" y="3273"/>
                        <a:pt x="-137" y="3764"/>
                        <a:pt x="354" y="4052"/>
                      </a:cubicBezTo>
                      <a:lnTo>
                        <a:pt x="6323" y="7685"/>
                      </a:lnTo>
                      <a:cubicBezTo>
                        <a:pt x="6784" y="7974"/>
                        <a:pt x="7592" y="7974"/>
                        <a:pt x="8111" y="7685"/>
                      </a:cubicBezTo>
                      <a:lnTo>
                        <a:pt x="12927" y="4888"/>
                      </a:lnTo>
                      <a:cubicBezTo>
                        <a:pt x="13446" y="4600"/>
                        <a:pt x="13446" y="4138"/>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00" name="Aichitds6-126"/>
                <p:cNvSpPr/>
                <p:nvPr/>
              </p:nvSpPr>
              <p:spPr>
                <a:xfrm>
                  <a:off x="9148547" y="5602709"/>
                  <a:ext cx="13288" cy="7890"/>
                </a:xfrm>
                <a:custGeom>
                  <a:avLst/>
                  <a:gdLst>
                    <a:gd name="connsiteX0" fmla="*/ 6990 w 13288"/>
                    <a:gd name="connsiteY0" fmla="*/ 216 h 7890"/>
                    <a:gd name="connsiteX1" fmla="*/ 5202 w 13288"/>
                    <a:gd name="connsiteY1" fmla="*/ 216 h 7890"/>
                    <a:gd name="connsiteX2" fmla="*/ 386 w 13288"/>
                    <a:gd name="connsiteY2" fmla="*/ 3013 h 7890"/>
                    <a:gd name="connsiteX3" fmla="*/ 329 w 13288"/>
                    <a:gd name="connsiteY3" fmla="*/ 4052 h 7890"/>
                    <a:gd name="connsiteX4" fmla="*/ 6298 w 13288"/>
                    <a:gd name="connsiteY4" fmla="*/ 7685 h 7890"/>
                    <a:gd name="connsiteX5" fmla="*/ 8086 w 13288"/>
                    <a:gd name="connsiteY5" fmla="*/ 7685 h 7890"/>
                    <a:gd name="connsiteX6" fmla="*/ 12902 w 13288"/>
                    <a:gd name="connsiteY6" fmla="*/ 4917 h 7890"/>
                    <a:gd name="connsiteX7" fmla="*/ 12960 w 13288"/>
                    <a:gd name="connsiteY7" fmla="*/ 3850 h 7890"/>
                    <a:gd name="connsiteX8" fmla="*/ 6990 w 13288"/>
                    <a:gd name="connsiteY8" fmla="*/ 216 h 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 h="7890">
                      <a:moveTo>
                        <a:pt x="6990" y="216"/>
                      </a:moveTo>
                      <a:cubicBezTo>
                        <a:pt x="6529" y="-72"/>
                        <a:pt x="5721" y="-72"/>
                        <a:pt x="5202" y="216"/>
                      </a:cubicBezTo>
                      <a:lnTo>
                        <a:pt x="386" y="3013"/>
                      </a:lnTo>
                      <a:cubicBezTo>
                        <a:pt x="-104" y="3302"/>
                        <a:pt x="-133" y="3763"/>
                        <a:pt x="329" y="4052"/>
                      </a:cubicBezTo>
                      <a:lnTo>
                        <a:pt x="6298" y="7685"/>
                      </a:lnTo>
                      <a:cubicBezTo>
                        <a:pt x="6760" y="7974"/>
                        <a:pt x="7596" y="7945"/>
                        <a:pt x="8086" y="7685"/>
                      </a:cubicBezTo>
                      <a:lnTo>
                        <a:pt x="12902" y="4917"/>
                      </a:lnTo>
                      <a:cubicBezTo>
                        <a:pt x="13392" y="4628"/>
                        <a:pt x="13421" y="4138"/>
                        <a:pt x="12960" y="3850"/>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01" name="Aichitds6-127"/>
                <p:cNvSpPr/>
                <p:nvPr/>
              </p:nvSpPr>
              <p:spPr>
                <a:xfrm>
                  <a:off x="9157112" y="5607900"/>
                  <a:ext cx="13288" cy="7872"/>
                </a:xfrm>
                <a:custGeom>
                  <a:avLst/>
                  <a:gdLst>
                    <a:gd name="connsiteX0" fmla="*/ 6990 w 13288"/>
                    <a:gd name="connsiteY0" fmla="*/ 216 h 7872"/>
                    <a:gd name="connsiteX1" fmla="*/ 5202 w 13288"/>
                    <a:gd name="connsiteY1" fmla="*/ 216 h 7872"/>
                    <a:gd name="connsiteX2" fmla="*/ 386 w 13288"/>
                    <a:gd name="connsiteY2" fmla="*/ 2985 h 7872"/>
                    <a:gd name="connsiteX3" fmla="*/ 329 w 13288"/>
                    <a:gd name="connsiteY3" fmla="*/ 4052 h 7872"/>
                    <a:gd name="connsiteX4" fmla="*/ 6298 w 13288"/>
                    <a:gd name="connsiteY4" fmla="*/ 7656 h 7872"/>
                    <a:gd name="connsiteX5" fmla="*/ 8086 w 13288"/>
                    <a:gd name="connsiteY5" fmla="*/ 7656 h 7872"/>
                    <a:gd name="connsiteX6" fmla="*/ 12902 w 13288"/>
                    <a:gd name="connsiteY6" fmla="*/ 4859 h 7872"/>
                    <a:gd name="connsiteX7" fmla="*/ 12960 w 13288"/>
                    <a:gd name="connsiteY7" fmla="*/ 3792 h 7872"/>
                    <a:gd name="connsiteX8" fmla="*/ 6990 w 1328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 h="7872">
                      <a:moveTo>
                        <a:pt x="6990" y="216"/>
                      </a:moveTo>
                      <a:cubicBezTo>
                        <a:pt x="6500" y="-72"/>
                        <a:pt x="5721" y="-72"/>
                        <a:pt x="5202" y="216"/>
                      </a:cubicBezTo>
                      <a:lnTo>
                        <a:pt x="386" y="2985"/>
                      </a:lnTo>
                      <a:cubicBezTo>
                        <a:pt x="-104" y="3273"/>
                        <a:pt x="-133" y="3763"/>
                        <a:pt x="329" y="4052"/>
                      </a:cubicBezTo>
                      <a:lnTo>
                        <a:pt x="6298" y="7656"/>
                      </a:lnTo>
                      <a:cubicBezTo>
                        <a:pt x="6788" y="7945"/>
                        <a:pt x="7567" y="7945"/>
                        <a:pt x="8086" y="7656"/>
                      </a:cubicBezTo>
                      <a:lnTo>
                        <a:pt x="12902" y="4859"/>
                      </a:lnTo>
                      <a:cubicBezTo>
                        <a:pt x="13392" y="4571"/>
                        <a:pt x="13421" y="4109"/>
                        <a:pt x="12960" y="3792"/>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02" name="Aichitds6-128"/>
                <p:cNvSpPr/>
                <p:nvPr/>
              </p:nvSpPr>
              <p:spPr>
                <a:xfrm>
                  <a:off x="9165681" y="5613062"/>
                  <a:ext cx="13323" cy="7901"/>
                </a:xfrm>
                <a:custGeom>
                  <a:avLst/>
                  <a:gdLst>
                    <a:gd name="connsiteX0" fmla="*/ 6986 w 13323"/>
                    <a:gd name="connsiteY0" fmla="*/ 216 h 7901"/>
                    <a:gd name="connsiteX1" fmla="*/ 5198 w 13323"/>
                    <a:gd name="connsiteY1" fmla="*/ 216 h 7901"/>
                    <a:gd name="connsiteX2" fmla="*/ 382 w 13323"/>
                    <a:gd name="connsiteY2" fmla="*/ 3014 h 7901"/>
                    <a:gd name="connsiteX3" fmla="*/ 354 w 13323"/>
                    <a:gd name="connsiteY3" fmla="*/ 4081 h 7901"/>
                    <a:gd name="connsiteX4" fmla="*/ 6323 w 13323"/>
                    <a:gd name="connsiteY4" fmla="*/ 7685 h 7901"/>
                    <a:gd name="connsiteX5" fmla="*/ 8111 w 13323"/>
                    <a:gd name="connsiteY5" fmla="*/ 7685 h 7901"/>
                    <a:gd name="connsiteX6" fmla="*/ 12927 w 13323"/>
                    <a:gd name="connsiteY6" fmla="*/ 4888 h 7901"/>
                    <a:gd name="connsiteX7" fmla="*/ 12985 w 13323"/>
                    <a:gd name="connsiteY7" fmla="*/ 3821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689" y="-72"/>
                        <a:pt x="5198" y="216"/>
                      </a:cubicBezTo>
                      <a:lnTo>
                        <a:pt x="382" y="3014"/>
                      </a:lnTo>
                      <a:cubicBezTo>
                        <a:pt x="-108" y="3302"/>
                        <a:pt x="-137" y="3764"/>
                        <a:pt x="354" y="4081"/>
                      </a:cubicBezTo>
                      <a:lnTo>
                        <a:pt x="6323" y="7685"/>
                      </a:lnTo>
                      <a:cubicBezTo>
                        <a:pt x="6813" y="7974"/>
                        <a:pt x="7592" y="7974"/>
                        <a:pt x="8111" y="7685"/>
                      </a:cubicBezTo>
                      <a:lnTo>
                        <a:pt x="12927" y="4888"/>
                      </a:lnTo>
                      <a:cubicBezTo>
                        <a:pt x="13446" y="4600"/>
                        <a:pt x="13446" y="4138"/>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03" name="Aichitds6-129"/>
                <p:cNvSpPr/>
                <p:nvPr/>
              </p:nvSpPr>
              <p:spPr>
                <a:xfrm>
                  <a:off x="9174213" y="5618253"/>
                  <a:ext cx="13294" cy="7901"/>
                </a:xfrm>
                <a:custGeom>
                  <a:avLst/>
                  <a:gdLst>
                    <a:gd name="connsiteX0" fmla="*/ 6990 w 13294"/>
                    <a:gd name="connsiteY0" fmla="*/ 216 h 7901"/>
                    <a:gd name="connsiteX1" fmla="*/ 5202 w 13294"/>
                    <a:gd name="connsiteY1" fmla="*/ 216 h 7901"/>
                    <a:gd name="connsiteX2" fmla="*/ 386 w 13294"/>
                    <a:gd name="connsiteY2" fmla="*/ 3013 h 7901"/>
                    <a:gd name="connsiteX3" fmla="*/ 329 w 13294"/>
                    <a:gd name="connsiteY3" fmla="*/ 4052 h 7901"/>
                    <a:gd name="connsiteX4" fmla="*/ 6298 w 13294"/>
                    <a:gd name="connsiteY4" fmla="*/ 7685 h 7901"/>
                    <a:gd name="connsiteX5" fmla="*/ 8086 w 13294"/>
                    <a:gd name="connsiteY5" fmla="*/ 7685 h 7901"/>
                    <a:gd name="connsiteX6" fmla="*/ 12902 w 13294"/>
                    <a:gd name="connsiteY6" fmla="*/ 4888 h 7901"/>
                    <a:gd name="connsiteX7" fmla="*/ 12931 w 13294"/>
                    <a:gd name="connsiteY7" fmla="*/ 3821 h 7901"/>
                    <a:gd name="connsiteX8" fmla="*/ 6990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6990" y="216"/>
                      </a:moveTo>
                      <a:cubicBezTo>
                        <a:pt x="6500" y="-72"/>
                        <a:pt x="5721" y="-72"/>
                        <a:pt x="5202" y="216"/>
                      </a:cubicBezTo>
                      <a:lnTo>
                        <a:pt x="386" y="3013"/>
                      </a:lnTo>
                      <a:cubicBezTo>
                        <a:pt x="-104" y="3302"/>
                        <a:pt x="-133" y="3763"/>
                        <a:pt x="329" y="4052"/>
                      </a:cubicBezTo>
                      <a:lnTo>
                        <a:pt x="6298" y="7685"/>
                      </a:lnTo>
                      <a:cubicBezTo>
                        <a:pt x="6788" y="7974"/>
                        <a:pt x="7596" y="7974"/>
                        <a:pt x="8086" y="7685"/>
                      </a:cubicBezTo>
                      <a:lnTo>
                        <a:pt x="12902" y="4888"/>
                      </a:lnTo>
                      <a:cubicBezTo>
                        <a:pt x="13421" y="4600"/>
                        <a:pt x="13421" y="4109"/>
                        <a:pt x="12931"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04" name="Aichitds6-130"/>
                <p:cNvSpPr/>
                <p:nvPr/>
              </p:nvSpPr>
              <p:spPr>
                <a:xfrm>
                  <a:off x="9182781" y="5623415"/>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6 h 7872"/>
                    <a:gd name="connsiteX5" fmla="*/ 8111 w 13323"/>
                    <a:gd name="connsiteY5" fmla="*/ 7656 h 7872"/>
                    <a:gd name="connsiteX6" fmla="*/ 12927 w 13323"/>
                    <a:gd name="connsiteY6" fmla="*/ 4888 h 7872"/>
                    <a:gd name="connsiteX7" fmla="*/ 12984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717" y="-72"/>
                        <a:pt x="5198" y="216"/>
                      </a:cubicBezTo>
                      <a:lnTo>
                        <a:pt x="382" y="2985"/>
                      </a:lnTo>
                      <a:cubicBezTo>
                        <a:pt x="-108" y="3273"/>
                        <a:pt x="-137" y="3734"/>
                        <a:pt x="354" y="4052"/>
                      </a:cubicBezTo>
                      <a:lnTo>
                        <a:pt x="6323" y="7656"/>
                      </a:lnTo>
                      <a:cubicBezTo>
                        <a:pt x="6813" y="7945"/>
                        <a:pt x="7592" y="7945"/>
                        <a:pt x="8111" y="7656"/>
                      </a:cubicBezTo>
                      <a:lnTo>
                        <a:pt x="12927" y="4888"/>
                      </a:lnTo>
                      <a:cubicBezTo>
                        <a:pt x="13446" y="4600"/>
                        <a:pt x="13446" y="4138"/>
                        <a:pt x="12984"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05" name="Aichitds6-131"/>
                <p:cNvSpPr/>
                <p:nvPr/>
              </p:nvSpPr>
              <p:spPr>
                <a:xfrm>
                  <a:off x="9191317" y="5628605"/>
                  <a:ext cx="13323" cy="7901"/>
                </a:xfrm>
                <a:custGeom>
                  <a:avLst/>
                  <a:gdLst>
                    <a:gd name="connsiteX0" fmla="*/ 6986 w 13323"/>
                    <a:gd name="connsiteY0" fmla="*/ 216 h 7901"/>
                    <a:gd name="connsiteX1" fmla="*/ 5198 w 13323"/>
                    <a:gd name="connsiteY1" fmla="*/ 216 h 7901"/>
                    <a:gd name="connsiteX2" fmla="*/ 382 w 13323"/>
                    <a:gd name="connsiteY2" fmla="*/ 3014 h 7901"/>
                    <a:gd name="connsiteX3" fmla="*/ 354 w 13323"/>
                    <a:gd name="connsiteY3" fmla="*/ 4081 h 7901"/>
                    <a:gd name="connsiteX4" fmla="*/ 6323 w 13323"/>
                    <a:gd name="connsiteY4" fmla="*/ 7685 h 7901"/>
                    <a:gd name="connsiteX5" fmla="*/ 8111 w 13323"/>
                    <a:gd name="connsiteY5" fmla="*/ 7685 h 7901"/>
                    <a:gd name="connsiteX6" fmla="*/ 12927 w 13323"/>
                    <a:gd name="connsiteY6" fmla="*/ 4888 h 7901"/>
                    <a:gd name="connsiteX7" fmla="*/ 12985 w 13323"/>
                    <a:gd name="connsiteY7" fmla="*/ 3821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717" y="-72"/>
                        <a:pt x="5198" y="216"/>
                      </a:cubicBezTo>
                      <a:lnTo>
                        <a:pt x="382" y="3014"/>
                      </a:lnTo>
                      <a:cubicBezTo>
                        <a:pt x="-108" y="3302"/>
                        <a:pt x="-137" y="3763"/>
                        <a:pt x="354" y="4081"/>
                      </a:cubicBezTo>
                      <a:lnTo>
                        <a:pt x="6323" y="7685"/>
                      </a:lnTo>
                      <a:cubicBezTo>
                        <a:pt x="6784" y="7974"/>
                        <a:pt x="7592" y="7974"/>
                        <a:pt x="8111" y="7685"/>
                      </a:cubicBezTo>
                      <a:lnTo>
                        <a:pt x="12927" y="4888"/>
                      </a:lnTo>
                      <a:cubicBezTo>
                        <a:pt x="13446" y="4600"/>
                        <a:pt x="13446" y="4138"/>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06" name="Aichitds6-132"/>
                <p:cNvSpPr/>
                <p:nvPr/>
              </p:nvSpPr>
              <p:spPr>
                <a:xfrm>
                  <a:off x="9199993" y="5633854"/>
                  <a:ext cx="20392" cy="12169"/>
                </a:xfrm>
                <a:custGeom>
                  <a:avLst/>
                  <a:gdLst>
                    <a:gd name="connsiteX0" fmla="*/ 6990 w 20392"/>
                    <a:gd name="connsiteY0" fmla="*/ 216 h 12169"/>
                    <a:gd name="connsiteX1" fmla="*/ 5202 w 20392"/>
                    <a:gd name="connsiteY1" fmla="*/ 216 h 12169"/>
                    <a:gd name="connsiteX2" fmla="*/ 386 w 20392"/>
                    <a:gd name="connsiteY2" fmla="*/ 3013 h 12169"/>
                    <a:gd name="connsiteX3" fmla="*/ 329 w 20392"/>
                    <a:gd name="connsiteY3" fmla="*/ 4052 h 12169"/>
                    <a:gd name="connsiteX4" fmla="*/ 13392 w 20392"/>
                    <a:gd name="connsiteY4" fmla="*/ 11953 h 12169"/>
                    <a:gd name="connsiteX5" fmla="*/ 15180 w 20392"/>
                    <a:gd name="connsiteY5" fmla="*/ 11953 h 12169"/>
                    <a:gd name="connsiteX6" fmla="*/ 19996 w 20392"/>
                    <a:gd name="connsiteY6" fmla="*/ 9185 h 12169"/>
                    <a:gd name="connsiteX7" fmla="*/ 20054 w 20392"/>
                    <a:gd name="connsiteY7" fmla="*/ 8118 h 12169"/>
                    <a:gd name="connsiteX8" fmla="*/ 6990 w 20392"/>
                    <a:gd name="connsiteY8" fmla="*/ 216 h 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2" h="12169">
                      <a:moveTo>
                        <a:pt x="6990" y="216"/>
                      </a:moveTo>
                      <a:cubicBezTo>
                        <a:pt x="6500" y="-72"/>
                        <a:pt x="5721" y="-72"/>
                        <a:pt x="5202" y="216"/>
                      </a:cubicBezTo>
                      <a:lnTo>
                        <a:pt x="386" y="3013"/>
                      </a:lnTo>
                      <a:cubicBezTo>
                        <a:pt x="-104" y="3302"/>
                        <a:pt x="-133" y="3763"/>
                        <a:pt x="329" y="4052"/>
                      </a:cubicBezTo>
                      <a:lnTo>
                        <a:pt x="13392" y="11953"/>
                      </a:lnTo>
                      <a:cubicBezTo>
                        <a:pt x="13882" y="12241"/>
                        <a:pt x="14661" y="12241"/>
                        <a:pt x="15180" y="11953"/>
                      </a:cubicBezTo>
                      <a:lnTo>
                        <a:pt x="19996" y="9185"/>
                      </a:lnTo>
                      <a:cubicBezTo>
                        <a:pt x="20515" y="8896"/>
                        <a:pt x="20515" y="8406"/>
                        <a:pt x="20054" y="8118"/>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07" name="Aichitds6-133"/>
                <p:cNvSpPr/>
                <p:nvPr/>
              </p:nvSpPr>
              <p:spPr>
                <a:xfrm>
                  <a:off x="9112720" y="5589761"/>
                  <a:ext cx="13294" cy="7872"/>
                </a:xfrm>
                <a:custGeom>
                  <a:avLst/>
                  <a:gdLst>
                    <a:gd name="connsiteX0" fmla="*/ 7001 w 13294"/>
                    <a:gd name="connsiteY0" fmla="*/ 216 h 7872"/>
                    <a:gd name="connsiteX1" fmla="*/ 5213 w 13294"/>
                    <a:gd name="connsiteY1" fmla="*/ 216 h 7872"/>
                    <a:gd name="connsiteX2" fmla="*/ 397 w 13294"/>
                    <a:gd name="connsiteY2" fmla="*/ 2985 h 7872"/>
                    <a:gd name="connsiteX3" fmla="*/ 339 w 13294"/>
                    <a:gd name="connsiteY3" fmla="*/ 4052 h 7872"/>
                    <a:gd name="connsiteX4" fmla="*/ 6309 w 13294"/>
                    <a:gd name="connsiteY4" fmla="*/ 7656 h 7872"/>
                    <a:gd name="connsiteX5" fmla="*/ 8097 w 13294"/>
                    <a:gd name="connsiteY5" fmla="*/ 7656 h 7872"/>
                    <a:gd name="connsiteX6" fmla="*/ 12912 w 13294"/>
                    <a:gd name="connsiteY6" fmla="*/ 4859 h 7872"/>
                    <a:gd name="connsiteX7" fmla="*/ 12941 w 13294"/>
                    <a:gd name="connsiteY7" fmla="*/ 3792 h 7872"/>
                    <a:gd name="connsiteX8" fmla="*/ 7001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7001" y="216"/>
                      </a:moveTo>
                      <a:cubicBezTo>
                        <a:pt x="6539" y="-72"/>
                        <a:pt x="5732" y="-72"/>
                        <a:pt x="5213" y="216"/>
                      </a:cubicBezTo>
                      <a:lnTo>
                        <a:pt x="397" y="2985"/>
                      </a:lnTo>
                      <a:cubicBezTo>
                        <a:pt x="-122" y="3273"/>
                        <a:pt x="-122" y="3763"/>
                        <a:pt x="339" y="4052"/>
                      </a:cubicBezTo>
                      <a:lnTo>
                        <a:pt x="6309" y="7656"/>
                      </a:lnTo>
                      <a:cubicBezTo>
                        <a:pt x="6799" y="7945"/>
                        <a:pt x="7606" y="7945"/>
                        <a:pt x="8097" y="7656"/>
                      </a:cubicBezTo>
                      <a:lnTo>
                        <a:pt x="12912" y="4859"/>
                      </a:lnTo>
                      <a:cubicBezTo>
                        <a:pt x="13403" y="4571"/>
                        <a:pt x="13432" y="4109"/>
                        <a:pt x="12941" y="3792"/>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08" name="Aichitds6-134"/>
                <p:cNvSpPr/>
                <p:nvPr/>
              </p:nvSpPr>
              <p:spPr>
                <a:xfrm>
                  <a:off x="9121274" y="5594941"/>
                  <a:ext cx="13306" cy="7883"/>
                </a:xfrm>
                <a:custGeom>
                  <a:avLst/>
                  <a:gdLst>
                    <a:gd name="connsiteX0" fmla="*/ 7012 w 13306"/>
                    <a:gd name="connsiteY0" fmla="*/ 227 h 7883"/>
                    <a:gd name="connsiteX1" fmla="*/ 5224 w 13306"/>
                    <a:gd name="connsiteY1" fmla="*/ 227 h 7883"/>
                    <a:gd name="connsiteX2" fmla="*/ 408 w 13306"/>
                    <a:gd name="connsiteY2" fmla="*/ 2996 h 7883"/>
                    <a:gd name="connsiteX3" fmla="*/ 350 w 13306"/>
                    <a:gd name="connsiteY3" fmla="*/ 4063 h 7883"/>
                    <a:gd name="connsiteX4" fmla="*/ 6320 w 13306"/>
                    <a:gd name="connsiteY4" fmla="*/ 7667 h 7883"/>
                    <a:gd name="connsiteX5" fmla="*/ 8108 w 13306"/>
                    <a:gd name="connsiteY5" fmla="*/ 7667 h 7883"/>
                    <a:gd name="connsiteX6" fmla="*/ 12924 w 13306"/>
                    <a:gd name="connsiteY6" fmla="*/ 4899 h 7883"/>
                    <a:gd name="connsiteX7" fmla="*/ 12952 w 13306"/>
                    <a:gd name="connsiteY7" fmla="*/ 3832 h 7883"/>
                    <a:gd name="connsiteX8" fmla="*/ 7012 w 13306"/>
                    <a:gd name="connsiteY8" fmla="*/ 227 h 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6" h="7883">
                      <a:moveTo>
                        <a:pt x="7012" y="227"/>
                      </a:moveTo>
                      <a:cubicBezTo>
                        <a:pt x="6522" y="-90"/>
                        <a:pt x="5743" y="-61"/>
                        <a:pt x="5224" y="227"/>
                      </a:cubicBezTo>
                      <a:lnTo>
                        <a:pt x="408" y="2996"/>
                      </a:lnTo>
                      <a:cubicBezTo>
                        <a:pt x="-111" y="3284"/>
                        <a:pt x="-140" y="3745"/>
                        <a:pt x="350" y="4063"/>
                      </a:cubicBezTo>
                      <a:lnTo>
                        <a:pt x="6320" y="7667"/>
                      </a:lnTo>
                      <a:cubicBezTo>
                        <a:pt x="6810" y="7956"/>
                        <a:pt x="7589" y="7956"/>
                        <a:pt x="8108" y="7667"/>
                      </a:cubicBezTo>
                      <a:lnTo>
                        <a:pt x="12924" y="4899"/>
                      </a:lnTo>
                      <a:cubicBezTo>
                        <a:pt x="13414" y="4611"/>
                        <a:pt x="13443" y="4149"/>
                        <a:pt x="12952" y="3832"/>
                      </a:cubicBezTo>
                      <a:lnTo>
                        <a:pt x="7012" y="227"/>
                      </a:lnTo>
                      <a:close/>
                    </a:path>
                  </a:pathLst>
                </a:custGeom>
                <a:solidFill>
                  <a:srgbClr val="61A1F0"/>
                </a:solidFill>
                <a:ln w="2878" cap="flat">
                  <a:noFill/>
                  <a:prstDash val="solid"/>
                  <a:miter/>
                </a:ln>
              </p:spPr>
              <p:txBody>
                <a:bodyPr rtlCol="0" anchor="ctr"/>
                <a:lstStyle/>
                <a:p>
                  <a:endParaRPr lang="zh-CN" altLang="en-US"/>
                </a:p>
              </p:txBody>
            </p:sp>
            <p:sp>
              <p:nvSpPr>
                <p:cNvPr id="509" name="Aichitds6-135"/>
                <p:cNvSpPr/>
                <p:nvPr/>
              </p:nvSpPr>
              <p:spPr>
                <a:xfrm>
                  <a:off x="9129850" y="5600113"/>
                  <a:ext cx="13294" cy="7901"/>
                </a:xfrm>
                <a:custGeom>
                  <a:avLst/>
                  <a:gdLst>
                    <a:gd name="connsiteX0" fmla="*/ 7001 w 13294"/>
                    <a:gd name="connsiteY0" fmla="*/ 216 h 7901"/>
                    <a:gd name="connsiteX1" fmla="*/ 5213 w 13294"/>
                    <a:gd name="connsiteY1" fmla="*/ 216 h 7901"/>
                    <a:gd name="connsiteX2" fmla="*/ 397 w 13294"/>
                    <a:gd name="connsiteY2" fmla="*/ 3014 h 7901"/>
                    <a:gd name="connsiteX3" fmla="*/ 339 w 13294"/>
                    <a:gd name="connsiteY3" fmla="*/ 4081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50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03" y="-72"/>
                        <a:pt x="5213" y="216"/>
                      </a:cubicBezTo>
                      <a:lnTo>
                        <a:pt x="397" y="3014"/>
                      </a:lnTo>
                      <a:cubicBezTo>
                        <a:pt x="-122" y="3302"/>
                        <a:pt x="-122" y="3764"/>
                        <a:pt x="339" y="4081"/>
                      </a:cubicBezTo>
                      <a:lnTo>
                        <a:pt x="6309" y="7685"/>
                      </a:lnTo>
                      <a:cubicBezTo>
                        <a:pt x="6799" y="7974"/>
                        <a:pt x="7606" y="7974"/>
                        <a:pt x="8097" y="7685"/>
                      </a:cubicBezTo>
                      <a:lnTo>
                        <a:pt x="12912" y="4888"/>
                      </a:lnTo>
                      <a:cubicBezTo>
                        <a:pt x="13403" y="4600"/>
                        <a:pt x="13432" y="4138"/>
                        <a:pt x="12941"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10" name="Aichitds6-136"/>
                <p:cNvSpPr/>
                <p:nvPr/>
              </p:nvSpPr>
              <p:spPr>
                <a:xfrm>
                  <a:off x="9138396" y="5605304"/>
                  <a:ext cx="13284" cy="7872"/>
                </a:xfrm>
                <a:custGeom>
                  <a:avLst/>
                  <a:gdLst>
                    <a:gd name="connsiteX0" fmla="*/ 6990 w 13284"/>
                    <a:gd name="connsiteY0" fmla="*/ 216 h 7872"/>
                    <a:gd name="connsiteX1" fmla="*/ 5202 w 13284"/>
                    <a:gd name="connsiteY1" fmla="*/ 216 h 7872"/>
                    <a:gd name="connsiteX2" fmla="*/ 386 w 13284"/>
                    <a:gd name="connsiteY2" fmla="*/ 2985 h 7872"/>
                    <a:gd name="connsiteX3" fmla="*/ 329 w 13284"/>
                    <a:gd name="connsiteY3" fmla="*/ 4052 h 7872"/>
                    <a:gd name="connsiteX4" fmla="*/ 6298 w 13284"/>
                    <a:gd name="connsiteY4" fmla="*/ 7656 h 7872"/>
                    <a:gd name="connsiteX5" fmla="*/ 8086 w 13284"/>
                    <a:gd name="connsiteY5" fmla="*/ 7656 h 7872"/>
                    <a:gd name="connsiteX6" fmla="*/ 12902 w 13284"/>
                    <a:gd name="connsiteY6" fmla="*/ 4888 h 7872"/>
                    <a:gd name="connsiteX7" fmla="*/ 12931 w 13284"/>
                    <a:gd name="connsiteY7" fmla="*/ 3821 h 7872"/>
                    <a:gd name="connsiteX8" fmla="*/ 6990 w 1328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3" h="7872">
                      <a:moveTo>
                        <a:pt x="6990" y="216"/>
                      </a:moveTo>
                      <a:cubicBezTo>
                        <a:pt x="6500" y="-72"/>
                        <a:pt x="5693" y="-72"/>
                        <a:pt x="5202" y="216"/>
                      </a:cubicBezTo>
                      <a:lnTo>
                        <a:pt x="386" y="2985"/>
                      </a:lnTo>
                      <a:cubicBezTo>
                        <a:pt x="-104" y="3273"/>
                        <a:pt x="-133" y="3763"/>
                        <a:pt x="329" y="4052"/>
                      </a:cubicBezTo>
                      <a:lnTo>
                        <a:pt x="6298" y="7656"/>
                      </a:lnTo>
                      <a:cubicBezTo>
                        <a:pt x="6788" y="7945"/>
                        <a:pt x="7596" y="7945"/>
                        <a:pt x="8086" y="7656"/>
                      </a:cubicBezTo>
                      <a:lnTo>
                        <a:pt x="12902" y="4888"/>
                      </a:lnTo>
                      <a:cubicBezTo>
                        <a:pt x="13392" y="4600"/>
                        <a:pt x="13421" y="4109"/>
                        <a:pt x="12931"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11" name="Aichitds6-137"/>
                <p:cNvSpPr/>
                <p:nvPr/>
              </p:nvSpPr>
              <p:spPr>
                <a:xfrm>
                  <a:off x="9146961" y="5610466"/>
                  <a:ext cx="13288" cy="7887"/>
                </a:xfrm>
                <a:custGeom>
                  <a:avLst/>
                  <a:gdLst>
                    <a:gd name="connsiteX0" fmla="*/ 6961 w 13288"/>
                    <a:gd name="connsiteY0" fmla="*/ 216 h 7887"/>
                    <a:gd name="connsiteX1" fmla="*/ 5202 w 13288"/>
                    <a:gd name="connsiteY1" fmla="*/ 216 h 7887"/>
                    <a:gd name="connsiteX2" fmla="*/ 386 w 13288"/>
                    <a:gd name="connsiteY2" fmla="*/ 2985 h 7887"/>
                    <a:gd name="connsiteX3" fmla="*/ 329 w 13288"/>
                    <a:gd name="connsiteY3" fmla="*/ 4052 h 7887"/>
                    <a:gd name="connsiteX4" fmla="*/ 6298 w 13288"/>
                    <a:gd name="connsiteY4" fmla="*/ 7685 h 7887"/>
                    <a:gd name="connsiteX5" fmla="*/ 8086 w 13288"/>
                    <a:gd name="connsiteY5" fmla="*/ 7657 h 7887"/>
                    <a:gd name="connsiteX6" fmla="*/ 12902 w 13288"/>
                    <a:gd name="connsiteY6" fmla="*/ 4888 h 7887"/>
                    <a:gd name="connsiteX7" fmla="*/ 12960 w 13288"/>
                    <a:gd name="connsiteY7" fmla="*/ 3850 h 7887"/>
                    <a:gd name="connsiteX8" fmla="*/ 6961 w 13288"/>
                    <a:gd name="connsiteY8" fmla="*/ 216 h 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 h="7886">
                      <a:moveTo>
                        <a:pt x="6961" y="216"/>
                      </a:moveTo>
                      <a:cubicBezTo>
                        <a:pt x="6471" y="-72"/>
                        <a:pt x="5693" y="-72"/>
                        <a:pt x="5202" y="216"/>
                      </a:cubicBezTo>
                      <a:lnTo>
                        <a:pt x="386" y="2985"/>
                      </a:lnTo>
                      <a:cubicBezTo>
                        <a:pt x="-104" y="3273"/>
                        <a:pt x="-133" y="3735"/>
                        <a:pt x="329" y="4052"/>
                      </a:cubicBezTo>
                      <a:lnTo>
                        <a:pt x="6298" y="7685"/>
                      </a:lnTo>
                      <a:cubicBezTo>
                        <a:pt x="6788" y="7974"/>
                        <a:pt x="7567" y="7945"/>
                        <a:pt x="8086" y="7657"/>
                      </a:cubicBezTo>
                      <a:lnTo>
                        <a:pt x="12902" y="4888"/>
                      </a:lnTo>
                      <a:cubicBezTo>
                        <a:pt x="13392" y="4600"/>
                        <a:pt x="13421" y="4138"/>
                        <a:pt x="12960" y="3850"/>
                      </a:cubicBezTo>
                      <a:lnTo>
                        <a:pt x="6961" y="216"/>
                      </a:lnTo>
                      <a:close/>
                    </a:path>
                  </a:pathLst>
                </a:custGeom>
                <a:solidFill>
                  <a:srgbClr val="61A1F0"/>
                </a:solidFill>
                <a:ln w="2878" cap="flat">
                  <a:noFill/>
                  <a:prstDash val="solid"/>
                  <a:miter/>
                </a:ln>
              </p:spPr>
              <p:txBody>
                <a:bodyPr rtlCol="0" anchor="ctr"/>
                <a:lstStyle/>
                <a:p>
                  <a:endParaRPr lang="zh-CN" altLang="en-US"/>
                </a:p>
              </p:txBody>
            </p:sp>
            <p:sp>
              <p:nvSpPr>
                <p:cNvPr id="512" name="Aichitds6-138"/>
                <p:cNvSpPr/>
                <p:nvPr/>
              </p:nvSpPr>
              <p:spPr>
                <a:xfrm>
                  <a:off x="9155486" y="5615657"/>
                  <a:ext cx="13294" cy="7898"/>
                </a:xfrm>
                <a:custGeom>
                  <a:avLst/>
                  <a:gdLst>
                    <a:gd name="connsiteX0" fmla="*/ 7001 w 13294"/>
                    <a:gd name="connsiteY0" fmla="*/ 216 h 7898"/>
                    <a:gd name="connsiteX1" fmla="*/ 5213 w 13294"/>
                    <a:gd name="connsiteY1" fmla="*/ 216 h 7898"/>
                    <a:gd name="connsiteX2" fmla="*/ 397 w 13294"/>
                    <a:gd name="connsiteY2" fmla="*/ 2985 h 7898"/>
                    <a:gd name="connsiteX3" fmla="*/ 339 w 13294"/>
                    <a:gd name="connsiteY3" fmla="*/ 4052 h 7898"/>
                    <a:gd name="connsiteX4" fmla="*/ 6309 w 13294"/>
                    <a:gd name="connsiteY4" fmla="*/ 7685 h 7898"/>
                    <a:gd name="connsiteX5" fmla="*/ 8096 w 13294"/>
                    <a:gd name="connsiteY5" fmla="*/ 7657 h 7898"/>
                    <a:gd name="connsiteX6" fmla="*/ 12912 w 13294"/>
                    <a:gd name="connsiteY6" fmla="*/ 4859 h 7898"/>
                    <a:gd name="connsiteX7" fmla="*/ 12941 w 13294"/>
                    <a:gd name="connsiteY7" fmla="*/ 3821 h 7898"/>
                    <a:gd name="connsiteX8" fmla="*/ 7001 w 13294"/>
                    <a:gd name="connsiteY8" fmla="*/ 216 h 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98">
                      <a:moveTo>
                        <a:pt x="7001" y="216"/>
                      </a:moveTo>
                      <a:cubicBezTo>
                        <a:pt x="6510" y="-72"/>
                        <a:pt x="5732" y="-72"/>
                        <a:pt x="5213" y="216"/>
                      </a:cubicBezTo>
                      <a:lnTo>
                        <a:pt x="397" y="2985"/>
                      </a:lnTo>
                      <a:cubicBezTo>
                        <a:pt x="-122" y="3273"/>
                        <a:pt x="-122" y="3763"/>
                        <a:pt x="339" y="4052"/>
                      </a:cubicBezTo>
                      <a:lnTo>
                        <a:pt x="6309" y="7685"/>
                      </a:lnTo>
                      <a:cubicBezTo>
                        <a:pt x="6770" y="7974"/>
                        <a:pt x="7577" y="7974"/>
                        <a:pt x="8096" y="7657"/>
                      </a:cubicBezTo>
                      <a:lnTo>
                        <a:pt x="12912" y="4859"/>
                      </a:lnTo>
                      <a:cubicBezTo>
                        <a:pt x="13403" y="4571"/>
                        <a:pt x="13431" y="4109"/>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13" name="Aichitds6-139"/>
                <p:cNvSpPr/>
                <p:nvPr/>
              </p:nvSpPr>
              <p:spPr>
                <a:xfrm>
                  <a:off x="9164040" y="5620819"/>
                  <a:ext cx="13310" cy="7872"/>
                </a:xfrm>
                <a:custGeom>
                  <a:avLst/>
                  <a:gdLst>
                    <a:gd name="connsiteX0" fmla="*/ 7012 w 13310"/>
                    <a:gd name="connsiteY0" fmla="*/ 216 h 7872"/>
                    <a:gd name="connsiteX1" fmla="*/ 5224 w 13310"/>
                    <a:gd name="connsiteY1" fmla="*/ 216 h 7872"/>
                    <a:gd name="connsiteX2" fmla="*/ 408 w 13310"/>
                    <a:gd name="connsiteY2" fmla="*/ 3013 h 7872"/>
                    <a:gd name="connsiteX3" fmla="*/ 350 w 13310"/>
                    <a:gd name="connsiteY3" fmla="*/ 4052 h 7872"/>
                    <a:gd name="connsiteX4" fmla="*/ 6320 w 13310"/>
                    <a:gd name="connsiteY4" fmla="*/ 7656 h 7872"/>
                    <a:gd name="connsiteX5" fmla="*/ 8108 w 13310"/>
                    <a:gd name="connsiteY5" fmla="*/ 7656 h 7872"/>
                    <a:gd name="connsiteX6" fmla="*/ 12924 w 13310"/>
                    <a:gd name="connsiteY6" fmla="*/ 4859 h 7872"/>
                    <a:gd name="connsiteX7" fmla="*/ 12981 w 13310"/>
                    <a:gd name="connsiteY7" fmla="*/ 3821 h 7872"/>
                    <a:gd name="connsiteX8" fmla="*/ 7012 w 13310"/>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10" h="7872">
                      <a:moveTo>
                        <a:pt x="7012" y="216"/>
                      </a:moveTo>
                      <a:cubicBezTo>
                        <a:pt x="6550" y="-72"/>
                        <a:pt x="5743" y="-72"/>
                        <a:pt x="5224" y="216"/>
                      </a:cubicBezTo>
                      <a:lnTo>
                        <a:pt x="408" y="3013"/>
                      </a:lnTo>
                      <a:cubicBezTo>
                        <a:pt x="-111" y="3302"/>
                        <a:pt x="-140" y="3763"/>
                        <a:pt x="350" y="4052"/>
                      </a:cubicBezTo>
                      <a:lnTo>
                        <a:pt x="6320" y="7656"/>
                      </a:lnTo>
                      <a:cubicBezTo>
                        <a:pt x="6810" y="7945"/>
                        <a:pt x="7589" y="7945"/>
                        <a:pt x="8108" y="7656"/>
                      </a:cubicBezTo>
                      <a:lnTo>
                        <a:pt x="12924" y="4859"/>
                      </a:lnTo>
                      <a:cubicBezTo>
                        <a:pt x="13414" y="4571"/>
                        <a:pt x="13443" y="4109"/>
                        <a:pt x="12981" y="3821"/>
                      </a:cubicBezTo>
                      <a:lnTo>
                        <a:pt x="7012" y="216"/>
                      </a:lnTo>
                      <a:close/>
                    </a:path>
                  </a:pathLst>
                </a:custGeom>
                <a:solidFill>
                  <a:srgbClr val="61A1F0"/>
                </a:solidFill>
                <a:ln w="2878" cap="flat">
                  <a:noFill/>
                  <a:prstDash val="solid"/>
                  <a:miter/>
                </a:ln>
              </p:spPr>
              <p:txBody>
                <a:bodyPr rtlCol="0" anchor="ctr"/>
                <a:lstStyle/>
                <a:p>
                  <a:endParaRPr lang="zh-CN" altLang="en-US"/>
                </a:p>
              </p:txBody>
            </p:sp>
            <p:sp>
              <p:nvSpPr>
                <p:cNvPr id="514" name="Aichitds6-140"/>
                <p:cNvSpPr/>
                <p:nvPr/>
              </p:nvSpPr>
              <p:spPr>
                <a:xfrm>
                  <a:off x="9172587" y="5626010"/>
                  <a:ext cx="13294" cy="7901"/>
                </a:xfrm>
                <a:custGeom>
                  <a:avLst/>
                  <a:gdLst>
                    <a:gd name="connsiteX0" fmla="*/ 7001 w 13294"/>
                    <a:gd name="connsiteY0" fmla="*/ 216 h 7901"/>
                    <a:gd name="connsiteX1" fmla="*/ 5213 w 13294"/>
                    <a:gd name="connsiteY1" fmla="*/ 216 h 7901"/>
                    <a:gd name="connsiteX2" fmla="*/ 397 w 13294"/>
                    <a:gd name="connsiteY2" fmla="*/ 2985 h 7901"/>
                    <a:gd name="connsiteX3" fmla="*/ 339 w 13294"/>
                    <a:gd name="connsiteY3" fmla="*/ 4052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21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03" y="-72"/>
                        <a:pt x="5213" y="216"/>
                      </a:cubicBezTo>
                      <a:lnTo>
                        <a:pt x="397" y="2985"/>
                      </a:lnTo>
                      <a:cubicBezTo>
                        <a:pt x="-122" y="3273"/>
                        <a:pt x="-122" y="3763"/>
                        <a:pt x="339" y="4052"/>
                      </a:cubicBezTo>
                      <a:lnTo>
                        <a:pt x="6309" y="7685"/>
                      </a:lnTo>
                      <a:cubicBezTo>
                        <a:pt x="6799" y="7974"/>
                        <a:pt x="7577" y="7974"/>
                        <a:pt x="8097" y="7685"/>
                      </a:cubicBezTo>
                      <a:lnTo>
                        <a:pt x="12912" y="4888"/>
                      </a:lnTo>
                      <a:cubicBezTo>
                        <a:pt x="13403" y="4600"/>
                        <a:pt x="13431" y="4138"/>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15" name="Aichitds6-141"/>
                <p:cNvSpPr/>
                <p:nvPr/>
              </p:nvSpPr>
              <p:spPr>
                <a:xfrm>
                  <a:off x="9181123" y="5631172"/>
                  <a:ext cx="13294" cy="7901"/>
                </a:xfrm>
                <a:custGeom>
                  <a:avLst/>
                  <a:gdLst>
                    <a:gd name="connsiteX0" fmla="*/ 7001 w 13294"/>
                    <a:gd name="connsiteY0" fmla="*/ 216 h 7901"/>
                    <a:gd name="connsiteX1" fmla="*/ 5213 w 13294"/>
                    <a:gd name="connsiteY1" fmla="*/ 216 h 7901"/>
                    <a:gd name="connsiteX2" fmla="*/ 397 w 13294"/>
                    <a:gd name="connsiteY2" fmla="*/ 2985 h 7901"/>
                    <a:gd name="connsiteX3" fmla="*/ 339 w 13294"/>
                    <a:gd name="connsiteY3" fmla="*/ 4052 h 7901"/>
                    <a:gd name="connsiteX4" fmla="*/ 6309 w 13294"/>
                    <a:gd name="connsiteY4" fmla="*/ 7685 h 7901"/>
                    <a:gd name="connsiteX5" fmla="*/ 8097 w 13294"/>
                    <a:gd name="connsiteY5" fmla="*/ 7685 h 7901"/>
                    <a:gd name="connsiteX6" fmla="*/ 12912 w 13294"/>
                    <a:gd name="connsiteY6" fmla="*/ 4917 h 7901"/>
                    <a:gd name="connsiteX7" fmla="*/ 12941 w 13294"/>
                    <a:gd name="connsiteY7" fmla="*/ 3850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32" y="-72"/>
                        <a:pt x="5213" y="216"/>
                      </a:cubicBezTo>
                      <a:lnTo>
                        <a:pt x="397" y="2985"/>
                      </a:lnTo>
                      <a:cubicBezTo>
                        <a:pt x="-122" y="3273"/>
                        <a:pt x="-122" y="3763"/>
                        <a:pt x="339" y="4052"/>
                      </a:cubicBezTo>
                      <a:lnTo>
                        <a:pt x="6309" y="7685"/>
                      </a:lnTo>
                      <a:cubicBezTo>
                        <a:pt x="6799" y="7974"/>
                        <a:pt x="7606" y="7974"/>
                        <a:pt x="8097" y="7685"/>
                      </a:cubicBezTo>
                      <a:lnTo>
                        <a:pt x="12912" y="4917"/>
                      </a:lnTo>
                      <a:cubicBezTo>
                        <a:pt x="13403" y="4628"/>
                        <a:pt x="13432" y="4138"/>
                        <a:pt x="12941"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16" name="Aichitds6-142"/>
                <p:cNvSpPr/>
                <p:nvPr/>
              </p:nvSpPr>
              <p:spPr>
                <a:xfrm>
                  <a:off x="9189688" y="5636363"/>
                  <a:ext cx="13298" cy="7901"/>
                </a:xfrm>
                <a:custGeom>
                  <a:avLst/>
                  <a:gdLst>
                    <a:gd name="connsiteX0" fmla="*/ 7001 w 13298"/>
                    <a:gd name="connsiteY0" fmla="*/ 216 h 7901"/>
                    <a:gd name="connsiteX1" fmla="*/ 5213 w 13298"/>
                    <a:gd name="connsiteY1" fmla="*/ 216 h 7901"/>
                    <a:gd name="connsiteX2" fmla="*/ 397 w 13298"/>
                    <a:gd name="connsiteY2" fmla="*/ 3013 h 7901"/>
                    <a:gd name="connsiteX3" fmla="*/ 339 w 13298"/>
                    <a:gd name="connsiteY3" fmla="*/ 4080 h 7901"/>
                    <a:gd name="connsiteX4" fmla="*/ 6309 w 13298"/>
                    <a:gd name="connsiteY4" fmla="*/ 7685 h 7901"/>
                    <a:gd name="connsiteX5" fmla="*/ 8097 w 13298"/>
                    <a:gd name="connsiteY5" fmla="*/ 7685 h 7901"/>
                    <a:gd name="connsiteX6" fmla="*/ 12912 w 13298"/>
                    <a:gd name="connsiteY6" fmla="*/ 4888 h 7901"/>
                    <a:gd name="connsiteX7" fmla="*/ 12970 w 13298"/>
                    <a:gd name="connsiteY7" fmla="*/ 3821 h 7901"/>
                    <a:gd name="connsiteX8" fmla="*/ 7001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7001" y="216"/>
                      </a:moveTo>
                      <a:cubicBezTo>
                        <a:pt x="6510" y="-72"/>
                        <a:pt x="5732" y="-72"/>
                        <a:pt x="5213" y="216"/>
                      </a:cubicBezTo>
                      <a:lnTo>
                        <a:pt x="397" y="3013"/>
                      </a:lnTo>
                      <a:cubicBezTo>
                        <a:pt x="-122" y="3302"/>
                        <a:pt x="-122" y="3763"/>
                        <a:pt x="339" y="4080"/>
                      </a:cubicBezTo>
                      <a:lnTo>
                        <a:pt x="6309" y="7685"/>
                      </a:lnTo>
                      <a:cubicBezTo>
                        <a:pt x="6799" y="7973"/>
                        <a:pt x="7577" y="7973"/>
                        <a:pt x="8097" y="7685"/>
                      </a:cubicBezTo>
                      <a:lnTo>
                        <a:pt x="12912" y="4888"/>
                      </a:lnTo>
                      <a:cubicBezTo>
                        <a:pt x="13403" y="4600"/>
                        <a:pt x="13432" y="4138"/>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17" name="Aichitds6-143"/>
                <p:cNvSpPr/>
                <p:nvPr/>
              </p:nvSpPr>
              <p:spPr>
                <a:xfrm>
                  <a:off x="9198234" y="5641524"/>
                  <a:ext cx="14730" cy="8766"/>
                </a:xfrm>
                <a:custGeom>
                  <a:avLst/>
                  <a:gdLst>
                    <a:gd name="connsiteX0" fmla="*/ 6990 w 14730"/>
                    <a:gd name="connsiteY0" fmla="*/ 216 h 8766"/>
                    <a:gd name="connsiteX1" fmla="*/ 5202 w 14730"/>
                    <a:gd name="connsiteY1" fmla="*/ 216 h 8766"/>
                    <a:gd name="connsiteX2" fmla="*/ 386 w 14730"/>
                    <a:gd name="connsiteY2" fmla="*/ 2985 h 8766"/>
                    <a:gd name="connsiteX3" fmla="*/ 329 w 14730"/>
                    <a:gd name="connsiteY3" fmla="*/ 4052 h 8766"/>
                    <a:gd name="connsiteX4" fmla="*/ 7740 w 14730"/>
                    <a:gd name="connsiteY4" fmla="*/ 8550 h 8766"/>
                    <a:gd name="connsiteX5" fmla="*/ 9528 w 14730"/>
                    <a:gd name="connsiteY5" fmla="*/ 8550 h 8766"/>
                    <a:gd name="connsiteX6" fmla="*/ 14344 w 14730"/>
                    <a:gd name="connsiteY6" fmla="*/ 5782 h 8766"/>
                    <a:gd name="connsiteX7" fmla="*/ 14402 w 14730"/>
                    <a:gd name="connsiteY7" fmla="*/ 4715 h 8766"/>
                    <a:gd name="connsiteX8" fmla="*/ 6990 w 14730"/>
                    <a:gd name="connsiteY8" fmla="*/ 216 h 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 h="8766">
                      <a:moveTo>
                        <a:pt x="6990" y="216"/>
                      </a:moveTo>
                      <a:cubicBezTo>
                        <a:pt x="6500" y="-72"/>
                        <a:pt x="5721" y="-72"/>
                        <a:pt x="5202" y="216"/>
                      </a:cubicBezTo>
                      <a:lnTo>
                        <a:pt x="386" y="2985"/>
                      </a:lnTo>
                      <a:cubicBezTo>
                        <a:pt x="-104" y="3302"/>
                        <a:pt x="-133" y="3764"/>
                        <a:pt x="329" y="4052"/>
                      </a:cubicBezTo>
                      <a:lnTo>
                        <a:pt x="7740" y="8550"/>
                      </a:lnTo>
                      <a:cubicBezTo>
                        <a:pt x="8201" y="8839"/>
                        <a:pt x="9009" y="8839"/>
                        <a:pt x="9528" y="8550"/>
                      </a:cubicBezTo>
                      <a:lnTo>
                        <a:pt x="14344" y="5782"/>
                      </a:lnTo>
                      <a:cubicBezTo>
                        <a:pt x="14834" y="5494"/>
                        <a:pt x="14863" y="5003"/>
                        <a:pt x="14402" y="4715"/>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18" name="Aichitds6-144"/>
                <p:cNvSpPr/>
                <p:nvPr/>
              </p:nvSpPr>
              <p:spPr>
                <a:xfrm>
                  <a:off x="9079831" y="5578601"/>
                  <a:ext cx="13799" cy="8189"/>
                </a:xfrm>
                <a:custGeom>
                  <a:avLst/>
                  <a:gdLst>
                    <a:gd name="connsiteX0" fmla="*/ 6957 w 13799"/>
                    <a:gd name="connsiteY0" fmla="*/ 216 h 8189"/>
                    <a:gd name="connsiteX1" fmla="*/ 5198 w 13799"/>
                    <a:gd name="connsiteY1" fmla="*/ 216 h 8189"/>
                    <a:gd name="connsiteX2" fmla="*/ 382 w 13799"/>
                    <a:gd name="connsiteY2" fmla="*/ 3013 h 8189"/>
                    <a:gd name="connsiteX3" fmla="*/ 354 w 13799"/>
                    <a:gd name="connsiteY3" fmla="*/ 4052 h 8189"/>
                    <a:gd name="connsiteX4" fmla="*/ 6813 w 13799"/>
                    <a:gd name="connsiteY4" fmla="*/ 7974 h 8189"/>
                    <a:gd name="connsiteX5" fmla="*/ 8601 w 13799"/>
                    <a:gd name="connsiteY5" fmla="*/ 7974 h 8189"/>
                    <a:gd name="connsiteX6" fmla="*/ 13417 w 13799"/>
                    <a:gd name="connsiteY6" fmla="*/ 5176 h 8189"/>
                    <a:gd name="connsiteX7" fmla="*/ 13446 w 13799"/>
                    <a:gd name="connsiteY7" fmla="*/ 4109 h 8189"/>
                    <a:gd name="connsiteX8" fmla="*/ 6957 w 13799"/>
                    <a:gd name="connsiteY8" fmla="*/ 216 h 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9" h="8189">
                      <a:moveTo>
                        <a:pt x="6957" y="216"/>
                      </a:moveTo>
                      <a:cubicBezTo>
                        <a:pt x="6467" y="-72"/>
                        <a:pt x="5689" y="-72"/>
                        <a:pt x="5198" y="216"/>
                      </a:cubicBezTo>
                      <a:lnTo>
                        <a:pt x="382" y="3013"/>
                      </a:lnTo>
                      <a:cubicBezTo>
                        <a:pt x="-108" y="3302"/>
                        <a:pt x="-137" y="3763"/>
                        <a:pt x="354" y="4052"/>
                      </a:cubicBezTo>
                      <a:lnTo>
                        <a:pt x="6813" y="7974"/>
                      </a:lnTo>
                      <a:cubicBezTo>
                        <a:pt x="7304" y="8262"/>
                        <a:pt x="8082" y="8262"/>
                        <a:pt x="8601" y="7974"/>
                      </a:cubicBezTo>
                      <a:lnTo>
                        <a:pt x="13417" y="5176"/>
                      </a:lnTo>
                      <a:cubicBezTo>
                        <a:pt x="13907" y="4888"/>
                        <a:pt x="13936" y="4426"/>
                        <a:pt x="13446" y="4109"/>
                      </a:cubicBezTo>
                      <a:lnTo>
                        <a:pt x="6957" y="216"/>
                      </a:lnTo>
                      <a:close/>
                    </a:path>
                  </a:pathLst>
                </a:custGeom>
                <a:solidFill>
                  <a:srgbClr val="61A1F0"/>
                </a:solidFill>
                <a:ln w="2878" cap="flat">
                  <a:noFill/>
                  <a:prstDash val="solid"/>
                  <a:miter/>
                </a:ln>
              </p:spPr>
              <p:txBody>
                <a:bodyPr rtlCol="0" anchor="ctr"/>
                <a:lstStyle/>
                <a:p>
                  <a:endParaRPr lang="zh-CN" altLang="en-US"/>
                </a:p>
              </p:txBody>
            </p:sp>
            <p:sp>
              <p:nvSpPr>
                <p:cNvPr id="519" name="Aichitds6-145"/>
                <p:cNvSpPr/>
                <p:nvPr/>
              </p:nvSpPr>
              <p:spPr>
                <a:xfrm>
                  <a:off x="9089088" y="5584166"/>
                  <a:ext cx="15226" cy="9055"/>
                </a:xfrm>
                <a:custGeom>
                  <a:avLst/>
                  <a:gdLst>
                    <a:gd name="connsiteX0" fmla="*/ 6986 w 15226"/>
                    <a:gd name="connsiteY0" fmla="*/ 216 h 9055"/>
                    <a:gd name="connsiteX1" fmla="*/ 5198 w 15226"/>
                    <a:gd name="connsiteY1" fmla="*/ 216 h 9055"/>
                    <a:gd name="connsiteX2" fmla="*/ 382 w 15226"/>
                    <a:gd name="connsiteY2" fmla="*/ 2985 h 9055"/>
                    <a:gd name="connsiteX3" fmla="*/ 354 w 15226"/>
                    <a:gd name="connsiteY3" fmla="*/ 4052 h 9055"/>
                    <a:gd name="connsiteX4" fmla="*/ 8226 w 15226"/>
                    <a:gd name="connsiteY4" fmla="*/ 8839 h 9055"/>
                    <a:gd name="connsiteX5" fmla="*/ 10014 w 15226"/>
                    <a:gd name="connsiteY5" fmla="*/ 8839 h 9055"/>
                    <a:gd name="connsiteX6" fmla="*/ 14830 w 15226"/>
                    <a:gd name="connsiteY6" fmla="*/ 6041 h 9055"/>
                    <a:gd name="connsiteX7" fmla="*/ 14888 w 15226"/>
                    <a:gd name="connsiteY7" fmla="*/ 4974 h 9055"/>
                    <a:gd name="connsiteX8" fmla="*/ 6986 w 15226"/>
                    <a:gd name="connsiteY8" fmla="*/ 216 h 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6" h="9055">
                      <a:moveTo>
                        <a:pt x="6986" y="216"/>
                      </a:moveTo>
                      <a:cubicBezTo>
                        <a:pt x="6496" y="-72"/>
                        <a:pt x="5717" y="-72"/>
                        <a:pt x="5198" y="216"/>
                      </a:cubicBezTo>
                      <a:lnTo>
                        <a:pt x="382" y="2985"/>
                      </a:lnTo>
                      <a:cubicBezTo>
                        <a:pt x="-108" y="3273"/>
                        <a:pt x="-137" y="3763"/>
                        <a:pt x="354" y="4052"/>
                      </a:cubicBezTo>
                      <a:lnTo>
                        <a:pt x="8226" y="8839"/>
                      </a:lnTo>
                      <a:cubicBezTo>
                        <a:pt x="8688" y="9127"/>
                        <a:pt x="9495" y="9127"/>
                        <a:pt x="10014" y="8839"/>
                      </a:cubicBezTo>
                      <a:lnTo>
                        <a:pt x="14830" y="6041"/>
                      </a:lnTo>
                      <a:cubicBezTo>
                        <a:pt x="15349" y="5753"/>
                        <a:pt x="15349" y="5292"/>
                        <a:pt x="14888" y="4974"/>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20" name="Aichitds6-146"/>
                <p:cNvSpPr/>
                <p:nvPr/>
              </p:nvSpPr>
              <p:spPr>
                <a:xfrm>
                  <a:off x="9099642" y="5590539"/>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6 h 7872"/>
                    <a:gd name="connsiteX5" fmla="*/ 8111 w 13323"/>
                    <a:gd name="connsiteY5" fmla="*/ 7656 h 7872"/>
                    <a:gd name="connsiteX6" fmla="*/ 12927 w 13323"/>
                    <a:gd name="connsiteY6" fmla="*/ 4888 h 7872"/>
                    <a:gd name="connsiteX7" fmla="*/ 12985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717" y="-72"/>
                        <a:pt x="5198" y="216"/>
                      </a:cubicBezTo>
                      <a:lnTo>
                        <a:pt x="382" y="2985"/>
                      </a:lnTo>
                      <a:cubicBezTo>
                        <a:pt x="-108" y="3273"/>
                        <a:pt x="-137" y="3734"/>
                        <a:pt x="354" y="4052"/>
                      </a:cubicBezTo>
                      <a:lnTo>
                        <a:pt x="6323" y="7656"/>
                      </a:lnTo>
                      <a:cubicBezTo>
                        <a:pt x="6813" y="7945"/>
                        <a:pt x="7592" y="7945"/>
                        <a:pt x="8111" y="7656"/>
                      </a:cubicBezTo>
                      <a:lnTo>
                        <a:pt x="12927" y="4888"/>
                      </a:lnTo>
                      <a:cubicBezTo>
                        <a:pt x="13446" y="4600"/>
                        <a:pt x="13446" y="4109"/>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21" name="Aichitds6-147"/>
                <p:cNvSpPr/>
                <p:nvPr/>
              </p:nvSpPr>
              <p:spPr>
                <a:xfrm>
                  <a:off x="9108178" y="5595730"/>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7 h 7872"/>
                    <a:gd name="connsiteX5" fmla="*/ 8111 w 13323"/>
                    <a:gd name="connsiteY5" fmla="*/ 7657 h 7872"/>
                    <a:gd name="connsiteX6" fmla="*/ 12927 w 13323"/>
                    <a:gd name="connsiteY6" fmla="*/ 4888 h 7872"/>
                    <a:gd name="connsiteX7" fmla="*/ 12985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717" y="-72"/>
                        <a:pt x="5198" y="216"/>
                      </a:cubicBezTo>
                      <a:lnTo>
                        <a:pt x="382" y="2985"/>
                      </a:lnTo>
                      <a:cubicBezTo>
                        <a:pt x="-108" y="3273"/>
                        <a:pt x="-137" y="3735"/>
                        <a:pt x="354" y="4052"/>
                      </a:cubicBezTo>
                      <a:lnTo>
                        <a:pt x="6323" y="7657"/>
                      </a:lnTo>
                      <a:cubicBezTo>
                        <a:pt x="6784" y="7945"/>
                        <a:pt x="7592" y="7945"/>
                        <a:pt x="8111" y="7657"/>
                      </a:cubicBezTo>
                      <a:lnTo>
                        <a:pt x="12927" y="4888"/>
                      </a:lnTo>
                      <a:cubicBezTo>
                        <a:pt x="13446" y="4600"/>
                        <a:pt x="13446" y="4110"/>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22" name="Aichitds6-148"/>
                <p:cNvSpPr/>
                <p:nvPr/>
              </p:nvSpPr>
              <p:spPr>
                <a:xfrm>
                  <a:off x="9116739" y="5600892"/>
                  <a:ext cx="13298" cy="7872"/>
                </a:xfrm>
                <a:custGeom>
                  <a:avLst/>
                  <a:gdLst>
                    <a:gd name="connsiteX0" fmla="*/ 6990 w 13298"/>
                    <a:gd name="connsiteY0" fmla="*/ 216 h 7872"/>
                    <a:gd name="connsiteX1" fmla="*/ 5202 w 13298"/>
                    <a:gd name="connsiteY1" fmla="*/ 216 h 7872"/>
                    <a:gd name="connsiteX2" fmla="*/ 386 w 13298"/>
                    <a:gd name="connsiteY2" fmla="*/ 2985 h 7872"/>
                    <a:gd name="connsiteX3" fmla="*/ 329 w 13298"/>
                    <a:gd name="connsiteY3" fmla="*/ 4052 h 7872"/>
                    <a:gd name="connsiteX4" fmla="*/ 6298 w 13298"/>
                    <a:gd name="connsiteY4" fmla="*/ 7657 h 7872"/>
                    <a:gd name="connsiteX5" fmla="*/ 8086 w 13298"/>
                    <a:gd name="connsiteY5" fmla="*/ 7657 h 7872"/>
                    <a:gd name="connsiteX6" fmla="*/ 12902 w 13298"/>
                    <a:gd name="connsiteY6" fmla="*/ 4888 h 7872"/>
                    <a:gd name="connsiteX7" fmla="*/ 12960 w 13298"/>
                    <a:gd name="connsiteY7" fmla="*/ 3821 h 7872"/>
                    <a:gd name="connsiteX8" fmla="*/ 6990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6990" y="216"/>
                      </a:moveTo>
                      <a:cubicBezTo>
                        <a:pt x="6500" y="-72"/>
                        <a:pt x="5721" y="-72"/>
                        <a:pt x="5202" y="216"/>
                      </a:cubicBezTo>
                      <a:lnTo>
                        <a:pt x="386" y="2985"/>
                      </a:lnTo>
                      <a:cubicBezTo>
                        <a:pt x="-104" y="3273"/>
                        <a:pt x="-133" y="3734"/>
                        <a:pt x="329" y="4052"/>
                      </a:cubicBezTo>
                      <a:lnTo>
                        <a:pt x="6298" y="7657"/>
                      </a:lnTo>
                      <a:cubicBezTo>
                        <a:pt x="6788" y="7945"/>
                        <a:pt x="7596" y="7945"/>
                        <a:pt x="8086" y="7657"/>
                      </a:cubicBezTo>
                      <a:lnTo>
                        <a:pt x="12902" y="4888"/>
                      </a:lnTo>
                      <a:cubicBezTo>
                        <a:pt x="13421" y="4600"/>
                        <a:pt x="13421" y="4138"/>
                        <a:pt x="12960"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23" name="Aichitds6-149"/>
                <p:cNvSpPr/>
                <p:nvPr/>
              </p:nvSpPr>
              <p:spPr>
                <a:xfrm>
                  <a:off x="9125268" y="5606083"/>
                  <a:ext cx="13295" cy="7872"/>
                </a:xfrm>
                <a:custGeom>
                  <a:avLst/>
                  <a:gdLst>
                    <a:gd name="connsiteX0" fmla="*/ 6997 w 13295"/>
                    <a:gd name="connsiteY0" fmla="*/ 216 h 7872"/>
                    <a:gd name="connsiteX1" fmla="*/ 5209 w 13295"/>
                    <a:gd name="connsiteY1" fmla="*/ 216 h 7872"/>
                    <a:gd name="connsiteX2" fmla="*/ 393 w 13295"/>
                    <a:gd name="connsiteY2" fmla="*/ 2985 h 7872"/>
                    <a:gd name="connsiteX3" fmla="*/ 364 w 13295"/>
                    <a:gd name="connsiteY3" fmla="*/ 4052 h 7872"/>
                    <a:gd name="connsiteX4" fmla="*/ 6334 w 13295"/>
                    <a:gd name="connsiteY4" fmla="*/ 7656 h 7872"/>
                    <a:gd name="connsiteX5" fmla="*/ 8093 w 13295"/>
                    <a:gd name="connsiteY5" fmla="*/ 7656 h 7872"/>
                    <a:gd name="connsiteX6" fmla="*/ 12909 w 13295"/>
                    <a:gd name="connsiteY6" fmla="*/ 4888 h 7872"/>
                    <a:gd name="connsiteX7" fmla="*/ 12966 w 13295"/>
                    <a:gd name="connsiteY7" fmla="*/ 3821 h 7872"/>
                    <a:gd name="connsiteX8" fmla="*/ 6997 w 13295"/>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5" h="7872">
                      <a:moveTo>
                        <a:pt x="6997" y="216"/>
                      </a:moveTo>
                      <a:cubicBezTo>
                        <a:pt x="6507" y="-72"/>
                        <a:pt x="5699" y="-72"/>
                        <a:pt x="5209" y="216"/>
                      </a:cubicBezTo>
                      <a:lnTo>
                        <a:pt x="393" y="2985"/>
                      </a:lnTo>
                      <a:cubicBezTo>
                        <a:pt x="-126" y="3273"/>
                        <a:pt x="-126" y="3734"/>
                        <a:pt x="364" y="4052"/>
                      </a:cubicBezTo>
                      <a:lnTo>
                        <a:pt x="6334" y="7656"/>
                      </a:lnTo>
                      <a:cubicBezTo>
                        <a:pt x="6824" y="7945"/>
                        <a:pt x="7602" y="7945"/>
                        <a:pt x="8093" y="7656"/>
                      </a:cubicBezTo>
                      <a:lnTo>
                        <a:pt x="12909" y="4888"/>
                      </a:lnTo>
                      <a:cubicBezTo>
                        <a:pt x="13399" y="4600"/>
                        <a:pt x="13428" y="4138"/>
                        <a:pt x="12966" y="3821"/>
                      </a:cubicBezTo>
                      <a:lnTo>
                        <a:pt x="6997" y="216"/>
                      </a:lnTo>
                      <a:close/>
                    </a:path>
                  </a:pathLst>
                </a:custGeom>
                <a:solidFill>
                  <a:srgbClr val="61A1F0"/>
                </a:solidFill>
                <a:ln w="2878" cap="flat">
                  <a:noFill/>
                  <a:prstDash val="solid"/>
                  <a:miter/>
                </a:ln>
              </p:spPr>
              <p:txBody>
                <a:bodyPr rtlCol="0" anchor="ctr"/>
                <a:lstStyle/>
                <a:p>
                  <a:endParaRPr lang="zh-CN" altLang="en-US"/>
                </a:p>
              </p:txBody>
            </p:sp>
            <p:sp>
              <p:nvSpPr>
                <p:cNvPr id="524" name="Aichitds6-150"/>
                <p:cNvSpPr/>
                <p:nvPr/>
              </p:nvSpPr>
              <p:spPr>
                <a:xfrm>
                  <a:off x="9133811" y="5611245"/>
                  <a:ext cx="13288" cy="7901"/>
                </a:xfrm>
                <a:custGeom>
                  <a:avLst/>
                  <a:gdLst>
                    <a:gd name="connsiteX0" fmla="*/ 6990 w 13288"/>
                    <a:gd name="connsiteY0" fmla="*/ 216 h 7901"/>
                    <a:gd name="connsiteX1" fmla="*/ 5202 w 13288"/>
                    <a:gd name="connsiteY1" fmla="*/ 216 h 7901"/>
                    <a:gd name="connsiteX2" fmla="*/ 386 w 13288"/>
                    <a:gd name="connsiteY2" fmla="*/ 2985 h 7901"/>
                    <a:gd name="connsiteX3" fmla="*/ 329 w 13288"/>
                    <a:gd name="connsiteY3" fmla="*/ 4052 h 7901"/>
                    <a:gd name="connsiteX4" fmla="*/ 6298 w 13288"/>
                    <a:gd name="connsiteY4" fmla="*/ 7685 h 7901"/>
                    <a:gd name="connsiteX5" fmla="*/ 8086 w 13288"/>
                    <a:gd name="connsiteY5" fmla="*/ 7685 h 7901"/>
                    <a:gd name="connsiteX6" fmla="*/ 12902 w 13288"/>
                    <a:gd name="connsiteY6" fmla="*/ 4888 h 7901"/>
                    <a:gd name="connsiteX7" fmla="*/ 12960 w 13288"/>
                    <a:gd name="connsiteY7" fmla="*/ 3821 h 7901"/>
                    <a:gd name="connsiteX8" fmla="*/ 6990 w 1328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 h="7901">
                      <a:moveTo>
                        <a:pt x="6990" y="216"/>
                      </a:moveTo>
                      <a:cubicBezTo>
                        <a:pt x="6500" y="-72"/>
                        <a:pt x="5721" y="-72"/>
                        <a:pt x="5202" y="216"/>
                      </a:cubicBezTo>
                      <a:lnTo>
                        <a:pt x="386" y="2985"/>
                      </a:lnTo>
                      <a:cubicBezTo>
                        <a:pt x="-104" y="3273"/>
                        <a:pt x="-133" y="3764"/>
                        <a:pt x="329" y="4052"/>
                      </a:cubicBezTo>
                      <a:lnTo>
                        <a:pt x="6298" y="7685"/>
                      </a:lnTo>
                      <a:cubicBezTo>
                        <a:pt x="6788" y="7974"/>
                        <a:pt x="7567" y="7974"/>
                        <a:pt x="8086" y="7685"/>
                      </a:cubicBezTo>
                      <a:lnTo>
                        <a:pt x="12902" y="4888"/>
                      </a:lnTo>
                      <a:cubicBezTo>
                        <a:pt x="13392" y="4600"/>
                        <a:pt x="13421" y="4138"/>
                        <a:pt x="12960"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25" name="Aichitds6-151"/>
                <p:cNvSpPr/>
                <p:nvPr/>
              </p:nvSpPr>
              <p:spPr>
                <a:xfrm>
                  <a:off x="9142380" y="5616407"/>
                  <a:ext cx="13294" cy="7872"/>
                </a:xfrm>
                <a:custGeom>
                  <a:avLst/>
                  <a:gdLst>
                    <a:gd name="connsiteX0" fmla="*/ 6986 w 13294"/>
                    <a:gd name="connsiteY0" fmla="*/ 216 h 7872"/>
                    <a:gd name="connsiteX1" fmla="*/ 5198 w 13294"/>
                    <a:gd name="connsiteY1" fmla="*/ 216 h 7872"/>
                    <a:gd name="connsiteX2" fmla="*/ 382 w 13294"/>
                    <a:gd name="connsiteY2" fmla="*/ 2985 h 7872"/>
                    <a:gd name="connsiteX3" fmla="*/ 354 w 13294"/>
                    <a:gd name="connsiteY3" fmla="*/ 4052 h 7872"/>
                    <a:gd name="connsiteX4" fmla="*/ 6323 w 13294"/>
                    <a:gd name="connsiteY4" fmla="*/ 7657 h 7872"/>
                    <a:gd name="connsiteX5" fmla="*/ 8082 w 13294"/>
                    <a:gd name="connsiteY5" fmla="*/ 7657 h 7872"/>
                    <a:gd name="connsiteX6" fmla="*/ 12898 w 13294"/>
                    <a:gd name="connsiteY6" fmla="*/ 4888 h 7872"/>
                    <a:gd name="connsiteX7" fmla="*/ 12956 w 13294"/>
                    <a:gd name="connsiteY7" fmla="*/ 3821 h 7872"/>
                    <a:gd name="connsiteX8" fmla="*/ 6986 w 1329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872">
                      <a:moveTo>
                        <a:pt x="6986" y="216"/>
                      </a:moveTo>
                      <a:cubicBezTo>
                        <a:pt x="6496" y="-72"/>
                        <a:pt x="5689" y="-72"/>
                        <a:pt x="5198" y="216"/>
                      </a:cubicBezTo>
                      <a:lnTo>
                        <a:pt x="382" y="2985"/>
                      </a:lnTo>
                      <a:cubicBezTo>
                        <a:pt x="-108" y="3273"/>
                        <a:pt x="-137" y="3734"/>
                        <a:pt x="354" y="4052"/>
                      </a:cubicBezTo>
                      <a:lnTo>
                        <a:pt x="6323" y="7657"/>
                      </a:lnTo>
                      <a:cubicBezTo>
                        <a:pt x="6813" y="7945"/>
                        <a:pt x="7592" y="7945"/>
                        <a:pt x="8082" y="7657"/>
                      </a:cubicBezTo>
                      <a:lnTo>
                        <a:pt x="12898" y="4888"/>
                      </a:lnTo>
                      <a:cubicBezTo>
                        <a:pt x="13417" y="4571"/>
                        <a:pt x="13417" y="4109"/>
                        <a:pt x="12956"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26" name="Aichitds6-152"/>
                <p:cNvSpPr/>
                <p:nvPr/>
              </p:nvSpPr>
              <p:spPr>
                <a:xfrm>
                  <a:off x="9150944" y="5621598"/>
                  <a:ext cx="13294" cy="7901"/>
                </a:xfrm>
                <a:custGeom>
                  <a:avLst/>
                  <a:gdLst>
                    <a:gd name="connsiteX0" fmla="*/ 6986 w 13294"/>
                    <a:gd name="connsiteY0" fmla="*/ 216 h 7901"/>
                    <a:gd name="connsiteX1" fmla="*/ 5198 w 13294"/>
                    <a:gd name="connsiteY1" fmla="*/ 216 h 7901"/>
                    <a:gd name="connsiteX2" fmla="*/ 382 w 13294"/>
                    <a:gd name="connsiteY2" fmla="*/ 3013 h 7901"/>
                    <a:gd name="connsiteX3" fmla="*/ 354 w 13294"/>
                    <a:gd name="connsiteY3" fmla="*/ 4080 h 7901"/>
                    <a:gd name="connsiteX4" fmla="*/ 6323 w 13294"/>
                    <a:gd name="connsiteY4" fmla="*/ 7685 h 7901"/>
                    <a:gd name="connsiteX5" fmla="*/ 8082 w 13294"/>
                    <a:gd name="connsiteY5" fmla="*/ 7685 h 7901"/>
                    <a:gd name="connsiteX6" fmla="*/ 12898 w 13294"/>
                    <a:gd name="connsiteY6" fmla="*/ 4917 h 7901"/>
                    <a:gd name="connsiteX7" fmla="*/ 12956 w 13294"/>
                    <a:gd name="connsiteY7" fmla="*/ 3850 h 7901"/>
                    <a:gd name="connsiteX8" fmla="*/ 6986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6986" y="216"/>
                      </a:moveTo>
                      <a:cubicBezTo>
                        <a:pt x="6496" y="-72"/>
                        <a:pt x="5689" y="-72"/>
                        <a:pt x="5198" y="216"/>
                      </a:cubicBezTo>
                      <a:lnTo>
                        <a:pt x="382" y="3013"/>
                      </a:lnTo>
                      <a:cubicBezTo>
                        <a:pt x="-108" y="3302"/>
                        <a:pt x="-137" y="3763"/>
                        <a:pt x="354" y="4080"/>
                      </a:cubicBezTo>
                      <a:lnTo>
                        <a:pt x="6323" y="7685"/>
                      </a:lnTo>
                      <a:cubicBezTo>
                        <a:pt x="6813" y="7973"/>
                        <a:pt x="7592" y="7973"/>
                        <a:pt x="8082" y="7685"/>
                      </a:cubicBezTo>
                      <a:lnTo>
                        <a:pt x="12898" y="4917"/>
                      </a:lnTo>
                      <a:cubicBezTo>
                        <a:pt x="13417" y="4628"/>
                        <a:pt x="13417" y="4167"/>
                        <a:pt x="12956"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27" name="Aichitds6-153"/>
                <p:cNvSpPr/>
                <p:nvPr/>
              </p:nvSpPr>
              <p:spPr>
                <a:xfrm>
                  <a:off x="9159476" y="5626788"/>
                  <a:ext cx="13298" cy="7872"/>
                </a:xfrm>
                <a:custGeom>
                  <a:avLst/>
                  <a:gdLst>
                    <a:gd name="connsiteX0" fmla="*/ 6990 w 13298"/>
                    <a:gd name="connsiteY0" fmla="*/ 216 h 7872"/>
                    <a:gd name="connsiteX1" fmla="*/ 5202 w 13298"/>
                    <a:gd name="connsiteY1" fmla="*/ 216 h 7872"/>
                    <a:gd name="connsiteX2" fmla="*/ 386 w 13298"/>
                    <a:gd name="connsiteY2" fmla="*/ 2985 h 7872"/>
                    <a:gd name="connsiteX3" fmla="*/ 329 w 13298"/>
                    <a:gd name="connsiteY3" fmla="*/ 4052 h 7872"/>
                    <a:gd name="connsiteX4" fmla="*/ 6298 w 13298"/>
                    <a:gd name="connsiteY4" fmla="*/ 7657 h 7872"/>
                    <a:gd name="connsiteX5" fmla="*/ 8086 w 13298"/>
                    <a:gd name="connsiteY5" fmla="*/ 7657 h 7872"/>
                    <a:gd name="connsiteX6" fmla="*/ 12902 w 13298"/>
                    <a:gd name="connsiteY6" fmla="*/ 4888 h 7872"/>
                    <a:gd name="connsiteX7" fmla="*/ 12960 w 13298"/>
                    <a:gd name="connsiteY7" fmla="*/ 3821 h 7872"/>
                    <a:gd name="connsiteX8" fmla="*/ 6990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6990" y="216"/>
                      </a:moveTo>
                      <a:cubicBezTo>
                        <a:pt x="6500" y="-72"/>
                        <a:pt x="5721" y="-72"/>
                        <a:pt x="5202" y="216"/>
                      </a:cubicBezTo>
                      <a:lnTo>
                        <a:pt x="386" y="2985"/>
                      </a:lnTo>
                      <a:cubicBezTo>
                        <a:pt x="-104" y="3273"/>
                        <a:pt x="-133" y="3764"/>
                        <a:pt x="329" y="4052"/>
                      </a:cubicBezTo>
                      <a:lnTo>
                        <a:pt x="6298" y="7657"/>
                      </a:lnTo>
                      <a:cubicBezTo>
                        <a:pt x="6788" y="7945"/>
                        <a:pt x="7596" y="7945"/>
                        <a:pt x="8086" y="7657"/>
                      </a:cubicBezTo>
                      <a:lnTo>
                        <a:pt x="12902" y="4888"/>
                      </a:lnTo>
                      <a:cubicBezTo>
                        <a:pt x="13421" y="4600"/>
                        <a:pt x="13421" y="4110"/>
                        <a:pt x="12960"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28" name="Aichitds6-154"/>
                <p:cNvSpPr/>
                <p:nvPr/>
              </p:nvSpPr>
              <p:spPr>
                <a:xfrm>
                  <a:off x="9168041" y="5631954"/>
                  <a:ext cx="13310" cy="7869"/>
                </a:xfrm>
                <a:custGeom>
                  <a:avLst/>
                  <a:gdLst>
                    <a:gd name="connsiteX0" fmla="*/ 6990 w 13310"/>
                    <a:gd name="connsiteY0" fmla="*/ 213 h 7869"/>
                    <a:gd name="connsiteX1" fmla="*/ 5202 w 13310"/>
                    <a:gd name="connsiteY1" fmla="*/ 242 h 7869"/>
                    <a:gd name="connsiteX2" fmla="*/ 386 w 13310"/>
                    <a:gd name="connsiteY2" fmla="*/ 3010 h 7869"/>
                    <a:gd name="connsiteX3" fmla="*/ 329 w 13310"/>
                    <a:gd name="connsiteY3" fmla="*/ 4048 h 7869"/>
                    <a:gd name="connsiteX4" fmla="*/ 6298 w 13310"/>
                    <a:gd name="connsiteY4" fmla="*/ 7653 h 7869"/>
                    <a:gd name="connsiteX5" fmla="*/ 8086 w 13310"/>
                    <a:gd name="connsiteY5" fmla="*/ 7653 h 7869"/>
                    <a:gd name="connsiteX6" fmla="*/ 12902 w 13310"/>
                    <a:gd name="connsiteY6" fmla="*/ 4884 h 7869"/>
                    <a:gd name="connsiteX7" fmla="*/ 12960 w 13310"/>
                    <a:gd name="connsiteY7" fmla="*/ 3817 h 7869"/>
                    <a:gd name="connsiteX8" fmla="*/ 6990 w 13310"/>
                    <a:gd name="connsiteY8" fmla="*/ 213 h 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10" h="7869">
                      <a:moveTo>
                        <a:pt x="6990" y="213"/>
                      </a:moveTo>
                      <a:cubicBezTo>
                        <a:pt x="6500" y="-76"/>
                        <a:pt x="5721" y="-76"/>
                        <a:pt x="5202" y="242"/>
                      </a:cubicBezTo>
                      <a:lnTo>
                        <a:pt x="386" y="3010"/>
                      </a:lnTo>
                      <a:cubicBezTo>
                        <a:pt x="-104" y="3298"/>
                        <a:pt x="-133" y="3760"/>
                        <a:pt x="329" y="4048"/>
                      </a:cubicBezTo>
                      <a:lnTo>
                        <a:pt x="6298" y="7653"/>
                      </a:lnTo>
                      <a:cubicBezTo>
                        <a:pt x="6788" y="7941"/>
                        <a:pt x="7567" y="7941"/>
                        <a:pt x="8086" y="7653"/>
                      </a:cubicBezTo>
                      <a:lnTo>
                        <a:pt x="12902" y="4884"/>
                      </a:lnTo>
                      <a:cubicBezTo>
                        <a:pt x="13421" y="4596"/>
                        <a:pt x="13450" y="4106"/>
                        <a:pt x="12960" y="3817"/>
                      </a:cubicBezTo>
                      <a:lnTo>
                        <a:pt x="6990" y="213"/>
                      </a:lnTo>
                      <a:close/>
                    </a:path>
                  </a:pathLst>
                </a:custGeom>
                <a:solidFill>
                  <a:srgbClr val="61A1F0"/>
                </a:solidFill>
                <a:ln w="2878" cap="flat">
                  <a:noFill/>
                  <a:prstDash val="solid"/>
                  <a:miter/>
                </a:ln>
              </p:spPr>
              <p:txBody>
                <a:bodyPr rtlCol="0" anchor="ctr"/>
                <a:lstStyle/>
                <a:p>
                  <a:endParaRPr lang="zh-CN" altLang="en-US"/>
                </a:p>
              </p:txBody>
            </p:sp>
            <p:sp>
              <p:nvSpPr>
                <p:cNvPr id="529" name="Aichitds6-155"/>
                <p:cNvSpPr/>
                <p:nvPr/>
              </p:nvSpPr>
              <p:spPr>
                <a:xfrm>
                  <a:off x="9176581" y="5637141"/>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7 h 7872"/>
                    <a:gd name="connsiteX5" fmla="*/ 8111 w 13323"/>
                    <a:gd name="connsiteY5" fmla="*/ 7657 h 7872"/>
                    <a:gd name="connsiteX6" fmla="*/ 12927 w 13323"/>
                    <a:gd name="connsiteY6" fmla="*/ 4888 h 7872"/>
                    <a:gd name="connsiteX7" fmla="*/ 12985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689" y="-72"/>
                        <a:pt x="5198" y="216"/>
                      </a:cubicBezTo>
                      <a:lnTo>
                        <a:pt x="382" y="2985"/>
                      </a:lnTo>
                      <a:cubicBezTo>
                        <a:pt x="-108" y="3273"/>
                        <a:pt x="-137" y="3763"/>
                        <a:pt x="354" y="4052"/>
                      </a:cubicBezTo>
                      <a:lnTo>
                        <a:pt x="6323" y="7657"/>
                      </a:lnTo>
                      <a:cubicBezTo>
                        <a:pt x="6784" y="7945"/>
                        <a:pt x="7592" y="7945"/>
                        <a:pt x="8111" y="7657"/>
                      </a:cubicBezTo>
                      <a:lnTo>
                        <a:pt x="12927" y="4888"/>
                      </a:lnTo>
                      <a:cubicBezTo>
                        <a:pt x="13446" y="4600"/>
                        <a:pt x="13446" y="4138"/>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30" name="Aichitds6-156"/>
                <p:cNvSpPr/>
                <p:nvPr/>
              </p:nvSpPr>
              <p:spPr>
                <a:xfrm>
                  <a:off x="9185247" y="5642390"/>
                  <a:ext cx="20403" cy="12198"/>
                </a:xfrm>
                <a:custGeom>
                  <a:avLst/>
                  <a:gdLst>
                    <a:gd name="connsiteX0" fmla="*/ 7001 w 20403"/>
                    <a:gd name="connsiteY0" fmla="*/ 216 h 12198"/>
                    <a:gd name="connsiteX1" fmla="*/ 5213 w 20403"/>
                    <a:gd name="connsiteY1" fmla="*/ 216 h 12198"/>
                    <a:gd name="connsiteX2" fmla="*/ 397 w 20403"/>
                    <a:gd name="connsiteY2" fmla="*/ 3013 h 12198"/>
                    <a:gd name="connsiteX3" fmla="*/ 339 w 20403"/>
                    <a:gd name="connsiteY3" fmla="*/ 4080 h 12198"/>
                    <a:gd name="connsiteX4" fmla="*/ 13403 w 20403"/>
                    <a:gd name="connsiteY4" fmla="*/ 11982 h 12198"/>
                    <a:gd name="connsiteX5" fmla="*/ 15191 w 20403"/>
                    <a:gd name="connsiteY5" fmla="*/ 11982 h 12198"/>
                    <a:gd name="connsiteX6" fmla="*/ 20007 w 20403"/>
                    <a:gd name="connsiteY6" fmla="*/ 9185 h 12198"/>
                    <a:gd name="connsiteX7" fmla="*/ 20064 w 20403"/>
                    <a:gd name="connsiteY7" fmla="*/ 8118 h 12198"/>
                    <a:gd name="connsiteX8" fmla="*/ 7001 w 20403"/>
                    <a:gd name="connsiteY8" fmla="*/ 216 h 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3" h="12198">
                      <a:moveTo>
                        <a:pt x="7001" y="216"/>
                      </a:moveTo>
                      <a:cubicBezTo>
                        <a:pt x="6510" y="-72"/>
                        <a:pt x="5732" y="-72"/>
                        <a:pt x="5213" y="216"/>
                      </a:cubicBezTo>
                      <a:lnTo>
                        <a:pt x="397" y="3013"/>
                      </a:lnTo>
                      <a:cubicBezTo>
                        <a:pt x="-122" y="3302"/>
                        <a:pt x="-122" y="3763"/>
                        <a:pt x="339" y="4080"/>
                      </a:cubicBezTo>
                      <a:lnTo>
                        <a:pt x="13403" y="11982"/>
                      </a:lnTo>
                      <a:cubicBezTo>
                        <a:pt x="13893" y="12271"/>
                        <a:pt x="14700" y="12271"/>
                        <a:pt x="15191" y="11982"/>
                      </a:cubicBezTo>
                      <a:lnTo>
                        <a:pt x="20007" y="9185"/>
                      </a:lnTo>
                      <a:cubicBezTo>
                        <a:pt x="20526" y="8896"/>
                        <a:pt x="20526" y="8435"/>
                        <a:pt x="20064" y="8118"/>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31" name="Aichitds6-157"/>
                <p:cNvSpPr/>
                <p:nvPr/>
              </p:nvSpPr>
              <p:spPr>
                <a:xfrm>
                  <a:off x="9057899" y="5578572"/>
                  <a:ext cx="19240" cy="11293"/>
                </a:xfrm>
                <a:custGeom>
                  <a:avLst/>
                  <a:gdLst>
                    <a:gd name="connsiteX0" fmla="*/ 14384 w 19240"/>
                    <a:gd name="connsiteY0" fmla="*/ 216 h 11293"/>
                    <a:gd name="connsiteX1" fmla="*/ 12596 w 19240"/>
                    <a:gd name="connsiteY1" fmla="*/ 216 h 11293"/>
                    <a:gd name="connsiteX2" fmla="*/ 398 w 19240"/>
                    <a:gd name="connsiteY2" fmla="*/ 7282 h 11293"/>
                    <a:gd name="connsiteX3" fmla="*/ 340 w 19240"/>
                    <a:gd name="connsiteY3" fmla="*/ 8349 h 11293"/>
                    <a:gd name="connsiteX4" fmla="*/ 4868 w 19240"/>
                    <a:gd name="connsiteY4" fmla="*/ 11088 h 11293"/>
                    <a:gd name="connsiteX5" fmla="*/ 6656 w 19240"/>
                    <a:gd name="connsiteY5" fmla="*/ 11088 h 11293"/>
                    <a:gd name="connsiteX6" fmla="*/ 18854 w 19240"/>
                    <a:gd name="connsiteY6" fmla="*/ 4023 h 11293"/>
                    <a:gd name="connsiteX7" fmla="*/ 18912 w 19240"/>
                    <a:gd name="connsiteY7" fmla="*/ 2956 h 11293"/>
                    <a:gd name="connsiteX8" fmla="*/ 14384 w 19240"/>
                    <a:gd name="connsiteY8" fmla="*/ 216 h 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0" h="11293">
                      <a:moveTo>
                        <a:pt x="14384" y="216"/>
                      </a:moveTo>
                      <a:cubicBezTo>
                        <a:pt x="13894" y="-72"/>
                        <a:pt x="13115" y="-72"/>
                        <a:pt x="12596" y="216"/>
                      </a:cubicBezTo>
                      <a:lnTo>
                        <a:pt x="398" y="7282"/>
                      </a:lnTo>
                      <a:cubicBezTo>
                        <a:pt x="-92" y="7570"/>
                        <a:pt x="-150" y="8031"/>
                        <a:pt x="340" y="8349"/>
                      </a:cubicBezTo>
                      <a:lnTo>
                        <a:pt x="4868" y="11088"/>
                      </a:lnTo>
                      <a:cubicBezTo>
                        <a:pt x="5358" y="11376"/>
                        <a:pt x="6136" y="11348"/>
                        <a:pt x="6656" y="11088"/>
                      </a:cubicBezTo>
                      <a:lnTo>
                        <a:pt x="18854" y="4023"/>
                      </a:lnTo>
                      <a:cubicBezTo>
                        <a:pt x="19344" y="3734"/>
                        <a:pt x="19373" y="3273"/>
                        <a:pt x="18912" y="2956"/>
                      </a:cubicBezTo>
                      <a:lnTo>
                        <a:pt x="14384" y="216"/>
                      </a:lnTo>
                      <a:close/>
                    </a:path>
                  </a:pathLst>
                </a:custGeom>
                <a:solidFill>
                  <a:srgbClr val="61A1F0"/>
                </a:solidFill>
                <a:ln w="2878" cap="flat">
                  <a:noFill/>
                  <a:prstDash val="solid"/>
                  <a:miter/>
                </a:ln>
              </p:spPr>
              <p:txBody>
                <a:bodyPr rtlCol="0" anchor="ctr"/>
                <a:lstStyle/>
                <a:p>
                  <a:endParaRPr lang="zh-CN" altLang="en-US"/>
                </a:p>
              </p:txBody>
            </p:sp>
            <p:sp>
              <p:nvSpPr>
                <p:cNvPr id="532" name="Aichitds6-158"/>
                <p:cNvSpPr/>
                <p:nvPr/>
              </p:nvSpPr>
              <p:spPr>
                <a:xfrm>
                  <a:off x="9072213" y="5582753"/>
                  <a:ext cx="14135" cy="8391"/>
                </a:xfrm>
                <a:custGeom>
                  <a:avLst/>
                  <a:gdLst>
                    <a:gd name="connsiteX0" fmla="*/ 6990 w 14135"/>
                    <a:gd name="connsiteY0" fmla="*/ 216 h 8391"/>
                    <a:gd name="connsiteX1" fmla="*/ 5202 w 14135"/>
                    <a:gd name="connsiteY1" fmla="*/ 216 h 8391"/>
                    <a:gd name="connsiteX2" fmla="*/ 386 w 14135"/>
                    <a:gd name="connsiteY2" fmla="*/ 2985 h 8391"/>
                    <a:gd name="connsiteX3" fmla="*/ 329 w 14135"/>
                    <a:gd name="connsiteY3" fmla="*/ 4052 h 8391"/>
                    <a:gd name="connsiteX4" fmla="*/ 7134 w 14135"/>
                    <a:gd name="connsiteY4" fmla="*/ 8175 h 8391"/>
                    <a:gd name="connsiteX5" fmla="*/ 8922 w 14135"/>
                    <a:gd name="connsiteY5" fmla="*/ 8175 h 8391"/>
                    <a:gd name="connsiteX6" fmla="*/ 13738 w 14135"/>
                    <a:gd name="connsiteY6" fmla="*/ 5407 h 8391"/>
                    <a:gd name="connsiteX7" fmla="*/ 13796 w 14135"/>
                    <a:gd name="connsiteY7" fmla="*/ 4340 h 8391"/>
                    <a:gd name="connsiteX8" fmla="*/ 6990 w 14135"/>
                    <a:gd name="connsiteY8" fmla="*/ 216 h 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5" h="8391">
                      <a:moveTo>
                        <a:pt x="6990" y="216"/>
                      </a:moveTo>
                      <a:cubicBezTo>
                        <a:pt x="6500" y="-72"/>
                        <a:pt x="5721" y="-72"/>
                        <a:pt x="5202" y="216"/>
                      </a:cubicBezTo>
                      <a:lnTo>
                        <a:pt x="386" y="2985"/>
                      </a:lnTo>
                      <a:cubicBezTo>
                        <a:pt x="-104" y="3273"/>
                        <a:pt x="-133" y="3735"/>
                        <a:pt x="329" y="4052"/>
                      </a:cubicBezTo>
                      <a:lnTo>
                        <a:pt x="7134" y="8175"/>
                      </a:lnTo>
                      <a:cubicBezTo>
                        <a:pt x="7625" y="8464"/>
                        <a:pt x="8432" y="8464"/>
                        <a:pt x="8922" y="8175"/>
                      </a:cubicBezTo>
                      <a:lnTo>
                        <a:pt x="13738" y="5407"/>
                      </a:lnTo>
                      <a:cubicBezTo>
                        <a:pt x="14257" y="5119"/>
                        <a:pt x="14257" y="4628"/>
                        <a:pt x="13796" y="4340"/>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33" name="Aichitds6-159"/>
                <p:cNvSpPr/>
                <p:nvPr/>
              </p:nvSpPr>
              <p:spPr>
                <a:xfrm>
                  <a:off x="9081647" y="5588463"/>
                  <a:ext cx="10728" cy="6315"/>
                </a:xfrm>
                <a:custGeom>
                  <a:avLst/>
                  <a:gdLst>
                    <a:gd name="connsiteX0" fmla="*/ 6986 w 10728"/>
                    <a:gd name="connsiteY0" fmla="*/ 216 h 6315"/>
                    <a:gd name="connsiteX1" fmla="*/ 5198 w 10728"/>
                    <a:gd name="connsiteY1" fmla="*/ 216 h 6315"/>
                    <a:gd name="connsiteX2" fmla="*/ 382 w 10728"/>
                    <a:gd name="connsiteY2" fmla="*/ 2985 h 6315"/>
                    <a:gd name="connsiteX3" fmla="*/ 354 w 10728"/>
                    <a:gd name="connsiteY3" fmla="*/ 4052 h 6315"/>
                    <a:gd name="connsiteX4" fmla="*/ 3728 w 10728"/>
                    <a:gd name="connsiteY4" fmla="*/ 6099 h 6315"/>
                    <a:gd name="connsiteX5" fmla="*/ 5515 w 10728"/>
                    <a:gd name="connsiteY5" fmla="*/ 6099 h 6315"/>
                    <a:gd name="connsiteX6" fmla="*/ 10331 w 10728"/>
                    <a:gd name="connsiteY6" fmla="*/ 3331 h 6315"/>
                    <a:gd name="connsiteX7" fmla="*/ 10389 w 10728"/>
                    <a:gd name="connsiteY7" fmla="*/ 2264 h 6315"/>
                    <a:gd name="connsiteX8" fmla="*/ 6986 w 10728"/>
                    <a:gd name="connsiteY8" fmla="*/ 216 h 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 h="6315">
                      <a:moveTo>
                        <a:pt x="6986" y="216"/>
                      </a:moveTo>
                      <a:cubicBezTo>
                        <a:pt x="6496" y="-72"/>
                        <a:pt x="5689" y="-72"/>
                        <a:pt x="5198" y="216"/>
                      </a:cubicBezTo>
                      <a:lnTo>
                        <a:pt x="382" y="2985"/>
                      </a:lnTo>
                      <a:cubicBezTo>
                        <a:pt x="-108" y="3273"/>
                        <a:pt x="-137" y="3763"/>
                        <a:pt x="354" y="4052"/>
                      </a:cubicBezTo>
                      <a:lnTo>
                        <a:pt x="3728" y="6099"/>
                      </a:lnTo>
                      <a:cubicBezTo>
                        <a:pt x="4218" y="6388"/>
                        <a:pt x="5025" y="6388"/>
                        <a:pt x="5515" y="6099"/>
                      </a:cubicBezTo>
                      <a:lnTo>
                        <a:pt x="10331" y="3331"/>
                      </a:lnTo>
                      <a:cubicBezTo>
                        <a:pt x="10850" y="3043"/>
                        <a:pt x="10850" y="2552"/>
                        <a:pt x="10389" y="2264"/>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34" name="Aichitds6-160"/>
                <p:cNvSpPr/>
                <p:nvPr/>
              </p:nvSpPr>
              <p:spPr>
                <a:xfrm>
                  <a:off x="9087872" y="5592270"/>
                  <a:ext cx="10862" cy="6402"/>
                </a:xfrm>
                <a:custGeom>
                  <a:avLst/>
                  <a:gdLst>
                    <a:gd name="connsiteX0" fmla="*/ 6990 w 10862"/>
                    <a:gd name="connsiteY0" fmla="*/ 216 h 6402"/>
                    <a:gd name="connsiteX1" fmla="*/ 5202 w 10862"/>
                    <a:gd name="connsiteY1" fmla="*/ 216 h 6402"/>
                    <a:gd name="connsiteX2" fmla="*/ 386 w 10862"/>
                    <a:gd name="connsiteY2" fmla="*/ 2985 h 6402"/>
                    <a:gd name="connsiteX3" fmla="*/ 329 w 10862"/>
                    <a:gd name="connsiteY3" fmla="*/ 4052 h 6402"/>
                    <a:gd name="connsiteX4" fmla="*/ 3876 w 10862"/>
                    <a:gd name="connsiteY4" fmla="*/ 6186 h 6402"/>
                    <a:gd name="connsiteX5" fmla="*/ 5664 w 10862"/>
                    <a:gd name="connsiteY5" fmla="*/ 6186 h 6402"/>
                    <a:gd name="connsiteX6" fmla="*/ 10480 w 10862"/>
                    <a:gd name="connsiteY6" fmla="*/ 3417 h 6402"/>
                    <a:gd name="connsiteX7" fmla="*/ 10508 w 10862"/>
                    <a:gd name="connsiteY7" fmla="*/ 2350 h 6402"/>
                    <a:gd name="connsiteX8" fmla="*/ 6990 w 10862"/>
                    <a:gd name="connsiteY8" fmla="*/ 216 h 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 h="6402">
                      <a:moveTo>
                        <a:pt x="6990" y="216"/>
                      </a:moveTo>
                      <a:cubicBezTo>
                        <a:pt x="6500" y="-72"/>
                        <a:pt x="5721" y="-72"/>
                        <a:pt x="5202" y="216"/>
                      </a:cubicBezTo>
                      <a:lnTo>
                        <a:pt x="386" y="2985"/>
                      </a:lnTo>
                      <a:cubicBezTo>
                        <a:pt x="-104" y="3273"/>
                        <a:pt x="-133" y="3763"/>
                        <a:pt x="329" y="4052"/>
                      </a:cubicBezTo>
                      <a:lnTo>
                        <a:pt x="3876" y="6186"/>
                      </a:lnTo>
                      <a:cubicBezTo>
                        <a:pt x="4366" y="6474"/>
                        <a:pt x="5173" y="6474"/>
                        <a:pt x="5664" y="6186"/>
                      </a:cubicBezTo>
                      <a:lnTo>
                        <a:pt x="10480" y="3417"/>
                      </a:lnTo>
                      <a:cubicBezTo>
                        <a:pt x="10970" y="3129"/>
                        <a:pt x="10999" y="2667"/>
                        <a:pt x="10508" y="2350"/>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35" name="Aichitds6-161"/>
                <p:cNvSpPr/>
                <p:nvPr/>
              </p:nvSpPr>
              <p:spPr>
                <a:xfrm>
                  <a:off x="9094130" y="5596019"/>
                  <a:ext cx="17105" cy="10179"/>
                </a:xfrm>
                <a:custGeom>
                  <a:avLst/>
                  <a:gdLst>
                    <a:gd name="connsiteX0" fmla="*/ 6990 w 17105"/>
                    <a:gd name="connsiteY0" fmla="*/ 216 h 10179"/>
                    <a:gd name="connsiteX1" fmla="*/ 5202 w 17105"/>
                    <a:gd name="connsiteY1" fmla="*/ 216 h 10179"/>
                    <a:gd name="connsiteX2" fmla="*/ 386 w 17105"/>
                    <a:gd name="connsiteY2" fmla="*/ 2985 h 10179"/>
                    <a:gd name="connsiteX3" fmla="*/ 329 w 17105"/>
                    <a:gd name="connsiteY3" fmla="*/ 4052 h 10179"/>
                    <a:gd name="connsiteX4" fmla="*/ 10105 w 17105"/>
                    <a:gd name="connsiteY4" fmla="*/ 9963 h 10179"/>
                    <a:gd name="connsiteX5" fmla="*/ 11893 w 17105"/>
                    <a:gd name="connsiteY5" fmla="*/ 9963 h 10179"/>
                    <a:gd name="connsiteX6" fmla="*/ 16709 w 17105"/>
                    <a:gd name="connsiteY6" fmla="*/ 7166 h 10179"/>
                    <a:gd name="connsiteX7" fmla="*/ 16766 w 17105"/>
                    <a:gd name="connsiteY7" fmla="*/ 6099 h 10179"/>
                    <a:gd name="connsiteX8" fmla="*/ 6990 w 17105"/>
                    <a:gd name="connsiteY8" fmla="*/ 216 h 1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5" h="10179">
                      <a:moveTo>
                        <a:pt x="6990" y="216"/>
                      </a:moveTo>
                      <a:cubicBezTo>
                        <a:pt x="6500" y="-72"/>
                        <a:pt x="5721" y="-72"/>
                        <a:pt x="5202" y="216"/>
                      </a:cubicBezTo>
                      <a:lnTo>
                        <a:pt x="386" y="2985"/>
                      </a:lnTo>
                      <a:cubicBezTo>
                        <a:pt x="-104" y="3273"/>
                        <a:pt x="-133" y="3763"/>
                        <a:pt x="329" y="4052"/>
                      </a:cubicBezTo>
                      <a:lnTo>
                        <a:pt x="10105" y="9963"/>
                      </a:lnTo>
                      <a:cubicBezTo>
                        <a:pt x="10595" y="10252"/>
                        <a:pt x="11374" y="10252"/>
                        <a:pt x="11893" y="9963"/>
                      </a:cubicBezTo>
                      <a:lnTo>
                        <a:pt x="16709" y="7166"/>
                      </a:lnTo>
                      <a:cubicBezTo>
                        <a:pt x="17228" y="6878"/>
                        <a:pt x="17228" y="6416"/>
                        <a:pt x="16766" y="6099"/>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36" name="Aichitds6-162"/>
                <p:cNvSpPr/>
                <p:nvPr/>
              </p:nvSpPr>
              <p:spPr>
                <a:xfrm>
                  <a:off x="9106451" y="5603516"/>
                  <a:ext cx="13320" cy="7872"/>
                </a:xfrm>
                <a:custGeom>
                  <a:avLst/>
                  <a:gdLst>
                    <a:gd name="connsiteX0" fmla="*/ 7012 w 13320"/>
                    <a:gd name="connsiteY0" fmla="*/ 216 h 7872"/>
                    <a:gd name="connsiteX1" fmla="*/ 5224 w 13320"/>
                    <a:gd name="connsiteY1" fmla="*/ 216 h 7872"/>
                    <a:gd name="connsiteX2" fmla="*/ 408 w 13320"/>
                    <a:gd name="connsiteY2" fmla="*/ 2985 h 7872"/>
                    <a:gd name="connsiteX3" fmla="*/ 350 w 13320"/>
                    <a:gd name="connsiteY3" fmla="*/ 4052 h 7872"/>
                    <a:gd name="connsiteX4" fmla="*/ 6320 w 13320"/>
                    <a:gd name="connsiteY4" fmla="*/ 7656 h 7872"/>
                    <a:gd name="connsiteX5" fmla="*/ 8108 w 13320"/>
                    <a:gd name="connsiteY5" fmla="*/ 7656 h 7872"/>
                    <a:gd name="connsiteX6" fmla="*/ 12924 w 13320"/>
                    <a:gd name="connsiteY6" fmla="*/ 4859 h 7872"/>
                    <a:gd name="connsiteX7" fmla="*/ 12981 w 13320"/>
                    <a:gd name="connsiteY7" fmla="*/ 3792 h 7872"/>
                    <a:gd name="connsiteX8" fmla="*/ 7012 w 13320"/>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0" h="7872">
                      <a:moveTo>
                        <a:pt x="7012" y="216"/>
                      </a:moveTo>
                      <a:cubicBezTo>
                        <a:pt x="6522" y="-72"/>
                        <a:pt x="5743" y="-72"/>
                        <a:pt x="5224" y="216"/>
                      </a:cubicBezTo>
                      <a:lnTo>
                        <a:pt x="408" y="2985"/>
                      </a:lnTo>
                      <a:cubicBezTo>
                        <a:pt x="-111" y="3273"/>
                        <a:pt x="-140" y="3734"/>
                        <a:pt x="350" y="4052"/>
                      </a:cubicBezTo>
                      <a:lnTo>
                        <a:pt x="6320" y="7656"/>
                      </a:lnTo>
                      <a:cubicBezTo>
                        <a:pt x="6810" y="7945"/>
                        <a:pt x="7589" y="7945"/>
                        <a:pt x="8108" y="7656"/>
                      </a:cubicBezTo>
                      <a:lnTo>
                        <a:pt x="12924" y="4859"/>
                      </a:lnTo>
                      <a:cubicBezTo>
                        <a:pt x="13443" y="4571"/>
                        <a:pt x="13443" y="4080"/>
                        <a:pt x="12981" y="3792"/>
                      </a:cubicBezTo>
                      <a:lnTo>
                        <a:pt x="7012" y="216"/>
                      </a:lnTo>
                      <a:close/>
                    </a:path>
                  </a:pathLst>
                </a:custGeom>
                <a:solidFill>
                  <a:srgbClr val="61A1F0"/>
                </a:solidFill>
                <a:ln w="2878" cap="flat">
                  <a:noFill/>
                  <a:prstDash val="solid"/>
                  <a:miter/>
                </a:ln>
              </p:spPr>
              <p:txBody>
                <a:bodyPr rtlCol="0" anchor="ctr"/>
                <a:lstStyle/>
                <a:p>
                  <a:endParaRPr lang="zh-CN" altLang="en-US"/>
                </a:p>
              </p:txBody>
            </p:sp>
            <p:sp>
              <p:nvSpPr>
                <p:cNvPr id="537" name="Aichitds6-163"/>
                <p:cNvSpPr/>
                <p:nvPr/>
              </p:nvSpPr>
              <p:spPr>
                <a:xfrm>
                  <a:off x="9115041" y="5608678"/>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7 h 7872"/>
                    <a:gd name="connsiteX5" fmla="*/ 8111 w 13323"/>
                    <a:gd name="connsiteY5" fmla="*/ 7657 h 7872"/>
                    <a:gd name="connsiteX6" fmla="*/ 12927 w 13323"/>
                    <a:gd name="connsiteY6" fmla="*/ 4888 h 7872"/>
                    <a:gd name="connsiteX7" fmla="*/ 12985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689" y="-72"/>
                        <a:pt x="5198" y="216"/>
                      </a:cubicBezTo>
                      <a:lnTo>
                        <a:pt x="382" y="2985"/>
                      </a:lnTo>
                      <a:cubicBezTo>
                        <a:pt x="-108" y="3273"/>
                        <a:pt x="-137" y="3735"/>
                        <a:pt x="354" y="4052"/>
                      </a:cubicBezTo>
                      <a:lnTo>
                        <a:pt x="6323" y="7657"/>
                      </a:lnTo>
                      <a:cubicBezTo>
                        <a:pt x="6813" y="7945"/>
                        <a:pt x="7592" y="7945"/>
                        <a:pt x="8111" y="7657"/>
                      </a:cubicBezTo>
                      <a:lnTo>
                        <a:pt x="12927" y="4888"/>
                      </a:lnTo>
                      <a:cubicBezTo>
                        <a:pt x="13446" y="4600"/>
                        <a:pt x="13446" y="4138"/>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38" name="Aichitds6-164"/>
                <p:cNvSpPr/>
                <p:nvPr/>
              </p:nvSpPr>
              <p:spPr>
                <a:xfrm>
                  <a:off x="9123573" y="5613869"/>
                  <a:ext cx="13284" cy="7872"/>
                </a:xfrm>
                <a:custGeom>
                  <a:avLst/>
                  <a:gdLst>
                    <a:gd name="connsiteX0" fmla="*/ 6990 w 13284"/>
                    <a:gd name="connsiteY0" fmla="*/ 216 h 7872"/>
                    <a:gd name="connsiteX1" fmla="*/ 5202 w 13284"/>
                    <a:gd name="connsiteY1" fmla="*/ 216 h 7872"/>
                    <a:gd name="connsiteX2" fmla="*/ 386 w 13284"/>
                    <a:gd name="connsiteY2" fmla="*/ 2985 h 7872"/>
                    <a:gd name="connsiteX3" fmla="*/ 329 w 13284"/>
                    <a:gd name="connsiteY3" fmla="*/ 4052 h 7872"/>
                    <a:gd name="connsiteX4" fmla="*/ 6298 w 13284"/>
                    <a:gd name="connsiteY4" fmla="*/ 7657 h 7872"/>
                    <a:gd name="connsiteX5" fmla="*/ 8086 w 13284"/>
                    <a:gd name="connsiteY5" fmla="*/ 7657 h 7872"/>
                    <a:gd name="connsiteX6" fmla="*/ 12902 w 13284"/>
                    <a:gd name="connsiteY6" fmla="*/ 4888 h 7872"/>
                    <a:gd name="connsiteX7" fmla="*/ 12931 w 13284"/>
                    <a:gd name="connsiteY7" fmla="*/ 3821 h 7872"/>
                    <a:gd name="connsiteX8" fmla="*/ 6990 w 13284"/>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3" h="7872">
                      <a:moveTo>
                        <a:pt x="6990" y="216"/>
                      </a:moveTo>
                      <a:cubicBezTo>
                        <a:pt x="6529" y="-72"/>
                        <a:pt x="5721" y="-72"/>
                        <a:pt x="5202" y="216"/>
                      </a:cubicBezTo>
                      <a:lnTo>
                        <a:pt x="386" y="2985"/>
                      </a:lnTo>
                      <a:cubicBezTo>
                        <a:pt x="-104" y="3273"/>
                        <a:pt x="-133" y="3763"/>
                        <a:pt x="329" y="4052"/>
                      </a:cubicBezTo>
                      <a:lnTo>
                        <a:pt x="6298" y="7657"/>
                      </a:lnTo>
                      <a:cubicBezTo>
                        <a:pt x="6788" y="7945"/>
                        <a:pt x="7596" y="7945"/>
                        <a:pt x="8086" y="7657"/>
                      </a:cubicBezTo>
                      <a:lnTo>
                        <a:pt x="12902" y="4888"/>
                      </a:lnTo>
                      <a:cubicBezTo>
                        <a:pt x="13392" y="4600"/>
                        <a:pt x="13421" y="4109"/>
                        <a:pt x="12931"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39" name="Aichitds6-165"/>
                <p:cNvSpPr/>
                <p:nvPr/>
              </p:nvSpPr>
              <p:spPr>
                <a:xfrm>
                  <a:off x="9132138" y="5619031"/>
                  <a:ext cx="13288" cy="7901"/>
                </a:xfrm>
                <a:custGeom>
                  <a:avLst/>
                  <a:gdLst>
                    <a:gd name="connsiteX0" fmla="*/ 6990 w 13288"/>
                    <a:gd name="connsiteY0" fmla="*/ 216 h 7901"/>
                    <a:gd name="connsiteX1" fmla="*/ 5202 w 13288"/>
                    <a:gd name="connsiteY1" fmla="*/ 216 h 7901"/>
                    <a:gd name="connsiteX2" fmla="*/ 386 w 13288"/>
                    <a:gd name="connsiteY2" fmla="*/ 2985 h 7901"/>
                    <a:gd name="connsiteX3" fmla="*/ 329 w 13288"/>
                    <a:gd name="connsiteY3" fmla="*/ 4052 h 7901"/>
                    <a:gd name="connsiteX4" fmla="*/ 6298 w 13288"/>
                    <a:gd name="connsiteY4" fmla="*/ 7685 h 7901"/>
                    <a:gd name="connsiteX5" fmla="*/ 8086 w 13288"/>
                    <a:gd name="connsiteY5" fmla="*/ 7685 h 7901"/>
                    <a:gd name="connsiteX6" fmla="*/ 12902 w 13288"/>
                    <a:gd name="connsiteY6" fmla="*/ 4888 h 7901"/>
                    <a:gd name="connsiteX7" fmla="*/ 12960 w 13288"/>
                    <a:gd name="connsiteY7" fmla="*/ 3821 h 7901"/>
                    <a:gd name="connsiteX8" fmla="*/ 6990 w 1328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 h="7901">
                      <a:moveTo>
                        <a:pt x="6990" y="216"/>
                      </a:moveTo>
                      <a:cubicBezTo>
                        <a:pt x="6500" y="-72"/>
                        <a:pt x="5721" y="-72"/>
                        <a:pt x="5202" y="216"/>
                      </a:cubicBezTo>
                      <a:lnTo>
                        <a:pt x="386" y="2985"/>
                      </a:lnTo>
                      <a:cubicBezTo>
                        <a:pt x="-104" y="3273"/>
                        <a:pt x="-133" y="3734"/>
                        <a:pt x="329" y="4052"/>
                      </a:cubicBezTo>
                      <a:lnTo>
                        <a:pt x="6298" y="7685"/>
                      </a:lnTo>
                      <a:cubicBezTo>
                        <a:pt x="6788" y="7973"/>
                        <a:pt x="7567" y="7973"/>
                        <a:pt x="8086" y="7685"/>
                      </a:cubicBezTo>
                      <a:lnTo>
                        <a:pt x="12902" y="4888"/>
                      </a:lnTo>
                      <a:cubicBezTo>
                        <a:pt x="13392" y="4600"/>
                        <a:pt x="13421" y="4138"/>
                        <a:pt x="12960"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40" name="Aichitds6-166"/>
                <p:cNvSpPr/>
                <p:nvPr/>
              </p:nvSpPr>
              <p:spPr>
                <a:xfrm>
                  <a:off x="9140707" y="5624222"/>
                  <a:ext cx="13323" cy="7872"/>
                </a:xfrm>
                <a:custGeom>
                  <a:avLst/>
                  <a:gdLst>
                    <a:gd name="connsiteX0" fmla="*/ 6986 w 13323"/>
                    <a:gd name="connsiteY0" fmla="*/ 216 h 7872"/>
                    <a:gd name="connsiteX1" fmla="*/ 5198 w 13323"/>
                    <a:gd name="connsiteY1" fmla="*/ 216 h 7872"/>
                    <a:gd name="connsiteX2" fmla="*/ 382 w 13323"/>
                    <a:gd name="connsiteY2" fmla="*/ 2985 h 7872"/>
                    <a:gd name="connsiteX3" fmla="*/ 354 w 13323"/>
                    <a:gd name="connsiteY3" fmla="*/ 4052 h 7872"/>
                    <a:gd name="connsiteX4" fmla="*/ 6323 w 13323"/>
                    <a:gd name="connsiteY4" fmla="*/ 7657 h 7872"/>
                    <a:gd name="connsiteX5" fmla="*/ 8111 w 13323"/>
                    <a:gd name="connsiteY5" fmla="*/ 7657 h 7872"/>
                    <a:gd name="connsiteX6" fmla="*/ 12927 w 13323"/>
                    <a:gd name="connsiteY6" fmla="*/ 4888 h 7872"/>
                    <a:gd name="connsiteX7" fmla="*/ 12985 w 13323"/>
                    <a:gd name="connsiteY7" fmla="*/ 3821 h 7872"/>
                    <a:gd name="connsiteX8" fmla="*/ 6986 w 1332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872">
                      <a:moveTo>
                        <a:pt x="6986" y="216"/>
                      </a:moveTo>
                      <a:cubicBezTo>
                        <a:pt x="6496" y="-72"/>
                        <a:pt x="5689" y="-72"/>
                        <a:pt x="5198" y="216"/>
                      </a:cubicBezTo>
                      <a:lnTo>
                        <a:pt x="382" y="2985"/>
                      </a:lnTo>
                      <a:cubicBezTo>
                        <a:pt x="-108" y="3273"/>
                        <a:pt x="-137" y="3764"/>
                        <a:pt x="354" y="4052"/>
                      </a:cubicBezTo>
                      <a:lnTo>
                        <a:pt x="6323" y="7657"/>
                      </a:lnTo>
                      <a:cubicBezTo>
                        <a:pt x="6813" y="7945"/>
                        <a:pt x="7592" y="7945"/>
                        <a:pt x="8111" y="7657"/>
                      </a:cubicBezTo>
                      <a:lnTo>
                        <a:pt x="12927" y="4888"/>
                      </a:lnTo>
                      <a:cubicBezTo>
                        <a:pt x="13446" y="4600"/>
                        <a:pt x="13446" y="4110"/>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41" name="Aichitds6-167"/>
                <p:cNvSpPr/>
                <p:nvPr/>
              </p:nvSpPr>
              <p:spPr>
                <a:xfrm>
                  <a:off x="9149239" y="5629413"/>
                  <a:ext cx="13298" cy="7901"/>
                </a:xfrm>
                <a:custGeom>
                  <a:avLst/>
                  <a:gdLst>
                    <a:gd name="connsiteX0" fmla="*/ 6990 w 13298"/>
                    <a:gd name="connsiteY0" fmla="*/ 216 h 7901"/>
                    <a:gd name="connsiteX1" fmla="*/ 5202 w 13298"/>
                    <a:gd name="connsiteY1" fmla="*/ 216 h 7901"/>
                    <a:gd name="connsiteX2" fmla="*/ 386 w 13298"/>
                    <a:gd name="connsiteY2" fmla="*/ 3013 h 7901"/>
                    <a:gd name="connsiteX3" fmla="*/ 329 w 13298"/>
                    <a:gd name="connsiteY3" fmla="*/ 4080 h 7901"/>
                    <a:gd name="connsiteX4" fmla="*/ 6298 w 13298"/>
                    <a:gd name="connsiteY4" fmla="*/ 7685 h 7901"/>
                    <a:gd name="connsiteX5" fmla="*/ 8086 w 13298"/>
                    <a:gd name="connsiteY5" fmla="*/ 7685 h 7901"/>
                    <a:gd name="connsiteX6" fmla="*/ 12902 w 13298"/>
                    <a:gd name="connsiteY6" fmla="*/ 4888 h 7901"/>
                    <a:gd name="connsiteX7" fmla="*/ 12960 w 13298"/>
                    <a:gd name="connsiteY7" fmla="*/ 3821 h 7901"/>
                    <a:gd name="connsiteX8" fmla="*/ 6990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6990" y="216"/>
                      </a:moveTo>
                      <a:cubicBezTo>
                        <a:pt x="6500" y="-72"/>
                        <a:pt x="5721" y="-72"/>
                        <a:pt x="5202" y="216"/>
                      </a:cubicBezTo>
                      <a:lnTo>
                        <a:pt x="386" y="3013"/>
                      </a:lnTo>
                      <a:cubicBezTo>
                        <a:pt x="-104" y="3302"/>
                        <a:pt x="-133" y="3763"/>
                        <a:pt x="329" y="4080"/>
                      </a:cubicBezTo>
                      <a:lnTo>
                        <a:pt x="6298" y="7685"/>
                      </a:lnTo>
                      <a:cubicBezTo>
                        <a:pt x="6788" y="7974"/>
                        <a:pt x="7567" y="7974"/>
                        <a:pt x="8086" y="7685"/>
                      </a:cubicBezTo>
                      <a:lnTo>
                        <a:pt x="12902" y="4888"/>
                      </a:lnTo>
                      <a:cubicBezTo>
                        <a:pt x="13421" y="4600"/>
                        <a:pt x="13421" y="4138"/>
                        <a:pt x="12960" y="3821"/>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42" name="Aichitds6-168"/>
                <p:cNvSpPr/>
                <p:nvPr/>
              </p:nvSpPr>
              <p:spPr>
                <a:xfrm>
                  <a:off x="9157808" y="5634575"/>
                  <a:ext cx="13323" cy="7901"/>
                </a:xfrm>
                <a:custGeom>
                  <a:avLst/>
                  <a:gdLst>
                    <a:gd name="connsiteX0" fmla="*/ 6986 w 13323"/>
                    <a:gd name="connsiteY0" fmla="*/ 216 h 7901"/>
                    <a:gd name="connsiteX1" fmla="*/ 5198 w 13323"/>
                    <a:gd name="connsiteY1" fmla="*/ 216 h 7901"/>
                    <a:gd name="connsiteX2" fmla="*/ 382 w 13323"/>
                    <a:gd name="connsiteY2" fmla="*/ 3013 h 7901"/>
                    <a:gd name="connsiteX3" fmla="*/ 354 w 13323"/>
                    <a:gd name="connsiteY3" fmla="*/ 4080 h 7901"/>
                    <a:gd name="connsiteX4" fmla="*/ 6323 w 13323"/>
                    <a:gd name="connsiteY4" fmla="*/ 7685 h 7901"/>
                    <a:gd name="connsiteX5" fmla="*/ 8111 w 13323"/>
                    <a:gd name="connsiteY5" fmla="*/ 7685 h 7901"/>
                    <a:gd name="connsiteX6" fmla="*/ 12927 w 13323"/>
                    <a:gd name="connsiteY6" fmla="*/ 4917 h 7901"/>
                    <a:gd name="connsiteX7" fmla="*/ 12984 w 13323"/>
                    <a:gd name="connsiteY7" fmla="*/ 3850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496" y="-72"/>
                        <a:pt x="5689" y="-72"/>
                        <a:pt x="5198" y="216"/>
                      </a:cubicBezTo>
                      <a:lnTo>
                        <a:pt x="382" y="3013"/>
                      </a:lnTo>
                      <a:cubicBezTo>
                        <a:pt x="-108" y="3302"/>
                        <a:pt x="-137" y="3763"/>
                        <a:pt x="354" y="4080"/>
                      </a:cubicBezTo>
                      <a:lnTo>
                        <a:pt x="6323" y="7685"/>
                      </a:lnTo>
                      <a:cubicBezTo>
                        <a:pt x="6813" y="7973"/>
                        <a:pt x="7592" y="7973"/>
                        <a:pt x="8111" y="7685"/>
                      </a:cubicBezTo>
                      <a:lnTo>
                        <a:pt x="12927" y="4917"/>
                      </a:lnTo>
                      <a:cubicBezTo>
                        <a:pt x="13446" y="4628"/>
                        <a:pt x="13446" y="4138"/>
                        <a:pt x="12984"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43" name="Aichitds6-169"/>
                <p:cNvSpPr/>
                <p:nvPr/>
              </p:nvSpPr>
              <p:spPr>
                <a:xfrm>
                  <a:off x="9166344" y="5639736"/>
                  <a:ext cx="13323" cy="7901"/>
                </a:xfrm>
                <a:custGeom>
                  <a:avLst/>
                  <a:gdLst>
                    <a:gd name="connsiteX0" fmla="*/ 6986 w 13323"/>
                    <a:gd name="connsiteY0" fmla="*/ 216 h 7901"/>
                    <a:gd name="connsiteX1" fmla="*/ 5198 w 13323"/>
                    <a:gd name="connsiteY1" fmla="*/ 216 h 7901"/>
                    <a:gd name="connsiteX2" fmla="*/ 382 w 13323"/>
                    <a:gd name="connsiteY2" fmla="*/ 3014 h 7901"/>
                    <a:gd name="connsiteX3" fmla="*/ 354 w 13323"/>
                    <a:gd name="connsiteY3" fmla="*/ 4081 h 7901"/>
                    <a:gd name="connsiteX4" fmla="*/ 6323 w 13323"/>
                    <a:gd name="connsiteY4" fmla="*/ 7685 h 7901"/>
                    <a:gd name="connsiteX5" fmla="*/ 8111 w 13323"/>
                    <a:gd name="connsiteY5" fmla="*/ 7685 h 7901"/>
                    <a:gd name="connsiteX6" fmla="*/ 12927 w 13323"/>
                    <a:gd name="connsiteY6" fmla="*/ 4917 h 7901"/>
                    <a:gd name="connsiteX7" fmla="*/ 12985 w 13323"/>
                    <a:gd name="connsiteY7" fmla="*/ 3850 h 7901"/>
                    <a:gd name="connsiteX8" fmla="*/ 6986 w 13323"/>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3" h="7901">
                      <a:moveTo>
                        <a:pt x="6986" y="216"/>
                      </a:moveTo>
                      <a:cubicBezTo>
                        <a:pt x="6525" y="-72"/>
                        <a:pt x="5717" y="-72"/>
                        <a:pt x="5198" y="216"/>
                      </a:cubicBezTo>
                      <a:lnTo>
                        <a:pt x="382" y="3014"/>
                      </a:lnTo>
                      <a:cubicBezTo>
                        <a:pt x="-108" y="3302"/>
                        <a:pt x="-137" y="3764"/>
                        <a:pt x="354" y="4081"/>
                      </a:cubicBezTo>
                      <a:lnTo>
                        <a:pt x="6323" y="7685"/>
                      </a:lnTo>
                      <a:cubicBezTo>
                        <a:pt x="6813" y="7974"/>
                        <a:pt x="7592" y="7974"/>
                        <a:pt x="8111" y="7685"/>
                      </a:cubicBezTo>
                      <a:lnTo>
                        <a:pt x="12927" y="4917"/>
                      </a:lnTo>
                      <a:cubicBezTo>
                        <a:pt x="13446" y="4628"/>
                        <a:pt x="13446" y="4138"/>
                        <a:pt x="12985" y="3850"/>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44" name="Aichitds6-170"/>
                <p:cNvSpPr/>
                <p:nvPr/>
              </p:nvSpPr>
              <p:spPr>
                <a:xfrm>
                  <a:off x="9174905" y="5644927"/>
                  <a:ext cx="13298" cy="7872"/>
                </a:xfrm>
                <a:custGeom>
                  <a:avLst/>
                  <a:gdLst>
                    <a:gd name="connsiteX0" fmla="*/ 6990 w 13298"/>
                    <a:gd name="connsiteY0" fmla="*/ 216 h 7872"/>
                    <a:gd name="connsiteX1" fmla="*/ 5202 w 13298"/>
                    <a:gd name="connsiteY1" fmla="*/ 216 h 7872"/>
                    <a:gd name="connsiteX2" fmla="*/ 386 w 13298"/>
                    <a:gd name="connsiteY2" fmla="*/ 2985 h 7872"/>
                    <a:gd name="connsiteX3" fmla="*/ 329 w 13298"/>
                    <a:gd name="connsiteY3" fmla="*/ 4023 h 7872"/>
                    <a:gd name="connsiteX4" fmla="*/ 6298 w 13298"/>
                    <a:gd name="connsiteY4" fmla="*/ 7656 h 7872"/>
                    <a:gd name="connsiteX5" fmla="*/ 8086 w 13298"/>
                    <a:gd name="connsiteY5" fmla="*/ 7656 h 7872"/>
                    <a:gd name="connsiteX6" fmla="*/ 12902 w 13298"/>
                    <a:gd name="connsiteY6" fmla="*/ 4859 h 7872"/>
                    <a:gd name="connsiteX7" fmla="*/ 12960 w 13298"/>
                    <a:gd name="connsiteY7" fmla="*/ 3792 h 7872"/>
                    <a:gd name="connsiteX8" fmla="*/ 6990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6990" y="216"/>
                      </a:moveTo>
                      <a:cubicBezTo>
                        <a:pt x="6500" y="-72"/>
                        <a:pt x="5721" y="-72"/>
                        <a:pt x="5202" y="216"/>
                      </a:cubicBezTo>
                      <a:lnTo>
                        <a:pt x="386" y="2985"/>
                      </a:lnTo>
                      <a:cubicBezTo>
                        <a:pt x="-104" y="3273"/>
                        <a:pt x="-133" y="3734"/>
                        <a:pt x="329" y="4023"/>
                      </a:cubicBezTo>
                      <a:lnTo>
                        <a:pt x="6298" y="7656"/>
                      </a:lnTo>
                      <a:cubicBezTo>
                        <a:pt x="6788" y="7945"/>
                        <a:pt x="7567" y="7945"/>
                        <a:pt x="8086" y="7656"/>
                      </a:cubicBezTo>
                      <a:lnTo>
                        <a:pt x="12902" y="4859"/>
                      </a:lnTo>
                      <a:cubicBezTo>
                        <a:pt x="13421" y="4571"/>
                        <a:pt x="13421" y="4109"/>
                        <a:pt x="12960" y="3792"/>
                      </a:cubicBezTo>
                      <a:lnTo>
                        <a:pt x="6990" y="216"/>
                      </a:lnTo>
                      <a:close/>
                    </a:path>
                  </a:pathLst>
                </a:custGeom>
                <a:solidFill>
                  <a:srgbClr val="61A1F0"/>
                </a:solidFill>
                <a:ln w="2878" cap="flat">
                  <a:noFill/>
                  <a:prstDash val="solid"/>
                  <a:miter/>
                </a:ln>
              </p:spPr>
              <p:txBody>
                <a:bodyPr rtlCol="0" anchor="ctr"/>
                <a:lstStyle/>
                <a:p>
                  <a:endParaRPr lang="zh-CN" altLang="en-US"/>
                </a:p>
              </p:txBody>
            </p:sp>
            <p:sp>
              <p:nvSpPr>
                <p:cNvPr id="545" name="Aichitds6-171"/>
                <p:cNvSpPr/>
                <p:nvPr/>
              </p:nvSpPr>
              <p:spPr>
                <a:xfrm>
                  <a:off x="9183445" y="5650118"/>
                  <a:ext cx="13313" cy="7872"/>
                </a:xfrm>
                <a:custGeom>
                  <a:avLst/>
                  <a:gdLst>
                    <a:gd name="connsiteX0" fmla="*/ 6986 w 13313"/>
                    <a:gd name="connsiteY0" fmla="*/ 216 h 7872"/>
                    <a:gd name="connsiteX1" fmla="*/ 5198 w 13313"/>
                    <a:gd name="connsiteY1" fmla="*/ 216 h 7872"/>
                    <a:gd name="connsiteX2" fmla="*/ 382 w 13313"/>
                    <a:gd name="connsiteY2" fmla="*/ 2985 h 7872"/>
                    <a:gd name="connsiteX3" fmla="*/ 354 w 13313"/>
                    <a:gd name="connsiteY3" fmla="*/ 4052 h 7872"/>
                    <a:gd name="connsiteX4" fmla="*/ 6323 w 13313"/>
                    <a:gd name="connsiteY4" fmla="*/ 7657 h 7872"/>
                    <a:gd name="connsiteX5" fmla="*/ 8111 w 13313"/>
                    <a:gd name="connsiteY5" fmla="*/ 7657 h 7872"/>
                    <a:gd name="connsiteX6" fmla="*/ 12927 w 13313"/>
                    <a:gd name="connsiteY6" fmla="*/ 4888 h 7872"/>
                    <a:gd name="connsiteX7" fmla="*/ 12985 w 13313"/>
                    <a:gd name="connsiteY7" fmla="*/ 3821 h 7872"/>
                    <a:gd name="connsiteX8" fmla="*/ 6986 w 13313"/>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13" h="7872">
                      <a:moveTo>
                        <a:pt x="6986" y="216"/>
                      </a:moveTo>
                      <a:cubicBezTo>
                        <a:pt x="6496" y="-72"/>
                        <a:pt x="5689" y="-72"/>
                        <a:pt x="5198" y="216"/>
                      </a:cubicBezTo>
                      <a:lnTo>
                        <a:pt x="382" y="2985"/>
                      </a:lnTo>
                      <a:cubicBezTo>
                        <a:pt x="-108" y="3273"/>
                        <a:pt x="-137" y="3735"/>
                        <a:pt x="354" y="4052"/>
                      </a:cubicBezTo>
                      <a:lnTo>
                        <a:pt x="6323" y="7657"/>
                      </a:lnTo>
                      <a:cubicBezTo>
                        <a:pt x="6813" y="7945"/>
                        <a:pt x="7592" y="7945"/>
                        <a:pt x="8111" y="7657"/>
                      </a:cubicBezTo>
                      <a:lnTo>
                        <a:pt x="12927" y="4888"/>
                      </a:lnTo>
                      <a:cubicBezTo>
                        <a:pt x="13417" y="4600"/>
                        <a:pt x="13446" y="4110"/>
                        <a:pt x="12985" y="3821"/>
                      </a:cubicBezTo>
                      <a:lnTo>
                        <a:pt x="6986" y="216"/>
                      </a:lnTo>
                      <a:close/>
                    </a:path>
                  </a:pathLst>
                </a:custGeom>
                <a:solidFill>
                  <a:srgbClr val="61A1F0"/>
                </a:solidFill>
                <a:ln w="2878" cap="flat">
                  <a:noFill/>
                  <a:prstDash val="solid"/>
                  <a:miter/>
                </a:ln>
              </p:spPr>
              <p:txBody>
                <a:bodyPr rtlCol="0" anchor="ctr"/>
                <a:lstStyle/>
                <a:p>
                  <a:endParaRPr lang="zh-CN" altLang="en-US"/>
                </a:p>
              </p:txBody>
            </p:sp>
            <p:sp>
              <p:nvSpPr>
                <p:cNvPr id="546" name="Aichitds6-172"/>
                <p:cNvSpPr/>
                <p:nvPr/>
              </p:nvSpPr>
              <p:spPr>
                <a:xfrm>
                  <a:off x="9067589" y="5588723"/>
                  <a:ext cx="13298" cy="7901"/>
                </a:xfrm>
                <a:custGeom>
                  <a:avLst/>
                  <a:gdLst>
                    <a:gd name="connsiteX0" fmla="*/ 7001 w 13298"/>
                    <a:gd name="connsiteY0" fmla="*/ 216 h 7901"/>
                    <a:gd name="connsiteX1" fmla="*/ 5213 w 13298"/>
                    <a:gd name="connsiteY1" fmla="*/ 216 h 7901"/>
                    <a:gd name="connsiteX2" fmla="*/ 397 w 13298"/>
                    <a:gd name="connsiteY2" fmla="*/ 3013 h 7901"/>
                    <a:gd name="connsiteX3" fmla="*/ 339 w 13298"/>
                    <a:gd name="connsiteY3" fmla="*/ 4080 h 7901"/>
                    <a:gd name="connsiteX4" fmla="*/ 6309 w 13298"/>
                    <a:gd name="connsiteY4" fmla="*/ 7685 h 7901"/>
                    <a:gd name="connsiteX5" fmla="*/ 8097 w 13298"/>
                    <a:gd name="connsiteY5" fmla="*/ 7685 h 7901"/>
                    <a:gd name="connsiteX6" fmla="*/ 12912 w 13298"/>
                    <a:gd name="connsiteY6" fmla="*/ 4917 h 7901"/>
                    <a:gd name="connsiteX7" fmla="*/ 12970 w 13298"/>
                    <a:gd name="connsiteY7" fmla="*/ 3850 h 7901"/>
                    <a:gd name="connsiteX8" fmla="*/ 7001 w 13298"/>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901">
                      <a:moveTo>
                        <a:pt x="7001" y="216"/>
                      </a:moveTo>
                      <a:cubicBezTo>
                        <a:pt x="6510" y="-72"/>
                        <a:pt x="5732" y="-72"/>
                        <a:pt x="5213" y="216"/>
                      </a:cubicBezTo>
                      <a:lnTo>
                        <a:pt x="397" y="3013"/>
                      </a:lnTo>
                      <a:cubicBezTo>
                        <a:pt x="-122" y="3302"/>
                        <a:pt x="-122" y="3763"/>
                        <a:pt x="339" y="4080"/>
                      </a:cubicBezTo>
                      <a:lnTo>
                        <a:pt x="6309" y="7685"/>
                      </a:lnTo>
                      <a:cubicBezTo>
                        <a:pt x="6799" y="7973"/>
                        <a:pt x="7577" y="7973"/>
                        <a:pt x="8097" y="7685"/>
                      </a:cubicBezTo>
                      <a:lnTo>
                        <a:pt x="12912" y="4917"/>
                      </a:lnTo>
                      <a:cubicBezTo>
                        <a:pt x="13403" y="4628"/>
                        <a:pt x="13432" y="4167"/>
                        <a:pt x="12970" y="3850"/>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47" name="Aichitds6-173"/>
                <p:cNvSpPr/>
                <p:nvPr/>
              </p:nvSpPr>
              <p:spPr>
                <a:xfrm>
                  <a:off x="9076154" y="5593913"/>
                  <a:ext cx="13294" cy="7901"/>
                </a:xfrm>
                <a:custGeom>
                  <a:avLst/>
                  <a:gdLst>
                    <a:gd name="connsiteX0" fmla="*/ 7001 w 13294"/>
                    <a:gd name="connsiteY0" fmla="*/ 216 h 7901"/>
                    <a:gd name="connsiteX1" fmla="*/ 5213 w 13294"/>
                    <a:gd name="connsiteY1" fmla="*/ 216 h 7901"/>
                    <a:gd name="connsiteX2" fmla="*/ 397 w 13294"/>
                    <a:gd name="connsiteY2" fmla="*/ 3014 h 7901"/>
                    <a:gd name="connsiteX3" fmla="*/ 339 w 13294"/>
                    <a:gd name="connsiteY3" fmla="*/ 4081 h 7901"/>
                    <a:gd name="connsiteX4" fmla="*/ 6309 w 13294"/>
                    <a:gd name="connsiteY4" fmla="*/ 7685 h 7901"/>
                    <a:gd name="connsiteX5" fmla="*/ 8097 w 13294"/>
                    <a:gd name="connsiteY5" fmla="*/ 7685 h 7901"/>
                    <a:gd name="connsiteX6" fmla="*/ 12912 w 13294"/>
                    <a:gd name="connsiteY6" fmla="*/ 4888 h 7901"/>
                    <a:gd name="connsiteX7" fmla="*/ 12941 w 13294"/>
                    <a:gd name="connsiteY7" fmla="*/ 3821 h 7901"/>
                    <a:gd name="connsiteX8" fmla="*/ 7001 w 1329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4" h="7901">
                      <a:moveTo>
                        <a:pt x="7001" y="216"/>
                      </a:moveTo>
                      <a:cubicBezTo>
                        <a:pt x="6510" y="-72"/>
                        <a:pt x="5732" y="-72"/>
                        <a:pt x="5213" y="216"/>
                      </a:cubicBezTo>
                      <a:lnTo>
                        <a:pt x="397" y="3014"/>
                      </a:lnTo>
                      <a:cubicBezTo>
                        <a:pt x="-122" y="3302"/>
                        <a:pt x="-122" y="3763"/>
                        <a:pt x="339" y="4081"/>
                      </a:cubicBezTo>
                      <a:lnTo>
                        <a:pt x="6309" y="7685"/>
                      </a:lnTo>
                      <a:cubicBezTo>
                        <a:pt x="6770" y="7974"/>
                        <a:pt x="7577" y="7974"/>
                        <a:pt x="8097" y="7685"/>
                      </a:cubicBezTo>
                      <a:lnTo>
                        <a:pt x="12912" y="4888"/>
                      </a:lnTo>
                      <a:cubicBezTo>
                        <a:pt x="13403" y="4600"/>
                        <a:pt x="13431" y="4110"/>
                        <a:pt x="12941"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48" name="Aichitds6-174"/>
                <p:cNvSpPr/>
                <p:nvPr/>
              </p:nvSpPr>
              <p:spPr>
                <a:xfrm>
                  <a:off x="9084776" y="5599133"/>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6 h 7872"/>
                    <a:gd name="connsiteX5" fmla="*/ 8097 w 13298"/>
                    <a:gd name="connsiteY5" fmla="*/ 7656 h 7872"/>
                    <a:gd name="connsiteX6" fmla="*/ 12912 w 13298"/>
                    <a:gd name="connsiteY6" fmla="*/ 4888 h 7872"/>
                    <a:gd name="connsiteX7" fmla="*/ 12970 w 13298"/>
                    <a:gd name="connsiteY7" fmla="*/ 3821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32" y="-72"/>
                        <a:pt x="5213" y="216"/>
                      </a:cubicBezTo>
                      <a:lnTo>
                        <a:pt x="397" y="2985"/>
                      </a:lnTo>
                      <a:cubicBezTo>
                        <a:pt x="-122" y="3273"/>
                        <a:pt x="-122" y="3763"/>
                        <a:pt x="339" y="4052"/>
                      </a:cubicBezTo>
                      <a:lnTo>
                        <a:pt x="6309" y="7656"/>
                      </a:lnTo>
                      <a:cubicBezTo>
                        <a:pt x="6799" y="7945"/>
                        <a:pt x="7577" y="7945"/>
                        <a:pt x="8097" y="7656"/>
                      </a:cubicBezTo>
                      <a:lnTo>
                        <a:pt x="12912" y="4888"/>
                      </a:lnTo>
                      <a:cubicBezTo>
                        <a:pt x="13403" y="4600"/>
                        <a:pt x="13432" y="4138"/>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49" name="Aichitds6-175"/>
                <p:cNvSpPr/>
                <p:nvPr/>
              </p:nvSpPr>
              <p:spPr>
                <a:xfrm>
                  <a:off x="9093341" y="5604295"/>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6 h 7872"/>
                    <a:gd name="connsiteX5" fmla="*/ 8097 w 13298"/>
                    <a:gd name="connsiteY5" fmla="*/ 7656 h 7872"/>
                    <a:gd name="connsiteX6" fmla="*/ 12912 w 13298"/>
                    <a:gd name="connsiteY6" fmla="*/ 4859 h 7872"/>
                    <a:gd name="connsiteX7" fmla="*/ 12970 w 13298"/>
                    <a:gd name="connsiteY7" fmla="*/ 3792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03" y="-72"/>
                        <a:pt x="5213" y="216"/>
                      </a:cubicBezTo>
                      <a:lnTo>
                        <a:pt x="397" y="2985"/>
                      </a:lnTo>
                      <a:cubicBezTo>
                        <a:pt x="-122" y="3273"/>
                        <a:pt x="-122" y="3763"/>
                        <a:pt x="339" y="4052"/>
                      </a:cubicBezTo>
                      <a:lnTo>
                        <a:pt x="6309" y="7656"/>
                      </a:lnTo>
                      <a:cubicBezTo>
                        <a:pt x="6770" y="7945"/>
                        <a:pt x="7577" y="7945"/>
                        <a:pt x="8097" y="7656"/>
                      </a:cubicBezTo>
                      <a:lnTo>
                        <a:pt x="12912" y="4859"/>
                      </a:lnTo>
                      <a:cubicBezTo>
                        <a:pt x="13403" y="4571"/>
                        <a:pt x="13432" y="4109"/>
                        <a:pt x="12970" y="3792"/>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50" name="Aichitds6-176"/>
                <p:cNvSpPr/>
                <p:nvPr/>
              </p:nvSpPr>
              <p:spPr>
                <a:xfrm>
                  <a:off x="9101906" y="5609486"/>
                  <a:ext cx="47529" cy="28603"/>
                </a:xfrm>
                <a:custGeom>
                  <a:avLst/>
                  <a:gdLst>
                    <a:gd name="connsiteX0" fmla="*/ 6972 w 47529"/>
                    <a:gd name="connsiteY0" fmla="*/ 216 h 28603"/>
                    <a:gd name="connsiteX1" fmla="*/ 5213 w 47529"/>
                    <a:gd name="connsiteY1" fmla="*/ 216 h 28603"/>
                    <a:gd name="connsiteX2" fmla="*/ 397 w 47529"/>
                    <a:gd name="connsiteY2" fmla="*/ 2985 h 28603"/>
                    <a:gd name="connsiteX3" fmla="*/ 339 w 47529"/>
                    <a:gd name="connsiteY3" fmla="*/ 4052 h 28603"/>
                    <a:gd name="connsiteX4" fmla="*/ 40539 w 47529"/>
                    <a:gd name="connsiteY4" fmla="*/ 28391 h 28603"/>
                    <a:gd name="connsiteX5" fmla="*/ 42327 w 47529"/>
                    <a:gd name="connsiteY5" fmla="*/ 28362 h 28603"/>
                    <a:gd name="connsiteX6" fmla="*/ 47143 w 47529"/>
                    <a:gd name="connsiteY6" fmla="*/ 25565 h 28603"/>
                    <a:gd name="connsiteX7" fmla="*/ 47200 w 47529"/>
                    <a:gd name="connsiteY7" fmla="*/ 24527 h 28603"/>
                    <a:gd name="connsiteX8" fmla="*/ 6972 w 47529"/>
                    <a:gd name="connsiteY8" fmla="*/ 216 h 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9" h="28603">
                      <a:moveTo>
                        <a:pt x="6972" y="216"/>
                      </a:moveTo>
                      <a:cubicBezTo>
                        <a:pt x="6482" y="-72"/>
                        <a:pt x="5703" y="-72"/>
                        <a:pt x="5213" y="216"/>
                      </a:cubicBezTo>
                      <a:lnTo>
                        <a:pt x="397" y="2985"/>
                      </a:lnTo>
                      <a:cubicBezTo>
                        <a:pt x="-122" y="3273"/>
                        <a:pt x="-122" y="3735"/>
                        <a:pt x="339" y="4052"/>
                      </a:cubicBezTo>
                      <a:lnTo>
                        <a:pt x="40539" y="28391"/>
                      </a:lnTo>
                      <a:cubicBezTo>
                        <a:pt x="41029" y="28679"/>
                        <a:pt x="41808" y="28679"/>
                        <a:pt x="42327" y="28362"/>
                      </a:cubicBezTo>
                      <a:lnTo>
                        <a:pt x="47143" y="25565"/>
                      </a:lnTo>
                      <a:cubicBezTo>
                        <a:pt x="47633" y="25276"/>
                        <a:pt x="47662" y="24815"/>
                        <a:pt x="47200" y="24527"/>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551" name="Aichitds6-177"/>
                <p:cNvSpPr/>
                <p:nvPr/>
              </p:nvSpPr>
              <p:spPr>
                <a:xfrm>
                  <a:off x="9144643" y="5635353"/>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7 h 7872"/>
                    <a:gd name="connsiteX5" fmla="*/ 8097 w 13298"/>
                    <a:gd name="connsiteY5" fmla="*/ 7657 h 7872"/>
                    <a:gd name="connsiteX6" fmla="*/ 12912 w 13298"/>
                    <a:gd name="connsiteY6" fmla="*/ 4888 h 7872"/>
                    <a:gd name="connsiteX7" fmla="*/ 12970 w 13298"/>
                    <a:gd name="connsiteY7" fmla="*/ 3821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32" y="-72"/>
                        <a:pt x="5213" y="216"/>
                      </a:cubicBezTo>
                      <a:lnTo>
                        <a:pt x="397" y="2985"/>
                      </a:lnTo>
                      <a:cubicBezTo>
                        <a:pt x="-122" y="3273"/>
                        <a:pt x="-122" y="3763"/>
                        <a:pt x="339" y="4052"/>
                      </a:cubicBezTo>
                      <a:lnTo>
                        <a:pt x="6309" y="7657"/>
                      </a:lnTo>
                      <a:cubicBezTo>
                        <a:pt x="6799" y="7945"/>
                        <a:pt x="7577" y="7945"/>
                        <a:pt x="8097" y="7657"/>
                      </a:cubicBezTo>
                      <a:lnTo>
                        <a:pt x="12912" y="4888"/>
                      </a:lnTo>
                      <a:cubicBezTo>
                        <a:pt x="13403" y="4600"/>
                        <a:pt x="13431" y="4110"/>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52" name="Aichitds6-178"/>
                <p:cNvSpPr/>
                <p:nvPr/>
              </p:nvSpPr>
              <p:spPr>
                <a:xfrm>
                  <a:off x="9153219" y="5640544"/>
                  <a:ext cx="13284" cy="7901"/>
                </a:xfrm>
                <a:custGeom>
                  <a:avLst/>
                  <a:gdLst>
                    <a:gd name="connsiteX0" fmla="*/ 6961 w 13284"/>
                    <a:gd name="connsiteY0" fmla="*/ 216 h 7901"/>
                    <a:gd name="connsiteX1" fmla="*/ 5202 w 13284"/>
                    <a:gd name="connsiteY1" fmla="*/ 216 h 7901"/>
                    <a:gd name="connsiteX2" fmla="*/ 386 w 13284"/>
                    <a:gd name="connsiteY2" fmla="*/ 2985 h 7901"/>
                    <a:gd name="connsiteX3" fmla="*/ 329 w 13284"/>
                    <a:gd name="connsiteY3" fmla="*/ 4052 h 7901"/>
                    <a:gd name="connsiteX4" fmla="*/ 6298 w 13284"/>
                    <a:gd name="connsiteY4" fmla="*/ 7685 h 7901"/>
                    <a:gd name="connsiteX5" fmla="*/ 8086 w 13284"/>
                    <a:gd name="connsiteY5" fmla="*/ 7685 h 7901"/>
                    <a:gd name="connsiteX6" fmla="*/ 12902 w 13284"/>
                    <a:gd name="connsiteY6" fmla="*/ 4888 h 7901"/>
                    <a:gd name="connsiteX7" fmla="*/ 12931 w 13284"/>
                    <a:gd name="connsiteY7" fmla="*/ 3821 h 7901"/>
                    <a:gd name="connsiteX8" fmla="*/ 6961 w 13284"/>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3" h="7901">
                      <a:moveTo>
                        <a:pt x="6961" y="216"/>
                      </a:moveTo>
                      <a:cubicBezTo>
                        <a:pt x="6471" y="-72"/>
                        <a:pt x="5693" y="-72"/>
                        <a:pt x="5202" y="216"/>
                      </a:cubicBezTo>
                      <a:lnTo>
                        <a:pt x="386" y="2985"/>
                      </a:lnTo>
                      <a:cubicBezTo>
                        <a:pt x="-104" y="3273"/>
                        <a:pt x="-133" y="3763"/>
                        <a:pt x="329" y="4052"/>
                      </a:cubicBezTo>
                      <a:lnTo>
                        <a:pt x="6298" y="7685"/>
                      </a:lnTo>
                      <a:cubicBezTo>
                        <a:pt x="6788" y="7974"/>
                        <a:pt x="7596" y="7974"/>
                        <a:pt x="8086" y="7685"/>
                      </a:cubicBezTo>
                      <a:lnTo>
                        <a:pt x="12902" y="4888"/>
                      </a:lnTo>
                      <a:cubicBezTo>
                        <a:pt x="13392" y="4600"/>
                        <a:pt x="13421" y="4138"/>
                        <a:pt x="12931" y="3821"/>
                      </a:cubicBezTo>
                      <a:lnTo>
                        <a:pt x="6961" y="216"/>
                      </a:lnTo>
                      <a:close/>
                    </a:path>
                  </a:pathLst>
                </a:custGeom>
                <a:solidFill>
                  <a:srgbClr val="61A1F0"/>
                </a:solidFill>
                <a:ln w="2878" cap="flat">
                  <a:noFill/>
                  <a:prstDash val="solid"/>
                  <a:miter/>
                </a:ln>
              </p:spPr>
              <p:txBody>
                <a:bodyPr rtlCol="0" anchor="ctr"/>
                <a:lstStyle/>
                <a:p>
                  <a:endParaRPr lang="zh-CN" altLang="en-US"/>
                </a:p>
              </p:txBody>
            </p:sp>
            <p:sp>
              <p:nvSpPr>
                <p:cNvPr id="553" name="Aichitds6-179"/>
                <p:cNvSpPr/>
                <p:nvPr/>
              </p:nvSpPr>
              <p:spPr>
                <a:xfrm>
                  <a:off x="9161744" y="5645735"/>
                  <a:ext cx="13298" cy="7872"/>
                </a:xfrm>
                <a:custGeom>
                  <a:avLst/>
                  <a:gdLst>
                    <a:gd name="connsiteX0" fmla="*/ 7001 w 13298"/>
                    <a:gd name="connsiteY0" fmla="*/ 216 h 7872"/>
                    <a:gd name="connsiteX1" fmla="*/ 5213 w 13298"/>
                    <a:gd name="connsiteY1" fmla="*/ 216 h 7872"/>
                    <a:gd name="connsiteX2" fmla="*/ 397 w 13298"/>
                    <a:gd name="connsiteY2" fmla="*/ 2985 h 7872"/>
                    <a:gd name="connsiteX3" fmla="*/ 339 w 13298"/>
                    <a:gd name="connsiteY3" fmla="*/ 4052 h 7872"/>
                    <a:gd name="connsiteX4" fmla="*/ 6309 w 13298"/>
                    <a:gd name="connsiteY4" fmla="*/ 7656 h 7872"/>
                    <a:gd name="connsiteX5" fmla="*/ 8097 w 13298"/>
                    <a:gd name="connsiteY5" fmla="*/ 7656 h 7872"/>
                    <a:gd name="connsiteX6" fmla="*/ 12912 w 13298"/>
                    <a:gd name="connsiteY6" fmla="*/ 4888 h 7872"/>
                    <a:gd name="connsiteX7" fmla="*/ 12970 w 13298"/>
                    <a:gd name="connsiteY7" fmla="*/ 3821 h 7872"/>
                    <a:gd name="connsiteX8" fmla="*/ 7001 w 13298"/>
                    <a:gd name="connsiteY8" fmla="*/ 216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7" h="7872">
                      <a:moveTo>
                        <a:pt x="7001" y="216"/>
                      </a:moveTo>
                      <a:cubicBezTo>
                        <a:pt x="6510" y="-72"/>
                        <a:pt x="5732" y="-72"/>
                        <a:pt x="5213" y="216"/>
                      </a:cubicBezTo>
                      <a:lnTo>
                        <a:pt x="397" y="2985"/>
                      </a:lnTo>
                      <a:cubicBezTo>
                        <a:pt x="-122" y="3273"/>
                        <a:pt x="-122" y="3763"/>
                        <a:pt x="339" y="4052"/>
                      </a:cubicBezTo>
                      <a:lnTo>
                        <a:pt x="6309" y="7656"/>
                      </a:lnTo>
                      <a:cubicBezTo>
                        <a:pt x="6799" y="7945"/>
                        <a:pt x="7577" y="7945"/>
                        <a:pt x="8097" y="7656"/>
                      </a:cubicBezTo>
                      <a:lnTo>
                        <a:pt x="12912" y="4888"/>
                      </a:lnTo>
                      <a:cubicBezTo>
                        <a:pt x="13403" y="4600"/>
                        <a:pt x="13432" y="4109"/>
                        <a:pt x="12970" y="3821"/>
                      </a:cubicBezTo>
                      <a:lnTo>
                        <a:pt x="7001" y="216"/>
                      </a:lnTo>
                      <a:close/>
                    </a:path>
                  </a:pathLst>
                </a:custGeom>
                <a:solidFill>
                  <a:srgbClr val="61A1F0"/>
                </a:solidFill>
                <a:ln w="2878" cap="flat">
                  <a:noFill/>
                  <a:prstDash val="solid"/>
                  <a:miter/>
                </a:ln>
              </p:spPr>
              <p:txBody>
                <a:bodyPr rtlCol="0" anchor="ctr"/>
                <a:lstStyle/>
                <a:p>
                  <a:endParaRPr lang="zh-CN" altLang="en-US"/>
                </a:p>
              </p:txBody>
            </p:sp>
            <p:sp>
              <p:nvSpPr>
                <p:cNvPr id="554" name="Aichitds6-180"/>
                <p:cNvSpPr/>
                <p:nvPr/>
              </p:nvSpPr>
              <p:spPr>
                <a:xfrm>
                  <a:off x="9170309" y="5650897"/>
                  <a:ext cx="13305" cy="7901"/>
                </a:xfrm>
                <a:custGeom>
                  <a:avLst/>
                  <a:gdLst>
                    <a:gd name="connsiteX0" fmla="*/ 6972 w 13305"/>
                    <a:gd name="connsiteY0" fmla="*/ 216 h 7901"/>
                    <a:gd name="connsiteX1" fmla="*/ 5213 w 13305"/>
                    <a:gd name="connsiteY1" fmla="*/ 216 h 7901"/>
                    <a:gd name="connsiteX2" fmla="*/ 397 w 13305"/>
                    <a:gd name="connsiteY2" fmla="*/ 3014 h 7901"/>
                    <a:gd name="connsiteX3" fmla="*/ 339 w 13305"/>
                    <a:gd name="connsiteY3" fmla="*/ 4081 h 7901"/>
                    <a:gd name="connsiteX4" fmla="*/ 6309 w 13305"/>
                    <a:gd name="connsiteY4" fmla="*/ 7685 h 7901"/>
                    <a:gd name="connsiteX5" fmla="*/ 8097 w 13305"/>
                    <a:gd name="connsiteY5" fmla="*/ 7685 h 7901"/>
                    <a:gd name="connsiteX6" fmla="*/ 12912 w 13305"/>
                    <a:gd name="connsiteY6" fmla="*/ 4888 h 7901"/>
                    <a:gd name="connsiteX7" fmla="*/ 12941 w 13305"/>
                    <a:gd name="connsiteY7" fmla="*/ 3821 h 7901"/>
                    <a:gd name="connsiteX8" fmla="*/ 6972 w 13305"/>
                    <a:gd name="connsiteY8" fmla="*/ 216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5" h="7901">
                      <a:moveTo>
                        <a:pt x="6972" y="216"/>
                      </a:moveTo>
                      <a:cubicBezTo>
                        <a:pt x="6482" y="-72"/>
                        <a:pt x="5703" y="-72"/>
                        <a:pt x="5213" y="216"/>
                      </a:cubicBezTo>
                      <a:lnTo>
                        <a:pt x="397" y="3014"/>
                      </a:lnTo>
                      <a:cubicBezTo>
                        <a:pt x="-122" y="3302"/>
                        <a:pt x="-122" y="3764"/>
                        <a:pt x="339" y="4081"/>
                      </a:cubicBezTo>
                      <a:lnTo>
                        <a:pt x="6309" y="7685"/>
                      </a:lnTo>
                      <a:cubicBezTo>
                        <a:pt x="6799" y="7974"/>
                        <a:pt x="7606" y="7974"/>
                        <a:pt x="8097" y="7685"/>
                      </a:cubicBezTo>
                      <a:lnTo>
                        <a:pt x="12912" y="4888"/>
                      </a:lnTo>
                      <a:cubicBezTo>
                        <a:pt x="13432" y="4600"/>
                        <a:pt x="13432" y="4138"/>
                        <a:pt x="12941" y="3821"/>
                      </a:cubicBezTo>
                      <a:lnTo>
                        <a:pt x="6972" y="216"/>
                      </a:lnTo>
                      <a:close/>
                    </a:path>
                  </a:pathLst>
                </a:custGeom>
                <a:solidFill>
                  <a:srgbClr val="61A1F0"/>
                </a:solidFill>
                <a:ln w="2878" cap="flat">
                  <a:noFill/>
                  <a:prstDash val="solid"/>
                  <a:miter/>
                </a:ln>
              </p:spPr>
              <p:txBody>
                <a:bodyPr rtlCol="0" anchor="ctr"/>
                <a:lstStyle/>
                <a:p>
                  <a:endParaRPr lang="zh-CN" altLang="en-US"/>
                </a:p>
              </p:txBody>
            </p:sp>
            <p:sp>
              <p:nvSpPr>
                <p:cNvPr id="555" name="Aichitds6-181"/>
                <p:cNvSpPr/>
                <p:nvPr/>
              </p:nvSpPr>
              <p:spPr>
                <a:xfrm>
                  <a:off x="9178816" y="5656059"/>
                  <a:ext cx="11968" cy="7065"/>
                </a:xfrm>
                <a:custGeom>
                  <a:avLst/>
                  <a:gdLst>
                    <a:gd name="connsiteX0" fmla="*/ 7001 w 11968"/>
                    <a:gd name="connsiteY0" fmla="*/ 216 h 7065"/>
                    <a:gd name="connsiteX1" fmla="*/ 5213 w 11968"/>
                    <a:gd name="connsiteY1" fmla="*/ 216 h 7065"/>
                    <a:gd name="connsiteX2" fmla="*/ 397 w 11968"/>
                    <a:gd name="connsiteY2" fmla="*/ 2985 h 7065"/>
                    <a:gd name="connsiteX3" fmla="*/ 339 w 11968"/>
                    <a:gd name="connsiteY3" fmla="*/ 4052 h 7065"/>
                    <a:gd name="connsiteX4" fmla="*/ 4982 w 11968"/>
                    <a:gd name="connsiteY4" fmla="*/ 6849 h 7065"/>
                    <a:gd name="connsiteX5" fmla="*/ 6770 w 11968"/>
                    <a:gd name="connsiteY5" fmla="*/ 6849 h 7065"/>
                    <a:gd name="connsiteX6" fmla="*/ 11586 w 11968"/>
                    <a:gd name="connsiteY6" fmla="*/ 4080 h 7065"/>
                    <a:gd name="connsiteX7" fmla="*/ 11615 w 11968"/>
                    <a:gd name="connsiteY7" fmla="*/ 3013 h 7065"/>
                    <a:gd name="connsiteX8" fmla="*/ 7001 w 11968"/>
                    <a:gd name="connsiteY8" fmla="*/ 216 h 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8" h="7065">
                      <a:moveTo>
                        <a:pt x="7001" y="216"/>
                      </a:moveTo>
                      <a:cubicBezTo>
                        <a:pt x="6510" y="-72"/>
                        <a:pt x="5732" y="-72"/>
                        <a:pt x="5213" y="216"/>
                      </a:cubicBezTo>
                      <a:lnTo>
                        <a:pt x="397" y="2985"/>
                      </a:lnTo>
                      <a:cubicBezTo>
                        <a:pt x="-122" y="3273"/>
                        <a:pt x="-122" y="3763"/>
                        <a:pt x="339" y="4052"/>
                      </a:cubicBezTo>
                      <a:lnTo>
                        <a:pt x="4982" y="6849"/>
                      </a:lnTo>
                      <a:cubicBezTo>
                        <a:pt x="5472" y="7137"/>
                        <a:pt x="6251" y="7137"/>
                        <a:pt x="6770" y="6849"/>
                      </a:cubicBezTo>
                      <a:lnTo>
                        <a:pt x="11586" y="4080"/>
                      </a:lnTo>
                      <a:cubicBezTo>
                        <a:pt x="12076" y="3792"/>
                        <a:pt x="12105" y="3331"/>
                        <a:pt x="11615" y="3013"/>
                      </a:cubicBezTo>
                      <a:lnTo>
                        <a:pt x="7001" y="216"/>
                      </a:lnTo>
                      <a:close/>
                    </a:path>
                  </a:pathLst>
                </a:custGeom>
                <a:solidFill>
                  <a:srgbClr val="61A1F0"/>
                </a:solidFill>
                <a:ln w="2878" cap="flat">
                  <a:noFill/>
                  <a:prstDash val="solid"/>
                  <a:miter/>
                </a:ln>
              </p:spPr>
              <p:txBody>
                <a:bodyPr rtlCol="0" anchor="ctr"/>
                <a:lstStyle/>
                <a:p>
                  <a:endParaRPr lang="zh-CN" altLang="en-US"/>
                </a:p>
              </p:txBody>
            </p:sp>
          </p:grpSp>
          <p:sp>
            <p:nvSpPr>
              <p:cNvPr id="385" name="Aichitds6-182"/>
              <p:cNvSpPr/>
              <p:nvPr/>
            </p:nvSpPr>
            <p:spPr>
              <a:xfrm>
                <a:off x="9115741" y="5438925"/>
                <a:ext cx="9516" cy="91848"/>
              </a:xfrm>
              <a:custGeom>
                <a:avLst/>
                <a:gdLst>
                  <a:gd name="connsiteX0" fmla="*/ 0 w 9516"/>
                  <a:gd name="connsiteY0" fmla="*/ 91848 h 91848"/>
                  <a:gd name="connsiteX1" fmla="*/ 5941 w 9516"/>
                  <a:gd name="connsiteY1" fmla="*/ 88388 h 91848"/>
                  <a:gd name="connsiteX2" fmla="*/ 9517 w 9516"/>
                  <a:gd name="connsiteY2" fmla="*/ 0 h 91848"/>
                  <a:gd name="connsiteX3" fmla="*/ 3547 w 9516"/>
                  <a:gd name="connsiteY3" fmla="*/ 3489 h 91848"/>
                </a:gdLst>
                <a:ahLst/>
                <a:cxnLst>
                  <a:cxn ang="0">
                    <a:pos x="connsiteX0" y="connsiteY0"/>
                  </a:cxn>
                  <a:cxn ang="0">
                    <a:pos x="connsiteX1" y="connsiteY1"/>
                  </a:cxn>
                  <a:cxn ang="0">
                    <a:pos x="connsiteX2" y="connsiteY2"/>
                  </a:cxn>
                  <a:cxn ang="0">
                    <a:pos x="connsiteX3" y="connsiteY3"/>
                  </a:cxn>
                </a:cxnLst>
                <a:rect l="l" t="t" r="r" b="b"/>
                <a:pathLst>
                  <a:path w="9516" h="91848">
                    <a:moveTo>
                      <a:pt x="0" y="91848"/>
                    </a:moveTo>
                    <a:lnTo>
                      <a:pt x="5941" y="88388"/>
                    </a:lnTo>
                    <a:lnTo>
                      <a:pt x="9517" y="0"/>
                    </a:lnTo>
                    <a:lnTo>
                      <a:pt x="3547" y="3489"/>
                    </a:lnTo>
                    <a:close/>
                  </a:path>
                </a:pathLst>
              </a:custGeom>
              <a:solidFill>
                <a:srgbClr val="827C7B"/>
              </a:solidFill>
              <a:ln w="2878" cap="flat">
                <a:noFill/>
                <a:prstDash val="solid"/>
                <a:miter/>
              </a:ln>
            </p:spPr>
            <p:txBody>
              <a:bodyPr rtlCol="0" anchor="ctr"/>
              <a:lstStyle/>
              <a:p>
                <a:endParaRPr lang="zh-CN" altLang="en-US"/>
              </a:p>
            </p:txBody>
          </p:sp>
          <p:sp>
            <p:nvSpPr>
              <p:cNvPr id="386" name="Aichitds6-183"/>
              <p:cNvSpPr/>
              <p:nvPr/>
            </p:nvSpPr>
            <p:spPr>
              <a:xfrm>
                <a:off x="9119663" y="5534782"/>
                <a:ext cx="133951" cy="80428"/>
              </a:xfrm>
              <a:custGeom>
                <a:avLst/>
                <a:gdLst>
                  <a:gd name="connsiteX0" fmla="*/ 0 w 133951"/>
                  <a:gd name="connsiteY0" fmla="*/ 3461 h 80428"/>
                  <a:gd name="connsiteX1" fmla="*/ 128011 w 133951"/>
                  <a:gd name="connsiteY1" fmla="*/ 80428 h 80428"/>
                  <a:gd name="connsiteX2" fmla="*/ 133951 w 133951"/>
                  <a:gd name="connsiteY2" fmla="*/ 76968 h 80428"/>
                  <a:gd name="connsiteX3" fmla="*/ 5969 w 133951"/>
                  <a:gd name="connsiteY3" fmla="*/ 0 h 80428"/>
                </a:gdLst>
                <a:ahLst/>
                <a:cxnLst>
                  <a:cxn ang="0">
                    <a:pos x="connsiteX0" y="connsiteY0"/>
                  </a:cxn>
                  <a:cxn ang="0">
                    <a:pos x="connsiteX1" y="connsiteY1"/>
                  </a:cxn>
                  <a:cxn ang="0">
                    <a:pos x="connsiteX2" y="connsiteY2"/>
                  </a:cxn>
                  <a:cxn ang="0">
                    <a:pos x="connsiteX3" y="connsiteY3"/>
                  </a:cxn>
                </a:cxnLst>
                <a:rect l="l" t="t" r="r" b="b"/>
                <a:pathLst>
                  <a:path w="133951" h="80428">
                    <a:moveTo>
                      <a:pt x="0" y="3461"/>
                    </a:moveTo>
                    <a:lnTo>
                      <a:pt x="128011" y="80428"/>
                    </a:lnTo>
                    <a:lnTo>
                      <a:pt x="133951" y="76968"/>
                    </a:lnTo>
                    <a:lnTo>
                      <a:pt x="5969" y="0"/>
                    </a:lnTo>
                    <a:close/>
                  </a:path>
                </a:pathLst>
              </a:custGeom>
              <a:solidFill>
                <a:srgbClr val="D2C8C6"/>
              </a:solidFill>
              <a:ln w="2878" cap="flat">
                <a:noFill/>
                <a:prstDash val="solid"/>
                <a:miter/>
              </a:ln>
            </p:spPr>
            <p:txBody>
              <a:bodyPr rtlCol="0" anchor="ctr"/>
              <a:lstStyle/>
              <a:p>
                <a:endParaRPr lang="zh-CN" altLang="en-US"/>
              </a:p>
            </p:txBody>
          </p:sp>
          <p:sp>
            <p:nvSpPr>
              <p:cNvPr id="387" name="Aichitds6-184"/>
              <p:cNvSpPr/>
              <p:nvPr/>
            </p:nvSpPr>
            <p:spPr>
              <a:xfrm>
                <a:off x="9123643" y="5436445"/>
                <a:ext cx="133951" cy="80428"/>
              </a:xfrm>
              <a:custGeom>
                <a:avLst/>
                <a:gdLst>
                  <a:gd name="connsiteX0" fmla="*/ 0 w 133951"/>
                  <a:gd name="connsiteY0" fmla="*/ 3489 h 80428"/>
                  <a:gd name="connsiteX1" fmla="*/ 127982 w 133951"/>
                  <a:gd name="connsiteY1" fmla="*/ 80428 h 80428"/>
                  <a:gd name="connsiteX2" fmla="*/ 133951 w 133951"/>
                  <a:gd name="connsiteY2" fmla="*/ 76968 h 80428"/>
                  <a:gd name="connsiteX3" fmla="*/ 5941 w 133951"/>
                  <a:gd name="connsiteY3" fmla="*/ 0 h 80428"/>
                </a:gdLst>
                <a:ahLst/>
                <a:cxnLst>
                  <a:cxn ang="0">
                    <a:pos x="connsiteX0" y="connsiteY0"/>
                  </a:cxn>
                  <a:cxn ang="0">
                    <a:pos x="connsiteX1" y="connsiteY1"/>
                  </a:cxn>
                  <a:cxn ang="0">
                    <a:pos x="connsiteX2" y="connsiteY2"/>
                  </a:cxn>
                  <a:cxn ang="0">
                    <a:pos x="connsiteX3" y="connsiteY3"/>
                  </a:cxn>
                </a:cxnLst>
                <a:rect l="l" t="t" r="r" b="b"/>
                <a:pathLst>
                  <a:path w="133951" h="80428">
                    <a:moveTo>
                      <a:pt x="0" y="3489"/>
                    </a:moveTo>
                    <a:lnTo>
                      <a:pt x="127982" y="80428"/>
                    </a:lnTo>
                    <a:lnTo>
                      <a:pt x="133951" y="76968"/>
                    </a:lnTo>
                    <a:lnTo>
                      <a:pt x="5941" y="0"/>
                    </a:lnTo>
                    <a:close/>
                  </a:path>
                </a:pathLst>
              </a:custGeom>
              <a:solidFill>
                <a:srgbClr val="1E5D9D"/>
              </a:solidFill>
              <a:ln w="2878" cap="flat">
                <a:noFill/>
                <a:prstDash val="solid"/>
                <a:miter/>
              </a:ln>
            </p:spPr>
            <p:txBody>
              <a:bodyPr rtlCol="0" anchor="ctr"/>
              <a:lstStyle/>
              <a:p>
                <a:endParaRPr lang="zh-CN" altLang="en-US"/>
              </a:p>
            </p:txBody>
          </p:sp>
          <p:sp>
            <p:nvSpPr>
              <p:cNvPr id="388" name="Aichitds6-185"/>
              <p:cNvSpPr/>
              <p:nvPr/>
            </p:nvSpPr>
            <p:spPr>
              <a:xfrm>
                <a:off x="9186479" y="5472301"/>
                <a:ext cx="2626" cy="3521"/>
              </a:xfrm>
              <a:custGeom>
                <a:avLst/>
                <a:gdLst>
                  <a:gd name="connsiteX0" fmla="*/ 1 w 2626"/>
                  <a:gd name="connsiteY0" fmla="*/ 970 h 3521"/>
                  <a:gd name="connsiteX1" fmla="*/ 1241 w 2626"/>
                  <a:gd name="connsiteY1" fmla="*/ 3335 h 3521"/>
                  <a:gd name="connsiteX2" fmla="*/ 2625 w 2626"/>
                  <a:gd name="connsiteY2" fmla="*/ 2556 h 3521"/>
                  <a:gd name="connsiteX3" fmla="*/ 1356 w 2626"/>
                  <a:gd name="connsiteY3" fmla="*/ 192 h 3521"/>
                  <a:gd name="connsiteX4" fmla="*/ 1 w 2626"/>
                  <a:gd name="connsiteY4" fmla="*/ 970 h 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 h="3521">
                    <a:moveTo>
                      <a:pt x="1" y="970"/>
                    </a:moveTo>
                    <a:cubicBezTo>
                      <a:pt x="-28" y="1864"/>
                      <a:pt x="520" y="2902"/>
                      <a:pt x="1241" y="3335"/>
                    </a:cubicBezTo>
                    <a:cubicBezTo>
                      <a:pt x="1962" y="3767"/>
                      <a:pt x="2596" y="3421"/>
                      <a:pt x="2625" y="2556"/>
                    </a:cubicBezTo>
                    <a:cubicBezTo>
                      <a:pt x="2654" y="1691"/>
                      <a:pt x="2106" y="624"/>
                      <a:pt x="1356" y="192"/>
                    </a:cubicBezTo>
                    <a:cubicBezTo>
                      <a:pt x="664" y="-241"/>
                      <a:pt x="30" y="76"/>
                      <a:pt x="1" y="970"/>
                    </a:cubicBezTo>
                    <a:close/>
                  </a:path>
                </a:pathLst>
              </a:custGeom>
              <a:solidFill>
                <a:srgbClr val="61A1F0"/>
              </a:solidFill>
              <a:ln w="2878" cap="flat">
                <a:noFill/>
                <a:prstDash val="solid"/>
                <a:miter/>
              </a:ln>
            </p:spPr>
            <p:txBody>
              <a:bodyPr rtlCol="0" anchor="ctr"/>
              <a:lstStyle/>
              <a:p>
                <a:endParaRPr lang="zh-CN" altLang="en-US"/>
              </a:p>
            </p:txBody>
          </p:sp>
          <p:sp>
            <p:nvSpPr>
              <p:cNvPr id="389" name="Aichitds6-186"/>
              <p:cNvSpPr/>
              <p:nvPr/>
            </p:nvSpPr>
            <p:spPr>
              <a:xfrm>
                <a:off x="9188297" y="5475549"/>
                <a:ext cx="490" cy="288"/>
              </a:xfrm>
              <a:custGeom>
                <a:avLst/>
                <a:gdLst>
                  <a:gd name="connsiteX0" fmla="*/ 490 w 490"/>
                  <a:gd name="connsiteY0" fmla="*/ 0 h 288"/>
                  <a:gd name="connsiteX1" fmla="*/ 0 w 490"/>
                  <a:gd name="connsiteY1" fmla="*/ 288 h 288"/>
                  <a:gd name="connsiteX2" fmla="*/ 490 w 490"/>
                  <a:gd name="connsiteY2" fmla="*/ 0 h 288"/>
                </a:gdLst>
                <a:ahLst/>
                <a:cxnLst>
                  <a:cxn ang="0">
                    <a:pos x="connsiteX0" y="connsiteY0"/>
                  </a:cxn>
                  <a:cxn ang="0">
                    <a:pos x="connsiteX1" y="connsiteY1"/>
                  </a:cxn>
                  <a:cxn ang="0">
                    <a:pos x="connsiteX2" y="connsiteY2"/>
                  </a:cxn>
                </a:cxnLst>
                <a:rect l="l" t="t" r="r" b="b"/>
                <a:pathLst>
                  <a:path w="490" h="288">
                    <a:moveTo>
                      <a:pt x="490" y="0"/>
                    </a:moveTo>
                    <a:lnTo>
                      <a:pt x="0" y="288"/>
                    </a:lnTo>
                    <a:lnTo>
                      <a:pt x="490" y="0"/>
                    </a:lnTo>
                    <a:close/>
                  </a:path>
                </a:pathLst>
              </a:custGeom>
              <a:solidFill>
                <a:srgbClr val="132146"/>
              </a:solidFill>
              <a:ln w="2878" cap="flat">
                <a:noFill/>
                <a:prstDash val="solid"/>
                <a:miter/>
              </a:ln>
            </p:spPr>
            <p:txBody>
              <a:bodyPr rtlCol="0" anchor="ctr"/>
              <a:lstStyle/>
              <a:p>
                <a:endParaRPr lang="zh-CN" altLang="en-US"/>
              </a:p>
            </p:txBody>
          </p:sp>
          <p:sp>
            <p:nvSpPr>
              <p:cNvPr id="390" name="Aichitds6-187"/>
              <p:cNvSpPr/>
              <p:nvPr/>
            </p:nvSpPr>
            <p:spPr>
              <a:xfrm>
                <a:off x="9186394" y="5468801"/>
                <a:ext cx="8653" cy="7065"/>
              </a:xfrm>
              <a:custGeom>
                <a:avLst/>
                <a:gdLst>
                  <a:gd name="connsiteX0" fmla="*/ 8651 w 8653"/>
                  <a:gd name="connsiteY0" fmla="*/ 2134 h 7065"/>
                  <a:gd name="connsiteX1" fmla="*/ 8623 w 8653"/>
                  <a:gd name="connsiteY1" fmla="*/ 1990 h 7065"/>
                  <a:gd name="connsiteX2" fmla="*/ 8594 w 8653"/>
                  <a:gd name="connsiteY2" fmla="*/ 1846 h 7065"/>
                  <a:gd name="connsiteX3" fmla="*/ 8565 w 8653"/>
                  <a:gd name="connsiteY3" fmla="*/ 1702 h 7065"/>
                  <a:gd name="connsiteX4" fmla="*/ 8507 w 8653"/>
                  <a:gd name="connsiteY4" fmla="*/ 1586 h 7065"/>
                  <a:gd name="connsiteX5" fmla="*/ 8449 w 8653"/>
                  <a:gd name="connsiteY5" fmla="*/ 1471 h 7065"/>
                  <a:gd name="connsiteX6" fmla="*/ 8392 w 8653"/>
                  <a:gd name="connsiteY6" fmla="*/ 1355 h 7065"/>
                  <a:gd name="connsiteX7" fmla="*/ 8334 w 8653"/>
                  <a:gd name="connsiteY7" fmla="*/ 1240 h 7065"/>
                  <a:gd name="connsiteX8" fmla="*/ 8276 w 8653"/>
                  <a:gd name="connsiteY8" fmla="*/ 1125 h 7065"/>
                  <a:gd name="connsiteX9" fmla="*/ 8190 w 8653"/>
                  <a:gd name="connsiteY9" fmla="*/ 1009 h 7065"/>
                  <a:gd name="connsiteX10" fmla="*/ 8103 w 8653"/>
                  <a:gd name="connsiteY10" fmla="*/ 865 h 7065"/>
                  <a:gd name="connsiteX11" fmla="*/ 7988 w 8653"/>
                  <a:gd name="connsiteY11" fmla="*/ 721 h 7065"/>
                  <a:gd name="connsiteX12" fmla="*/ 7844 w 8653"/>
                  <a:gd name="connsiteY12" fmla="*/ 548 h 7065"/>
                  <a:gd name="connsiteX13" fmla="*/ 7411 w 8653"/>
                  <a:gd name="connsiteY13" fmla="*/ 173 h 7065"/>
                  <a:gd name="connsiteX14" fmla="*/ 7209 w 8653"/>
                  <a:gd name="connsiteY14" fmla="*/ 87 h 7065"/>
                  <a:gd name="connsiteX15" fmla="*/ 7036 w 8653"/>
                  <a:gd name="connsiteY15" fmla="*/ 29 h 7065"/>
                  <a:gd name="connsiteX16" fmla="*/ 6921 w 8653"/>
                  <a:gd name="connsiteY16" fmla="*/ 0 h 7065"/>
                  <a:gd name="connsiteX17" fmla="*/ 6806 w 8653"/>
                  <a:gd name="connsiteY17" fmla="*/ 0 h 7065"/>
                  <a:gd name="connsiteX18" fmla="*/ 6719 w 8653"/>
                  <a:gd name="connsiteY18" fmla="*/ 0 h 7065"/>
                  <a:gd name="connsiteX19" fmla="*/ 6633 w 8653"/>
                  <a:gd name="connsiteY19" fmla="*/ 0 h 7065"/>
                  <a:gd name="connsiteX20" fmla="*/ 6546 w 8653"/>
                  <a:gd name="connsiteY20" fmla="*/ 29 h 7065"/>
                  <a:gd name="connsiteX21" fmla="*/ 6460 w 8653"/>
                  <a:gd name="connsiteY21" fmla="*/ 58 h 7065"/>
                  <a:gd name="connsiteX22" fmla="*/ 6402 w 8653"/>
                  <a:gd name="connsiteY22" fmla="*/ 87 h 7065"/>
                  <a:gd name="connsiteX23" fmla="*/ 6402 w 8653"/>
                  <a:gd name="connsiteY23" fmla="*/ 87 h 7065"/>
                  <a:gd name="connsiteX24" fmla="*/ 3115 w 8653"/>
                  <a:gd name="connsiteY24" fmla="*/ 1990 h 7065"/>
                  <a:gd name="connsiteX25" fmla="*/ 433 w 8653"/>
                  <a:gd name="connsiteY25" fmla="*/ 3547 h 7065"/>
                  <a:gd name="connsiteX26" fmla="*/ 433 w 8653"/>
                  <a:gd name="connsiteY26" fmla="*/ 3547 h 7065"/>
                  <a:gd name="connsiteX27" fmla="*/ 0 w 8653"/>
                  <a:gd name="connsiteY27" fmla="*/ 4412 h 7065"/>
                  <a:gd name="connsiteX28" fmla="*/ 0 w 8653"/>
                  <a:gd name="connsiteY28" fmla="*/ 4672 h 7065"/>
                  <a:gd name="connsiteX29" fmla="*/ 29 w 8653"/>
                  <a:gd name="connsiteY29" fmla="*/ 4874 h 7065"/>
                  <a:gd name="connsiteX30" fmla="*/ 58 w 8653"/>
                  <a:gd name="connsiteY30" fmla="*/ 5047 h 7065"/>
                  <a:gd name="connsiteX31" fmla="*/ 87 w 8653"/>
                  <a:gd name="connsiteY31" fmla="*/ 5191 h 7065"/>
                  <a:gd name="connsiteX32" fmla="*/ 115 w 8653"/>
                  <a:gd name="connsiteY32" fmla="*/ 5335 h 7065"/>
                  <a:gd name="connsiteX33" fmla="*/ 173 w 8653"/>
                  <a:gd name="connsiteY33" fmla="*/ 5450 h 7065"/>
                  <a:gd name="connsiteX34" fmla="*/ 231 w 8653"/>
                  <a:gd name="connsiteY34" fmla="*/ 5566 h 7065"/>
                  <a:gd name="connsiteX35" fmla="*/ 288 w 8653"/>
                  <a:gd name="connsiteY35" fmla="*/ 5681 h 7065"/>
                  <a:gd name="connsiteX36" fmla="*/ 346 w 8653"/>
                  <a:gd name="connsiteY36" fmla="*/ 5796 h 7065"/>
                  <a:gd name="connsiteX37" fmla="*/ 404 w 8653"/>
                  <a:gd name="connsiteY37" fmla="*/ 5912 h 7065"/>
                  <a:gd name="connsiteX38" fmla="*/ 490 w 8653"/>
                  <a:gd name="connsiteY38" fmla="*/ 6027 h 7065"/>
                  <a:gd name="connsiteX39" fmla="*/ 577 w 8653"/>
                  <a:gd name="connsiteY39" fmla="*/ 6171 h 7065"/>
                  <a:gd name="connsiteX40" fmla="*/ 692 w 8653"/>
                  <a:gd name="connsiteY40" fmla="*/ 6316 h 7065"/>
                  <a:gd name="connsiteX41" fmla="*/ 836 w 8653"/>
                  <a:gd name="connsiteY41" fmla="*/ 6488 h 7065"/>
                  <a:gd name="connsiteX42" fmla="*/ 1269 w 8653"/>
                  <a:gd name="connsiteY42" fmla="*/ 6863 h 7065"/>
                  <a:gd name="connsiteX43" fmla="*/ 1442 w 8653"/>
                  <a:gd name="connsiteY43" fmla="*/ 6950 h 7065"/>
                  <a:gd name="connsiteX44" fmla="*/ 1586 w 8653"/>
                  <a:gd name="connsiteY44" fmla="*/ 7008 h 7065"/>
                  <a:gd name="connsiteX45" fmla="*/ 1701 w 8653"/>
                  <a:gd name="connsiteY45" fmla="*/ 7037 h 7065"/>
                  <a:gd name="connsiteX46" fmla="*/ 1759 w 8653"/>
                  <a:gd name="connsiteY46" fmla="*/ 7065 h 7065"/>
                  <a:gd name="connsiteX47" fmla="*/ 1788 w 8653"/>
                  <a:gd name="connsiteY47" fmla="*/ 7065 h 7065"/>
                  <a:gd name="connsiteX48" fmla="*/ 2278 w 8653"/>
                  <a:gd name="connsiteY48" fmla="*/ 6777 h 7065"/>
                  <a:gd name="connsiteX49" fmla="*/ 2278 w 8653"/>
                  <a:gd name="connsiteY49" fmla="*/ 6777 h 7065"/>
                  <a:gd name="connsiteX50" fmla="*/ 1788 w 8653"/>
                  <a:gd name="connsiteY50" fmla="*/ 7065 h 7065"/>
                  <a:gd name="connsiteX51" fmla="*/ 1874 w 8653"/>
                  <a:gd name="connsiteY51" fmla="*/ 7065 h 7065"/>
                  <a:gd name="connsiteX52" fmla="*/ 1961 w 8653"/>
                  <a:gd name="connsiteY52" fmla="*/ 7037 h 7065"/>
                  <a:gd name="connsiteX53" fmla="*/ 2019 w 8653"/>
                  <a:gd name="connsiteY53" fmla="*/ 7008 h 7065"/>
                  <a:gd name="connsiteX54" fmla="*/ 2105 w 8653"/>
                  <a:gd name="connsiteY54" fmla="*/ 6979 h 7065"/>
                  <a:gd name="connsiteX55" fmla="*/ 2163 w 8653"/>
                  <a:gd name="connsiteY55" fmla="*/ 6950 h 7065"/>
                  <a:gd name="connsiteX56" fmla="*/ 2163 w 8653"/>
                  <a:gd name="connsiteY56" fmla="*/ 6950 h 7065"/>
                  <a:gd name="connsiteX57" fmla="*/ 3489 w 8653"/>
                  <a:gd name="connsiteY57" fmla="*/ 6171 h 7065"/>
                  <a:gd name="connsiteX58" fmla="*/ 8103 w 8653"/>
                  <a:gd name="connsiteY58" fmla="*/ 3490 h 7065"/>
                  <a:gd name="connsiteX59" fmla="*/ 8103 w 8653"/>
                  <a:gd name="connsiteY59" fmla="*/ 3490 h 7065"/>
                  <a:gd name="connsiteX60" fmla="*/ 8536 w 8653"/>
                  <a:gd name="connsiteY60" fmla="*/ 2624 h 7065"/>
                  <a:gd name="connsiteX61" fmla="*/ 8536 w 8653"/>
                  <a:gd name="connsiteY61" fmla="*/ 2365 h 7065"/>
                  <a:gd name="connsiteX62" fmla="*/ 8651 w 8653"/>
                  <a:gd name="connsiteY62" fmla="*/ 2134 h 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653" h="7065">
                    <a:moveTo>
                      <a:pt x="8651" y="2134"/>
                    </a:moveTo>
                    <a:cubicBezTo>
                      <a:pt x="8651" y="2076"/>
                      <a:pt x="8623" y="2019"/>
                      <a:pt x="8623" y="1990"/>
                    </a:cubicBezTo>
                    <a:cubicBezTo>
                      <a:pt x="8623" y="1932"/>
                      <a:pt x="8594" y="1903"/>
                      <a:pt x="8594" y="1846"/>
                    </a:cubicBezTo>
                    <a:cubicBezTo>
                      <a:pt x="8565" y="1817"/>
                      <a:pt x="8565" y="1788"/>
                      <a:pt x="8565" y="1702"/>
                    </a:cubicBezTo>
                    <a:cubicBezTo>
                      <a:pt x="8565" y="1673"/>
                      <a:pt x="8536" y="1644"/>
                      <a:pt x="8507" y="1586"/>
                    </a:cubicBezTo>
                    <a:cubicBezTo>
                      <a:pt x="8507" y="1557"/>
                      <a:pt x="8478" y="1500"/>
                      <a:pt x="8449" y="1471"/>
                    </a:cubicBezTo>
                    <a:cubicBezTo>
                      <a:pt x="8421" y="1442"/>
                      <a:pt x="8421" y="1384"/>
                      <a:pt x="8392" y="1355"/>
                    </a:cubicBezTo>
                    <a:cubicBezTo>
                      <a:pt x="8392" y="1327"/>
                      <a:pt x="8363" y="1269"/>
                      <a:pt x="8334" y="1240"/>
                    </a:cubicBezTo>
                    <a:cubicBezTo>
                      <a:pt x="8305" y="1211"/>
                      <a:pt x="8305" y="1182"/>
                      <a:pt x="8276" y="1125"/>
                    </a:cubicBezTo>
                    <a:cubicBezTo>
                      <a:pt x="8248" y="1067"/>
                      <a:pt x="8219" y="1038"/>
                      <a:pt x="8190" y="1009"/>
                    </a:cubicBezTo>
                    <a:cubicBezTo>
                      <a:pt x="8161" y="981"/>
                      <a:pt x="8132" y="923"/>
                      <a:pt x="8103" y="865"/>
                    </a:cubicBezTo>
                    <a:cubicBezTo>
                      <a:pt x="8075" y="808"/>
                      <a:pt x="8046" y="779"/>
                      <a:pt x="7988" y="721"/>
                    </a:cubicBezTo>
                    <a:cubicBezTo>
                      <a:pt x="7930" y="663"/>
                      <a:pt x="7902" y="606"/>
                      <a:pt x="7844" y="548"/>
                    </a:cubicBezTo>
                    <a:cubicBezTo>
                      <a:pt x="7700" y="404"/>
                      <a:pt x="7555" y="288"/>
                      <a:pt x="7411" y="173"/>
                    </a:cubicBezTo>
                    <a:cubicBezTo>
                      <a:pt x="7354" y="144"/>
                      <a:pt x="7267" y="115"/>
                      <a:pt x="7209" y="87"/>
                    </a:cubicBezTo>
                    <a:cubicBezTo>
                      <a:pt x="7152" y="58"/>
                      <a:pt x="7094" y="58"/>
                      <a:pt x="7036" y="29"/>
                    </a:cubicBezTo>
                    <a:cubicBezTo>
                      <a:pt x="7008" y="29"/>
                      <a:pt x="6950" y="0"/>
                      <a:pt x="6921" y="0"/>
                    </a:cubicBezTo>
                    <a:cubicBezTo>
                      <a:pt x="6892" y="0"/>
                      <a:pt x="6863" y="0"/>
                      <a:pt x="6806" y="0"/>
                    </a:cubicBezTo>
                    <a:cubicBezTo>
                      <a:pt x="6777" y="0"/>
                      <a:pt x="6748" y="0"/>
                      <a:pt x="6719" y="0"/>
                    </a:cubicBezTo>
                    <a:cubicBezTo>
                      <a:pt x="6690" y="0"/>
                      <a:pt x="6662" y="0"/>
                      <a:pt x="6633" y="0"/>
                    </a:cubicBezTo>
                    <a:cubicBezTo>
                      <a:pt x="6604" y="0"/>
                      <a:pt x="6575" y="0"/>
                      <a:pt x="6546" y="29"/>
                    </a:cubicBezTo>
                    <a:cubicBezTo>
                      <a:pt x="6517" y="29"/>
                      <a:pt x="6488" y="58"/>
                      <a:pt x="6460" y="58"/>
                    </a:cubicBezTo>
                    <a:cubicBezTo>
                      <a:pt x="6431" y="58"/>
                      <a:pt x="6402" y="87"/>
                      <a:pt x="6402" y="87"/>
                    </a:cubicBezTo>
                    <a:lnTo>
                      <a:pt x="6402" y="87"/>
                    </a:lnTo>
                    <a:lnTo>
                      <a:pt x="3115" y="1990"/>
                    </a:lnTo>
                    <a:lnTo>
                      <a:pt x="433" y="3547"/>
                    </a:lnTo>
                    <a:lnTo>
                      <a:pt x="433" y="3547"/>
                    </a:lnTo>
                    <a:cubicBezTo>
                      <a:pt x="173" y="3691"/>
                      <a:pt x="29" y="3980"/>
                      <a:pt x="0" y="4412"/>
                    </a:cubicBezTo>
                    <a:cubicBezTo>
                      <a:pt x="0" y="4499"/>
                      <a:pt x="0" y="4585"/>
                      <a:pt x="0" y="4672"/>
                    </a:cubicBezTo>
                    <a:cubicBezTo>
                      <a:pt x="0" y="4729"/>
                      <a:pt x="0" y="4787"/>
                      <a:pt x="29" y="4874"/>
                    </a:cubicBezTo>
                    <a:cubicBezTo>
                      <a:pt x="29" y="4931"/>
                      <a:pt x="58" y="4989"/>
                      <a:pt x="58" y="5047"/>
                    </a:cubicBezTo>
                    <a:cubicBezTo>
                      <a:pt x="58" y="5104"/>
                      <a:pt x="87" y="5133"/>
                      <a:pt x="87" y="5191"/>
                    </a:cubicBezTo>
                    <a:cubicBezTo>
                      <a:pt x="87" y="5220"/>
                      <a:pt x="115" y="5278"/>
                      <a:pt x="115" y="5335"/>
                    </a:cubicBezTo>
                    <a:cubicBezTo>
                      <a:pt x="115" y="5364"/>
                      <a:pt x="144" y="5422"/>
                      <a:pt x="173" y="5450"/>
                    </a:cubicBezTo>
                    <a:cubicBezTo>
                      <a:pt x="202" y="5479"/>
                      <a:pt x="202" y="5537"/>
                      <a:pt x="231" y="5566"/>
                    </a:cubicBezTo>
                    <a:cubicBezTo>
                      <a:pt x="231" y="5595"/>
                      <a:pt x="260" y="5652"/>
                      <a:pt x="288" y="5681"/>
                    </a:cubicBezTo>
                    <a:cubicBezTo>
                      <a:pt x="317" y="5739"/>
                      <a:pt x="317" y="5768"/>
                      <a:pt x="346" y="5796"/>
                    </a:cubicBezTo>
                    <a:cubicBezTo>
                      <a:pt x="375" y="5825"/>
                      <a:pt x="404" y="5854"/>
                      <a:pt x="404" y="5912"/>
                    </a:cubicBezTo>
                    <a:cubicBezTo>
                      <a:pt x="433" y="5970"/>
                      <a:pt x="461" y="5998"/>
                      <a:pt x="490" y="6027"/>
                    </a:cubicBezTo>
                    <a:cubicBezTo>
                      <a:pt x="519" y="6085"/>
                      <a:pt x="548" y="6114"/>
                      <a:pt x="577" y="6171"/>
                    </a:cubicBezTo>
                    <a:cubicBezTo>
                      <a:pt x="606" y="6229"/>
                      <a:pt x="663" y="6258"/>
                      <a:pt x="692" y="6316"/>
                    </a:cubicBezTo>
                    <a:cubicBezTo>
                      <a:pt x="750" y="6373"/>
                      <a:pt x="779" y="6431"/>
                      <a:pt x="836" y="6488"/>
                    </a:cubicBezTo>
                    <a:cubicBezTo>
                      <a:pt x="952" y="6633"/>
                      <a:pt x="1125" y="6748"/>
                      <a:pt x="1269" y="6863"/>
                    </a:cubicBezTo>
                    <a:cubicBezTo>
                      <a:pt x="1327" y="6892"/>
                      <a:pt x="1384" y="6921"/>
                      <a:pt x="1442" y="6950"/>
                    </a:cubicBezTo>
                    <a:cubicBezTo>
                      <a:pt x="1500" y="6979"/>
                      <a:pt x="1557" y="6979"/>
                      <a:pt x="1586" y="7008"/>
                    </a:cubicBezTo>
                    <a:cubicBezTo>
                      <a:pt x="1615" y="7008"/>
                      <a:pt x="1673" y="7037"/>
                      <a:pt x="1701" y="7037"/>
                    </a:cubicBezTo>
                    <a:cubicBezTo>
                      <a:pt x="1730" y="7037"/>
                      <a:pt x="1759" y="7065"/>
                      <a:pt x="1759" y="7065"/>
                    </a:cubicBezTo>
                    <a:lnTo>
                      <a:pt x="1788" y="7065"/>
                    </a:lnTo>
                    <a:lnTo>
                      <a:pt x="2278" y="6777"/>
                    </a:lnTo>
                    <a:lnTo>
                      <a:pt x="2278" y="6777"/>
                    </a:lnTo>
                    <a:lnTo>
                      <a:pt x="1788" y="7065"/>
                    </a:lnTo>
                    <a:cubicBezTo>
                      <a:pt x="1817" y="7065"/>
                      <a:pt x="1846" y="7065"/>
                      <a:pt x="1874" y="7065"/>
                    </a:cubicBezTo>
                    <a:cubicBezTo>
                      <a:pt x="1903" y="7065"/>
                      <a:pt x="1932" y="7065"/>
                      <a:pt x="1961" y="7037"/>
                    </a:cubicBezTo>
                    <a:cubicBezTo>
                      <a:pt x="1990" y="7037"/>
                      <a:pt x="2019" y="7037"/>
                      <a:pt x="2019" y="7008"/>
                    </a:cubicBezTo>
                    <a:cubicBezTo>
                      <a:pt x="2048" y="7008"/>
                      <a:pt x="2076" y="6979"/>
                      <a:pt x="2105" y="6979"/>
                    </a:cubicBezTo>
                    <a:cubicBezTo>
                      <a:pt x="2134" y="6979"/>
                      <a:pt x="2163" y="6950"/>
                      <a:pt x="2163" y="6950"/>
                    </a:cubicBezTo>
                    <a:lnTo>
                      <a:pt x="2163" y="6950"/>
                    </a:lnTo>
                    <a:lnTo>
                      <a:pt x="3489" y="6171"/>
                    </a:lnTo>
                    <a:lnTo>
                      <a:pt x="8103" y="3490"/>
                    </a:lnTo>
                    <a:lnTo>
                      <a:pt x="8103" y="3490"/>
                    </a:lnTo>
                    <a:cubicBezTo>
                      <a:pt x="8363" y="3345"/>
                      <a:pt x="8507" y="3057"/>
                      <a:pt x="8536" y="2624"/>
                    </a:cubicBezTo>
                    <a:cubicBezTo>
                      <a:pt x="8536" y="2538"/>
                      <a:pt x="8536" y="2451"/>
                      <a:pt x="8536" y="2365"/>
                    </a:cubicBezTo>
                    <a:cubicBezTo>
                      <a:pt x="8680" y="2249"/>
                      <a:pt x="8651" y="2192"/>
                      <a:pt x="8651" y="2134"/>
                    </a:cubicBezTo>
                    <a:close/>
                  </a:path>
                </a:pathLst>
              </a:custGeom>
              <a:solidFill>
                <a:srgbClr val="132146"/>
              </a:solidFill>
              <a:ln w="2878" cap="flat">
                <a:noFill/>
                <a:prstDash val="solid"/>
                <a:miter/>
              </a:ln>
            </p:spPr>
            <p:txBody>
              <a:bodyPr rtlCol="0" anchor="ctr"/>
              <a:lstStyle/>
              <a:p>
                <a:endParaRPr lang="zh-CN" altLang="en-US"/>
              </a:p>
            </p:txBody>
          </p:sp>
          <p:sp>
            <p:nvSpPr>
              <p:cNvPr id="391" name="Aichitds6-188"/>
              <p:cNvSpPr/>
              <p:nvPr/>
            </p:nvSpPr>
            <p:spPr>
              <a:xfrm>
                <a:off x="9110893" y="5427775"/>
                <a:ext cx="149331" cy="204149"/>
              </a:xfrm>
              <a:custGeom>
                <a:avLst/>
                <a:gdLst>
                  <a:gd name="connsiteX0" fmla="*/ 145951 w 149331"/>
                  <a:gd name="connsiteY0" fmla="*/ 83331 h 204149"/>
                  <a:gd name="connsiteX1" fmla="*/ 8222 w 149331"/>
                  <a:gd name="connsiteY1" fmla="*/ 509 h 204149"/>
                  <a:gd name="connsiteX2" fmla="*/ 4502 w 149331"/>
                  <a:gd name="connsiteY2" fmla="*/ 2614 h 204149"/>
                  <a:gd name="connsiteX3" fmla="*/ 4 w 149331"/>
                  <a:gd name="connsiteY3" fmla="*/ 114418 h 204149"/>
                  <a:gd name="connsiteX4" fmla="*/ 3378 w 149331"/>
                  <a:gd name="connsiteY4" fmla="*/ 120820 h 204149"/>
                  <a:gd name="connsiteX5" fmla="*/ 141107 w 149331"/>
                  <a:gd name="connsiteY5" fmla="*/ 203641 h 204149"/>
                  <a:gd name="connsiteX6" fmla="*/ 144827 w 149331"/>
                  <a:gd name="connsiteY6" fmla="*/ 201507 h 204149"/>
                  <a:gd name="connsiteX7" fmla="*/ 149325 w 149331"/>
                  <a:gd name="connsiteY7" fmla="*/ 89704 h 204149"/>
                  <a:gd name="connsiteX8" fmla="*/ 145951 w 149331"/>
                  <a:gd name="connsiteY8" fmla="*/ 83331 h 204149"/>
                  <a:gd name="connsiteX9" fmla="*/ 76856 w 149331"/>
                  <a:gd name="connsiteY9" fmla="*/ 47860 h 204149"/>
                  <a:gd name="connsiteX10" fmla="*/ 75616 w 149331"/>
                  <a:gd name="connsiteY10" fmla="*/ 45495 h 204149"/>
                  <a:gd name="connsiteX11" fmla="*/ 77000 w 149331"/>
                  <a:gd name="connsiteY11" fmla="*/ 44717 h 204149"/>
                  <a:gd name="connsiteX12" fmla="*/ 78269 w 149331"/>
                  <a:gd name="connsiteY12" fmla="*/ 47081 h 204149"/>
                  <a:gd name="connsiteX13" fmla="*/ 76856 w 149331"/>
                  <a:gd name="connsiteY13" fmla="*/ 47860 h 20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331" h="204149">
                    <a:moveTo>
                      <a:pt x="145951" y="83331"/>
                    </a:moveTo>
                    <a:lnTo>
                      <a:pt x="8222" y="509"/>
                    </a:lnTo>
                    <a:cubicBezTo>
                      <a:pt x="6261" y="-674"/>
                      <a:pt x="4589" y="278"/>
                      <a:pt x="4502" y="2614"/>
                    </a:cubicBezTo>
                    <a:lnTo>
                      <a:pt x="4" y="114418"/>
                    </a:lnTo>
                    <a:cubicBezTo>
                      <a:pt x="-83" y="116782"/>
                      <a:pt x="1417" y="119637"/>
                      <a:pt x="3378" y="120820"/>
                    </a:cubicBezTo>
                    <a:lnTo>
                      <a:pt x="141107" y="203641"/>
                    </a:lnTo>
                    <a:cubicBezTo>
                      <a:pt x="143068" y="204824"/>
                      <a:pt x="144740" y="203872"/>
                      <a:pt x="144827" y="201507"/>
                    </a:cubicBezTo>
                    <a:lnTo>
                      <a:pt x="149325" y="89704"/>
                    </a:lnTo>
                    <a:cubicBezTo>
                      <a:pt x="149441" y="87368"/>
                      <a:pt x="147912" y="84513"/>
                      <a:pt x="145951" y="83331"/>
                    </a:cubicBezTo>
                    <a:close/>
                    <a:moveTo>
                      <a:pt x="76856" y="47860"/>
                    </a:moveTo>
                    <a:cubicBezTo>
                      <a:pt x="76135" y="47427"/>
                      <a:pt x="75558" y="46360"/>
                      <a:pt x="75616" y="45495"/>
                    </a:cubicBezTo>
                    <a:cubicBezTo>
                      <a:pt x="75645" y="44630"/>
                      <a:pt x="76279" y="44284"/>
                      <a:pt x="77000" y="44717"/>
                    </a:cubicBezTo>
                    <a:cubicBezTo>
                      <a:pt x="77721" y="45149"/>
                      <a:pt x="78298" y="46216"/>
                      <a:pt x="78269" y="47081"/>
                    </a:cubicBezTo>
                    <a:cubicBezTo>
                      <a:pt x="78211" y="47947"/>
                      <a:pt x="77577" y="48293"/>
                      <a:pt x="76856" y="47860"/>
                    </a:cubicBezTo>
                    <a:close/>
                  </a:path>
                </a:pathLst>
              </a:custGeom>
              <a:solidFill>
                <a:srgbClr val="FFFFFF"/>
              </a:solidFill>
              <a:ln w="2878" cap="flat">
                <a:noFill/>
                <a:prstDash val="solid"/>
                <a:miter/>
              </a:ln>
            </p:spPr>
            <p:txBody>
              <a:bodyPr rtlCol="0" anchor="ctr"/>
              <a:lstStyle/>
              <a:p>
                <a:endParaRPr lang="zh-CN" altLang="en-US"/>
              </a:p>
            </p:txBody>
          </p:sp>
          <p:sp>
            <p:nvSpPr>
              <p:cNvPr id="392" name="Aichitds6-189"/>
              <p:cNvSpPr/>
              <p:nvPr/>
            </p:nvSpPr>
            <p:spPr>
              <a:xfrm>
                <a:off x="9115707" y="5439325"/>
                <a:ext cx="139822" cy="176449"/>
              </a:xfrm>
              <a:custGeom>
                <a:avLst/>
                <a:gdLst>
                  <a:gd name="connsiteX0" fmla="*/ 135917 w 139822"/>
                  <a:gd name="connsiteY0" fmla="*/ 77548 h 176449"/>
                  <a:gd name="connsiteX1" fmla="*/ 7936 w 139822"/>
                  <a:gd name="connsiteY1" fmla="*/ 580 h 176449"/>
                  <a:gd name="connsiteX2" fmla="*/ 3581 w 139822"/>
                  <a:gd name="connsiteY2" fmla="*/ 3061 h 176449"/>
                  <a:gd name="connsiteX3" fmla="*/ 5 w 139822"/>
                  <a:gd name="connsiteY3" fmla="*/ 91419 h 176449"/>
                  <a:gd name="connsiteX4" fmla="*/ 3956 w 139822"/>
                  <a:gd name="connsiteY4" fmla="*/ 98888 h 176449"/>
                  <a:gd name="connsiteX5" fmla="*/ 131938 w 139822"/>
                  <a:gd name="connsiteY5" fmla="*/ 175856 h 176449"/>
                  <a:gd name="connsiteX6" fmla="*/ 136264 w 139822"/>
                  <a:gd name="connsiteY6" fmla="*/ 173376 h 176449"/>
                  <a:gd name="connsiteX7" fmla="*/ 139811 w 139822"/>
                  <a:gd name="connsiteY7" fmla="*/ 85017 h 176449"/>
                  <a:gd name="connsiteX8" fmla="*/ 135917 w 139822"/>
                  <a:gd name="connsiteY8" fmla="*/ 77548 h 17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2" h="176449">
                    <a:moveTo>
                      <a:pt x="135917" y="77548"/>
                    </a:moveTo>
                    <a:lnTo>
                      <a:pt x="7936" y="580"/>
                    </a:lnTo>
                    <a:cubicBezTo>
                      <a:pt x="5657" y="-775"/>
                      <a:pt x="3697" y="321"/>
                      <a:pt x="3581" y="3061"/>
                    </a:cubicBezTo>
                    <a:lnTo>
                      <a:pt x="5" y="91419"/>
                    </a:lnTo>
                    <a:cubicBezTo>
                      <a:pt x="-110" y="94159"/>
                      <a:pt x="1678" y="97504"/>
                      <a:pt x="3956" y="98888"/>
                    </a:cubicBezTo>
                    <a:lnTo>
                      <a:pt x="131938" y="175856"/>
                    </a:lnTo>
                    <a:cubicBezTo>
                      <a:pt x="134216" y="177240"/>
                      <a:pt x="136177" y="176116"/>
                      <a:pt x="136264" y="173376"/>
                    </a:cubicBezTo>
                    <a:lnTo>
                      <a:pt x="139811" y="85017"/>
                    </a:lnTo>
                    <a:cubicBezTo>
                      <a:pt x="139984" y="82278"/>
                      <a:pt x="138196" y="78961"/>
                      <a:pt x="135917" y="77548"/>
                    </a:cubicBezTo>
                    <a:close/>
                  </a:path>
                </a:pathLst>
              </a:custGeom>
              <a:solidFill>
                <a:srgbClr val="4C4DC3"/>
              </a:solidFill>
              <a:ln w="2878" cap="flat">
                <a:noFill/>
                <a:prstDash val="solid"/>
                <a:miter/>
              </a:ln>
            </p:spPr>
            <p:txBody>
              <a:bodyPr rtlCol="0" anchor="ctr"/>
              <a:lstStyle/>
              <a:p>
                <a:endParaRPr lang="zh-CN" altLang="en-US"/>
              </a:p>
            </p:txBody>
          </p:sp>
          <p:sp>
            <p:nvSpPr>
              <p:cNvPr id="393" name="Aichitds6-190"/>
              <p:cNvSpPr/>
              <p:nvPr/>
            </p:nvSpPr>
            <p:spPr>
              <a:xfrm>
                <a:off x="9116549" y="5424276"/>
                <a:ext cx="149639" cy="207458"/>
              </a:xfrm>
              <a:custGeom>
                <a:avLst/>
                <a:gdLst>
                  <a:gd name="connsiteX0" fmla="*/ 149553 w 149639"/>
                  <a:gd name="connsiteY0" fmla="*/ 88503 h 207458"/>
                  <a:gd name="connsiteX1" fmla="*/ 149466 w 149639"/>
                  <a:gd name="connsiteY1" fmla="*/ 88070 h 207458"/>
                  <a:gd name="connsiteX2" fmla="*/ 149437 w 149639"/>
                  <a:gd name="connsiteY2" fmla="*/ 87926 h 207458"/>
                  <a:gd name="connsiteX3" fmla="*/ 149408 w 149639"/>
                  <a:gd name="connsiteY3" fmla="*/ 87868 h 207458"/>
                  <a:gd name="connsiteX4" fmla="*/ 149264 w 149639"/>
                  <a:gd name="connsiteY4" fmla="*/ 87349 h 207458"/>
                  <a:gd name="connsiteX5" fmla="*/ 149149 w 149639"/>
                  <a:gd name="connsiteY5" fmla="*/ 87032 h 207458"/>
                  <a:gd name="connsiteX6" fmla="*/ 149149 w 149639"/>
                  <a:gd name="connsiteY6" fmla="*/ 87003 h 207458"/>
                  <a:gd name="connsiteX7" fmla="*/ 149034 w 149639"/>
                  <a:gd name="connsiteY7" fmla="*/ 86686 h 207458"/>
                  <a:gd name="connsiteX8" fmla="*/ 148774 w 149639"/>
                  <a:gd name="connsiteY8" fmla="*/ 86109 h 207458"/>
                  <a:gd name="connsiteX9" fmla="*/ 148745 w 149639"/>
                  <a:gd name="connsiteY9" fmla="*/ 86081 h 207458"/>
                  <a:gd name="connsiteX10" fmla="*/ 148716 w 149639"/>
                  <a:gd name="connsiteY10" fmla="*/ 86052 h 207458"/>
                  <a:gd name="connsiteX11" fmla="*/ 148341 w 149639"/>
                  <a:gd name="connsiteY11" fmla="*/ 85417 h 207458"/>
                  <a:gd name="connsiteX12" fmla="*/ 148255 w 149639"/>
                  <a:gd name="connsiteY12" fmla="*/ 85302 h 207458"/>
                  <a:gd name="connsiteX13" fmla="*/ 148197 w 149639"/>
                  <a:gd name="connsiteY13" fmla="*/ 85215 h 207458"/>
                  <a:gd name="connsiteX14" fmla="*/ 148111 w 149639"/>
                  <a:gd name="connsiteY14" fmla="*/ 85100 h 207458"/>
                  <a:gd name="connsiteX15" fmla="*/ 147707 w 149639"/>
                  <a:gd name="connsiteY15" fmla="*/ 84581 h 207458"/>
                  <a:gd name="connsiteX16" fmla="*/ 147592 w 149639"/>
                  <a:gd name="connsiteY16" fmla="*/ 84465 h 207458"/>
                  <a:gd name="connsiteX17" fmla="*/ 147447 w 149639"/>
                  <a:gd name="connsiteY17" fmla="*/ 84293 h 207458"/>
                  <a:gd name="connsiteX18" fmla="*/ 147130 w 149639"/>
                  <a:gd name="connsiteY18" fmla="*/ 84004 h 207458"/>
                  <a:gd name="connsiteX19" fmla="*/ 146928 w 149639"/>
                  <a:gd name="connsiteY19" fmla="*/ 83802 h 207458"/>
                  <a:gd name="connsiteX20" fmla="*/ 146265 w 149639"/>
                  <a:gd name="connsiteY20" fmla="*/ 83341 h 207458"/>
                  <a:gd name="connsiteX21" fmla="*/ 8536 w 149639"/>
                  <a:gd name="connsiteY21" fmla="*/ 519 h 207458"/>
                  <a:gd name="connsiteX22" fmla="*/ 7873 w 149639"/>
                  <a:gd name="connsiteY22" fmla="*/ 202 h 207458"/>
                  <a:gd name="connsiteX23" fmla="*/ 7008 w 149639"/>
                  <a:gd name="connsiteY23" fmla="*/ 0 h 207458"/>
                  <a:gd name="connsiteX24" fmla="*/ 6546 w 149639"/>
                  <a:gd name="connsiteY24" fmla="*/ 29 h 207458"/>
                  <a:gd name="connsiteX25" fmla="*/ 6517 w 149639"/>
                  <a:gd name="connsiteY25" fmla="*/ 29 h 207458"/>
                  <a:gd name="connsiteX26" fmla="*/ 6488 w 149639"/>
                  <a:gd name="connsiteY26" fmla="*/ 29 h 207458"/>
                  <a:gd name="connsiteX27" fmla="*/ 6373 w 149639"/>
                  <a:gd name="connsiteY27" fmla="*/ 58 h 207458"/>
                  <a:gd name="connsiteX28" fmla="*/ 6171 w 149639"/>
                  <a:gd name="connsiteY28" fmla="*/ 144 h 207458"/>
                  <a:gd name="connsiteX29" fmla="*/ 5998 w 149639"/>
                  <a:gd name="connsiteY29" fmla="*/ 231 h 207458"/>
                  <a:gd name="connsiteX30" fmla="*/ 5969 w 149639"/>
                  <a:gd name="connsiteY30" fmla="*/ 259 h 207458"/>
                  <a:gd name="connsiteX31" fmla="*/ 0 w 149639"/>
                  <a:gd name="connsiteY31" fmla="*/ 3749 h 207458"/>
                  <a:gd name="connsiteX32" fmla="*/ 519 w 149639"/>
                  <a:gd name="connsiteY32" fmla="*/ 3547 h 207458"/>
                  <a:gd name="connsiteX33" fmla="*/ 548 w 149639"/>
                  <a:gd name="connsiteY33" fmla="*/ 3547 h 207458"/>
                  <a:gd name="connsiteX34" fmla="*/ 1125 w 149639"/>
                  <a:gd name="connsiteY34" fmla="*/ 3518 h 207458"/>
                  <a:gd name="connsiteX35" fmla="*/ 1182 w 149639"/>
                  <a:gd name="connsiteY35" fmla="*/ 3518 h 207458"/>
                  <a:gd name="connsiteX36" fmla="*/ 1759 w 149639"/>
                  <a:gd name="connsiteY36" fmla="*/ 3634 h 207458"/>
                  <a:gd name="connsiteX37" fmla="*/ 2538 w 149639"/>
                  <a:gd name="connsiteY37" fmla="*/ 4008 h 207458"/>
                  <a:gd name="connsiteX38" fmla="*/ 140267 w 149639"/>
                  <a:gd name="connsiteY38" fmla="*/ 86830 h 207458"/>
                  <a:gd name="connsiteX39" fmla="*/ 140930 w 149639"/>
                  <a:gd name="connsiteY39" fmla="*/ 87321 h 207458"/>
                  <a:gd name="connsiteX40" fmla="*/ 141132 w 149639"/>
                  <a:gd name="connsiteY40" fmla="*/ 87522 h 207458"/>
                  <a:gd name="connsiteX41" fmla="*/ 141564 w 149639"/>
                  <a:gd name="connsiteY41" fmla="*/ 87955 h 207458"/>
                  <a:gd name="connsiteX42" fmla="*/ 141680 w 149639"/>
                  <a:gd name="connsiteY42" fmla="*/ 88099 h 207458"/>
                  <a:gd name="connsiteX43" fmla="*/ 142199 w 149639"/>
                  <a:gd name="connsiteY43" fmla="*/ 88763 h 207458"/>
                  <a:gd name="connsiteX44" fmla="*/ 142257 w 149639"/>
                  <a:gd name="connsiteY44" fmla="*/ 88820 h 207458"/>
                  <a:gd name="connsiteX45" fmla="*/ 142747 w 149639"/>
                  <a:gd name="connsiteY45" fmla="*/ 89628 h 207458"/>
                  <a:gd name="connsiteX46" fmla="*/ 142747 w 149639"/>
                  <a:gd name="connsiteY46" fmla="*/ 89656 h 207458"/>
                  <a:gd name="connsiteX47" fmla="*/ 143151 w 149639"/>
                  <a:gd name="connsiteY47" fmla="*/ 90522 h 207458"/>
                  <a:gd name="connsiteX48" fmla="*/ 143151 w 149639"/>
                  <a:gd name="connsiteY48" fmla="*/ 90551 h 207458"/>
                  <a:gd name="connsiteX49" fmla="*/ 143439 w 149639"/>
                  <a:gd name="connsiteY49" fmla="*/ 91415 h 207458"/>
                  <a:gd name="connsiteX50" fmla="*/ 143468 w 149639"/>
                  <a:gd name="connsiteY50" fmla="*/ 91502 h 207458"/>
                  <a:gd name="connsiteX51" fmla="*/ 143612 w 149639"/>
                  <a:gd name="connsiteY51" fmla="*/ 92310 h 207458"/>
                  <a:gd name="connsiteX52" fmla="*/ 143641 w 149639"/>
                  <a:gd name="connsiteY52" fmla="*/ 92425 h 207458"/>
                  <a:gd name="connsiteX53" fmla="*/ 143670 w 149639"/>
                  <a:gd name="connsiteY53" fmla="*/ 93290 h 207458"/>
                  <a:gd name="connsiteX54" fmla="*/ 139171 w 149639"/>
                  <a:gd name="connsiteY54" fmla="*/ 205094 h 207458"/>
                  <a:gd name="connsiteX55" fmla="*/ 138017 w 149639"/>
                  <a:gd name="connsiteY55" fmla="*/ 207458 h 207458"/>
                  <a:gd name="connsiteX56" fmla="*/ 143987 w 149639"/>
                  <a:gd name="connsiteY56" fmla="*/ 203998 h 207458"/>
                  <a:gd name="connsiteX57" fmla="*/ 145140 w 149639"/>
                  <a:gd name="connsiteY57" fmla="*/ 201604 h 207458"/>
                  <a:gd name="connsiteX58" fmla="*/ 149639 w 149639"/>
                  <a:gd name="connsiteY58" fmla="*/ 89801 h 207458"/>
                  <a:gd name="connsiteX59" fmla="*/ 149610 w 149639"/>
                  <a:gd name="connsiteY59" fmla="*/ 88993 h 207458"/>
                  <a:gd name="connsiteX60" fmla="*/ 149553 w 149639"/>
                  <a:gd name="connsiteY60" fmla="*/ 88503 h 20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9639" h="207458">
                    <a:moveTo>
                      <a:pt x="149553" y="88503"/>
                    </a:moveTo>
                    <a:cubicBezTo>
                      <a:pt x="149524" y="88359"/>
                      <a:pt x="149495" y="88215"/>
                      <a:pt x="149466" y="88070"/>
                    </a:cubicBezTo>
                    <a:cubicBezTo>
                      <a:pt x="149466" y="88042"/>
                      <a:pt x="149437" y="87984"/>
                      <a:pt x="149437" y="87926"/>
                    </a:cubicBezTo>
                    <a:cubicBezTo>
                      <a:pt x="149437" y="87897"/>
                      <a:pt x="149408" y="87897"/>
                      <a:pt x="149408" y="87868"/>
                    </a:cubicBezTo>
                    <a:cubicBezTo>
                      <a:pt x="149408" y="87811"/>
                      <a:pt x="149293" y="87465"/>
                      <a:pt x="149264" y="87349"/>
                    </a:cubicBezTo>
                    <a:cubicBezTo>
                      <a:pt x="149235" y="87263"/>
                      <a:pt x="149178" y="87119"/>
                      <a:pt x="149149" y="87032"/>
                    </a:cubicBezTo>
                    <a:lnTo>
                      <a:pt x="149149" y="87003"/>
                    </a:lnTo>
                    <a:cubicBezTo>
                      <a:pt x="149149" y="87003"/>
                      <a:pt x="149062" y="86802"/>
                      <a:pt x="149034" y="86686"/>
                    </a:cubicBezTo>
                    <a:cubicBezTo>
                      <a:pt x="148976" y="86600"/>
                      <a:pt x="148803" y="86196"/>
                      <a:pt x="148774" y="86109"/>
                    </a:cubicBezTo>
                    <a:cubicBezTo>
                      <a:pt x="148774" y="86109"/>
                      <a:pt x="148745" y="86109"/>
                      <a:pt x="148745" y="86081"/>
                    </a:cubicBezTo>
                    <a:cubicBezTo>
                      <a:pt x="148745" y="86081"/>
                      <a:pt x="148716" y="86052"/>
                      <a:pt x="148716" y="86052"/>
                    </a:cubicBezTo>
                    <a:cubicBezTo>
                      <a:pt x="148659" y="85965"/>
                      <a:pt x="148399" y="85532"/>
                      <a:pt x="148341" y="85417"/>
                    </a:cubicBezTo>
                    <a:cubicBezTo>
                      <a:pt x="148313" y="85360"/>
                      <a:pt x="148284" y="85331"/>
                      <a:pt x="148255" y="85302"/>
                    </a:cubicBezTo>
                    <a:cubicBezTo>
                      <a:pt x="148255" y="85273"/>
                      <a:pt x="148226" y="85244"/>
                      <a:pt x="148197" y="85215"/>
                    </a:cubicBezTo>
                    <a:cubicBezTo>
                      <a:pt x="148168" y="85186"/>
                      <a:pt x="148139" y="85129"/>
                      <a:pt x="148111" y="85100"/>
                    </a:cubicBezTo>
                    <a:cubicBezTo>
                      <a:pt x="148024" y="84956"/>
                      <a:pt x="147736" y="84639"/>
                      <a:pt x="147707" y="84581"/>
                    </a:cubicBezTo>
                    <a:cubicBezTo>
                      <a:pt x="147649" y="84523"/>
                      <a:pt x="147620" y="84494"/>
                      <a:pt x="147592" y="84465"/>
                    </a:cubicBezTo>
                    <a:cubicBezTo>
                      <a:pt x="147563" y="84408"/>
                      <a:pt x="147505" y="84350"/>
                      <a:pt x="147447" y="84293"/>
                    </a:cubicBezTo>
                    <a:cubicBezTo>
                      <a:pt x="147361" y="84206"/>
                      <a:pt x="147245" y="84091"/>
                      <a:pt x="147130" y="84004"/>
                    </a:cubicBezTo>
                    <a:cubicBezTo>
                      <a:pt x="147072" y="83947"/>
                      <a:pt x="146986" y="83860"/>
                      <a:pt x="146928" y="83802"/>
                    </a:cubicBezTo>
                    <a:cubicBezTo>
                      <a:pt x="146726" y="83629"/>
                      <a:pt x="146496" y="83456"/>
                      <a:pt x="146265" y="83341"/>
                    </a:cubicBezTo>
                    <a:lnTo>
                      <a:pt x="8536" y="519"/>
                    </a:lnTo>
                    <a:cubicBezTo>
                      <a:pt x="8363" y="404"/>
                      <a:pt x="7930" y="231"/>
                      <a:pt x="7873" y="202"/>
                    </a:cubicBezTo>
                    <a:cubicBezTo>
                      <a:pt x="7844" y="173"/>
                      <a:pt x="7036" y="0"/>
                      <a:pt x="7008" y="0"/>
                    </a:cubicBezTo>
                    <a:cubicBezTo>
                      <a:pt x="6921" y="0"/>
                      <a:pt x="6633" y="29"/>
                      <a:pt x="6546" y="29"/>
                    </a:cubicBezTo>
                    <a:cubicBezTo>
                      <a:pt x="6546" y="29"/>
                      <a:pt x="6517" y="29"/>
                      <a:pt x="6517" y="29"/>
                    </a:cubicBezTo>
                    <a:cubicBezTo>
                      <a:pt x="6517" y="29"/>
                      <a:pt x="6488" y="29"/>
                      <a:pt x="6488" y="29"/>
                    </a:cubicBezTo>
                    <a:cubicBezTo>
                      <a:pt x="6431" y="58"/>
                      <a:pt x="6402" y="58"/>
                      <a:pt x="6373" y="58"/>
                    </a:cubicBezTo>
                    <a:cubicBezTo>
                      <a:pt x="6315" y="87"/>
                      <a:pt x="6229" y="115"/>
                      <a:pt x="6171" y="144"/>
                    </a:cubicBezTo>
                    <a:cubicBezTo>
                      <a:pt x="6114" y="173"/>
                      <a:pt x="6056" y="202"/>
                      <a:pt x="5998" y="231"/>
                    </a:cubicBezTo>
                    <a:cubicBezTo>
                      <a:pt x="5998" y="231"/>
                      <a:pt x="5998" y="259"/>
                      <a:pt x="5969" y="259"/>
                    </a:cubicBezTo>
                    <a:lnTo>
                      <a:pt x="0" y="3749"/>
                    </a:lnTo>
                    <a:cubicBezTo>
                      <a:pt x="173" y="3634"/>
                      <a:pt x="346" y="3576"/>
                      <a:pt x="519" y="3547"/>
                    </a:cubicBezTo>
                    <a:cubicBezTo>
                      <a:pt x="519" y="3547"/>
                      <a:pt x="519" y="3547"/>
                      <a:pt x="548" y="3547"/>
                    </a:cubicBezTo>
                    <a:cubicBezTo>
                      <a:pt x="721" y="3518"/>
                      <a:pt x="923" y="3518"/>
                      <a:pt x="1125" y="3518"/>
                    </a:cubicBezTo>
                    <a:lnTo>
                      <a:pt x="1182" y="3518"/>
                    </a:lnTo>
                    <a:cubicBezTo>
                      <a:pt x="1355" y="3547"/>
                      <a:pt x="1557" y="3576"/>
                      <a:pt x="1759" y="3634"/>
                    </a:cubicBezTo>
                    <a:cubicBezTo>
                      <a:pt x="1817" y="3662"/>
                      <a:pt x="2336" y="3864"/>
                      <a:pt x="2538" y="4008"/>
                    </a:cubicBezTo>
                    <a:lnTo>
                      <a:pt x="140267" y="86830"/>
                    </a:lnTo>
                    <a:cubicBezTo>
                      <a:pt x="140497" y="86974"/>
                      <a:pt x="140728" y="87119"/>
                      <a:pt x="140930" y="87321"/>
                    </a:cubicBezTo>
                    <a:cubicBezTo>
                      <a:pt x="140988" y="87378"/>
                      <a:pt x="141074" y="87465"/>
                      <a:pt x="141132" y="87522"/>
                    </a:cubicBezTo>
                    <a:cubicBezTo>
                      <a:pt x="141276" y="87667"/>
                      <a:pt x="141449" y="87782"/>
                      <a:pt x="141564" y="87955"/>
                    </a:cubicBezTo>
                    <a:cubicBezTo>
                      <a:pt x="141593" y="87984"/>
                      <a:pt x="141651" y="88042"/>
                      <a:pt x="141680" y="88099"/>
                    </a:cubicBezTo>
                    <a:cubicBezTo>
                      <a:pt x="141853" y="88301"/>
                      <a:pt x="142026" y="88532"/>
                      <a:pt x="142199" y="88763"/>
                    </a:cubicBezTo>
                    <a:cubicBezTo>
                      <a:pt x="142228" y="88791"/>
                      <a:pt x="142228" y="88820"/>
                      <a:pt x="142257" y="88820"/>
                    </a:cubicBezTo>
                    <a:cubicBezTo>
                      <a:pt x="142430" y="89080"/>
                      <a:pt x="142603" y="89339"/>
                      <a:pt x="142747" y="89628"/>
                    </a:cubicBezTo>
                    <a:lnTo>
                      <a:pt x="142747" y="89656"/>
                    </a:lnTo>
                    <a:cubicBezTo>
                      <a:pt x="142891" y="89945"/>
                      <a:pt x="143035" y="90233"/>
                      <a:pt x="143151" y="90522"/>
                    </a:cubicBezTo>
                    <a:lnTo>
                      <a:pt x="143151" y="90551"/>
                    </a:lnTo>
                    <a:cubicBezTo>
                      <a:pt x="143266" y="90839"/>
                      <a:pt x="143352" y="91127"/>
                      <a:pt x="143439" y="91415"/>
                    </a:cubicBezTo>
                    <a:cubicBezTo>
                      <a:pt x="143439" y="91444"/>
                      <a:pt x="143439" y="91473"/>
                      <a:pt x="143468" y="91502"/>
                    </a:cubicBezTo>
                    <a:cubicBezTo>
                      <a:pt x="143525" y="91762"/>
                      <a:pt x="143583" y="92021"/>
                      <a:pt x="143612" y="92310"/>
                    </a:cubicBezTo>
                    <a:cubicBezTo>
                      <a:pt x="143612" y="92338"/>
                      <a:pt x="143641" y="92396"/>
                      <a:pt x="143641" y="92425"/>
                    </a:cubicBezTo>
                    <a:cubicBezTo>
                      <a:pt x="143670" y="92713"/>
                      <a:pt x="143699" y="93002"/>
                      <a:pt x="143670" y="93290"/>
                    </a:cubicBezTo>
                    <a:lnTo>
                      <a:pt x="139171" y="205094"/>
                    </a:lnTo>
                    <a:cubicBezTo>
                      <a:pt x="139142" y="206248"/>
                      <a:pt x="138681" y="207084"/>
                      <a:pt x="138017" y="207458"/>
                    </a:cubicBezTo>
                    <a:lnTo>
                      <a:pt x="143987" y="203998"/>
                    </a:lnTo>
                    <a:cubicBezTo>
                      <a:pt x="144650" y="203594"/>
                      <a:pt x="145083" y="202787"/>
                      <a:pt x="145140" y="201604"/>
                    </a:cubicBezTo>
                    <a:lnTo>
                      <a:pt x="149639" y="89801"/>
                    </a:lnTo>
                    <a:cubicBezTo>
                      <a:pt x="149639" y="89570"/>
                      <a:pt x="149610" y="88993"/>
                      <a:pt x="149610" y="88993"/>
                    </a:cubicBezTo>
                    <a:cubicBezTo>
                      <a:pt x="149610" y="88849"/>
                      <a:pt x="149581" y="88589"/>
                      <a:pt x="149553" y="88503"/>
                    </a:cubicBezTo>
                    <a:close/>
                  </a:path>
                </a:pathLst>
              </a:custGeom>
              <a:solidFill>
                <a:srgbClr val="D1DDFF"/>
              </a:solidFill>
              <a:ln w="2878" cap="flat">
                <a:noFill/>
                <a:prstDash val="solid"/>
                <a:miter/>
              </a:ln>
            </p:spPr>
            <p:txBody>
              <a:bodyPr rtlCol="0" anchor="ctr"/>
              <a:lstStyle/>
              <a:p>
                <a:endParaRPr lang="zh-CN" altLang="en-US"/>
              </a:p>
            </p:txBody>
          </p:sp>
        </p:grpSp>
        <p:sp>
          <p:nvSpPr>
            <p:cNvPr id="372" name="Aichitds6-191"/>
            <p:cNvSpPr/>
            <p:nvPr/>
          </p:nvSpPr>
          <p:spPr>
            <a:xfrm>
              <a:off x="8917648" y="5446330"/>
              <a:ext cx="160978" cy="224168"/>
            </a:xfrm>
            <a:custGeom>
              <a:avLst/>
              <a:gdLst>
                <a:gd name="connsiteX0" fmla="*/ 116136 w 160978"/>
                <a:gd name="connsiteY0" fmla="*/ 34063 h 224168"/>
                <a:gd name="connsiteX1" fmla="*/ 69130 w 160978"/>
                <a:gd name="connsiteY1" fmla="*/ 6062 h 224168"/>
                <a:gd name="connsiteX2" fmla="*/ 47473 w 160978"/>
                <a:gd name="connsiteY2" fmla="*/ 266 h 224168"/>
                <a:gd name="connsiteX3" fmla="*/ 19616 w 160978"/>
                <a:gd name="connsiteY3" fmla="*/ 7850 h 224168"/>
                <a:gd name="connsiteX4" fmla="*/ 22990 w 160978"/>
                <a:gd name="connsiteY4" fmla="*/ 190566 h 224168"/>
                <a:gd name="connsiteX5" fmla="*/ 132372 w 160978"/>
                <a:gd name="connsiteY5" fmla="*/ 208099 h 224168"/>
                <a:gd name="connsiteX6" fmla="*/ 140273 w 160978"/>
                <a:gd name="connsiteY6" fmla="*/ 140186 h 224168"/>
                <a:gd name="connsiteX7" fmla="*/ 160979 w 160978"/>
                <a:gd name="connsiteY7" fmla="*/ 111233 h 224168"/>
                <a:gd name="connsiteX8" fmla="*/ 116136 w 160978"/>
                <a:gd name="connsiteY8" fmla="*/ 34063 h 22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8" h="224168">
                  <a:moveTo>
                    <a:pt x="116136" y="34063"/>
                  </a:moveTo>
                  <a:cubicBezTo>
                    <a:pt x="86750" y="17886"/>
                    <a:pt x="69130" y="6062"/>
                    <a:pt x="69130" y="6062"/>
                  </a:cubicBezTo>
                  <a:cubicBezTo>
                    <a:pt x="69130" y="6062"/>
                    <a:pt x="59326" y="1362"/>
                    <a:pt x="47473" y="266"/>
                  </a:cubicBezTo>
                  <a:cubicBezTo>
                    <a:pt x="38245" y="-657"/>
                    <a:pt x="27719" y="583"/>
                    <a:pt x="19616" y="7850"/>
                  </a:cubicBezTo>
                  <a:cubicBezTo>
                    <a:pt x="-26409" y="49203"/>
                    <a:pt x="22990" y="150683"/>
                    <a:pt x="22990" y="190566"/>
                  </a:cubicBezTo>
                  <a:cubicBezTo>
                    <a:pt x="22990" y="190566"/>
                    <a:pt x="85107" y="252596"/>
                    <a:pt x="132372" y="208099"/>
                  </a:cubicBezTo>
                  <a:lnTo>
                    <a:pt x="140273" y="140186"/>
                  </a:lnTo>
                  <a:cubicBezTo>
                    <a:pt x="140273" y="140186"/>
                    <a:pt x="160979" y="134678"/>
                    <a:pt x="160979" y="111233"/>
                  </a:cubicBezTo>
                  <a:cubicBezTo>
                    <a:pt x="161036" y="87558"/>
                    <a:pt x="135544" y="44733"/>
                    <a:pt x="116136" y="34063"/>
                  </a:cubicBezTo>
                  <a:close/>
                </a:path>
              </a:pathLst>
            </a:custGeom>
            <a:solidFill>
              <a:srgbClr val="D1E7F4"/>
            </a:solidFill>
            <a:ln w="2878" cap="flat">
              <a:noFill/>
              <a:prstDash val="solid"/>
              <a:miter/>
            </a:ln>
          </p:spPr>
          <p:txBody>
            <a:bodyPr rtlCol="0" anchor="ctr"/>
            <a:lstStyle/>
            <a:p>
              <a:endParaRPr lang="zh-CN" altLang="en-US"/>
            </a:p>
          </p:txBody>
        </p:sp>
        <p:sp>
          <p:nvSpPr>
            <p:cNvPr id="373" name="Aichitds6-192"/>
            <p:cNvSpPr/>
            <p:nvPr/>
          </p:nvSpPr>
          <p:spPr>
            <a:xfrm>
              <a:off x="8959602" y="5446625"/>
              <a:ext cx="78940" cy="54157"/>
            </a:xfrm>
            <a:custGeom>
              <a:avLst/>
              <a:gdLst>
                <a:gd name="connsiteX0" fmla="*/ 5520 w 78940"/>
                <a:gd name="connsiteY0" fmla="*/ 0 h 54157"/>
                <a:gd name="connsiteX1" fmla="*/ 1021 w 78940"/>
                <a:gd name="connsiteY1" fmla="*/ 26012 h 54157"/>
                <a:gd name="connsiteX2" fmla="*/ 38337 w 78940"/>
                <a:gd name="connsiteY2" fmla="*/ 54157 h 54157"/>
                <a:gd name="connsiteX3" fmla="*/ 78941 w 78940"/>
                <a:gd name="connsiteY3" fmla="*/ 37143 h 54157"/>
                <a:gd name="connsiteX4" fmla="*/ 27177 w 78940"/>
                <a:gd name="connsiteY4" fmla="*/ 5825 h 54157"/>
                <a:gd name="connsiteX5" fmla="*/ 5520 w 78940"/>
                <a:gd name="connsiteY5"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40" h="54157">
                  <a:moveTo>
                    <a:pt x="5520" y="0"/>
                  </a:moveTo>
                  <a:cubicBezTo>
                    <a:pt x="358" y="4873"/>
                    <a:pt x="-1286" y="17072"/>
                    <a:pt x="1021" y="26012"/>
                  </a:cubicBezTo>
                  <a:cubicBezTo>
                    <a:pt x="5289" y="42132"/>
                    <a:pt x="18728" y="54157"/>
                    <a:pt x="38337" y="54157"/>
                  </a:cubicBezTo>
                  <a:cubicBezTo>
                    <a:pt x="59245" y="54157"/>
                    <a:pt x="77297" y="38354"/>
                    <a:pt x="78941" y="37143"/>
                  </a:cubicBezTo>
                  <a:cubicBezTo>
                    <a:pt x="51632" y="17678"/>
                    <a:pt x="27177" y="5825"/>
                    <a:pt x="27177" y="5825"/>
                  </a:cubicBezTo>
                  <a:cubicBezTo>
                    <a:pt x="27177" y="5825"/>
                    <a:pt x="17401" y="1096"/>
                    <a:pt x="5520" y="0"/>
                  </a:cubicBezTo>
                  <a:close/>
                </a:path>
              </a:pathLst>
            </a:custGeom>
            <a:solidFill>
              <a:srgbClr val="61A1F0"/>
            </a:solidFill>
            <a:ln w="2878" cap="flat">
              <a:noFill/>
              <a:prstDash val="solid"/>
              <a:miter/>
            </a:ln>
          </p:spPr>
          <p:txBody>
            <a:bodyPr rtlCol="0" anchor="ctr"/>
            <a:lstStyle/>
            <a:p>
              <a:endParaRPr lang="zh-CN" altLang="en-US"/>
            </a:p>
          </p:txBody>
        </p:sp>
        <p:sp>
          <p:nvSpPr>
            <p:cNvPr id="374" name="Aichitds6-193"/>
            <p:cNvSpPr/>
            <p:nvPr/>
          </p:nvSpPr>
          <p:spPr>
            <a:xfrm>
              <a:off x="8994620" y="5500798"/>
              <a:ext cx="175768" cy="185451"/>
            </a:xfrm>
            <a:custGeom>
              <a:avLst/>
              <a:gdLst>
                <a:gd name="connsiteX0" fmla="*/ 47037 w 175768"/>
                <a:gd name="connsiteY0" fmla="*/ 146855 h 185451"/>
                <a:gd name="connsiteX1" fmla="*/ 55112 w 175768"/>
                <a:gd name="connsiteY1" fmla="*/ 74386 h 185451"/>
                <a:gd name="connsiteX2" fmla="*/ 48393 w 175768"/>
                <a:gd name="connsiteY2" fmla="*/ 6155 h 185451"/>
                <a:gd name="connsiteX3" fmla="*/ 47758 w 175768"/>
                <a:gd name="connsiteY3" fmla="*/ 5435 h 185451"/>
                <a:gd name="connsiteX4" fmla="*/ 8596 w 175768"/>
                <a:gd name="connsiteY4" fmla="*/ 27351 h 185451"/>
                <a:gd name="connsiteX5" fmla="*/ 36915 w 175768"/>
                <a:gd name="connsiteY5" fmla="*/ 185411 h 185451"/>
                <a:gd name="connsiteX6" fmla="*/ 47383 w 175768"/>
                <a:gd name="connsiteY6" fmla="*/ 185382 h 185451"/>
                <a:gd name="connsiteX7" fmla="*/ 50728 w 175768"/>
                <a:gd name="connsiteY7" fmla="*/ 185295 h 185451"/>
                <a:gd name="connsiteX8" fmla="*/ 55400 w 175768"/>
                <a:gd name="connsiteY8" fmla="*/ 185065 h 185451"/>
                <a:gd name="connsiteX9" fmla="*/ 63186 w 175768"/>
                <a:gd name="connsiteY9" fmla="*/ 184517 h 185451"/>
                <a:gd name="connsiteX10" fmla="*/ 67627 w 175768"/>
                <a:gd name="connsiteY10" fmla="*/ 184056 h 185451"/>
                <a:gd name="connsiteX11" fmla="*/ 175769 w 175768"/>
                <a:gd name="connsiteY11" fmla="*/ 149018 h 185451"/>
                <a:gd name="connsiteX12" fmla="*/ 153939 w 175768"/>
                <a:gd name="connsiteY12" fmla="*/ 127620 h 185451"/>
                <a:gd name="connsiteX13" fmla="*/ 47037 w 175768"/>
                <a:gd name="connsiteY13" fmla="*/ 146855 h 1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68" h="185451">
                  <a:moveTo>
                    <a:pt x="47037" y="146855"/>
                  </a:moveTo>
                  <a:cubicBezTo>
                    <a:pt x="47037" y="146855"/>
                    <a:pt x="51536" y="106828"/>
                    <a:pt x="55112" y="74386"/>
                  </a:cubicBezTo>
                  <a:cubicBezTo>
                    <a:pt x="58313" y="45577"/>
                    <a:pt x="57563" y="16105"/>
                    <a:pt x="48393" y="6155"/>
                  </a:cubicBezTo>
                  <a:cubicBezTo>
                    <a:pt x="48162" y="5925"/>
                    <a:pt x="47989" y="5608"/>
                    <a:pt x="47758" y="5435"/>
                  </a:cubicBezTo>
                  <a:cubicBezTo>
                    <a:pt x="40837" y="-1025"/>
                    <a:pt x="14624" y="-8609"/>
                    <a:pt x="8596" y="27351"/>
                  </a:cubicBezTo>
                  <a:cubicBezTo>
                    <a:pt x="2569" y="63312"/>
                    <a:pt x="-17444" y="184344"/>
                    <a:pt x="36915" y="185411"/>
                  </a:cubicBezTo>
                  <a:cubicBezTo>
                    <a:pt x="40433" y="185469"/>
                    <a:pt x="43952" y="185469"/>
                    <a:pt x="47383" y="185382"/>
                  </a:cubicBezTo>
                  <a:cubicBezTo>
                    <a:pt x="48479" y="185382"/>
                    <a:pt x="49604" y="185324"/>
                    <a:pt x="50728" y="185295"/>
                  </a:cubicBezTo>
                  <a:cubicBezTo>
                    <a:pt x="52286" y="185238"/>
                    <a:pt x="53843" y="185151"/>
                    <a:pt x="55400" y="185065"/>
                  </a:cubicBezTo>
                  <a:cubicBezTo>
                    <a:pt x="58053" y="184921"/>
                    <a:pt x="60649" y="184719"/>
                    <a:pt x="63186" y="184517"/>
                  </a:cubicBezTo>
                  <a:cubicBezTo>
                    <a:pt x="64715" y="184373"/>
                    <a:pt x="66185" y="184257"/>
                    <a:pt x="67627" y="184056"/>
                  </a:cubicBezTo>
                  <a:cubicBezTo>
                    <a:pt x="79018" y="182844"/>
                    <a:pt x="174760" y="149508"/>
                    <a:pt x="175769" y="149018"/>
                  </a:cubicBezTo>
                  <a:lnTo>
                    <a:pt x="153939" y="127620"/>
                  </a:lnTo>
                  <a:lnTo>
                    <a:pt x="47037" y="146855"/>
                  </a:lnTo>
                  <a:close/>
                </a:path>
              </a:pathLst>
            </a:custGeom>
            <a:solidFill>
              <a:srgbClr val="FFAA83"/>
            </a:solidFill>
            <a:ln w="2878" cap="flat">
              <a:noFill/>
              <a:prstDash val="solid"/>
              <a:miter/>
            </a:ln>
          </p:spPr>
          <p:txBody>
            <a:bodyPr rtlCol="0" anchor="ctr"/>
            <a:lstStyle/>
            <a:p>
              <a:endParaRPr lang="zh-CN" altLang="en-US"/>
            </a:p>
          </p:txBody>
        </p:sp>
        <p:sp>
          <p:nvSpPr>
            <p:cNvPr id="375" name="Aichitds6-194"/>
            <p:cNvSpPr/>
            <p:nvPr/>
          </p:nvSpPr>
          <p:spPr>
            <a:xfrm>
              <a:off x="8999410" y="5499771"/>
              <a:ext cx="55974" cy="36769"/>
            </a:xfrm>
            <a:custGeom>
              <a:avLst/>
              <a:gdLst>
                <a:gd name="connsiteX0" fmla="*/ 0 w 55974"/>
                <a:gd name="connsiteY0" fmla="*/ 29330 h 36769"/>
                <a:gd name="connsiteX1" fmla="*/ 26704 w 55974"/>
                <a:gd name="connsiteY1" fmla="*/ 15459 h 36769"/>
                <a:gd name="connsiteX2" fmla="*/ 55974 w 55974"/>
                <a:gd name="connsiteY2" fmla="*/ 36770 h 36769"/>
                <a:gd name="connsiteX3" fmla="*/ 42968 w 55974"/>
                <a:gd name="connsiteY3" fmla="*/ 6461 h 36769"/>
                <a:gd name="connsiteX4" fmla="*/ 0 w 55974"/>
                <a:gd name="connsiteY4" fmla="*/ 29330 h 3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3" h="36769">
                  <a:moveTo>
                    <a:pt x="0" y="29330"/>
                  </a:moveTo>
                  <a:cubicBezTo>
                    <a:pt x="4239" y="22178"/>
                    <a:pt x="15745" y="15459"/>
                    <a:pt x="26704" y="15459"/>
                  </a:cubicBezTo>
                  <a:cubicBezTo>
                    <a:pt x="39190" y="15459"/>
                    <a:pt x="52196" y="28032"/>
                    <a:pt x="55974" y="36770"/>
                  </a:cubicBezTo>
                  <a:cubicBezTo>
                    <a:pt x="54936" y="26129"/>
                    <a:pt x="49543" y="13209"/>
                    <a:pt x="42968" y="6461"/>
                  </a:cubicBezTo>
                  <a:cubicBezTo>
                    <a:pt x="33250" y="-3545"/>
                    <a:pt x="6229" y="-5939"/>
                    <a:pt x="0" y="29330"/>
                  </a:cubicBezTo>
                  <a:close/>
                </a:path>
              </a:pathLst>
            </a:custGeom>
            <a:solidFill>
              <a:srgbClr val="61A1F0"/>
            </a:solidFill>
            <a:ln w="2878" cap="flat">
              <a:noFill/>
              <a:prstDash val="solid"/>
              <a:miter/>
            </a:ln>
          </p:spPr>
          <p:txBody>
            <a:bodyPr rtlCol="0" anchor="ctr"/>
            <a:lstStyle/>
            <a:p>
              <a:endParaRPr lang="zh-CN" altLang="en-US"/>
            </a:p>
          </p:txBody>
        </p:sp>
        <p:sp>
          <p:nvSpPr>
            <p:cNvPr id="376" name="Aichitds6-195"/>
            <p:cNvSpPr/>
            <p:nvPr/>
          </p:nvSpPr>
          <p:spPr>
            <a:xfrm>
              <a:off x="8968033" y="5427274"/>
              <a:ext cx="62752" cy="60069"/>
            </a:xfrm>
            <a:custGeom>
              <a:avLst/>
              <a:gdLst>
                <a:gd name="connsiteX0" fmla="*/ 53755 w 62752"/>
                <a:gd name="connsiteY0" fmla="*/ 19840 h 60069"/>
                <a:gd name="connsiteX1" fmla="*/ 10873 w 62752"/>
                <a:gd name="connsiteY1" fmla="*/ 0 h 60069"/>
                <a:gd name="connsiteX2" fmla="*/ 3549 w 62752"/>
                <a:gd name="connsiteY2" fmla="*/ 25031 h 60069"/>
                <a:gd name="connsiteX3" fmla="*/ 33597 w 62752"/>
                <a:gd name="connsiteY3" fmla="*/ 60069 h 60069"/>
                <a:gd name="connsiteX4" fmla="*/ 62752 w 62752"/>
                <a:gd name="connsiteY4" fmla="*/ 50956 h 60069"/>
                <a:gd name="connsiteX5" fmla="*/ 53755 w 62752"/>
                <a:gd name="connsiteY5" fmla="*/ 19840 h 6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2" h="60069">
                  <a:moveTo>
                    <a:pt x="53755" y="19840"/>
                  </a:moveTo>
                  <a:lnTo>
                    <a:pt x="10873" y="0"/>
                  </a:lnTo>
                  <a:cubicBezTo>
                    <a:pt x="10873" y="0"/>
                    <a:pt x="9691" y="18716"/>
                    <a:pt x="3549" y="25031"/>
                  </a:cubicBezTo>
                  <a:cubicBezTo>
                    <a:pt x="-7525" y="36365"/>
                    <a:pt x="8653" y="60069"/>
                    <a:pt x="33597" y="60069"/>
                  </a:cubicBezTo>
                  <a:cubicBezTo>
                    <a:pt x="50496" y="60069"/>
                    <a:pt x="62752" y="50956"/>
                    <a:pt x="62752" y="50956"/>
                  </a:cubicBezTo>
                  <a:cubicBezTo>
                    <a:pt x="47699" y="37893"/>
                    <a:pt x="53755" y="19840"/>
                    <a:pt x="53755" y="19840"/>
                  </a:cubicBezTo>
                  <a:close/>
                </a:path>
              </a:pathLst>
            </a:custGeom>
            <a:solidFill>
              <a:srgbClr val="FFAA83"/>
            </a:solidFill>
            <a:ln w="2878" cap="flat">
              <a:noFill/>
              <a:prstDash val="solid"/>
              <a:miter/>
            </a:ln>
          </p:spPr>
          <p:txBody>
            <a:bodyPr rtlCol="0" anchor="ctr"/>
            <a:lstStyle/>
            <a:p>
              <a:endParaRPr lang="zh-CN" altLang="en-US"/>
            </a:p>
          </p:txBody>
        </p:sp>
        <p:sp>
          <p:nvSpPr>
            <p:cNvPr id="377" name="Aichitds6-196"/>
            <p:cNvSpPr/>
            <p:nvPr/>
          </p:nvSpPr>
          <p:spPr>
            <a:xfrm>
              <a:off x="8957508" y="5308175"/>
              <a:ext cx="118160" cy="150938"/>
            </a:xfrm>
            <a:custGeom>
              <a:avLst/>
              <a:gdLst>
                <a:gd name="connsiteX0" fmla="*/ 116533 w 118160"/>
                <a:gd name="connsiteY0" fmla="*/ 41930 h 150938"/>
                <a:gd name="connsiteX1" fmla="*/ 57993 w 118160"/>
                <a:gd name="connsiteY1" fmla="*/ 0 h 150938"/>
                <a:gd name="connsiteX2" fmla="*/ 0 w 118160"/>
                <a:gd name="connsiteY2" fmla="*/ 57993 h 150938"/>
                <a:gd name="connsiteX3" fmla="*/ 58 w 118160"/>
                <a:gd name="connsiteY3" fmla="*/ 58973 h 150938"/>
                <a:gd name="connsiteX4" fmla="*/ 0 w 118160"/>
                <a:gd name="connsiteY4" fmla="*/ 58973 h 150938"/>
                <a:gd name="connsiteX5" fmla="*/ 0 w 118160"/>
                <a:gd name="connsiteY5" fmla="*/ 91243 h 150938"/>
                <a:gd name="connsiteX6" fmla="*/ 72383 w 118160"/>
                <a:gd name="connsiteY6" fmla="*/ 150937 h 150938"/>
                <a:gd name="connsiteX7" fmla="*/ 82966 w 118160"/>
                <a:gd name="connsiteY7" fmla="*/ 147072 h 150938"/>
                <a:gd name="connsiteX8" fmla="*/ 117687 w 118160"/>
                <a:gd name="connsiteY8" fmla="*/ 75497 h 150938"/>
                <a:gd name="connsiteX9" fmla="*/ 116533 w 118160"/>
                <a:gd name="connsiteY9" fmla="*/ 41930 h 1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0" h="150938">
                  <a:moveTo>
                    <a:pt x="116533" y="41930"/>
                  </a:moveTo>
                  <a:cubicBezTo>
                    <a:pt x="111890" y="13179"/>
                    <a:pt x="87811" y="0"/>
                    <a:pt x="57993" y="0"/>
                  </a:cubicBezTo>
                  <a:cubicBezTo>
                    <a:pt x="25954" y="0"/>
                    <a:pt x="0" y="25954"/>
                    <a:pt x="0" y="57993"/>
                  </a:cubicBezTo>
                  <a:cubicBezTo>
                    <a:pt x="0" y="58310"/>
                    <a:pt x="58" y="58627"/>
                    <a:pt x="58" y="58973"/>
                  </a:cubicBezTo>
                  <a:lnTo>
                    <a:pt x="0" y="58973"/>
                  </a:lnTo>
                  <a:lnTo>
                    <a:pt x="0" y="91243"/>
                  </a:lnTo>
                  <a:cubicBezTo>
                    <a:pt x="0" y="115409"/>
                    <a:pt x="64943" y="151225"/>
                    <a:pt x="72383" y="150937"/>
                  </a:cubicBezTo>
                  <a:cubicBezTo>
                    <a:pt x="76247" y="150793"/>
                    <a:pt x="79967" y="149495"/>
                    <a:pt x="82966" y="147072"/>
                  </a:cubicBezTo>
                  <a:cubicBezTo>
                    <a:pt x="102893" y="131154"/>
                    <a:pt x="121378" y="98683"/>
                    <a:pt x="117687" y="75497"/>
                  </a:cubicBezTo>
                  <a:cubicBezTo>
                    <a:pt x="115553" y="61828"/>
                    <a:pt x="118206" y="52254"/>
                    <a:pt x="116533" y="41930"/>
                  </a:cubicBezTo>
                  <a:close/>
                </a:path>
              </a:pathLst>
            </a:custGeom>
            <a:solidFill>
              <a:srgbClr val="FFAA83"/>
            </a:solidFill>
            <a:ln w="2878" cap="flat">
              <a:noFill/>
              <a:prstDash val="solid"/>
              <a:miter/>
            </a:ln>
          </p:spPr>
          <p:txBody>
            <a:bodyPr rtlCol="0" anchor="ctr"/>
            <a:lstStyle/>
            <a:p>
              <a:endParaRPr lang="zh-CN" altLang="en-US"/>
            </a:p>
          </p:txBody>
        </p:sp>
        <p:sp>
          <p:nvSpPr>
            <p:cNvPr id="378" name="Aichitds6-197"/>
            <p:cNvSpPr/>
            <p:nvPr/>
          </p:nvSpPr>
          <p:spPr>
            <a:xfrm>
              <a:off x="8919977" y="5281240"/>
              <a:ext cx="158182" cy="355182"/>
            </a:xfrm>
            <a:custGeom>
              <a:avLst/>
              <a:gdLst>
                <a:gd name="connsiteX0" fmla="*/ 118566 w 158182"/>
                <a:gd name="connsiteY0" fmla="*/ 81293 h 355182"/>
                <a:gd name="connsiteX1" fmla="*/ 154757 w 158182"/>
                <a:gd name="connsiteY1" fmla="*/ 43833 h 355182"/>
                <a:gd name="connsiteX2" fmla="*/ 86527 w 158182"/>
                <a:gd name="connsiteY2" fmla="*/ 0 h 355182"/>
                <a:gd name="connsiteX3" fmla="*/ 10828 w 158182"/>
                <a:gd name="connsiteY3" fmla="*/ 58137 h 355182"/>
                <a:gd name="connsiteX4" fmla="*/ 3561 w 158182"/>
                <a:gd name="connsiteY4" fmla="*/ 298211 h 355182"/>
                <a:gd name="connsiteX5" fmla="*/ 61034 w 158182"/>
                <a:gd name="connsiteY5" fmla="*/ 343601 h 355182"/>
                <a:gd name="connsiteX6" fmla="*/ 100773 w 158182"/>
                <a:gd name="connsiteY6" fmla="*/ 202037 h 355182"/>
                <a:gd name="connsiteX7" fmla="*/ 157698 w 158182"/>
                <a:gd name="connsiteY7" fmla="*/ 275227 h 355182"/>
                <a:gd name="connsiteX8" fmla="*/ 124420 w 158182"/>
                <a:gd name="connsiteY8" fmla="*/ 178650 h 355182"/>
                <a:gd name="connsiteX9" fmla="*/ 118566 w 158182"/>
                <a:gd name="connsiteY9" fmla="*/ 81293 h 35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182" h="355182">
                  <a:moveTo>
                    <a:pt x="118566" y="81293"/>
                  </a:moveTo>
                  <a:cubicBezTo>
                    <a:pt x="130533" y="73190"/>
                    <a:pt x="154757" y="70220"/>
                    <a:pt x="154757" y="43833"/>
                  </a:cubicBezTo>
                  <a:cubicBezTo>
                    <a:pt x="154757" y="31606"/>
                    <a:pt x="124362" y="0"/>
                    <a:pt x="86527" y="0"/>
                  </a:cubicBezTo>
                  <a:cubicBezTo>
                    <a:pt x="63745" y="0"/>
                    <a:pt x="23488" y="16755"/>
                    <a:pt x="10828" y="58137"/>
                  </a:cubicBezTo>
                  <a:cubicBezTo>
                    <a:pt x="-8119" y="119936"/>
                    <a:pt x="3561" y="250657"/>
                    <a:pt x="3561" y="298211"/>
                  </a:cubicBezTo>
                  <a:cubicBezTo>
                    <a:pt x="3561" y="366066"/>
                    <a:pt x="61034" y="361914"/>
                    <a:pt x="61034" y="343601"/>
                  </a:cubicBezTo>
                  <a:cubicBezTo>
                    <a:pt x="61034" y="248177"/>
                    <a:pt x="79317" y="202037"/>
                    <a:pt x="100773" y="202037"/>
                  </a:cubicBezTo>
                  <a:cubicBezTo>
                    <a:pt x="118854" y="202037"/>
                    <a:pt x="150287" y="226578"/>
                    <a:pt x="157698" y="275227"/>
                  </a:cubicBezTo>
                  <a:cubicBezTo>
                    <a:pt x="161591" y="218849"/>
                    <a:pt x="141232" y="208295"/>
                    <a:pt x="124420" y="178650"/>
                  </a:cubicBezTo>
                  <a:cubicBezTo>
                    <a:pt x="102907" y="140612"/>
                    <a:pt x="105069" y="90464"/>
                    <a:pt x="118566" y="81293"/>
                  </a:cubicBezTo>
                  <a:close/>
                </a:path>
              </a:pathLst>
            </a:custGeom>
            <a:solidFill>
              <a:srgbClr val="713D23"/>
            </a:solidFill>
            <a:ln w="2878" cap="flat">
              <a:noFill/>
              <a:prstDash val="solid"/>
              <a:miter/>
            </a:ln>
          </p:spPr>
          <p:txBody>
            <a:bodyPr rtlCol="0" anchor="ctr"/>
            <a:lstStyle/>
            <a:p>
              <a:endParaRPr lang="zh-CN" altLang="en-US"/>
            </a:p>
          </p:txBody>
        </p:sp>
        <p:sp>
          <p:nvSpPr>
            <p:cNvPr id="379" name="Aichitds6-198"/>
            <p:cNvSpPr/>
            <p:nvPr/>
          </p:nvSpPr>
          <p:spPr>
            <a:xfrm>
              <a:off x="9139446" y="5595197"/>
              <a:ext cx="66920" cy="56348"/>
            </a:xfrm>
            <a:custGeom>
              <a:avLst/>
              <a:gdLst>
                <a:gd name="connsiteX0" fmla="*/ 58829 w 66920"/>
                <a:gd name="connsiteY0" fmla="*/ 7902 h 56348"/>
                <a:gd name="connsiteX1" fmla="*/ 37922 w 66920"/>
                <a:gd name="connsiteY1" fmla="*/ 20734 h 56348"/>
                <a:gd name="connsiteX2" fmla="*/ 25493 w 66920"/>
                <a:gd name="connsiteY2" fmla="*/ 21196 h 56348"/>
                <a:gd name="connsiteX3" fmla="*/ 29299 w 66920"/>
                <a:gd name="connsiteY3" fmla="*/ 11420 h 56348"/>
                <a:gd name="connsiteX4" fmla="*/ 42593 w 66920"/>
                <a:gd name="connsiteY4" fmla="*/ 8219 h 56348"/>
                <a:gd name="connsiteX5" fmla="*/ 48793 w 66920"/>
                <a:gd name="connsiteY5" fmla="*/ 0 h 56348"/>
                <a:gd name="connsiteX6" fmla="*/ 28117 w 66920"/>
                <a:gd name="connsiteY6" fmla="*/ 980 h 56348"/>
                <a:gd name="connsiteX7" fmla="*/ 17562 w 66920"/>
                <a:gd name="connsiteY7" fmla="*/ 6315 h 56348"/>
                <a:gd name="connsiteX8" fmla="*/ 5739 w 66920"/>
                <a:gd name="connsiteY8" fmla="*/ 29559 h 56348"/>
                <a:gd name="connsiteX9" fmla="*/ 0 w 66920"/>
                <a:gd name="connsiteY9" fmla="*/ 35528 h 56348"/>
                <a:gd name="connsiteX10" fmla="*/ 24426 w 66920"/>
                <a:gd name="connsiteY10" fmla="*/ 56349 h 56348"/>
                <a:gd name="connsiteX11" fmla="*/ 30828 w 66920"/>
                <a:gd name="connsiteY11" fmla="*/ 55339 h 56348"/>
                <a:gd name="connsiteX12" fmla="*/ 61251 w 66920"/>
                <a:gd name="connsiteY12" fmla="*/ 38844 h 56348"/>
                <a:gd name="connsiteX13" fmla="*/ 66731 w 66920"/>
                <a:gd name="connsiteY13" fmla="*/ 13928 h 56348"/>
                <a:gd name="connsiteX14" fmla="*/ 58829 w 66920"/>
                <a:gd name="connsiteY14" fmla="*/ 7902 h 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20" h="56348">
                  <a:moveTo>
                    <a:pt x="58829" y="7902"/>
                  </a:moveTo>
                  <a:cubicBezTo>
                    <a:pt x="58829" y="7902"/>
                    <a:pt x="45102" y="17562"/>
                    <a:pt x="37922" y="20734"/>
                  </a:cubicBezTo>
                  <a:cubicBezTo>
                    <a:pt x="33711" y="22638"/>
                    <a:pt x="25666" y="21801"/>
                    <a:pt x="25493" y="21196"/>
                  </a:cubicBezTo>
                  <a:cubicBezTo>
                    <a:pt x="24772" y="18716"/>
                    <a:pt x="29299" y="11420"/>
                    <a:pt x="29299" y="11420"/>
                  </a:cubicBezTo>
                  <a:cubicBezTo>
                    <a:pt x="29299" y="11420"/>
                    <a:pt x="41238" y="8392"/>
                    <a:pt x="42593" y="8219"/>
                  </a:cubicBezTo>
                  <a:cubicBezTo>
                    <a:pt x="46486" y="7671"/>
                    <a:pt x="49716" y="3230"/>
                    <a:pt x="48793" y="0"/>
                  </a:cubicBezTo>
                  <a:lnTo>
                    <a:pt x="28117" y="980"/>
                  </a:lnTo>
                  <a:cubicBezTo>
                    <a:pt x="28117" y="980"/>
                    <a:pt x="21773" y="1961"/>
                    <a:pt x="17562" y="6315"/>
                  </a:cubicBezTo>
                  <a:cubicBezTo>
                    <a:pt x="13410" y="10699"/>
                    <a:pt x="5739" y="29559"/>
                    <a:pt x="5739" y="29559"/>
                  </a:cubicBezTo>
                  <a:lnTo>
                    <a:pt x="0" y="35528"/>
                  </a:lnTo>
                  <a:lnTo>
                    <a:pt x="24426" y="56349"/>
                  </a:lnTo>
                  <a:cubicBezTo>
                    <a:pt x="26963" y="55801"/>
                    <a:pt x="30712" y="55080"/>
                    <a:pt x="30828" y="55339"/>
                  </a:cubicBezTo>
                  <a:cubicBezTo>
                    <a:pt x="31029" y="55714"/>
                    <a:pt x="54676" y="48678"/>
                    <a:pt x="61251" y="38844"/>
                  </a:cubicBezTo>
                  <a:cubicBezTo>
                    <a:pt x="67769" y="29039"/>
                    <a:pt x="65087" y="26704"/>
                    <a:pt x="66731" y="13928"/>
                  </a:cubicBezTo>
                  <a:cubicBezTo>
                    <a:pt x="68374" y="1153"/>
                    <a:pt x="58829" y="7902"/>
                    <a:pt x="58829" y="7902"/>
                  </a:cubicBezTo>
                  <a:close/>
                </a:path>
              </a:pathLst>
            </a:custGeom>
            <a:solidFill>
              <a:srgbClr val="FFAA83"/>
            </a:solidFill>
            <a:ln w="2878" cap="flat">
              <a:noFill/>
              <a:prstDash val="solid"/>
              <a:miter/>
            </a:ln>
          </p:spPr>
          <p:txBody>
            <a:bodyPr rtlCol="0" anchor="ctr"/>
            <a:lstStyle/>
            <a:p>
              <a:endParaRPr lang="zh-CN" altLang="en-US"/>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30" name="Aichitds2"/>
          <p:cNvGrpSpPr/>
          <p:nvPr/>
        </p:nvGrpSpPr>
        <p:grpSpPr>
          <a:xfrm>
            <a:off x="716800" y="2637997"/>
            <a:ext cx="7990056" cy="791003"/>
            <a:chOff x="5419113" y="2897417"/>
            <a:chExt cx="7175786" cy="791003"/>
          </a:xfrm>
        </p:grpSpPr>
        <p:cxnSp>
          <p:nvCxnSpPr>
            <p:cNvPr id="31" name="Aichitds2-1"/>
            <p:cNvCxnSpPr/>
            <p:nvPr/>
          </p:nvCxnSpPr>
          <p:spPr>
            <a:xfrm>
              <a:off x="5525436" y="3688420"/>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32" name="Aichitds2-2"/>
            <p:cNvSpPr/>
            <p:nvPr/>
          </p:nvSpPr>
          <p:spPr>
            <a:xfrm>
              <a:off x="5419113" y="2897417"/>
              <a:ext cx="7175786" cy="787523"/>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要积极引导企业和行业协会在医疗卫生、产品质量、环保安全等重点领域建立行业信用评价制度，制定各种奖优罚劣的政策措施。</a:t>
              </a:r>
            </a:p>
          </p:txBody>
        </p:sp>
      </p:grpSp>
      <p:grpSp>
        <p:nvGrpSpPr>
          <p:cNvPr id="33" name="Aichitds3"/>
          <p:cNvGrpSpPr/>
          <p:nvPr/>
        </p:nvGrpSpPr>
        <p:grpSpPr>
          <a:xfrm>
            <a:off x="716801" y="3535833"/>
            <a:ext cx="7990056" cy="787523"/>
            <a:chOff x="5392183" y="4559639"/>
            <a:chExt cx="7213350" cy="787523"/>
          </a:xfrm>
        </p:grpSpPr>
        <p:cxnSp>
          <p:nvCxnSpPr>
            <p:cNvPr id="34" name="Aichitds3-1"/>
            <p:cNvCxnSpPr/>
            <p:nvPr/>
          </p:nvCxnSpPr>
          <p:spPr>
            <a:xfrm>
              <a:off x="5487872" y="5318740"/>
              <a:ext cx="7107027"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35" name="Aichitds3-2"/>
            <p:cNvSpPr/>
            <p:nvPr/>
          </p:nvSpPr>
          <p:spPr>
            <a:xfrm>
              <a:off x="5392183" y="4559639"/>
              <a:ext cx="7213350" cy="787523"/>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建立诚信记录、建设诚信文化、打造诚信品牌，全面推动企业和个人信用管理工作的规范化、制度化。</a:t>
              </a:r>
            </a:p>
          </p:txBody>
        </p:sp>
      </p:grpSp>
      <p:grpSp>
        <p:nvGrpSpPr>
          <p:cNvPr id="36" name="Aichitds4"/>
          <p:cNvGrpSpPr/>
          <p:nvPr/>
        </p:nvGrpSpPr>
        <p:grpSpPr>
          <a:xfrm>
            <a:off x="716800" y="4430189"/>
            <a:ext cx="7990056" cy="791003"/>
            <a:chOff x="5419113" y="2897417"/>
            <a:chExt cx="7175786" cy="791003"/>
          </a:xfrm>
        </p:grpSpPr>
        <p:cxnSp>
          <p:nvCxnSpPr>
            <p:cNvPr id="37" name="Aichitds4-1"/>
            <p:cNvCxnSpPr/>
            <p:nvPr/>
          </p:nvCxnSpPr>
          <p:spPr>
            <a:xfrm>
              <a:off x="5525436" y="3688420"/>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38" name="Aichitds4-2"/>
            <p:cNvSpPr/>
            <p:nvPr/>
          </p:nvSpPr>
          <p:spPr>
            <a:xfrm>
              <a:off x="5419113" y="2897417"/>
              <a:ext cx="7175786" cy="787523"/>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dirty="0"/>
                <a:t>要完善重点领域的企业和从业人员登记制度，加强事前事中事后监管，适时引入第三方参与信用监控。</a:t>
              </a:r>
            </a:p>
          </p:txBody>
        </p:sp>
      </p:grpSp>
      <p:grpSp>
        <p:nvGrpSpPr>
          <p:cNvPr id="39" name="Aichitds5"/>
          <p:cNvGrpSpPr/>
          <p:nvPr/>
        </p:nvGrpSpPr>
        <p:grpSpPr>
          <a:xfrm>
            <a:off x="716801" y="5328025"/>
            <a:ext cx="7990056" cy="787523"/>
            <a:chOff x="5392183" y="4559639"/>
            <a:chExt cx="7213350" cy="787523"/>
          </a:xfrm>
        </p:grpSpPr>
        <p:cxnSp>
          <p:nvCxnSpPr>
            <p:cNvPr id="40" name="Aichitds5-1"/>
            <p:cNvCxnSpPr/>
            <p:nvPr/>
          </p:nvCxnSpPr>
          <p:spPr>
            <a:xfrm>
              <a:off x="5487872" y="5318740"/>
              <a:ext cx="7107027"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41" name="Aichitds5-2"/>
            <p:cNvSpPr/>
            <p:nvPr/>
          </p:nvSpPr>
          <p:spPr>
            <a:xfrm>
              <a:off x="5392183" y="4559639"/>
              <a:ext cx="7213350" cy="787523"/>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要针对潜在的信用风险，通过红黑榜曝光台等多种渠道及时向社会发出风险提示和预警，以实际行动赢得广大人民群众对诚信体系建设的支持。</a:t>
              </a:r>
            </a:p>
          </p:txBody>
        </p:sp>
      </p:grpSp>
      <p:grpSp>
        <p:nvGrpSpPr>
          <p:cNvPr id="42" name="Aichitds6"/>
          <p:cNvGrpSpPr/>
          <p:nvPr/>
        </p:nvGrpSpPr>
        <p:grpSpPr>
          <a:xfrm>
            <a:off x="716801" y="1441817"/>
            <a:ext cx="6724705" cy="554288"/>
            <a:chOff x="5200074" y="4467322"/>
            <a:chExt cx="4604095" cy="412425"/>
          </a:xfrm>
        </p:grpSpPr>
        <p:grpSp>
          <p:nvGrpSpPr>
            <p:cNvPr id="43" name="组合 42"/>
            <p:cNvGrpSpPr/>
            <p:nvPr/>
          </p:nvGrpSpPr>
          <p:grpSpPr>
            <a:xfrm>
              <a:off x="5200074" y="4467322"/>
              <a:ext cx="4604095" cy="412425"/>
              <a:chOff x="5423085" y="5733256"/>
              <a:chExt cx="4604095" cy="412425"/>
            </a:xfrm>
          </p:grpSpPr>
          <p:sp>
            <p:nvSpPr>
              <p:cNvPr id="45" name="Aichitds6-1"/>
              <p:cNvSpPr/>
              <p:nvPr/>
            </p:nvSpPr>
            <p:spPr>
              <a:xfrm>
                <a:off x="5423085" y="5733256"/>
                <a:ext cx="4604095" cy="412424"/>
              </a:xfrm>
              <a:prstGeom prst="roundRect">
                <a:avLst/>
              </a:prstGeom>
              <a:solidFill>
                <a:srgbClr val="FFFFFF"/>
              </a:solidFill>
              <a:ln w="9525" cap="flat" cmpd="sng" algn="ctr">
                <a:solidFill>
                  <a:srgbClr val="FFFFFF">
                    <a:lumMod val="85000"/>
                  </a:srgbClr>
                </a:solidFill>
                <a:prstDash val="solid"/>
              </a:ln>
              <a:effectLst/>
            </p:spPr>
            <p:txBody>
              <a:bodyPr rtlCol="0" anchor="ctr"/>
              <a:lstStyle/>
              <a:p>
                <a:pPr marL="0" marR="0" lvl="0" indent="0" algn="r" defTabSz="914400" eaLnBrk="1" fontAlgn="auto" latinLnBrk="0" hangingPunct="1">
                  <a:lnSpc>
                    <a:spcPct val="100000"/>
                  </a:lnSpc>
                  <a:spcBef>
                    <a:spcPct val="0"/>
                  </a:spcBef>
                  <a:spcAft>
                    <a:spcPct val="0"/>
                  </a:spcAft>
                  <a:buClrTx/>
                  <a:buSzTx/>
                  <a:buFontTx/>
                  <a:buNone/>
                  <a:defRPr/>
                </a:pPr>
                <a:endParaRPr kumimoji="0" lang="en-US" sz="1050" b="0" i="0" u="none" strike="noStrike" kern="0" cap="none" spc="0" normalizeH="0" baseline="0" noProof="0">
                  <a:ln>
                    <a:noFill/>
                  </a:ln>
                  <a:solidFill>
                    <a:srgbClr val="000000">
                      <a:lumMod val="65000"/>
                      <a:lumOff val="35000"/>
                    </a:srgbClr>
                  </a:solidFill>
                  <a:effectLst/>
                  <a:uLnTx/>
                  <a:uFillTx/>
                  <a:latin typeface="+mj-ea"/>
                  <a:ea typeface="+mj-ea"/>
                  <a:cs typeface="+mn-cs"/>
                  <a:sym typeface="字魂5号-无外润黑体" panose="00000500000000000000" pitchFamily="2" charset="-122"/>
                </a:endParaRPr>
              </a:p>
            </p:txBody>
          </p:sp>
          <p:sp>
            <p:nvSpPr>
              <p:cNvPr id="46" name="Aichitds6-2"/>
              <p:cNvSpPr/>
              <p:nvPr/>
            </p:nvSpPr>
            <p:spPr>
              <a:xfrm>
                <a:off x="5423085" y="5733257"/>
                <a:ext cx="1104169" cy="412424"/>
              </a:xfrm>
              <a:prstGeom prst="roundRect">
                <a:avLst/>
              </a:prstGeom>
              <a:gradFill>
                <a:gsLst>
                  <a:gs pos="0">
                    <a:srgbClr val="C00000"/>
                  </a:gs>
                  <a:gs pos="100000">
                    <a:srgbClr val="D74945"/>
                  </a:gs>
                </a:gsLst>
                <a:lin ang="16200000" scaled="0"/>
              </a:gradFill>
              <a:ln w="25400" cap="flat" cmpd="sng" algn="ctr">
                <a:noFill/>
                <a:prstDash val="solid"/>
              </a:ln>
              <a:effectLst/>
            </p:spPr>
            <p:txBody>
              <a:bodyPr rtlCol="0" anchor="ctr"/>
              <a:lstStyle/>
              <a:p>
                <a:pPr algn="ctr">
                  <a:defRPr/>
                </a:pPr>
                <a:r>
                  <a:rPr kumimoji="0" lang="zh-CN" altLang="en-US"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rPr>
                  <a:t>第  </a:t>
                </a:r>
                <a:r>
                  <a:rPr lang="zh-CN" altLang="en-US" sz="2000" kern="0">
                    <a:solidFill>
                      <a:srgbClr val="FFBF53">
                        <a:lumMod val="40000"/>
                        <a:lumOff val="60000"/>
                      </a:srgbClr>
                    </a:solidFill>
                    <a:latin typeface="+mj-ea"/>
                    <a:ea typeface="+mj-ea"/>
                    <a:sym typeface="字魂59号-创粗黑" pitchFamily="2" charset="-122"/>
                  </a:rPr>
                  <a:t>三</a:t>
                </a:r>
                <a:endParaRPr kumimoji="0" lang="en-US" altLang="zh-CN"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endParaRPr>
              </a:p>
            </p:txBody>
          </p:sp>
        </p:grpSp>
        <p:sp>
          <p:nvSpPr>
            <p:cNvPr id="44" name="Aichitds6-3"/>
            <p:cNvSpPr>
              <a:spLocks noChangeArrowheads="1"/>
            </p:cNvSpPr>
            <p:nvPr/>
          </p:nvSpPr>
          <p:spPr bwMode="auto">
            <a:xfrm flipH="1">
              <a:off x="6304243" y="4531295"/>
              <a:ext cx="3499926" cy="2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000" b="1" kern="0" dirty="0">
                  <a:solidFill>
                    <a:srgbClr val="C00000"/>
                  </a:solidFill>
                  <a:latin typeface="+mj-ea"/>
                  <a:ea typeface="+mj-ea"/>
                  <a:sym typeface="字魂5号-无外润黑体" panose="00000500000000000000" pitchFamily="2" charset="-122"/>
                </a:rPr>
                <a:t>要严格行业管理，建立诚信信用自律机制</a:t>
              </a:r>
            </a:p>
          </p:txBody>
        </p:sp>
      </p:grpSp>
      <p:pic>
        <p:nvPicPr>
          <p:cNvPr id="4" name="Aichitds7" descr="图示, 示意图&#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3860" y="2186151"/>
            <a:ext cx="2771737" cy="40359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Scale>
                                      <p:cBhvr>
                                        <p:cTn id="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30"/>
                                        </p:tgtEl>
                                        <p:attrNameLst>
                                          <p:attrName>ppt_x</p:attrName>
                                          <p:attrName>ppt_y</p:attrName>
                                        </p:attrNameLst>
                                      </p:cBhvr>
                                    </p:animMotion>
                                    <p:animEffect transition="in" filter="fade">
                                      <p:cBhvr>
                                        <p:cTn id="9" dur="1000"/>
                                        <p:tgtEl>
                                          <p:spTgt spid="30"/>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Scale>
                                      <p:cBhvr>
                                        <p:cTn id="13"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33"/>
                                        </p:tgtEl>
                                        <p:attrNameLst>
                                          <p:attrName>ppt_x</p:attrName>
                                          <p:attrName>ppt_y</p:attrName>
                                        </p:attrNameLst>
                                      </p:cBhvr>
                                    </p:animMotion>
                                    <p:animEffect transition="in" filter="fade">
                                      <p:cBhvr>
                                        <p:cTn id="15" dur="1000"/>
                                        <p:tgtEl>
                                          <p:spTgt spid="33"/>
                                        </p:tgtEl>
                                      </p:cBhvr>
                                    </p:animEffect>
                                  </p:childTnLst>
                                </p:cTn>
                              </p:par>
                            </p:childTnLst>
                          </p:cTn>
                        </p:par>
                        <p:par>
                          <p:cTn id="16" fill="hold" nodeType="afterGroup">
                            <p:stCondLst>
                              <p:cond delay="2000"/>
                            </p:stCondLst>
                            <p:childTnLst>
                              <p:par>
                                <p:cTn id="17" presetID="5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Scale>
                                      <p:cBhvr>
                                        <p:cTn id="19"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1000" decel="50000" fill="hold">
                                          <p:stCondLst>
                                            <p:cond delay="0"/>
                                          </p:stCondLst>
                                        </p:cTn>
                                        <p:tgtEl>
                                          <p:spTgt spid="36"/>
                                        </p:tgtEl>
                                        <p:attrNameLst>
                                          <p:attrName>ppt_x</p:attrName>
                                          <p:attrName>ppt_y</p:attrName>
                                        </p:attrNameLst>
                                      </p:cBhvr>
                                    </p:animMotion>
                                    <p:animEffect transition="in" filter="fade">
                                      <p:cBhvr>
                                        <p:cTn id="21" dur="1000"/>
                                        <p:tgtEl>
                                          <p:spTgt spid="36"/>
                                        </p:tgtEl>
                                      </p:cBhvr>
                                    </p:animEffect>
                                  </p:childTnLst>
                                </p:cTn>
                              </p:par>
                            </p:childTnLst>
                          </p:cTn>
                        </p:par>
                        <p:par>
                          <p:cTn id="22" fill="hold" nodeType="afterGroup">
                            <p:stCondLst>
                              <p:cond delay="3000"/>
                            </p:stCondLst>
                            <p:childTnLst>
                              <p:par>
                                <p:cTn id="23" presetID="5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Scale>
                                      <p:cBhvr>
                                        <p:cTn id="25"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1000" decel="50000" fill="hold">
                                          <p:stCondLst>
                                            <p:cond delay="0"/>
                                          </p:stCondLst>
                                        </p:cTn>
                                        <p:tgtEl>
                                          <p:spTgt spid="39"/>
                                        </p:tgtEl>
                                        <p:attrNameLst>
                                          <p:attrName>ppt_x</p:attrName>
                                          <p:attrName>ppt_y</p:attrName>
                                        </p:attrNameLst>
                                      </p:cBhvr>
                                    </p:animMotion>
                                    <p:animEffect transition="in" filter="fade">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21" name="Aichitds2"/>
          <p:cNvGrpSpPr/>
          <p:nvPr/>
        </p:nvGrpSpPr>
        <p:grpSpPr>
          <a:xfrm>
            <a:off x="979386" y="5247136"/>
            <a:ext cx="10439476" cy="907306"/>
            <a:chOff x="5426422" y="2781114"/>
            <a:chExt cx="7175786" cy="907306"/>
          </a:xfrm>
        </p:grpSpPr>
        <p:cxnSp>
          <p:nvCxnSpPr>
            <p:cNvPr id="22" name="Aichitds2-1"/>
            <p:cNvCxnSpPr/>
            <p:nvPr/>
          </p:nvCxnSpPr>
          <p:spPr>
            <a:xfrm>
              <a:off x="5525436" y="3688420"/>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23" name="Aichitds2-2"/>
            <p:cNvSpPr/>
            <p:nvPr/>
          </p:nvSpPr>
          <p:spPr>
            <a:xfrm>
              <a:off x="5426422" y="2781114"/>
              <a:ext cx="7175786" cy="787523"/>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要强化诚信奖惩领域的配合和协作，建立政府和社会共同参与的跨部门、跨领域、跨行业的联合奖惩机制，完善守法诚信奖励和违法失信惩戒机制，使企业和个人不敢失信、不能失信。</a:t>
              </a:r>
            </a:p>
          </p:txBody>
        </p:sp>
      </p:grpSp>
      <p:grpSp>
        <p:nvGrpSpPr>
          <p:cNvPr id="24" name="Aichitds3"/>
          <p:cNvGrpSpPr/>
          <p:nvPr/>
        </p:nvGrpSpPr>
        <p:grpSpPr>
          <a:xfrm>
            <a:off x="5201732" y="2600023"/>
            <a:ext cx="4479547" cy="1941322"/>
            <a:chOff x="5419113" y="1204838"/>
            <a:chExt cx="7175786" cy="1941322"/>
          </a:xfrm>
        </p:grpSpPr>
        <p:cxnSp>
          <p:nvCxnSpPr>
            <p:cNvPr id="25" name="Aichitds3-1"/>
            <p:cNvCxnSpPr/>
            <p:nvPr/>
          </p:nvCxnSpPr>
          <p:spPr>
            <a:xfrm>
              <a:off x="5525436" y="3146160"/>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26" name="Aichitds3-2"/>
            <p:cNvSpPr/>
            <p:nvPr/>
          </p:nvSpPr>
          <p:spPr>
            <a:xfrm>
              <a:off x="5419113" y="2231917"/>
              <a:ext cx="7175786" cy="427425"/>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建立健全市场主体诚信档案、完善行业黑名单制度和市场退出机制。</a:t>
              </a:r>
            </a:p>
          </p:txBody>
        </p:sp>
        <p:sp>
          <p:nvSpPr>
            <p:cNvPr id="69" name="Aichitds3-3"/>
            <p:cNvSpPr/>
            <p:nvPr/>
          </p:nvSpPr>
          <p:spPr>
            <a:xfrm>
              <a:off x="5419113" y="1204838"/>
              <a:ext cx="7175786" cy="911468"/>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sz="4400" b="1">
                  <a:latin typeface="+mj-ea"/>
                  <a:ea typeface="+mj-ea"/>
                </a:rPr>
                <a:t>建立诚信档案</a:t>
              </a:r>
            </a:p>
          </p:txBody>
        </p:sp>
      </p:grpSp>
      <p:grpSp>
        <p:nvGrpSpPr>
          <p:cNvPr id="33" name="Aichitds4"/>
          <p:cNvGrpSpPr/>
          <p:nvPr/>
        </p:nvGrpSpPr>
        <p:grpSpPr>
          <a:xfrm>
            <a:off x="716801" y="1441817"/>
            <a:ext cx="6724705" cy="554288"/>
            <a:chOff x="5200074" y="4467322"/>
            <a:chExt cx="4604095" cy="412425"/>
          </a:xfrm>
        </p:grpSpPr>
        <p:grpSp>
          <p:nvGrpSpPr>
            <p:cNvPr id="34" name="组合 33"/>
            <p:cNvGrpSpPr/>
            <p:nvPr/>
          </p:nvGrpSpPr>
          <p:grpSpPr>
            <a:xfrm>
              <a:off x="5200074" y="4467322"/>
              <a:ext cx="4604095" cy="412425"/>
              <a:chOff x="5423085" y="5733256"/>
              <a:chExt cx="4604095" cy="412425"/>
            </a:xfrm>
          </p:grpSpPr>
          <p:sp>
            <p:nvSpPr>
              <p:cNvPr id="36" name="Aichitds4-1"/>
              <p:cNvSpPr/>
              <p:nvPr/>
            </p:nvSpPr>
            <p:spPr>
              <a:xfrm>
                <a:off x="5423085" y="5733256"/>
                <a:ext cx="4604095" cy="412424"/>
              </a:xfrm>
              <a:prstGeom prst="roundRect">
                <a:avLst/>
              </a:prstGeom>
              <a:solidFill>
                <a:srgbClr val="FFFFFF"/>
              </a:solidFill>
              <a:ln w="9525" cap="flat" cmpd="sng" algn="ctr">
                <a:solidFill>
                  <a:srgbClr val="FFFFFF">
                    <a:lumMod val="85000"/>
                  </a:srgbClr>
                </a:solidFill>
                <a:prstDash val="solid"/>
              </a:ln>
              <a:effectLst/>
            </p:spPr>
            <p:txBody>
              <a:bodyPr rtlCol="0" anchor="ctr"/>
              <a:lstStyle/>
              <a:p>
                <a:pPr marL="0" marR="0" lvl="0" indent="0" algn="r" defTabSz="914400" eaLnBrk="1" fontAlgn="auto" latinLnBrk="0" hangingPunct="1">
                  <a:lnSpc>
                    <a:spcPct val="100000"/>
                  </a:lnSpc>
                  <a:spcBef>
                    <a:spcPct val="0"/>
                  </a:spcBef>
                  <a:spcAft>
                    <a:spcPct val="0"/>
                  </a:spcAft>
                  <a:buClrTx/>
                  <a:buSzTx/>
                  <a:buFontTx/>
                  <a:buNone/>
                  <a:defRPr/>
                </a:pPr>
                <a:endParaRPr kumimoji="0" lang="en-US" sz="1050" b="0" i="0" u="none" strike="noStrike" kern="0" cap="none" spc="0" normalizeH="0" baseline="0" noProof="0">
                  <a:ln>
                    <a:noFill/>
                  </a:ln>
                  <a:solidFill>
                    <a:srgbClr val="000000">
                      <a:lumMod val="65000"/>
                      <a:lumOff val="35000"/>
                    </a:srgbClr>
                  </a:solidFill>
                  <a:effectLst/>
                  <a:uLnTx/>
                  <a:uFillTx/>
                  <a:latin typeface="+mj-ea"/>
                  <a:ea typeface="+mj-ea"/>
                  <a:cs typeface="+mn-cs"/>
                  <a:sym typeface="字魂5号-无外润黑体" panose="00000500000000000000" pitchFamily="2" charset="-122"/>
                </a:endParaRPr>
              </a:p>
            </p:txBody>
          </p:sp>
          <p:sp>
            <p:nvSpPr>
              <p:cNvPr id="37" name="Aichitds4-2"/>
              <p:cNvSpPr/>
              <p:nvPr/>
            </p:nvSpPr>
            <p:spPr>
              <a:xfrm>
                <a:off x="5423085" y="5733257"/>
                <a:ext cx="1104169" cy="412424"/>
              </a:xfrm>
              <a:prstGeom prst="roundRect">
                <a:avLst/>
              </a:prstGeom>
              <a:gradFill>
                <a:gsLst>
                  <a:gs pos="0">
                    <a:srgbClr val="C00000"/>
                  </a:gs>
                  <a:gs pos="100000">
                    <a:srgbClr val="D74945"/>
                  </a:gs>
                </a:gsLst>
                <a:lin ang="16200000" scaled="0"/>
              </a:gradFill>
              <a:ln w="25400" cap="flat" cmpd="sng" algn="ctr">
                <a:noFill/>
                <a:prstDash val="solid"/>
              </a:ln>
              <a:effectLst/>
            </p:spPr>
            <p:txBody>
              <a:bodyPr rtlCol="0" anchor="ctr"/>
              <a:lstStyle/>
              <a:p>
                <a:pPr algn="ctr">
                  <a:defRPr/>
                </a:pPr>
                <a:r>
                  <a:rPr kumimoji="0" lang="zh-CN" altLang="en-US"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rPr>
                  <a:t>第  四</a:t>
                </a:r>
                <a:endParaRPr kumimoji="0" lang="en-US" altLang="zh-CN" sz="2000" b="0" i="0" u="none" strike="noStrike" kern="0" cap="none" spc="0" normalizeH="0" baseline="0" noProof="0">
                  <a:ln>
                    <a:noFill/>
                  </a:ln>
                  <a:solidFill>
                    <a:srgbClr val="FFBF53">
                      <a:lumMod val="40000"/>
                      <a:lumOff val="60000"/>
                    </a:srgbClr>
                  </a:solidFill>
                  <a:effectLst/>
                  <a:uLnTx/>
                  <a:uFillTx/>
                  <a:latin typeface="+mj-ea"/>
                  <a:ea typeface="+mj-ea"/>
                  <a:sym typeface="字魂59号-创粗黑" pitchFamily="2" charset="-122"/>
                </a:endParaRPr>
              </a:p>
            </p:txBody>
          </p:sp>
        </p:grpSp>
        <p:sp>
          <p:nvSpPr>
            <p:cNvPr id="35" name="Aichitds4-3"/>
            <p:cNvSpPr>
              <a:spLocks noChangeArrowheads="1"/>
            </p:cNvSpPr>
            <p:nvPr/>
          </p:nvSpPr>
          <p:spPr bwMode="auto">
            <a:xfrm flipH="1">
              <a:off x="6304243" y="4531295"/>
              <a:ext cx="3499926" cy="2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000" b="1" kern="0" dirty="0">
                  <a:solidFill>
                    <a:srgbClr val="C00000"/>
                  </a:solidFill>
                  <a:latin typeface="+mj-ea"/>
                  <a:ea typeface="+mj-ea"/>
                  <a:sym typeface="字魂5号-无外润黑体" panose="00000500000000000000" pitchFamily="2" charset="-122"/>
                </a:rPr>
                <a:t>要建立奖惩机制，加大守信失信奖惩力度</a:t>
              </a:r>
            </a:p>
          </p:txBody>
        </p:sp>
      </p:grpSp>
      <p:grpSp>
        <p:nvGrpSpPr>
          <p:cNvPr id="20" name="Aichitds5"/>
          <p:cNvGrpSpPr/>
          <p:nvPr/>
        </p:nvGrpSpPr>
        <p:grpSpPr>
          <a:xfrm>
            <a:off x="2682012" y="2254499"/>
            <a:ext cx="2201310" cy="2480223"/>
            <a:chOff x="802905" y="2301766"/>
            <a:chExt cx="3363474" cy="3789638"/>
          </a:xfrm>
        </p:grpSpPr>
        <p:grpSp>
          <p:nvGrpSpPr>
            <p:cNvPr id="38" name="图形 23"/>
            <p:cNvGrpSpPr/>
            <p:nvPr/>
          </p:nvGrpSpPr>
          <p:grpSpPr>
            <a:xfrm>
              <a:off x="1454267" y="2301766"/>
              <a:ext cx="2712111" cy="3789638"/>
              <a:chOff x="1454267" y="2301766"/>
              <a:chExt cx="2712111" cy="3789638"/>
            </a:xfrm>
          </p:grpSpPr>
          <p:grpSp>
            <p:nvGrpSpPr>
              <p:cNvPr id="46" name="图形 23"/>
              <p:cNvGrpSpPr/>
              <p:nvPr/>
            </p:nvGrpSpPr>
            <p:grpSpPr>
              <a:xfrm>
                <a:off x="1454267" y="2301766"/>
                <a:ext cx="2712111" cy="3789638"/>
                <a:chOff x="1454267" y="2301766"/>
                <a:chExt cx="2712111" cy="3789638"/>
              </a:xfrm>
            </p:grpSpPr>
            <p:sp>
              <p:nvSpPr>
                <p:cNvPr id="49" name="Aichitds5-1"/>
                <p:cNvSpPr/>
                <p:nvPr/>
              </p:nvSpPr>
              <p:spPr>
                <a:xfrm>
                  <a:off x="1454267" y="2948025"/>
                  <a:ext cx="2712111" cy="2671860"/>
                </a:xfrm>
                <a:custGeom>
                  <a:avLst/>
                  <a:gdLst>
                    <a:gd name="connsiteX0" fmla="*/ 1237391 w 2712111"/>
                    <a:gd name="connsiteY0" fmla="*/ 49137 h 2671860"/>
                    <a:gd name="connsiteX1" fmla="*/ 0 w 2712111"/>
                    <a:gd name="connsiteY1" fmla="*/ 1257264 h 2671860"/>
                    <a:gd name="connsiteX2" fmla="*/ 0 w 2712111"/>
                    <a:gd name="connsiteY2" fmla="*/ 2671861 h 2671860"/>
                    <a:gd name="connsiteX3" fmla="*/ 2712112 w 2712111"/>
                    <a:gd name="connsiteY3" fmla="*/ 2671861 h 2671860"/>
                    <a:gd name="connsiteX4" fmla="*/ 2712112 w 2712111"/>
                    <a:gd name="connsiteY4" fmla="*/ 1257264 h 2671860"/>
                    <a:gd name="connsiteX5" fmla="*/ 1474720 w 2712111"/>
                    <a:gd name="connsiteY5" fmla="*/ 49137 h 2671860"/>
                    <a:gd name="connsiteX6" fmla="*/ 1237391 w 2712111"/>
                    <a:gd name="connsiteY6" fmla="*/ 49137 h 26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2111" h="2671860">
                      <a:moveTo>
                        <a:pt x="1237391" y="49137"/>
                      </a:moveTo>
                      <a:lnTo>
                        <a:pt x="0" y="1257264"/>
                      </a:lnTo>
                      <a:lnTo>
                        <a:pt x="0" y="2671861"/>
                      </a:lnTo>
                      <a:lnTo>
                        <a:pt x="2712112" y="2671861"/>
                      </a:lnTo>
                      <a:lnTo>
                        <a:pt x="2712112" y="1257264"/>
                      </a:lnTo>
                      <a:lnTo>
                        <a:pt x="1474720" y="49137"/>
                      </a:lnTo>
                      <a:cubicBezTo>
                        <a:pt x="1407611" y="-16379"/>
                        <a:pt x="1304478" y="-16379"/>
                        <a:pt x="1237391" y="49137"/>
                      </a:cubicBezTo>
                      <a:close/>
                    </a:path>
                  </a:pathLst>
                </a:custGeom>
                <a:solidFill>
                  <a:srgbClr val="F04B4C"/>
                </a:solidFill>
                <a:ln w="2275" cap="flat">
                  <a:noFill/>
                  <a:prstDash val="solid"/>
                  <a:miter/>
                </a:ln>
              </p:spPr>
              <p:txBody>
                <a:bodyPr rtlCol="0" anchor="ctr"/>
                <a:lstStyle/>
                <a:p>
                  <a:endParaRPr lang="zh-CN" altLang="en-US"/>
                </a:p>
              </p:txBody>
            </p:sp>
            <p:grpSp>
              <p:nvGrpSpPr>
                <p:cNvPr id="50" name="图形 23"/>
                <p:cNvGrpSpPr/>
                <p:nvPr/>
              </p:nvGrpSpPr>
              <p:grpSpPr>
                <a:xfrm>
                  <a:off x="1667042" y="2301766"/>
                  <a:ext cx="2286540" cy="3007356"/>
                  <a:chOff x="1667042" y="2301766"/>
                  <a:chExt cx="2286540" cy="3007356"/>
                </a:xfrm>
              </p:grpSpPr>
              <p:sp>
                <p:nvSpPr>
                  <p:cNvPr id="54" name="Aichitds5-2"/>
                  <p:cNvSpPr/>
                  <p:nvPr/>
                </p:nvSpPr>
                <p:spPr>
                  <a:xfrm>
                    <a:off x="1667042" y="2301766"/>
                    <a:ext cx="2286540" cy="3007356"/>
                  </a:xfrm>
                  <a:custGeom>
                    <a:avLst/>
                    <a:gdLst>
                      <a:gd name="connsiteX0" fmla="*/ 2082322 w 2286540"/>
                      <a:gd name="connsiteY0" fmla="*/ 0 h 3007356"/>
                      <a:gd name="connsiteX1" fmla="*/ 204218 w 2286540"/>
                      <a:gd name="connsiteY1" fmla="*/ 0 h 3007356"/>
                      <a:gd name="connsiteX2" fmla="*/ 0 w 2286540"/>
                      <a:gd name="connsiteY2" fmla="*/ 217053 h 3007356"/>
                      <a:gd name="connsiteX3" fmla="*/ 0 w 2286540"/>
                      <a:gd name="connsiteY3" fmla="*/ 2790304 h 3007356"/>
                      <a:gd name="connsiteX4" fmla="*/ 204218 w 2286540"/>
                      <a:gd name="connsiteY4" fmla="*/ 3007356 h 3007356"/>
                      <a:gd name="connsiteX5" fmla="*/ 2082322 w 2286540"/>
                      <a:gd name="connsiteY5" fmla="*/ 3007356 h 3007356"/>
                      <a:gd name="connsiteX6" fmla="*/ 2286540 w 2286540"/>
                      <a:gd name="connsiteY6" fmla="*/ 2790304 h 3007356"/>
                      <a:gd name="connsiteX7" fmla="*/ 2286540 w 2286540"/>
                      <a:gd name="connsiteY7" fmla="*/ 217053 h 3007356"/>
                      <a:gd name="connsiteX8" fmla="*/ 2082322 w 2286540"/>
                      <a:gd name="connsiteY8" fmla="*/ 0 h 300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540" h="3007356">
                        <a:moveTo>
                          <a:pt x="2082322" y="0"/>
                        </a:moveTo>
                        <a:lnTo>
                          <a:pt x="204218" y="0"/>
                        </a:lnTo>
                        <a:cubicBezTo>
                          <a:pt x="91436" y="0"/>
                          <a:pt x="0" y="97171"/>
                          <a:pt x="0" y="217053"/>
                        </a:cubicBezTo>
                        <a:lnTo>
                          <a:pt x="0" y="2790304"/>
                        </a:lnTo>
                        <a:cubicBezTo>
                          <a:pt x="0" y="2910185"/>
                          <a:pt x="91436" y="3007356"/>
                          <a:pt x="204218" y="3007356"/>
                        </a:cubicBezTo>
                        <a:lnTo>
                          <a:pt x="2082322" y="3007356"/>
                        </a:lnTo>
                        <a:cubicBezTo>
                          <a:pt x="2195104" y="3007356"/>
                          <a:pt x="2286540" y="2910185"/>
                          <a:pt x="2286540" y="2790304"/>
                        </a:cubicBezTo>
                        <a:lnTo>
                          <a:pt x="2286540" y="217053"/>
                        </a:lnTo>
                        <a:cubicBezTo>
                          <a:pt x="2286563" y="97171"/>
                          <a:pt x="2195104" y="0"/>
                          <a:pt x="2082322" y="0"/>
                        </a:cubicBezTo>
                        <a:close/>
                      </a:path>
                    </a:pathLst>
                  </a:custGeom>
                  <a:solidFill>
                    <a:srgbClr val="FFFFFF"/>
                  </a:solidFill>
                  <a:ln w="2275" cap="flat">
                    <a:noFill/>
                    <a:prstDash val="solid"/>
                    <a:miter/>
                  </a:ln>
                </p:spPr>
                <p:txBody>
                  <a:bodyPr rtlCol="0" anchor="ctr"/>
                  <a:lstStyle/>
                  <a:p>
                    <a:endParaRPr lang="zh-CN" altLang="en-US"/>
                  </a:p>
                </p:txBody>
              </p:sp>
              <p:grpSp>
                <p:nvGrpSpPr>
                  <p:cNvPr id="55" name="图形 23"/>
                  <p:cNvGrpSpPr/>
                  <p:nvPr/>
                </p:nvGrpSpPr>
                <p:grpSpPr>
                  <a:xfrm>
                    <a:off x="1929039" y="3061177"/>
                    <a:ext cx="1762546" cy="1434668"/>
                    <a:chOff x="1929039" y="3061177"/>
                    <a:chExt cx="1762546" cy="1434668"/>
                  </a:xfrm>
                  <a:solidFill>
                    <a:srgbClr val="DCDBDB"/>
                  </a:solidFill>
                </p:grpSpPr>
                <p:grpSp>
                  <p:nvGrpSpPr>
                    <p:cNvPr id="56" name="图形 23"/>
                    <p:cNvGrpSpPr/>
                    <p:nvPr/>
                  </p:nvGrpSpPr>
                  <p:grpSpPr>
                    <a:xfrm>
                      <a:off x="1929039" y="3061177"/>
                      <a:ext cx="1135919" cy="236282"/>
                      <a:chOff x="1929039" y="3061177"/>
                      <a:chExt cx="1135919" cy="236282"/>
                    </a:xfrm>
                    <a:solidFill>
                      <a:srgbClr val="DCDBDB"/>
                    </a:solidFill>
                  </p:grpSpPr>
                  <p:sp>
                    <p:nvSpPr>
                      <p:cNvPr id="67" name="Aichitds5-3"/>
                      <p:cNvSpPr/>
                      <p:nvPr/>
                    </p:nvSpPr>
                    <p:spPr>
                      <a:xfrm>
                        <a:off x="1929039" y="3061177"/>
                        <a:ext cx="1135919" cy="59076"/>
                      </a:xfrm>
                      <a:custGeom>
                        <a:avLst/>
                        <a:gdLst>
                          <a:gd name="connsiteX0" fmla="*/ 0 w 1135919"/>
                          <a:gd name="connsiteY0" fmla="*/ 0 h 59076"/>
                          <a:gd name="connsiteX1" fmla="*/ 1135920 w 1135919"/>
                          <a:gd name="connsiteY1" fmla="*/ 0 h 59076"/>
                          <a:gd name="connsiteX2" fmla="*/ 1135920 w 1135919"/>
                          <a:gd name="connsiteY2" fmla="*/ 59076 h 59076"/>
                          <a:gd name="connsiteX3" fmla="*/ 0 w 1135919"/>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135919" h="59076">
                            <a:moveTo>
                              <a:pt x="0" y="0"/>
                            </a:moveTo>
                            <a:lnTo>
                              <a:pt x="1135920" y="0"/>
                            </a:lnTo>
                            <a:lnTo>
                              <a:pt x="1135920" y="59076"/>
                            </a:lnTo>
                            <a:lnTo>
                              <a:pt x="0" y="59076"/>
                            </a:lnTo>
                            <a:close/>
                          </a:path>
                        </a:pathLst>
                      </a:custGeom>
                      <a:solidFill>
                        <a:srgbClr val="DCDBDB"/>
                      </a:solidFill>
                      <a:ln w="2275" cap="flat">
                        <a:noFill/>
                        <a:prstDash val="solid"/>
                        <a:miter/>
                      </a:ln>
                    </p:spPr>
                    <p:txBody>
                      <a:bodyPr rtlCol="0" anchor="ctr"/>
                      <a:lstStyle/>
                      <a:p>
                        <a:endParaRPr lang="zh-CN" altLang="en-US"/>
                      </a:p>
                    </p:txBody>
                  </p:sp>
                  <p:sp>
                    <p:nvSpPr>
                      <p:cNvPr id="68" name="Aichitds5-4"/>
                      <p:cNvSpPr/>
                      <p:nvPr/>
                    </p:nvSpPr>
                    <p:spPr>
                      <a:xfrm>
                        <a:off x="1929039" y="3238383"/>
                        <a:ext cx="1135919" cy="59076"/>
                      </a:xfrm>
                      <a:custGeom>
                        <a:avLst/>
                        <a:gdLst>
                          <a:gd name="connsiteX0" fmla="*/ 0 w 1135919"/>
                          <a:gd name="connsiteY0" fmla="*/ 0 h 59076"/>
                          <a:gd name="connsiteX1" fmla="*/ 1135920 w 1135919"/>
                          <a:gd name="connsiteY1" fmla="*/ 0 h 59076"/>
                          <a:gd name="connsiteX2" fmla="*/ 1135920 w 1135919"/>
                          <a:gd name="connsiteY2" fmla="*/ 59076 h 59076"/>
                          <a:gd name="connsiteX3" fmla="*/ 0 w 1135919"/>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135919" h="59076">
                            <a:moveTo>
                              <a:pt x="0" y="0"/>
                            </a:moveTo>
                            <a:lnTo>
                              <a:pt x="1135920" y="0"/>
                            </a:lnTo>
                            <a:lnTo>
                              <a:pt x="1135920" y="59076"/>
                            </a:lnTo>
                            <a:lnTo>
                              <a:pt x="0" y="59076"/>
                            </a:lnTo>
                            <a:close/>
                          </a:path>
                        </a:pathLst>
                      </a:custGeom>
                      <a:solidFill>
                        <a:srgbClr val="DCDBDB"/>
                      </a:solidFill>
                      <a:ln w="2275" cap="flat">
                        <a:noFill/>
                        <a:prstDash val="solid"/>
                        <a:miter/>
                      </a:ln>
                    </p:spPr>
                    <p:txBody>
                      <a:bodyPr rtlCol="0" anchor="ctr"/>
                      <a:lstStyle/>
                      <a:p>
                        <a:endParaRPr lang="zh-CN" altLang="en-US"/>
                      </a:p>
                    </p:txBody>
                  </p:sp>
                </p:grpSp>
                <p:sp>
                  <p:nvSpPr>
                    <p:cNvPr id="57" name="Aichitds5-5"/>
                    <p:cNvSpPr/>
                    <p:nvPr/>
                  </p:nvSpPr>
                  <p:spPr>
                    <a:xfrm>
                      <a:off x="1929039" y="4436769"/>
                      <a:ext cx="1135919" cy="59076"/>
                    </a:xfrm>
                    <a:custGeom>
                      <a:avLst/>
                      <a:gdLst>
                        <a:gd name="connsiteX0" fmla="*/ 0 w 1135919"/>
                        <a:gd name="connsiteY0" fmla="*/ 0 h 59076"/>
                        <a:gd name="connsiteX1" fmla="*/ 1135920 w 1135919"/>
                        <a:gd name="connsiteY1" fmla="*/ 0 h 59076"/>
                        <a:gd name="connsiteX2" fmla="*/ 1135920 w 1135919"/>
                        <a:gd name="connsiteY2" fmla="*/ 59076 h 59076"/>
                        <a:gd name="connsiteX3" fmla="*/ 0 w 1135919"/>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135919" h="59076">
                          <a:moveTo>
                            <a:pt x="0" y="0"/>
                          </a:moveTo>
                          <a:lnTo>
                            <a:pt x="1135920" y="0"/>
                          </a:lnTo>
                          <a:lnTo>
                            <a:pt x="1135920" y="59076"/>
                          </a:lnTo>
                          <a:lnTo>
                            <a:pt x="0" y="59076"/>
                          </a:lnTo>
                          <a:close/>
                        </a:path>
                      </a:pathLst>
                    </a:custGeom>
                    <a:solidFill>
                      <a:srgbClr val="DCDBDB"/>
                    </a:solidFill>
                    <a:ln w="2275" cap="flat">
                      <a:noFill/>
                      <a:prstDash val="solid"/>
                      <a:miter/>
                    </a:ln>
                  </p:spPr>
                  <p:txBody>
                    <a:bodyPr rtlCol="0" anchor="ctr"/>
                    <a:lstStyle/>
                    <a:p>
                      <a:endParaRPr lang="zh-CN" altLang="en-US"/>
                    </a:p>
                  </p:txBody>
                </p:sp>
                <p:grpSp>
                  <p:nvGrpSpPr>
                    <p:cNvPr id="58" name="图形 23"/>
                    <p:cNvGrpSpPr/>
                    <p:nvPr/>
                  </p:nvGrpSpPr>
                  <p:grpSpPr>
                    <a:xfrm>
                      <a:off x="1929039" y="3401184"/>
                      <a:ext cx="1762546" cy="236282"/>
                      <a:chOff x="1929039" y="3401184"/>
                      <a:chExt cx="1762546" cy="236282"/>
                    </a:xfrm>
                    <a:solidFill>
                      <a:srgbClr val="DCDBDB"/>
                    </a:solidFill>
                  </p:grpSpPr>
                  <p:sp>
                    <p:nvSpPr>
                      <p:cNvPr id="65" name="Aichitds5-6"/>
                      <p:cNvSpPr/>
                      <p:nvPr/>
                    </p:nvSpPr>
                    <p:spPr>
                      <a:xfrm>
                        <a:off x="1929039" y="3401184"/>
                        <a:ext cx="1762546" cy="59076"/>
                      </a:xfrm>
                      <a:custGeom>
                        <a:avLst/>
                        <a:gdLst>
                          <a:gd name="connsiteX0" fmla="*/ 0 w 1762546"/>
                          <a:gd name="connsiteY0" fmla="*/ 0 h 59076"/>
                          <a:gd name="connsiteX1" fmla="*/ 1762546 w 1762546"/>
                          <a:gd name="connsiteY1" fmla="*/ 0 h 59076"/>
                          <a:gd name="connsiteX2" fmla="*/ 1762546 w 1762546"/>
                          <a:gd name="connsiteY2" fmla="*/ 59076 h 59076"/>
                          <a:gd name="connsiteX3" fmla="*/ 0 w 1762546"/>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762546" h="59076">
                            <a:moveTo>
                              <a:pt x="0" y="0"/>
                            </a:moveTo>
                            <a:lnTo>
                              <a:pt x="1762546" y="0"/>
                            </a:lnTo>
                            <a:lnTo>
                              <a:pt x="1762546" y="59076"/>
                            </a:lnTo>
                            <a:lnTo>
                              <a:pt x="0" y="59076"/>
                            </a:lnTo>
                            <a:close/>
                          </a:path>
                        </a:pathLst>
                      </a:custGeom>
                      <a:solidFill>
                        <a:srgbClr val="DCDBDB"/>
                      </a:solidFill>
                      <a:ln w="2275" cap="flat">
                        <a:noFill/>
                        <a:prstDash val="solid"/>
                        <a:miter/>
                      </a:ln>
                    </p:spPr>
                    <p:txBody>
                      <a:bodyPr rtlCol="0" anchor="ctr"/>
                      <a:lstStyle/>
                      <a:p>
                        <a:endParaRPr lang="zh-CN" altLang="en-US"/>
                      </a:p>
                    </p:txBody>
                  </p:sp>
                  <p:sp>
                    <p:nvSpPr>
                      <p:cNvPr id="66" name="Aichitds5-7"/>
                      <p:cNvSpPr/>
                      <p:nvPr/>
                    </p:nvSpPr>
                    <p:spPr>
                      <a:xfrm>
                        <a:off x="1929039" y="3578389"/>
                        <a:ext cx="1762546" cy="59076"/>
                      </a:xfrm>
                      <a:custGeom>
                        <a:avLst/>
                        <a:gdLst>
                          <a:gd name="connsiteX0" fmla="*/ 0 w 1762546"/>
                          <a:gd name="connsiteY0" fmla="*/ 0 h 59076"/>
                          <a:gd name="connsiteX1" fmla="*/ 1762546 w 1762546"/>
                          <a:gd name="connsiteY1" fmla="*/ 0 h 59076"/>
                          <a:gd name="connsiteX2" fmla="*/ 1762546 w 1762546"/>
                          <a:gd name="connsiteY2" fmla="*/ 59076 h 59076"/>
                          <a:gd name="connsiteX3" fmla="*/ 0 w 1762546"/>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762546" h="59076">
                            <a:moveTo>
                              <a:pt x="0" y="0"/>
                            </a:moveTo>
                            <a:lnTo>
                              <a:pt x="1762546" y="0"/>
                            </a:lnTo>
                            <a:lnTo>
                              <a:pt x="1762546" y="59076"/>
                            </a:lnTo>
                            <a:lnTo>
                              <a:pt x="0" y="59076"/>
                            </a:lnTo>
                            <a:close/>
                          </a:path>
                        </a:pathLst>
                      </a:custGeom>
                      <a:solidFill>
                        <a:srgbClr val="DCDBDB"/>
                      </a:solidFill>
                      <a:ln w="2275" cap="flat">
                        <a:noFill/>
                        <a:prstDash val="solid"/>
                        <a:miter/>
                      </a:ln>
                    </p:spPr>
                    <p:txBody>
                      <a:bodyPr rtlCol="0" anchor="ctr"/>
                      <a:lstStyle/>
                      <a:p>
                        <a:endParaRPr lang="zh-CN" altLang="en-US"/>
                      </a:p>
                    </p:txBody>
                  </p:sp>
                </p:grpSp>
                <p:grpSp>
                  <p:nvGrpSpPr>
                    <p:cNvPr id="59" name="图形 23"/>
                    <p:cNvGrpSpPr/>
                    <p:nvPr/>
                  </p:nvGrpSpPr>
                  <p:grpSpPr>
                    <a:xfrm>
                      <a:off x="1929039" y="3741190"/>
                      <a:ext cx="1762546" cy="236282"/>
                      <a:chOff x="1929039" y="3741190"/>
                      <a:chExt cx="1762546" cy="236282"/>
                    </a:xfrm>
                    <a:solidFill>
                      <a:srgbClr val="DCDBDB"/>
                    </a:solidFill>
                  </p:grpSpPr>
                  <p:sp>
                    <p:nvSpPr>
                      <p:cNvPr id="63" name="Aichitds5-8"/>
                      <p:cNvSpPr/>
                      <p:nvPr/>
                    </p:nvSpPr>
                    <p:spPr>
                      <a:xfrm>
                        <a:off x="1929039" y="3741190"/>
                        <a:ext cx="1762546" cy="59076"/>
                      </a:xfrm>
                      <a:custGeom>
                        <a:avLst/>
                        <a:gdLst>
                          <a:gd name="connsiteX0" fmla="*/ 0 w 1762546"/>
                          <a:gd name="connsiteY0" fmla="*/ 0 h 59076"/>
                          <a:gd name="connsiteX1" fmla="*/ 1762546 w 1762546"/>
                          <a:gd name="connsiteY1" fmla="*/ 0 h 59076"/>
                          <a:gd name="connsiteX2" fmla="*/ 1762546 w 1762546"/>
                          <a:gd name="connsiteY2" fmla="*/ 59076 h 59076"/>
                          <a:gd name="connsiteX3" fmla="*/ 0 w 1762546"/>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762546" h="59076">
                            <a:moveTo>
                              <a:pt x="0" y="0"/>
                            </a:moveTo>
                            <a:lnTo>
                              <a:pt x="1762546" y="0"/>
                            </a:lnTo>
                            <a:lnTo>
                              <a:pt x="1762546" y="59076"/>
                            </a:lnTo>
                            <a:lnTo>
                              <a:pt x="0" y="59076"/>
                            </a:lnTo>
                            <a:close/>
                          </a:path>
                        </a:pathLst>
                      </a:custGeom>
                      <a:solidFill>
                        <a:srgbClr val="DCDBDB"/>
                      </a:solidFill>
                      <a:ln w="2275" cap="flat">
                        <a:noFill/>
                        <a:prstDash val="solid"/>
                        <a:miter/>
                      </a:ln>
                    </p:spPr>
                    <p:txBody>
                      <a:bodyPr rtlCol="0" anchor="ctr"/>
                      <a:lstStyle/>
                      <a:p>
                        <a:endParaRPr lang="zh-CN" altLang="en-US"/>
                      </a:p>
                    </p:txBody>
                  </p:sp>
                  <p:sp>
                    <p:nvSpPr>
                      <p:cNvPr id="64" name="Aichitds5-9"/>
                      <p:cNvSpPr/>
                      <p:nvPr/>
                    </p:nvSpPr>
                    <p:spPr>
                      <a:xfrm>
                        <a:off x="1929039" y="3918396"/>
                        <a:ext cx="1762546" cy="59076"/>
                      </a:xfrm>
                      <a:custGeom>
                        <a:avLst/>
                        <a:gdLst>
                          <a:gd name="connsiteX0" fmla="*/ 0 w 1762546"/>
                          <a:gd name="connsiteY0" fmla="*/ 0 h 59076"/>
                          <a:gd name="connsiteX1" fmla="*/ 1762546 w 1762546"/>
                          <a:gd name="connsiteY1" fmla="*/ 0 h 59076"/>
                          <a:gd name="connsiteX2" fmla="*/ 1762546 w 1762546"/>
                          <a:gd name="connsiteY2" fmla="*/ 59076 h 59076"/>
                          <a:gd name="connsiteX3" fmla="*/ 0 w 1762546"/>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762546" h="59076">
                            <a:moveTo>
                              <a:pt x="0" y="0"/>
                            </a:moveTo>
                            <a:lnTo>
                              <a:pt x="1762546" y="0"/>
                            </a:lnTo>
                            <a:lnTo>
                              <a:pt x="1762546" y="59076"/>
                            </a:lnTo>
                            <a:lnTo>
                              <a:pt x="0" y="59076"/>
                            </a:lnTo>
                            <a:close/>
                          </a:path>
                        </a:pathLst>
                      </a:custGeom>
                      <a:solidFill>
                        <a:srgbClr val="DCDBDB"/>
                      </a:solidFill>
                      <a:ln w="2275" cap="flat">
                        <a:noFill/>
                        <a:prstDash val="solid"/>
                        <a:miter/>
                      </a:ln>
                    </p:spPr>
                    <p:txBody>
                      <a:bodyPr rtlCol="0" anchor="ctr"/>
                      <a:lstStyle/>
                      <a:p>
                        <a:endParaRPr lang="zh-CN" altLang="en-US"/>
                      </a:p>
                    </p:txBody>
                  </p:sp>
                </p:grpSp>
                <p:grpSp>
                  <p:nvGrpSpPr>
                    <p:cNvPr id="60" name="图形 23"/>
                    <p:cNvGrpSpPr/>
                    <p:nvPr/>
                  </p:nvGrpSpPr>
                  <p:grpSpPr>
                    <a:xfrm>
                      <a:off x="1929039" y="4081197"/>
                      <a:ext cx="1762546" cy="236282"/>
                      <a:chOff x="1929039" y="4081197"/>
                      <a:chExt cx="1762546" cy="236282"/>
                    </a:xfrm>
                    <a:solidFill>
                      <a:srgbClr val="DCDBDB"/>
                    </a:solidFill>
                  </p:grpSpPr>
                  <p:sp>
                    <p:nvSpPr>
                      <p:cNvPr id="61" name="Aichitds5-10"/>
                      <p:cNvSpPr/>
                      <p:nvPr/>
                    </p:nvSpPr>
                    <p:spPr>
                      <a:xfrm>
                        <a:off x="1929039" y="4081197"/>
                        <a:ext cx="1762546" cy="59053"/>
                      </a:xfrm>
                      <a:custGeom>
                        <a:avLst/>
                        <a:gdLst>
                          <a:gd name="connsiteX0" fmla="*/ 0 w 1762546"/>
                          <a:gd name="connsiteY0" fmla="*/ 0 h 59053"/>
                          <a:gd name="connsiteX1" fmla="*/ 1762546 w 1762546"/>
                          <a:gd name="connsiteY1" fmla="*/ 0 h 59053"/>
                          <a:gd name="connsiteX2" fmla="*/ 1762546 w 1762546"/>
                          <a:gd name="connsiteY2" fmla="*/ 59053 h 59053"/>
                          <a:gd name="connsiteX3" fmla="*/ 0 w 1762546"/>
                          <a:gd name="connsiteY3" fmla="*/ 59053 h 59053"/>
                        </a:gdLst>
                        <a:ahLst/>
                        <a:cxnLst>
                          <a:cxn ang="0">
                            <a:pos x="connsiteX0" y="connsiteY0"/>
                          </a:cxn>
                          <a:cxn ang="0">
                            <a:pos x="connsiteX1" y="connsiteY1"/>
                          </a:cxn>
                          <a:cxn ang="0">
                            <a:pos x="connsiteX2" y="connsiteY2"/>
                          </a:cxn>
                          <a:cxn ang="0">
                            <a:pos x="connsiteX3" y="connsiteY3"/>
                          </a:cxn>
                        </a:cxnLst>
                        <a:rect l="l" t="t" r="r" b="b"/>
                        <a:pathLst>
                          <a:path w="1762546" h="59053">
                            <a:moveTo>
                              <a:pt x="0" y="0"/>
                            </a:moveTo>
                            <a:lnTo>
                              <a:pt x="1762546" y="0"/>
                            </a:lnTo>
                            <a:lnTo>
                              <a:pt x="1762546" y="59053"/>
                            </a:lnTo>
                            <a:lnTo>
                              <a:pt x="0" y="59053"/>
                            </a:lnTo>
                            <a:close/>
                          </a:path>
                        </a:pathLst>
                      </a:custGeom>
                      <a:solidFill>
                        <a:srgbClr val="DCDBDB"/>
                      </a:solidFill>
                      <a:ln w="2275" cap="flat">
                        <a:noFill/>
                        <a:prstDash val="solid"/>
                        <a:miter/>
                      </a:ln>
                    </p:spPr>
                    <p:txBody>
                      <a:bodyPr rtlCol="0" anchor="ctr"/>
                      <a:lstStyle/>
                      <a:p>
                        <a:endParaRPr lang="zh-CN" altLang="en-US"/>
                      </a:p>
                    </p:txBody>
                  </p:sp>
                  <p:sp>
                    <p:nvSpPr>
                      <p:cNvPr id="62" name="Aichitds5-11"/>
                      <p:cNvSpPr/>
                      <p:nvPr/>
                    </p:nvSpPr>
                    <p:spPr>
                      <a:xfrm>
                        <a:off x="1929039" y="4258403"/>
                        <a:ext cx="1762546" cy="59076"/>
                      </a:xfrm>
                      <a:custGeom>
                        <a:avLst/>
                        <a:gdLst>
                          <a:gd name="connsiteX0" fmla="*/ 0 w 1762546"/>
                          <a:gd name="connsiteY0" fmla="*/ 0 h 59076"/>
                          <a:gd name="connsiteX1" fmla="*/ 1762546 w 1762546"/>
                          <a:gd name="connsiteY1" fmla="*/ 0 h 59076"/>
                          <a:gd name="connsiteX2" fmla="*/ 1762546 w 1762546"/>
                          <a:gd name="connsiteY2" fmla="*/ 59076 h 59076"/>
                          <a:gd name="connsiteX3" fmla="*/ 0 w 1762546"/>
                          <a:gd name="connsiteY3" fmla="*/ 59076 h 59076"/>
                        </a:gdLst>
                        <a:ahLst/>
                        <a:cxnLst>
                          <a:cxn ang="0">
                            <a:pos x="connsiteX0" y="connsiteY0"/>
                          </a:cxn>
                          <a:cxn ang="0">
                            <a:pos x="connsiteX1" y="connsiteY1"/>
                          </a:cxn>
                          <a:cxn ang="0">
                            <a:pos x="connsiteX2" y="connsiteY2"/>
                          </a:cxn>
                          <a:cxn ang="0">
                            <a:pos x="connsiteX3" y="connsiteY3"/>
                          </a:cxn>
                        </a:cxnLst>
                        <a:rect l="l" t="t" r="r" b="b"/>
                        <a:pathLst>
                          <a:path w="1762546" h="59076">
                            <a:moveTo>
                              <a:pt x="0" y="0"/>
                            </a:moveTo>
                            <a:lnTo>
                              <a:pt x="1762546" y="0"/>
                            </a:lnTo>
                            <a:lnTo>
                              <a:pt x="1762546" y="59076"/>
                            </a:lnTo>
                            <a:lnTo>
                              <a:pt x="0" y="59076"/>
                            </a:lnTo>
                            <a:close/>
                          </a:path>
                        </a:pathLst>
                      </a:custGeom>
                      <a:solidFill>
                        <a:srgbClr val="DCDBDB"/>
                      </a:solidFill>
                      <a:ln w="2275" cap="flat">
                        <a:noFill/>
                        <a:prstDash val="solid"/>
                        <a:miter/>
                      </a:ln>
                    </p:spPr>
                    <p:txBody>
                      <a:bodyPr rtlCol="0" anchor="ctr"/>
                      <a:lstStyle/>
                      <a:p>
                        <a:endParaRPr lang="zh-CN" altLang="en-US"/>
                      </a:p>
                    </p:txBody>
                  </p:sp>
                </p:grpSp>
              </p:grpSp>
            </p:grpSp>
            <p:grpSp>
              <p:nvGrpSpPr>
                <p:cNvPr id="51" name="图形 23"/>
                <p:cNvGrpSpPr/>
                <p:nvPr/>
              </p:nvGrpSpPr>
              <p:grpSpPr>
                <a:xfrm>
                  <a:off x="1454267" y="4205289"/>
                  <a:ext cx="2712111" cy="1886114"/>
                  <a:chOff x="1454267" y="4205289"/>
                  <a:chExt cx="2712111" cy="1886114"/>
                </a:xfrm>
              </p:grpSpPr>
              <p:sp>
                <p:nvSpPr>
                  <p:cNvPr id="52" name="Aichitds5-12"/>
                  <p:cNvSpPr/>
                  <p:nvPr/>
                </p:nvSpPr>
                <p:spPr>
                  <a:xfrm>
                    <a:off x="1454267" y="4205289"/>
                    <a:ext cx="2712111" cy="1886114"/>
                  </a:xfrm>
                  <a:custGeom>
                    <a:avLst/>
                    <a:gdLst>
                      <a:gd name="connsiteX0" fmla="*/ 2712112 w 2712111"/>
                      <a:gd name="connsiteY0" fmla="*/ 1886115 h 1886114"/>
                      <a:gd name="connsiteX1" fmla="*/ 0 w 2712111"/>
                      <a:gd name="connsiteY1" fmla="*/ 1886115 h 1886114"/>
                      <a:gd name="connsiteX2" fmla="*/ 0 w 2712111"/>
                      <a:gd name="connsiteY2" fmla="*/ 0 h 1886114"/>
                      <a:gd name="connsiteX3" fmla="*/ 1259807 w 2712111"/>
                      <a:gd name="connsiteY3" fmla="*/ 943057 h 1886114"/>
                      <a:gd name="connsiteX4" fmla="*/ 1452282 w 2712111"/>
                      <a:gd name="connsiteY4" fmla="*/ 943057 h 1886114"/>
                      <a:gd name="connsiteX5" fmla="*/ 2712112 w 2712111"/>
                      <a:gd name="connsiteY5" fmla="*/ 0 h 18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111" h="1886114">
                        <a:moveTo>
                          <a:pt x="2712112" y="1886115"/>
                        </a:moveTo>
                        <a:lnTo>
                          <a:pt x="0" y="1886115"/>
                        </a:lnTo>
                        <a:lnTo>
                          <a:pt x="0" y="0"/>
                        </a:lnTo>
                        <a:lnTo>
                          <a:pt x="1259807" y="943057"/>
                        </a:lnTo>
                        <a:lnTo>
                          <a:pt x="1452282" y="943057"/>
                        </a:lnTo>
                        <a:lnTo>
                          <a:pt x="2712112" y="0"/>
                        </a:lnTo>
                        <a:close/>
                      </a:path>
                    </a:pathLst>
                  </a:custGeom>
                  <a:solidFill>
                    <a:srgbClr val="F37475"/>
                  </a:solidFill>
                  <a:ln w="2275" cap="flat">
                    <a:noFill/>
                    <a:prstDash val="solid"/>
                    <a:miter/>
                  </a:ln>
                </p:spPr>
                <p:txBody>
                  <a:bodyPr rtlCol="0" anchor="ctr"/>
                  <a:lstStyle/>
                  <a:p>
                    <a:endParaRPr lang="zh-CN" altLang="en-US"/>
                  </a:p>
                </p:txBody>
              </p:sp>
              <p:sp>
                <p:nvSpPr>
                  <p:cNvPr id="53" name="Aichitds5-13"/>
                  <p:cNvSpPr/>
                  <p:nvPr/>
                </p:nvSpPr>
                <p:spPr>
                  <a:xfrm>
                    <a:off x="1454267" y="5148346"/>
                    <a:ext cx="2712111" cy="943057"/>
                  </a:xfrm>
                  <a:custGeom>
                    <a:avLst/>
                    <a:gdLst>
                      <a:gd name="connsiteX0" fmla="*/ 1259807 w 2712111"/>
                      <a:gd name="connsiteY0" fmla="*/ 0 h 943057"/>
                      <a:gd name="connsiteX1" fmla="*/ 0 w 2712111"/>
                      <a:gd name="connsiteY1" fmla="*/ 943057 h 943057"/>
                      <a:gd name="connsiteX2" fmla="*/ 2712112 w 2712111"/>
                      <a:gd name="connsiteY2" fmla="*/ 943057 h 943057"/>
                      <a:gd name="connsiteX3" fmla="*/ 1452282 w 2712111"/>
                      <a:gd name="connsiteY3" fmla="*/ 0 h 943057"/>
                    </a:gdLst>
                    <a:ahLst/>
                    <a:cxnLst>
                      <a:cxn ang="0">
                        <a:pos x="connsiteX0" y="connsiteY0"/>
                      </a:cxn>
                      <a:cxn ang="0">
                        <a:pos x="connsiteX1" y="connsiteY1"/>
                      </a:cxn>
                      <a:cxn ang="0">
                        <a:pos x="connsiteX2" y="connsiteY2"/>
                      </a:cxn>
                      <a:cxn ang="0">
                        <a:pos x="connsiteX3" y="connsiteY3"/>
                      </a:cxn>
                    </a:cxnLst>
                    <a:rect l="l" t="t" r="r" b="b"/>
                    <a:pathLst>
                      <a:path w="2712111" h="943057">
                        <a:moveTo>
                          <a:pt x="1259807" y="0"/>
                        </a:moveTo>
                        <a:lnTo>
                          <a:pt x="0" y="943057"/>
                        </a:lnTo>
                        <a:lnTo>
                          <a:pt x="2712112" y="943057"/>
                        </a:lnTo>
                        <a:lnTo>
                          <a:pt x="1452282" y="0"/>
                        </a:lnTo>
                        <a:close/>
                      </a:path>
                    </a:pathLst>
                  </a:custGeom>
                  <a:solidFill>
                    <a:srgbClr val="F04B4C"/>
                  </a:solidFill>
                  <a:ln w="2275" cap="flat">
                    <a:noFill/>
                    <a:prstDash val="solid"/>
                    <a:miter/>
                  </a:ln>
                </p:spPr>
                <p:txBody>
                  <a:bodyPr rtlCol="0" anchor="ctr"/>
                  <a:lstStyle/>
                  <a:p>
                    <a:endParaRPr lang="zh-CN" altLang="en-US"/>
                  </a:p>
                </p:txBody>
              </p:sp>
            </p:grpSp>
          </p:grpSp>
          <p:sp>
            <p:nvSpPr>
              <p:cNvPr id="47" name="Aichitds5-14"/>
              <p:cNvSpPr/>
              <p:nvPr/>
            </p:nvSpPr>
            <p:spPr>
              <a:xfrm>
                <a:off x="3183513" y="2711375"/>
                <a:ext cx="523651" cy="556541"/>
              </a:xfrm>
              <a:custGeom>
                <a:avLst/>
                <a:gdLst>
                  <a:gd name="connsiteX0" fmla="*/ 455299 w 523651"/>
                  <a:gd name="connsiteY0" fmla="*/ 76790 h 556541"/>
                  <a:gd name="connsiteX1" fmla="*/ 72283 w 523651"/>
                  <a:gd name="connsiteY1" fmla="*/ 483929 h 556541"/>
                  <a:gd name="connsiteX2" fmla="*/ 68346 w 523651"/>
                  <a:gd name="connsiteY2" fmla="*/ 479742 h 556541"/>
                  <a:gd name="connsiteX3" fmla="*/ 451362 w 523651"/>
                  <a:gd name="connsiteY3" fmla="*/ 72603 h 556541"/>
                  <a:gd name="connsiteX4" fmla="*/ 455299 w 523651"/>
                  <a:gd name="connsiteY4" fmla="*/ 76790 h 55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51" h="556541">
                    <a:moveTo>
                      <a:pt x="455299" y="76790"/>
                    </a:moveTo>
                    <a:cubicBezTo>
                      <a:pt x="664842" y="373241"/>
                      <a:pt x="351233" y="706580"/>
                      <a:pt x="72283" y="483929"/>
                    </a:cubicBezTo>
                    <a:cubicBezTo>
                      <a:pt x="70780" y="482723"/>
                      <a:pt x="69438" y="481312"/>
                      <a:pt x="68346" y="479742"/>
                    </a:cubicBezTo>
                    <a:cubicBezTo>
                      <a:pt x="-141175" y="183291"/>
                      <a:pt x="172389" y="-150025"/>
                      <a:pt x="451362" y="72603"/>
                    </a:cubicBezTo>
                    <a:cubicBezTo>
                      <a:pt x="452864" y="73809"/>
                      <a:pt x="454184" y="75220"/>
                      <a:pt x="455299" y="76790"/>
                    </a:cubicBezTo>
                    <a:close/>
                  </a:path>
                </a:pathLst>
              </a:custGeom>
              <a:solidFill>
                <a:srgbClr val="F04B4C"/>
              </a:solidFill>
              <a:ln w="2275" cap="flat">
                <a:noFill/>
                <a:prstDash val="solid"/>
                <a:miter/>
              </a:ln>
            </p:spPr>
            <p:txBody>
              <a:bodyPr rtlCol="0" anchor="ctr"/>
              <a:lstStyle/>
              <a:p>
                <a:endParaRPr lang="zh-CN" altLang="en-US"/>
              </a:p>
            </p:txBody>
          </p:sp>
          <p:sp>
            <p:nvSpPr>
              <p:cNvPr id="48" name="Aichitds5-15"/>
              <p:cNvSpPr/>
              <p:nvPr/>
            </p:nvSpPr>
            <p:spPr>
              <a:xfrm>
                <a:off x="1948496" y="2711385"/>
                <a:ext cx="1116462" cy="236646"/>
              </a:xfrm>
              <a:custGeom>
                <a:avLst/>
                <a:gdLst>
                  <a:gd name="connsiteX0" fmla="*/ 0 w 1116462"/>
                  <a:gd name="connsiteY0" fmla="*/ 0 h 236646"/>
                  <a:gd name="connsiteX1" fmla="*/ 1116463 w 1116462"/>
                  <a:gd name="connsiteY1" fmla="*/ 0 h 236646"/>
                  <a:gd name="connsiteX2" fmla="*/ 1116463 w 1116462"/>
                  <a:gd name="connsiteY2" fmla="*/ 236646 h 236646"/>
                  <a:gd name="connsiteX3" fmla="*/ 0 w 1116462"/>
                  <a:gd name="connsiteY3" fmla="*/ 236646 h 236646"/>
                </a:gdLst>
                <a:ahLst/>
                <a:cxnLst>
                  <a:cxn ang="0">
                    <a:pos x="connsiteX0" y="connsiteY0"/>
                  </a:cxn>
                  <a:cxn ang="0">
                    <a:pos x="connsiteX1" y="connsiteY1"/>
                  </a:cxn>
                  <a:cxn ang="0">
                    <a:pos x="connsiteX2" y="connsiteY2"/>
                  </a:cxn>
                  <a:cxn ang="0">
                    <a:pos x="connsiteX3" y="connsiteY3"/>
                  </a:cxn>
                </a:cxnLst>
                <a:rect l="l" t="t" r="r" b="b"/>
                <a:pathLst>
                  <a:path w="1116462" h="236646">
                    <a:moveTo>
                      <a:pt x="0" y="0"/>
                    </a:moveTo>
                    <a:lnTo>
                      <a:pt x="1116463" y="0"/>
                    </a:lnTo>
                    <a:lnTo>
                      <a:pt x="1116463" y="236646"/>
                    </a:lnTo>
                    <a:lnTo>
                      <a:pt x="0" y="236646"/>
                    </a:lnTo>
                    <a:close/>
                  </a:path>
                </a:pathLst>
              </a:custGeom>
              <a:solidFill>
                <a:srgbClr val="F04B4C"/>
              </a:solidFill>
              <a:ln w="2275" cap="flat">
                <a:noFill/>
                <a:prstDash val="solid"/>
                <a:miter/>
              </a:ln>
            </p:spPr>
            <p:txBody>
              <a:bodyPr rtlCol="0" anchor="ctr"/>
              <a:lstStyle/>
              <a:p>
                <a:endParaRPr lang="zh-CN" altLang="en-US"/>
              </a:p>
            </p:txBody>
          </p:sp>
        </p:grpSp>
        <p:grpSp>
          <p:nvGrpSpPr>
            <p:cNvPr id="39" name="图形 23"/>
            <p:cNvGrpSpPr/>
            <p:nvPr/>
          </p:nvGrpSpPr>
          <p:grpSpPr>
            <a:xfrm>
              <a:off x="802905" y="3030296"/>
              <a:ext cx="369863" cy="3054462"/>
              <a:chOff x="802905" y="3030296"/>
              <a:chExt cx="369863" cy="3054462"/>
            </a:xfrm>
          </p:grpSpPr>
          <p:sp>
            <p:nvSpPr>
              <p:cNvPr id="40" name="Aichitds5-16"/>
              <p:cNvSpPr/>
              <p:nvPr/>
            </p:nvSpPr>
            <p:spPr>
              <a:xfrm>
                <a:off x="931980" y="5856601"/>
                <a:ext cx="35773" cy="228157"/>
              </a:xfrm>
              <a:custGeom>
                <a:avLst/>
                <a:gdLst>
                  <a:gd name="connsiteX0" fmla="*/ 0 w 35773"/>
                  <a:gd name="connsiteY0" fmla="*/ 0 h 228157"/>
                  <a:gd name="connsiteX1" fmla="*/ 0 w 35773"/>
                  <a:gd name="connsiteY1" fmla="*/ 209156 h 228157"/>
                  <a:gd name="connsiteX2" fmla="*/ 17887 w 35773"/>
                  <a:gd name="connsiteY2" fmla="*/ 228158 h 228157"/>
                  <a:gd name="connsiteX3" fmla="*/ 17887 w 35773"/>
                  <a:gd name="connsiteY3" fmla="*/ 228158 h 228157"/>
                  <a:gd name="connsiteX4" fmla="*/ 35773 w 35773"/>
                  <a:gd name="connsiteY4" fmla="*/ 209156 h 228157"/>
                  <a:gd name="connsiteX5" fmla="*/ 35773 w 35773"/>
                  <a:gd name="connsiteY5" fmla="*/ 0 h 228157"/>
                  <a:gd name="connsiteX6" fmla="*/ 0 w 35773"/>
                  <a:gd name="connsiteY6" fmla="*/ 0 h 2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73" h="228156">
                    <a:moveTo>
                      <a:pt x="0" y="0"/>
                    </a:moveTo>
                    <a:lnTo>
                      <a:pt x="0" y="209156"/>
                    </a:lnTo>
                    <a:cubicBezTo>
                      <a:pt x="0" y="219647"/>
                      <a:pt x="8010" y="228158"/>
                      <a:pt x="17887" y="228158"/>
                    </a:cubicBezTo>
                    <a:lnTo>
                      <a:pt x="17887" y="228158"/>
                    </a:lnTo>
                    <a:cubicBezTo>
                      <a:pt x="27763" y="228158"/>
                      <a:pt x="35773" y="219647"/>
                      <a:pt x="35773" y="209156"/>
                    </a:cubicBezTo>
                    <a:lnTo>
                      <a:pt x="35773" y="0"/>
                    </a:lnTo>
                    <a:lnTo>
                      <a:pt x="0" y="0"/>
                    </a:lnTo>
                    <a:close/>
                  </a:path>
                </a:pathLst>
              </a:custGeom>
              <a:solidFill>
                <a:srgbClr val="464743"/>
              </a:solidFill>
              <a:ln w="2275" cap="flat">
                <a:noFill/>
                <a:prstDash val="solid"/>
                <a:miter/>
              </a:ln>
            </p:spPr>
            <p:txBody>
              <a:bodyPr rtlCol="0" anchor="ctr"/>
              <a:lstStyle/>
              <a:p>
                <a:endParaRPr lang="zh-CN" altLang="en-US"/>
              </a:p>
            </p:txBody>
          </p:sp>
          <p:sp>
            <p:nvSpPr>
              <p:cNvPr id="41" name="Aichitds5-17"/>
              <p:cNvSpPr/>
              <p:nvPr/>
            </p:nvSpPr>
            <p:spPr>
              <a:xfrm>
                <a:off x="802905" y="3265873"/>
                <a:ext cx="293879" cy="2732160"/>
              </a:xfrm>
              <a:custGeom>
                <a:avLst/>
                <a:gdLst>
                  <a:gd name="connsiteX0" fmla="*/ 48244 w 293879"/>
                  <a:gd name="connsiteY0" fmla="*/ 0 h 2732160"/>
                  <a:gd name="connsiteX1" fmla="*/ 0 w 293879"/>
                  <a:gd name="connsiteY1" fmla="*/ 1007345 h 2732160"/>
                  <a:gd name="connsiteX2" fmla="*/ 146940 w 293879"/>
                  <a:gd name="connsiteY2" fmla="*/ 2732160 h 2732160"/>
                  <a:gd name="connsiteX3" fmla="*/ 293879 w 293879"/>
                  <a:gd name="connsiteY3" fmla="*/ 1007345 h 2732160"/>
                  <a:gd name="connsiteX4" fmla="*/ 245635 w 293879"/>
                  <a:gd name="connsiteY4" fmla="*/ 0 h 2732160"/>
                  <a:gd name="connsiteX5" fmla="*/ 48244 w 293879"/>
                  <a:gd name="connsiteY5" fmla="*/ 0 h 273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879" h="2732160">
                    <a:moveTo>
                      <a:pt x="48244" y="0"/>
                    </a:moveTo>
                    <a:cubicBezTo>
                      <a:pt x="18615" y="221581"/>
                      <a:pt x="0" y="562362"/>
                      <a:pt x="0" y="1007345"/>
                    </a:cubicBezTo>
                    <a:cubicBezTo>
                      <a:pt x="0" y="1844015"/>
                      <a:pt x="65789" y="2732160"/>
                      <a:pt x="146940" y="2732160"/>
                    </a:cubicBezTo>
                    <a:cubicBezTo>
                      <a:pt x="228090" y="2732160"/>
                      <a:pt x="293879" y="1844015"/>
                      <a:pt x="293879" y="1007345"/>
                    </a:cubicBezTo>
                    <a:cubicBezTo>
                      <a:pt x="293879" y="562362"/>
                      <a:pt x="275264" y="221559"/>
                      <a:pt x="245635" y="0"/>
                    </a:cubicBezTo>
                    <a:lnTo>
                      <a:pt x="48244" y="0"/>
                    </a:lnTo>
                    <a:close/>
                  </a:path>
                </a:pathLst>
              </a:custGeom>
              <a:solidFill>
                <a:srgbClr val="997341"/>
              </a:solidFill>
              <a:ln w="2275" cap="flat">
                <a:noFill/>
                <a:prstDash val="solid"/>
                <a:miter/>
              </a:ln>
            </p:spPr>
            <p:txBody>
              <a:bodyPr rtlCol="0" anchor="ctr"/>
              <a:lstStyle/>
              <a:p>
                <a:endParaRPr lang="zh-CN" altLang="en-US"/>
              </a:p>
            </p:txBody>
          </p:sp>
          <p:sp>
            <p:nvSpPr>
              <p:cNvPr id="42" name="Aichitds5-18"/>
              <p:cNvSpPr/>
              <p:nvPr/>
            </p:nvSpPr>
            <p:spPr>
              <a:xfrm>
                <a:off x="825943" y="3312046"/>
                <a:ext cx="346824" cy="799343"/>
              </a:xfrm>
              <a:custGeom>
                <a:avLst/>
                <a:gdLst>
                  <a:gd name="connsiteX0" fmla="*/ 226010 w 346824"/>
                  <a:gd name="connsiteY0" fmla="*/ 0 h 799343"/>
                  <a:gd name="connsiteX1" fmla="*/ 19880 w 346824"/>
                  <a:gd name="connsiteY1" fmla="*/ 0 h 799343"/>
                  <a:gd name="connsiteX2" fmla="*/ 514 w 346824"/>
                  <a:gd name="connsiteY2" fmla="*/ 40825 h 799343"/>
                  <a:gd name="connsiteX3" fmla="*/ 7705 w 346824"/>
                  <a:gd name="connsiteY3" fmla="*/ 85861 h 799343"/>
                  <a:gd name="connsiteX4" fmla="*/ 226010 w 346824"/>
                  <a:gd name="connsiteY4" fmla="*/ 85861 h 799343"/>
                  <a:gd name="connsiteX5" fmla="*/ 257983 w 346824"/>
                  <a:gd name="connsiteY5" fmla="*/ 119836 h 799343"/>
                  <a:gd name="connsiteX6" fmla="*/ 308343 w 346824"/>
                  <a:gd name="connsiteY6" fmla="*/ 745848 h 799343"/>
                  <a:gd name="connsiteX7" fmla="*/ 337745 w 346824"/>
                  <a:gd name="connsiteY7" fmla="*/ 760708 h 799343"/>
                  <a:gd name="connsiteX8" fmla="*/ 315762 w 346824"/>
                  <a:gd name="connsiteY8" fmla="*/ 67951 h 799343"/>
                  <a:gd name="connsiteX9" fmla="*/ 226010 w 346824"/>
                  <a:gd name="connsiteY9" fmla="*/ 0 h 7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24" h="799343">
                    <a:moveTo>
                      <a:pt x="226010" y="0"/>
                    </a:moveTo>
                    <a:lnTo>
                      <a:pt x="19880" y="0"/>
                    </a:lnTo>
                    <a:cubicBezTo>
                      <a:pt x="19880" y="0"/>
                      <a:pt x="3905" y="0"/>
                      <a:pt x="514" y="40825"/>
                    </a:cubicBezTo>
                    <a:cubicBezTo>
                      <a:pt x="-2353" y="75233"/>
                      <a:pt x="7705" y="85861"/>
                      <a:pt x="7705" y="85861"/>
                    </a:cubicBezTo>
                    <a:lnTo>
                      <a:pt x="226010" y="85861"/>
                    </a:lnTo>
                    <a:cubicBezTo>
                      <a:pt x="243646" y="85861"/>
                      <a:pt x="257983" y="101108"/>
                      <a:pt x="257983" y="119836"/>
                    </a:cubicBezTo>
                    <a:lnTo>
                      <a:pt x="308343" y="745848"/>
                    </a:lnTo>
                    <a:cubicBezTo>
                      <a:pt x="308343" y="847662"/>
                      <a:pt x="334149" y="775569"/>
                      <a:pt x="337745" y="760708"/>
                    </a:cubicBezTo>
                    <a:cubicBezTo>
                      <a:pt x="352354" y="700062"/>
                      <a:pt x="352195" y="325943"/>
                      <a:pt x="315762" y="67951"/>
                    </a:cubicBezTo>
                    <a:cubicBezTo>
                      <a:pt x="307592" y="10445"/>
                      <a:pt x="261829" y="0"/>
                      <a:pt x="226010" y="0"/>
                    </a:cubicBezTo>
                    <a:close/>
                  </a:path>
                </a:pathLst>
              </a:custGeom>
              <a:solidFill>
                <a:srgbClr val="DDE0D8"/>
              </a:solidFill>
              <a:ln w="2275" cap="flat">
                <a:noFill/>
                <a:prstDash val="solid"/>
                <a:miter/>
              </a:ln>
            </p:spPr>
            <p:txBody>
              <a:bodyPr rtlCol="0" anchor="ctr"/>
              <a:lstStyle/>
              <a:p>
                <a:endParaRPr lang="zh-CN" altLang="en-US"/>
              </a:p>
            </p:txBody>
          </p:sp>
          <p:sp>
            <p:nvSpPr>
              <p:cNvPr id="43" name="Aichitds5-19"/>
              <p:cNvSpPr/>
              <p:nvPr/>
            </p:nvSpPr>
            <p:spPr>
              <a:xfrm>
                <a:off x="803451" y="4400814"/>
                <a:ext cx="292809" cy="135310"/>
              </a:xfrm>
              <a:custGeom>
                <a:avLst/>
                <a:gdLst>
                  <a:gd name="connsiteX0" fmla="*/ 1593 w 292809"/>
                  <a:gd name="connsiteY0" fmla="*/ 135311 h 135310"/>
                  <a:gd name="connsiteX1" fmla="*/ 291217 w 292809"/>
                  <a:gd name="connsiteY1" fmla="*/ 135311 h 135310"/>
                  <a:gd name="connsiteX2" fmla="*/ 292810 w 292809"/>
                  <a:gd name="connsiteY2" fmla="*/ 0 h 135310"/>
                  <a:gd name="connsiteX3" fmla="*/ 0 w 292809"/>
                  <a:gd name="connsiteY3" fmla="*/ 0 h 135310"/>
                  <a:gd name="connsiteX4" fmla="*/ 1593 w 292809"/>
                  <a:gd name="connsiteY4" fmla="*/ 135311 h 13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9" h="135310">
                    <a:moveTo>
                      <a:pt x="1593" y="135311"/>
                    </a:moveTo>
                    <a:lnTo>
                      <a:pt x="291217" y="135311"/>
                    </a:lnTo>
                    <a:cubicBezTo>
                      <a:pt x="291922" y="90275"/>
                      <a:pt x="292468" y="45149"/>
                      <a:pt x="292810" y="0"/>
                    </a:cubicBezTo>
                    <a:lnTo>
                      <a:pt x="0" y="0"/>
                    </a:lnTo>
                    <a:cubicBezTo>
                      <a:pt x="341" y="45149"/>
                      <a:pt x="888" y="90275"/>
                      <a:pt x="1593" y="135311"/>
                    </a:cubicBezTo>
                    <a:close/>
                  </a:path>
                </a:pathLst>
              </a:custGeom>
              <a:solidFill>
                <a:srgbClr val="DDE0D8"/>
              </a:solidFill>
              <a:ln w="2275" cap="flat">
                <a:noFill/>
                <a:prstDash val="solid"/>
                <a:miter/>
              </a:ln>
            </p:spPr>
            <p:txBody>
              <a:bodyPr rtlCol="0" anchor="ctr"/>
              <a:lstStyle/>
              <a:p>
                <a:endParaRPr lang="zh-CN" altLang="en-US"/>
              </a:p>
            </p:txBody>
          </p:sp>
          <p:sp>
            <p:nvSpPr>
              <p:cNvPr id="44" name="Aichitds5-20"/>
              <p:cNvSpPr/>
              <p:nvPr/>
            </p:nvSpPr>
            <p:spPr>
              <a:xfrm>
                <a:off x="851149" y="3204703"/>
                <a:ext cx="196662" cy="61169"/>
              </a:xfrm>
              <a:custGeom>
                <a:avLst/>
                <a:gdLst>
                  <a:gd name="connsiteX0" fmla="*/ 0 w 196662"/>
                  <a:gd name="connsiteY0" fmla="*/ 0 h 61169"/>
                  <a:gd name="connsiteX1" fmla="*/ 196663 w 196662"/>
                  <a:gd name="connsiteY1" fmla="*/ 0 h 61169"/>
                  <a:gd name="connsiteX2" fmla="*/ 196663 w 196662"/>
                  <a:gd name="connsiteY2" fmla="*/ 61170 h 61169"/>
                  <a:gd name="connsiteX3" fmla="*/ 0 w 196662"/>
                  <a:gd name="connsiteY3" fmla="*/ 61170 h 61169"/>
                </a:gdLst>
                <a:ahLst/>
                <a:cxnLst>
                  <a:cxn ang="0">
                    <a:pos x="connsiteX0" y="connsiteY0"/>
                  </a:cxn>
                  <a:cxn ang="0">
                    <a:pos x="connsiteX1" y="connsiteY1"/>
                  </a:cxn>
                  <a:cxn ang="0">
                    <a:pos x="connsiteX2" y="connsiteY2"/>
                  </a:cxn>
                  <a:cxn ang="0">
                    <a:pos x="connsiteX3" y="connsiteY3"/>
                  </a:cxn>
                </a:cxnLst>
                <a:rect l="l" t="t" r="r" b="b"/>
                <a:pathLst>
                  <a:path w="196662" h="61169">
                    <a:moveTo>
                      <a:pt x="0" y="0"/>
                    </a:moveTo>
                    <a:lnTo>
                      <a:pt x="196663" y="0"/>
                    </a:lnTo>
                    <a:lnTo>
                      <a:pt x="196663" y="61170"/>
                    </a:lnTo>
                    <a:lnTo>
                      <a:pt x="0" y="61170"/>
                    </a:lnTo>
                    <a:close/>
                  </a:path>
                </a:pathLst>
              </a:custGeom>
              <a:solidFill>
                <a:srgbClr val="DDE0D8"/>
              </a:solidFill>
              <a:ln w="2275" cap="flat">
                <a:noFill/>
                <a:prstDash val="solid"/>
                <a:miter/>
              </a:ln>
            </p:spPr>
            <p:txBody>
              <a:bodyPr rtlCol="0" anchor="ctr"/>
              <a:lstStyle/>
              <a:p>
                <a:endParaRPr lang="zh-CN" altLang="en-US"/>
              </a:p>
            </p:txBody>
          </p:sp>
          <p:sp>
            <p:nvSpPr>
              <p:cNvPr id="45" name="Aichitds5-21"/>
              <p:cNvSpPr/>
              <p:nvPr/>
            </p:nvSpPr>
            <p:spPr>
              <a:xfrm>
                <a:off x="872699" y="3030296"/>
                <a:ext cx="155518" cy="174406"/>
              </a:xfrm>
              <a:custGeom>
                <a:avLst/>
                <a:gdLst>
                  <a:gd name="connsiteX0" fmla="*/ 77759 w 155518"/>
                  <a:gd name="connsiteY0" fmla="*/ 0 h 174406"/>
                  <a:gd name="connsiteX1" fmla="*/ 77759 w 155518"/>
                  <a:gd name="connsiteY1" fmla="*/ 0 h 174406"/>
                  <a:gd name="connsiteX2" fmla="*/ 0 w 155518"/>
                  <a:gd name="connsiteY2" fmla="*/ 82652 h 174406"/>
                  <a:gd name="connsiteX3" fmla="*/ 0 w 155518"/>
                  <a:gd name="connsiteY3" fmla="*/ 174407 h 174406"/>
                  <a:gd name="connsiteX4" fmla="*/ 155519 w 155518"/>
                  <a:gd name="connsiteY4" fmla="*/ 174407 h 174406"/>
                  <a:gd name="connsiteX5" fmla="*/ 155519 w 155518"/>
                  <a:gd name="connsiteY5" fmla="*/ 82652 h 174406"/>
                  <a:gd name="connsiteX6" fmla="*/ 77759 w 155518"/>
                  <a:gd name="connsiteY6" fmla="*/ 0 h 17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518" h="174406">
                    <a:moveTo>
                      <a:pt x="77759" y="0"/>
                    </a:moveTo>
                    <a:lnTo>
                      <a:pt x="77759" y="0"/>
                    </a:lnTo>
                    <a:cubicBezTo>
                      <a:pt x="34818" y="0"/>
                      <a:pt x="0" y="37002"/>
                      <a:pt x="0" y="82652"/>
                    </a:cubicBezTo>
                    <a:lnTo>
                      <a:pt x="0" y="174407"/>
                    </a:lnTo>
                    <a:lnTo>
                      <a:pt x="155519" y="174407"/>
                    </a:lnTo>
                    <a:lnTo>
                      <a:pt x="155519" y="82652"/>
                    </a:lnTo>
                    <a:cubicBezTo>
                      <a:pt x="155542" y="37002"/>
                      <a:pt x="120724" y="0"/>
                      <a:pt x="77759" y="0"/>
                    </a:cubicBezTo>
                    <a:close/>
                  </a:path>
                </a:pathLst>
              </a:custGeom>
              <a:solidFill>
                <a:srgbClr val="DDE0D8"/>
              </a:solidFill>
              <a:ln w="2275" cap="flat">
                <a:noFill/>
                <a:prstDash val="solid"/>
                <a:miter/>
              </a:ln>
            </p:spPr>
            <p:txBody>
              <a:bodyPr rtlCol="0" anchor="ctr"/>
              <a:lstStyle/>
              <a:p>
                <a:endParaRPr lang="zh-CN" alt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Scale>
                                      <p:cBhvr>
                                        <p:cTn id="1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24"/>
                                        </p:tgtEl>
                                        <p:attrNameLst>
                                          <p:attrName>ppt_x</p:attrName>
                                          <p:attrName>ppt_y</p:attrName>
                                        </p:attrNameLst>
                                      </p:cBhvr>
                                    </p:animMotion>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Aichitds1" descr="雪地上&#10;&#10;描述已自动生成"/>
          <p:cNvPicPr>
            <a:picLocks noChangeAspect="1"/>
          </p:cNvPicPr>
          <p:nvPr/>
        </p:nvPicPr>
        <p:blipFill>
          <a:blip r:embed="rId3" cstate="email">
            <a:alphaModFix amt="19000"/>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Aichitds2"/>
          <p:cNvSpPr/>
          <p:nvPr/>
        </p:nvSpPr>
        <p:spPr>
          <a:xfrm>
            <a:off x="1181100" y="1574801"/>
            <a:ext cx="9829800" cy="3824008"/>
          </a:xfrm>
          <a:prstGeom prst="rect">
            <a:avLst/>
          </a:prstGeom>
          <a:solidFill>
            <a:schemeClr val="bg1"/>
          </a:solidFill>
          <a:ln w="63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Light" panose="00020600040101010101" pitchFamily="18" charset="-122"/>
              <a:ea typeface="阿里巴巴普惠体 Light" panose="00020600040101010101" pitchFamily="18" charset="-122"/>
              <a:cs typeface="+mn-cs"/>
            </a:endParaRPr>
          </a:p>
        </p:txBody>
      </p:sp>
      <p:grpSp>
        <p:nvGrpSpPr>
          <p:cNvPr id="13" name="Aichitds3"/>
          <p:cNvGrpSpPr/>
          <p:nvPr/>
        </p:nvGrpSpPr>
        <p:grpSpPr>
          <a:xfrm>
            <a:off x="1110663" y="1523499"/>
            <a:ext cx="2247202" cy="721641"/>
            <a:chOff x="1794588" y="469424"/>
            <a:chExt cx="2247202" cy="721641"/>
          </a:xfrm>
        </p:grpSpPr>
        <p:sp>
          <p:nvSpPr>
            <p:cNvPr id="14" name="Aichitds3-1"/>
            <p:cNvSpPr/>
            <p:nvPr/>
          </p:nvSpPr>
          <p:spPr bwMode="auto">
            <a:xfrm flipH="1">
              <a:off x="1794588" y="469424"/>
              <a:ext cx="2247202" cy="721641"/>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gradFill flip="none" rotWithShape="1">
              <a:gsLst>
                <a:gs pos="57000">
                  <a:srgbClr val="D92411"/>
                </a:gs>
                <a:gs pos="0">
                  <a:srgbClr val="E3882D"/>
                </a:gs>
              </a:gsLst>
              <a:lin ang="18900000" scaled="1"/>
            </a:gradFill>
            <a:ln w="7938" cap="flat">
              <a:noFill/>
              <a:prstDash val="solid"/>
              <a:miter lim="800000"/>
            </a:ln>
          </p:spPr>
          <p:txBody>
            <a:bodyPr vert="horz" wrap="square" lIns="121920" tIns="60960" rIns="121920" bIns="60960"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cs"/>
              </a:endParaRPr>
            </a:p>
          </p:txBody>
        </p:sp>
        <p:sp>
          <p:nvSpPr>
            <p:cNvPr id="15" name="Aichitds3-2"/>
            <p:cNvSpPr/>
            <p:nvPr>
              <p:custDataLst>
                <p:tags r:id="rId1"/>
              </p:custDataLst>
            </p:nvPr>
          </p:nvSpPr>
          <p:spPr>
            <a:xfrm>
              <a:off x="2673343" y="522632"/>
              <a:ext cx="929445" cy="480592"/>
            </a:xfrm>
            <a:prstGeom prst="rect">
              <a:avLst/>
            </a:prstGeom>
          </p:spPr>
          <p:txBody>
            <a:bodyPr wrap="none" lIns="110184" tIns="55092" rIns="110184" bIns="55092">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阿里巴巴普惠体" panose="00020600040101010101" pitchFamily="18" charset="-122"/>
                  <a:ea typeface="微软雅黑" panose="020B0503020204020204" pitchFamily="34" charset="-122"/>
                  <a:cs typeface="+mn-cs"/>
                </a:rPr>
                <a:t>前 言</a:t>
              </a:r>
            </a:p>
          </p:txBody>
        </p:sp>
      </p:grpSp>
      <p:sp>
        <p:nvSpPr>
          <p:cNvPr id="16" name="Aichitds4"/>
          <p:cNvSpPr txBox="1">
            <a:spLocks noChangeArrowheads="1"/>
          </p:cNvSpPr>
          <p:nvPr/>
        </p:nvSpPr>
        <p:spPr bwMode="auto">
          <a:xfrm>
            <a:off x="3321605" y="1765615"/>
            <a:ext cx="6908057"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defRPr/>
            </a:pPr>
            <a:r>
              <a:rPr lang="en-US" altLang="zh-CN" kern="0">
                <a:solidFill>
                  <a:srgbClr val="E7E6E6">
                    <a:lumMod val="50000"/>
                  </a:srgbClr>
                </a:solidFill>
              </a:rPr>
              <a:t>preface</a:t>
            </a:r>
          </a:p>
        </p:txBody>
      </p:sp>
      <p:sp>
        <p:nvSpPr>
          <p:cNvPr id="19" name="Aichitds5"/>
          <p:cNvSpPr txBox="1"/>
          <p:nvPr/>
        </p:nvSpPr>
        <p:spPr>
          <a:xfrm>
            <a:off x="1763342" y="2432951"/>
            <a:ext cx="8923529" cy="2130968"/>
          </a:xfrm>
          <a:prstGeom prst="rect">
            <a:avLst/>
          </a:prstGeom>
          <a:noFill/>
        </p:spPr>
        <p:txBody>
          <a:bodyPr wrap="square">
            <a:spAutoFit/>
          </a:bodyPr>
          <a:lstStyle/>
          <a:p>
            <a:pPr marL="0" marR="0" lvl="0" indent="45720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阿里巴巴普惠体 Light"/>
                <a:ea typeface="阿里巴巴普惠体 Light"/>
                <a:cs typeface="+mn-cs"/>
                <a:sym typeface="微软雅黑" panose="020B0503020204020204" pitchFamily="34" charset="-122"/>
              </a:rPr>
              <a:t>党的十八大以来，总书记在不同场合对诚信的重要性作了多次阐述，为诚信在社会生活、外交关系和时代价值上的体现开启了多维视野，提供了基本遵循。我们都知道，诚信是中华民族的传统美德，也是每一个有品行的人必备的品质。我们总说一诺千金，即答应承诺别人的事，就如千金般贵重，一定要兑现。从这个流传千年的成语里，就能看到诚信在我们的传统美德里占据的重要地位了。</a:t>
            </a:r>
          </a:p>
        </p:txBody>
      </p:sp>
      <p:pic>
        <p:nvPicPr>
          <p:cNvPr id="11" name="Aichitds6"/>
          <p:cNvPicPr>
            <a:picLocks noChangeAspect="1" noChangeArrowheads="1" noCrop="1"/>
          </p:cNvPicPr>
          <p:nvPr/>
        </p:nvPicPr>
        <p:blipFill>
          <a:blip r:embed="rId4" cstate="email">
            <a:extLst>
              <a:ext uri="{28A0092B-C50C-407E-A947-70E740481C1C}">
                <a14:useLocalDpi xmlns:a14="http://schemas.microsoft.com/office/drawing/2010/main"/>
              </a:ext>
            </a:extLst>
          </a:blip>
          <a:srcRect l="6215" r="15945" b="565"/>
          <a:stretch>
            <a:fillRect/>
          </a:stretch>
        </p:blipFill>
        <p:spPr bwMode="auto">
          <a:xfrm>
            <a:off x="0" y="4301739"/>
            <a:ext cx="12192000" cy="2556261"/>
          </a:xfrm>
          <a:custGeom>
            <a:avLst/>
            <a:gdLst>
              <a:gd name="connsiteX0" fmla="*/ 0 w 12192000"/>
              <a:gd name="connsiteY0" fmla="*/ 0 h 2556261"/>
              <a:gd name="connsiteX1" fmla="*/ 12192000 w 12192000"/>
              <a:gd name="connsiteY1" fmla="*/ 0 h 2556261"/>
              <a:gd name="connsiteX2" fmla="*/ 12192000 w 12192000"/>
              <a:gd name="connsiteY2" fmla="*/ 2556261 h 2556261"/>
              <a:gd name="connsiteX3" fmla="*/ 0 w 12192000"/>
              <a:gd name="connsiteY3" fmla="*/ 2556261 h 2556261"/>
            </a:gdLst>
            <a:ahLst/>
            <a:cxnLst>
              <a:cxn ang="0">
                <a:pos x="connsiteX0" y="connsiteY0"/>
              </a:cxn>
              <a:cxn ang="0">
                <a:pos x="connsiteX1" y="connsiteY1"/>
              </a:cxn>
              <a:cxn ang="0">
                <a:pos x="connsiteX2" y="connsiteY2"/>
              </a:cxn>
              <a:cxn ang="0">
                <a:pos x="connsiteX3" y="connsiteY3"/>
              </a:cxn>
            </a:cxnLst>
            <a:rect l="l" t="t" r="r" b="b"/>
            <a:pathLst>
              <a:path w="12192000" h="2556261">
                <a:moveTo>
                  <a:pt x="0" y="0"/>
                </a:moveTo>
                <a:lnTo>
                  <a:pt x="12192000" y="0"/>
                </a:lnTo>
                <a:lnTo>
                  <a:pt x="12192000" y="2556261"/>
                </a:lnTo>
                <a:lnTo>
                  <a:pt x="0" y="2556261"/>
                </a:lnTo>
                <a:close/>
              </a:path>
            </a:pathLst>
          </a:custGeom>
          <a:noFill/>
          <a:extLst>
            <a:ext uri="{909E8E84-426E-40DD-AFC4-6F175D3DCCD1}">
              <a14:hiddenFill xmlns:a14="http://schemas.microsoft.com/office/drawing/2010/main">
                <a:solidFill>
                  <a:srgbClr val="FFFFFF"/>
                </a:solidFill>
              </a14:hiddenFill>
            </a:ext>
          </a:extLst>
        </p:spPr>
      </p:pic>
      <p:grpSp>
        <p:nvGrpSpPr>
          <p:cNvPr id="18" name="Aichitds7"/>
          <p:cNvGrpSpPr/>
          <p:nvPr/>
        </p:nvGrpSpPr>
        <p:grpSpPr>
          <a:xfrm>
            <a:off x="10048566" y="1199149"/>
            <a:ext cx="1233076" cy="818752"/>
            <a:chOff x="7712205" y="2568581"/>
            <a:chExt cx="4436788" cy="2945989"/>
          </a:xfrm>
        </p:grpSpPr>
        <p:pic>
          <p:nvPicPr>
            <p:cNvPr id="21" name="Aichitds7-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12205" y="2568581"/>
              <a:ext cx="3805292" cy="2168938"/>
            </a:xfrm>
            <a:prstGeom prst="rect">
              <a:avLst/>
            </a:prstGeom>
          </p:spPr>
        </p:pic>
        <p:pic>
          <p:nvPicPr>
            <p:cNvPr id="22" name="Aichitds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08920" y="3834862"/>
              <a:ext cx="2140073" cy="1679708"/>
            </a:xfrm>
            <a:prstGeom prst="rect">
              <a:avLst/>
            </a:prstGeom>
          </p:spPr>
        </p:pic>
      </p:grpSp>
      <p:sp>
        <p:nvSpPr>
          <p:cNvPr id="23" name="Aichitds8"/>
          <p:cNvSpPr txBox="1"/>
          <p:nvPr/>
        </p:nvSpPr>
        <p:spPr>
          <a:xfrm>
            <a:off x="10256537" y="1433681"/>
            <a:ext cx="657759" cy="215798"/>
          </a:xfrm>
          <a:custGeom>
            <a:avLst/>
            <a:gdLst/>
            <a:ahLst/>
            <a:cxnLst/>
            <a:rect l="l" t="t" r="r" b="b"/>
            <a:pathLst>
              <a:path w="657759" h="215798">
                <a:moveTo>
                  <a:pt x="606552" y="151790"/>
                </a:moveTo>
                <a:lnTo>
                  <a:pt x="643433" y="151790"/>
                </a:lnTo>
                <a:lnTo>
                  <a:pt x="644652" y="172212"/>
                </a:lnTo>
                <a:lnTo>
                  <a:pt x="656235" y="187147"/>
                </a:lnTo>
                <a:lnTo>
                  <a:pt x="656235" y="215798"/>
                </a:lnTo>
                <a:lnTo>
                  <a:pt x="607467" y="167944"/>
                </a:lnTo>
                <a:close/>
                <a:moveTo>
                  <a:pt x="480365" y="151790"/>
                </a:moveTo>
                <a:lnTo>
                  <a:pt x="517246" y="151790"/>
                </a:lnTo>
                <a:lnTo>
                  <a:pt x="516332" y="167944"/>
                </a:lnTo>
                <a:lnTo>
                  <a:pt x="467564" y="215798"/>
                </a:lnTo>
                <a:lnTo>
                  <a:pt x="467564" y="187147"/>
                </a:lnTo>
                <a:lnTo>
                  <a:pt x="479146" y="172212"/>
                </a:lnTo>
                <a:close/>
                <a:moveTo>
                  <a:pt x="78029" y="84429"/>
                </a:moveTo>
                <a:cubicBezTo>
                  <a:pt x="75591" y="84429"/>
                  <a:pt x="72594" y="84836"/>
                  <a:pt x="69038" y="85648"/>
                </a:cubicBezTo>
                <a:cubicBezTo>
                  <a:pt x="65482" y="86461"/>
                  <a:pt x="61773" y="87884"/>
                  <a:pt x="57912" y="89916"/>
                </a:cubicBezTo>
                <a:cubicBezTo>
                  <a:pt x="54661" y="91744"/>
                  <a:pt x="52223" y="93472"/>
                  <a:pt x="50597" y="95097"/>
                </a:cubicBezTo>
                <a:cubicBezTo>
                  <a:pt x="48972" y="96723"/>
                  <a:pt x="48159" y="97637"/>
                  <a:pt x="48159" y="97840"/>
                </a:cubicBezTo>
                <a:lnTo>
                  <a:pt x="48159" y="145389"/>
                </a:lnTo>
                <a:lnTo>
                  <a:pt x="59436" y="133502"/>
                </a:lnTo>
                <a:lnTo>
                  <a:pt x="208484" y="133502"/>
                </a:lnTo>
                <a:cubicBezTo>
                  <a:pt x="211938" y="133502"/>
                  <a:pt x="214884" y="132334"/>
                  <a:pt x="217323" y="129997"/>
                </a:cubicBezTo>
                <a:cubicBezTo>
                  <a:pt x="219761" y="127660"/>
                  <a:pt x="220980" y="124764"/>
                  <a:pt x="220980" y="121310"/>
                </a:cubicBezTo>
                <a:lnTo>
                  <a:pt x="220980" y="84429"/>
                </a:lnTo>
                <a:lnTo>
                  <a:pt x="81687" y="84429"/>
                </a:lnTo>
                <a:cubicBezTo>
                  <a:pt x="81687" y="84429"/>
                  <a:pt x="80468" y="84429"/>
                  <a:pt x="78029" y="84429"/>
                </a:cubicBezTo>
                <a:close/>
                <a:moveTo>
                  <a:pt x="579120" y="67360"/>
                </a:moveTo>
                <a:lnTo>
                  <a:pt x="579120" y="93268"/>
                </a:lnTo>
                <a:lnTo>
                  <a:pt x="602590" y="93268"/>
                </a:lnTo>
                <a:cubicBezTo>
                  <a:pt x="606044" y="93268"/>
                  <a:pt x="608991" y="92100"/>
                  <a:pt x="611429" y="89763"/>
                </a:cubicBezTo>
                <a:cubicBezTo>
                  <a:pt x="613868" y="87426"/>
                  <a:pt x="615087" y="84632"/>
                  <a:pt x="615087" y="81381"/>
                </a:cubicBezTo>
                <a:lnTo>
                  <a:pt x="615087" y="67360"/>
                </a:lnTo>
                <a:close/>
                <a:moveTo>
                  <a:pt x="501396" y="67360"/>
                </a:moveTo>
                <a:lnTo>
                  <a:pt x="501396" y="104241"/>
                </a:lnTo>
                <a:lnTo>
                  <a:pt x="512674" y="93268"/>
                </a:lnTo>
                <a:lnTo>
                  <a:pt x="542544" y="93268"/>
                </a:lnTo>
                <a:lnTo>
                  <a:pt x="542544" y="67360"/>
                </a:lnTo>
                <a:close/>
                <a:moveTo>
                  <a:pt x="11583" y="67056"/>
                </a:moveTo>
                <a:lnTo>
                  <a:pt x="48159" y="67056"/>
                </a:lnTo>
                <a:lnTo>
                  <a:pt x="48159" y="77419"/>
                </a:lnTo>
                <a:cubicBezTo>
                  <a:pt x="48159" y="77216"/>
                  <a:pt x="48260" y="77114"/>
                  <a:pt x="48464" y="77114"/>
                </a:cubicBezTo>
                <a:cubicBezTo>
                  <a:pt x="49683" y="76098"/>
                  <a:pt x="51105" y="75082"/>
                  <a:pt x="52731" y="74066"/>
                </a:cubicBezTo>
                <a:cubicBezTo>
                  <a:pt x="58014" y="71018"/>
                  <a:pt x="63145" y="69037"/>
                  <a:pt x="68123" y="68122"/>
                </a:cubicBezTo>
                <a:cubicBezTo>
                  <a:pt x="73102" y="67208"/>
                  <a:pt x="76505" y="66852"/>
                  <a:pt x="78334" y="67056"/>
                </a:cubicBezTo>
                <a:lnTo>
                  <a:pt x="263652" y="67056"/>
                </a:lnTo>
                <a:cubicBezTo>
                  <a:pt x="263652" y="67056"/>
                  <a:pt x="263144" y="67564"/>
                  <a:pt x="262128" y="68580"/>
                </a:cubicBezTo>
                <a:cubicBezTo>
                  <a:pt x="261112" y="69596"/>
                  <a:pt x="260096" y="71323"/>
                  <a:pt x="259080" y="73761"/>
                </a:cubicBezTo>
                <a:cubicBezTo>
                  <a:pt x="258064" y="76200"/>
                  <a:pt x="257556" y="79349"/>
                  <a:pt x="257556" y="83210"/>
                </a:cubicBezTo>
                <a:lnTo>
                  <a:pt x="257556" y="132588"/>
                </a:lnTo>
                <a:cubicBezTo>
                  <a:pt x="257556" y="137668"/>
                  <a:pt x="255728" y="141986"/>
                  <a:pt x="252070" y="145542"/>
                </a:cubicBezTo>
                <a:cubicBezTo>
                  <a:pt x="248412" y="149098"/>
                  <a:pt x="244044" y="150876"/>
                  <a:pt x="238964" y="150876"/>
                </a:cubicBezTo>
                <a:lnTo>
                  <a:pt x="223724" y="150876"/>
                </a:lnTo>
                <a:lnTo>
                  <a:pt x="223724" y="185623"/>
                </a:lnTo>
                <a:cubicBezTo>
                  <a:pt x="223724" y="189077"/>
                  <a:pt x="224943" y="192024"/>
                  <a:pt x="227381" y="194462"/>
                </a:cubicBezTo>
                <a:cubicBezTo>
                  <a:pt x="229820" y="196900"/>
                  <a:pt x="232766" y="198120"/>
                  <a:pt x="236220" y="198120"/>
                </a:cubicBezTo>
                <a:lnTo>
                  <a:pt x="276759" y="198120"/>
                </a:lnTo>
                <a:lnTo>
                  <a:pt x="276759" y="215798"/>
                </a:lnTo>
                <a:lnTo>
                  <a:pt x="202997" y="215798"/>
                </a:lnTo>
                <a:cubicBezTo>
                  <a:pt x="197917" y="215798"/>
                  <a:pt x="193498" y="213918"/>
                  <a:pt x="189738" y="210159"/>
                </a:cubicBezTo>
                <a:cubicBezTo>
                  <a:pt x="185979" y="206400"/>
                  <a:pt x="184100" y="201980"/>
                  <a:pt x="184100" y="196900"/>
                </a:cubicBezTo>
                <a:lnTo>
                  <a:pt x="184100" y="150876"/>
                </a:lnTo>
                <a:lnTo>
                  <a:pt x="81992" y="150876"/>
                </a:lnTo>
                <a:lnTo>
                  <a:pt x="81992" y="160629"/>
                </a:lnTo>
                <a:lnTo>
                  <a:pt x="81992" y="175869"/>
                </a:lnTo>
                <a:lnTo>
                  <a:pt x="1829" y="215798"/>
                </a:lnTo>
                <a:lnTo>
                  <a:pt x="1829" y="190500"/>
                </a:lnTo>
                <a:lnTo>
                  <a:pt x="43587" y="166725"/>
                </a:lnTo>
                <a:lnTo>
                  <a:pt x="43587" y="151180"/>
                </a:lnTo>
                <a:lnTo>
                  <a:pt x="11583" y="151180"/>
                </a:lnTo>
                <a:close/>
                <a:moveTo>
                  <a:pt x="379781" y="49987"/>
                </a:moveTo>
                <a:lnTo>
                  <a:pt x="405689" y="49987"/>
                </a:lnTo>
                <a:lnTo>
                  <a:pt x="441960" y="49987"/>
                </a:lnTo>
                <a:lnTo>
                  <a:pt x="442265" y="49987"/>
                </a:lnTo>
                <a:lnTo>
                  <a:pt x="446837" y="49987"/>
                </a:lnTo>
                <a:cubicBezTo>
                  <a:pt x="446837" y="49987"/>
                  <a:pt x="446431" y="50546"/>
                  <a:pt x="445618" y="51663"/>
                </a:cubicBezTo>
                <a:cubicBezTo>
                  <a:pt x="444805" y="52781"/>
                  <a:pt x="444043" y="54610"/>
                  <a:pt x="443332" y="57150"/>
                </a:cubicBezTo>
                <a:cubicBezTo>
                  <a:pt x="442621" y="59690"/>
                  <a:pt x="442265" y="63093"/>
                  <a:pt x="442265" y="67360"/>
                </a:cubicBezTo>
                <a:lnTo>
                  <a:pt x="442265" y="192633"/>
                </a:lnTo>
                <a:cubicBezTo>
                  <a:pt x="442265" y="194259"/>
                  <a:pt x="442824" y="195630"/>
                  <a:pt x="443942" y="196748"/>
                </a:cubicBezTo>
                <a:cubicBezTo>
                  <a:pt x="445059" y="197866"/>
                  <a:pt x="446431" y="198424"/>
                  <a:pt x="448056" y="198424"/>
                </a:cubicBezTo>
                <a:lnTo>
                  <a:pt x="459334" y="198424"/>
                </a:lnTo>
                <a:lnTo>
                  <a:pt x="459334" y="215798"/>
                </a:lnTo>
                <a:lnTo>
                  <a:pt x="418796" y="215798"/>
                </a:lnTo>
                <a:cubicBezTo>
                  <a:pt x="415138" y="215798"/>
                  <a:pt x="412039" y="214528"/>
                  <a:pt x="409499" y="211988"/>
                </a:cubicBezTo>
                <a:cubicBezTo>
                  <a:pt x="406959" y="209448"/>
                  <a:pt x="405689" y="206349"/>
                  <a:pt x="405689" y="202692"/>
                </a:cubicBezTo>
                <a:lnTo>
                  <a:pt x="405689" y="67360"/>
                </a:lnTo>
                <a:lnTo>
                  <a:pt x="379781" y="67360"/>
                </a:lnTo>
                <a:close/>
                <a:moveTo>
                  <a:pt x="579120" y="24079"/>
                </a:moveTo>
                <a:lnTo>
                  <a:pt x="579120" y="49987"/>
                </a:lnTo>
                <a:lnTo>
                  <a:pt x="615087" y="49987"/>
                </a:lnTo>
                <a:lnTo>
                  <a:pt x="615087" y="24079"/>
                </a:lnTo>
                <a:close/>
                <a:moveTo>
                  <a:pt x="532181" y="24079"/>
                </a:moveTo>
                <a:cubicBezTo>
                  <a:pt x="532181" y="24079"/>
                  <a:pt x="531165" y="24130"/>
                  <a:pt x="529133" y="24231"/>
                </a:cubicBezTo>
                <a:cubicBezTo>
                  <a:pt x="527101" y="24333"/>
                  <a:pt x="524510" y="24739"/>
                  <a:pt x="521361" y="25450"/>
                </a:cubicBezTo>
                <a:cubicBezTo>
                  <a:pt x="518211" y="26162"/>
                  <a:pt x="514706" y="27432"/>
                  <a:pt x="510845" y="29260"/>
                </a:cubicBezTo>
                <a:cubicBezTo>
                  <a:pt x="508000" y="31089"/>
                  <a:pt x="505816" y="33070"/>
                  <a:pt x="504292" y="35204"/>
                </a:cubicBezTo>
                <a:cubicBezTo>
                  <a:pt x="502768" y="37338"/>
                  <a:pt x="501803" y="38811"/>
                  <a:pt x="501396" y="39624"/>
                </a:cubicBezTo>
                <a:cubicBezTo>
                  <a:pt x="501396" y="39827"/>
                  <a:pt x="501396" y="39928"/>
                  <a:pt x="501396" y="39928"/>
                </a:cubicBezTo>
                <a:lnTo>
                  <a:pt x="501396" y="49987"/>
                </a:lnTo>
                <a:lnTo>
                  <a:pt x="542544" y="49987"/>
                </a:lnTo>
                <a:lnTo>
                  <a:pt x="542544" y="24079"/>
                </a:lnTo>
                <a:close/>
                <a:moveTo>
                  <a:pt x="465430" y="7620"/>
                </a:moveTo>
                <a:lnTo>
                  <a:pt x="501396" y="7620"/>
                </a:lnTo>
                <a:lnTo>
                  <a:pt x="501396" y="17373"/>
                </a:lnTo>
                <a:cubicBezTo>
                  <a:pt x="501396" y="17373"/>
                  <a:pt x="501498" y="17373"/>
                  <a:pt x="501701" y="17373"/>
                </a:cubicBezTo>
                <a:cubicBezTo>
                  <a:pt x="502920" y="16357"/>
                  <a:pt x="504343" y="15341"/>
                  <a:pt x="505968" y="14325"/>
                </a:cubicBezTo>
                <a:cubicBezTo>
                  <a:pt x="511048" y="11480"/>
                  <a:pt x="516027" y="9652"/>
                  <a:pt x="520904" y="8839"/>
                </a:cubicBezTo>
                <a:cubicBezTo>
                  <a:pt x="525780" y="8026"/>
                  <a:pt x="529133" y="7620"/>
                  <a:pt x="530962" y="7620"/>
                </a:cubicBezTo>
                <a:lnTo>
                  <a:pt x="655625" y="7620"/>
                </a:lnTo>
                <a:cubicBezTo>
                  <a:pt x="655625" y="7620"/>
                  <a:pt x="655219" y="8128"/>
                  <a:pt x="654406" y="9144"/>
                </a:cubicBezTo>
                <a:cubicBezTo>
                  <a:pt x="653593" y="10160"/>
                  <a:pt x="652831" y="11836"/>
                  <a:pt x="652120" y="14173"/>
                </a:cubicBezTo>
                <a:cubicBezTo>
                  <a:pt x="651409" y="16510"/>
                  <a:pt x="651053" y="19507"/>
                  <a:pt x="651053" y="23164"/>
                </a:cubicBezTo>
                <a:lnTo>
                  <a:pt x="651053" y="92354"/>
                </a:lnTo>
                <a:cubicBezTo>
                  <a:pt x="651053" y="97028"/>
                  <a:pt x="649224" y="101092"/>
                  <a:pt x="645567" y="104546"/>
                </a:cubicBezTo>
                <a:cubicBezTo>
                  <a:pt x="641909" y="108000"/>
                  <a:pt x="637540" y="109728"/>
                  <a:pt x="632460" y="109728"/>
                </a:cubicBezTo>
                <a:lnTo>
                  <a:pt x="579120" y="109728"/>
                </a:lnTo>
                <a:lnTo>
                  <a:pt x="579120" y="124663"/>
                </a:lnTo>
                <a:lnTo>
                  <a:pt x="630327" y="124663"/>
                </a:lnTo>
                <a:lnTo>
                  <a:pt x="633680" y="120396"/>
                </a:lnTo>
                <a:lnTo>
                  <a:pt x="657759" y="120396"/>
                </a:lnTo>
                <a:lnTo>
                  <a:pt x="642519" y="142036"/>
                </a:lnTo>
                <a:lnTo>
                  <a:pt x="579120" y="142036"/>
                </a:lnTo>
                <a:lnTo>
                  <a:pt x="579120" y="215798"/>
                </a:lnTo>
                <a:lnTo>
                  <a:pt x="542544" y="215798"/>
                </a:lnTo>
                <a:lnTo>
                  <a:pt x="542544" y="142036"/>
                </a:lnTo>
                <a:lnTo>
                  <a:pt x="465125" y="142036"/>
                </a:lnTo>
                <a:lnTo>
                  <a:pt x="465125" y="124663"/>
                </a:lnTo>
                <a:lnTo>
                  <a:pt x="542544" y="124663"/>
                </a:lnTo>
                <a:lnTo>
                  <a:pt x="542544" y="109728"/>
                </a:lnTo>
                <a:lnTo>
                  <a:pt x="465430" y="109728"/>
                </a:lnTo>
                <a:close/>
                <a:moveTo>
                  <a:pt x="379781" y="7620"/>
                </a:moveTo>
                <a:lnTo>
                  <a:pt x="442265" y="7620"/>
                </a:lnTo>
                <a:lnTo>
                  <a:pt x="442265" y="24993"/>
                </a:lnTo>
                <a:lnTo>
                  <a:pt x="379781" y="24993"/>
                </a:lnTo>
                <a:close/>
                <a:moveTo>
                  <a:pt x="118872" y="609"/>
                </a:moveTo>
                <a:lnTo>
                  <a:pt x="156058" y="609"/>
                </a:lnTo>
                <a:lnTo>
                  <a:pt x="162154" y="609"/>
                </a:lnTo>
                <a:cubicBezTo>
                  <a:pt x="162154" y="609"/>
                  <a:pt x="161697" y="1270"/>
                  <a:pt x="160782" y="2590"/>
                </a:cubicBezTo>
                <a:cubicBezTo>
                  <a:pt x="159868" y="3911"/>
                  <a:pt x="158954" y="5892"/>
                  <a:pt x="158039" y="8534"/>
                </a:cubicBezTo>
                <a:cubicBezTo>
                  <a:pt x="157125" y="11176"/>
                  <a:pt x="156464" y="14427"/>
                  <a:pt x="156058" y="18288"/>
                </a:cubicBezTo>
                <a:lnTo>
                  <a:pt x="156058" y="28651"/>
                </a:lnTo>
                <a:lnTo>
                  <a:pt x="275844" y="28651"/>
                </a:lnTo>
                <a:cubicBezTo>
                  <a:pt x="275844" y="28651"/>
                  <a:pt x="275336" y="29210"/>
                  <a:pt x="274320" y="30327"/>
                </a:cubicBezTo>
                <a:cubicBezTo>
                  <a:pt x="273304" y="31445"/>
                  <a:pt x="272288" y="33223"/>
                  <a:pt x="271272" y="35661"/>
                </a:cubicBezTo>
                <a:cubicBezTo>
                  <a:pt x="270256" y="38100"/>
                  <a:pt x="269748" y="41249"/>
                  <a:pt x="269748" y="45110"/>
                </a:cubicBezTo>
                <a:lnTo>
                  <a:pt x="269748" y="59740"/>
                </a:lnTo>
                <a:lnTo>
                  <a:pt x="233172" y="59740"/>
                </a:lnTo>
                <a:lnTo>
                  <a:pt x="233172" y="46024"/>
                </a:lnTo>
                <a:lnTo>
                  <a:pt x="64618" y="46024"/>
                </a:lnTo>
                <a:cubicBezTo>
                  <a:pt x="64618" y="46024"/>
                  <a:pt x="63500" y="46177"/>
                  <a:pt x="61265" y="46482"/>
                </a:cubicBezTo>
                <a:cubicBezTo>
                  <a:pt x="59030" y="46786"/>
                  <a:pt x="56338" y="47244"/>
                  <a:pt x="53188" y="47853"/>
                </a:cubicBezTo>
                <a:cubicBezTo>
                  <a:pt x="50038" y="48463"/>
                  <a:pt x="46940" y="49428"/>
                  <a:pt x="43892" y="50749"/>
                </a:cubicBezTo>
                <a:cubicBezTo>
                  <a:pt x="40844" y="52070"/>
                  <a:pt x="38507" y="53746"/>
                  <a:pt x="36881" y="55778"/>
                </a:cubicBezTo>
                <a:lnTo>
                  <a:pt x="36881" y="59740"/>
                </a:lnTo>
                <a:lnTo>
                  <a:pt x="0" y="59740"/>
                </a:lnTo>
                <a:lnTo>
                  <a:pt x="0" y="28651"/>
                </a:lnTo>
                <a:lnTo>
                  <a:pt x="36881" y="28651"/>
                </a:lnTo>
                <a:lnTo>
                  <a:pt x="36881" y="35356"/>
                </a:lnTo>
                <a:cubicBezTo>
                  <a:pt x="41758" y="32512"/>
                  <a:pt x="46584" y="30683"/>
                  <a:pt x="51359" y="29870"/>
                </a:cubicBezTo>
                <a:cubicBezTo>
                  <a:pt x="56134" y="29057"/>
                  <a:pt x="59436" y="28651"/>
                  <a:pt x="61265" y="28651"/>
                </a:cubicBezTo>
                <a:lnTo>
                  <a:pt x="118872" y="28651"/>
                </a:lnTo>
                <a:close/>
                <a:moveTo>
                  <a:pt x="259080" y="0"/>
                </a:moveTo>
                <a:lnTo>
                  <a:pt x="259080" y="10972"/>
                </a:lnTo>
                <a:lnTo>
                  <a:pt x="248717" y="12496"/>
                </a:lnTo>
                <a:lnTo>
                  <a:pt x="246584" y="22250"/>
                </a:lnTo>
                <a:lnTo>
                  <a:pt x="210008" y="22250"/>
                </a:lnTo>
                <a:lnTo>
                  <a:pt x="212446" y="7010"/>
                </a:lnTo>
                <a:close/>
                <a:moveTo>
                  <a:pt x="10059" y="0"/>
                </a:moveTo>
                <a:lnTo>
                  <a:pt x="56693" y="7010"/>
                </a:lnTo>
                <a:lnTo>
                  <a:pt x="59741" y="22555"/>
                </a:lnTo>
                <a:lnTo>
                  <a:pt x="23165" y="22555"/>
                </a:lnTo>
                <a:lnTo>
                  <a:pt x="20422" y="12496"/>
                </a:lnTo>
                <a:lnTo>
                  <a:pt x="10059" y="10972"/>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2400" spc="600">
              <a:latin typeface="字体传奇特战体-免费商用" panose="02000500000000000000" pitchFamily="2" charset="-122"/>
              <a:ea typeface="字体传奇特战体-免费商用" panose="02000500000000000000" pitchFamily="2" charset="-122"/>
            </a:endParaRPr>
          </a:p>
        </p:txBody>
      </p:sp>
      <p:sp>
        <p:nvSpPr>
          <p:cNvPr id="2" name="文本框 1"/>
          <p:cNvSpPr txBox="1"/>
          <p:nvPr/>
        </p:nvSpPr>
        <p:spPr>
          <a:xfrm>
            <a:off x="5681709" y="523783"/>
            <a:ext cx="1287262" cy="200055"/>
          </a:xfrm>
          <a:prstGeom prst="rect">
            <a:avLst/>
          </a:prstGeom>
          <a:noFill/>
        </p:spPr>
        <p:txBody>
          <a:bodyPr wrap="square" rtlCol="0">
            <a:spAutoFit/>
          </a:bodyPr>
          <a:lstStyle/>
          <a:p>
            <a:r>
              <a:rPr lang="en-US" altLang="zh-CN" sz="700" dirty="0">
                <a:solidFill>
                  <a:srgbClr val="FBF9F3"/>
                </a:solidFill>
              </a:rPr>
              <a:t>https://www.ypppt.com/</a:t>
            </a:r>
            <a:endParaRPr lang="zh-CN" altLang="en-US" sz="700" dirty="0">
              <a:solidFill>
                <a:srgbClr val="FBF9F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37" fill="hold" grpId="0" nodeType="after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250"/>
                                        <p:tgtEl>
                                          <p:spTgt spid="16"/>
                                        </p:tgtEl>
                                      </p:cBhvr>
                                    </p:animEffect>
                                  </p:childTnLst>
                                </p:cTn>
                              </p:par>
                            </p:childTnLst>
                          </p:cTn>
                        </p:par>
                        <p:par>
                          <p:cTn id="13" fill="hold" nodeType="afterGroup">
                            <p:stCondLst>
                              <p:cond delay="75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03</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要深刻把握新时代讲诚信的实践逻辑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14" name="Aichitds2"/>
          <p:cNvGrpSpPr/>
          <p:nvPr/>
        </p:nvGrpSpPr>
        <p:grpSpPr>
          <a:xfrm>
            <a:off x="2082850" y="2294731"/>
            <a:ext cx="9142198" cy="1951677"/>
            <a:chOff x="5419113" y="2718797"/>
            <a:chExt cx="7175786" cy="1951677"/>
          </a:xfrm>
        </p:grpSpPr>
        <p:cxnSp>
          <p:nvCxnSpPr>
            <p:cNvPr id="15" name="Aichitds2-1"/>
            <p:cNvCxnSpPr/>
            <p:nvPr/>
          </p:nvCxnSpPr>
          <p:spPr>
            <a:xfrm>
              <a:off x="5525436" y="4670474"/>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16" name="Aichitds2-2"/>
            <p:cNvSpPr/>
            <p:nvPr/>
          </p:nvSpPr>
          <p:spPr>
            <a:xfrm>
              <a:off x="5419113" y="2718797"/>
              <a:ext cx="7175786" cy="739048"/>
            </a:xfrm>
            <a:prstGeom prst="rect">
              <a:avLst/>
            </a:prstGeom>
          </p:spPr>
          <p:txBody>
            <a:bodyPr wrap="square">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lang="zh-CN" altLang="en-US"/>
                <a:t>对失信者在政府采购、招投标、融资担保、评先评优等方面实行一票否决，对信用等级优良的企业和个人在市场准入、土地使用、银行贷款、出口退税、政府采购、项目核准、工程招投标等方面优先考虑</a:t>
              </a:r>
              <a:endParaRPr kumimoji="0" lang="zh-CN" altLang="en-US" sz="1500" b="1" i="0" u="none" strike="noStrike" kern="1200" cap="none" spc="0" normalizeH="0" baseline="0" noProof="0">
                <a:ln>
                  <a:noFill/>
                </a:ln>
                <a:solidFill>
                  <a:srgbClr val="DE0000"/>
                </a:solidFill>
                <a:effectLst/>
                <a:uLnTx/>
                <a:uFillTx/>
                <a:latin typeface="阿里巴巴普惠体" panose="00020600040101010101" pitchFamily="18" charset="-122"/>
                <a:ea typeface="阿里巴巴普惠体" panose="00020600040101010101" pitchFamily="18" charset="-122"/>
                <a:cs typeface="+mn-cs"/>
              </a:endParaRPr>
            </a:p>
          </p:txBody>
        </p:sp>
      </p:grpSp>
      <p:grpSp>
        <p:nvGrpSpPr>
          <p:cNvPr id="17" name="Aichitds3"/>
          <p:cNvGrpSpPr/>
          <p:nvPr/>
        </p:nvGrpSpPr>
        <p:grpSpPr>
          <a:xfrm>
            <a:off x="2082850" y="4519340"/>
            <a:ext cx="9142198" cy="1206112"/>
            <a:chOff x="5419113" y="2248388"/>
            <a:chExt cx="7175786" cy="1206112"/>
          </a:xfrm>
        </p:grpSpPr>
        <p:cxnSp>
          <p:nvCxnSpPr>
            <p:cNvPr id="18" name="Aichitds3-1"/>
            <p:cNvCxnSpPr/>
            <p:nvPr/>
          </p:nvCxnSpPr>
          <p:spPr>
            <a:xfrm>
              <a:off x="5518127" y="3454500"/>
              <a:ext cx="7069463" cy="0"/>
            </a:xfrm>
            <a:prstGeom prst="line">
              <a:avLst/>
            </a:prstGeom>
            <a:noFill/>
            <a:ln w="19050" cap="rnd">
              <a:solidFill>
                <a:schemeClr val="bg1">
                  <a:lumMod val="65000"/>
                </a:schemeClr>
              </a:solidFill>
              <a:prstDash val="sysDash"/>
              <a:round/>
            </a:ln>
            <a:effectLst/>
          </p:spPr>
          <p:style>
            <a:lnRef idx="2">
              <a:schemeClr val="accent1">
                <a:shade val="50000"/>
              </a:schemeClr>
            </a:lnRef>
            <a:fillRef idx="1">
              <a:schemeClr val="accent1"/>
            </a:fillRef>
            <a:effectRef idx="0">
              <a:schemeClr val="accent1"/>
            </a:effectRef>
            <a:fontRef idx="minor">
              <a:schemeClr val="lt1"/>
            </a:fontRef>
          </p:style>
        </p:cxnSp>
        <p:sp>
          <p:nvSpPr>
            <p:cNvPr id="19" name="Aichitds3-2"/>
            <p:cNvSpPr/>
            <p:nvPr/>
          </p:nvSpPr>
          <p:spPr>
            <a:xfrm>
              <a:off x="5419113" y="2248388"/>
              <a:ext cx="7175786" cy="1147622"/>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t>要针对恶意拖欠和逃废债务、逃税骗税、商业欺诈、制假售假、拖欠职工工资等违法违规失信行为，开展失信专项治理行动，对不法分子出重拳、下猛药，使其受到应有的法律制裁，努力形成守信经营光荣，失信害民可耻的良好市场经济环境。 </a:t>
              </a:r>
            </a:p>
          </p:txBody>
        </p:sp>
      </p:grpSp>
      <p:sp>
        <p:nvSpPr>
          <p:cNvPr id="28" name="Aichitds4"/>
          <p:cNvSpPr txBox="1"/>
          <p:nvPr/>
        </p:nvSpPr>
        <p:spPr>
          <a:xfrm>
            <a:off x="2238570" y="3484806"/>
            <a:ext cx="8986478" cy="488671"/>
          </a:xfrm>
          <a:custGeom>
            <a:avLst/>
            <a:gdLst/>
            <a:ahLst/>
            <a:cxnLst/>
            <a:rect l="l" t="t" r="r" b="b"/>
            <a:pathLst>
              <a:path w="10092304" h="548804">
                <a:moveTo>
                  <a:pt x="9816256" y="513680"/>
                </a:moveTo>
                <a:lnTo>
                  <a:pt x="9820097" y="513680"/>
                </a:lnTo>
                <a:lnTo>
                  <a:pt x="9820097" y="526852"/>
                </a:lnTo>
                <a:lnTo>
                  <a:pt x="9816256" y="526852"/>
                </a:lnTo>
                <a:close/>
                <a:moveTo>
                  <a:pt x="9073306" y="513680"/>
                </a:moveTo>
                <a:lnTo>
                  <a:pt x="9077147" y="513680"/>
                </a:lnTo>
                <a:lnTo>
                  <a:pt x="9077147" y="526852"/>
                </a:lnTo>
                <a:lnTo>
                  <a:pt x="9073306" y="526852"/>
                </a:lnTo>
                <a:close/>
                <a:moveTo>
                  <a:pt x="8339881" y="513680"/>
                </a:moveTo>
                <a:lnTo>
                  <a:pt x="8343722" y="513680"/>
                </a:lnTo>
                <a:lnTo>
                  <a:pt x="8343722" y="526852"/>
                </a:lnTo>
                <a:lnTo>
                  <a:pt x="8339881" y="526852"/>
                </a:lnTo>
                <a:close/>
                <a:moveTo>
                  <a:pt x="7606457" y="513680"/>
                </a:moveTo>
                <a:lnTo>
                  <a:pt x="7610297" y="513680"/>
                </a:lnTo>
                <a:lnTo>
                  <a:pt x="7610297" y="526852"/>
                </a:lnTo>
                <a:lnTo>
                  <a:pt x="7606457" y="526852"/>
                </a:lnTo>
                <a:close/>
                <a:moveTo>
                  <a:pt x="6873031" y="513680"/>
                </a:moveTo>
                <a:lnTo>
                  <a:pt x="6876873" y="513680"/>
                </a:lnTo>
                <a:lnTo>
                  <a:pt x="6876873" y="526852"/>
                </a:lnTo>
                <a:lnTo>
                  <a:pt x="6873031" y="526852"/>
                </a:lnTo>
                <a:close/>
                <a:moveTo>
                  <a:pt x="6139606" y="513680"/>
                </a:moveTo>
                <a:lnTo>
                  <a:pt x="6143448" y="513680"/>
                </a:lnTo>
                <a:lnTo>
                  <a:pt x="6143448" y="526852"/>
                </a:lnTo>
                <a:lnTo>
                  <a:pt x="6139606" y="526852"/>
                </a:lnTo>
                <a:close/>
                <a:moveTo>
                  <a:pt x="5406181" y="513680"/>
                </a:moveTo>
                <a:lnTo>
                  <a:pt x="5410023" y="513680"/>
                </a:lnTo>
                <a:lnTo>
                  <a:pt x="5410023" y="526852"/>
                </a:lnTo>
                <a:lnTo>
                  <a:pt x="5406181" y="526852"/>
                </a:lnTo>
                <a:close/>
                <a:moveTo>
                  <a:pt x="4672756" y="513680"/>
                </a:moveTo>
                <a:lnTo>
                  <a:pt x="4676598" y="513680"/>
                </a:lnTo>
                <a:lnTo>
                  <a:pt x="4676598" y="526852"/>
                </a:lnTo>
                <a:lnTo>
                  <a:pt x="4672756" y="526852"/>
                </a:lnTo>
                <a:close/>
                <a:moveTo>
                  <a:pt x="3939331" y="513680"/>
                </a:moveTo>
                <a:lnTo>
                  <a:pt x="3943173" y="513680"/>
                </a:lnTo>
                <a:lnTo>
                  <a:pt x="3943173" y="526852"/>
                </a:lnTo>
                <a:lnTo>
                  <a:pt x="3939331" y="526852"/>
                </a:lnTo>
                <a:close/>
                <a:moveTo>
                  <a:pt x="2472482" y="513680"/>
                </a:moveTo>
                <a:lnTo>
                  <a:pt x="2476323" y="513680"/>
                </a:lnTo>
                <a:lnTo>
                  <a:pt x="2476323" y="526852"/>
                </a:lnTo>
                <a:lnTo>
                  <a:pt x="2472482" y="526852"/>
                </a:lnTo>
                <a:close/>
                <a:moveTo>
                  <a:pt x="1739057" y="513680"/>
                </a:moveTo>
                <a:lnTo>
                  <a:pt x="1742899" y="513680"/>
                </a:lnTo>
                <a:lnTo>
                  <a:pt x="1742899" y="526852"/>
                </a:lnTo>
                <a:lnTo>
                  <a:pt x="1739057" y="526852"/>
                </a:lnTo>
                <a:close/>
                <a:moveTo>
                  <a:pt x="1005632" y="513680"/>
                </a:moveTo>
                <a:lnTo>
                  <a:pt x="1009473" y="513680"/>
                </a:lnTo>
                <a:lnTo>
                  <a:pt x="1009473" y="526852"/>
                </a:lnTo>
                <a:lnTo>
                  <a:pt x="1005632" y="526852"/>
                </a:lnTo>
                <a:close/>
                <a:moveTo>
                  <a:pt x="272207" y="513680"/>
                </a:moveTo>
                <a:lnTo>
                  <a:pt x="276048" y="513680"/>
                </a:lnTo>
                <a:lnTo>
                  <a:pt x="276048" y="526852"/>
                </a:lnTo>
                <a:lnTo>
                  <a:pt x="272207" y="526852"/>
                </a:lnTo>
                <a:close/>
                <a:moveTo>
                  <a:pt x="9816256" y="482399"/>
                </a:moveTo>
                <a:lnTo>
                  <a:pt x="9820097" y="482399"/>
                </a:lnTo>
                <a:lnTo>
                  <a:pt x="9820097" y="498314"/>
                </a:lnTo>
                <a:lnTo>
                  <a:pt x="9816256" y="498314"/>
                </a:lnTo>
                <a:close/>
                <a:moveTo>
                  <a:pt x="9073306" y="482399"/>
                </a:moveTo>
                <a:lnTo>
                  <a:pt x="9077147" y="482399"/>
                </a:lnTo>
                <a:lnTo>
                  <a:pt x="9077147" y="498314"/>
                </a:lnTo>
                <a:lnTo>
                  <a:pt x="9073306" y="498314"/>
                </a:lnTo>
                <a:close/>
                <a:moveTo>
                  <a:pt x="8339881" y="482399"/>
                </a:moveTo>
                <a:lnTo>
                  <a:pt x="8343722" y="482399"/>
                </a:lnTo>
                <a:lnTo>
                  <a:pt x="8343722" y="498314"/>
                </a:lnTo>
                <a:lnTo>
                  <a:pt x="8339881" y="498314"/>
                </a:lnTo>
                <a:close/>
                <a:moveTo>
                  <a:pt x="7606457" y="482399"/>
                </a:moveTo>
                <a:lnTo>
                  <a:pt x="7610297" y="482399"/>
                </a:lnTo>
                <a:lnTo>
                  <a:pt x="7610297" y="498314"/>
                </a:lnTo>
                <a:lnTo>
                  <a:pt x="7606457" y="498314"/>
                </a:lnTo>
                <a:close/>
                <a:moveTo>
                  <a:pt x="5406181" y="482399"/>
                </a:moveTo>
                <a:lnTo>
                  <a:pt x="5410023" y="482399"/>
                </a:lnTo>
                <a:lnTo>
                  <a:pt x="5410023" y="498314"/>
                </a:lnTo>
                <a:lnTo>
                  <a:pt x="5406181" y="498314"/>
                </a:lnTo>
                <a:close/>
                <a:moveTo>
                  <a:pt x="4672756" y="482399"/>
                </a:moveTo>
                <a:lnTo>
                  <a:pt x="4676598" y="482399"/>
                </a:lnTo>
                <a:lnTo>
                  <a:pt x="4676598" y="498314"/>
                </a:lnTo>
                <a:lnTo>
                  <a:pt x="4672756" y="498314"/>
                </a:lnTo>
                <a:close/>
                <a:moveTo>
                  <a:pt x="2472482" y="482399"/>
                </a:moveTo>
                <a:lnTo>
                  <a:pt x="2476323" y="482399"/>
                </a:lnTo>
                <a:lnTo>
                  <a:pt x="2476323" y="498314"/>
                </a:lnTo>
                <a:lnTo>
                  <a:pt x="2472482" y="498314"/>
                </a:lnTo>
                <a:close/>
                <a:moveTo>
                  <a:pt x="9073306" y="453861"/>
                </a:moveTo>
                <a:lnTo>
                  <a:pt x="9077147" y="453861"/>
                </a:lnTo>
                <a:lnTo>
                  <a:pt x="9077147" y="471971"/>
                </a:lnTo>
                <a:lnTo>
                  <a:pt x="9073306" y="471971"/>
                </a:lnTo>
                <a:close/>
                <a:moveTo>
                  <a:pt x="8339881" y="453861"/>
                </a:moveTo>
                <a:lnTo>
                  <a:pt x="8343722" y="453861"/>
                </a:lnTo>
                <a:lnTo>
                  <a:pt x="8343722" y="471971"/>
                </a:lnTo>
                <a:lnTo>
                  <a:pt x="8339881" y="471971"/>
                </a:lnTo>
                <a:close/>
                <a:moveTo>
                  <a:pt x="7606457" y="453861"/>
                </a:moveTo>
                <a:lnTo>
                  <a:pt x="7610297" y="453861"/>
                </a:lnTo>
                <a:lnTo>
                  <a:pt x="7610297" y="471971"/>
                </a:lnTo>
                <a:lnTo>
                  <a:pt x="7606457" y="471971"/>
                </a:lnTo>
                <a:close/>
                <a:moveTo>
                  <a:pt x="5406181" y="453861"/>
                </a:moveTo>
                <a:lnTo>
                  <a:pt x="5410023" y="453861"/>
                </a:lnTo>
                <a:lnTo>
                  <a:pt x="5410023" y="471971"/>
                </a:lnTo>
                <a:lnTo>
                  <a:pt x="5406181" y="471971"/>
                </a:lnTo>
                <a:close/>
                <a:moveTo>
                  <a:pt x="4672756" y="453861"/>
                </a:moveTo>
                <a:lnTo>
                  <a:pt x="4676598" y="453861"/>
                </a:lnTo>
                <a:lnTo>
                  <a:pt x="4676598" y="471971"/>
                </a:lnTo>
                <a:lnTo>
                  <a:pt x="4672756" y="471971"/>
                </a:lnTo>
                <a:close/>
                <a:moveTo>
                  <a:pt x="2472482" y="453861"/>
                </a:moveTo>
                <a:lnTo>
                  <a:pt x="2476323" y="453861"/>
                </a:lnTo>
                <a:lnTo>
                  <a:pt x="2476323" y="471971"/>
                </a:lnTo>
                <a:lnTo>
                  <a:pt x="2472482" y="471971"/>
                </a:lnTo>
                <a:close/>
                <a:moveTo>
                  <a:pt x="9073306" y="429713"/>
                </a:moveTo>
                <a:lnTo>
                  <a:pt x="9077147" y="429713"/>
                </a:lnTo>
                <a:lnTo>
                  <a:pt x="9077147" y="442336"/>
                </a:lnTo>
                <a:lnTo>
                  <a:pt x="9073306" y="442336"/>
                </a:lnTo>
                <a:close/>
                <a:moveTo>
                  <a:pt x="6873031" y="429713"/>
                </a:moveTo>
                <a:lnTo>
                  <a:pt x="6876873" y="429713"/>
                </a:lnTo>
                <a:lnTo>
                  <a:pt x="6876873" y="442336"/>
                </a:lnTo>
                <a:lnTo>
                  <a:pt x="6873031" y="442336"/>
                </a:lnTo>
                <a:close/>
                <a:moveTo>
                  <a:pt x="6139606" y="429713"/>
                </a:moveTo>
                <a:lnTo>
                  <a:pt x="6143448" y="429713"/>
                </a:lnTo>
                <a:lnTo>
                  <a:pt x="6143448" y="442336"/>
                </a:lnTo>
                <a:lnTo>
                  <a:pt x="6139606" y="442336"/>
                </a:lnTo>
                <a:close/>
                <a:moveTo>
                  <a:pt x="5406181" y="429713"/>
                </a:moveTo>
                <a:lnTo>
                  <a:pt x="5410023" y="429713"/>
                </a:lnTo>
                <a:lnTo>
                  <a:pt x="5410023" y="442336"/>
                </a:lnTo>
                <a:lnTo>
                  <a:pt x="5406181" y="442336"/>
                </a:lnTo>
                <a:close/>
                <a:moveTo>
                  <a:pt x="4672756" y="429713"/>
                </a:moveTo>
                <a:lnTo>
                  <a:pt x="4676598" y="429713"/>
                </a:lnTo>
                <a:lnTo>
                  <a:pt x="4676598" y="442336"/>
                </a:lnTo>
                <a:lnTo>
                  <a:pt x="4672756" y="442336"/>
                </a:lnTo>
                <a:close/>
                <a:moveTo>
                  <a:pt x="3939331" y="429713"/>
                </a:moveTo>
                <a:lnTo>
                  <a:pt x="3943173" y="429713"/>
                </a:lnTo>
                <a:lnTo>
                  <a:pt x="3943173" y="442336"/>
                </a:lnTo>
                <a:lnTo>
                  <a:pt x="3939331" y="442336"/>
                </a:lnTo>
                <a:close/>
                <a:moveTo>
                  <a:pt x="2472482" y="429713"/>
                </a:moveTo>
                <a:lnTo>
                  <a:pt x="2476323" y="429713"/>
                </a:lnTo>
                <a:lnTo>
                  <a:pt x="2476323" y="442336"/>
                </a:lnTo>
                <a:lnTo>
                  <a:pt x="2472482" y="442336"/>
                </a:lnTo>
                <a:close/>
                <a:moveTo>
                  <a:pt x="1739057" y="429713"/>
                </a:moveTo>
                <a:lnTo>
                  <a:pt x="1742899" y="429713"/>
                </a:lnTo>
                <a:lnTo>
                  <a:pt x="1742899" y="442336"/>
                </a:lnTo>
                <a:lnTo>
                  <a:pt x="1739057" y="442336"/>
                </a:lnTo>
                <a:close/>
                <a:moveTo>
                  <a:pt x="1005632" y="429713"/>
                </a:moveTo>
                <a:lnTo>
                  <a:pt x="1009473" y="429713"/>
                </a:lnTo>
                <a:lnTo>
                  <a:pt x="1009473" y="442336"/>
                </a:lnTo>
                <a:lnTo>
                  <a:pt x="1005632" y="442336"/>
                </a:lnTo>
                <a:close/>
                <a:moveTo>
                  <a:pt x="272207" y="429713"/>
                </a:moveTo>
                <a:lnTo>
                  <a:pt x="276048" y="429713"/>
                </a:lnTo>
                <a:lnTo>
                  <a:pt x="276048" y="442336"/>
                </a:lnTo>
                <a:lnTo>
                  <a:pt x="272207" y="442336"/>
                </a:lnTo>
                <a:close/>
                <a:moveTo>
                  <a:pt x="9816256" y="401724"/>
                </a:moveTo>
                <a:lnTo>
                  <a:pt x="9820097" y="401724"/>
                </a:lnTo>
                <a:lnTo>
                  <a:pt x="9820097" y="416542"/>
                </a:lnTo>
                <a:lnTo>
                  <a:pt x="9816256" y="416542"/>
                </a:lnTo>
                <a:close/>
                <a:moveTo>
                  <a:pt x="6139606" y="401724"/>
                </a:moveTo>
                <a:lnTo>
                  <a:pt x="6143448" y="401724"/>
                </a:lnTo>
                <a:lnTo>
                  <a:pt x="6143448" y="416542"/>
                </a:lnTo>
                <a:lnTo>
                  <a:pt x="6139606" y="416542"/>
                </a:lnTo>
                <a:close/>
                <a:moveTo>
                  <a:pt x="5406181" y="401724"/>
                </a:moveTo>
                <a:lnTo>
                  <a:pt x="5410023" y="401724"/>
                </a:lnTo>
                <a:lnTo>
                  <a:pt x="5410023" y="416542"/>
                </a:lnTo>
                <a:lnTo>
                  <a:pt x="5406181" y="416542"/>
                </a:lnTo>
                <a:close/>
                <a:moveTo>
                  <a:pt x="4672756" y="401724"/>
                </a:moveTo>
                <a:lnTo>
                  <a:pt x="4676598" y="401724"/>
                </a:lnTo>
                <a:lnTo>
                  <a:pt x="4676598" y="416542"/>
                </a:lnTo>
                <a:lnTo>
                  <a:pt x="4672756" y="416542"/>
                </a:lnTo>
                <a:close/>
                <a:moveTo>
                  <a:pt x="3939331" y="401724"/>
                </a:moveTo>
                <a:lnTo>
                  <a:pt x="3943173" y="401724"/>
                </a:lnTo>
                <a:lnTo>
                  <a:pt x="3943173" y="416542"/>
                </a:lnTo>
                <a:lnTo>
                  <a:pt x="3939331" y="416542"/>
                </a:lnTo>
                <a:close/>
                <a:moveTo>
                  <a:pt x="2472482" y="401724"/>
                </a:moveTo>
                <a:lnTo>
                  <a:pt x="2476323" y="401724"/>
                </a:lnTo>
                <a:lnTo>
                  <a:pt x="2476323" y="416542"/>
                </a:lnTo>
                <a:lnTo>
                  <a:pt x="2472482" y="416542"/>
                </a:lnTo>
                <a:close/>
                <a:moveTo>
                  <a:pt x="1005632" y="401724"/>
                </a:moveTo>
                <a:lnTo>
                  <a:pt x="1009473" y="401724"/>
                </a:lnTo>
                <a:lnTo>
                  <a:pt x="1009473" y="416542"/>
                </a:lnTo>
                <a:lnTo>
                  <a:pt x="1005632" y="416542"/>
                </a:lnTo>
                <a:close/>
                <a:moveTo>
                  <a:pt x="272207" y="401724"/>
                </a:moveTo>
                <a:lnTo>
                  <a:pt x="276048" y="401724"/>
                </a:lnTo>
                <a:lnTo>
                  <a:pt x="276048" y="416542"/>
                </a:lnTo>
                <a:lnTo>
                  <a:pt x="272207" y="416542"/>
                </a:lnTo>
                <a:close/>
                <a:moveTo>
                  <a:pt x="6262538" y="378675"/>
                </a:moveTo>
                <a:lnTo>
                  <a:pt x="6174730" y="389651"/>
                </a:lnTo>
                <a:cubicBezTo>
                  <a:pt x="6146924" y="389651"/>
                  <a:pt x="6133020" y="395505"/>
                  <a:pt x="6133020" y="407213"/>
                </a:cubicBezTo>
                <a:lnTo>
                  <a:pt x="6133020" y="435750"/>
                </a:lnTo>
                <a:cubicBezTo>
                  <a:pt x="6133020" y="445995"/>
                  <a:pt x="6135216" y="452214"/>
                  <a:pt x="6139606" y="454410"/>
                </a:cubicBezTo>
                <a:lnTo>
                  <a:pt x="6139606" y="453861"/>
                </a:lnTo>
                <a:lnTo>
                  <a:pt x="6143448" y="453861"/>
                </a:lnTo>
                <a:lnTo>
                  <a:pt x="6143448" y="455507"/>
                </a:lnTo>
                <a:lnTo>
                  <a:pt x="6143997" y="455507"/>
                </a:lnTo>
                <a:cubicBezTo>
                  <a:pt x="6161558" y="455507"/>
                  <a:pt x="6197414" y="453312"/>
                  <a:pt x="6251562" y="448922"/>
                </a:cubicBezTo>
                <a:cubicBezTo>
                  <a:pt x="6264733" y="448922"/>
                  <a:pt x="6271319" y="428433"/>
                  <a:pt x="6271319" y="387456"/>
                </a:cubicBezTo>
                <a:cubicBezTo>
                  <a:pt x="6271319" y="383065"/>
                  <a:pt x="6268392" y="380138"/>
                  <a:pt x="6262538" y="378675"/>
                </a:cubicBezTo>
                <a:close/>
                <a:moveTo>
                  <a:pt x="1128563" y="378675"/>
                </a:moveTo>
                <a:lnTo>
                  <a:pt x="1040755" y="389651"/>
                </a:lnTo>
                <a:cubicBezTo>
                  <a:pt x="1012949" y="389651"/>
                  <a:pt x="999046" y="395505"/>
                  <a:pt x="999046" y="407213"/>
                </a:cubicBezTo>
                <a:lnTo>
                  <a:pt x="999046" y="435750"/>
                </a:lnTo>
                <a:cubicBezTo>
                  <a:pt x="999046" y="445995"/>
                  <a:pt x="1001242" y="452214"/>
                  <a:pt x="1005632" y="454410"/>
                </a:cubicBezTo>
                <a:lnTo>
                  <a:pt x="1005632" y="453861"/>
                </a:lnTo>
                <a:lnTo>
                  <a:pt x="1009473" y="453861"/>
                </a:lnTo>
                <a:lnTo>
                  <a:pt x="1009473" y="455507"/>
                </a:lnTo>
                <a:lnTo>
                  <a:pt x="1010022" y="455507"/>
                </a:lnTo>
                <a:cubicBezTo>
                  <a:pt x="1027584" y="455507"/>
                  <a:pt x="1063440" y="453312"/>
                  <a:pt x="1117587" y="448922"/>
                </a:cubicBezTo>
                <a:cubicBezTo>
                  <a:pt x="1130759" y="448922"/>
                  <a:pt x="1137344" y="428433"/>
                  <a:pt x="1137344" y="387456"/>
                </a:cubicBezTo>
                <a:cubicBezTo>
                  <a:pt x="1137344" y="383065"/>
                  <a:pt x="1134418" y="380138"/>
                  <a:pt x="1128563" y="378675"/>
                </a:cubicBezTo>
                <a:close/>
                <a:moveTo>
                  <a:pt x="9816256" y="377028"/>
                </a:moveTo>
                <a:lnTo>
                  <a:pt x="9820097" y="377028"/>
                </a:lnTo>
                <a:lnTo>
                  <a:pt x="9820097" y="388004"/>
                </a:lnTo>
                <a:lnTo>
                  <a:pt x="9816256" y="388004"/>
                </a:lnTo>
                <a:close/>
                <a:moveTo>
                  <a:pt x="8339881" y="377028"/>
                </a:moveTo>
                <a:lnTo>
                  <a:pt x="8343722" y="377028"/>
                </a:lnTo>
                <a:lnTo>
                  <a:pt x="8343722" y="388004"/>
                </a:lnTo>
                <a:lnTo>
                  <a:pt x="8339881" y="388004"/>
                </a:lnTo>
                <a:close/>
                <a:moveTo>
                  <a:pt x="7606457" y="377028"/>
                </a:moveTo>
                <a:lnTo>
                  <a:pt x="7610297" y="377028"/>
                </a:lnTo>
                <a:lnTo>
                  <a:pt x="7610297" y="388004"/>
                </a:lnTo>
                <a:lnTo>
                  <a:pt x="7606457" y="388004"/>
                </a:lnTo>
                <a:close/>
                <a:moveTo>
                  <a:pt x="5406181" y="377028"/>
                </a:moveTo>
                <a:lnTo>
                  <a:pt x="5410023" y="377028"/>
                </a:lnTo>
                <a:lnTo>
                  <a:pt x="5410023" y="388004"/>
                </a:lnTo>
                <a:lnTo>
                  <a:pt x="5406181" y="388004"/>
                </a:lnTo>
                <a:close/>
                <a:moveTo>
                  <a:pt x="4672756" y="377028"/>
                </a:moveTo>
                <a:lnTo>
                  <a:pt x="4676598" y="377028"/>
                </a:lnTo>
                <a:lnTo>
                  <a:pt x="4676598" y="388004"/>
                </a:lnTo>
                <a:lnTo>
                  <a:pt x="4672756" y="388004"/>
                </a:lnTo>
                <a:close/>
                <a:moveTo>
                  <a:pt x="2472482" y="377028"/>
                </a:moveTo>
                <a:lnTo>
                  <a:pt x="2476323" y="377028"/>
                </a:lnTo>
                <a:lnTo>
                  <a:pt x="2476323" y="388004"/>
                </a:lnTo>
                <a:lnTo>
                  <a:pt x="2472482" y="388004"/>
                </a:lnTo>
                <a:close/>
                <a:moveTo>
                  <a:pt x="272207" y="377028"/>
                </a:moveTo>
                <a:lnTo>
                  <a:pt x="276048" y="377028"/>
                </a:lnTo>
                <a:lnTo>
                  <a:pt x="276048" y="388004"/>
                </a:lnTo>
                <a:lnTo>
                  <a:pt x="272207" y="388004"/>
                </a:lnTo>
                <a:close/>
                <a:moveTo>
                  <a:pt x="3866889" y="374284"/>
                </a:moveTo>
                <a:cubicBezTo>
                  <a:pt x="3874206" y="376114"/>
                  <a:pt x="3877865" y="378309"/>
                  <a:pt x="3877865" y="380870"/>
                </a:cubicBezTo>
                <a:lnTo>
                  <a:pt x="3877865" y="389651"/>
                </a:lnTo>
                <a:cubicBezTo>
                  <a:pt x="3875670" y="394041"/>
                  <a:pt x="3873475" y="396236"/>
                  <a:pt x="3871280" y="396236"/>
                </a:cubicBezTo>
                <a:cubicBezTo>
                  <a:pt x="3785666" y="438677"/>
                  <a:pt x="3738835" y="459898"/>
                  <a:pt x="3730786" y="459898"/>
                </a:cubicBezTo>
                <a:lnTo>
                  <a:pt x="3726395" y="459898"/>
                </a:lnTo>
                <a:cubicBezTo>
                  <a:pt x="3709931" y="459898"/>
                  <a:pt x="3698955" y="454044"/>
                  <a:pt x="3693467" y="442336"/>
                </a:cubicBezTo>
                <a:cubicBezTo>
                  <a:pt x="3693467" y="440141"/>
                  <a:pt x="3694931" y="436482"/>
                  <a:pt x="3697858" y="431360"/>
                </a:cubicBezTo>
                <a:close/>
                <a:moveTo>
                  <a:pt x="3317862" y="372089"/>
                </a:moveTo>
                <a:cubicBezTo>
                  <a:pt x="3259323" y="373187"/>
                  <a:pt x="3230054" y="379041"/>
                  <a:pt x="3230054" y="389651"/>
                </a:cubicBezTo>
                <a:cubicBezTo>
                  <a:pt x="3230054" y="435019"/>
                  <a:pt x="3233712" y="457703"/>
                  <a:pt x="3241030" y="457703"/>
                </a:cubicBezTo>
                <a:lnTo>
                  <a:pt x="3256396" y="457703"/>
                </a:lnTo>
                <a:cubicBezTo>
                  <a:pt x="3280544" y="457703"/>
                  <a:pt x="3300301" y="456239"/>
                  <a:pt x="3315667" y="453312"/>
                </a:cubicBezTo>
                <a:cubicBezTo>
                  <a:pt x="3322984" y="453312"/>
                  <a:pt x="3326643" y="429165"/>
                  <a:pt x="3326643" y="380870"/>
                </a:cubicBezTo>
                <a:cubicBezTo>
                  <a:pt x="3326643" y="379041"/>
                  <a:pt x="3325180" y="376114"/>
                  <a:pt x="3322253" y="372089"/>
                </a:cubicBezTo>
                <a:close/>
                <a:moveTo>
                  <a:pt x="9816256" y="346295"/>
                </a:moveTo>
                <a:lnTo>
                  <a:pt x="9820097" y="346295"/>
                </a:lnTo>
                <a:lnTo>
                  <a:pt x="9820097" y="363857"/>
                </a:lnTo>
                <a:lnTo>
                  <a:pt x="9816256" y="363857"/>
                </a:lnTo>
                <a:close/>
                <a:moveTo>
                  <a:pt x="9073306" y="346295"/>
                </a:moveTo>
                <a:lnTo>
                  <a:pt x="9077147" y="346295"/>
                </a:lnTo>
                <a:lnTo>
                  <a:pt x="9077147" y="361388"/>
                </a:lnTo>
                <a:lnTo>
                  <a:pt x="9073483" y="363857"/>
                </a:lnTo>
                <a:lnTo>
                  <a:pt x="9073306" y="363857"/>
                </a:lnTo>
                <a:close/>
                <a:moveTo>
                  <a:pt x="8339881" y="346295"/>
                </a:moveTo>
                <a:lnTo>
                  <a:pt x="8343722" y="346295"/>
                </a:lnTo>
                <a:lnTo>
                  <a:pt x="8343722" y="363857"/>
                </a:lnTo>
                <a:lnTo>
                  <a:pt x="8339881" y="363857"/>
                </a:lnTo>
                <a:close/>
                <a:moveTo>
                  <a:pt x="7606457" y="346295"/>
                </a:moveTo>
                <a:lnTo>
                  <a:pt x="7610297" y="346295"/>
                </a:lnTo>
                <a:lnTo>
                  <a:pt x="7610297" y="363857"/>
                </a:lnTo>
                <a:lnTo>
                  <a:pt x="7606457" y="363857"/>
                </a:lnTo>
                <a:close/>
                <a:moveTo>
                  <a:pt x="6139606" y="346295"/>
                </a:moveTo>
                <a:lnTo>
                  <a:pt x="6143448" y="346295"/>
                </a:lnTo>
                <a:lnTo>
                  <a:pt x="6143448" y="363857"/>
                </a:lnTo>
                <a:lnTo>
                  <a:pt x="6139606" y="363857"/>
                </a:lnTo>
                <a:close/>
                <a:moveTo>
                  <a:pt x="5406181" y="346295"/>
                </a:moveTo>
                <a:lnTo>
                  <a:pt x="5410023" y="346295"/>
                </a:lnTo>
                <a:lnTo>
                  <a:pt x="5410023" y="363857"/>
                </a:lnTo>
                <a:lnTo>
                  <a:pt x="5406181" y="363857"/>
                </a:lnTo>
                <a:close/>
                <a:moveTo>
                  <a:pt x="4672756" y="346295"/>
                </a:moveTo>
                <a:lnTo>
                  <a:pt x="4676598" y="346295"/>
                </a:lnTo>
                <a:lnTo>
                  <a:pt x="4676598" y="363857"/>
                </a:lnTo>
                <a:lnTo>
                  <a:pt x="4672756" y="363857"/>
                </a:lnTo>
                <a:close/>
                <a:moveTo>
                  <a:pt x="2472482" y="346295"/>
                </a:moveTo>
                <a:lnTo>
                  <a:pt x="2476323" y="346295"/>
                </a:lnTo>
                <a:lnTo>
                  <a:pt x="2476323" y="363857"/>
                </a:lnTo>
                <a:lnTo>
                  <a:pt x="2472482" y="363857"/>
                </a:lnTo>
                <a:close/>
                <a:moveTo>
                  <a:pt x="1005632" y="346295"/>
                </a:moveTo>
                <a:lnTo>
                  <a:pt x="1009473" y="346295"/>
                </a:lnTo>
                <a:lnTo>
                  <a:pt x="1009473" y="363857"/>
                </a:lnTo>
                <a:lnTo>
                  <a:pt x="1005632" y="363857"/>
                </a:lnTo>
                <a:close/>
                <a:moveTo>
                  <a:pt x="272207" y="346295"/>
                </a:moveTo>
                <a:lnTo>
                  <a:pt x="276048" y="346295"/>
                </a:lnTo>
                <a:lnTo>
                  <a:pt x="276048" y="363857"/>
                </a:lnTo>
                <a:lnTo>
                  <a:pt x="272207" y="363857"/>
                </a:lnTo>
                <a:close/>
                <a:moveTo>
                  <a:pt x="6954254" y="336966"/>
                </a:moveTo>
                <a:cubicBezTo>
                  <a:pt x="6920594" y="341356"/>
                  <a:pt x="6894801" y="345015"/>
                  <a:pt x="6876873" y="347942"/>
                </a:cubicBezTo>
                <a:lnTo>
                  <a:pt x="6876873" y="363857"/>
                </a:lnTo>
                <a:lnTo>
                  <a:pt x="6873031" y="363857"/>
                </a:lnTo>
                <a:lnTo>
                  <a:pt x="6873031" y="348491"/>
                </a:lnTo>
                <a:cubicBezTo>
                  <a:pt x="6869007" y="349222"/>
                  <a:pt x="6866812" y="349771"/>
                  <a:pt x="6866445" y="350137"/>
                </a:cubicBezTo>
                <a:cubicBezTo>
                  <a:pt x="6831322" y="350137"/>
                  <a:pt x="6813760" y="356723"/>
                  <a:pt x="6813760" y="369894"/>
                </a:cubicBezTo>
                <a:lnTo>
                  <a:pt x="6813760" y="376480"/>
                </a:lnTo>
                <a:cubicBezTo>
                  <a:pt x="6813760" y="384163"/>
                  <a:pt x="6816687" y="389285"/>
                  <a:pt x="6822541" y="391846"/>
                </a:cubicBezTo>
                <a:lnTo>
                  <a:pt x="6824736" y="391846"/>
                </a:lnTo>
                <a:cubicBezTo>
                  <a:pt x="6834615" y="391846"/>
                  <a:pt x="6850713" y="389834"/>
                  <a:pt x="6873031" y="385809"/>
                </a:cubicBezTo>
                <a:lnTo>
                  <a:pt x="6873031" y="377028"/>
                </a:lnTo>
                <a:lnTo>
                  <a:pt x="6876873" y="377028"/>
                </a:lnTo>
                <a:lnTo>
                  <a:pt x="6876873" y="384712"/>
                </a:lnTo>
                <a:lnTo>
                  <a:pt x="6914740" y="376480"/>
                </a:lnTo>
                <a:cubicBezTo>
                  <a:pt x="6926083" y="376480"/>
                  <a:pt x="6935595" y="381602"/>
                  <a:pt x="6943278" y="391846"/>
                </a:cubicBezTo>
                <a:lnTo>
                  <a:pt x="6943278" y="400627"/>
                </a:lnTo>
                <a:cubicBezTo>
                  <a:pt x="6943278" y="405749"/>
                  <a:pt x="6921143" y="410871"/>
                  <a:pt x="6876873" y="415993"/>
                </a:cubicBezTo>
                <a:lnTo>
                  <a:pt x="6876873" y="416542"/>
                </a:lnTo>
                <a:lnTo>
                  <a:pt x="6874678" y="416542"/>
                </a:lnTo>
                <a:lnTo>
                  <a:pt x="6859860" y="418189"/>
                </a:lnTo>
                <a:cubicBezTo>
                  <a:pt x="6832054" y="418189"/>
                  <a:pt x="6818151" y="424043"/>
                  <a:pt x="6818151" y="435750"/>
                </a:cubicBezTo>
                <a:lnTo>
                  <a:pt x="6818151" y="446726"/>
                </a:lnTo>
                <a:cubicBezTo>
                  <a:pt x="6818151" y="458434"/>
                  <a:pt x="6821078" y="465020"/>
                  <a:pt x="6826932" y="466483"/>
                </a:cubicBezTo>
                <a:cubicBezTo>
                  <a:pt x="6844128" y="466483"/>
                  <a:pt x="6859494" y="465752"/>
                  <a:pt x="6873031" y="464288"/>
                </a:cubicBezTo>
                <a:lnTo>
                  <a:pt x="6873031" y="453861"/>
                </a:lnTo>
                <a:lnTo>
                  <a:pt x="6876873" y="453861"/>
                </a:lnTo>
                <a:lnTo>
                  <a:pt x="6876873" y="464288"/>
                </a:lnTo>
                <a:cubicBezTo>
                  <a:pt x="6892971" y="462459"/>
                  <a:pt x="6908521" y="460264"/>
                  <a:pt x="6923521" y="457703"/>
                </a:cubicBezTo>
                <a:cubicBezTo>
                  <a:pt x="6928643" y="457703"/>
                  <a:pt x="6936692" y="459166"/>
                  <a:pt x="6947668" y="462093"/>
                </a:cubicBezTo>
                <a:cubicBezTo>
                  <a:pt x="6960840" y="462093"/>
                  <a:pt x="6967425" y="426238"/>
                  <a:pt x="6967425" y="354527"/>
                </a:cubicBezTo>
                <a:cubicBezTo>
                  <a:pt x="6967425" y="345381"/>
                  <a:pt x="6963035" y="339527"/>
                  <a:pt x="6954254" y="336966"/>
                </a:cubicBezTo>
                <a:close/>
                <a:moveTo>
                  <a:pt x="1820280" y="336966"/>
                </a:moveTo>
                <a:cubicBezTo>
                  <a:pt x="1786620" y="341356"/>
                  <a:pt x="1760826" y="345015"/>
                  <a:pt x="1742899" y="347942"/>
                </a:cubicBezTo>
                <a:lnTo>
                  <a:pt x="1742899" y="363857"/>
                </a:lnTo>
                <a:lnTo>
                  <a:pt x="1739057" y="363857"/>
                </a:lnTo>
                <a:lnTo>
                  <a:pt x="1739057" y="348491"/>
                </a:lnTo>
                <a:cubicBezTo>
                  <a:pt x="1735032" y="349222"/>
                  <a:pt x="1732837" y="349771"/>
                  <a:pt x="1732471" y="350137"/>
                </a:cubicBezTo>
                <a:cubicBezTo>
                  <a:pt x="1697348" y="350137"/>
                  <a:pt x="1679786" y="356723"/>
                  <a:pt x="1679786" y="369894"/>
                </a:cubicBezTo>
                <a:lnTo>
                  <a:pt x="1679786" y="376480"/>
                </a:lnTo>
                <a:cubicBezTo>
                  <a:pt x="1679786" y="384163"/>
                  <a:pt x="1682713" y="389285"/>
                  <a:pt x="1688567" y="391846"/>
                </a:cubicBezTo>
                <a:lnTo>
                  <a:pt x="1690762" y="391846"/>
                </a:lnTo>
                <a:cubicBezTo>
                  <a:pt x="1700641" y="391846"/>
                  <a:pt x="1716739" y="389834"/>
                  <a:pt x="1739057" y="385809"/>
                </a:cubicBezTo>
                <a:lnTo>
                  <a:pt x="1739057" y="377028"/>
                </a:lnTo>
                <a:lnTo>
                  <a:pt x="1742899" y="377028"/>
                </a:lnTo>
                <a:lnTo>
                  <a:pt x="1742899" y="384712"/>
                </a:lnTo>
                <a:lnTo>
                  <a:pt x="1780766" y="376480"/>
                </a:lnTo>
                <a:cubicBezTo>
                  <a:pt x="1792108" y="376480"/>
                  <a:pt x="1801621" y="381602"/>
                  <a:pt x="1809304" y="391846"/>
                </a:cubicBezTo>
                <a:lnTo>
                  <a:pt x="1809304" y="400627"/>
                </a:lnTo>
                <a:cubicBezTo>
                  <a:pt x="1809304" y="405749"/>
                  <a:pt x="1787168" y="410871"/>
                  <a:pt x="1742899" y="415993"/>
                </a:cubicBezTo>
                <a:lnTo>
                  <a:pt x="1742899" y="416542"/>
                </a:lnTo>
                <a:lnTo>
                  <a:pt x="1740703" y="416542"/>
                </a:lnTo>
                <a:lnTo>
                  <a:pt x="1725885" y="418189"/>
                </a:lnTo>
                <a:cubicBezTo>
                  <a:pt x="1698080" y="418189"/>
                  <a:pt x="1684177" y="424043"/>
                  <a:pt x="1684177" y="435750"/>
                </a:cubicBezTo>
                <a:lnTo>
                  <a:pt x="1684177" y="446726"/>
                </a:lnTo>
                <a:cubicBezTo>
                  <a:pt x="1684177" y="458434"/>
                  <a:pt x="1687104" y="465020"/>
                  <a:pt x="1692957" y="466483"/>
                </a:cubicBezTo>
                <a:cubicBezTo>
                  <a:pt x="1710153" y="466483"/>
                  <a:pt x="1725519" y="465752"/>
                  <a:pt x="1739057" y="464288"/>
                </a:cubicBezTo>
                <a:lnTo>
                  <a:pt x="1739057" y="453861"/>
                </a:lnTo>
                <a:lnTo>
                  <a:pt x="1742899" y="453861"/>
                </a:lnTo>
                <a:lnTo>
                  <a:pt x="1742899" y="464288"/>
                </a:lnTo>
                <a:cubicBezTo>
                  <a:pt x="1758997" y="462459"/>
                  <a:pt x="1774547" y="460264"/>
                  <a:pt x="1789547" y="457703"/>
                </a:cubicBezTo>
                <a:cubicBezTo>
                  <a:pt x="1794669" y="457703"/>
                  <a:pt x="1802718" y="459166"/>
                  <a:pt x="1813695" y="462093"/>
                </a:cubicBezTo>
                <a:cubicBezTo>
                  <a:pt x="1826865" y="462093"/>
                  <a:pt x="1833451" y="426238"/>
                  <a:pt x="1833451" y="354527"/>
                </a:cubicBezTo>
                <a:cubicBezTo>
                  <a:pt x="1833451" y="345381"/>
                  <a:pt x="1829061" y="339527"/>
                  <a:pt x="1820280" y="336966"/>
                </a:cubicBezTo>
                <a:close/>
                <a:moveTo>
                  <a:pt x="6286686" y="332575"/>
                </a:moveTo>
                <a:lnTo>
                  <a:pt x="6297662" y="332575"/>
                </a:lnTo>
                <a:cubicBezTo>
                  <a:pt x="6314126" y="342454"/>
                  <a:pt x="6323638" y="349771"/>
                  <a:pt x="6326199" y="354527"/>
                </a:cubicBezTo>
                <a:lnTo>
                  <a:pt x="6326199" y="365503"/>
                </a:lnTo>
                <a:lnTo>
                  <a:pt x="6324004" y="369894"/>
                </a:lnTo>
                <a:cubicBezTo>
                  <a:pt x="6315223" y="369894"/>
                  <a:pt x="6307174" y="393309"/>
                  <a:pt x="6299857" y="440141"/>
                </a:cubicBezTo>
                <a:cubicBezTo>
                  <a:pt x="6311565" y="454044"/>
                  <a:pt x="6317419" y="462825"/>
                  <a:pt x="6317419" y="466483"/>
                </a:cubicBezTo>
                <a:lnTo>
                  <a:pt x="6313028" y="473069"/>
                </a:lnTo>
                <a:cubicBezTo>
                  <a:pt x="6243513" y="473069"/>
                  <a:pt x="6186986" y="477094"/>
                  <a:pt x="6143448" y="485143"/>
                </a:cubicBezTo>
                <a:lnTo>
                  <a:pt x="6143448" y="498314"/>
                </a:lnTo>
                <a:lnTo>
                  <a:pt x="6139606" y="498314"/>
                </a:lnTo>
                <a:lnTo>
                  <a:pt x="6139606" y="485692"/>
                </a:lnTo>
                <a:lnTo>
                  <a:pt x="6137411" y="486240"/>
                </a:lnTo>
                <a:cubicBezTo>
                  <a:pt x="6133387" y="506729"/>
                  <a:pt x="6129728" y="516973"/>
                  <a:pt x="6126435" y="516973"/>
                </a:cubicBezTo>
                <a:lnTo>
                  <a:pt x="6122044" y="516973"/>
                </a:lnTo>
                <a:cubicBezTo>
                  <a:pt x="6109239" y="516973"/>
                  <a:pt x="6100458" y="505265"/>
                  <a:pt x="6095702" y="481850"/>
                </a:cubicBezTo>
                <a:cubicBezTo>
                  <a:pt x="6095702" y="477094"/>
                  <a:pt x="6097897" y="463922"/>
                  <a:pt x="6102287" y="442336"/>
                </a:cubicBezTo>
                <a:cubicBezTo>
                  <a:pt x="6102287" y="420384"/>
                  <a:pt x="6098629" y="391114"/>
                  <a:pt x="6091311" y="354527"/>
                </a:cubicBezTo>
                <a:cubicBezTo>
                  <a:pt x="6094239" y="354527"/>
                  <a:pt x="6095702" y="350869"/>
                  <a:pt x="6095702" y="343551"/>
                </a:cubicBezTo>
                <a:lnTo>
                  <a:pt x="6108873" y="343551"/>
                </a:lnTo>
                <a:cubicBezTo>
                  <a:pt x="6121313" y="358186"/>
                  <a:pt x="6130094" y="365503"/>
                  <a:pt x="6135216" y="365503"/>
                </a:cubicBezTo>
                <a:lnTo>
                  <a:pt x="6229610" y="352332"/>
                </a:lnTo>
                <a:cubicBezTo>
                  <a:pt x="6255587" y="352332"/>
                  <a:pt x="6274612" y="345747"/>
                  <a:pt x="6286686" y="332575"/>
                </a:cubicBezTo>
                <a:close/>
                <a:moveTo>
                  <a:pt x="1152711" y="332575"/>
                </a:moveTo>
                <a:lnTo>
                  <a:pt x="1163687" y="332575"/>
                </a:lnTo>
                <a:cubicBezTo>
                  <a:pt x="1180151" y="342454"/>
                  <a:pt x="1189664" y="349771"/>
                  <a:pt x="1192225" y="354527"/>
                </a:cubicBezTo>
                <a:lnTo>
                  <a:pt x="1192225" y="365503"/>
                </a:lnTo>
                <a:lnTo>
                  <a:pt x="1190030" y="369894"/>
                </a:lnTo>
                <a:cubicBezTo>
                  <a:pt x="1181249" y="369894"/>
                  <a:pt x="1173199" y="393309"/>
                  <a:pt x="1165883" y="440141"/>
                </a:cubicBezTo>
                <a:cubicBezTo>
                  <a:pt x="1177590" y="454044"/>
                  <a:pt x="1183444" y="462825"/>
                  <a:pt x="1183444" y="466483"/>
                </a:cubicBezTo>
                <a:lnTo>
                  <a:pt x="1179054" y="473069"/>
                </a:lnTo>
                <a:cubicBezTo>
                  <a:pt x="1109538" y="473069"/>
                  <a:pt x="1053012" y="477094"/>
                  <a:pt x="1009473" y="485143"/>
                </a:cubicBezTo>
                <a:lnTo>
                  <a:pt x="1009473" y="498314"/>
                </a:lnTo>
                <a:lnTo>
                  <a:pt x="1005632" y="498314"/>
                </a:lnTo>
                <a:lnTo>
                  <a:pt x="1005632" y="485692"/>
                </a:lnTo>
                <a:lnTo>
                  <a:pt x="1003436" y="486240"/>
                </a:lnTo>
                <a:cubicBezTo>
                  <a:pt x="999412" y="506729"/>
                  <a:pt x="995753" y="516973"/>
                  <a:pt x="992461" y="516973"/>
                </a:cubicBezTo>
                <a:lnTo>
                  <a:pt x="988071" y="516973"/>
                </a:lnTo>
                <a:cubicBezTo>
                  <a:pt x="975264" y="516973"/>
                  <a:pt x="966484" y="505265"/>
                  <a:pt x="961727" y="481850"/>
                </a:cubicBezTo>
                <a:cubicBezTo>
                  <a:pt x="961727" y="477094"/>
                  <a:pt x="963923" y="463922"/>
                  <a:pt x="968313" y="442336"/>
                </a:cubicBezTo>
                <a:cubicBezTo>
                  <a:pt x="968313" y="420384"/>
                  <a:pt x="964654" y="391114"/>
                  <a:pt x="957337" y="354527"/>
                </a:cubicBezTo>
                <a:cubicBezTo>
                  <a:pt x="960264" y="354527"/>
                  <a:pt x="961727" y="350869"/>
                  <a:pt x="961727" y="343551"/>
                </a:cubicBezTo>
                <a:lnTo>
                  <a:pt x="974899" y="343551"/>
                </a:lnTo>
                <a:cubicBezTo>
                  <a:pt x="987338" y="358186"/>
                  <a:pt x="996119" y="365503"/>
                  <a:pt x="1001242" y="365503"/>
                </a:cubicBezTo>
                <a:lnTo>
                  <a:pt x="1095636" y="352332"/>
                </a:lnTo>
                <a:cubicBezTo>
                  <a:pt x="1121612" y="352332"/>
                  <a:pt x="1140637" y="345747"/>
                  <a:pt x="1152711" y="332575"/>
                </a:cubicBezTo>
                <a:close/>
                <a:moveTo>
                  <a:pt x="9816256" y="319953"/>
                </a:moveTo>
                <a:lnTo>
                  <a:pt x="9820097" y="319953"/>
                </a:lnTo>
                <a:lnTo>
                  <a:pt x="9820097" y="335868"/>
                </a:lnTo>
                <a:lnTo>
                  <a:pt x="9816256" y="335868"/>
                </a:lnTo>
                <a:close/>
                <a:moveTo>
                  <a:pt x="9073306" y="319953"/>
                </a:moveTo>
                <a:lnTo>
                  <a:pt x="9077147" y="319953"/>
                </a:lnTo>
                <a:lnTo>
                  <a:pt x="9077147" y="335868"/>
                </a:lnTo>
                <a:lnTo>
                  <a:pt x="9073306" y="335868"/>
                </a:lnTo>
                <a:close/>
                <a:moveTo>
                  <a:pt x="8339881" y="319953"/>
                </a:moveTo>
                <a:lnTo>
                  <a:pt x="8343722" y="319953"/>
                </a:lnTo>
                <a:lnTo>
                  <a:pt x="8343722" y="335868"/>
                </a:lnTo>
                <a:lnTo>
                  <a:pt x="8339881" y="335868"/>
                </a:lnTo>
                <a:close/>
                <a:moveTo>
                  <a:pt x="7606457" y="319953"/>
                </a:moveTo>
                <a:lnTo>
                  <a:pt x="7610297" y="319953"/>
                </a:lnTo>
                <a:lnTo>
                  <a:pt x="7610297" y="335868"/>
                </a:lnTo>
                <a:lnTo>
                  <a:pt x="7606457" y="335868"/>
                </a:lnTo>
                <a:close/>
                <a:moveTo>
                  <a:pt x="4672756" y="319953"/>
                </a:moveTo>
                <a:lnTo>
                  <a:pt x="4676598" y="319953"/>
                </a:lnTo>
                <a:lnTo>
                  <a:pt x="4676598" y="335868"/>
                </a:lnTo>
                <a:lnTo>
                  <a:pt x="4672756" y="335868"/>
                </a:lnTo>
                <a:close/>
                <a:moveTo>
                  <a:pt x="272207" y="319953"/>
                </a:moveTo>
                <a:lnTo>
                  <a:pt x="276048" y="319953"/>
                </a:lnTo>
                <a:lnTo>
                  <a:pt x="276048" y="335868"/>
                </a:lnTo>
                <a:lnTo>
                  <a:pt x="272207" y="335868"/>
                </a:lnTo>
                <a:close/>
                <a:moveTo>
                  <a:pt x="9816256" y="296354"/>
                </a:moveTo>
                <a:lnTo>
                  <a:pt x="9820097" y="296354"/>
                </a:lnTo>
                <a:lnTo>
                  <a:pt x="9820097" y="308977"/>
                </a:lnTo>
                <a:lnTo>
                  <a:pt x="9816256" y="308977"/>
                </a:lnTo>
                <a:close/>
                <a:moveTo>
                  <a:pt x="8339881" y="296354"/>
                </a:moveTo>
                <a:lnTo>
                  <a:pt x="8343722" y="296354"/>
                </a:lnTo>
                <a:lnTo>
                  <a:pt x="8343722" y="308977"/>
                </a:lnTo>
                <a:lnTo>
                  <a:pt x="8339881" y="308977"/>
                </a:lnTo>
                <a:close/>
                <a:moveTo>
                  <a:pt x="7606457" y="296354"/>
                </a:moveTo>
                <a:lnTo>
                  <a:pt x="7610297" y="296354"/>
                </a:lnTo>
                <a:lnTo>
                  <a:pt x="7610297" y="308977"/>
                </a:lnTo>
                <a:lnTo>
                  <a:pt x="7606457" y="308977"/>
                </a:lnTo>
                <a:close/>
                <a:moveTo>
                  <a:pt x="4672756" y="296354"/>
                </a:moveTo>
                <a:lnTo>
                  <a:pt x="4676598" y="296354"/>
                </a:lnTo>
                <a:lnTo>
                  <a:pt x="4676598" y="308977"/>
                </a:lnTo>
                <a:lnTo>
                  <a:pt x="4672756" y="308977"/>
                </a:lnTo>
                <a:close/>
                <a:moveTo>
                  <a:pt x="10054437" y="272207"/>
                </a:moveTo>
                <a:lnTo>
                  <a:pt x="10070352" y="272207"/>
                </a:lnTo>
                <a:lnTo>
                  <a:pt x="10070352" y="276048"/>
                </a:lnTo>
                <a:lnTo>
                  <a:pt x="10054437" y="276048"/>
                </a:lnTo>
                <a:close/>
                <a:moveTo>
                  <a:pt x="10026448" y="272207"/>
                </a:moveTo>
                <a:lnTo>
                  <a:pt x="10041814" y="272207"/>
                </a:lnTo>
                <a:lnTo>
                  <a:pt x="10041814" y="276048"/>
                </a:lnTo>
                <a:lnTo>
                  <a:pt x="10026448" y="276048"/>
                </a:lnTo>
                <a:close/>
                <a:moveTo>
                  <a:pt x="9997910" y="272207"/>
                </a:moveTo>
                <a:lnTo>
                  <a:pt x="10016020" y="272207"/>
                </a:lnTo>
                <a:lnTo>
                  <a:pt x="10016020" y="276048"/>
                </a:lnTo>
                <a:lnTo>
                  <a:pt x="9997910" y="276048"/>
                </a:lnTo>
                <a:close/>
                <a:moveTo>
                  <a:pt x="9921077" y="272207"/>
                </a:moveTo>
                <a:lnTo>
                  <a:pt x="9932053" y="272207"/>
                </a:lnTo>
                <a:lnTo>
                  <a:pt x="9932053" y="276048"/>
                </a:lnTo>
                <a:lnTo>
                  <a:pt x="9921077" y="276048"/>
                </a:lnTo>
                <a:close/>
                <a:moveTo>
                  <a:pt x="9890344" y="272207"/>
                </a:moveTo>
                <a:lnTo>
                  <a:pt x="9907906" y="272207"/>
                </a:lnTo>
                <a:lnTo>
                  <a:pt x="9907906" y="276048"/>
                </a:lnTo>
                <a:lnTo>
                  <a:pt x="9890344" y="276048"/>
                </a:lnTo>
                <a:close/>
                <a:moveTo>
                  <a:pt x="9756436" y="272207"/>
                </a:moveTo>
                <a:lnTo>
                  <a:pt x="9772352" y="272207"/>
                </a:lnTo>
                <a:lnTo>
                  <a:pt x="9772352" y="276048"/>
                </a:lnTo>
                <a:lnTo>
                  <a:pt x="9756436" y="276048"/>
                </a:lnTo>
                <a:close/>
                <a:moveTo>
                  <a:pt x="9675762" y="272207"/>
                </a:moveTo>
                <a:lnTo>
                  <a:pt x="9690580" y="272207"/>
                </a:lnTo>
                <a:lnTo>
                  <a:pt x="9690580" y="276048"/>
                </a:lnTo>
                <a:lnTo>
                  <a:pt x="9675762" y="276048"/>
                </a:lnTo>
                <a:close/>
                <a:moveTo>
                  <a:pt x="9649420" y="272207"/>
                </a:moveTo>
                <a:lnTo>
                  <a:pt x="9662591" y="272207"/>
                </a:lnTo>
                <a:lnTo>
                  <a:pt x="9662591" y="276048"/>
                </a:lnTo>
                <a:lnTo>
                  <a:pt x="9649420" y="276048"/>
                </a:lnTo>
                <a:close/>
                <a:moveTo>
                  <a:pt x="9592344" y="272207"/>
                </a:moveTo>
                <a:lnTo>
                  <a:pt x="9607710" y="272207"/>
                </a:lnTo>
                <a:lnTo>
                  <a:pt x="9607710" y="276048"/>
                </a:lnTo>
                <a:lnTo>
                  <a:pt x="9592344" y="276048"/>
                </a:lnTo>
                <a:close/>
                <a:moveTo>
                  <a:pt x="9566001" y="272207"/>
                </a:moveTo>
                <a:lnTo>
                  <a:pt x="9579173" y="272207"/>
                </a:lnTo>
                <a:lnTo>
                  <a:pt x="9579173" y="276048"/>
                </a:lnTo>
                <a:lnTo>
                  <a:pt x="9566001" y="276048"/>
                </a:lnTo>
                <a:close/>
                <a:moveTo>
                  <a:pt x="9311487" y="272207"/>
                </a:moveTo>
                <a:lnTo>
                  <a:pt x="9327402" y="272207"/>
                </a:lnTo>
                <a:lnTo>
                  <a:pt x="9327402" y="276048"/>
                </a:lnTo>
                <a:lnTo>
                  <a:pt x="9311487" y="276048"/>
                </a:lnTo>
                <a:close/>
                <a:moveTo>
                  <a:pt x="9283498" y="272207"/>
                </a:moveTo>
                <a:lnTo>
                  <a:pt x="9298864" y="272207"/>
                </a:lnTo>
                <a:lnTo>
                  <a:pt x="9298864" y="276048"/>
                </a:lnTo>
                <a:lnTo>
                  <a:pt x="9283498" y="276048"/>
                </a:lnTo>
                <a:close/>
                <a:moveTo>
                  <a:pt x="9254960" y="272207"/>
                </a:moveTo>
                <a:lnTo>
                  <a:pt x="9273070" y="272207"/>
                </a:lnTo>
                <a:lnTo>
                  <a:pt x="9273070" y="276048"/>
                </a:lnTo>
                <a:lnTo>
                  <a:pt x="9254960" y="276048"/>
                </a:lnTo>
                <a:close/>
                <a:moveTo>
                  <a:pt x="9202824" y="272207"/>
                </a:moveTo>
                <a:lnTo>
                  <a:pt x="9217641" y="272207"/>
                </a:lnTo>
                <a:lnTo>
                  <a:pt x="9217641" y="276048"/>
                </a:lnTo>
                <a:lnTo>
                  <a:pt x="9202824" y="276048"/>
                </a:lnTo>
                <a:close/>
                <a:moveTo>
                  <a:pt x="9039829" y="272207"/>
                </a:moveTo>
                <a:lnTo>
                  <a:pt x="9053549" y="272207"/>
                </a:lnTo>
                <a:lnTo>
                  <a:pt x="9053549" y="276048"/>
                </a:lnTo>
                <a:lnTo>
                  <a:pt x="9039829" y="276048"/>
                </a:lnTo>
                <a:close/>
                <a:moveTo>
                  <a:pt x="9013486" y="272207"/>
                </a:moveTo>
                <a:lnTo>
                  <a:pt x="9029402" y="272207"/>
                </a:lnTo>
                <a:lnTo>
                  <a:pt x="9029402" y="276048"/>
                </a:lnTo>
                <a:lnTo>
                  <a:pt x="9013486" y="276048"/>
                </a:lnTo>
                <a:close/>
                <a:moveTo>
                  <a:pt x="8985497" y="272207"/>
                </a:moveTo>
                <a:lnTo>
                  <a:pt x="9000315" y="272207"/>
                </a:lnTo>
                <a:lnTo>
                  <a:pt x="9000315" y="276048"/>
                </a:lnTo>
                <a:lnTo>
                  <a:pt x="8985497" y="276048"/>
                </a:lnTo>
                <a:close/>
                <a:moveTo>
                  <a:pt x="8961350" y="272207"/>
                </a:moveTo>
                <a:lnTo>
                  <a:pt x="8971777" y="272207"/>
                </a:lnTo>
                <a:lnTo>
                  <a:pt x="8971777" y="276048"/>
                </a:lnTo>
                <a:lnTo>
                  <a:pt x="8961350" y="276048"/>
                </a:lnTo>
                <a:close/>
                <a:moveTo>
                  <a:pt x="8932812" y="272207"/>
                </a:moveTo>
                <a:lnTo>
                  <a:pt x="8947630" y="272207"/>
                </a:lnTo>
                <a:lnTo>
                  <a:pt x="8947630" y="276048"/>
                </a:lnTo>
                <a:lnTo>
                  <a:pt x="8932812" y="276048"/>
                </a:lnTo>
                <a:close/>
                <a:moveTo>
                  <a:pt x="8906470" y="272207"/>
                </a:moveTo>
                <a:lnTo>
                  <a:pt x="8919641" y="272207"/>
                </a:lnTo>
                <a:lnTo>
                  <a:pt x="8919641" y="276048"/>
                </a:lnTo>
                <a:lnTo>
                  <a:pt x="8906470" y="276048"/>
                </a:lnTo>
                <a:close/>
                <a:moveTo>
                  <a:pt x="8823051" y="272207"/>
                </a:moveTo>
                <a:lnTo>
                  <a:pt x="8836223" y="272207"/>
                </a:lnTo>
                <a:lnTo>
                  <a:pt x="8836223" y="276048"/>
                </a:lnTo>
                <a:lnTo>
                  <a:pt x="8823051" y="276048"/>
                </a:lnTo>
                <a:close/>
                <a:moveTo>
                  <a:pt x="8578062" y="272207"/>
                </a:moveTo>
                <a:lnTo>
                  <a:pt x="8593977" y="272207"/>
                </a:lnTo>
                <a:lnTo>
                  <a:pt x="8593977" y="276048"/>
                </a:lnTo>
                <a:lnTo>
                  <a:pt x="8578062" y="276048"/>
                </a:lnTo>
                <a:close/>
                <a:moveTo>
                  <a:pt x="8550073" y="272207"/>
                </a:moveTo>
                <a:lnTo>
                  <a:pt x="8565439" y="272207"/>
                </a:lnTo>
                <a:lnTo>
                  <a:pt x="8565439" y="276048"/>
                </a:lnTo>
                <a:lnTo>
                  <a:pt x="8550073" y="276048"/>
                </a:lnTo>
                <a:close/>
                <a:moveTo>
                  <a:pt x="8469399" y="272207"/>
                </a:moveTo>
                <a:lnTo>
                  <a:pt x="8484216" y="272207"/>
                </a:lnTo>
                <a:lnTo>
                  <a:pt x="8484216" y="276048"/>
                </a:lnTo>
                <a:lnTo>
                  <a:pt x="8469399" y="276048"/>
                </a:lnTo>
                <a:close/>
                <a:moveTo>
                  <a:pt x="8444702" y="272207"/>
                </a:moveTo>
                <a:lnTo>
                  <a:pt x="8455678" y="272207"/>
                </a:lnTo>
                <a:lnTo>
                  <a:pt x="8455678" y="276048"/>
                </a:lnTo>
                <a:lnTo>
                  <a:pt x="8444702" y="276048"/>
                </a:lnTo>
                <a:close/>
                <a:moveTo>
                  <a:pt x="8413969" y="272207"/>
                </a:moveTo>
                <a:lnTo>
                  <a:pt x="8431531" y="272207"/>
                </a:lnTo>
                <a:lnTo>
                  <a:pt x="8431531" y="276048"/>
                </a:lnTo>
                <a:lnTo>
                  <a:pt x="8413969" y="276048"/>
                </a:lnTo>
                <a:close/>
                <a:moveTo>
                  <a:pt x="8306410" y="272207"/>
                </a:moveTo>
                <a:lnTo>
                  <a:pt x="8320124" y="272207"/>
                </a:lnTo>
                <a:lnTo>
                  <a:pt x="8320124" y="276048"/>
                </a:lnTo>
                <a:lnTo>
                  <a:pt x="8306404" y="276048"/>
                </a:lnTo>
                <a:lnTo>
                  <a:pt x="8306404" y="272219"/>
                </a:lnTo>
                <a:close/>
                <a:moveTo>
                  <a:pt x="8227925" y="272207"/>
                </a:moveTo>
                <a:lnTo>
                  <a:pt x="8238352" y="272207"/>
                </a:lnTo>
                <a:lnTo>
                  <a:pt x="8238352" y="276048"/>
                </a:lnTo>
                <a:lnTo>
                  <a:pt x="8227925" y="276048"/>
                </a:lnTo>
                <a:close/>
                <a:moveTo>
                  <a:pt x="8199387" y="272207"/>
                </a:moveTo>
                <a:lnTo>
                  <a:pt x="8214205" y="272207"/>
                </a:lnTo>
                <a:lnTo>
                  <a:pt x="8214205" y="276048"/>
                </a:lnTo>
                <a:lnTo>
                  <a:pt x="8199387" y="276048"/>
                </a:lnTo>
                <a:close/>
                <a:moveTo>
                  <a:pt x="8115969" y="272207"/>
                </a:moveTo>
                <a:lnTo>
                  <a:pt x="8131335" y="272207"/>
                </a:lnTo>
                <a:lnTo>
                  <a:pt x="8131335" y="276048"/>
                </a:lnTo>
                <a:lnTo>
                  <a:pt x="8115969" y="276048"/>
                </a:lnTo>
                <a:close/>
                <a:moveTo>
                  <a:pt x="8089627" y="272207"/>
                </a:moveTo>
                <a:lnTo>
                  <a:pt x="8102797" y="272207"/>
                </a:lnTo>
                <a:lnTo>
                  <a:pt x="8102797" y="276048"/>
                </a:lnTo>
                <a:lnTo>
                  <a:pt x="8089627" y="276048"/>
                </a:lnTo>
                <a:close/>
                <a:moveTo>
                  <a:pt x="7844637" y="272207"/>
                </a:moveTo>
                <a:lnTo>
                  <a:pt x="7860552" y="272207"/>
                </a:lnTo>
                <a:lnTo>
                  <a:pt x="7860552" y="276048"/>
                </a:lnTo>
                <a:lnTo>
                  <a:pt x="7844637" y="276048"/>
                </a:lnTo>
                <a:close/>
                <a:moveTo>
                  <a:pt x="7816647" y="272207"/>
                </a:moveTo>
                <a:lnTo>
                  <a:pt x="7832014" y="272207"/>
                </a:lnTo>
                <a:lnTo>
                  <a:pt x="7832014" y="276048"/>
                </a:lnTo>
                <a:lnTo>
                  <a:pt x="7816647" y="276048"/>
                </a:lnTo>
                <a:close/>
                <a:moveTo>
                  <a:pt x="7735973" y="272207"/>
                </a:moveTo>
                <a:lnTo>
                  <a:pt x="7750791" y="272207"/>
                </a:lnTo>
                <a:lnTo>
                  <a:pt x="7750791" y="276048"/>
                </a:lnTo>
                <a:lnTo>
                  <a:pt x="7735973" y="276048"/>
                </a:lnTo>
                <a:close/>
                <a:moveTo>
                  <a:pt x="7711278" y="272207"/>
                </a:moveTo>
                <a:lnTo>
                  <a:pt x="7722254" y="272207"/>
                </a:lnTo>
                <a:lnTo>
                  <a:pt x="7722254" y="276048"/>
                </a:lnTo>
                <a:lnTo>
                  <a:pt x="7711278" y="276048"/>
                </a:lnTo>
                <a:close/>
                <a:moveTo>
                  <a:pt x="7680545" y="272207"/>
                </a:moveTo>
                <a:lnTo>
                  <a:pt x="7698107" y="272207"/>
                </a:lnTo>
                <a:lnTo>
                  <a:pt x="7698107" y="276048"/>
                </a:lnTo>
                <a:lnTo>
                  <a:pt x="7680545" y="276048"/>
                </a:lnTo>
                <a:close/>
                <a:moveTo>
                  <a:pt x="7572985" y="272207"/>
                </a:moveTo>
                <a:lnTo>
                  <a:pt x="7586699" y="272207"/>
                </a:lnTo>
                <a:lnTo>
                  <a:pt x="7586699" y="276048"/>
                </a:lnTo>
                <a:lnTo>
                  <a:pt x="7572979" y="276048"/>
                </a:lnTo>
                <a:lnTo>
                  <a:pt x="7572979" y="272219"/>
                </a:lnTo>
                <a:close/>
                <a:moveTo>
                  <a:pt x="7494501" y="272207"/>
                </a:moveTo>
                <a:lnTo>
                  <a:pt x="7504928" y="272207"/>
                </a:lnTo>
                <a:lnTo>
                  <a:pt x="7504928" y="276048"/>
                </a:lnTo>
                <a:lnTo>
                  <a:pt x="7494501" y="276048"/>
                </a:lnTo>
                <a:close/>
                <a:moveTo>
                  <a:pt x="7465963" y="272207"/>
                </a:moveTo>
                <a:lnTo>
                  <a:pt x="7480781" y="272207"/>
                </a:lnTo>
                <a:lnTo>
                  <a:pt x="7480781" y="276048"/>
                </a:lnTo>
                <a:lnTo>
                  <a:pt x="7465963" y="276048"/>
                </a:lnTo>
                <a:close/>
                <a:moveTo>
                  <a:pt x="7382545" y="272207"/>
                </a:moveTo>
                <a:lnTo>
                  <a:pt x="7397911" y="272207"/>
                </a:lnTo>
                <a:lnTo>
                  <a:pt x="7397911" y="276048"/>
                </a:lnTo>
                <a:lnTo>
                  <a:pt x="7382545" y="276048"/>
                </a:lnTo>
                <a:close/>
                <a:moveTo>
                  <a:pt x="7356201" y="272207"/>
                </a:moveTo>
                <a:lnTo>
                  <a:pt x="7369373" y="272207"/>
                </a:lnTo>
                <a:lnTo>
                  <a:pt x="7369373" y="276048"/>
                </a:lnTo>
                <a:lnTo>
                  <a:pt x="7356201" y="276048"/>
                </a:lnTo>
                <a:close/>
                <a:moveTo>
                  <a:pt x="7111212" y="272207"/>
                </a:moveTo>
                <a:lnTo>
                  <a:pt x="7127127" y="272207"/>
                </a:lnTo>
                <a:lnTo>
                  <a:pt x="7127127" y="276048"/>
                </a:lnTo>
                <a:lnTo>
                  <a:pt x="7111212" y="276048"/>
                </a:lnTo>
                <a:close/>
                <a:moveTo>
                  <a:pt x="7083224" y="272207"/>
                </a:moveTo>
                <a:lnTo>
                  <a:pt x="7098589" y="272207"/>
                </a:lnTo>
                <a:lnTo>
                  <a:pt x="7098589" y="276048"/>
                </a:lnTo>
                <a:lnTo>
                  <a:pt x="7083224" y="276048"/>
                </a:lnTo>
                <a:close/>
                <a:moveTo>
                  <a:pt x="7054685" y="272207"/>
                </a:moveTo>
                <a:lnTo>
                  <a:pt x="7072796" y="272207"/>
                </a:lnTo>
                <a:lnTo>
                  <a:pt x="7072796" y="276048"/>
                </a:lnTo>
                <a:lnTo>
                  <a:pt x="7054685" y="276048"/>
                </a:lnTo>
                <a:close/>
                <a:moveTo>
                  <a:pt x="7030538" y="272207"/>
                </a:moveTo>
                <a:lnTo>
                  <a:pt x="7043160" y="272207"/>
                </a:lnTo>
                <a:lnTo>
                  <a:pt x="7043160" y="276048"/>
                </a:lnTo>
                <a:lnTo>
                  <a:pt x="7030538" y="276048"/>
                </a:lnTo>
                <a:close/>
                <a:moveTo>
                  <a:pt x="7002549" y="272207"/>
                </a:moveTo>
                <a:lnTo>
                  <a:pt x="7017366" y="272207"/>
                </a:lnTo>
                <a:lnTo>
                  <a:pt x="7017366" y="276048"/>
                </a:lnTo>
                <a:lnTo>
                  <a:pt x="7002549" y="276048"/>
                </a:lnTo>
                <a:close/>
                <a:moveTo>
                  <a:pt x="6977853" y="272207"/>
                </a:moveTo>
                <a:lnTo>
                  <a:pt x="6988829" y="272207"/>
                </a:lnTo>
                <a:lnTo>
                  <a:pt x="6988829" y="276048"/>
                </a:lnTo>
                <a:lnTo>
                  <a:pt x="6977853" y="276048"/>
                </a:lnTo>
                <a:close/>
                <a:moveTo>
                  <a:pt x="6947120" y="272207"/>
                </a:moveTo>
                <a:lnTo>
                  <a:pt x="6964681" y="272207"/>
                </a:lnTo>
                <a:lnTo>
                  <a:pt x="6964681" y="276048"/>
                </a:lnTo>
                <a:lnTo>
                  <a:pt x="6947120" y="276048"/>
                </a:lnTo>
                <a:close/>
                <a:moveTo>
                  <a:pt x="6920778" y="272207"/>
                </a:moveTo>
                <a:lnTo>
                  <a:pt x="6936692" y="272207"/>
                </a:lnTo>
                <a:lnTo>
                  <a:pt x="6936692" y="276048"/>
                </a:lnTo>
                <a:lnTo>
                  <a:pt x="6920778" y="276048"/>
                </a:lnTo>
                <a:close/>
                <a:moveTo>
                  <a:pt x="6377787" y="272207"/>
                </a:moveTo>
                <a:lnTo>
                  <a:pt x="6393702" y="272207"/>
                </a:lnTo>
                <a:lnTo>
                  <a:pt x="6393702" y="276048"/>
                </a:lnTo>
                <a:lnTo>
                  <a:pt x="6377787" y="276048"/>
                </a:lnTo>
                <a:close/>
                <a:moveTo>
                  <a:pt x="6349798" y="272207"/>
                </a:moveTo>
                <a:lnTo>
                  <a:pt x="6365164" y="272207"/>
                </a:lnTo>
                <a:lnTo>
                  <a:pt x="6365164" y="276048"/>
                </a:lnTo>
                <a:lnTo>
                  <a:pt x="6349798" y="276048"/>
                </a:lnTo>
                <a:close/>
                <a:moveTo>
                  <a:pt x="6321260" y="272207"/>
                </a:moveTo>
                <a:lnTo>
                  <a:pt x="6339371" y="272207"/>
                </a:lnTo>
                <a:lnTo>
                  <a:pt x="6339371" y="276048"/>
                </a:lnTo>
                <a:lnTo>
                  <a:pt x="6321260" y="276048"/>
                </a:lnTo>
                <a:close/>
                <a:moveTo>
                  <a:pt x="6244428" y="272207"/>
                </a:moveTo>
                <a:lnTo>
                  <a:pt x="6255404" y="272207"/>
                </a:lnTo>
                <a:lnTo>
                  <a:pt x="6255404" y="276048"/>
                </a:lnTo>
                <a:lnTo>
                  <a:pt x="6244428" y="276048"/>
                </a:lnTo>
                <a:close/>
                <a:moveTo>
                  <a:pt x="6213695" y="272207"/>
                </a:moveTo>
                <a:lnTo>
                  <a:pt x="6231256" y="272207"/>
                </a:lnTo>
                <a:lnTo>
                  <a:pt x="6231256" y="276048"/>
                </a:lnTo>
                <a:lnTo>
                  <a:pt x="6213695" y="276048"/>
                </a:lnTo>
                <a:close/>
                <a:moveTo>
                  <a:pt x="6187352" y="272207"/>
                </a:moveTo>
                <a:lnTo>
                  <a:pt x="6203267" y="272207"/>
                </a:lnTo>
                <a:lnTo>
                  <a:pt x="6203267" y="276048"/>
                </a:lnTo>
                <a:lnTo>
                  <a:pt x="6187352" y="276048"/>
                </a:lnTo>
                <a:close/>
                <a:moveTo>
                  <a:pt x="6163753" y="272207"/>
                </a:moveTo>
                <a:lnTo>
                  <a:pt x="6176376" y="272207"/>
                </a:lnTo>
                <a:lnTo>
                  <a:pt x="6176376" y="276048"/>
                </a:lnTo>
                <a:lnTo>
                  <a:pt x="6163753" y="276048"/>
                </a:lnTo>
                <a:close/>
                <a:moveTo>
                  <a:pt x="6106129" y="272207"/>
                </a:moveTo>
                <a:lnTo>
                  <a:pt x="6119849" y="272207"/>
                </a:lnTo>
                <a:lnTo>
                  <a:pt x="6119849" y="276048"/>
                </a:lnTo>
                <a:lnTo>
                  <a:pt x="6106129" y="276048"/>
                </a:lnTo>
                <a:close/>
                <a:moveTo>
                  <a:pt x="6079787" y="272207"/>
                </a:moveTo>
                <a:lnTo>
                  <a:pt x="6095702" y="272207"/>
                </a:lnTo>
                <a:lnTo>
                  <a:pt x="6095702" y="276048"/>
                </a:lnTo>
                <a:lnTo>
                  <a:pt x="6079787" y="276048"/>
                </a:lnTo>
                <a:close/>
                <a:moveTo>
                  <a:pt x="6051798" y="272207"/>
                </a:moveTo>
                <a:lnTo>
                  <a:pt x="6066615" y="272207"/>
                </a:lnTo>
                <a:lnTo>
                  <a:pt x="6066615" y="276048"/>
                </a:lnTo>
                <a:lnTo>
                  <a:pt x="6051798" y="276048"/>
                </a:lnTo>
                <a:close/>
                <a:moveTo>
                  <a:pt x="6027650" y="272207"/>
                </a:moveTo>
                <a:lnTo>
                  <a:pt x="6038077" y="272207"/>
                </a:lnTo>
                <a:lnTo>
                  <a:pt x="6038077" y="276048"/>
                </a:lnTo>
                <a:lnTo>
                  <a:pt x="6027650" y="276048"/>
                </a:lnTo>
                <a:close/>
                <a:moveTo>
                  <a:pt x="5972770" y="272207"/>
                </a:moveTo>
                <a:lnTo>
                  <a:pt x="5985941" y="272207"/>
                </a:lnTo>
                <a:lnTo>
                  <a:pt x="5985941" y="276048"/>
                </a:lnTo>
                <a:lnTo>
                  <a:pt x="5972770" y="276048"/>
                </a:lnTo>
                <a:close/>
                <a:moveTo>
                  <a:pt x="5944232" y="272207"/>
                </a:moveTo>
                <a:lnTo>
                  <a:pt x="5961794" y="272207"/>
                </a:lnTo>
                <a:lnTo>
                  <a:pt x="5961794" y="276048"/>
                </a:lnTo>
                <a:lnTo>
                  <a:pt x="5944232" y="276048"/>
                </a:lnTo>
                <a:close/>
                <a:moveTo>
                  <a:pt x="5915694" y="272207"/>
                </a:moveTo>
                <a:lnTo>
                  <a:pt x="5931061" y="272207"/>
                </a:lnTo>
                <a:lnTo>
                  <a:pt x="5931061" y="276048"/>
                </a:lnTo>
                <a:lnTo>
                  <a:pt x="5915694" y="276048"/>
                </a:lnTo>
                <a:close/>
                <a:moveTo>
                  <a:pt x="5644362" y="272207"/>
                </a:moveTo>
                <a:lnTo>
                  <a:pt x="5660277" y="272207"/>
                </a:lnTo>
                <a:lnTo>
                  <a:pt x="5660277" y="276048"/>
                </a:lnTo>
                <a:lnTo>
                  <a:pt x="5644362" y="276048"/>
                </a:lnTo>
                <a:close/>
                <a:moveTo>
                  <a:pt x="5430328" y="272207"/>
                </a:moveTo>
                <a:lnTo>
                  <a:pt x="5442951" y="272207"/>
                </a:lnTo>
                <a:lnTo>
                  <a:pt x="5442951" y="276048"/>
                </a:lnTo>
                <a:lnTo>
                  <a:pt x="5430328" y="276048"/>
                </a:lnTo>
                <a:close/>
                <a:moveTo>
                  <a:pt x="5346362" y="272207"/>
                </a:moveTo>
                <a:lnTo>
                  <a:pt x="5362277" y="272207"/>
                </a:lnTo>
                <a:lnTo>
                  <a:pt x="5362277" y="276048"/>
                </a:lnTo>
                <a:lnTo>
                  <a:pt x="5346362" y="276048"/>
                </a:lnTo>
                <a:close/>
                <a:moveTo>
                  <a:pt x="5318373" y="272207"/>
                </a:moveTo>
                <a:lnTo>
                  <a:pt x="5333190" y="272207"/>
                </a:lnTo>
                <a:lnTo>
                  <a:pt x="5333190" y="276048"/>
                </a:lnTo>
                <a:lnTo>
                  <a:pt x="5318373" y="276048"/>
                </a:lnTo>
                <a:close/>
                <a:moveTo>
                  <a:pt x="5294225" y="272207"/>
                </a:moveTo>
                <a:lnTo>
                  <a:pt x="5304652" y="272207"/>
                </a:lnTo>
                <a:lnTo>
                  <a:pt x="5304652" y="276048"/>
                </a:lnTo>
                <a:lnTo>
                  <a:pt x="5294225" y="276048"/>
                </a:lnTo>
                <a:close/>
                <a:moveTo>
                  <a:pt x="5265687" y="272207"/>
                </a:moveTo>
                <a:lnTo>
                  <a:pt x="5280505" y="272207"/>
                </a:lnTo>
                <a:lnTo>
                  <a:pt x="5280505" y="276048"/>
                </a:lnTo>
                <a:lnTo>
                  <a:pt x="5265687" y="276048"/>
                </a:lnTo>
                <a:close/>
                <a:moveTo>
                  <a:pt x="5210807" y="272207"/>
                </a:moveTo>
                <a:lnTo>
                  <a:pt x="5228369" y="272207"/>
                </a:lnTo>
                <a:lnTo>
                  <a:pt x="5228369" y="276048"/>
                </a:lnTo>
                <a:lnTo>
                  <a:pt x="5210807" y="276048"/>
                </a:lnTo>
                <a:close/>
                <a:moveTo>
                  <a:pt x="5182269" y="272207"/>
                </a:moveTo>
                <a:lnTo>
                  <a:pt x="5197636" y="272207"/>
                </a:lnTo>
                <a:lnTo>
                  <a:pt x="5197636" y="276048"/>
                </a:lnTo>
                <a:lnTo>
                  <a:pt x="5182269" y="276048"/>
                </a:lnTo>
                <a:close/>
                <a:moveTo>
                  <a:pt x="5155927" y="272207"/>
                </a:moveTo>
                <a:lnTo>
                  <a:pt x="5169098" y="272207"/>
                </a:lnTo>
                <a:lnTo>
                  <a:pt x="5169098" y="276048"/>
                </a:lnTo>
                <a:lnTo>
                  <a:pt x="5155927" y="276048"/>
                </a:lnTo>
                <a:close/>
                <a:moveTo>
                  <a:pt x="4910937" y="272207"/>
                </a:moveTo>
                <a:lnTo>
                  <a:pt x="4926852" y="272207"/>
                </a:lnTo>
                <a:lnTo>
                  <a:pt x="4926852" y="276048"/>
                </a:lnTo>
                <a:lnTo>
                  <a:pt x="4910937" y="276048"/>
                </a:lnTo>
                <a:close/>
                <a:moveTo>
                  <a:pt x="4882948" y="272207"/>
                </a:moveTo>
                <a:lnTo>
                  <a:pt x="4898314" y="272207"/>
                </a:lnTo>
                <a:lnTo>
                  <a:pt x="4898314" y="276048"/>
                </a:lnTo>
                <a:lnTo>
                  <a:pt x="4882948" y="276048"/>
                </a:lnTo>
                <a:close/>
                <a:moveTo>
                  <a:pt x="4854411" y="272207"/>
                </a:moveTo>
                <a:lnTo>
                  <a:pt x="4872521" y="272207"/>
                </a:lnTo>
                <a:lnTo>
                  <a:pt x="4872521" y="276048"/>
                </a:lnTo>
                <a:lnTo>
                  <a:pt x="4854411" y="276048"/>
                </a:lnTo>
                <a:close/>
                <a:moveTo>
                  <a:pt x="4830263" y="272207"/>
                </a:moveTo>
                <a:lnTo>
                  <a:pt x="4842885" y="272207"/>
                </a:lnTo>
                <a:lnTo>
                  <a:pt x="4842885" y="276048"/>
                </a:lnTo>
                <a:lnTo>
                  <a:pt x="4830263" y="276048"/>
                </a:lnTo>
                <a:close/>
                <a:moveTo>
                  <a:pt x="4746845" y="272207"/>
                </a:moveTo>
                <a:lnTo>
                  <a:pt x="4764407" y="272207"/>
                </a:lnTo>
                <a:lnTo>
                  <a:pt x="4764407" y="276048"/>
                </a:lnTo>
                <a:lnTo>
                  <a:pt x="4746845" y="276048"/>
                </a:lnTo>
                <a:close/>
                <a:moveTo>
                  <a:pt x="4720502" y="272207"/>
                </a:moveTo>
                <a:lnTo>
                  <a:pt x="4736418" y="272207"/>
                </a:lnTo>
                <a:lnTo>
                  <a:pt x="4736418" y="276048"/>
                </a:lnTo>
                <a:lnTo>
                  <a:pt x="4720502" y="276048"/>
                </a:lnTo>
                <a:close/>
                <a:moveTo>
                  <a:pt x="4696904" y="272207"/>
                </a:moveTo>
                <a:lnTo>
                  <a:pt x="4709526" y="272207"/>
                </a:lnTo>
                <a:lnTo>
                  <a:pt x="4709526" y="276048"/>
                </a:lnTo>
                <a:lnTo>
                  <a:pt x="4696904" y="276048"/>
                </a:lnTo>
                <a:close/>
                <a:moveTo>
                  <a:pt x="4639279" y="272207"/>
                </a:moveTo>
                <a:lnTo>
                  <a:pt x="4652999" y="272207"/>
                </a:lnTo>
                <a:lnTo>
                  <a:pt x="4652999" y="276048"/>
                </a:lnTo>
                <a:lnTo>
                  <a:pt x="4639279" y="276048"/>
                </a:lnTo>
                <a:close/>
                <a:moveTo>
                  <a:pt x="4612937" y="272207"/>
                </a:moveTo>
                <a:lnTo>
                  <a:pt x="4628852" y="272207"/>
                </a:lnTo>
                <a:lnTo>
                  <a:pt x="4628852" y="276048"/>
                </a:lnTo>
                <a:lnTo>
                  <a:pt x="4612937" y="276048"/>
                </a:lnTo>
                <a:close/>
                <a:moveTo>
                  <a:pt x="4589612" y="272207"/>
                </a:moveTo>
                <a:lnTo>
                  <a:pt x="4599766" y="272207"/>
                </a:lnTo>
                <a:lnTo>
                  <a:pt x="4599766" y="276048"/>
                </a:lnTo>
                <a:lnTo>
                  <a:pt x="4586731" y="276048"/>
                </a:lnTo>
                <a:close/>
                <a:moveTo>
                  <a:pt x="4448844" y="272207"/>
                </a:moveTo>
                <a:lnTo>
                  <a:pt x="4464211" y="272207"/>
                </a:lnTo>
                <a:lnTo>
                  <a:pt x="4464211" y="276048"/>
                </a:lnTo>
                <a:lnTo>
                  <a:pt x="4448844" y="276048"/>
                </a:lnTo>
                <a:close/>
                <a:moveTo>
                  <a:pt x="4422502" y="272207"/>
                </a:moveTo>
                <a:lnTo>
                  <a:pt x="4435673" y="272207"/>
                </a:lnTo>
                <a:lnTo>
                  <a:pt x="4435673" y="276048"/>
                </a:lnTo>
                <a:lnTo>
                  <a:pt x="4422502" y="276048"/>
                </a:lnTo>
                <a:close/>
                <a:moveTo>
                  <a:pt x="4177512" y="272207"/>
                </a:moveTo>
                <a:lnTo>
                  <a:pt x="4193428" y="272207"/>
                </a:lnTo>
                <a:lnTo>
                  <a:pt x="4193428" y="276048"/>
                </a:lnTo>
                <a:lnTo>
                  <a:pt x="4177512" y="276048"/>
                </a:lnTo>
                <a:close/>
                <a:moveTo>
                  <a:pt x="4149523" y="272207"/>
                </a:moveTo>
                <a:lnTo>
                  <a:pt x="4164890" y="272207"/>
                </a:lnTo>
                <a:lnTo>
                  <a:pt x="4164890" y="276048"/>
                </a:lnTo>
                <a:lnTo>
                  <a:pt x="4149523" y="276048"/>
                </a:lnTo>
                <a:close/>
                <a:moveTo>
                  <a:pt x="4044153" y="272207"/>
                </a:moveTo>
                <a:lnTo>
                  <a:pt x="4055129" y="272207"/>
                </a:lnTo>
                <a:lnTo>
                  <a:pt x="4055129" y="276048"/>
                </a:lnTo>
                <a:lnTo>
                  <a:pt x="4044153" y="276048"/>
                </a:lnTo>
                <a:close/>
                <a:moveTo>
                  <a:pt x="4013420" y="272207"/>
                </a:moveTo>
                <a:lnTo>
                  <a:pt x="4030981" y="272207"/>
                </a:lnTo>
                <a:lnTo>
                  <a:pt x="4030981" y="276048"/>
                </a:lnTo>
                <a:lnTo>
                  <a:pt x="4013420" y="276048"/>
                </a:lnTo>
                <a:close/>
                <a:moveTo>
                  <a:pt x="3963479" y="272207"/>
                </a:moveTo>
                <a:lnTo>
                  <a:pt x="3976101" y="272207"/>
                </a:lnTo>
                <a:lnTo>
                  <a:pt x="3976101" y="276048"/>
                </a:lnTo>
                <a:lnTo>
                  <a:pt x="3963479" y="276048"/>
                </a:lnTo>
                <a:close/>
                <a:moveTo>
                  <a:pt x="3851523" y="272207"/>
                </a:moveTo>
                <a:lnTo>
                  <a:pt x="3866340" y="272207"/>
                </a:lnTo>
                <a:lnTo>
                  <a:pt x="3866340" y="276048"/>
                </a:lnTo>
                <a:lnTo>
                  <a:pt x="3851523" y="276048"/>
                </a:lnTo>
                <a:close/>
                <a:moveTo>
                  <a:pt x="3827375" y="272207"/>
                </a:moveTo>
                <a:lnTo>
                  <a:pt x="3837803" y="272207"/>
                </a:lnTo>
                <a:lnTo>
                  <a:pt x="3837803" y="276048"/>
                </a:lnTo>
                <a:lnTo>
                  <a:pt x="3827375" y="276048"/>
                </a:lnTo>
                <a:close/>
                <a:moveTo>
                  <a:pt x="3743957" y="272207"/>
                </a:moveTo>
                <a:lnTo>
                  <a:pt x="3761519" y="272207"/>
                </a:lnTo>
                <a:lnTo>
                  <a:pt x="3761519" y="276048"/>
                </a:lnTo>
                <a:lnTo>
                  <a:pt x="3743957" y="276048"/>
                </a:lnTo>
                <a:close/>
                <a:moveTo>
                  <a:pt x="3715419" y="272207"/>
                </a:moveTo>
                <a:lnTo>
                  <a:pt x="3730786" y="272207"/>
                </a:lnTo>
                <a:lnTo>
                  <a:pt x="3730786" y="276048"/>
                </a:lnTo>
                <a:lnTo>
                  <a:pt x="3715419" y="276048"/>
                </a:lnTo>
                <a:close/>
                <a:moveTo>
                  <a:pt x="3689077" y="272207"/>
                </a:moveTo>
                <a:lnTo>
                  <a:pt x="3702248" y="272207"/>
                </a:lnTo>
                <a:lnTo>
                  <a:pt x="3702248" y="276048"/>
                </a:lnTo>
                <a:lnTo>
                  <a:pt x="3689077" y="276048"/>
                </a:lnTo>
                <a:close/>
                <a:moveTo>
                  <a:pt x="3444087" y="272207"/>
                </a:moveTo>
                <a:lnTo>
                  <a:pt x="3460002" y="272207"/>
                </a:lnTo>
                <a:lnTo>
                  <a:pt x="3460002" y="276048"/>
                </a:lnTo>
                <a:lnTo>
                  <a:pt x="3444087" y="276048"/>
                </a:lnTo>
                <a:close/>
                <a:moveTo>
                  <a:pt x="3416098" y="272207"/>
                </a:moveTo>
                <a:lnTo>
                  <a:pt x="3431465" y="272207"/>
                </a:lnTo>
                <a:lnTo>
                  <a:pt x="3431465" y="276048"/>
                </a:lnTo>
                <a:lnTo>
                  <a:pt x="3416098" y="276048"/>
                </a:lnTo>
                <a:close/>
                <a:moveTo>
                  <a:pt x="3387560" y="272207"/>
                </a:moveTo>
                <a:lnTo>
                  <a:pt x="3405671" y="272207"/>
                </a:lnTo>
                <a:lnTo>
                  <a:pt x="3405671" y="276048"/>
                </a:lnTo>
                <a:lnTo>
                  <a:pt x="3387560" y="276048"/>
                </a:lnTo>
                <a:close/>
                <a:moveTo>
                  <a:pt x="3363413" y="272207"/>
                </a:moveTo>
                <a:lnTo>
                  <a:pt x="3376035" y="272207"/>
                </a:lnTo>
                <a:lnTo>
                  <a:pt x="3376035" y="276048"/>
                </a:lnTo>
                <a:lnTo>
                  <a:pt x="3363413" y="276048"/>
                </a:lnTo>
                <a:close/>
                <a:moveTo>
                  <a:pt x="3279995" y="272207"/>
                </a:moveTo>
                <a:lnTo>
                  <a:pt x="3297556" y="272207"/>
                </a:lnTo>
                <a:lnTo>
                  <a:pt x="3297556" y="276048"/>
                </a:lnTo>
                <a:lnTo>
                  <a:pt x="3279995" y="276048"/>
                </a:lnTo>
                <a:close/>
                <a:moveTo>
                  <a:pt x="3039071" y="272207"/>
                </a:moveTo>
                <a:lnTo>
                  <a:pt x="3052242" y="272207"/>
                </a:lnTo>
                <a:lnTo>
                  <a:pt x="3052242" y="276048"/>
                </a:lnTo>
                <a:lnTo>
                  <a:pt x="3039071" y="276048"/>
                </a:lnTo>
                <a:close/>
                <a:moveTo>
                  <a:pt x="3010532" y="272207"/>
                </a:moveTo>
                <a:lnTo>
                  <a:pt x="3028095" y="272207"/>
                </a:lnTo>
                <a:lnTo>
                  <a:pt x="3028095" y="276048"/>
                </a:lnTo>
                <a:lnTo>
                  <a:pt x="3010532" y="276048"/>
                </a:lnTo>
                <a:close/>
                <a:moveTo>
                  <a:pt x="2981995" y="272207"/>
                </a:moveTo>
                <a:lnTo>
                  <a:pt x="2997361" y="272207"/>
                </a:lnTo>
                <a:lnTo>
                  <a:pt x="2997361" y="276048"/>
                </a:lnTo>
                <a:lnTo>
                  <a:pt x="2981995" y="276048"/>
                </a:lnTo>
                <a:close/>
                <a:moveTo>
                  <a:pt x="2955652" y="272207"/>
                </a:moveTo>
                <a:lnTo>
                  <a:pt x="2968824" y="272207"/>
                </a:lnTo>
                <a:lnTo>
                  <a:pt x="2968824" y="276048"/>
                </a:lnTo>
                <a:lnTo>
                  <a:pt x="2955652" y="276048"/>
                </a:lnTo>
                <a:close/>
                <a:moveTo>
                  <a:pt x="2710662" y="272207"/>
                </a:moveTo>
                <a:lnTo>
                  <a:pt x="2726578" y="272207"/>
                </a:lnTo>
                <a:lnTo>
                  <a:pt x="2726578" y="276048"/>
                </a:lnTo>
                <a:lnTo>
                  <a:pt x="2710662" y="276048"/>
                </a:lnTo>
                <a:close/>
                <a:moveTo>
                  <a:pt x="2601999" y="272207"/>
                </a:moveTo>
                <a:lnTo>
                  <a:pt x="2616817" y="272207"/>
                </a:lnTo>
                <a:lnTo>
                  <a:pt x="2616817" y="276048"/>
                </a:lnTo>
                <a:lnTo>
                  <a:pt x="2601999" y="276048"/>
                </a:lnTo>
                <a:close/>
                <a:moveTo>
                  <a:pt x="2577303" y="272207"/>
                </a:moveTo>
                <a:lnTo>
                  <a:pt x="2588279" y="272207"/>
                </a:lnTo>
                <a:lnTo>
                  <a:pt x="2588279" y="276048"/>
                </a:lnTo>
                <a:lnTo>
                  <a:pt x="2577303" y="276048"/>
                </a:lnTo>
                <a:close/>
                <a:moveTo>
                  <a:pt x="2546571" y="272207"/>
                </a:moveTo>
                <a:lnTo>
                  <a:pt x="2564132" y="272207"/>
                </a:lnTo>
                <a:lnTo>
                  <a:pt x="2564132" y="276048"/>
                </a:lnTo>
                <a:lnTo>
                  <a:pt x="2546571" y="276048"/>
                </a:lnTo>
                <a:close/>
                <a:moveTo>
                  <a:pt x="2520228" y="272207"/>
                </a:moveTo>
                <a:lnTo>
                  <a:pt x="2536143" y="272207"/>
                </a:lnTo>
                <a:lnTo>
                  <a:pt x="2536143" y="276048"/>
                </a:lnTo>
                <a:lnTo>
                  <a:pt x="2520228" y="276048"/>
                </a:lnTo>
                <a:close/>
                <a:moveTo>
                  <a:pt x="2496629" y="272207"/>
                </a:moveTo>
                <a:lnTo>
                  <a:pt x="2509251" y="272207"/>
                </a:lnTo>
                <a:lnTo>
                  <a:pt x="2509251" y="276048"/>
                </a:lnTo>
                <a:lnTo>
                  <a:pt x="2496629" y="276048"/>
                </a:lnTo>
                <a:close/>
                <a:moveTo>
                  <a:pt x="2439005" y="272207"/>
                </a:moveTo>
                <a:lnTo>
                  <a:pt x="2452725" y="272207"/>
                </a:lnTo>
                <a:lnTo>
                  <a:pt x="2452725" y="276048"/>
                </a:lnTo>
                <a:lnTo>
                  <a:pt x="2439005" y="276048"/>
                </a:lnTo>
                <a:close/>
                <a:moveTo>
                  <a:pt x="2412662" y="272207"/>
                </a:moveTo>
                <a:lnTo>
                  <a:pt x="2428578" y="272207"/>
                </a:lnTo>
                <a:lnTo>
                  <a:pt x="2428578" y="276048"/>
                </a:lnTo>
                <a:lnTo>
                  <a:pt x="2412662" y="276048"/>
                </a:lnTo>
                <a:close/>
                <a:moveTo>
                  <a:pt x="2384673" y="272207"/>
                </a:moveTo>
                <a:lnTo>
                  <a:pt x="2399491" y="272207"/>
                </a:lnTo>
                <a:lnTo>
                  <a:pt x="2399491" y="276048"/>
                </a:lnTo>
                <a:lnTo>
                  <a:pt x="2384673" y="276048"/>
                </a:lnTo>
                <a:close/>
                <a:moveTo>
                  <a:pt x="2360526" y="272207"/>
                </a:moveTo>
                <a:lnTo>
                  <a:pt x="2370953" y="272207"/>
                </a:lnTo>
                <a:lnTo>
                  <a:pt x="2370953" y="276048"/>
                </a:lnTo>
                <a:lnTo>
                  <a:pt x="2360526" y="276048"/>
                </a:lnTo>
                <a:close/>
                <a:moveTo>
                  <a:pt x="2331988" y="272207"/>
                </a:moveTo>
                <a:lnTo>
                  <a:pt x="2346806" y="272207"/>
                </a:lnTo>
                <a:lnTo>
                  <a:pt x="2346806" y="276048"/>
                </a:lnTo>
                <a:lnTo>
                  <a:pt x="2331988" y="276048"/>
                </a:lnTo>
                <a:close/>
                <a:moveTo>
                  <a:pt x="2305645" y="272207"/>
                </a:moveTo>
                <a:lnTo>
                  <a:pt x="2318816" y="272207"/>
                </a:lnTo>
                <a:lnTo>
                  <a:pt x="2318816" y="276048"/>
                </a:lnTo>
                <a:lnTo>
                  <a:pt x="2305645" y="276048"/>
                </a:lnTo>
                <a:close/>
                <a:moveTo>
                  <a:pt x="2277108" y="272207"/>
                </a:moveTo>
                <a:lnTo>
                  <a:pt x="2294669" y="272207"/>
                </a:lnTo>
                <a:lnTo>
                  <a:pt x="2294669" y="276048"/>
                </a:lnTo>
                <a:lnTo>
                  <a:pt x="2277108" y="276048"/>
                </a:lnTo>
                <a:close/>
                <a:moveTo>
                  <a:pt x="2248570" y="272207"/>
                </a:moveTo>
                <a:lnTo>
                  <a:pt x="2263936" y="272207"/>
                </a:lnTo>
                <a:lnTo>
                  <a:pt x="2263936" y="276048"/>
                </a:lnTo>
                <a:lnTo>
                  <a:pt x="2248570" y="276048"/>
                </a:lnTo>
                <a:close/>
                <a:moveTo>
                  <a:pt x="2222228" y="272207"/>
                </a:moveTo>
                <a:lnTo>
                  <a:pt x="2235399" y="272207"/>
                </a:lnTo>
                <a:lnTo>
                  <a:pt x="2235399" y="276048"/>
                </a:lnTo>
                <a:lnTo>
                  <a:pt x="2222228" y="276048"/>
                </a:lnTo>
                <a:close/>
                <a:moveTo>
                  <a:pt x="1977237" y="272207"/>
                </a:moveTo>
                <a:lnTo>
                  <a:pt x="1993153" y="272207"/>
                </a:lnTo>
                <a:lnTo>
                  <a:pt x="1993153" y="276048"/>
                </a:lnTo>
                <a:lnTo>
                  <a:pt x="1977237" y="276048"/>
                </a:lnTo>
                <a:close/>
                <a:moveTo>
                  <a:pt x="1949249" y="272207"/>
                </a:moveTo>
                <a:lnTo>
                  <a:pt x="1964615" y="272207"/>
                </a:lnTo>
                <a:lnTo>
                  <a:pt x="1964615" y="276048"/>
                </a:lnTo>
                <a:lnTo>
                  <a:pt x="1949249" y="276048"/>
                </a:lnTo>
                <a:close/>
                <a:moveTo>
                  <a:pt x="1920710" y="272207"/>
                </a:moveTo>
                <a:lnTo>
                  <a:pt x="1938822" y="272207"/>
                </a:lnTo>
                <a:lnTo>
                  <a:pt x="1938822" y="276048"/>
                </a:lnTo>
                <a:lnTo>
                  <a:pt x="1920710" y="276048"/>
                </a:lnTo>
                <a:close/>
                <a:moveTo>
                  <a:pt x="1896564" y="272207"/>
                </a:moveTo>
                <a:lnTo>
                  <a:pt x="1909186" y="272207"/>
                </a:lnTo>
                <a:lnTo>
                  <a:pt x="1909186" y="276048"/>
                </a:lnTo>
                <a:lnTo>
                  <a:pt x="1896564" y="276048"/>
                </a:lnTo>
                <a:close/>
                <a:moveTo>
                  <a:pt x="1868575" y="272207"/>
                </a:moveTo>
                <a:lnTo>
                  <a:pt x="1883392" y="272207"/>
                </a:lnTo>
                <a:lnTo>
                  <a:pt x="1883392" y="276048"/>
                </a:lnTo>
                <a:lnTo>
                  <a:pt x="1868575" y="276048"/>
                </a:lnTo>
                <a:close/>
                <a:moveTo>
                  <a:pt x="1843878" y="272207"/>
                </a:moveTo>
                <a:lnTo>
                  <a:pt x="1854854" y="272207"/>
                </a:lnTo>
                <a:lnTo>
                  <a:pt x="1854854" y="276048"/>
                </a:lnTo>
                <a:lnTo>
                  <a:pt x="1843878" y="276048"/>
                </a:lnTo>
                <a:close/>
                <a:moveTo>
                  <a:pt x="1813145" y="272207"/>
                </a:moveTo>
                <a:lnTo>
                  <a:pt x="1830708" y="272207"/>
                </a:lnTo>
                <a:lnTo>
                  <a:pt x="1830708" y="276048"/>
                </a:lnTo>
                <a:lnTo>
                  <a:pt x="1813145" y="276048"/>
                </a:lnTo>
                <a:close/>
                <a:moveTo>
                  <a:pt x="1786802" y="272207"/>
                </a:moveTo>
                <a:lnTo>
                  <a:pt x="1802718" y="272207"/>
                </a:lnTo>
                <a:lnTo>
                  <a:pt x="1802718" y="276048"/>
                </a:lnTo>
                <a:lnTo>
                  <a:pt x="1786802" y="276048"/>
                </a:lnTo>
                <a:close/>
                <a:moveTo>
                  <a:pt x="1243813" y="272207"/>
                </a:moveTo>
                <a:lnTo>
                  <a:pt x="1259728" y="272207"/>
                </a:lnTo>
                <a:lnTo>
                  <a:pt x="1259728" y="276048"/>
                </a:lnTo>
                <a:lnTo>
                  <a:pt x="1243813" y="276048"/>
                </a:lnTo>
                <a:close/>
                <a:moveTo>
                  <a:pt x="1215824" y="272207"/>
                </a:moveTo>
                <a:lnTo>
                  <a:pt x="1231190" y="272207"/>
                </a:lnTo>
                <a:lnTo>
                  <a:pt x="1231190" y="276048"/>
                </a:lnTo>
                <a:lnTo>
                  <a:pt x="1215824" y="276048"/>
                </a:lnTo>
                <a:close/>
                <a:moveTo>
                  <a:pt x="1187285" y="272207"/>
                </a:moveTo>
                <a:lnTo>
                  <a:pt x="1205396" y="272207"/>
                </a:lnTo>
                <a:lnTo>
                  <a:pt x="1205396" y="276048"/>
                </a:lnTo>
                <a:lnTo>
                  <a:pt x="1187285" y="276048"/>
                </a:lnTo>
                <a:close/>
                <a:moveTo>
                  <a:pt x="1110453" y="272207"/>
                </a:moveTo>
                <a:lnTo>
                  <a:pt x="1121430" y="272207"/>
                </a:lnTo>
                <a:lnTo>
                  <a:pt x="1121430" y="276048"/>
                </a:lnTo>
                <a:lnTo>
                  <a:pt x="1110453" y="276048"/>
                </a:lnTo>
                <a:close/>
                <a:moveTo>
                  <a:pt x="1079720" y="272207"/>
                </a:moveTo>
                <a:lnTo>
                  <a:pt x="1097282" y="272207"/>
                </a:lnTo>
                <a:lnTo>
                  <a:pt x="1097282" y="276048"/>
                </a:lnTo>
                <a:lnTo>
                  <a:pt x="1079720" y="276048"/>
                </a:lnTo>
                <a:close/>
                <a:moveTo>
                  <a:pt x="1053378" y="272207"/>
                </a:moveTo>
                <a:lnTo>
                  <a:pt x="1069293" y="272207"/>
                </a:lnTo>
                <a:lnTo>
                  <a:pt x="1069293" y="276048"/>
                </a:lnTo>
                <a:lnTo>
                  <a:pt x="1053378" y="276048"/>
                </a:lnTo>
                <a:close/>
                <a:moveTo>
                  <a:pt x="1029779" y="272207"/>
                </a:moveTo>
                <a:lnTo>
                  <a:pt x="1042402" y="272207"/>
                </a:lnTo>
                <a:lnTo>
                  <a:pt x="1042402" y="276048"/>
                </a:lnTo>
                <a:lnTo>
                  <a:pt x="1029779" y="276048"/>
                </a:lnTo>
                <a:close/>
                <a:moveTo>
                  <a:pt x="972155" y="272207"/>
                </a:moveTo>
                <a:lnTo>
                  <a:pt x="985875" y="272207"/>
                </a:lnTo>
                <a:lnTo>
                  <a:pt x="985875" y="276048"/>
                </a:lnTo>
                <a:lnTo>
                  <a:pt x="972155" y="276048"/>
                </a:lnTo>
                <a:close/>
                <a:moveTo>
                  <a:pt x="945812" y="272207"/>
                </a:moveTo>
                <a:lnTo>
                  <a:pt x="961727" y="272207"/>
                </a:lnTo>
                <a:lnTo>
                  <a:pt x="961727" y="276048"/>
                </a:lnTo>
                <a:lnTo>
                  <a:pt x="945812" y="276048"/>
                </a:lnTo>
                <a:close/>
                <a:moveTo>
                  <a:pt x="917823" y="272207"/>
                </a:moveTo>
                <a:lnTo>
                  <a:pt x="932641" y="272207"/>
                </a:lnTo>
                <a:lnTo>
                  <a:pt x="932641" y="276048"/>
                </a:lnTo>
                <a:lnTo>
                  <a:pt x="917823" y="276048"/>
                </a:lnTo>
                <a:close/>
                <a:moveTo>
                  <a:pt x="893676" y="272207"/>
                </a:moveTo>
                <a:lnTo>
                  <a:pt x="904103" y="272207"/>
                </a:lnTo>
                <a:lnTo>
                  <a:pt x="904103" y="276048"/>
                </a:lnTo>
                <a:lnTo>
                  <a:pt x="893676" y="276048"/>
                </a:lnTo>
                <a:close/>
                <a:moveTo>
                  <a:pt x="838795" y="272207"/>
                </a:moveTo>
                <a:lnTo>
                  <a:pt x="851967" y="272207"/>
                </a:lnTo>
                <a:lnTo>
                  <a:pt x="851967" y="276048"/>
                </a:lnTo>
                <a:lnTo>
                  <a:pt x="838795" y="276048"/>
                </a:lnTo>
                <a:close/>
                <a:moveTo>
                  <a:pt x="810258" y="272207"/>
                </a:moveTo>
                <a:lnTo>
                  <a:pt x="827819" y="272207"/>
                </a:lnTo>
                <a:lnTo>
                  <a:pt x="827819" y="276048"/>
                </a:lnTo>
                <a:lnTo>
                  <a:pt x="810258" y="276048"/>
                </a:lnTo>
                <a:close/>
                <a:moveTo>
                  <a:pt x="781720" y="272207"/>
                </a:moveTo>
                <a:lnTo>
                  <a:pt x="797086" y="272207"/>
                </a:lnTo>
                <a:lnTo>
                  <a:pt x="797086" y="276048"/>
                </a:lnTo>
                <a:lnTo>
                  <a:pt x="781720" y="276048"/>
                </a:lnTo>
                <a:close/>
                <a:moveTo>
                  <a:pt x="510387" y="272207"/>
                </a:moveTo>
                <a:lnTo>
                  <a:pt x="526303" y="272207"/>
                </a:lnTo>
                <a:lnTo>
                  <a:pt x="526303" y="276048"/>
                </a:lnTo>
                <a:lnTo>
                  <a:pt x="510387" y="276048"/>
                </a:lnTo>
                <a:close/>
                <a:moveTo>
                  <a:pt x="131713" y="272207"/>
                </a:moveTo>
                <a:lnTo>
                  <a:pt x="146531" y="272207"/>
                </a:lnTo>
                <a:lnTo>
                  <a:pt x="146531" y="276048"/>
                </a:lnTo>
                <a:lnTo>
                  <a:pt x="131713" y="276048"/>
                </a:lnTo>
                <a:close/>
                <a:moveTo>
                  <a:pt x="105370" y="272207"/>
                </a:moveTo>
                <a:lnTo>
                  <a:pt x="118542" y="272207"/>
                </a:lnTo>
                <a:lnTo>
                  <a:pt x="118542" y="276048"/>
                </a:lnTo>
                <a:lnTo>
                  <a:pt x="105370" y="276048"/>
                </a:lnTo>
                <a:close/>
                <a:moveTo>
                  <a:pt x="76833" y="272207"/>
                </a:moveTo>
                <a:lnTo>
                  <a:pt x="94394" y="272207"/>
                </a:lnTo>
                <a:lnTo>
                  <a:pt x="94394" y="276048"/>
                </a:lnTo>
                <a:lnTo>
                  <a:pt x="76833" y="276048"/>
                </a:lnTo>
                <a:close/>
                <a:moveTo>
                  <a:pt x="48295" y="272207"/>
                </a:moveTo>
                <a:lnTo>
                  <a:pt x="63661" y="272207"/>
                </a:lnTo>
                <a:lnTo>
                  <a:pt x="63661" y="276048"/>
                </a:lnTo>
                <a:lnTo>
                  <a:pt x="48295" y="276048"/>
                </a:lnTo>
                <a:close/>
                <a:moveTo>
                  <a:pt x="21952" y="272207"/>
                </a:moveTo>
                <a:lnTo>
                  <a:pt x="35124" y="272207"/>
                </a:lnTo>
                <a:lnTo>
                  <a:pt x="35124" y="276048"/>
                </a:lnTo>
                <a:lnTo>
                  <a:pt x="21952" y="276048"/>
                </a:lnTo>
                <a:close/>
                <a:moveTo>
                  <a:pt x="6282295" y="271109"/>
                </a:moveTo>
                <a:cubicBezTo>
                  <a:pt x="6288881" y="272573"/>
                  <a:pt x="6293820" y="273853"/>
                  <a:pt x="6297113" y="274951"/>
                </a:cubicBezTo>
                <a:lnTo>
                  <a:pt x="6297113" y="272207"/>
                </a:lnTo>
                <a:lnTo>
                  <a:pt x="6309735" y="272207"/>
                </a:lnTo>
                <a:lnTo>
                  <a:pt x="6309735" y="276048"/>
                </a:lnTo>
                <a:lnTo>
                  <a:pt x="6300954" y="276048"/>
                </a:lnTo>
                <a:cubicBezTo>
                  <a:pt x="6311930" y="280439"/>
                  <a:pt x="6317419" y="286110"/>
                  <a:pt x="6317419" y="293061"/>
                </a:cubicBezTo>
                <a:cubicBezTo>
                  <a:pt x="6315955" y="295622"/>
                  <a:pt x="6315223" y="297818"/>
                  <a:pt x="6315223" y="299647"/>
                </a:cubicBezTo>
                <a:cubicBezTo>
                  <a:pt x="6309370" y="302940"/>
                  <a:pt x="6252111" y="310623"/>
                  <a:pt x="6143448" y="322697"/>
                </a:cubicBezTo>
                <a:lnTo>
                  <a:pt x="6143448" y="335868"/>
                </a:lnTo>
                <a:lnTo>
                  <a:pt x="6139606" y="335868"/>
                </a:lnTo>
                <a:lnTo>
                  <a:pt x="6139606" y="323246"/>
                </a:lnTo>
                <a:cubicBezTo>
                  <a:pt x="6134850" y="323611"/>
                  <a:pt x="6126069" y="324526"/>
                  <a:pt x="6113264" y="325990"/>
                </a:cubicBezTo>
                <a:lnTo>
                  <a:pt x="6111068" y="325990"/>
                </a:lnTo>
                <a:cubicBezTo>
                  <a:pt x="6100092" y="325990"/>
                  <a:pt x="6092043" y="321599"/>
                  <a:pt x="6086921" y="312818"/>
                </a:cubicBezTo>
                <a:lnTo>
                  <a:pt x="6086921" y="306233"/>
                </a:lnTo>
                <a:lnTo>
                  <a:pt x="6091311" y="299647"/>
                </a:lnTo>
                <a:cubicBezTo>
                  <a:pt x="6175827" y="290134"/>
                  <a:pt x="6235098" y="281719"/>
                  <a:pt x="6269124" y="274402"/>
                </a:cubicBezTo>
                <a:lnTo>
                  <a:pt x="6269124" y="272207"/>
                </a:lnTo>
                <a:lnTo>
                  <a:pt x="6277905" y="272207"/>
                </a:lnTo>
                <a:close/>
                <a:moveTo>
                  <a:pt x="1148320" y="271109"/>
                </a:moveTo>
                <a:cubicBezTo>
                  <a:pt x="1154906" y="272573"/>
                  <a:pt x="1159846" y="273853"/>
                  <a:pt x="1163139" y="274951"/>
                </a:cubicBezTo>
                <a:lnTo>
                  <a:pt x="1163139" y="272207"/>
                </a:lnTo>
                <a:lnTo>
                  <a:pt x="1175761" y="272207"/>
                </a:lnTo>
                <a:lnTo>
                  <a:pt x="1175761" y="276048"/>
                </a:lnTo>
                <a:lnTo>
                  <a:pt x="1166980" y="276048"/>
                </a:lnTo>
                <a:cubicBezTo>
                  <a:pt x="1177956" y="280439"/>
                  <a:pt x="1183444" y="286110"/>
                  <a:pt x="1183444" y="293061"/>
                </a:cubicBezTo>
                <a:cubicBezTo>
                  <a:pt x="1181981" y="295622"/>
                  <a:pt x="1181249" y="297818"/>
                  <a:pt x="1181249" y="299647"/>
                </a:cubicBezTo>
                <a:cubicBezTo>
                  <a:pt x="1175395" y="302940"/>
                  <a:pt x="1118137" y="310623"/>
                  <a:pt x="1009473" y="322697"/>
                </a:cubicBezTo>
                <a:lnTo>
                  <a:pt x="1009473" y="335868"/>
                </a:lnTo>
                <a:lnTo>
                  <a:pt x="1005632" y="335868"/>
                </a:lnTo>
                <a:lnTo>
                  <a:pt x="1005632" y="323246"/>
                </a:lnTo>
                <a:cubicBezTo>
                  <a:pt x="1000875" y="323611"/>
                  <a:pt x="992095" y="324526"/>
                  <a:pt x="979289" y="325990"/>
                </a:cubicBezTo>
                <a:lnTo>
                  <a:pt x="977094" y="325990"/>
                </a:lnTo>
                <a:cubicBezTo>
                  <a:pt x="966118" y="325990"/>
                  <a:pt x="958069" y="321599"/>
                  <a:pt x="952947" y="312818"/>
                </a:cubicBezTo>
                <a:lnTo>
                  <a:pt x="952947" y="306233"/>
                </a:lnTo>
                <a:lnTo>
                  <a:pt x="957337" y="299647"/>
                </a:lnTo>
                <a:cubicBezTo>
                  <a:pt x="1041853" y="290134"/>
                  <a:pt x="1101123" y="281719"/>
                  <a:pt x="1135150" y="274402"/>
                </a:cubicBezTo>
                <a:lnTo>
                  <a:pt x="1135150" y="272207"/>
                </a:lnTo>
                <a:lnTo>
                  <a:pt x="1143930" y="272207"/>
                </a:lnTo>
                <a:close/>
                <a:moveTo>
                  <a:pt x="9954554" y="266719"/>
                </a:moveTo>
                <a:cubicBezTo>
                  <a:pt x="9919797" y="267816"/>
                  <a:pt x="9893088" y="269646"/>
                  <a:pt x="9874429" y="272207"/>
                </a:cubicBezTo>
                <a:lnTo>
                  <a:pt x="9879917" y="272207"/>
                </a:lnTo>
                <a:lnTo>
                  <a:pt x="9879917" y="276048"/>
                </a:lnTo>
                <a:lnTo>
                  <a:pt x="9864002" y="276048"/>
                </a:lnTo>
                <a:lnTo>
                  <a:pt x="9864002" y="274402"/>
                </a:lnTo>
                <a:cubicBezTo>
                  <a:pt x="9859978" y="275500"/>
                  <a:pt x="9857965" y="276597"/>
                  <a:pt x="9857965" y="277695"/>
                </a:cubicBezTo>
                <a:lnTo>
                  <a:pt x="9857965" y="282085"/>
                </a:lnTo>
                <a:cubicBezTo>
                  <a:pt x="9872234" y="304037"/>
                  <a:pt x="9883942" y="318672"/>
                  <a:pt x="9893088" y="325990"/>
                </a:cubicBezTo>
                <a:lnTo>
                  <a:pt x="9899674" y="325990"/>
                </a:lnTo>
                <a:cubicBezTo>
                  <a:pt x="9928944" y="304403"/>
                  <a:pt x="9946506" y="287756"/>
                  <a:pt x="9952359" y="276048"/>
                </a:cubicBezTo>
                <a:lnTo>
                  <a:pt x="9945774" y="276048"/>
                </a:lnTo>
                <a:lnTo>
                  <a:pt x="9945774" y="272207"/>
                </a:lnTo>
                <a:lnTo>
                  <a:pt x="9954006" y="272207"/>
                </a:lnTo>
                <a:cubicBezTo>
                  <a:pt x="9954372" y="271475"/>
                  <a:pt x="9954554" y="270377"/>
                  <a:pt x="9954554" y="268914"/>
                </a:cubicBezTo>
                <a:close/>
                <a:moveTo>
                  <a:pt x="2678832" y="266719"/>
                </a:moveTo>
                <a:cubicBezTo>
                  <a:pt x="2685418" y="268548"/>
                  <a:pt x="2690357" y="270377"/>
                  <a:pt x="2693650" y="272207"/>
                </a:cubicBezTo>
                <a:lnTo>
                  <a:pt x="2698040" y="272207"/>
                </a:lnTo>
                <a:lnTo>
                  <a:pt x="2698040" y="274402"/>
                </a:lnTo>
                <a:cubicBezTo>
                  <a:pt x="2708650" y="280622"/>
                  <a:pt x="2713955" y="287573"/>
                  <a:pt x="2713955" y="295257"/>
                </a:cubicBezTo>
                <a:lnTo>
                  <a:pt x="2713955" y="299647"/>
                </a:lnTo>
                <a:lnTo>
                  <a:pt x="2711760" y="304037"/>
                </a:lnTo>
                <a:cubicBezTo>
                  <a:pt x="2668222" y="307330"/>
                  <a:pt x="2626787" y="310440"/>
                  <a:pt x="2587456" y="313367"/>
                </a:cubicBezTo>
                <a:cubicBezTo>
                  <a:pt x="2548125" y="316294"/>
                  <a:pt x="2511081" y="319221"/>
                  <a:pt x="2476323" y="322148"/>
                </a:cubicBezTo>
                <a:lnTo>
                  <a:pt x="2476323" y="335868"/>
                </a:lnTo>
                <a:lnTo>
                  <a:pt x="2472482" y="335868"/>
                </a:lnTo>
                <a:lnTo>
                  <a:pt x="2472482" y="322697"/>
                </a:lnTo>
                <a:cubicBezTo>
                  <a:pt x="2402601" y="328185"/>
                  <a:pt x="2338208" y="334405"/>
                  <a:pt x="2279303" y="341356"/>
                </a:cubicBezTo>
                <a:cubicBezTo>
                  <a:pt x="2254424" y="335136"/>
                  <a:pt x="2241984" y="326355"/>
                  <a:pt x="2241984" y="315013"/>
                </a:cubicBezTo>
                <a:cubicBezTo>
                  <a:pt x="2243814" y="315013"/>
                  <a:pt x="2246009" y="312087"/>
                  <a:pt x="2248570" y="306233"/>
                </a:cubicBezTo>
                <a:cubicBezTo>
                  <a:pt x="2340037" y="300379"/>
                  <a:pt x="2432968" y="293793"/>
                  <a:pt x="2527362" y="286476"/>
                </a:cubicBezTo>
                <a:cubicBezTo>
                  <a:pt x="2577486" y="282451"/>
                  <a:pt x="2613158" y="278975"/>
                  <a:pt x="2634379" y="276048"/>
                </a:cubicBezTo>
                <a:lnTo>
                  <a:pt x="2629989" y="276048"/>
                </a:lnTo>
                <a:lnTo>
                  <a:pt x="2629989" y="272207"/>
                </a:lnTo>
                <a:lnTo>
                  <a:pt x="2642611" y="272207"/>
                </a:lnTo>
                <a:lnTo>
                  <a:pt x="2642611" y="274951"/>
                </a:lnTo>
                <a:lnTo>
                  <a:pt x="2654136" y="273304"/>
                </a:lnTo>
                <a:lnTo>
                  <a:pt x="2654136" y="272207"/>
                </a:lnTo>
                <a:lnTo>
                  <a:pt x="2659075" y="272207"/>
                </a:lnTo>
                <a:cubicBezTo>
                  <a:pt x="2667856" y="270743"/>
                  <a:pt x="2674442" y="268914"/>
                  <a:pt x="2678832" y="266719"/>
                </a:cubicBezTo>
                <a:close/>
                <a:moveTo>
                  <a:pt x="8339881" y="265072"/>
                </a:moveTo>
                <a:lnTo>
                  <a:pt x="8343722" y="265072"/>
                </a:lnTo>
                <a:lnTo>
                  <a:pt x="8343722" y="272207"/>
                </a:lnTo>
                <a:lnTo>
                  <a:pt x="8350308" y="272207"/>
                </a:lnTo>
                <a:lnTo>
                  <a:pt x="8350308" y="276048"/>
                </a:lnTo>
                <a:lnTo>
                  <a:pt x="8343722" y="276048"/>
                </a:lnTo>
                <a:lnTo>
                  <a:pt x="8343722" y="282634"/>
                </a:lnTo>
                <a:lnTo>
                  <a:pt x="8339881" y="282634"/>
                </a:lnTo>
                <a:lnTo>
                  <a:pt x="8339881" y="276048"/>
                </a:lnTo>
                <a:lnTo>
                  <a:pt x="8332746" y="276048"/>
                </a:lnTo>
                <a:lnTo>
                  <a:pt x="8332746" y="272207"/>
                </a:lnTo>
                <a:lnTo>
                  <a:pt x="8339881" y="272207"/>
                </a:lnTo>
                <a:close/>
                <a:moveTo>
                  <a:pt x="7606457" y="265072"/>
                </a:moveTo>
                <a:lnTo>
                  <a:pt x="7610297" y="265072"/>
                </a:lnTo>
                <a:lnTo>
                  <a:pt x="7610297" y="272207"/>
                </a:lnTo>
                <a:lnTo>
                  <a:pt x="7616883" y="272207"/>
                </a:lnTo>
                <a:lnTo>
                  <a:pt x="7616883" y="276048"/>
                </a:lnTo>
                <a:lnTo>
                  <a:pt x="7610297" y="276048"/>
                </a:lnTo>
                <a:lnTo>
                  <a:pt x="7610297" y="282634"/>
                </a:lnTo>
                <a:lnTo>
                  <a:pt x="7606457" y="282634"/>
                </a:lnTo>
                <a:lnTo>
                  <a:pt x="7606457" y="276048"/>
                </a:lnTo>
                <a:lnTo>
                  <a:pt x="7599321" y="276048"/>
                </a:lnTo>
                <a:lnTo>
                  <a:pt x="7599321" y="272207"/>
                </a:lnTo>
                <a:lnTo>
                  <a:pt x="7606457" y="272207"/>
                </a:lnTo>
                <a:close/>
                <a:moveTo>
                  <a:pt x="6139606" y="265072"/>
                </a:moveTo>
                <a:lnTo>
                  <a:pt x="6143448" y="265072"/>
                </a:lnTo>
                <a:lnTo>
                  <a:pt x="6143448" y="272207"/>
                </a:lnTo>
                <a:lnTo>
                  <a:pt x="6150033" y="272207"/>
                </a:lnTo>
                <a:lnTo>
                  <a:pt x="6150033" y="276048"/>
                </a:lnTo>
                <a:lnTo>
                  <a:pt x="6143448" y="276048"/>
                </a:lnTo>
                <a:lnTo>
                  <a:pt x="6143448" y="282634"/>
                </a:lnTo>
                <a:lnTo>
                  <a:pt x="6139606" y="282634"/>
                </a:lnTo>
                <a:lnTo>
                  <a:pt x="6139606" y="276048"/>
                </a:lnTo>
                <a:lnTo>
                  <a:pt x="6132472" y="276048"/>
                </a:lnTo>
                <a:lnTo>
                  <a:pt x="6132472" y="272207"/>
                </a:lnTo>
                <a:lnTo>
                  <a:pt x="6139606" y="272207"/>
                </a:lnTo>
                <a:close/>
                <a:moveTo>
                  <a:pt x="4672756" y="265072"/>
                </a:moveTo>
                <a:lnTo>
                  <a:pt x="4676598" y="265072"/>
                </a:lnTo>
                <a:lnTo>
                  <a:pt x="4676598" y="272207"/>
                </a:lnTo>
                <a:lnTo>
                  <a:pt x="4683184" y="272207"/>
                </a:lnTo>
                <a:lnTo>
                  <a:pt x="4683184" y="276048"/>
                </a:lnTo>
                <a:lnTo>
                  <a:pt x="4676598" y="276048"/>
                </a:lnTo>
                <a:lnTo>
                  <a:pt x="4676598" y="282634"/>
                </a:lnTo>
                <a:lnTo>
                  <a:pt x="4672756" y="282634"/>
                </a:lnTo>
                <a:lnTo>
                  <a:pt x="4672756" y="276048"/>
                </a:lnTo>
                <a:lnTo>
                  <a:pt x="4665622" y="276048"/>
                </a:lnTo>
                <a:lnTo>
                  <a:pt x="4665622" y="272207"/>
                </a:lnTo>
                <a:lnTo>
                  <a:pt x="4672756" y="272207"/>
                </a:lnTo>
                <a:close/>
                <a:moveTo>
                  <a:pt x="3939331" y="265072"/>
                </a:moveTo>
                <a:lnTo>
                  <a:pt x="3943173" y="265072"/>
                </a:lnTo>
                <a:lnTo>
                  <a:pt x="3943173" y="272207"/>
                </a:lnTo>
                <a:lnTo>
                  <a:pt x="3949759" y="272207"/>
                </a:lnTo>
                <a:lnTo>
                  <a:pt x="3949759" y="276048"/>
                </a:lnTo>
                <a:lnTo>
                  <a:pt x="3943173" y="276048"/>
                </a:lnTo>
                <a:lnTo>
                  <a:pt x="3943173" y="282634"/>
                </a:lnTo>
                <a:lnTo>
                  <a:pt x="3939331" y="282634"/>
                </a:lnTo>
                <a:lnTo>
                  <a:pt x="3939331" y="276048"/>
                </a:lnTo>
                <a:lnTo>
                  <a:pt x="3932197" y="276048"/>
                </a:lnTo>
                <a:lnTo>
                  <a:pt x="3932197" y="272207"/>
                </a:lnTo>
                <a:lnTo>
                  <a:pt x="3939331" y="272207"/>
                </a:lnTo>
                <a:close/>
                <a:moveTo>
                  <a:pt x="3205906" y="265072"/>
                </a:moveTo>
                <a:lnTo>
                  <a:pt x="3209748" y="265072"/>
                </a:lnTo>
                <a:lnTo>
                  <a:pt x="3209748" y="272207"/>
                </a:lnTo>
                <a:lnTo>
                  <a:pt x="3216334" y="272207"/>
                </a:lnTo>
                <a:lnTo>
                  <a:pt x="3216334" y="273530"/>
                </a:lnTo>
                <a:lnTo>
                  <a:pt x="3213480" y="276048"/>
                </a:lnTo>
                <a:lnTo>
                  <a:pt x="3209748" y="276048"/>
                </a:lnTo>
                <a:lnTo>
                  <a:pt x="3209748" y="279341"/>
                </a:lnTo>
                <a:lnTo>
                  <a:pt x="3206016" y="282634"/>
                </a:lnTo>
                <a:lnTo>
                  <a:pt x="3205906" y="282634"/>
                </a:lnTo>
                <a:lnTo>
                  <a:pt x="3205906" y="276048"/>
                </a:lnTo>
                <a:lnTo>
                  <a:pt x="3198772" y="276048"/>
                </a:lnTo>
                <a:lnTo>
                  <a:pt x="3198772" y="272207"/>
                </a:lnTo>
                <a:lnTo>
                  <a:pt x="3205906" y="272207"/>
                </a:lnTo>
                <a:close/>
                <a:moveTo>
                  <a:pt x="2472482" y="265072"/>
                </a:moveTo>
                <a:lnTo>
                  <a:pt x="2476323" y="265072"/>
                </a:lnTo>
                <a:lnTo>
                  <a:pt x="2476323" y="272207"/>
                </a:lnTo>
                <a:lnTo>
                  <a:pt x="2482909" y="272207"/>
                </a:lnTo>
                <a:lnTo>
                  <a:pt x="2482909" y="276048"/>
                </a:lnTo>
                <a:lnTo>
                  <a:pt x="2476323" y="276048"/>
                </a:lnTo>
                <a:lnTo>
                  <a:pt x="2476323" y="282634"/>
                </a:lnTo>
                <a:lnTo>
                  <a:pt x="2472482" y="282634"/>
                </a:lnTo>
                <a:lnTo>
                  <a:pt x="2472482" y="276048"/>
                </a:lnTo>
                <a:lnTo>
                  <a:pt x="2465347" y="276048"/>
                </a:lnTo>
                <a:lnTo>
                  <a:pt x="2465347" y="272207"/>
                </a:lnTo>
                <a:lnTo>
                  <a:pt x="2472482" y="272207"/>
                </a:lnTo>
                <a:close/>
                <a:moveTo>
                  <a:pt x="1005632" y="265072"/>
                </a:moveTo>
                <a:lnTo>
                  <a:pt x="1009473" y="265072"/>
                </a:lnTo>
                <a:lnTo>
                  <a:pt x="1009473" y="272207"/>
                </a:lnTo>
                <a:lnTo>
                  <a:pt x="1016059" y="272207"/>
                </a:lnTo>
                <a:lnTo>
                  <a:pt x="1016059" y="276048"/>
                </a:lnTo>
                <a:lnTo>
                  <a:pt x="1009473" y="276048"/>
                </a:lnTo>
                <a:lnTo>
                  <a:pt x="1009473" y="282634"/>
                </a:lnTo>
                <a:lnTo>
                  <a:pt x="1005632" y="282634"/>
                </a:lnTo>
                <a:lnTo>
                  <a:pt x="1005632" y="276048"/>
                </a:lnTo>
                <a:lnTo>
                  <a:pt x="998498" y="276048"/>
                </a:lnTo>
                <a:lnTo>
                  <a:pt x="998498" y="272207"/>
                </a:lnTo>
                <a:lnTo>
                  <a:pt x="1005632" y="272207"/>
                </a:lnTo>
                <a:close/>
                <a:moveTo>
                  <a:pt x="3282739" y="264524"/>
                </a:moveTo>
                <a:cubicBezTo>
                  <a:pt x="3279812" y="267085"/>
                  <a:pt x="3275422" y="270560"/>
                  <a:pt x="3269568" y="274951"/>
                </a:cubicBezTo>
                <a:lnTo>
                  <a:pt x="3269568" y="276048"/>
                </a:lnTo>
                <a:lnTo>
                  <a:pt x="3268470" y="276048"/>
                </a:lnTo>
                <a:cubicBezTo>
                  <a:pt x="3235542" y="302757"/>
                  <a:pt x="3217614" y="319404"/>
                  <a:pt x="3214687" y="325990"/>
                </a:cubicBezTo>
                <a:cubicBezTo>
                  <a:pt x="3214687" y="334770"/>
                  <a:pt x="3221273" y="342820"/>
                  <a:pt x="3234444" y="350137"/>
                </a:cubicBezTo>
                <a:cubicBezTo>
                  <a:pt x="3298105" y="350137"/>
                  <a:pt x="3336156" y="340624"/>
                  <a:pt x="3348595" y="321599"/>
                </a:cubicBezTo>
                <a:lnTo>
                  <a:pt x="3348595" y="319404"/>
                </a:lnTo>
                <a:cubicBezTo>
                  <a:pt x="3331034" y="300379"/>
                  <a:pt x="3311277" y="282085"/>
                  <a:pt x="3289324" y="264524"/>
                </a:cubicBezTo>
                <a:close/>
                <a:moveTo>
                  <a:pt x="3882256" y="262328"/>
                </a:moveTo>
                <a:cubicBezTo>
                  <a:pt x="3889939" y="265621"/>
                  <a:pt x="3897805" y="269463"/>
                  <a:pt x="3905854" y="273853"/>
                </a:cubicBezTo>
                <a:lnTo>
                  <a:pt x="3905854" y="272207"/>
                </a:lnTo>
                <a:lnTo>
                  <a:pt x="3919574" y="272207"/>
                </a:lnTo>
                <a:lnTo>
                  <a:pt x="3919574" y="276048"/>
                </a:lnTo>
                <a:lnTo>
                  <a:pt x="3910245" y="276048"/>
                </a:lnTo>
                <a:cubicBezTo>
                  <a:pt x="3924880" y="283732"/>
                  <a:pt x="3934575" y="290866"/>
                  <a:pt x="3939331" y="297452"/>
                </a:cubicBezTo>
                <a:lnTo>
                  <a:pt x="3939331" y="296354"/>
                </a:lnTo>
                <a:lnTo>
                  <a:pt x="3943173" y="296354"/>
                </a:lnTo>
                <a:lnTo>
                  <a:pt x="3943173" y="304586"/>
                </a:lnTo>
                <a:cubicBezTo>
                  <a:pt x="3943539" y="305684"/>
                  <a:pt x="3943722" y="306964"/>
                  <a:pt x="3943722" y="308428"/>
                </a:cubicBezTo>
                <a:lnTo>
                  <a:pt x="3943722" y="319404"/>
                </a:lnTo>
                <a:cubicBezTo>
                  <a:pt x="3943722" y="322697"/>
                  <a:pt x="3943539" y="325075"/>
                  <a:pt x="3943173" y="326538"/>
                </a:cubicBezTo>
                <a:lnTo>
                  <a:pt x="3943173" y="335868"/>
                </a:lnTo>
                <a:lnTo>
                  <a:pt x="3940429" y="335868"/>
                </a:lnTo>
                <a:cubicBezTo>
                  <a:pt x="3938234" y="340624"/>
                  <a:pt x="3934941" y="344649"/>
                  <a:pt x="3930550" y="347942"/>
                </a:cubicBezTo>
                <a:lnTo>
                  <a:pt x="3923965" y="347942"/>
                </a:lnTo>
                <a:cubicBezTo>
                  <a:pt x="3915550" y="341722"/>
                  <a:pt x="3908964" y="333673"/>
                  <a:pt x="3904208" y="323794"/>
                </a:cubicBezTo>
                <a:cubicBezTo>
                  <a:pt x="3883719" y="293427"/>
                  <a:pt x="3873475" y="276597"/>
                  <a:pt x="3873475" y="273304"/>
                </a:cubicBezTo>
                <a:lnTo>
                  <a:pt x="3873475" y="268914"/>
                </a:lnTo>
                <a:cubicBezTo>
                  <a:pt x="3873475" y="266719"/>
                  <a:pt x="3876402" y="264524"/>
                  <a:pt x="3882256" y="262328"/>
                </a:cubicBezTo>
                <a:close/>
                <a:moveTo>
                  <a:pt x="9156724" y="255743"/>
                </a:moveTo>
                <a:cubicBezTo>
                  <a:pt x="9166237" y="255743"/>
                  <a:pt x="9175018" y="261231"/>
                  <a:pt x="9183067" y="272207"/>
                </a:cubicBezTo>
                <a:lnTo>
                  <a:pt x="9189103" y="272207"/>
                </a:lnTo>
                <a:lnTo>
                  <a:pt x="9189103" y="276048"/>
                </a:lnTo>
                <a:lnTo>
                  <a:pt x="9185811" y="276048"/>
                </a:lnTo>
                <a:lnTo>
                  <a:pt x="9191847" y="286476"/>
                </a:lnTo>
                <a:lnTo>
                  <a:pt x="9191847" y="293061"/>
                </a:lnTo>
                <a:cubicBezTo>
                  <a:pt x="9172457" y="308062"/>
                  <a:pt x="9142455" y="340990"/>
                  <a:pt x="9101844" y="391846"/>
                </a:cubicBezTo>
                <a:cubicBezTo>
                  <a:pt x="9109161" y="405017"/>
                  <a:pt x="9116479" y="411603"/>
                  <a:pt x="9123796" y="411603"/>
                </a:cubicBezTo>
                <a:cubicBezTo>
                  <a:pt x="9161846" y="448190"/>
                  <a:pt x="9218922" y="466483"/>
                  <a:pt x="9295023" y="466483"/>
                </a:cubicBezTo>
                <a:cubicBezTo>
                  <a:pt x="9299413" y="466483"/>
                  <a:pt x="9303072" y="470142"/>
                  <a:pt x="9305999" y="477459"/>
                </a:cubicBezTo>
                <a:cubicBezTo>
                  <a:pt x="9305999" y="488070"/>
                  <a:pt x="9269412" y="495387"/>
                  <a:pt x="9196238" y="499412"/>
                </a:cubicBezTo>
                <a:lnTo>
                  <a:pt x="9183067" y="497216"/>
                </a:lnTo>
                <a:cubicBezTo>
                  <a:pt x="9111722" y="444531"/>
                  <a:pt x="9075135" y="418189"/>
                  <a:pt x="9073306" y="418189"/>
                </a:cubicBezTo>
                <a:cubicBezTo>
                  <a:pt x="9065257" y="421116"/>
                  <a:pt x="9046963" y="433555"/>
                  <a:pt x="9018425" y="455507"/>
                </a:cubicBezTo>
                <a:cubicBezTo>
                  <a:pt x="8978180" y="479289"/>
                  <a:pt x="8924763" y="501241"/>
                  <a:pt x="8858175" y="521364"/>
                </a:cubicBezTo>
                <a:cubicBezTo>
                  <a:pt x="8852321" y="521364"/>
                  <a:pt x="8847931" y="517705"/>
                  <a:pt x="8845004" y="510388"/>
                </a:cubicBezTo>
                <a:cubicBezTo>
                  <a:pt x="8845004" y="502339"/>
                  <a:pt x="8861834" y="493558"/>
                  <a:pt x="8895493" y="484045"/>
                </a:cubicBezTo>
                <a:cubicBezTo>
                  <a:pt x="8972326" y="448922"/>
                  <a:pt x="9020621" y="420384"/>
                  <a:pt x="9040378" y="398432"/>
                </a:cubicBezTo>
                <a:lnTo>
                  <a:pt x="9040378" y="396236"/>
                </a:lnTo>
                <a:lnTo>
                  <a:pt x="9033792" y="387456"/>
                </a:lnTo>
                <a:cubicBezTo>
                  <a:pt x="8993547" y="362577"/>
                  <a:pt x="8973058" y="348673"/>
                  <a:pt x="8972326" y="345747"/>
                </a:cubicBezTo>
                <a:lnTo>
                  <a:pt x="8972326" y="339161"/>
                </a:lnTo>
                <a:cubicBezTo>
                  <a:pt x="8972326" y="335136"/>
                  <a:pt x="8976716" y="332941"/>
                  <a:pt x="8985497" y="332575"/>
                </a:cubicBezTo>
                <a:lnTo>
                  <a:pt x="9011840" y="332575"/>
                </a:lnTo>
                <a:cubicBezTo>
                  <a:pt x="9014401" y="332575"/>
                  <a:pt x="9031963" y="345015"/>
                  <a:pt x="9064525" y="369894"/>
                </a:cubicBezTo>
                <a:lnTo>
                  <a:pt x="9073483" y="363857"/>
                </a:lnTo>
                <a:lnTo>
                  <a:pt x="9077147" y="363857"/>
                </a:lnTo>
                <a:lnTo>
                  <a:pt x="9077147" y="361388"/>
                </a:lnTo>
                <a:lnTo>
                  <a:pt x="9089770" y="352881"/>
                </a:lnTo>
                <a:cubicBezTo>
                  <a:pt x="9098917" y="343003"/>
                  <a:pt x="9108795" y="328917"/>
                  <a:pt x="9119405" y="310623"/>
                </a:cubicBezTo>
                <a:lnTo>
                  <a:pt x="9117210" y="306233"/>
                </a:lnTo>
                <a:cubicBezTo>
                  <a:pt x="9094527" y="306233"/>
                  <a:pt x="9045500" y="312087"/>
                  <a:pt x="8970131" y="323794"/>
                </a:cubicBezTo>
                <a:cubicBezTo>
                  <a:pt x="8949642" y="318306"/>
                  <a:pt x="8939398" y="312452"/>
                  <a:pt x="8939398" y="306233"/>
                </a:cubicBezTo>
                <a:lnTo>
                  <a:pt x="8939398" y="299647"/>
                </a:lnTo>
                <a:lnTo>
                  <a:pt x="8943788" y="293061"/>
                </a:lnTo>
                <a:cubicBezTo>
                  <a:pt x="8969399" y="293061"/>
                  <a:pt x="9012572" y="289037"/>
                  <a:pt x="9073306" y="280988"/>
                </a:cubicBezTo>
                <a:lnTo>
                  <a:pt x="9073306" y="276048"/>
                </a:lnTo>
                <a:lnTo>
                  <a:pt x="9066171" y="276048"/>
                </a:lnTo>
                <a:lnTo>
                  <a:pt x="9066171" y="272207"/>
                </a:lnTo>
                <a:lnTo>
                  <a:pt x="9073306" y="272207"/>
                </a:lnTo>
                <a:lnTo>
                  <a:pt x="9073306" y="265072"/>
                </a:lnTo>
                <a:lnTo>
                  <a:pt x="9077147" y="265072"/>
                </a:lnTo>
                <a:lnTo>
                  <a:pt x="9077147" y="272207"/>
                </a:lnTo>
                <a:lnTo>
                  <a:pt x="9083733" y="272207"/>
                </a:lnTo>
                <a:lnTo>
                  <a:pt x="9083733" y="276048"/>
                </a:lnTo>
                <a:lnTo>
                  <a:pt x="9077147" y="276048"/>
                </a:lnTo>
                <a:lnTo>
                  <a:pt x="9077147" y="280439"/>
                </a:lnTo>
                <a:lnTo>
                  <a:pt x="9097453" y="277695"/>
                </a:lnTo>
                <a:lnTo>
                  <a:pt x="9109252" y="276048"/>
                </a:lnTo>
                <a:lnTo>
                  <a:pt x="9097453" y="276048"/>
                </a:lnTo>
                <a:lnTo>
                  <a:pt x="9097453" y="272207"/>
                </a:lnTo>
                <a:lnTo>
                  <a:pt x="9110076" y="272207"/>
                </a:lnTo>
                <a:lnTo>
                  <a:pt x="9110076" y="275934"/>
                </a:lnTo>
                <a:lnTo>
                  <a:pt x="9121052" y="274402"/>
                </a:lnTo>
                <a:lnTo>
                  <a:pt x="9121052" y="272207"/>
                </a:lnTo>
                <a:lnTo>
                  <a:pt x="9127089" y="272207"/>
                </a:lnTo>
                <a:cubicBezTo>
                  <a:pt x="9136967" y="268548"/>
                  <a:pt x="9146846" y="263060"/>
                  <a:pt x="9156724" y="255743"/>
                </a:cubicBezTo>
                <a:close/>
                <a:moveTo>
                  <a:pt x="8339881" y="238730"/>
                </a:moveTo>
                <a:lnTo>
                  <a:pt x="8343722" y="238730"/>
                </a:lnTo>
                <a:lnTo>
                  <a:pt x="8343722" y="252450"/>
                </a:lnTo>
                <a:lnTo>
                  <a:pt x="8339881" y="252450"/>
                </a:lnTo>
                <a:close/>
                <a:moveTo>
                  <a:pt x="7606457" y="238730"/>
                </a:moveTo>
                <a:lnTo>
                  <a:pt x="7610297" y="238730"/>
                </a:lnTo>
                <a:lnTo>
                  <a:pt x="7610297" y="252450"/>
                </a:lnTo>
                <a:lnTo>
                  <a:pt x="7606457" y="252450"/>
                </a:lnTo>
                <a:close/>
                <a:moveTo>
                  <a:pt x="4672756" y="238730"/>
                </a:moveTo>
                <a:lnTo>
                  <a:pt x="4676598" y="238730"/>
                </a:lnTo>
                <a:lnTo>
                  <a:pt x="4676598" y="252450"/>
                </a:lnTo>
                <a:lnTo>
                  <a:pt x="4672756" y="252450"/>
                </a:lnTo>
                <a:close/>
                <a:moveTo>
                  <a:pt x="3205906" y="238730"/>
                </a:moveTo>
                <a:lnTo>
                  <a:pt x="3209748" y="238730"/>
                </a:lnTo>
                <a:lnTo>
                  <a:pt x="3209748" y="252450"/>
                </a:lnTo>
                <a:lnTo>
                  <a:pt x="3205906" y="252450"/>
                </a:lnTo>
                <a:close/>
                <a:moveTo>
                  <a:pt x="2472482" y="238730"/>
                </a:moveTo>
                <a:lnTo>
                  <a:pt x="2476323" y="238730"/>
                </a:lnTo>
                <a:lnTo>
                  <a:pt x="2476323" y="252450"/>
                </a:lnTo>
                <a:lnTo>
                  <a:pt x="2472482" y="252450"/>
                </a:lnTo>
                <a:close/>
                <a:moveTo>
                  <a:pt x="272207" y="238730"/>
                </a:moveTo>
                <a:lnTo>
                  <a:pt x="276048" y="238730"/>
                </a:lnTo>
                <a:lnTo>
                  <a:pt x="276048" y="252450"/>
                </a:lnTo>
                <a:lnTo>
                  <a:pt x="272207" y="252450"/>
                </a:lnTo>
                <a:close/>
                <a:moveTo>
                  <a:pt x="8274025" y="231595"/>
                </a:moveTo>
                <a:cubicBezTo>
                  <a:pt x="8256463" y="231595"/>
                  <a:pt x="8247682" y="233059"/>
                  <a:pt x="8247682" y="235986"/>
                </a:cubicBezTo>
                <a:cubicBezTo>
                  <a:pt x="8209265" y="235986"/>
                  <a:pt x="8187313" y="244035"/>
                  <a:pt x="8181825" y="260133"/>
                </a:cubicBezTo>
                <a:lnTo>
                  <a:pt x="8181825" y="266719"/>
                </a:lnTo>
                <a:cubicBezTo>
                  <a:pt x="8216949" y="297452"/>
                  <a:pt x="8235243" y="312818"/>
                  <a:pt x="8236706" y="312818"/>
                </a:cubicBezTo>
                <a:lnTo>
                  <a:pt x="8241096" y="312818"/>
                </a:lnTo>
                <a:cubicBezTo>
                  <a:pt x="8244755" y="312818"/>
                  <a:pt x="8252073" y="300562"/>
                  <a:pt x="8263049" y="276048"/>
                </a:cubicBezTo>
                <a:lnTo>
                  <a:pt x="8252073" y="276048"/>
                </a:lnTo>
                <a:lnTo>
                  <a:pt x="8252073" y="272207"/>
                </a:lnTo>
                <a:lnTo>
                  <a:pt x="8264695" y="272207"/>
                </a:lnTo>
                <a:cubicBezTo>
                  <a:pt x="8268354" y="264524"/>
                  <a:pt x="8272927" y="253913"/>
                  <a:pt x="8278415" y="240376"/>
                </a:cubicBezTo>
                <a:cubicBezTo>
                  <a:pt x="8278415" y="238547"/>
                  <a:pt x="8276951" y="235620"/>
                  <a:pt x="8274025" y="231595"/>
                </a:cubicBezTo>
                <a:close/>
                <a:moveTo>
                  <a:pt x="7540600" y="231595"/>
                </a:moveTo>
                <a:cubicBezTo>
                  <a:pt x="7523037" y="231595"/>
                  <a:pt x="7514257" y="233059"/>
                  <a:pt x="7514257" y="235986"/>
                </a:cubicBezTo>
                <a:cubicBezTo>
                  <a:pt x="7475841" y="235986"/>
                  <a:pt x="7453889" y="244035"/>
                  <a:pt x="7448401" y="260133"/>
                </a:cubicBezTo>
                <a:lnTo>
                  <a:pt x="7448401" y="266719"/>
                </a:lnTo>
                <a:cubicBezTo>
                  <a:pt x="7483525" y="297452"/>
                  <a:pt x="7501817" y="312818"/>
                  <a:pt x="7503281" y="312818"/>
                </a:cubicBezTo>
                <a:lnTo>
                  <a:pt x="7507671" y="312818"/>
                </a:lnTo>
                <a:cubicBezTo>
                  <a:pt x="7511331" y="312818"/>
                  <a:pt x="7518647" y="300562"/>
                  <a:pt x="7529624" y="276048"/>
                </a:cubicBezTo>
                <a:lnTo>
                  <a:pt x="7518647" y="276048"/>
                </a:lnTo>
                <a:lnTo>
                  <a:pt x="7518647" y="272207"/>
                </a:lnTo>
                <a:lnTo>
                  <a:pt x="7531269" y="272207"/>
                </a:lnTo>
                <a:cubicBezTo>
                  <a:pt x="7534929" y="264524"/>
                  <a:pt x="7539502" y="253913"/>
                  <a:pt x="7544991" y="240376"/>
                </a:cubicBezTo>
                <a:cubicBezTo>
                  <a:pt x="7544991" y="238547"/>
                  <a:pt x="7543527" y="235620"/>
                  <a:pt x="7540600" y="231595"/>
                </a:cubicBezTo>
                <a:close/>
                <a:moveTo>
                  <a:pt x="9816256" y="212387"/>
                </a:moveTo>
                <a:lnTo>
                  <a:pt x="9820097" y="212387"/>
                </a:lnTo>
                <a:lnTo>
                  <a:pt x="9820097" y="228303"/>
                </a:lnTo>
                <a:lnTo>
                  <a:pt x="9816256" y="228303"/>
                </a:lnTo>
                <a:close/>
                <a:moveTo>
                  <a:pt x="8339881" y="212387"/>
                </a:moveTo>
                <a:lnTo>
                  <a:pt x="8343722" y="212387"/>
                </a:lnTo>
                <a:lnTo>
                  <a:pt x="8343722" y="228303"/>
                </a:lnTo>
                <a:lnTo>
                  <a:pt x="8339881" y="228303"/>
                </a:lnTo>
                <a:close/>
                <a:moveTo>
                  <a:pt x="7606457" y="212387"/>
                </a:moveTo>
                <a:lnTo>
                  <a:pt x="7610297" y="212387"/>
                </a:lnTo>
                <a:lnTo>
                  <a:pt x="7610297" y="228303"/>
                </a:lnTo>
                <a:lnTo>
                  <a:pt x="7606457" y="228303"/>
                </a:lnTo>
                <a:close/>
                <a:moveTo>
                  <a:pt x="4672756" y="212387"/>
                </a:moveTo>
                <a:lnTo>
                  <a:pt x="4676598" y="212387"/>
                </a:lnTo>
                <a:lnTo>
                  <a:pt x="4676598" y="228303"/>
                </a:lnTo>
                <a:lnTo>
                  <a:pt x="4672756" y="228303"/>
                </a:lnTo>
                <a:close/>
                <a:moveTo>
                  <a:pt x="3205906" y="212387"/>
                </a:moveTo>
                <a:lnTo>
                  <a:pt x="3209748" y="212387"/>
                </a:lnTo>
                <a:lnTo>
                  <a:pt x="3209748" y="228303"/>
                </a:lnTo>
                <a:lnTo>
                  <a:pt x="3205906" y="228303"/>
                </a:lnTo>
                <a:close/>
                <a:moveTo>
                  <a:pt x="2472482" y="212387"/>
                </a:moveTo>
                <a:lnTo>
                  <a:pt x="2476323" y="212387"/>
                </a:lnTo>
                <a:lnTo>
                  <a:pt x="2476323" y="228303"/>
                </a:lnTo>
                <a:lnTo>
                  <a:pt x="2472482" y="228303"/>
                </a:lnTo>
                <a:close/>
                <a:moveTo>
                  <a:pt x="272207" y="212387"/>
                </a:moveTo>
                <a:lnTo>
                  <a:pt x="276048" y="212387"/>
                </a:lnTo>
                <a:lnTo>
                  <a:pt x="276048" y="228303"/>
                </a:lnTo>
                <a:lnTo>
                  <a:pt x="272207" y="228303"/>
                </a:lnTo>
                <a:close/>
                <a:moveTo>
                  <a:pt x="6271319" y="207448"/>
                </a:moveTo>
                <a:lnTo>
                  <a:pt x="6275709" y="207448"/>
                </a:lnTo>
                <a:cubicBezTo>
                  <a:pt x="6294735" y="213302"/>
                  <a:pt x="6304247" y="219156"/>
                  <a:pt x="6304247" y="225010"/>
                </a:cubicBezTo>
                <a:lnTo>
                  <a:pt x="6304247" y="231595"/>
                </a:lnTo>
                <a:lnTo>
                  <a:pt x="6302052" y="235986"/>
                </a:lnTo>
                <a:cubicBezTo>
                  <a:pt x="6291076" y="239279"/>
                  <a:pt x="6228879" y="246596"/>
                  <a:pt x="6115459" y="257938"/>
                </a:cubicBezTo>
                <a:cubicBezTo>
                  <a:pt x="6104117" y="257938"/>
                  <a:pt x="6095336" y="253547"/>
                  <a:pt x="6089116" y="244767"/>
                </a:cubicBezTo>
                <a:lnTo>
                  <a:pt x="6089116" y="235986"/>
                </a:lnTo>
                <a:lnTo>
                  <a:pt x="6093507" y="229400"/>
                </a:lnTo>
                <a:lnTo>
                  <a:pt x="6139606" y="226656"/>
                </a:lnTo>
                <a:lnTo>
                  <a:pt x="6139606" y="212387"/>
                </a:lnTo>
                <a:lnTo>
                  <a:pt x="6143448" y="212387"/>
                </a:lnTo>
                <a:lnTo>
                  <a:pt x="6143448" y="226107"/>
                </a:lnTo>
                <a:cubicBezTo>
                  <a:pt x="6200523" y="221717"/>
                  <a:pt x="6243147" y="215497"/>
                  <a:pt x="6271319" y="207448"/>
                </a:cubicBezTo>
                <a:close/>
                <a:moveTo>
                  <a:pt x="1137344" y="207448"/>
                </a:moveTo>
                <a:lnTo>
                  <a:pt x="1141735" y="207448"/>
                </a:lnTo>
                <a:cubicBezTo>
                  <a:pt x="1160761" y="213302"/>
                  <a:pt x="1170273" y="219156"/>
                  <a:pt x="1170273" y="225010"/>
                </a:cubicBezTo>
                <a:lnTo>
                  <a:pt x="1170273" y="231595"/>
                </a:lnTo>
                <a:lnTo>
                  <a:pt x="1168078" y="235986"/>
                </a:lnTo>
                <a:cubicBezTo>
                  <a:pt x="1157102" y="239279"/>
                  <a:pt x="1094903" y="246596"/>
                  <a:pt x="981485" y="257938"/>
                </a:cubicBezTo>
                <a:cubicBezTo>
                  <a:pt x="970142" y="257938"/>
                  <a:pt x="961362" y="253547"/>
                  <a:pt x="955142" y="244767"/>
                </a:cubicBezTo>
                <a:lnTo>
                  <a:pt x="955142" y="235986"/>
                </a:lnTo>
                <a:lnTo>
                  <a:pt x="959532" y="229400"/>
                </a:lnTo>
                <a:lnTo>
                  <a:pt x="1005632" y="226656"/>
                </a:lnTo>
                <a:lnTo>
                  <a:pt x="1005632" y="212387"/>
                </a:lnTo>
                <a:lnTo>
                  <a:pt x="1009473" y="212387"/>
                </a:lnTo>
                <a:lnTo>
                  <a:pt x="1009473" y="226107"/>
                </a:lnTo>
                <a:cubicBezTo>
                  <a:pt x="1066549" y="221717"/>
                  <a:pt x="1109172" y="215497"/>
                  <a:pt x="1137344" y="207448"/>
                </a:cubicBezTo>
                <a:close/>
                <a:moveTo>
                  <a:pt x="3214687" y="200862"/>
                </a:moveTo>
                <a:cubicBezTo>
                  <a:pt x="3212126" y="202326"/>
                  <a:pt x="3209931" y="203058"/>
                  <a:pt x="3208101" y="203058"/>
                </a:cubicBezTo>
                <a:cubicBezTo>
                  <a:pt x="3182857" y="236718"/>
                  <a:pt x="3166026" y="255743"/>
                  <a:pt x="3157612" y="260133"/>
                </a:cubicBezTo>
                <a:lnTo>
                  <a:pt x="3151026" y="260133"/>
                </a:lnTo>
                <a:cubicBezTo>
                  <a:pt x="3146635" y="257938"/>
                  <a:pt x="3144440" y="255743"/>
                  <a:pt x="3144440" y="253547"/>
                </a:cubicBezTo>
                <a:lnTo>
                  <a:pt x="3144440" y="242571"/>
                </a:lnTo>
                <a:lnTo>
                  <a:pt x="3155416" y="227205"/>
                </a:lnTo>
                <a:lnTo>
                  <a:pt x="3155416" y="220619"/>
                </a:lnTo>
                <a:cubicBezTo>
                  <a:pt x="3153587" y="220619"/>
                  <a:pt x="3151392" y="219888"/>
                  <a:pt x="3148831" y="218424"/>
                </a:cubicBezTo>
                <a:cubicBezTo>
                  <a:pt x="3147367" y="219888"/>
                  <a:pt x="3141513" y="220619"/>
                  <a:pt x="3131269" y="220619"/>
                </a:cubicBezTo>
                <a:cubicBezTo>
                  <a:pt x="3115171" y="220619"/>
                  <a:pt x="3107122" y="228668"/>
                  <a:pt x="3107122" y="244767"/>
                </a:cubicBezTo>
                <a:lnTo>
                  <a:pt x="3107122" y="262328"/>
                </a:lnTo>
                <a:cubicBezTo>
                  <a:pt x="3107122" y="270012"/>
                  <a:pt x="3110048" y="275134"/>
                  <a:pt x="3115902" y="277695"/>
                </a:cubicBezTo>
                <a:lnTo>
                  <a:pt x="3120293" y="277695"/>
                </a:lnTo>
                <a:cubicBezTo>
                  <a:pt x="3122854" y="277695"/>
                  <a:pt x="3125964" y="277146"/>
                  <a:pt x="3129623" y="276048"/>
                </a:cubicBezTo>
                <a:lnTo>
                  <a:pt x="3118098" y="276048"/>
                </a:lnTo>
                <a:lnTo>
                  <a:pt x="3118098" y="272207"/>
                </a:lnTo>
                <a:lnTo>
                  <a:pt x="3132915" y="272207"/>
                </a:lnTo>
                <a:lnTo>
                  <a:pt x="3132915" y="274951"/>
                </a:lnTo>
                <a:cubicBezTo>
                  <a:pt x="3139501" y="273121"/>
                  <a:pt x="3147001" y="270377"/>
                  <a:pt x="3155416" y="266719"/>
                </a:cubicBezTo>
                <a:cubicBezTo>
                  <a:pt x="3160538" y="266719"/>
                  <a:pt x="3166210" y="269280"/>
                  <a:pt x="3172429" y="274402"/>
                </a:cubicBezTo>
                <a:lnTo>
                  <a:pt x="3172429" y="272207"/>
                </a:lnTo>
                <a:lnTo>
                  <a:pt x="3186149" y="272207"/>
                </a:lnTo>
                <a:lnTo>
                  <a:pt x="3186149" y="276048"/>
                </a:lnTo>
                <a:lnTo>
                  <a:pt x="3174076" y="276048"/>
                </a:lnTo>
                <a:cubicBezTo>
                  <a:pt x="3175905" y="277512"/>
                  <a:pt x="3178466" y="280256"/>
                  <a:pt x="3181759" y="284280"/>
                </a:cubicBezTo>
                <a:lnTo>
                  <a:pt x="3181759" y="290866"/>
                </a:lnTo>
                <a:cubicBezTo>
                  <a:pt x="3181759" y="295257"/>
                  <a:pt x="3171514" y="298915"/>
                  <a:pt x="3151026" y="301842"/>
                </a:cubicBezTo>
                <a:cubicBezTo>
                  <a:pt x="3121756" y="301842"/>
                  <a:pt x="3107122" y="310623"/>
                  <a:pt x="3107122" y="328185"/>
                </a:cubicBezTo>
                <a:lnTo>
                  <a:pt x="3107122" y="341356"/>
                </a:lnTo>
                <a:cubicBezTo>
                  <a:pt x="3107122" y="345015"/>
                  <a:pt x="3108585" y="349405"/>
                  <a:pt x="3111512" y="354527"/>
                </a:cubicBezTo>
                <a:cubicBezTo>
                  <a:pt x="3115171" y="354527"/>
                  <a:pt x="3126147" y="348673"/>
                  <a:pt x="3144440" y="336966"/>
                </a:cubicBezTo>
                <a:lnTo>
                  <a:pt x="3206016" y="282634"/>
                </a:lnTo>
                <a:lnTo>
                  <a:pt x="3209748" y="282634"/>
                </a:lnTo>
                <a:lnTo>
                  <a:pt x="3209748" y="279341"/>
                </a:lnTo>
                <a:lnTo>
                  <a:pt x="3213480" y="276048"/>
                </a:lnTo>
                <a:lnTo>
                  <a:pt x="3216334" y="276048"/>
                </a:lnTo>
                <a:lnTo>
                  <a:pt x="3216334" y="273530"/>
                </a:lnTo>
                <a:lnTo>
                  <a:pt x="3256396" y="238181"/>
                </a:lnTo>
                <a:cubicBezTo>
                  <a:pt x="3242493" y="218790"/>
                  <a:pt x="3228590" y="206350"/>
                  <a:pt x="3214687" y="200862"/>
                </a:cubicBezTo>
                <a:close/>
                <a:moveTo>
                  <a:pt x="8339881" y="184398"/>
                </a:moveTo>
                <a:lnTo>
                  <a:pt x="8343722" y="184398"/>
                </a:lnTo>
                <a:lnTo>
                  <a:pt x="8343722" y="199765"/>
                </a:lnTo>
                <a:lnTo>
                  <a:pt x="8339881" y="199765"/>
                </a:lnTo>
                <a:close/>
                <a:moveTo>
                  <a:pt x="7606457" y="184398"/>
                </a:moveTo>
                <a:lnTo>
                  <a:pt x="7610297" y="184398"/>
                </a:lnTo>
                <a:lnTo>
                  <a:pt x="7610297" y="199765"/>
                </a:lnTo>
                <a:lnTo>
                  <a:pt x="7606457" y="199765"/>
                </a:lnTo>
                <a:close/>
                <a:moveTo>
                  <a:pt x="4672756" y="184398"/>
                </a:moveTo>
                <a:lnTo>
                  <a:pt x="4676598" y="184398"/>
                </a:lnTo>
                <a:lnTo>
                  <a:pt x="4676598" y="199765"/>
                </a:lnTo>
                <a:lnTo>
                  <a:pt x="4672756" y="199765"/>
                </a:lnTo>
                <a:close/>
                <a:moveTo>
                  <a:pt x="3939331" y="184398"/>
                </a:moveTo>
                <a:lnTo>
                  <a:pt x="3943173" y="184398"/>
                </a:lnTo>
                <a:lnTo>
                  <a:pt x="3943173" y="199765"/>
                </a:lnTo>
                <a:lnTo>
                  <a:pt x="3939331" y="199765"/>
                </a:lnTo>
                <a:close/>
                <a:moveTo>
                  <a:pt x="2472482" y="184398"/>
                </a:moveTo>
                <a:lnTo>
                  <a:pt x="2476323" y="184398"/>
                </a:lnTo>
                <a:lnTo>
                  <a:pt x="2476323" y="199765"/>
                </a:lnTo>
                <a:lnTo>
                  <a:pt x="2472482" y="199765"/>
                </a:lnTo>
                <a:close/>
                <a:moveTo>
                  <a:pt x="272207" y="184398"/>
                </a:moveTo>
                <a:lnTo>
                  <a:pt x="276048" y="184398"/>
                </a:lnTo>
                <a:lnTo>
                  <a:pt x="276048" y="199765"/>
                </a:lnTo>
                <a:lnTo>
                  <a:pt x="272207" y="199765"/>
                </a:lnTo>
                <a:close/>
                <a:moveTo>
                  <a:pt x="4451040" y="176715"/>
                </a:moveTo>
                <a:lnTo>
                  <a:pt x="4455430" y="176715"/>
                </a:lnTo>
                <a:cubicBezTo>
                  <a:pt x="4463479" y="176715"/>
                  <a:pt x="4468601" y="179642"/>
                  <a:pt x="4470797" y="185496"/>
                </a:cubicBezTo>
                <a:cubicBezTo>
                  <a:pt x="4504456" y="220253"/>
                  <a:pt x="4521287" y="241474"/>
                  <a:pt x="4521287" y="249157"/>
                </a:cubicBezTo>
                <a:lnTo>
                  <a:pt x="4517994" y="272207"/>
                </a:lnTo>
                <a:lnTo>
                  <a:pt x="4519091" y="272207"/>
                </a:lnTo>
                <a:lnTo>
                  <a:pt x="4519091" y="276048"/>
                </a:lnTo>
                <a:lnTo>
                  <a:pt x="4516896" y="276048"/>
                </a:lnTo>
                <a:cubicBezTo>
                  <a:pt x="4513969" y="288854"/>
                  <a:pt x="4510310" y="295257"/>
                  <a:pt x="4505920" y="295257"/>
                </a:cubicBezTo>
                <a:lnTo>
                  <a:pt x="4499334" y="295257"/>
                </a:lnTo>
                <a:cubicBezTo>
                  <a:pt x="4496773" y="294891"/>
                  <a:pt x="4492383" y="288488"/>
                  <a:pt x="4486163" y="276048"/>
                </a:cubicBezTo>
                <a:lnTo>
                  <a:pt x="4477382" y="276048"/>
                </a:lnTo>
                <a:lnTo>
                  <a:pt x="4477382" y="272207"/>
                </a:lnTo>
                <a:lnTo>
                  <a:pt x="4483968" y="272207"/>
                </a:lnTo>
                <a:cubicBezTo>
                  <a:pt x="4479943" y="263060"/>
                  <a:pt x="4475553" y="252450"/>
                  <a:pt x="4470797" y="240376"/>
                </a:cubicBezTo>
                <a:cubicBezTo>
                  <a:pt x="4453235" y="208911"/>
                  <a:pt x="4444454" y="191350"/>
                  <a:pt x="4444454" y="187691"/>
                </a:cubicBezTo>
                <a:cubicBezTo>
                  <a:pt x="4445552" y="180374"/>
                  <a:pt x="4447747" y="176715"/>
                  <a:pt x="4451040" y="176715"/>
                </a:cubicBezTo>
                <a:close/>
                <a:moveTo>
                  <a:pt x="3309081" y="161348"/>
                </a:moveTo>
                <a:cubicBezTo>
                  <a:pt x="3290788" y="161348"/>
                  <a:pt x="3268104" y="164275"/>
                  <a:pt x="3241030" y="170129"/>
                </a:cubicBezTo>
                <a:lnTo>
                  <a:pt x="3241030" y="174520"/>
                </a:lnTo>
                <a:cubicBezTo>
                  <a:pt x="3257860" y="197935"/>
                  <a:pt x="3271031" y="209643"/>
                  <a:pt x="3280544" y="209643"/>
                </a:cubicBezTo>
                <a:cubicBezTo>
                  <a:pt x="3290788" y="200131"/>
                  <a:pt x="3301032" y="186228"/>
                  <a:pt x="3311277" y="167934"/>
                </a:cubicBezTo>
                <a:cubicBezTo>
                  <a:pt x="3311277" y="166105"/>
                  <a:pt x="3310545" y="163910"/>
                  <a:pt x="3309081" y="161348"/>
                </a:cubicBezTo>
                <a:close/>
                <a:moveTo>
                  <a:pt x="8339881" y="160251"/>
                </a:moveTo>
                <a:lnTo>
                  <a:pt x="8343722" y="160251"/>
                </a:lnTo>
                <a:lnTo>
                  <a:pt x="8343722" y="170678"/>
                </a:lnTo>
                <a:lnTo>
                  <a:pt x="8339881" y="170678"/>
                </a:lnTo>
                <a:close/>
                <a:moveTo>
                  <a:pt x="7606457" y="160251"/>
                </a:moveTo>
                <a:lnTo>
                  <a:pt x="7610297" y="160251"/>
                </a:lnTo>
                <a:lnTo>
                  <a:pt x="7610297" y="170678"/>
                </a:lnTo>
                <a:lnTo>
                  <a:pt x="7606457" y="170678"/>
                </a:lnTo>
                <a:close/>
                <a:moveTo>
                  <a:pt x="4672756" y="160251"/>
                </a:moveTo>
                <a:lnTo>
                  <a:pt x="4676598" y="160251"/>
                </a:lnTo>
                <a:lnTo>
                  <a:pt x="4676598" y="170678"/>
                </a:lnTo>
                <a:lnTo>
                  <a:pt x="4672756" y="170678"/>
                </a:lnTo>
                <a:close/>
                <a:moveTo>
                  <a:pt x="2472482" y="160251"/>
                </a:moveTo>
                <a:lnTo>
                  <a:pt x="2476323" y="160251"/>
                </a:lnTo>
                <a:lnTo>
                  <a:pt x="2476323" y="170678"/>
                </a:lnTo>
                <a:lnTo>
                  <a:pt x="2472482" y="170678"/>
                </a:lnTo>
                <a:close/>
                <a:moveTo>
                  <a:pt x="9816256" y="131713"/>
                </a:moveTo>
                <a:lnTo>
                  <a:pt x="9820097" y="131713"/>
                </a:lnTo>
                <a:lnTo>
                  <a:pt x="9820097" y="146531"/>
                </a:lnTo>
                <a:lnTo>
                  <a:pt x="9816256" y="146531"/>
                </a:lnTo>
                <a:close/>
                <a:moveTo>
                  <a:pt x="8339881" y="131713"/>
                </a:moveTo>
                <a:lnTo>
                  <a:pt x="8343722" y="131713"/>
                </a:lnTo>
                <a:lnTo>
                  <a:pt x="8343722" y="146531"/>
                </a:lnTo>
                <a:lnTo>
                  <a:pt x="8339881" y="146531"/>
                </a:lnTo>
                <a:close/>
                <a:moveTo>
                  <a:pt x="7606457" y="131713"/>
                </a:moveTo>
                <a:lnTo>
                  <a:pt x="7610297" y="131713"/>
                </a:lnTo>
                <a:lnTo>
                  <a:pt x="7610297" y="146531"/>
                </a:lnTo>
                <a:lnTo>
                  <a:pt x="7606457" y="146531"/>
                </a:lnTo>
                <a:close/>
                <a:moveTo>
                  <a:pt x="6139606" y="131713"/>
                </a:moveTo>
                <a:lnTo>
                  <a:pt x="6143448" y="131713"/>
                </a:lnTo>
                <a:lnTo>
                  <a:pt x="6143448" y="146531"/>
                </a:lnTo>
                <a:lnTo>
                  <a:pt x="6139606" y="146531"/>
                </a:lnTo>
                <a:close/>
                <a:moveTo>
                  <a:pt x="3939331" y="131713"/>
                </a:moveTo>
                <a:lnTo>
                  <a:pt x="3943173" y="131713"/>
                </a:lnTo>
                <a:lnTo>
                  <a:pt x="3943173" y="146288"/>
                </a:lnTo>
                <a:lnTo>
                  <a:pt x="3941771" y="146531"/>
                </a:lnTo>
                <a:lnTo>
                  <a:pt x="3939331" y="146531"/>
                </a:lnTo>
                <a:close/>
                <a:moveTo>
                  <a:pt x="2472482" y="131713"/>
                </a:moveTo>
                <a:lnTo>
                  <a:pt x="2476323" y="131713"/>
                </a:lnTo>
                <a:lnTo>
                  <a:pt x="2476323" y="146531"/>
                </a:lnTo>
                <a:lnTo>
                  <a:pt x="2472482" y="146531"/>
                </a:lnTo>
                <a:close/>
                <a:moveTo>
                  <a:pt x="1005632" y="131713"/>
                </a:moveTo>
                <a:lnTo>
                  <a:pt x="1009473" y="131713"/>
                </a:lnTo>
                <a:lnTo>
                  <a:pt x="1009473" y="146531"/>
                </a:lnTo>
                <a:lnTo>
                  <a:pt x="1005632" y="146531"/>
                </a:lnTo>
                <a:close/>
                <a:moveTo>
                  <a:pt x="9684543" y="130615"/>
                </a:moveTo>
                <a:cubicBezTo>
                  <a:pt x="9659664" y="130615"/>
                  <a:pt x="9647224" y="137201"/>
                  <a:pt x="9647224" y="150372"/>
                </a:cubicBezTo>
                <a:lnTo>
                  <a:pt x="9647224" y="288671"/>
                </a:lnTo>
                <a:cubicBezTo>
                  <a:pt x="9647224" y="294525"/>
                  <a:pt x="9648688" y="300379"/>
                  <a:pt x="9651615" y="306233"/>
                </a:cubicBezTo>
                <a:lnTo>
                  <a:pt x="9660396" y="301842"/>
                </a:lnTo>
                <a:cubicBezTo>
                  <a:pt x="9666250" y="301842"/>
                  <a:pt x="9675762" y="306233"/>
                  <a:pt x="9688933" y="315013"/>
                </a:cubicBezTo>
                <a:lnTo>
                  <a:pt x="9697714" y="315013"/>
                </a:lnTo>
                <a:cubicBezTo>
                  <a:pt x="9703202" y="315013"/>
                  <a:pt x="9707593" y="302574"/>
                  <a:pt x="9710886" y="277695"/>
                </a:cubicBezTo>
                <a:lnTo>
                  <a:pt x="9710886" y="276048"/>
                </a:lnTo>
                <a:lnTo>
                  <a:pt x="9704300" y="276048"/>
                </a:lnTo>
                <a:lnTo>
                  <a:pt x="9704300" y="272207"/>
                </a:lnTo>
                <a:lnTo>
                  <a:pt x="9710337" y="272207"/>
                </a:lnTo>
                <a:cubicBezTo>
                  <a:pt x="9709605" y="265255"/>
                  <a:pt x="9708325" y="257572"/>
                  <a:pt x="9706495" y="249157"/>
                </a:cubicBezTo>
                <a:cubicBezTo>
                  <a:pt x="9688933" y="219888"/>
                  <a:pt x="9680153" y="203789"/>
                  <a:pt x="9680153" y="200862"/>
                </a:cubicBezTo>
                <a:cubicBezTo>
                  <a:pt x="9680153" y="197570"/>
                  <a:pt x="9684543" y="177081"/>
                  <a:pt x="9693324" y="139396"/>
                </a:cubicBezTo>
                <a:cubicBezTo>
                  <a:pt x="9693324" y="135006"/>
                  <a:pt x="9690397" y="132079"/>
                  <a:pt x="9684543" y="130615"/>
                </a:cubicBezTo>
                <a:close/>
                <a:moveTo>
                  <a:pt x="3120293" y="130615"/>
                </a:moveTo>
                <a:cubicBezTo>
                  <a:pt x="3071998" y="132079"/>
                  <a:pt x="3047851" y="137201"/>
                  <a:pt x="3047851" y="145982"/>
                </a:cubicBezTo>
                <a:lnTo>
                  <a:pt x="3047851" y="165739"/>
                </a:lnTo>
                <a:lnTo>
                  <a:pt x="3045656" y="187691"/>
                </a:lnTo>
                <a:cubicBezTo>
                  <a:pt x="3046754" y="187691"/>
                  <a:pt x="3048949" y="191350"/>
                  <a:pt x="3052242" y="198667"/>
                </a:cubicBezTo>
                <a:cubicBezTo>
                  <a:pt x="3065047" y="198667"/>
                  <a:pt x="3082608" y="196472"/>
                  <a:pt x="3104926" y="192081"/>
                </a:cubicBezTo>
                <a:cubicBezTo>
                  <a:pt x="3118098" y="192081"/>
                  <a:pt x="3124683" y="177447"/>
                  <a:pt x="3124683" y="148177"/>
                </a:cubicBezTo>
                <a:lnTo>
                  <a:pt x="3124683" y="135006"/>
                </a:lnTo>
                <a:lnTo>
                  <a:pt x="3122488" y="130615"/>
                </a:lnTo>
                <a:close/>
                <a:moveTo>
                  <a:pt x="9912845" y="115249"/>
                </a:moveTo>
                <a:lnTo>
                  <a:pt x="9846989" y="121835"/>
                </a:lnTo>
                <a:cubicBezTo>
                  <a:pt x="9819184" y="121835"/>
                  <a:pt x="9805280" y="127689"/>
                  <a:pt x="9805280" y="139396"/>
                </a:cubicBezTo>
                <a:lnTo>
                  <a:pt x="9805280" y="154763"/>
                </a:lnTo>
                <a:cubicBezTo>
                  <a:pt x="9805280" y="162446"/>
                  <a:pt x="9808208" y="167568"/>
                  <a:pt x="9814061" y="170129"/>
                </a:cubicBezTo>
                <a:lnTo>
                  <a:pt x="9816256" y="170129"/>
                </a:lnTo>
                <a:lnTo>
                  <a:pt x="9816256" y="160251"/>
                </a:lnTo>
                <a:lnTo>
                  <a:pt x="9820097" y="160251"/>
                </a:lnTo>
                <a:lnTo>
                  <a:pt x="9820097" y="169581"/>
                </a:lnTo>
                <a:lnTo>
                  <a:pt x="9861807" y="162995"/>
                </a:lnTo>
                <a:lnTo>
                  <a:pt x="9882112" y="159153"/>
                </a:lnTo>
                <a:lnTo>
                  <a:pt x="9886503" y="159153"/>
                </a:lnTo>
                <a:cubicBezTo>
                  <a:pt x="9894552" y="159153"/>
                  <a:pt x="9902602" y="164275"/>
                  <a:pt x="9910650" y="174520"/>
                </a:cubicBezTo>
                <a:lnTo>
                  <a:pt x="9910650" y="181105"/>
                </a:lnTo>
                <a:cubicBezTo>
                  <a:pt x="9910650" y="187691"/>
                  <a:pt x="9884308" y="193545"/>
                  <a:pt x="9831622" y="198667"/>
                </a:cubicBezTo>
                <a:cubicBezTo>
                  <a:pt x="9814061" y="198667"/>
                  <a:pt x="9805280" y="205985"/>
                  <a:pt x="9805280" y="220619"/>
                </a:cubicBezTo>
                <a:lnTo>
                  <a:pt x="9805280" y="227205"/>
                </a:lnTo>
                <a:cubicBezTo>
                  <a:pt x="9805280" y="235986"/>
                  <a:pt x="9808939" y="241840"/>
                  <a:pt x="9816256" y="244767"/>
                </a:cubicBezTo>
                <a:lnTo>
                  <a:pt x="9816256" y="238730"/>
                </a:lnTo>
                <a:lnTo>
                  <a:pt x="9820097" y="238730"/>
                </a:lnTo>
                <a:lnTo>
                  <a:pt x="9820097" y="244218"/>
                </a:lnTo>
                <a:cubicBezTo>
                  <a:pt x="9881930" y="239827"/>
                  <a:pt x="9912845" y="235620"/>
                  <a:pt x="9912845" y="231595"/>
                </a:cubicBezTo>
                <a:cubicBezTo>
                  <a:pt x="9915041" y="226473"/>
                  <a:pt x="9918700" y="190618"/>
                  <a:pt x="9923821" y="124030"/>
                </a:cubicBezTo>
                <a:cubicBezTo>
                  <a:pt x="9923090" y="121103"/>
                  <a:pt x="9919431" y="118176"/>
                  <a:pt x="9912845" y="115249"/>
                </a:cubicBezTo>
                <a:close/>
                <a:moveTo>
                  <a:pt x="8339881" y="105370"/>
                </a:moveTo>
                <a:lnTo>
                  <a:pt x="8343722" y="105370"/>
                </a:lnTo>
                <a:lnTo>
                  <a:pt x="8343722" y="118542"/>
                </a:lnTo>
                <a:lnTo>
                  <a:pt x="8339881" y="118542"/>
                </a:lnTo>
                <a:close/>
                <a:moveTo>
                  <a:pt x="7606457" y="105370"/>
                </a:moveTo>
                <a:lnTo>
                  <a:pt x="7610297" y="105370"/>
                </a:lnTo>
                <a:lnTo>
                  <a:pt x="7610297" y="118542"/>
                </a:lnTo>
                <a:lnTo>
                  <a:pt x="7606457" y="118542"/>
                </a:lnTo>
                <a:close/>
                <a:moveTo>
                  <a:pt x="6139606" y="105370"/>
                </a:moveTo>
                <a:lnTo>
                  <a:pt x="6143448" y="105370"/>
                </a:lnTo>
                <a:lnTo>
                  <a:pt x="6143448" y="118542"/>
                </a:lnTo>
                <a:lnTo>
                  <a:pt x="6139606" y="118542"/>
                </a:lnTo>
                <a:close/>
                <a:moveTo>
                  <a:pt x="4672756" y="105370"/>
                </a:moveTo>
                <a:lnTo>
                  <a:pt x="4676598" y="105370"/>
                </a:lnTo>
                <a:lnTo>
                  <a:pt x="4676598" y="118542"/>
                </a:lnTo>
                <a:lnTo>
                  <a:pt x="4672756" y="118542"/>
                </a:lnTo>
                <a:close/>
                <a:moveTo>
                  <a:pt x="3205906" y="105370"/>
                </a:moveTo>
                <a:lnTo>
                  <a:pt x="3209748" y="105370"/>
                </a:lnTo>
                <a:lnTo>
                  <a:pt x="3209748" y="118542"/>
                </a:lnTo>
                <a:lnTo>
                  <a:pt x="3205906" y="118542"/>
                </a:lnTo>
                <a:close/>
                <a:moveTo>
                  <a:pt x="2472482" y="105370"/>
                </a:moveTo>
                <a:lnTo>
                  <a:pt x="2476323" y="105370"/>
                </a:lnTo>
                <a:lnTo>
                  <a:pt x="2476323" y="118542"/>
                </a:lnTo>
                <a:lnTo>
                  <a:pt x="2472482" y="118542"/>
                </a:lnTo>
                <a:close/>
                <a:moveTo>
                  <a:pt x="1005632" y="105370"/>
                </a:moveTo>
                <a:lnTo>
                  <a:pt x="1009473" y="105370"/>
                </a:lnTo>
                <a:lnTo>
                  <a:pt x="1009473" y="118542"/>
                </a:lnTo>
                <a:lnTo>
                  <a:pt x="1005632" y="118542"/>
                </a:lnTo>
                <a:close/>
                <a:moveTo>
                  <a:pt x="9156724" y="88906"/>
                </a:moveTo>
                <a:cubicBezTo>
                  <a:pt x="9140626" y="91833"/>
                  <a:pt x="9132577" y="94029"/>
                  <a:pt x="9132577" y="95492"/>
                </a:cubicBezTo>
                <a:cubicBezTo>
                  <a:pt x="9109161" y="99151"/>
                  <a:pt x="9090685" y="102809"/>
                  <a:pt x="9077147" y="106468"/>
                </a:cubicBezTo>
                <a:lnTo>
                  <a:pt x="9077147" y="118542"/>
                </a:lnTo>
                <a:lnTo>
                  <a:pt x="9073306" y="118542"/>
                </a:lnTo>
                <a:lnTo>
                  <a:pt x="9073306" y="107566"/>
                </a:lnTo>
                <a:cubicBezTo>
                  <a:pt x="9064525" y="110127"/>
                  <a:pt x="9060135" y="112688"/>
                  <a:pt x="9060135" y="115249"/>
                </a:cubicBezTo>
                <a:lnTo>
                  <a:pt x="9060135" y="119639"/>
                </a:lnTo>
                <a:cubicBezTo>
                  <a:pt x="9064159" y="124030"/>
                  <a:pt x="9068550" y="129335"/>
                  <a:pt x="9073306" y="135555"/>
                </a:cubicBezTo>
                <a:lnTo>
                  <a:pt x="9073306" y="131713"/>
                </a:lnTo>
                <a:lnTo>
                  <a:pt x="9077147" y="131713"/>
                </a:lnTo>
                <a:lnTo>
                  <a:pt x="9077147" y="139945"/>
                </a:lnTo>
                <a:cubicBezTo>
                  <a:pt x="9092148" y="159336"/>
                  <a:pt x="9099648" y="171593"/>
                  <a:pt x="9099648" y="176715"/>
                </a:cubicBezTo>
                <a:lnTo>
                  <a:pt x="9099648" y="178910"/>
                </a:lnTo>
                <a:cubicBezTo>
                  <a:pt x="9090868" y="194643"/>
                  <a:pt x="9086477" y="204155"/>
                  <a:pt x="9086477" y="207448"/>
                </a:cubicBezTo>
                <a:lnTo>
                  <a:pt x="9086477" y="209643"/>
                </a:lnTo>
                <a:cubicBezTo>
                  <a:pt x="9088307" y="209643"/>
                  <a:pt x="9090502" y="210375"/>
                  <a:pt x="9093063" y="211838"/>
                </a:cubicBezTo>
                <a:cubicBezTo>
                  <a:pt x="9105136" y="209643"/>
                  <a:pt x="9113917" y="206716"/>
                  <a:pt x="9119405" y="203058"/>
                </a:cubicBezTo>
                <a:cubicBezTo>
                  <a:pt x="9148675" y="152202"/>
                  <a:pt x="9163310" y="116347"/>
                  <a:pt x="9163310" y="95492"/>
                </a:cubicBezTo>
                <a:lnTo>
                  <a:pt x="9163310" y="91102"/>
                </a:lnTo>
                <a:cubicBezTo>
                  <a:pt x="9161481" y="91102"/>
                  <a:pt x="9159285" y="90370"/>
                  <a:pt x="9156724" y="88906"/>
                </a:cubicBezTo>
                <a:close/>
                <a:moveTo>
                  <a:pt x="8339881" y="76833"/>
                </a:moveTo>
                <a:lnTo>
                  <a:pt x="8343722" y="76833"/>
                </a:lnTo>
                <a:lnTo>
                  <a:pt x="8343722" y="94394"/>
                </a:lnTo>
                <a:lnTo>
                  <a:pt x="8339881" y="94394"/>
                </a:lnTo>
                <a:close/>
                <a:moveTo>
                  <a:pt x="7606457" y="76833"/>
                </a:moveTo>
                <a:lnTo>
                  <a:pt x="7610297" y="76833"/>
                </a:lnTo>
                <a:lnTo>
                  <a:pt x="7610297" y="94394"/>
                </a:lnTo>
                <a:lnTo>
                  <a:pt x="7606457" y="94394"/>
                </a:lnTo>
                <a:close/>
                <a:moveTo>
                  <a:pt x="6139606" y="76833"/>
                </a:moveTo>
                <a:lnTo>
                  <a:pt x="6143448" y="76833"/>
                </a:lnTo>
                <a:lnTo>
                  <a:pt x="6143448" y="94394"/>
                </a:lnTo>
                <a:lnTo>
                  <a:pt x="6139606" y="94394"/>
                </a:lnTo>
                <a:close/>
                <a:moveTo>
                  <a:pt x="4672756" y="76833"/>
                </a:moveTo>
                <a:lnTo>
                  <a:pt x="4676598" y="76833"/>
                </a:lnTo>
                <a:lnTo>
                  <a:pt x="4676598" y="94394"/>
                </a:lnTo>
                <a:lnTo>
                  <a:pt x="4672756" y="94394"/>
                </a:lnTo>
                <a:close/>
                <a:moveTo>
                  <a:pt x="3205906" y="76833"/>
                </a:moveTo>
                <a:lnTo>
                  <a:pt x="3209748" y="76833"/>
                </a:lnTo>
                <a:lnTo>
                  <a:pt x="3209748" y="94394"/>
                </a:lnTo>
                <a:lnTo>
                  <a:pt x="3205906" y="94394"/>
                </a:lnTo>
                <a:close/>
                <a:moveTo>
                  <a:pt x="2472482" y="76833"/>
                </a:moveTo>
                <a:lnTo>
                  <a:pt x="2476323" y="76833"/>
                </a:lnTo>
                <a:lnTo>
                  <a:pt x="2476323" y="94394"/>
                </a:lnTo>
                <a:lnTo>
                  <a:pt x="2472482" y="94394"/>
                </a:lnTo>
                <a:close/>
                <a:moveTo>
                  <a:pt x="1005632" y="76833"/>
                </a:moveTo>
                <a:lnTo>
                  <a:pt x="1009473" y="76833"/>
                </a:lnTo>
                <a:lnTo>
                  <a:pt x="1009473" y="94394"/>
                </a:lnTo>
                <a:lnTo>
                  <a:pt x="1005632" y="94394"/>
                </a:lnTo>
                <a:close/>
                <a:moveTo>
                  <a:pt x="9618687" y="66954"/>
                </a:moveTo>
                <a:cubicBezTo>
                  <a:pt x="9624906" y="68418"/>
                  <a:pt x="9634419" y="80857"/>
                  <a:pt x="9647224" y="104273"/>
                </a:cubicBezTo>
                <a:cubicBezTo>
                  <a:pt x="9658933" y="104273"/>
                  <a:pt x="9675031" y="102078"/>
                  <a:pt x="9695519" y="97687"/>
                </a:cubicBezTo>
                <a:cubicBezTo>
                  <a:pt x="9710154" y="85979"/>
                  <a:pt x="9718935" y="80125"/>
                  <a:pt x="9721862" y="80125"/>
                </a:cubicBezTo>
                <a:cubicBezTo>
                  <a:pt x="9732473" y="80125"/>
                  <a:pt x="9742716" y="88175"/>
                  <a:pt x="9752595" y="104273"/>
                </a:cubicBezTo>
                <a:cubicBezTo>
                  <a:pt x="9752595" y="106102"/>
                  <a:pt x="9751863" y="108297"/>
                  <a:pt x="9750399" y="110859"/>
                </a:cubicBezTo>
                <a:cubicBezTo>
                  <a:pt x="9730277" y="139762"/>
                  <a:pt x="9717106" y="166836"/>
                  <a:pt x="9710886" y="192081"/>
                </a:cubicBezTo>
                <a:lnTo>
                  <a:pt x="9710886" y="194277"/>
                </a:lnTo>
                <a:cubicBezTo>
                  <a:pt x="9732838" y="228668"/>
                  <a:pt x="9743814" y="252816"/>
                  <a:pt x="9743814" y="266719"/>
                </a:cubicBezTo>
                <a:lnTo>
                  <a:pt x="9743814" y="301842"/>
                </a:lnTo>
                <a:cubicBezTo>
                  <a:pt x="9743814" y="325258"/>
                  <a:pt x="9731375" y="347210"/>
                  <a:pt x="9706495" y="367699"/>
                </a:cubicBezTo>
                <a:cubicBezTo>
                  <a:pt x="9698447" y="367699"/>
                  <a:pt x="9680153" y="350869"/>
                  <a:pt x="9651615" y="317209"/>
                </a:cubicBezTo>
                <a:lnTo>
                  <a:pt x="9649420" y="317209"/>
                </a:lnTo>
                <a:cubicBezTo>
                  <a:pt x="9649420" y="321965"/>
                  <a:pt x="9648688" y="325624"/>
                  <a:pt x="9647224" y="328185"/>
                </a:cubicBezTo>
                <a:cubicBezTo>
                  <a:pt x="9648688" y="328185"/>
                  <a:pt x="9649420" y="328917"/>
                  <a:pt x="9649420" y="330380"/>
                </a:cubicBezTo>
                <a:lnTo>
                  <a:pt x="9649420" y="512583"/>
                </a:lnTo>
                <a:cubicBezTo>
                  <a:pt x="9648688" y="515510"/>
                  <a:pt x="9645029" y="518437"/>
                  <a:pt x="9638443" y="521364"/>
                </a:cubicBezTo>
                <a:cubicBezTo>
                  <a:pt x="9625272" y="521364"/>
                  <a:pt x="9614296" y="505265"/>
                  <a:pt x="9605515" y="473069"/>
                </a:cubicBezTo>
                <a:lnTo>
                  <a:pt x="9605515" y="468679"/>
                </a:lnTo>
                <a:cubicBezTo>
                  <a:pt x="9612833" y="447824"/>
                  <a:pt x="9616491" y="426604"/>
                  <a:pt x="9616491" y="405017"/>
                </a:cubicBezTo>
                <a:lnTo>
                  <a:pt x="9616491" y="227205"/>
                </a:lnTo>
                <a:cubicBezTo>
                  <a:pt x="9616491" y="179276"/>
                  <a:pt x="9613565" y="129518"/>
                  <a:pt x="9607710" y="77930"/>
                </a:cubicBezTo>
                <a:cubicBezTo>
                  <a:pt x="9607710" y="73540"/>
                  <a:pt x="9611370" y="69881"/>
                  <a:pt x="9618687" y="66954"/>
                </a:cubicBezTo>
                <a:close/>
                <a:moveTo>
                  <a:pt x="9943578" y="64759"/>
                </a:moveTo>
                <a:lnTo>
                  <a:pt x="9950164" y="64759"/>
                </a:lnTo>
                <a:cubicBezTo>
                  <a:pt x="9962238" y="64759"/>
                  <a:pt x="9973214" y="74272"/>
                  <a:pt x="9983092" y="93297"/>
                </a:cubicBezTo>
                <a:cubicBezTo>
                  <a:pt x="9981629" y="93297"/>
                  <a:pt x="9980897" y="95492"/>
                  <a:pt x="9980897" y="99882"/>
                </a:cubicBezTo>
                <a:cubicBezTo>
                  <a:pt x="9967361" y="99882"/>
                  <a:pt x="9957116" y="142323"/>
                  <a:pt x="9950164" y="227205"/>
                </a:cubicBezTo>
                <a:cubicBezTo>
                  <a:pt x="9950164" y="232327"/>
                  <a:pt x="9954554" y="239644"/>
                  <a:pt x="9963335" y="249157"/>
                </a:cubicBezTo>
                <a:cubicBezTo>
                  <a:pt x="9981263" y="249157"/>
                  <a:pt x="9992971" y="261597"/>
                  <a:pt x="9998459" y="286476"/>
                </a:cubicBezTo>
                <a:lnTo>
                  <a:pt x="9996263" y="297452"/>
                </a:lnTo>
                <a:cubicBezTo>
                  <a:pt x="9947604" y="328551"/>
                  <a:pt x="9920529" y="346844"/>
                  <a:pt x="9915041" y="352332"/>
                </a:cubicBezTo>
                <a:cubicBezTo>
                  <a:pt x="9915041" y="355991"/>
                  <a:pt x="9916504" y="360381"/>
                  <a:pt x="9919431" y="365503"/>
                </a:cubicBezTo>
                <a:cubicBezTo>
                  <a:pt x="9956018" y="416359"/>
                  <a:pt x="9989678" y="445629"/>
                  <a:pt x="10020411" y="453312"/>
                </a:cubicBezTo>
                <a:cubicBezTo>
                  <a:pt x="10052608" y="455507"/>
                  <a:pt x="10068706" y="459166"/>
                  <a:pt x="10068706" y="464288"/>
                </a:cubicBezTo>
                <a:lnTo>
                  <a:pt x="10068706" y="470874"/>
                </a:lnTo>
                <a:cubicBezTo>
                  <a:pt x="10068706" y="477459"/>
                  <a:pt x="10037241" y="481850"/>
                  <a:pt x="9974311" y="484045"/>
                </a:cubicBezTo>
                <a:cubicBezTo>
                  <a:pt x="9972482" y="484045"/>
                  <a:pt x="9970287" y="483313"/>
                  <a:pt x="9967726" y="481850"/>
                </a:cubicBezTo>
                <a:cubicBezTo>
                  <a:pt x="9944311" y="457703"/>
                  <a:pt x="9908455" y="411603"/>
                  <a:pt x="9860160" y="343551"/>
                </a:cubicBezTo>
                <a:cubicBezTo>
                  <a:pt x="9839672" y="309525"/>
                  <a:pt x="9825769" y="289220"/>
                  <a:pt x="9818451" y="282634"/>
                </a:cubicBezTo>
                <a:lnTo>
                  <a:pt x="9816256" y="282634"/>
                </a:lnTo>
                <a:lnTo>
                  <a:pt x="9816256" y="280988"/>
                </a:lnTo>
                <a:lnTo>
                  <a:pt x="9814061" y="279890"/>
                </a:lnTo>
                <a:cubicBezTo>
                  <a:pt x="9809670" y="282085"/>
                  <a:pt x="9807475" y="284280"/>
                  <a:pt x="9807475" y="286476"/>
                </a:cubicBezTo>
                <a:lnTo>
                  <a:pt x="9807475" y="424774"/>
                </a:lnTo>
                <a:cubicBezTo>
                  <a:pt x="9807475" y="428433"/>
                  <a:pt x="9808939" y="432823"/>
                  <a:pt x="9811865" y="437946"/>
                </a:cubicBezTo>
                <a:lnTo>
                  <a:pt x="9816256" y="437946"/>
                </a:lnTo>
                <a:lnTo>
                  <a:pt x="9816256" y="429713"/>
                </a:lnTo>
                <a:lnTo>
                  <a:pt x="9820097" y="429713"/>
                </a:lnTo>
                <a:lnTo>
                  <a:pt x="9820097" y="436299"/>
                </a:lnTo>
                <a:cubicBezTo>
                  <a:pt x="9851197" y="409591"/>
                  <a:pt x="9869674" y="396236"/>
                  <a:pt x="9875527" y="396236"/>
                </a:cubicBezTo>
                <a:lnTo>
                  <a:pt x="9879917" y="396236"/>
                </a:lnTo>
                <a:cubicBezTo>
                  <a:pt x="9882112" y="396236"/>
                  <a:pt x="9884308" y="399163"/>
                  <a:pt x="9886503" y="405017"/>
                </a:cubicBezTo>
                <a:cubicBezTo>
                  <a:pt x="9886503" y="413432"/>
                  <a:pt x="9871869" y="429531"/>
                  <a:pt x="9842598" y="453312"/>
                </a:cubicBezTo>
                <a:cubicBezTo>
                  <a:pt x="9811134" y="488436"/>
                  <a:pt x="9792841" y="505997"/>
                  <a:pt x="9787718" y="505997"/>
                </a:cubicBezTo>
                <a:cubicBezTo>
                  <a:pt x="9764303" y="501241"/>
                  <a:pt x="9752595" y="495387"/>
                  <a:pt x="9752595" y="488436"/>
                </a:cubicBezTo>
                <a:lnTo>
                  <a:pt x="9752595" y="479655"/>
                </a:lnTo>
                <a:cubicBezTo>
                  <a:pt x="9767230" y="466483"/>
                  <a:pt x="9774547" y="448922"/>
                  <a:pt x="9774547" y="426969"/>
                </a:cubicBezTo>
                <a:lnTo>
                  <a:pt x="9774547" y="192081"/>
                </a:lnTo>
                <a:cubicBezTo>
                  <a:pt x="9774547" y="170861"/>
                  <a:pt x="9772352" y="132079"/>
                  <a:pt x="9767961" y="75735"/>
                </a:cubicBezTo>
                <a:cubicBezTo>
                  <a:pt x="9768327" y="69881"/>
                  <a:pt x="9770523" y="66954"/>
                  <a:pt x="9774547" y="66954"/>
                </a:cubicBezTo>
                <a:lnTo>
                  <a:pt x="9783328" y="66954"/>
                </a:lnTo>
                <a:lnTo>
                  <a:pt x="9805280" y="93297"/>
                </a:lnTo>
                <a:lnTo>
                  <a:pt x="9816256" y="93297"/>
                </a:lnTo>
                <a:lnTo>
                  <a:pt x="9816256" y="76833"/>
                </a:lnTo>
                <a:lnTo>
                  <a:pt x="9820097" y="76833"/>
                </a:lnTo>
                <a:lnTo>
                  <a:pt x="9820097" y="93297"/>
                </a:lnTo>
                <a:cubicBezTo>
                  <a:pt x="9838392" y="92931"/>
                  <a:pt x="9855405" y="91467"/>
                  <a:pt x="9871136" y="88906"/>
                </a:cubicBezTo>
                <a:cubicBezTo>
                  <a:pt x="9909919" y="88906"/>
                  <a:pt x="9934066" y="80857"/>
                  <a:pt x="9943578" y="64759"/>
                </a:cubicBezTo>
                <a:close/>
                <a:moveTo>
                  <a:pt x="4538848" y="51588"/>
                </a:moveTo>
                <a:lnTo>
                  <a:pt x="4543239" y="51588"/>
                </a:lnTo>
                <a:cubicBezTo>
                  <a:pt x="4552751" y="51588"/>
                  <a:pt x="4567386" y="63295"/>
                  <a:pt x="4587143" y="86711"/>
                </a:cubicBezTo>
                <a:lnTo>
                  <a:pt x="4587143" y="93297"/>
                </a:lnTo>
                <a:cubicBezTo>
                  <a:pt x="4576899" y="117444"/>
                  <a:pt x="4571777" y="148177"/>
                  <a:pt x="4571777" y="185496"/>
                </a:cubicBezTo>
                <a:lnTo>
                  <a:pt x="4571777" y="209643"/>
                </a:lnTo>
                <a:lnTo>
                  <a:pt x="4569581" y="225010"/>
                </a:lnTo>
                <a:cubicBezTo>
                  <a:pt x="4572874" y="229400"/>
                  <a:pt x="4575069" y="231595"/>
                  <a:pt x="4576167" y="231595"/>
                </a:cubicBezTo>
                <a:cubicBezTo>
                  <a:pt x="4580191" y="230498"/>
                  <a:pt x="4591899" y="213668"/>
                  <a:pt x="4611290" y="181105"/>
                </a:cubicBezTo>
                <a:cubicBezTo>
                  <a:pt x="4624462" y="148543"/>
                  <a:pt x="4633243" y="130981"/>
                  <a:pt x="4637633" y="128420"/>
                </a:cubicBezTo>
                <a:cubicBezTo>
                  <a:pt x="4714100" y="128420"/>
                  <a:pt x="4798250" y="119639"/>
                  <a:pt x="4890082" y="102078"/>
                </a:cubicBezTo>
                <a:cubicBezTo>
                  <a:pt x="4905815" y="102078"/>
                  <a:pt x="4918986" y="108663"/>
                  <a:pt x="4929596" y="121835"/>
                </a:cubicBezTo>
                <a:lnTo>
                  <a:pt x="4929596" y="132811"/>
                </a:lnTo>
                <a:cubicBezTo>
                  <a:pt x="4927401" y="132811"/>
                  <a:pt x="4923743" y="134274"/>
                  <a:pt x="4918620" y="137201"/>
                </a:cubicBezTo>
                <a:lnTo>
                  <a:pt x="4914230" y="137201"/>
                </a:lnTo>
                <a:cubicBezTo>
                  <a:pt x="4845447" y="140128"/>
                  <a:pt x="4811055" y="144518"/>
                  <a:pt x="4811055" y="150372"/>
                </a:cubicBezTo>
                <a:lnTo>
                  <a:pt x="4811055" y="152568"/>
                </a:lnTo>
                <a:cubicBezTo>
                  <a:pt x="4806664" y="206716"/>
                  <a:pt x="4804469" y="241108"/>
                  <a:pt x="4804469" y="255743"/>
                </a:cubicBezTo>
                <a:lnTo>
                  <a:pt x="4804469" y="272207"/>
                </a:lnTo>
                <a:lnTo>
                  <a:pt x="4817091" y="272207"/>
                </a:lnTo>
                <a:lnTo>
                  <a:pt x="4817091" y="276048"/>
                </a:lnTo>
                <a:lnTo>
                  <a:pt x="4804469" y="276048"/>
                </a:lnTo>
                <a:lnTo>
                  <a:pt x="4804469" y="389651"/>
                </a:lnTo>
                <a:cubicBezTo>
                  <a:pt x="4804469" y="474532"/>
                  <a:pt x="4797152" y="516973"/>
                  <a:pt x="4782517" y="516973"/>
                </a:cubicBezTo>
                <a:cubicBezTo>
                  <a:pt x="4774468" y="516973"/>
                  <a:pt x="4762760" y="507461"/>
                  <a:pt x="4747394" y="488436"/>
                </a:cubicBezTo>
                <a:cubicBezTo>
                  <a:pt x="4712270" y="459898"/>
                  <a:pt x="4694709" y="443068"/>
                  <a:pt x="4694709" y="437946"/>
                </a:cubicBezTo>
                <a:cubicBezTo>
                  <a:pt x="4698001" y="430628"/>
                  <a:pt x="4701660" y="426969"/>
                  <a:pt x="4705685" y="426969"/>
                </a:cubicBezTo>
                <a:lnTo>
                  <a:pt x="4707880" y="426969"/>
                </a:lnTo>
                <a:cubicBezTo>
                  <a:pt x="4739344" y="444531"/>
                  <a:pt x="4756906" y="453312"/>
                  <a:pt x="4760565" y="453312"/>
                </a:cubicBezTo>
                <a:cubicBezTo>
                  <a:pt x="4767882" y="453312"/>
                  <a:pt x="4771541" y="421847"/>
                  <a:pt x="4771541" y="358918"/>
                </a:cubicBezTo>
                <a:lnTo>
                  <a:pt x="4771541" y="216229"/>
                </a:lnTo>
                <a:cubicBezTo>
                  <a:pt x="4771541" y="170861"/>
                  <a:pt x="4764955" y="148177"/>
                  <a:pt x="4751784" y="148177"/>
                </a:cubicBezTo>
                <a:cubicBezTo>
                  <a:pt x="4705685" y="155495"/>
                  <a:pt x="4674952" y="159153"/>
                  <a:pt x="4659585" y="159153"/>
                </a:cubicBezTo>
                <a:lnTo>
                  <a:pt x="4652999" y="159153"/>
                </a:lnTo>
                <a:lnTo>
                  <a:pt x="4648609" y="161348"/>
                </a:lnTo>
                <a:cubicBezTo>
                  <a:pt x="4648609" y="164275"/>
                  <a:pt x="4650804" y="173788"/>
                  <a:pt x="4655195" y="189886"/>
                </a:cubicBezTo>
                <a:lnTo>
                  <a:pt x="4655195" y="192081"/>
                </a:lnTo>
                <a:cubicBezTo>
                  <a:pt x="4655195" y="195740"/>
                  <a:pt x="4639097" y="214765"/>
                  <a:pt x="4606900" y="249157"/>
                </a:cubicBezTo>
                <a:lnTo>
                  <a:pt x="4589612" y="272207"/>
                </a:lnTo>
                <a:lnTo>
                  <a:pt x="4584948" y="272207"/>
                </a:lnTo>
                <a:lnTo>
                  <a:pt x="4584948" y="276048"/>
                </a:lnTo>
                <a:lnTo>
                  <a:pt x="4586731" y="276048"/>
                </a:lnTo>
                <a:lnTo>
                  <a:pt x="4560800" y="310623"/>
                </a:lnTo>
                <a:lnTo>
                  <a:pt x="4560800" y="315013"/>
                </a:lnTo>
                <a:cubicBezTo>
                  <a:pt x="4560800" y="319770"/>
                  <a:pt x="4581289" y="332209"/>
                  <a:pt x="4622266" y="352332"/>
                </a:cubicBezTo>
                <a:cubicBezTo>
                  <a:pt x="4644219" y="359650"/>
                  <a:pt x="4655195" y="372089"/>
                  <a:pt x="4655195" y="389651"/>
                </a:cubicBezTo>
                <a:cubicBezTo>
                  <a:pt x="4655195" y="411603"/>
                  <a:pt x="4652268" y="422579"/>
                  <a:pt x="4646414" y="422579"/>
                </a:cubicBezTo>
                <a:lnTo>
                  <a:pt x="4637633" y="422579"/>
                </a:lnTo>
                <a:cubicBezTo>
                  <a:pt x="4601778" y="388187"/>
                  <a:pt x="4575435" y="364772"/>
                  <a:pt x="4558605" y="352332"/>
                </a:cubicBezTo>
                <a:lnTo>
                  <a:pt x="4554215" y="352332"/>
                </a:lnTo>
                <a:cubicBezTo>
                  <a:pt x="4551654" y="352332"/>
                  <a:pt x="4542873" y="369162"/>
                  <a:pt x="4527872" y="402822"/>
                </a:cubicBezTo>
                <a:cubicBezTo>
                  <a:pt x="4489822" y="459532"/>
                  <a:pt x="4459089" y="491728"/>
                  <a:pt x="4435673" y="499412"/>
                </a:cubicBezTo>
                <a:lnTo>
                  <a:pt x="4431283" y="499412"/>
                </a:lnTo>
                <a:cubicBezTo>
                  <a:pt x="4429088" y="499412"/>
                  <a:pt x="4427624" y="497948"/>
                  <a:pt x="4426892" y="495021"/>
                </a:cubicBezTo>
                <a:lnTo>
                  <a:pt x="4426892" y="490631"/>
                </a:lnTo>
                <a:cubicBezTo>
                  <a:pt x="4426892" y="483679"/>
                  <a:pt x="4429088" y="479289"/>
                  <a:pt x="4433478" y="477459"/>
                </a:cubicBezTo>
                <a:cubicBezTo>
                  <a:pt x="4491285" y="421847"/>
                  <a:pt x="4525677" y="354710"/>
                  <a:pt x="4536653" y="276048"/>
                </a:cubicBezTo>
                <a:lnTo>
                  <a:pt x="4532263" y="276048"/>
                </a:lnTo>
                <a:lnTo>
                  <a:pt x="4532263" y="272207"/>
                </a:lnTo>
                <a:lnTo>
                  <a:pt x="4537202" y="272207"/>
                </a:lnTo>
                <a:cubicBezTo>
                  <a:pt x="4539763" y="255377"/>
                  <a:pt x="4541044" y="236718"/>
                  <a:pt x="4541044" y="216229"/>
                </a:cubicBezTo>
                <a:lnTo>
                  <a:pt x="4541044" y="137201"/>
                </a:lnTo>
                <a:cubicBezTo>
                  <a:pt x="4541044" y="108297"/>
                  <a:pt x="4538117" y="83418"/>
                  <a:pt x="4532263" y="62564"/>
                </a:cubicBezTo>
                <a:cubicBezTo>
                  <a:pt x="4534092" y="55246"/>
                  <a:pt x="4536287" y="51588"/>
                  <a:pt x="4538848" y="51588"/>
                </a:cubicBezTo>
                <a:close/>
                <a:moveTo>
                  <a:pt x="6842298" y="49392"/>
                </a:moveTo>
                <a:lnTo>
                  <a:pt x="6844493" y="49392"/>
                </a:lnTo>
                <a:cubicBezTo>
                  <a:pt x="6875226" y="65125"/>
                  <a:pt x="6890593" y="78296"/>
                  <a:pt x="6890593" y="88906"/>
                </a:cubicBezTo>
                <a:cubicBezTo>
                  <a:pt x="6881812" y="104639"/>
                  <a:pt x="6877422" y="122932"/>
                  <a:pt x="6877422" y="143787"/>
                </a:cubicBezTo>
                <a:cubicBezTo>
                  <a:pt x="6879617" y="149641"/>
                  <a:pt x="6881812" y="152568"/>
                  <a:pt x="6884007" y="152568"/>
                </a:cubicBezTo>
                <a:cubicBezTo>
                  <a:pt x="6900838" y="152568"/>
                  <a:pt x="6919131" y="149641"/>
                  <a:pt x="6938888" y="143787"/>
                </a:cubicBezTo>
                <a:cubicBezTo>
                  <a:pt x="6947303" y="143787"/>
                  <a:pt x="6956084" y="148909"/>
                  <a:pt x="6965230" y="159153"/>
                </a:cubicBezTo>
                <a:lnTo>
                  <a:pt x="6965230" y="167934"/>
                </a:lnTo>
                <a:cubicBezTo>
                  <a:pt x="6965230" y="171593"/>
                  <a:pt x="6947668" y="175983"/>
                  <a:pt x="6912546" y="181105"/>
                </a:cubicBezTo>
                <a:cubicBezTo>
                  <a:pt x="6889130" y="181105"/>
                  <a:pt x="6877422" y="189155"/>
                  <a:pt x="6877422" y="205253"/>
                </a:cubicBezTo>
                <a:lnTo>
                  <a:pt x="6877422" y="220619"/>
                </a:lnTo>
                <a:cubicBezTo>
                  <a:pt x="6877422" y="228303"/>
                  <a:pt x="6880349" y="233425"/>
                  <a:pt x="6886202" y="235986"/>
                </a:cubicBezTo>
                <a:lnTo>
                  <a:pt x="6892788" y="235986"/>
                </a:lnTo>
                <a:cubicBezTo>
                  <a:pt x="6914740" y="235986"/>
                  <a:pt x="6952059" y="200131"/>
                  <a:pt x="7004744" y="128420"/>
                </a:cubicBezTo>
                <a:cubicBezTo>
                  <a:pt x="7013525" y="99151"/>
                  <a:pt x="7021574" y="84516"/>
                  <a:pt x="7028891" y="84516"/>
                </a:cubicBezTo>
                <a:cubicBezTo>
                  <a:pt x="7037672" y="84516"/>
                  <a:pt x="7047917" y="99151"/>
                  <a:pt x="7059625" y="128420"/>
                </a:cubicBezTo>
                <a:lnTo>
                  <a:pt x="7059625" y="135006"/>
                </a:lnTo>
                <a:cubicBezTo>
                  <a:pt x="7025965" y="164641"/>
                  <a:pt x="6997427" y="194643"/>
                  <a:pt x="6974011" y="225010"/>
                </a:cubicBezTo>
                <a:lnTo>
                  <a:pt x="6976206" y="229400"/>
                </a:lnTo>
                <a:cubicBezTo>
                  <a:pt x="6997793" y="229400"/>
                  <a:pt x="7035111" y="222815"/>
                  <a:pt x="7088162" y="209643"/>
                </a:cubicBezTo>
                <a:lnTo>
                  <a:pt x="7092553" y="209643"/>
                </a:lnTo>
                <a:cubicBezTo>
                  <a:pt x="7100968" y="209643"/>
                  <a:pt x="7111212" y="216229"/>
                  <a:pt x="7123286" y="229400"/>
                </a:cubicBezTo>
                <a:lnTo>
                  <a:pt x="7123286" y="238181"/>
                </a:lnTo>
                <a:lnTo>
                  <a:pt x="7121090" y="242571"/>
                </a:lnTo>
                <a:cubicBezTo>
                  <a:pt x="7115602" y="245498"/>
                  <a:pt x="7056332" y="251352"/>
                  <a:pt x="6943278" y="260133"/>
                </a:cubicBezTo>
                <a:cubicBezTo>
                  <a:pt x="6935961" y="260133"/>
                  <a:pt x="6913826" y="273853"/>
                  <a:pt x="6876873" y="301293"/>
                </a:cubicBezTo>
                <a:lnTo>
                  <a:pt x="6876873" y="308977"/>
                </a:lnTo>
                <a:lnTo>
                  <a:pt x="6873031" y="308977"/>
                </a:lnTo>
                <a:lnTo>
                  <a:pt x="6873031" y="304586"/>
                </a:lnTo>
                <a:lnTo>
                  <a:pt x="6862055" y="312818"/>
                </a:lnTo>
                <a:lnTo>
                  <a:pt x="6862055" y="315013"/>
                </a:lnTo>
                <a:lnTo>
                  <a:pt x="6864250" y="319404"/>
                </a:lnTo>
                <a:cubicBezTo>
                  <a:pt x="6915838" y="313184"/>
                  <a:pt x="6947303" y="308794"/>
                  <a:pt x="6958644" y="306233"/>
                </a:cubicBezTo>
                <a:cubicBezTo>
                  <a:pt x="6970352" y="294525"/>
                  <a:pt x="6979133" y="288671"/>
                  <a:pt x="6984988" y="288671"/>
                </a:cubicBezTo>
                <a:cubicBezTo>
                  <a:pt x="7008403" y="295622"/>
                  <a:pt x="7020111" y="304403"/>
                  <a:pt x="7020111" y="315013"/>
                </a:cubicBezTo>
                <a:lnTo>
                  <a:pt x="7004744" y="339161"/>
                </a:lnTo>
                <a:cubicBezTo>
                  <a:pt x="6995963" y="459166"/>
                  <a:pt x="6987914" y="519169"/>
                  <a:pt x="6980597" y="519169"/>
                </a:cubicBezTo>
                <a:lnTo>
                  <a:pt x="6969621" y="519169"/>
                </a:lnTo>
                <a:cubicBezTo>
                  <a:pt x="6959376" y="499412"/>
                  <a:pt x="6950596" y="488436"/>
                  <a:pt x="6943278" y="486240"/>
                </a:cubicBezTo>
                <a:lnTo>
                  <a:pt x="6876873" y="489533"/>
                </a:lnTo>
                <a:lnTo>
                  <a:pt x="6876873" y="498314"/>
                </a:lnTo>
                <a:lnTo>
                  <a:pt x="6873031" y="498314"/>
                </a:lnTo>
                <a:lnTo>
                  <a:pt x="6873031" y="489533"/>
                </a:lnTo>
                <a:cubicBezTo>
                  <a:pt x="6837908" y="492460"/>
                  <a:pt x="6820346" y="495753"/>
                  <a:pt x="6820346" y="499412"/>
                </a:cubicBezTo>
                <a:cubicBezTo>
                  <a:pt x="6820346" y="522827"/>
                  <a:pt x="6815224" y="534535"/>
                  <a:pt x="6804979" y="534535"/>
                </a:cubicBezTo>
                <a:cubicBezTo>
                  <a:pt x="6785954" y="518803"/>
                  <a:pt x="6776442" y="505631"/>
                  <a:pt x="6776442" y="495021"/>
                </a:cubicBezTo>
                <a:cubicBezTo>
                  <a:pt x="6780832" y="467581"/>
                  <a:pt x="6783027" y="451483"/>
                  <a:pt x="6783027" y="446726"/>
                </a:cubicBezTo>
                <a:lnTo>
                  <a:pt x="6783027" y="398432"/>
                </a:lnTo>
                <a:cubicBezTo>
                  <a:pt x="6783027" y="377943"/>
                  <a:pt x="6780101" y="367699"/>
                  <a:pt x="6774246" y="367699"/>
                </a:cubicBezTo>
                <a:lnTo>
                  <a:pt x="6767661" y="367699"/>
                </a:lnTo>
                <a:cubicBezTo>
                  <a:pt x="6732904" y="389651"/>
                  <a:pt x="6685340" y="411603"/>
                  <a:pt x="6624972" y="433555"/>
                </a:cubicBezTo>
                <a:cubicBezTo>
                  <a:pt x="6617655" y="430262"/>
                  <a:pt x="6613996" y="426604"/>
                  <a:pt x="6613996" y="422579"/>
                </a:cubicBezTo>
                <a:lnTo>
                  <a:pt x="6618386" y="413798"/>
                </a:lnTo>
                <a:cubicBezTo>
                  <a:pt x="6676194" y="385626"/>
                  <a:pt x="6721561" y="360747"/>
                  <a:pt x="6754490" y="339161"/>
                </a:cubicBezTo>
                <a:cubicBezTo>
                  <a:pt x="6762539" y="338063"/>
                  <a:pt x="6769856" y="327819"/>
                  <a:pt x="6776442" y="308428"/>
                </a:cubicBezTo>
                <a:cubicBezTo>
                  <a:pt x="6783759" y="308428"/>
                  <a:pt x="6791808" y="309160"/>
                  <a:pt x="6800589" y="310623"/>
                </a:cubicBezTo>
                <a:cubicBezTo>
                  <a:pt x="6830591" y="294159"/>
                  <a:pt x="6847786" y="282634"/>
                  <a:pt x="6852177" y="276048"/>
                </a:cubicBezTo>
                <a:lnTo>
                  <a:pt x="6839554" y="276048"/>
                </a:lnTo>
                <a:lnTo>
                  <a:pt x="6839554" y="272207"/>
                </a:lnTo>
                <a:lnTo>
                  <a:pt x="6850530" y="272207"/>
                </a:lnTo>
                <a:cubicBezTo>
                  <a:pt x="6850164" y="271841"/>
                  <a:pt x="6849616" y="270743"/>
                  <a:pt x="6848884" y="268914"/>
                </a:cubicBezTo>
                <a:lnTo>
                  <a:pt x="6820895" y="272207"/>
                </a:lnTo>
                <a:lnTo>
                  <a:pt x="6829127" y="272207"/>
                </a:lnTo>
                <a:lnTo>
                  <a:pt x="6829127" y="276048"/>
                </a:lnTo>
                <a:lnTo>
                  <a:pt x="6813212" y="276048"/>
                </a:lnTo>
                <a:lnTo>
                  <a:pt x="6813212" y="273304"/>
                </a:lnTo>
                <a:lnTo>
                  <a:pt x="6800040" y="274402"/>
                </a:lnTo>
                <a:lnTo>
                  <a:pt x="6800040" y="276048"/>
                </a:lnTo>
                <a:lnTo>
                  <a:pt x="6788515" y="276048"/>
                </a:lnTo>
                <a:lnTo>
                  <a:pt x="6662290" y="290866"/>
                </a:lnTo>
                <a:cubicBezTo>
                  <a:pt x="6643997" y="287207"/>
                  <a:pt x="6632838" y="282268"/>
                  <a:pt x="6628814" y="276048"/>
                </a:cubicBezTo>
                <a:lnTo>
                  <a:pt x="6622777" y="276048"/>
                </a:lnTo>
                <a:lnTo>
                  <a:pt x="6622777" y="272207"/>
                </a:lnTo>
                <a:lnTo>
                  <a:pt x="6627167" y="272207"/>
                </a:lnTo>
                <a:lnTo>
                  <a:pt x="6627167" y="271109"/>
                </a:lnTo>
                <a:cubicBezTo>
                  <a:pt x="6627167" y="269280"/>
                  <a:pt x="6628631" y="266353"/>
                  <a:pt x="6631557" y="262328"/>
                </a:cubicBezTo>
                <a:lnTo>
                  <a:pt x="6802784" y="244767"/>
                </a:lnTo>
                <a:cubicBezTo>
                  <a:pt x="6832054" y="244767"/>
                  <a:pt x="6846689" y="235986"/>
                  <a:pt x="6846689" y="218424"/>
                </a:cubicBezTo>
                <a:lnTo>
                  <a:pt x="6846689" y="207448"/>
                </a:lnTo>
                <a:cubicBezTo>
                  <a:pt x="6846689" y="198667"/>
                  <a:pt x="6843030" y="192813"/>
                  <a:pt x="6835712" y="189886"/>
                </a:cubicBezTo>
                <a:lnTo>
                  <a:pt x="6772051" y="198667"/>
                </a:lnTo>
                <a:lnTo>
                  <a:pt x="6765466" y="198667"/>
                </a:lnTo>
                <a:cubicBezTo>
                  <a:pt x="6753026" y="198667"/>
                  <a:pt x="6742782" y="193545"/>
                  <a:pt x="6734733" y="183301"/>
                </a:cubicBezTo>
                <a:lnTo>
                  <a:pt x="6734733" y="174520"/>
                </a:lnTo>
                <a:cubicBezTo>
                  <a:pt x="6736928" y="170129"/>
                  <a:pt x="6739123" y="167934"/>
                  <a:pt x="6741318" y="167934"/>
                </a:cubicBezTo>
                <a:lnTo>
                  <a:pt x="6743513" y="167934"/>
                </a:lnTo>
                <a:cubicBezTo>
                  <a:pt x="6767661" y="167934"/>
                  <a:pt x="6787418" y="166471"/>
                  <a:pt x="6802784" y="163544"/>
                </a:cubicBezTo>
                <a:cubicBezTo>
                  <a:pt x="6830591" y="163544"/>
                  <a:pt x="6844493" y="157690"/>
                  <a:pt x="6844493" y="145982"/>
                </a:cubicBezTo>
                <a:lnTo>
                  <a:pt x="6844493" y="143787"/>
                </a:lnTo>
                <a:cubicBezTo>
                  <a:pt x="6844493" y="120005"/>
                  <a:pt x="6840835" y="92931"/>
                  <a:pt x="6833517" y="62564"/>
                </a:cubicBezTo>
                <a:cubicBezTo>
                  <a:pt x="6833517" y="55246"/>
                  <a:pt x="6836444" y="50856"/>
                  <a:pt x="6842298" y="49392"/>
                </a:cubicBezTo>
                <a:close/>
                <a:moveTo>
                  <a:pt x="3812009" y="49392"/>
                </a:moveTo>
                <a:lnTo>
                  <a:pt x="3816399" y="49392"/>
                </a:lnTo>
                <a:cubicBezTo>
                  <a:pt x="3819692" y="49392"/>
                  <a:pt x="3822619" y="50124"/>
                  <a:pt x="3825180" y="51588"/>
                </a:cubicBezTo>
                <a:cubicBezTo>
                  <a:pt x="3844205" y="68418"/>
                  <a:pt x="3853718" y="81589"/>
                  <a:pt x="3853718" y="91102"/>
                </a:cubicBezTo>
                <a:lnTo>
                  <a:pt x="3853718" y="97687"/>
                </a:lnTo>
                <a:cubicBezTo>
                  <a:pt x="3840547" y="112688"/>
                  <a:pt x="3812009" y="151470"/>
                  <a:pt x="3768105" y="214034"/>
                </a:cubicBezTo>
                <a:lnTo>
                  <a:pt x="3768105" y="218424"/>
                </a:lnTo>
                <a:lnTo>
                  <a:pt x="3770300" y="222815"/>
                </a:lnTo>
                <a:lnTo>
                  <a:pt x="3785666" y="222815"/>
                </a:lnTo>
                <a:cubicBezTo>
                  <a:pt x="3807618" y="222815"/>
                  <a:pt x="3822985" y="215497"/>
                  <a:pt x="3831766" y="200862"/>
                </a:cubicBezTo>
                <a:cubicBezTo>
                  <a:pt x="3839449" y="173056"/>
                  <a:pt x="3846766" y="159153"/>
                  <a:pt x="3853718" y="159153"/>
                </a:cubicBezTo>
                <a:cubicBezTo>
                  <a:pt x="3862499" y="159519"/>
                  <a:pt x="3872743" y="170495"/>
                  <a:pt x="3884451" y="192081"/>
                </a:cubicBezTo>
                <a:cubicBezTo>
                  <a:pt x="3884451" y="197935"/>
                  <a:pt x="3882987" y="203789"/>
                  <a:pt x="3880060" y="209643"/>
                </a:cubicBezTo>
                <a:cubicBezTo>
                  <a:pt x="3881524" y="209643"/>
                  <a:pt x="3882256" y="210375"/>
                  <a:pt x="3882256" y="211838"/>
                </a:cubicBezTo>
                <a:lnTo>
                  <a:pt x="3882256" y="214034"/>
                </a:lnTo>
                <a:cubicBezTo>
                  <a:pt x="3903842" y="214034"/>
                  <a:pt x="3950673" y="210375"/>
                  <a:pt x="4022749" y="203058"/>
                </a:cubicBezTo>
                <a:cubicBezTo>
                  <a:pt x="4040311" y="203058"/>
                  <a:pt x="4049092" y="193545"/>
                  <a:pt x="4049092" y="174520"/>
                </a:cubicBezTo>
                <a:cubicBezTo>
                  <a:pt x="4046531" y="168666"/>
                  <a:pt x="4044336" y="165739"/>
                  <a:pt x="4042506" y="165739"/>
                </a:cubicBezTo>
                <a:lnTo>
                  <a:pt x="4031530" y="165739"/>
                </a:lnTo>
                <a:cubicBezTo>
                  <a:pt x="4022749" y="165739"/>
                  <a:pt x="3991285" y="169398"/>
                  <a:pt x="3937136" y="176715"/>
                </a:cubicBezTo>
                <a:cubicBezTo>
                  <a:pt x="3926892" y="176715"/>
                  <a:pt x="3919574" y="171593"/>
                  <a:pt x="3915184" y="161348"/>
                </a:cubicBezTo>
                <a:lnTo>
                  <a:pt x="3919574" y="150372"/>
                </a:lnTo>
                <a:lnTo>
                  <a:pt x="3941771" y="146531"/>
                </a:lnTo>
                <a:lnTo>
                  <a:pt x="3943173" y="146531"/>
                </a:lnTo>
                <a:lnTo>
                  <a:pt x="3943173" y="146288"/>
                </a:lnTo>
                <a:lnTo>
                  <a:pt x="4033726" y="130615"/>
                </a:lnTo>
                <a:cubicBezTo>
                  <a:pt x="4037384" y="130615"/>
                  <a:pt x="4041775" y="132079"/>
                  <a:pt x="4046897" y="135006"/>
                </a:cubicBezTo>
                <a:cubicBezTo>
                  <a:pt x="4052751" y="133542"/>
                  <a:pt x="4055678" y="129152"/>
                  <a:pt x="4055678" y="121835"/>
                </a:cubicBezTo>
                <a:lnTo>
                  <a:pt x="4055678" y="110859"/>
                </a:lnTo>
                <a:lnTo>
                  <a:pt x="4051287" y="104273"/>
                </a:lnTo>
                <a:lnTo>
                  <a:pt x="3943173" y="114151"/>
                </a:lnTo>
                <a:lnTo>
                  <a:pt x="3943173" y="118542"/>
                </a:lnTo>
                <a:lnTo>
                  <a:pt x="3939331" y="118542"/>
                </a:lnTo>
                <a:lnTo>
                  <a:pt x="3939331" y="114151"/>
                </a:lnTo>
                <a:lnTo>
                  <a:pt x="3928355" y="115249"/>
                </a:lnTo>
                <a:lnTo>
                  <a:pt x="3917379" y="115249"/>
                </a:lnTo>
                <a:cubicBezTo>
                  <a:pt x="3906769" y="115249"/>
                  <a:pt x="3899451" y="109395"/>
                  <a:pt x="3895427" y="97687"/>
                </a:cubicBezTo>
                <a:lnTo>
                  <a:pt x="3899817" y="88906"/>
                </a:lnTo>
                <a:cubicBezTo>
                  <a:pt x="3917013" y="87443"/>
                  <a:pt x="3930184" y="86162"/>
                  <a:pt x="3939331" y="85065"/>
                </a:cubicBezTo>
                <a:lnTo>
                  <a:pt x="3939331" y="76833"/>
                </a:lnTo>
                <a:lnTo>
                  <a:pt x="3943173" y="76833"/>
                </a:lnTo>
                <a:lnTo>
                  <a:pt x="3943173" y="85065"/>
                </a:lnTo>
                <a:cubicBezTo>
                  <a:pt x="3996590" y="79943"/>
                  <a:pt x="4033360" y="75369"/>
                  <a:pt x="4053482" y="71345"/>
                </a:cubicBezTo>
                <a:cubicBezTo>
                  <a:pt x="4068483" y="59637"/>
                  <a:pt x="4077264" y="53783"/>
                  <a:pt x="4079825" y="53783"/>
                </a:cubicBezTo>
                <a:cubicBezTo>
                  <a:pt x="4101777" y="65125"/>
                  <a:pt x="4112753" y="73906"/>
                  <a:pt x="4112753" y="80125"/>
                </a:cubicBezTo>
                <a:lnTo>
                  <a:pt x="4112753" y="84516"/>
                </a:lnTo>
                <a:cubicBezTo>
                  <a:pt x="4112753" y="89272"/>
                  <a:pt x="4110558" y="94394"/>
                  <a:pt x="4106168" y="99882"/>
                </a:cubicBezTo>
                <a:cubicBezTo>
                  <a:pt x="4096655" y="99882"/>
                  <a:pt x="4087874" y="129152"/>
                  <a:pt x="4079825" y="187691"/>
                </a:cubicBezTo>
                <a:cubicBezTo>
                  <a:pt x="4079825" y="189520"/>
                  <a:pt x="4081289" y="192447"/>
                  <a:pt x="4084215" y="196472"/>
                </a:cubicBezTo>
                <a:cubicBezTo>
                  <a:pt x="4097753" y="196472"/>
                  <a:pt x="4114583" y="193545"/>
                  <a:pt x="4134706" y="187691"/>
                </a:cubicBezTo>
                <a:cubicBezTo>
                  <a:pt x="4144950" y="187691"/>
                  <a:pt x="4156658" y="195008"/>
                  <a:pt x="4169829" y="209643"/>
                </a:cubicBezTo>
                <a:lnTo>
                  <a:pt x="4169829" y="216229"/>
                </a:lnTo>
                <a:cubicBezTo>
                  <a:pt x="4169829" y="220985"/>
                  <a:pt x="4160316" y="223912"/>
                  <a:pt x="4141291" y="225010"/>
                </a:cubicBezTo>
                <a:lnTo>
                  <a:pt x="4125925" y="225010"/>
                </a:lnTo>
                <a:cubicBezTo>
                  <a:pt x="4063361" y="229400"/>
                  <a:pt x="4028969" y="231595"/>
                  <a:pt x="4022749" y="231595"/>
                </a:cubicBezTo>
                <a:cubicBezTo>
                  <a:pt x="4019457" y="231595"/>
                  <a:pt x="4015798" y="244767"/>
                  <a:pt x="4011773" y="271109"/>
                </a:cubicBezTo>
                <a:lnTo>
                  <a:pt x="4011773" y="277695"/>
                </a:lnTo>
                <a:cubicBezTo>
                  <a:pt x="4016530" y="290866"/>
                  <a:pt x="4025311" y="303306"/>
                  <a:pt x="4038116" y="315013"/>
                </a:cubicBezTo>
                <a:lnTo>
                  <a:pt x="4040311" y="315013"/>
                </a:lnTo>
                <a:lnTo>
                  <a:pt x="4066654" y="288671"/>
                </a:lnTo>
                <a:lnTo>
                  <a:pt x="4072691" y="276048"/>
                </a:lnTo>
                <a:lnTo>
                  <a:pt x="4068849" y="276048"/>
                </a:lnTo>
                <a:lnTo>
                  <a:pt x="4068849" y="272207"/>
                </a:lnTo>
                <a:lnTo>
                  <a:pt x="4074886" y="272207"/>
                </a:lnTo>
                <a:cubicBezTo>
                  <a:pt x="4084764" y="252816"/>
                  <a:pt x="4090801" y="242937"/>
                  <a:pt x="4092996" y="242571"/>
                </a:cubicBezTo>
                <a:lnTo>
                  <a:pt x="4101777" y="242571"/>
                </a:lnTo>
                <a:cubicBezTo>
                  <a:pt x="4113119" y="253182"/>
                  <a:pt x="4119522" y="264158"/>
                  <a:pt x="4120985" y="275500"/>
                </a:cubicBezTo>
                <a:lnTo>
                  <a:pt x="4120985" y="272207"/>
                </a:lnTo>
                <a:lnTo>
                  <a:pt x="4139096" y="272207"/>
                </a:lnTo>
                <a:lnTo>
                  <a:pt x="4139096" y="276048"/>
                </a:lnTo>
                <a:lnTo>
                  <a:pt x="4120985" y="276048"/>
                </a:lnTo>
                <a:cubicBezTo>
                  <a:pt x="4121351" y="277512"/>
                  <a:pt x="4121534" y="279524"/>
                  <a:pt x="4121534" y="282085"/>
                </a:cubicBezTo>
                <a:lnTo>
                  <a:pt x="4121534" y="288671"/>
                </a:lnTo>
                <a:cubicBezTo>
                  <a:pt x="4090069" y="309525"/>
                  <a:pt x="4068849" y="328551"/>
                  <a:pt x="4057873" y="345747"/>
                </a:cubicBezTo>
                <a:cubicBezTo>
                  <a:pt x="4061897" y="363308"/>
                  <a:pt x="4086045" y="389651"/>
                  <a:pt x="4130315" y="424774"/>
                </a:cubicBezTo>
                <a:cubicBezTo>
                  <a:pt x="4166902" y="432458"/>
                  <a:pt x="4185195" y="438311"/>
                  <a:pt x="4185195" y="442336"/>
                </a:cubicBezTo>
                <a:lnTo>
                  <a:pt x="4185195" y="448922"/>
                </a:lnTo>
                <a:cubicBezTo>
                  <a:pt x="4185195" y="455141"/>
                  <a:pt x="4155194" y="458800"/>
                  <a:pt x="4095192" y="459898"/>
                </a:cubicBezTo>
                <a:cubicBezTo>
                  <a:pt x="4090069" y="458434"/>
                  <a:pt x="4084947" y="454776"/>
                  <a:pt x="4079825" y="448922"/>
                </a:cubicBezTo>
                <a:cubicBezTo>
                  <a:pt x="4044702" y="388187"/>
                  <a:pt x="4023481" y="354527"/>
                  <a:pt x="4016164" y="347942"/>
                </a:cubicBezTo>
                <a:lnTo>
                  <a:pt x="4011773" y="347942"/>
                </a:lnTo>
                <a:lnTo>
                  <a:pt x="4009578" y="358918"/>
                </a:lnTo>
                <a:lnTo>
                  <a:pt x="4009578" y="380870"/>
                </a:lnTo>
                <a:cubicBezTo>
                  <a:pt x="4009578" y="431726"/>
                  <a:pt x="4008847" y="460264"/>
                  <a:pt x="4007383" y="466483"/>
                </a:cubicBezTo>
                <a:cubicBezTo>
                  <a:pt x="4007383" y="504534"/>
                  <a:pt x="4001529" y="523559"/>
                  <a:pt x="3989821" y="523559"/>
                </a:cubicBezTo>
                <a:cubicBezTo>
                  <a:pt x="3980309" y="523559"/>
                  <a:pt x="3965674" y="511851"/>
                  <a:pt x="3945917" y="488436"/>
                </a:cubicBezTo>
                <a:lnTo>
                  <a:pt x="3943173" y="486789"/>
                </a:lnTo>
                <a:lnTo>
                  <a:pt x="3943173" y="498314"/>
                </a:lnTo>
                <a:lnTo>
                  <a:pt x="3939331" y="498314"/>
                </a:lnTo>
                <a:lnTo>
                  <a:pt x="3939331" y="484045"/>
                </a:lnTo>
                <a:cubicBezTo>
                  <a:pt x="3923233" y="471971"/>
                  <a:pt x="3915184" y="462459"/>
                  <a:pt x="3915184" y="455507"/>
                </a:cubicBezTo>
                <a:lnTo>
                  <a:pt x="3915184" y="451117"/>
                </a:lnTo>
                <a:cubicBezTo>
                  <a:pt x="3915184" y="448922"/>
                  <a:pt x="3916647" y="447458"/>
                  <a:pt x="3919574" y="446726"/>
                </a:cubicBezTo>
                <a:lnTo>
                  <a:pt x="3926160" y="446726"/>
                </a:lnTo>
                <a:lnTo>
                  <a:pt x="3943173" y="453861"/>
                </a:lnTo>
                <a:lnTo>
                  <a:pt x="3967869" y="464288"/>
                </a:lnTo>
                <a:lnTo>
                  <a:pt x="3970064" y="464288"/>
                </a:lnTo>
                <a:cubicBezTo>
                  <a:pt x="3973357" y="464288"/>
                  <a:pt x="3975552" y="460629"/>
                  <a:pt x="3976650" y="453312"/>
                </a:cubicBezTo>
                <a:cubicBezTo>
                  <a:pt x="3976650" y="434653"/>
                  <a:pt x="3977382" y="408310"/>
                  <a:pt x="3978845" y="374284"/>
                </a:cubicBezTo>
                <a:cubicBezTo>
                  <a:pt x="3976650" y="368430"/>
                  <a:pt x="3974455" y="365503"/>
                  <a:pt x="3972259" y="365503"/>
                </a:cubicBezTo>
                <a:lnTo>
                  <a:pt x="3967869" y="365503"/>
                </a:lnTo>
                <a:lnTo>
                  <a:pt x="3943173" y="386907"/>
                </a:lnTo>
                <a:lnTo>
                  <a:pt x="3943173" y="388004"/>
                </a:lnTo>
                <a:lnTo>
                  <a:pt x="3942075" y="388004"/>
                </a:lnTo>
                <a:lnTo>
                  <a:pt x="3932746" y="396236"/>
                </a:lnTo>
                <a:cubicBezTo>
                  <a:pt x="3897622" y="431360"/>
                  <a:pt x="3875670" y="448922"/>
                  <a:pt x="3866889" y="448922"/>
                </a:cubicBezTo>
                <a:lnTo>
                  <a:pt x="3840547" y="448922"/>
                </a:lnTo>
                <a:cubicBezTo>
                  <a:pt x="3831766" y="448922"/>
                  <a:pt x="3825912" y="445263"/>
                  <a:pt x="3822985" y="437946"/>
                </a:cubicBezTo>
                <a:cubicBezTo>
                  <a:pt x="3822985" y="432092"/>
                  <a:pt x="3824448" y="429165"/>
                  <a:pt x="3827375" y="429165"/>
                </a:cubicBezTo>
                <a:cubicBezTo>
                  <a:pt x="3866157" y="409774"/>
                  <a:pt x="3903476" y="385626"/>
                  <a:pt x="3939331" y="356723"/>
                </a:cubicBezTo>
                <a:lnTo>
                  <a:pt x="3939331" y="346295"/>
                </a:lnTo>
                <a:lnTo>
                  <a:pt x="3943173" y="346295"/>
                </a:lnTo>
                <a:lnTo>
                  <a:pt x="3943173" y="353979"/>
                </a:lnTo>
                <a:lnTo>
                  <a:pt x="3950307" y="347942"/>
                </a:lnTo>
                <a:cubicBezTo>
                  <a:pt x="3969333" y="343551"/>
                  <a:pt x="3978845" y="336234"/>
                  <a:pt x="3978845" y="325990"/>
                </a:cubicBezTo>
                <a:lnTo>
                  <a:pt x="3978845" y="315013"/>
                </a:lnTo>
                <a:cubicBezTo>
                  <a:pt x="3978845" y="263792"/>
                  <a:pt x="3972991" y="238181"/>
                  <a:pt x="3961283" y="238181"/>
                </a:cubicBezTo>
                <a:lnTo>
                  <a:pt x="3943173" y="239827"/>
                </a:lnTo>
                <a:lnTo>
                  <a:pt x="3943173" y="252450"/>
                </a:lnTo>
                <a:lnTo>
                  <a:pt x="3939331" y="252450"/>
                </a:lnTo>
                <a:lnTo>
                  <a:pt x="3939331" y="240376"/>
                </a:lnTo>
                <a:lnTo>
                  <a:pt x="3877865" y="246962"/>
                </a:lnTo>
                <a:cubicBezTo>
                  <a:pt x="3874938" y="246962"/>
                  <a:pt x="3867621" y="244767"/>
                  <a:pt x="3855913" y="240376"/>
                </a:cubicBezTo>
                <a:cubicBezTo>
                  <a:pt x="3848961" y="240376"/>
                  <a:pt x="3844571" y="242571"/>
                  <a:pt x="3842742" y="246962"/>
                </a:cubicBezTo>
                <a:cubicBezTo>
                  <a:pt x="3808350" y="287207"/>
                  <a:pt x="3789325" y="310623"/>
                  <a:pt x="3785666" y="317209"/>
                </a:cubicBezTo>
                <a:lnTo>
                  <a:pt x="3790057" y="323794"/>
                </a:lnTo>
                <a:cubicBezTo>
                  <a:pt x="3837620" y="314648"/>
                  <a:pt x="3862499" y="309525"/>
                  <a:pt x="3864694" y="308428"/>
                </a:cubicBezTo>
                <a:cubicBezTo>
                  <a:pt x="3870548" y="308428"/>
                  <a:pt x="3874938" y="312087"/>
                  <a:pt x="3877865" y="319404"/>
                </a:cubicBezTo>
                <a:lnTo>
                  <a:pt x="3875670" y="328185"/>
                </a:lnTo>
                <a:cubicBezTo>
                  <a:pt x="3867621" y="333307"/>
                  <a:pt x="3822253" y="347942"/>
                  <a:pt x="3739567" y="372089"/>
                </a:cubicBezTo>
                <a:cubicBezTo>
                  <a:pt x="3726395" y="372089"/>
                  <a:pt x="3716883" y="364772"/>
                  <a:pt x="3711029" y="350137"/>
                </a:cubicBezTo>
                <a:cubicBezTo>
                  <a:pt x="3711029" y="346844"/>
                  <a:pt x="3711761" y="343917"/>
                  <a:pt x="3713224" y="341356"/>
                </a:cubicBezTo>
                <a:cubicBezTo>
                  <a:pt x="3742128" y="317940"/>
                  <a:pt x="3764263" y="296171"/>
                  <a:pt x="3779629" y="276048"/>
                </a:cubicBezTo>
                <a:lnTo>
                  <a:pt x="3772495" y="276048"/>
                </a:lnTo>
                <a:lnTo>
                  <a:pt x="3772495" y="272207"/>
                </a:lnTo>
                <a:lnTo>
                  <a:pt x="3782373" y="272207"/>
                </a:lnTo>
                <a:cubicBezTo>
                  <a:pt x="3787130" y="265987"/>
                  <a:pt x="3791154" y="259767"/>
                  <a:pt x="3794447" y="253547"/>
                </a:cubicBezTo>
                <a:cubicBezTo>
                  <a:pt x="3794447" y="251718"/>
                  <a:pt x="3793715" y="249523"/>
                  <a:pt x="3792252" y="246962"/>
                </a:cubicBezTo>
                <a:cubicBezTo>
                  <a:pt x="3786398" y="246962"/>
                  <a:pt x="3763714" y="252084"/>
                  <a:pt x="3724200" y="262328"/>
                </a:cubicBezTo>
                <a:cubicBezTo>
                  <a:pt x="3713224" y="262328"/>
                  <a:pt x="3703712" y="255011"/>
                  <a:pt x="3695662" y="240376"/>
                </a:cubicBezTo>
                <a:cubicBezTo>
                  <a:pt x="3695662" y="237083"/>
                  <a:pt x="3697858" y="232693"/>
                  <a:pt x="3702248" y="227205"/>
                </a:cubicBezTo>
                <a:cubicBezTo>
                  <a:pt x="3723834" y="227205"/>
                  <a:pt x="3756031" y="185496"/>
                  <a:pt x="3798838" y="102078"/>
                </a:cubicBezTo>
                <a:cubicBezTo>
                  <a:pt x="3805057" y="66954"/>
                  <a:pt x="3809448" y="49392"/>
                  <a:pt x="3812009" y="49392"/>
                </a:cubicBezTo>
                <a:close/>
                <a:moveTo>
                  <a:pt x="1708324" y="49392"/>
                </a:moveTo>
                <a:lnTo>
                  <a:pt x="1710519" y="49392"/>
                </a:lnTo>
                <a:cubicBezTo>
                  <a:pt x="1741253" y="65125"/>
                  <a:pt x="1756618" y="78296"/>
                  <a:pt x="1756618" y="88906"/>
                </a:cubicBezTo>
                <a:cubicBezTo>
                  <a:pt x="1747838" y="104639"/>
                  <a:pt x="1743447" y="122932"/>
                  <a:pt x="1743447" y="143787"/>
                </a:cubicBezTo>
                <a:cubicBezTo>
                  <a:pt x="1745642" y="149641"/>
                  <a:pt x="1747838" y="152568"/>
                  <a:pt x="1750033" y="152568"/>
                </a:cubicBezTo>
                <a:cubicBezTo>
                  <a:pt x="1766863" y="152568"/>
                  <a:pt x="1785156" y="149641"/>
                  <a:pt x="1804913" y="143787"/>
                </a:cubicBezTo>
                <a:cubicBezTo>
                  <a:pt x="1813328" y="143787"/>
                  <a:pt x="1822109" y="148909"/>
                  <a:pt x="1831256" y="159153"/>
                </a:cubicBezTo>
                <a:lnTo>
                  <a:pt x="1831256" y="167934"/>
                </a:lnTo>
                <a:cubicBezTo>
                  <a:pt x="1831256" y="171593"/>
                  <a:pt x="1813695" y="175983"/>
                  <a:pt x="1778571" y="181105"/>
                </a:cubicBezTo>
                <a:cubicBezTo>
                  <a:pt x="1755155" y="181105"/>
                  <a:pt x="1743447" y="189155"/>
                  <a:pt x="1743447" y="205253"/>
                </a:cubicBezTo>
                <a:lnTo>
                  <a:pt x="1743447" y="220619"/>
                </a:lnTo>
                <a:cubicBezTo>
                  <a:pt x="1743447" y="228303"/>
                  <a:pt x="1746374" y="233425"/>
                  <a:pt x="1752228" y="235986"/>
                </a:cubicBezTo>
                <a:lnTo>
                  <a:pt x="1758814" y="235986"/>
                </a:lnTo>
                <a:cubicBezTo>
                  <a:pt x="1780766" y="235986"/>
                  <a:pt x="1818085" y="200131"/>
                  <a:pt x="1870769" y="128420"/>
                </a:cubicBezTo>
                <a:cubicBezTo>
                  <a:pt x="1879551" y="99151"/>
                  <a:pt x="1887599" y="84516"/>
                  <a:pt x="1894917" y="84516"/>
                </a:cubicBezTo>
                <a:cubicBezTo>
                  <a:pt x="1903698" y="84516"/>
                  <a:pt x="1913942" y="99151"/>
                  <a:pt x="1925650" y="128420"/>
                </a:cubicBezTo>
                <a:lnTo>
                  <a:pt x="1925650" y="135006"/>
                </a:lnTo>
                <a:cubicBezTo>
                  <a:pt x="1891990" y="164641"/>
                  <a:pt x="1863452" y="194643"/>
                  <a:pt x="1840037" y="225010"/>
                </a:cubicBezTo>
                <a:lnTo>
                  <a:pt x="1842232" y="229400"/>
                </a:lnTo>
                <a:cubicBezTo>
                  <a:pt x="1863818" y="229400"/>
                  <a:pt x="1901137" y="222815"/>
                  <a:pt x="1954188" y="209643"/>
                </a:cubicBezTo>
                <a:lnTo>
                  <a:pt x="1958578" y="209643"/>
                </a:lnTo>
                <a:cubicBezTo>
                  <a:pt x="1966993" y="209643"/>
                  <a:pt x="1977237" y="216229"/>
                  <a:pt x="1989311" y="229400"/>
                </a:cubicBezTo>
                <a:lnTo>
                  <a:pt x="1989311" y="238181"/>
                </a:lnTo>
                <a:lnTo>
                  <a:pt x="1987116" y="242571"/>
                </a:lnTo>
                <a:cubicBezTo>
                  <a:pt x="1981628" y="245498"/>
                  <a:pt x="1922357" y="251352"/>
                  <a:pt x="1809304" y="260133"/>
                </a:cubicBezTo>
                <a:cubicBezTo>
                  <a:pt x="1801986" y="260133"/>
                  <a:pt x="1779851" y="273853"/>
                  <a:pt x="1742899" y="301293"/>
                </a:cubicBezTo>
                <a:lnTo>
                  <a:pt x="1742899" y="308977"/>
                </a:lnTo>
                <a:lnTo>
                  <a:pt x="1739057" y="308977"/>
                </a:lnTo>
                <a:lnTo>
                  <a:pt x="1739057" y="304586"/>
                </a:lnTo>
                <a:lnTo>
                  <a:pt x="1728081" y="312818"/>
                </a:lnTo>
                <a:lnTo>
                  <a:pt x="1728081" y="315013"/>
                </a:lnTo>
                <a:lnTo>
                  <a:pt x="1730276" y="319404"/>
                </a:lnTo>
                <a:cubicBezTo>
                  <a:pt x="1781864" y="313184"/>
                  <a:pt x="1813328" y="308794"/>
                  <a:pt x="1824670" y="306233"/>
                </a:cubicBezTo>
                <a:cubicBezTo>
                  <a:pt x="1836378" y="294525"/>
                  <a:pt x="1845159" y="288671"/>
                  <a:pt x="1851013" y="288671"/>
                </a:cubicBezTo>
                <a:cubicBezTo>
                  <a:pt x="1874428" y="295622"/>
                  <a:pt x="1886136" y="304403"/>
                  <a:pt x="1886136" y="315013"/>
                </a:cubicBezTo>
                <a:lnTo>
                  <a:pt x="1870769" y="339161"/>
                </a:lnTo>
                <a:cubicBezTo>
                  <a:pt x="1861989" y="459166"/>
                  <a:pt x="1853940" y="519169"/>
                  <a:pt x="1846622" y="519169"/>
                </a:cubicBezTo>
                <a:lnTo>
                  <a:pt x="1835646" y="519169"/>
                </a:lnTo>
                <a:cubicBezTo>
                  <a:pt x="1825402" y="499412"/>
                  <a:pt x="1816621" y="488436"/>
                  <a:pt x="1809304" y="486240"/>
                </a:cubicBezTo>
                <a:lnTo>
                  <a:pt x="1742899" y="489533"/>
                </a:lnTo>
                <a:lnTo>
                  <a:pt x="1742899" y="498314"/>
                </a:lnTo>
                <a:lnTo>
                  <a:pt x="1739057" y="498314"/>
                </a:lnTo>
                <a:lnTo>
                  <a:pt x="1739057" y="489533"/>
                </a:lnTo>
                <a:cubicBezTo>
                  <a:pt x="1703934" y="492460"/>
                  <a:pt x="1686371" y="495753"/>
                  <a:pt x="1686371" y="499412"/>
                </a:cubicBezTo>
                <a:cubicBezTo>
                  <a:pt x="1686371" y="522827"/>
                  <a:pt x="1681250" y="534535"/>
                  <a:pt x="1671005" y="534535"/>
                </a:cubicBezTo>
                <a:cubicBezTo>
                  <a:pt x="1651980" y="518803"/>
                  <a:pt x="1642467" y="505631"/>
                  <a:pt x="1642467" y="495021"/>
                </a:cubicBezTo>
                <a:cubicBezTo>
                  <a:pt x="1646857" y="467581"/>
                  <a:pt x="1649053" y="451483"/>
                  <a:pt x="1649053" y="446726"/>
                </a:cubicBezTo>
                <a:lnTo>
                  <a:pt x="1649053" y="398432"/>
                </a:lnTo>
                <a:cubicBezTo>
                  <a:pt x="1649053" y="377943"/>
                  <a:pt x="1646126" y="367699"/>
                  <a:pt x="1640272" y="367699"/>
                </a:cubicBezTo>
                <a:lnTo>
                  <a:pt x="1633687" y="367699"/>
                </a:lnTo>
                <a:cubicBezTo>
                  <a:pt x="1598929" y="389651"/>
                  <a:pt x="1551366" y="411603"/>
                  <a:pt x="1490997" y="433555"/>
                </a:cubicBezTo>
                <a:cubicBezTo>
                  <a:pt x="1483680" y="430262"/>
                  <a:pt x="1480021" y="426604"/>
                  <a:pt x="1480021" y="422579"/>
                </a:cubicBezTo>
                <a:lnTo>
                  <a:pt x="1484412" y="413798"/>
                </a:lnTo>
                <a:cubicBezTo>
                  <a:pt x="1542219" y="385626"/>
                  <a:pt x="1587587" y="360747"/>
                  <a:pt x="1620515" y="339161"/>
                </a:cubicBezTo>
                <a:cubicBezTo>
                  <a:pt x="1628564" y="338063"/>
                  <a:pt x="1635881" y="327819"/>
                  <a:pt x="1642467" y="308428"/>
                </a:cubicBezTo>
                <a:cubicBezTo>
                  <a:pt x="1649785" y="308428"/>
                  <a:pt x="1657834" y="309160"/>
                  <a:pt x="1666615" y="310623"/>
                </a:cubicBezTo>
                <a:cubicBezTo>
                  <a:pt x="1696616" y="294159"/>
                  <a:pt x="1713812" y="282634"/>
                  <a:pt x="1718202" y="276048"/>
                </a:cubicBezTo>
                <a:lnTo>
                  <a:pt x="1705580" y="276048"/>
                </a:lnTo>
                <a:lnTo>
                  <a:pt x="1705580" y="272207"/>
                </a:lnTo>
                <a:lnTo>
                  <a:pt x="1716556" y="272207"/>
                </a:lnTo>
                <a:cubicBezTo>
                  <a:pt x="1716190" y="271841"/>
                  <a:pt x="1715641" y="270743"/>
                  <a:pt x="1714909" y="268914"/>
                </a:cubicBezTo>
                <a:lnTo>
                  <a:pt x="1686921" y="272207"/>
                </a:lnTo>
                <a:lnTo>
                  <a:pt x="1695153" y="272207"/>
                </a:lnTo>
                <a:lnTo>
                  <a:pt x="1695153" y="276048"/>
                </a:lnTo>
                <a:lnTo>
                  <a:pt x="1679237" y="276048"/>
                </a:lnTo>
                <a:lnTo>
                  <a:pt x="1679237" y="273304"/>
                </a:lnTo>
                <a:lnTo>
                  <a:pt x="1666066" y="274402"/>
                </a:lnTo>
                <a:lnTo>
                  <a:pt x="1666066" y="276048"/>
                </a:lnTo>
                <a:lnTo>
                  <a:pt x="1654541" y="276048"/>
                </a:lnTo>
                <a:lnTo>
                  <a:pt x="1528316" y="290866"/>
                </a:lnTo>
                <a:cubicBezTo>
                  <a:pt x="1510022" y="287207"/>
                  <a:pt x="1498864" y="282268"/>
                  <a:pt x="1494839" y="276048"/>
                </a:cubicBezTo>
                <a:lnTo>
                  <a:pt x="1488803" y="276048"/>
                </a:lnTo>
                <a:lnTo>
                  <a:pt x="1488803" y="272207"/>
                </a:lnTo>
                <a:lnTo>
                  <a:pt x="1493193" y="272207"/>
                </a:lnTo>
                <a:lnTo>
                  <a:pt x="1493193" y="271109"/>
                </a:lnTo>
                <a:cubicBezTo>
                  <a:pt x="1493193" y="269280"/>
                  <a:pt x="1494656" y="266353"/>
                  <a:pt x="1497583" y="262328"/>
                </a:cubicBezTo>
                <a:lnTo>
                  <a:pt x="1668809" y="244767"/>
                </a:lnTo>
                <a:cubicBezTo>
                  <a:pt x="1698080" y="244767"/>
                  <a:pt x="1712714" y="235986"/>
                  <a:pt x="1712714" y="218424"/>
                </a:cubicBezTo>
                <a:lnTo>
                  <a:pt x="1712714" y="207448"/>
                </a:lnTo>
                <a:cubicBezTo>
                  <a:pt x="1712714" y="198667"/>
                  <a:pt x="1709056" y="192813"/>
                  <a:pt x="1701738" y="189886"/>
                </a:cubicBezTo>
                <a:lnTo>
                  <a:pt x="1638077" y="198667"/>
                </a:lnTo>
                <a:lnTo>
                  <a:pt x="1631491" y="198667"/>
                </a:lnTo>
                <a:cubicBezTo>
                  <a:pt x="1619052" y="198667"/>
                  <a:pt x="1608807" y="193545"/>
                  <a:pt x="1600758" y="183301"/>
                </a:cubicBezTo>
                <a:lnTo>
                  <a:pt x="1600758" y="174520"/>
                </a:lnTo>
                <a:cubicBezTo>
                  <a:pt x="1602953" y="170129"/>
                  <a:pt x="1605148" y="167934"/>
                  <a:pt x="1607344" y="167934"/>
                </a:cubicBezTo>
                <a:lnTo>
                  <a:pt x="1609539" y="167934"/>
                </a:lnTo>
                <a:cubicBezTo>
                  <a:pt x="1633687" y="167934"/>
                  <a:pt x="1653443" y="166471"/>
                  <a:pt x="1668809" y="163544"/>
                </a:cubicBezTo>
                <a:cubicBezTo>
                  <a:pt x="1696616" y="163544"/>
                  <a:pt x="1710519" y="157690"/>
                  <a:pt x="1710519" y="145982"/>
                </a:cubicBezTo>
                <a:lnTo>
                  <a:pt x="1710519" y="143787"/>
                </a:lnTo>
                <a:cubicBezTo>
                  <a:pt x="1710519" y="120005"/>
                  <a:pt x="1706861" y="92931"/>
                  <a:pt x="1699543" y="62564"/>
                </a:cubicBezTo>
                <a:cubicBezTo>
                  <a:pt x="1699543" y="55246"/>
                  <a:pt x="1702470" y="50856"/>
                  <a:pt x="1708324" y="49392"/>
                </a:cubicBezTo>
                <a:close/>
                <a:moveTo>
                  <a:pt x="9816256" y="48295"/>
                </a:moveTo>
                <a:lnTo>
                  <a:pt x="9820097" y="48295"/>
                </a:lnTo>
                <a:lnTo>
                  <a:pt x="9820097" y="63661"/>
                </a:lnTo>
                <a:lnTo>
                  <a:pt x="9816256" y="63661"/>
                </a:lnTo>
                <a:close/>
                <a:moveTo>
                  <a:pt x="9073306" y="48295"/>
                </a:moveTo>
                <a:lnTo>
                  <a:pt x="9077147" y="48295"/>
                </a:lnTo>
                <a:lnTo>
                  <a:pt x="9077147" y="63661"/>
                </a:lnTo>
                <a:lnTo>
                  <a:pt x="9073306" y="63661"/>
                </a:lnTo>
                <a:close/>
                <a:moveTo>
                  <a:pt x="8339881" y="48295"/>
                </a:moveTo>
                <a:lnTo>
                  <a:pt x="8343722" y="48295"/>
                </a:lnTo>
                <a:lnTo>
                  <a:pt x="8343722" y="63661"/>
                </a:lnTo>
                <a:lnTo>
                  <a:pt x="8339881" y="63661"/>
                </a:lnTo>
                <a:close/>
                <a:moveTo>
                  <a:pt x="7606457" y="48295"/>
                </a:moveTo>
                <a:lnTo>
                  <a:pt x="7610297" y="48295"/>
                </a:lnTo>
                <a:lnTo>
                  <a:pt x="7610297" y="63661"/>
                </a:lnTo>
                <a:lnTo>
                  <a:pt x="7606457" y="63661"/>
                </a:lnTo>
                <a:close/>
                <a:moveTo>
                  <a:pt x="6873031" y="48295"/>
                </a:moveTo>
                <a:lnTo>
                  <a:pt x="6876873" y="48295"/>
                </a:lnTo>
                <a:lnTo>
                  <a:pt x="6876873" y="63661"/>
                </a:lnTo>
                <a:lnTo>
                  <a:pt x="6873031" y="63661"/>
                </a:lnTo>
                <a:close/>
                <a:moveTo>
                  <a:pt x="6139606" y="48295"/>
                </a:moveTo>
                <a:lnTo>
                  <a:pt x="6143448" y="48295"/>
                </a:lnTo>
                <a:lnTo>
                  <a:pt x="6143448" y="63661"/>
                </a:lnTo>
                <a:lnTo>
                  <a:pt x="6139606" y="63661"/>
                </a:lnTo>
                <a:close/>
                <a:moveTo>
                  <a:pt x="4672756" y="48295"/>
                </a:moveTo>
                <a:lnTo>
                  <a:pt x="4676598" y="48295"/>
                </a:lnTo>
                <a:lnTo>
                  <a:pt x="4676598" y="63661"/>
                </a:lnTo>
                <a:lnTo>
                  <a:pt x="4672756" y="63661"/>
                </a:lnTo>
                <a:close/>
                <a:moveTo>
                  <a:pt x="3939331" y="48295"/>
                </a:moveTo>
                <a:lnTo>
                  <a:pt x="3943173" y="48295"/>
                </a:lnTo>
                <a:lnTo>
                  <a:pt x="3943173" y="63661"/>
                </a:lnTo>
                <a:lnTo>
                  <a:pt x="3939331" y="63661"/>
                </a:lnTo>
                <a:close/>
                <a:moveTo>
                  <a:pt x="3205906" y="48295"/>
                </a:moveTo>
                <a:lnTo>
                  <a:pt x="3209748" y="48295"/>
                </a:lnTo>
                <a:lnTo>
                  <a:pt x="3209748" y="63661"/>
                </a:lnTo>
                <a:lnTo>
                  <a:pt x="3205906" y="63661"/>
                </a:lnTo>
                <a:close/>
                <a:moveTo>
                  <a:pt x="2472482" y="48295"/>
                </a:moveTo>
                <a:lnTo>
                  <a:pt x="2476323" y="48295"/>
                </a:lnTo>
                <a:lnTo>
                  <a:pt x="2476323" y="63661"/>
                </a:lnTo>
                <a:lnTo>
                  <a:pt x="2472482" y="63661"/>
                </a:lnTo>
                <a:close/>
                <a:moveTo>
                  <a:pt x="1739057" y="48295"/>
                </a:moveTo>
                <a:lnTo>
                  <a:pt x="1742899" y="48295"/>
                </a:lnTo>
                <a:lnTo>
                  <a:pt x="1742899" y="63661"/>
                </a:lnTo>
                <a:lnTo>
                  <a:pt x="1739057" y="63661"/>
                </a:lnTo>
                <a:close/>
                <a:moveTo>
                  <a:pt x="1005632" y="48295"/>
                </a:moveTo>
                <a:lnTo>
                  <a:pt x="1009473" y="48295"/>
                </a:lnTo>
                <a:lnTo>
                  <a:pt x="1009473" y="63661"/>
                </a:lnTo>
                <a:lnTo>
                  <a:pt x="1005632" y="63661"/>
                </a:lnTo>
                <a:close/>
                <a:moveTo>
                  <a:pt x="272207" y="48295"/>
                </a:moveTo>
                <a:lnTo>
                  <a:pt x="276048" y="48295"/>
                </a:lnTo>
                <a:lnTo>
                  <a:pt x="276048" y="63661"/>
                </a:lnTo>
                <a:lnTo>
                  <a:pt x="272207" y="63661"/>
                </a:lnTo>
                <a:close/>
                <a:moveTo>
                  <a:pt x="6165949" y="45002"/>
                </a:moveTo>
                <a:lnTo>
                  <a:pt x="6172534" y="45002"/>
                </a:lnTo>
                <a:cubicBezTo>
                  <a:pt x="6214975" y="79028"/>
                  <a:pt x="6236196" y="100980"/>
                  <a:pt x="6236196" y="110859"/>
                </a:cubicBezTo>
                <a:cubicBezTo>
                  <a:pt x="6227415" y="127689"/>
                  <a:pt x="6223024" y="137933"/>
                  <a:pt x="6223024" y="141592"/>
                </a:cubicBezTo>
                <a:lnTo>
                  <a:pt x="6225219" y="145982"/>
                </a:lnTo>
                <a:cubicBezTo>
                  <a:pt x="6235464" y="145982"/>
                  <a:pt x="6276441" y="139396"/>
                  <a:pt x="6348152" y="126225"/>
                </a:cubicBezTo>
                <a:lnTo>
                  <a:pt x="6350347" y="126225"/>
                </a:lnTo>
                <a:cubicBezTo>
                  <a:pt x="6360591" y="126225"/>
                  <a:pt x="6372299" y="133542"/>
                  <a:pt x="6385470" y="148177"/>
                </a:cubicBezTo>
                <a:lnTo>
                  <a:pt x="6385470" y="156958"/>
                </a:lnTo>
                <a:lnTo>
                  <a:pt x="6383275" y="161348"/>
                </a:lnTo>
                <a:cubicBezTo>
                  <a:pt x="6284125" y="170129"/>
                  <a:pt x="6204182" y="178178"/>
                  <a:pt x="6143448" y="185496"/>
                </a:cubicBezTo>
                <a:lnTo>
                  <a:pt x="6143448" y="199765"/>
                </a:lnTo>
                <a:lnTo>
                  <a:pt x="6139606" y="199765"/>
                </a:lnTo>
                <a:lnTo>
                  <a:pt x="6139606" y="186045"/>
                </a:lnTo>
                <a:cubicBezTo>
                  <a:pt x="6103385" y="190069"/>
                  <a:pt x="6075579" y="193545"/>
                  <a:pt x="6056188" y="196472"/>
                </a:cubicBezTo>
                <a:cubicBezTo>
                  <a:pt x="6035700" y="192081"/>
                  <a:pt x="6025455" y="185496"/>
                  <a:pt x="6025455" y="176715"/>
                </a:cubicBezTo>
                <a:cubicBezTo>
                  <a:pt x="6021065" y="176715"/>
                  <a:pt x="6018869" y="184764"/>
                  <a:pt x="6018869" y="200862"/>
                </a:cubicBezTo>
                <a:lnTo>
                  <a:pt x="6018869" y="220619"/>
                </a:lnTo>
                <a:cubicBezTo>
                  <a:pt x="6018869" y="302940"/>
                  <a:pt x="6019601" y="389285"/>
                  <a:pt x="6021065" y="479655"/>
                </a:cubicBezTo>
                <a:cubicBezTo>
                  <a:pt x="6021065" y="502339"/>
                  <a:pt x="6016674" y="515510"/>
                  <a:pt x="6007893" y="519169"/>
                </a:cubicBezTo>
                <a:lnTo>
                  <a:pt x="6001308" y="519169"/>
                </a:lnTo>
                <a:cubicBezTo>
                  <a:pt x="5990331" y="510022"/>
                  <a:pt x="5981551" y="494655"/>
                  <a:pt x="5974965" y="473069"/>
                </a:cubicBezTo>
                <a:cubicBezTo>
                  <a:pt x="5983746" y="456239"/>
                  <a:pt x="5988136" y="439409"/>
                  <a:pt x="5988136" y="422579"/>
                </a:cubicBezTo>
                <a:lnTo>
                  <a:pt x="5988136" y="420384"/>
                </a:lnTo>
                <a:cubicBezTo>
                  <a:pt x="5988136" y="362942"/>
                  <a:pt x="5988868" y="296354"/>
                  <a:pt x="5990331" y="220619"/>
                </a:cubicBezTo>
                <a:lnTo>
                  <a:pt x="5985941" y="211838"/>
                </a:lnTo>
                <a:lnTo>
                  <a:pt x="5981551" y="211838"/>
                </a:lnTo>
                <a:cubicBezTo>
                  <a:pt x="5925939" y="264158"/>
                  <a:pt x="5894474" y="290500"/>
                  <a:pt x="5887156" y="290866"/>
                </a:cubicBezTo>
                <a:cubicBezTo>
                  <a:pt x="5881303" y="288305"/>
                  <a:pt x="5878376" y="286110"/>
                  <a:pt x="5878376" y="284280"/>
                </a:cubicBezTo>
                <a:lnTo>
                  <a:pt x="5878376" y="282085"/>
                </a:lnTo>
                <a:cubicBezTo>
                  <a:pt x="5878376" y="274036"/>
                  <a:pt x="5885693" y="264524"/>
                  <a:pt x="5900328" y="253547"/>
                </a:cubicBezTo>
                <a:cubicBezTo>
                  <a:pt x="5962526" y="188423"/>
                  <a:pt x="6003503" y="135006"/>
                  <a:pt x="6023260" y="93297"/>
                </a:cubicBezTo>
                <a:cubicBezTo>
                  <a:pt x="6028748" y="62564"/>
                  <a:pt x="6036065" y="47197"/>
                  <a:pt x="6045212" y="47197"/>
                </a:cubicBezTo>
                <a:cubicBezTo>
                  <a:pt x="6052164" y="49027"/>
                  <a:pt x="6062408" y="64393"/>
                  <a:pt x="6075945" y="93297"/>
                </a:cubicBezTo>
                <a:lnTo>
                  <a:pt x="6075945" y="99882"/>
                </a:lnTo>
                <a:cubicBezTo>
                  <a:pt x="6041919" y="132079"/>
                  <a:pt x="6024357" y="155495"/>
                  <a:pt x="6023260" y="170129"/>
                </a:cubicBezTo>
                <a:lnTo>
                  <a:pt x="6023260" y="172325"/>
                </a:lnTo>
                <a:cubicBezTo>
                  <a:pt x="6032773" y="167934"/>
                  <a:pt x="6073018" y="163544"/>
                  <a:pt x="6143997" y="159153"/>
                </a:cubicBezTo>
                <a:cubicBezTo>
                  <a:pt x="6179120" y="156226"/>
                  <a:pt x="6196682" y="151104"/>
                  <a:pt x="6196682" y="143787"/>
                </a:cubicBezTo>
                <a:lnTo>
                  <a:pt x="6159363" y="55978"/>
                </a:lnTo>
                <a:cubicBezTo>
                  <a:pt x="6160461" y="48661"/>
                  <a:pt x="6162656" y="45002"/>
                  <a:pt x="6165949" y="45002"/>
                </a:cubicBezTo>
                <a:close/>
                <a:moveTo>
                  <a:pt x="1031974" y="45002"/>
                </a:moveTo>
                <a:lnTo>
                  <a:pt x="1038560" y="45002"/>
                </a:lnTo>
                <a:cubicBezTo>
                  <a:pt x="1081001" y="79028"/>
                  <a:pt x="1102221" y="100980"/>
                  <a:pt x="1102221" y="110859"/>
                </a:cubicBezTo>
                <a:cubicBezTo>
                  <a:pt x="1093440" y="127689"/>
                  <a:pt x="1089050" y="137933"/>
                  <a:pt x="1089050" y="141592"/>
                </a:cubicBezTo>
                <a:lnTo>
                  <a:pt x="1091245" y="145982"/>
                </a:lnTo>
                <a:cubicBezTo>
                  <a:pt x="1101489" y="145982"/>
                  <a:pt x="1142467" y="139396"/>
                  <a:pt x="1214177" y="126225"/>
                </a:cubicBezTo>
                <a:lnTo>
                  <a:pt x="1216372" y="126225"/>
                </a:lnTo>
                <a:cubicBezTo>
                  <a:pt x="1226617" y="126225"/>
                  <a:pt x="1238325" y="133542"/>
                  <a:pt x="1251496" y="148177"/>
                </a:cubicBezTo>
                <a:lnTo>
                  <a:pt x="1251496" y="156958"/>
                </a:lnTo>
                <a:lnTo>
                  <a:pt x="1249301" y="161348"/>
                </a:lnTo>
                <a:cubicBezTo>
                  <a:pt x="1150150" y="170129"/>
                  <a:pt x="1070208" y="178178"/>
                  <a:pt x="1009473" y="185496"/>
                </a:cubicBezTo>
                <a:lnTo>
                  <a:pt x="1009473" y="199765"/>
                </a:lnTo>
                <a:lnTo>
                  <a:pt x="1005632" y="199765"/>
                </a:lnTo>
                <a:lnTo>
                  <a:pt x="1005632" y="186045"/>
                </a:lnTo>
                <a:cubicBezTo>
                  <a:pt x="969411" y="190069"/>
                  <a:pt x="941605" y="193545"/>
                  <a:pt x="922214" y="196472"/>
                </a:cubicBezTo>
                <a:cubicBezTo>
                  <a:pt x="901725" y="192081"/>
                  <a:pt x="891480" y="185496"/>
                  <a:pt x="891480" y="176715"/>
                </a:cubicBezTo>
                <a:cubicBezTo>
                  <a:pt x="887090" y="176715"/>
                  <a:pt x="884895" y="184764"/>
                  <a:pt x="884895" y="200862"/>
                </a:cubicBezTo>
                <a:lnTo>
                  <a:pt x="884895" y="220619"/>
                </a:lnTo>
                <a:cubicBezTo>
                  <a:pt x="884895" y="302940"/>
                  <a:pt x="885627" y="389285"/>
                  <a:pt x="887090" y="479655"/>
                </a:cubicBezTo>
                <a:cubicBezTo>
                  <a:pt x="887090" y="502339"/>
                  <a:pt x="882700" y="515510"/>
                  <a:pt x="873919" y="519169"/>
                </a:cubicBezTo>
                <a:lnTo>
                  <a:pt x="867333" y="519169"/>
                </a:lnTo>
                <a:cubicBezTo>
                  <a:pt x="856357" y="510022"/>
                  <a:pt x="847576" y="494655"/>
                  <a:pt x="840990" y="473069"/>
                </a:cubicBezTo>
                <a:cubicBezTo>
                  <a:pt x="849771" y="456239"/>
                  <a:pt x="854162" y="439409"/>
                  <a:pt x="854162" y="422579"/>
                </a:cubicBezTo>
                <a:lnTo>
                  <a:pt x="854162" y="420384"/>
                </a:lnTo>
                <a:cubicBezTo>
                  <a:pt x="854162" y="362942"/>
                  <a:pt x="854894" y="296354"/>
                  <a:pt x="856357" y="220619"/>
                </a:cubicBezTo>
                <a:lnTo>
                  <a:pt x="851967" y="211838"/>
                </a:lnTo>
                <a:lnTo>
                  <a:pt x="847576" y="211838"/>
                </a:lnTo>
                <a:cubicBezTo>
                  <a:pt x="791964" y="264158"/>
                  <a:pt x="760500" y="290500"/>
                  <a:pt x="753182" y="290866"/>
                </a:cubicBezTo>
                <a:cubicBezTo>
                  <a:pt x="747328" y="288305"/>
                  <a:pt x="744401" y="286110"/>
                  <a:pt x="744401" y="284280"/>
                </a:cubicBezTo>
                <a:lnTo>
                  <a:pt x="744401" y="282085"/>
                </a:lnTo>
                <a:cubicBezTo>
                  <a:pt x="744401" y="274036"/>
                  <a:pt x="751719" y="264524"/>
                  <a:pt x="766353" y="253547"/>
                </a:cubicBezTo>
                <a:cubicBezTo>
                  <a:pt x="828551" y="188423"/>
                  <a:pt x="869528" y="135006"/>
                  <a:pt x="889285" y="93297"/>
                </a:cubicBezTo>
                <a:cubicBezTo>
                  <a:pt x="894773" y="62564"/>
                  <a:pt x="902091" y="47197"/>
                  <a:pt x="911238" y="47197"/>
                </a:cubicBezTo>
                <a:cubicBezTo>
                  <a:pt x="918189" y="49027"/>
                  <a:pt x="928433" y="64393"/>
                  <a:pt x="941971" y="93297"/>
                </a:cubicBezTo>
                <a:lnTo>
                  <a:pt x="941971" y="99882"/>
                </a:lnTo>
                <a:cubicBezTo>
                  <a:pt x="907945" y="132079"/>
                  <a:pt x="890383" y="155495"/>
                  <a:pt x="889285" y="170129"/>
                </a:cubicBezTo>
                <a:lnTo>
                  <a:pt x="889285" y="172325"/>
                </a:lnTo>
                <a:cubicBezTo>
                  <a:pt x="898798" y="167934"/>
                  <a:pt x="939044" y="163544"/>
                  <a:pt x="1010022" y="159153"/>
                </a:cubicBezTo>
                <a:cubicBezTo>
                  <a:pt x="1045146" y="156226"/>
                  <a:pt x="1062707" y="151104"/>
                  <a:pt x="1062707" y="143787"/>
                </a:cubicBezTo>
                <a:lnTo>
                  <a:pt x="1025389" y="55978"/>
                </a:lnTo>
                <a:cubicBezTo>
                  <a:pt x="1026486" y="48661"/>
                  <a:pt x="1028682" y="45002"/>
                  <a:pt x="1031974" y="45002"/>
                </a:cubicBezTo>
                <a:close/>
                <a:moveTo>
                  <a:pt x="3243225" y="42807"/>
                </a:moveTo>
                <a:lnTo>
                  <a:pt x="3245420" y="42807"/>
                </a:lnTo>
                <a:cubicBezTo>
                  <a:pt x="3270299" y="58173"/>
                  <a:pt x="3282739" y="71345"/>
                  <a:pt x="3282739" y="82321"/>
                </a:cubicBezTo>
                <a:cubicBezTo>
                  <a:pt x="3282739" y="85614"/>
                  <a:pt x="3273958" y="100248"/>
                  <a:pt x="3256396" y="126225"/>
                </a:cubicBezTo>
                <a:cubicBezTo>
                  <a:pt x="3256396" y="128054"/>
                  <a:pt x="3257860" y="130981"/>
                  <a:pt x="3260787" y="135006"/>
                </a:cubicBezTo>
                <a:lnTo>
                  <a:pt x="3326643" y="128420"/>
                </a:lnTo>
                <a:cubicBezTo>
                  <a:pt x="3339814" y="113785"/>
                  <a:pt x="3349327" y="106468"/>
                  <a:pt x="3355181" y="106468"/>
                </a:cubicBezTo>
                <a:cubicBezTo>
                  <a:pt x="3368352" y="106468"/>
                  <a:pt x="3378597" y="116712"/>
                  <a:pt x="3385914" y="137201"/>
                </a:cubicBezTo>
                <a:cubicBezTo>
                  <a:pt x="3385914" y="143055"/>
                  <a:pt x="3384450" y="145982"/>
                  <a:pt x="3381523" y="145982"/>
                </a:cubicBezTo>
                <a:cubicBezTo>
                  <a:pt x="3362864" y="164641"/>
                  <a:pt x="3338717" y="193911"/>
                  <a:pt x="3309081" y="233791"/>
                </a:cubicBezTo>
                <a:lnTo>
                  <a:pt x="3309081" y="240376"/>
                </a:lnTo>
                <a:cubicBezTo>
                  <a:pt x="3322984" y="253913"/>
                  <a:pt x="3334875" y="264524"/>
                  <a:pt x="3344754" y="272207"/>
                </a:cubicBezTo>
                <a:lnTo>
                  <a:pt x="3350242" y="272207"/>
                </a:lnTo>
                <a:lnTo>
                  <a:pt x="3350242" y="276048"/>
                </a:lnTo>
                <a:lnTo>
                  <a:pt x="3349693" y="276048"/>
                </a:lnTo>
                <a:cubicBezTo>
                  <a:pt x="3379328" y="299098"/>
                  <a:pt x="3403842" y="310623"/>
                  <a:pt x="3423233" y="310623"/>
                </a:cubicBezTo>
                <a:cubicBezTo>
                  <a:pt x="3453966" y="312452"/>
                  <a:pt x="3469332" y="317575"/>
                  <a:pt x="3469332" y="325990"/>
                </a:cubicBezTo>
                <a:cubicBezTo>
                  <a:pt x="3469332" y="336600"/>
                  <a:pt x="3444453" y="343185"/>
                  <a:pt x="3394695" y="345747"/>
                </a:cubicBezTo>
                <a:cubicBezTo>
                  <a:pt x="3368352" y="364772"/>
                  <a:pt x="3355181" y="395505"/>
                  <a:pt x="3355181" y="437946"/>
                </a:cubicBezTo>
                <a:lnTo>
                  <a:pt x="3355181" y="446726"/>
                </a:lnTo>
                <a:cubicBezTo>
                  <a:pt x="3365425" y="455873"/>
                  <a:pt x="3370547" y="463191"/>
                  <a:pt x="3370547" y="468679"/>
                </a:cubicBezTo>
                <a:cubicBezTo>
                  <a:pt x="3370547" y="474167"/>
                  <a:pt x="3360303" y="477825"/>
                  <a:pt x="3339814" y="479655"/>
                </a:cubicBezTo>
                <a:cubicBezTo>
                  <a:pt x="3269568" y="479655"/>
                  <a:pt x="3234444" y="483313"/>
                  <a:pt x="3234444" y="490631"/>
                </a:cubicBezTo>
                <a:cubicBezTo>
                  <a:pt x="3232980" y="512583"/>
                  <a:pt x="3229322" y="523559"/>
                  <a:pt x="3223468" y="523559"/>
                </a:cubicBezTo>
                <a:lnTo>
                  <a:pt x="3216882" y="523559"/>
                </a:lnTo>
                <a:lnTo>
                  <a:pt x="3209748" y="516425"/>
                </a:lnTo>
                <a:lnTo>
                  <a:pt x="3209748" y="526852"/>
                </a:lnTo>
                <a:lnTo>
                  <a:pt x="3205906" y="526852"/>
                </a:lnTo>
                <a:lnTo>
                  <a:pt x="3205906" y="513680"/>
                </a:lnTo>
                <a:lnTo>
                  <a:pt x="3207553" y="513680"/>
                </a:lnTo>
                <a:cubicBezTo>
                  <a:pt x="3196211" y="501241"/>
                  <a:pt x="3190540" y="490631"/>
                  <a:pt x="3190540" y="481850"/>
                </a:cubicBezTo>
                <a:cubicBezTo>
                  <a:pt x="3196394" y="453678"/>
                  <a:pt x="3199321" y="436848"/>
                  <a:pt x="3199321" y="431360"/>
                </a:cubicBezTo>
                <a:cubicBezTo>
                  <a:pt x="3199321" y="427335"/>
                  <a:pt x="3197125" y="408310"/>
                  <a:pt x="3192735" y="374284"/>
                </a:cubicBezTo>
                <a:cubicBezTo>
                  <a:pt x="3192735" y="372455"/>
                  <a:pt x="3193467" y="368065"/>
                  <a:pt x="3194930" y="361113"/>
                </a:cubicBezTo>
                <a:cubicBezTo>
                  <a:pt x="3193101" y="349405"/>
                  <a:pt x="3189442" y="343551"/>
                  <a:pt x="3183954" y="343551"/>
                </a:cubicBezTo>
                <a:cubicBezTo>
                  <a:pt x="3151758" y="365503"/>
                  <a:pt x="3132733" y="376480"/>
                  <a:pt x="3126879" y="376480"/>
                </a:cubicBezTo>
                <a:lnTo>
                  <a:pt x="3111512" y="376480"/>
                </a:lnTo>
                <a:lnTo>
                  <a:pt x="3111512" y="383065"/>
                </a:lnTo>
                <a:cubicBezTo>
                  <a:pt x="3111512" y="385992"/>
                  <a:pt x="3112976" y="387456"/>
                  <a:pt x="3115902" y="387456"/>
                </a:cubicBezTo>
                <a:lnTo>
                  <a:pt x="3175173" y="367699"/>
                </a:lnTo>
                <a:cubicBezTo>
                  <a:pt x="3181759" y="370626"/>
                  <a:pt x="3185418" y="373553"/>
                  <a:pt x="3186149" y="376480"/>
                </a:cubicBezTo>
                <a:lnTo>
                  <a:pt x="3183954" y="387456"/>
                </a:lnTo>
                <a:cubicBezTo>
                  <a:pt x="3097243" y="423677"/>
                  <a:pt x="3032851" y="452214"/>
                  <a:pt x="2990776" y="473069"/>
                </a:cubicBezTo>
                <a:cubicBezTo>
                  <a:pt x="2961507" y="469776"/>
                  <a:pt x="2946871" y="462459"/>
                  <a:pt x="2946871" y="451117"/>
                </a:cubicBezTo>
                <a:cubicBezTo>
                  <a:pt x="2948701" y="451117"/>
                  <a:pt x="2950164" y="448190"/>
                  <a:pt x="2951262" y="442336"/>
                </a:cubicBezTo>
                <a:cubicBezTo>
                  <a:pt x="2992239" y="432092"/>
                  <a:pt x="3012728" y="422579"/>
                  <a:pt x="3012728" y="413798"/>
                </a:cubicBezTo>
                <a:lnTo>
                  <a:pt x="3010532" y="400627"/>
                </a:lnTo>
                <a:lnTo>
                  <a:pt x="3010532" y="361113"/>
                </a:lnTo>
                <a:cubicBezTo>
                  <a:pt x="3010532" y="343917"/>
                  <a:pt x="3006142" y="319770"/>
                  <a:pt x="2997361" y="288671"/>
                </a:cubicBezTo>
                <a:cubicBezTo>
                  <a:pt x="2998459" y="281354"/>
                  <a:pt x="3000654" y="277695"/>
                  <a:pt x="3003947" y="277695"/>
                </a:cubicBezTo>
                <a:lnTo>
                  <a:pt x="3008338" y="277695"/>
                </a:lnTo>
                <a:cubicBezTo>
                  <a:pt x="3033216" y="286110"/>
                  <a:pt x="3045656" y="294891"/>
                  <a:pt x="3045656" y="304037"/>
                </a:cubicBezTo>
                <a:lnTo>
                  <a:pt x="3041266" y="339161"/>
                </a:lnTo>
                <a:lnTo>
                  <a:pt x="3041266" y="405017"/>
                </a:lnTo>
                <a:cubicBezTo>
                  <a:pt x="3043461" y="409408"/>
                  <a:pt x="3045656" y="411603"/>
                  <a:pt x="3047851" y="411603"/>
                </a:cubicBezTo>
                <a:lnTo>
                  <a:pt x="3050047" y="411603"/>
                </a:lnTo>
                <a:cubicBezTo>
                  <a:pt x="3067608" y="411603"/>
                  <a:pt x="3077120" y="402090"/>
                  <a:pt x="3078584" y="383065"/>
                </a:cubicBezTo>
                <a:lnTo>
                  <a:pt x="3078584" y="276048"/>
                </a:lnTo>
                <a:lnTo>
                  <a:pt x="3065413" y="276048"/>
                </a:lnTo>
                <a:lnTo>
                  <a:pt x="3065413" y="272207"/>
                </a:lnTo>
                <a:lnTo>
                  <a:pt x="3078584" y="272207"/>
                </a:lnTo>
                <a:lnTo>
                  <a:pt x="3078584" y="244767"/>
                </a:lnTo>
                <a:cubicBezTo>
                  <a:pt x="3078584" y="235986"/>
                  <a:pt x="3074925" y="230132"/>
                  <a:pt x="3067608" y="227205"/>
                </a:cubicBezTo>
                <a:cubicBezTo>
                  <a:pt x="3063949" y="227205"/>
                  <a:pt x="3058827" y="229400"/>
                  <a:pt x="3052242" y="233791"/>
                </a:cubicBezTo>
                <a:cubicBezTo>
                  <a:pt x="3052242" y="252816"/>
                  <a:pt x="3047120" y="262328"/>
                  <a:pt x="3036875" y="262328"/>
                </a:cubicBezTo>
                <a:cubicBezTo>
                  <a:pt x="3020777" y="251718"/>
                  <a:pt x="3012728" y="240742"/>
                  <a:pt x="3012728" y="229400"/>
                </a:cubicBezTo>
                <a:cubicBezTo>
                  <a:pt x="3012728" y="225010"/>
                  <a:pt x="3015655" y="211838"/>
                  <a:pt x="3021509" y="189886"/>
                </a:cubicBezTo>
                <a:cubicBezTo>
                  <a:pt x="3018582" y="148177"/>
                  <a:pt x="3014191" y="116712"/>
                  <a:pt x="3008338" y="95492"/>
                </a:cubicBezTo>
                <a:cubicBezTo>
                  <a:pt x="3008338" y="88906"/>
                  <a:pt x="3011996" y="84516"/>
                  <a:pt x="3019314" y="82321"/>
                </a:cubicBezTo>
                <a:lnTo>
                  <a:pt x="3021509" y="82321"/>
                </a:lnTo>
                <a:cubicBezTo>
                  <a:pt x="3024070" y="82321"/>
                  <a:pt x="3032851" y="91102"/>
                  <a:pt x="3047851" y="108663"/>
                </a:cubicBezTo>
                <a:lnTo>
                  <a:pt x="3052242" y="108663"/>
                </a:lnTo>
                <a:cubicBezTo>
                  <a:pt x="3081511" y="108663"/>
                  <a:pt x="3104195" y="105736"/>
                  <a:pt x="3120293" y="99882"/>
                </a:cubicBezTo>
                <a:cubicBezTo>
                  <a:pt x="3133098" y="89638"/>
                  <a:pt x="3141147" y="84516"/>
                  <a:pt x="3144440" y="84516"/>
                </a:cubicBezTo>
                <a:cubicBezTo>
                  <a:pt x="3156148" y="84516"/>
                  <a:pt x="3165661" y="92565"/>
                  <a:pt x="3172978" y="108663"/>
                </a:cubicBezTo>
                <a:cubicBezTo>
                  <a:pt x="3159807" y="129884"/>
                  <a:pt x="3153221" y="154763"/>
                  <a:pt x="3153221" y="183301"/>
                </a:cubicBezTo>
                <a:cubicBezTo>
                  <a:pt x="3153221" y="190984"/>
                  <a:pt x="3157612" y="196838"/>
                  <a:pt x="3166392" y="200862"/>
                </a:cubicBezTo>
                <a:lnTo>
                  <a:pt x="3172978" y="200862"/>
                </a:lnTo>
                <a:lnTo>
                  <a:pt x="3177368" y="198667"/>
                </a:lnTo>
                <a:cubicBezTo>
                  <a:pt x="3187979" y="181105"/>
                  <a:pt x="3197857" y="163727"/>
                  <a:pt x="3207004" y="146531"/>
                </a:cubicBezTo>
                <a:lnTo>
                  <a:pt x="3205906" y="146531"/>
                </a:lnTo>
                <a:lnTo>
                  <a:pt x="3205906" y="131713"/>
                </a:lnTo>
                <a:lnTo>
                  <a:pt x="3209748" y="131713"/>
                </a:lnTo>
                <a:lnTo>
                  <a:pt x="3209748" y="141043"/>
                </a:lnTo>
                <a:cubicBezTo>
                  <a:pt x="3226212" y="109212"/>
                  <a:pt x="3234444" y="86711"/>
                  <a:pt x="3234444" y="73540"/>
                </a:cubicBezTo>
                <a:lnTo>
                  <a:pt x="3234444" y="64759"/>
                </a:lnTo>
                <a:lnTo>
                  <a:pt x="3232249" y="53783"/>
                </a:lnTo>
                <a:cubicBezTo>
                  <a:pt x="3235176" y="47197"/>
                  <a:pt x="3238834" y="43539"/>
                  <a:pt x="3243225" y="42807"/>
                </a:cubicBezTo>
                <a:close/>
                <a:moveTo>
                  <a:pt x="5390815" y="40612"/>
                </a:moveTo>
                <a:cubicBezTo>
                  <a:pt x="5400693" y="44636"/>
                  <a:pt x="5406547" y="47197"/>
                  <a:pt x="5408376" y="48295"/>
                </a:cubicBezTo>
                <a:lnTo>
                  <a:pt x="5410023" y="48295"/>
                </a:lnTo>
                <a:lnTo>
                  <a:pt x="5410023" y="48844"/>
                </a:lnTo>
                <a:cubicBezTo>
                  <a:pt x="5429414" y="58722"/>
                  <a:pt x="5439109" y="66954"/>
                  <a:pt x="5439109" y="73540"/>
                </a:cubicBezTo>
                <a:cubicBezTo>
                  <a:pt x="5428865" y="100980"/>
                  <a:pt x="5423743" y="131713"/>
                  <a:pt x="5423743" y="165739"/>
                </a:cubicBezTo>
                <a:cubicBezTo>
                  <a:pt x="5424840" y="165739"/>
                  <a:pt x="5427036" y="169398"/>
                  <a:pt x="5430328" y="176715"/>
                </a:cubicBezTo>
                <a:cubicBezTo>
                  <a:pt x="5444597" y="176715"/>
                  <a:pt x="5473135" y="170129"/>
                  <a:pt x="5515942" y="156958"/>
                </a:cubicBezTo>
                <a:cubicBezTo>
                  <a:pt x="5539358" y="161714"/>
                  <a:pt x="5551065" y="167568"/>
                  <a:pt x="5551065" y="174520"/>
                </a:cubicBezTo>
                <a:lnTo>
                  <a:pt x="5551065" y="185496"/>
                </a:lnTo>
                <a:cubicBezTo>
                  <a:pt x="5551065" y="190252"/>
                  <a:pt x="5511551" y="196838"/>
                  <a:pt x="5432524" y="205253"/>
                </a:cubicBezTo>
                <a:cubicBezTo>
                  <a:pt x="5422645" y="205253"/>
                  <a:pt x="5416792" y="227205"/>
                  <a:pt x="5414962" y="271109"/>
                </a:cubicBezTo>
                <a:lnTo>
                  <a:pt x="5414962" y="272207"/>
                </a:lnTo>
                <a:lnTo>
                  <a:pt x="5416608" y="272207"/>
                </a:lnTo>
                <a:lnTo>
                  <a:pt x="5416608" y="276048"/>
                </a:lnTo>
                <a:cubicBezTo>
                  <a:pt x="5418072" y="277512"/>
                  <a:pt x="5420450" y="278792"/>
                  <a:pt x="5423743" y="279890"/>
                </a:cubicBezTo>
                <a:cubicBezTo>
                  <a:pt x="5430328" y="279158"/>
                  <a:pt x="5434902" y="278427"/>
                  <a:pt x="5437463" y="277695"/>
                </a:cubicBezTo>
                <a:cubicBezTo>
                  <a:pt x="5444780" y="276963"/>
                  <a:pt x="5450269" y="276231"/>
                  <a:pt x="5453927" y="275500"/>
                </a:cubicBezTo>
                <a:lnTo>
                  <a:pt x="5453927" y="272207"/>
                </a:lnTo>
                <a:lnTo>
                  <a:pt x="5469842" y="272207"/>
                </a:lnTo>
                <a:lnTo>
                  <a:pt x="5469842" y="273304"/>
                </a:lnTo>
                <a:cubicBezTo>
                  <a:pt x="5537528" y="263426"/>
                  <a:pt x="5575579" y="256109"/>
                  <a:pt x="5583994" y="251352"/>
                </a:cubicBezTo>
                <a:cubicBezTo>
                  <a:pt x="5602653" y="256109"/>
                  <a:pt x="5613812" y="263060"/>
                  <a:pt x="5617471" y="272207"/>
                </a:cubicBezTo>
                <a:lnTo>
                  <a:pt x="5631739" y="272207"/>
                </a:lnTo>
                <a:lnTo>
                  <a:pt x="5631739" y="276048"/>
                </a:lnTo>
                <a:lnTo>
                  <a:pt x="5618568" y="276048"/>
                </a:lnTo>
                <a:cubicBezTo>
                  <a:pt x="5618934" y="276780"/>
                  <a:pt x="5619117" y="278061"/>
                  <a:pt x="5619117" y="279890"/>
                </a:cubicBezTo>
                <a:lnTo>
                  <a:pt x="5619117" y="282085"/>
                </a:lnTo>
                <a:lnTo>
                  <a:pt x="5616922" y="286476"/>
                </a:lnTo>
                <a:cubicBezTo>
                  <a:pt x="5611800" y="288671"/>
                  <a:pt x="5586189" y="292330"/>
                  <a:pt x="5540089" y="297452"/>
                </a:cubicBezTo>
                <a:cubicBezTo>
                  <a:pt x="5471306" y="301476"/>
                  <a:pt x="5436914" y="305867"/>
                  <a:pt x="5436914" y="310623"/>
                </a:cubicBezTo>
                <a:lnTo>
                  <a:pt x="5436914" y="312818"/>
                </a:lnTo>
                <a:cubicBezTo>
                  <a:pt x="5451549" y="340258"/>
                  <a:pt x="5481550" y="378309"/>
                  <a:pt x="5526918" y="426969"/>
                </a:cubicBezTo>
                <a:cubicBezTo>
                  <a:pt x="5552529" y="452580"/>
                  <a:pt x="5575945" y="466483"/>
                  <a:pt x="5597165" y="468679"/>
                </a:cubicBezTo>
                <a:cubicBezTo>
                  <a:pt x="5639606" y="472703"/>
                  <a:pt x="5660826" y="477094"/>
                  <a:pt x="5660826" y="481850"/>
                </a:cubicBezTo>
                <a:lnTo>
                  <a:pt x="5660826" y="488436"/>
                </a:lnTo>
                <a:cubicBezTo>
                  <a:pt x="5660826" y="495021"/>
                  <a:pt x="5623507" y="500875"/>
                  <a:pt x="5548870" y="505997"/>
                </a:cubicBezTo>
                <a:cubicBezTo>
                  <a:pt x="5546309" y="504534"/>
                  <a:pt x="5544114" y="503802"/>
                  <a:pt x="5542284" y="503802"/>
                </a:cubicBezTo>
                <a:cubicBezTo>
                  <a:pt x="5527650" y="493558"/>
                  <a:pt x="5498380" y="457703"/>
                  <a:pt x="5454476" y="396236"/>
                </a:cubicBezTo>
                <a:cubicBezTo>
                  <a:pt x="5433621" y="364406"/>
                  <a:pt x="5418804" y="343917"/>
                  <a:pt x="5410023" y="334770"/>
                </a:cubicBezTo>
                <a:lnTo>
                  <a:pt x="5410023" y="335868"/>
                </a:lnTo>
                <a:lnTo>
                  <a:pt x="5406181" y="335868"/>
                </a:lnTo>
                <a:lnTo>
                  <a:pt x="5406181" y="331478"/>
                </a:lnTo>
                <a:lnTo>
                  <a:pt x="5403986" y="330380"/>
                </a:lnTo>
                <a:lnTo>
                  <a:pt x="5399595" y="332575"/>
                </a:lnTo>
                <a:cubicBezTo>
                  <a:pt x="5387522" y="370260"/>
                  <a:pt x="5363374" y="407578"/>
                  <a:pt x="5327153" y="444531"/>
                </a:cubicBezTo>
                <a:cubicBezTo>
                  <a:pt x="5267151" y="494655"/>
                  <a:pt x="5215929" y="523193"/>
                  <a:pt x="5173488" y="530145"/>
                </a:cubicBezTo>
                <a:cubicBezTo>
                  <a:pt x="5169098" y="527949"/>
                  <a:pt x="5166903" y="525754"/>
                  <a:pt x="5166903" y="523559"/>
                </a:cubicBezTo>
                <a:lnTo>
                  <a:pt x="5166903" y="516973"/>
                </a:lnTo>
                <a:lnTo>
                  <a:pt x="5169098" y="512583"/>
                </a:lnTo>
                <a:cubicBezTo>
                  <a:pt x="5211905" y="493192"/>
                  <a:pt x="5253614" y="466117"/>
                  <a:pt x="5294225" y="431360"/>
                </a:cubicBezTo>
                <a:cubicBezTo>
                  <a:pt x="5336300" y="386724"/>
                  <a:pt x="5358984" y="351600"/>
                  <a:pt x="5362277" y="325990"/>
                </a:cubicBezTo>
                <a:lnTo>
                  <a:pt x="5362277" y="323794"/>
                </a:lnTo>
                <a:lnTo>
                  <a:pt x="5357886" y="317209"/>
                </a:lnTo>
                <a:cubicBezTo>
                  <a:pt x="5302275" y="323063"/>
                  <a:pt x="5253248" y="329648"/>
                  <a:pt x="5210807" y="336966"/>
                </a:cubicBezTo>
                <a:cubicBezTo>
                  <a:pt x="5192514" y="336966"/>
                  <a:pt x="5181538" y="329648"/>
                  <a:pt x="5177879" y="315013"/>
                </a:cubicBezTo>
                <a:lnTo>
                  <a:pt x="5182269" y="308428"/>
                </a:lnTo>
                <a:cubicBezTo>
                  <a:pt x="5298982" y="297086"/>
                  <a:pt x="5360448" y="289769"/>
                  <a:pt x="5366667" y="286476"/>
                </a:cubicBezTo>
                <a:cubicBezTo>
                  <a:pt x="5369594" y="286476"/>
                  <a:pt x="5372155" y="283000"/>
                  <a:pt x="5374350" y="276048"/>
                </a:cubicBezTo>
                <a:lnTo>
                  <a:pt x="5372704" y="276048"/>
                </a:lnTo>
                <a:lnTo>
                  <a:pt x="5372704" y="272207"/>
                </a:lnTo>
                <a:lnTo>
                  <a:pt x="5375997" y="272207"/>
                </a:lnTo>
                <a:cubicBezTo>
                  <a:pt x="5378558" y="260133"/>
                  <a:pt x="5380570" y="244401"/>
                  <a:pt x="5382034" y="225010"/>
                </a:cubicBezTo>
                <a:cubicBezTo>
                  <a:pt x="5382034" y="223180"/>
                  <a:pt x="5380570" y="220253"/>
                  <a:pt x="5377643" y="216229"/>
                </a:cubicBezTo>
                <a:lnTo>
                  <a:pt x="5311787" y="229400"/>
                </a:lnTo>
                <a:lnTo>
                  <a:pt x="5292030" y="227205"/>
                </a:lnTo>
                <a:cubicBezTo>
                  <a:pt x="5289835" y="231595"/>
                  <a:pt x="5287640" y="233791"/>
                  <a:pt x="5285444" y="233791"/>
                </a:cubicBezTo>
                <a:cubicBezTo>
                  <a:pt x="5266419" y="270377"/>
                  <a:pt x="5251785" y="288671"/>
                  <a:pt x="5241540" y="288671"/>
                </a:cubicBezTo>
                <a:lnTo>
                  <a:pt x="5237150" y="288671"/>
                </a:lnTo>
                <a:cubicBezTo>
                  <a:pt x="5234589" y="288671"/>
                  <a:pt x="5232393" y="285012"/>
                  <a:pt x="5230564" y="277695"/>
                </a:cubicBezTo>
                <a:cubicBezTo>
                  <a:pt x="5270078" y="207814"/>
                  <a:pt x="5289835" y="151470"/>
                  <a:pt x="5289835" y="108663"/>
                </a:cubicBezTo>
                <a:lnTo>
                  <a:pt x="5289835" y="99882"/>
                </a:lnTo>
                <a:cubicBezTo>
                  <a:pt x="5292030" y="95492"/>
                  <a:pt x="5294225" y="93297"/>
                  <a:pt x="5296420" y="93297"/>
                </a:cubicBezTo>
                <a:lnTo>
                  <a:pt x="5303006" y="93297"/>
                </a:lnTo>
                <a:cubicBezTo>
                  <a:pt x="5326422" y="106468"/>
                  <a:pt x="5338129" y="118176"/>
                  <a:pt x="5338129" y="128420"/>
                </a:cubicBezTo>
                <a:lnTo>
                  <a:pt x="5338129" y="130615"/>
                </a:lnTo>
                <a:cubicBezTo>
                  <a:pt x="5320568" y="166105"/>
                  <a:pt x="5311787" y="185862"/>
                  <a:pt x="5311787" y="189886"/>
                </a:cubicBezTo>
                <a:cubicBezTo>
                  <a:pt x="5311787" y="192813"/>
                  <a:pt x="5313251" y="194277"/>
                  <a:pt x="5316177" y="194277"/>
                </a:cubicBezTo>
                <a:cubicBezTo>
                  <a:pt x="5333739" y="194277"/>
                  <a:pt x="5342520" y="192813"/>
                  <a:pt x="5342520" y="189886"/>
                </a:cubicBezTo>
                <a:cubicBezTo>
                  <a:pt x="5371790" y="189886"/>
                  <a:pt x="5386424" y="181105"/>
                  <a:pt x="5386424" y="163544"/>
                </a:cubicBezTo>
                <a:lnTo>
                  <a:pt x="5386424" y="117444"/>
                </a:lnTo>
                <a:cubicBezTo>
                  <a:pt x="5386424" y="106834"/>
                  <a:pt x="5384229" y="84882"/>
                  <a:pt x="5379839" y="51588"/>
                </a:cubicBezTo>
                <a:cubicBezTo>
                  <a:pt x="5383131" y="44270"/>
                  <a:pt x="5386790" y="40612"/>
                  <a:pt x="5390815" y="40612"/>
                </a:cubicBezTo>
                <a:close/>
                <a:moveTo>
                  <a:pt x="9163310" y="38416"/>
                </a:moveTo>
                <a:cubicBezTo>
                  <a:pt x="9189652" y="46100"/>
                  <a:pt x="9202824" y="54881"/>
                  <a:pt x="9202824" y="64759"/>
                </a:cubicBezTo>
                <a:cubicBezTo>
                  <a:pt x="9202824" y="69881"/>
                  <a:pt x="9197702" y="76467"/>
                  <a:pt x="9187457" y="84516"/>
                </a:cubicBezTo>
                <a:lnTo>
                  <a:pt x="9187457" y="86711"/>
                </a:lnTo>
                <a:lnTo>
                  <a:pt x="9207214" y="126225"/>
                </a:lnTo>
                <a:cubicBezTo>
                  <a:pt x="9207214" y="129884"/>
                  <a:pt x="9205751" y="134274"/>
                  <a:pt x="9202824" y="139396"/>
                </a:cubicBezTo>
                <a:cubicBezTo>
                  <a:pt x="9173920" y="174154"/>
                  <a:pt x="9159285" y="193911"/>
                  <a:pt x="9158919" y="198667"/>
                </a:cubicBezTo>
                <a:cubicBezTo>
                  <a:pt x="9160383" y="198667"/>
                  <a:pt x="9161114" y="199399"/>
                  <a:pt x="9161114" y="200862"/>
                </a:cubicBezTo>
                <a:cubicBezTo>
                  <a:pt x="9187091" y="200862"/>
                  <a:pt x="9209775" y="199399"/>
                  <a:pt x="9229166" y="196472"/>
                </a:cubicBezTo>
                <a:cubicBezTo>
                  <a:pt x="9236118" y="196472"/>
                  <a:pt x="9248557" y="189886"/>
                  <a:pt x="9266485" y="176715"/>
                </a:cubicBezTo>
                <a:cubicBezTo>
                  <a:pt x="9269778" y="176715"/>
                  <a:pt x="9272705" y="177447"/>
                  <a:pt x="9275266" y="178910"/>
                </a:cubicBezTo>
                <a:cubicBezTo>
                  <a:pt x="9295754" y="190618"/>
                  <a:pt x="9305999" y="200862"/>
                  <a:pt x="9305999" y="209643"/>
                </a:cubicBezTo>
                <a:lnTo>
                  <a:pt x="9305999" y="214034"/>
                </a:lnTo>
                <a:cubicBezTo>
                  <a:pt x="9299047" y="222815"/>
                  <a:pt x="9291730" y="227937"/>
                  <a:pt x="9284046" y="229400"/>
                </a:cubicBezTo>
                <a:cubicBezTo>
                  <a:pt x="9253680" y="267451"/>
                  <a:pt x="9235386" y="286476"/>
                  <a:pt x="9229166" y="286476"/>
                </a:cubicBezTo>
                <a:cubicBezTo>
                  <a:pt x="9222580" y="283549"/>
                  <a:pt x="9218922" y="279890"/>
                  <a:pt x="9218190" y="275500"/>
                </a:cubicBezTo>
                <a:cubicBezTo>
                  <a:pt x="9218190" y="266719"/>
                  <a:pt x="9223312" y="254279"/>
                  <a:pt x="9233557" y="238181"/>
                </a:cubicBezTo>
                <a:cubicBezTo>
                  <a:pt x="9233557" y="236352"/>
                  <a:pt x="9232093" y="233425"/>
                  <a:pt x="9229166" y="229400"/>
                </a:cubicBezTo>
                <a:cubicBezTo>
                  <a:pt x="9153431" y="235620"/>
                  <a:pt x="9108796" y="240010"/>
                  <a:pt x="9095258" y="242571"/>
                </a:cubicBezTo>
                <a:cubicBezTo>
                  <a:pt x="9087209" y="243303"/>
                  <a:pt x="9081172" y="243669"/>
                  <a:pt x="9077147" y="243669"/>
                </a:cubicBezTo>
                <a:lnTo>
                  <a:pt x="9077147" y="252450"/>
                </a:lnTo>
                <a:lnTo>
                  <a:pt x="9073306" y="252450"/>
                </a:lnTo>
                <a:lnTo>
                  <a:pt x="9073306" y="244218"/>
                </a:lnTo>
                <a:cubicBezTo>
                  <a:pt x="8960619" y="252999"/>
                  <a:pt x="8904274" y="259767"/>
                  <a:pt x="8904274" y="264524"/>
                </a:cubicBezTo>
                <a:cubicBezTo>
                  <a:pt x="8898055" y="302574"/>
                  <a:pt x="8892201" y="321599"/>
                  <a:pt x="8886713" y="321599"/>
                </a:cubicBezTo>
                <a:lnTo>
                  <a:pt x="8877932" y="321599"/>
                </a:lnTo>
                <a:cubicBezTo>
                  <a:pt x="8865127" y="310989"/>
                  <a:pt x="8857077" y="299281"/>
                  <a:pt x="8853784" y="286476"/>
                </a:cubicBezTo>
                <a:lnTo>
                  <a:pt x="8859272" y="276048"/>
                </a:lnTo>
                <a:lnTo>
                  <a:pt x="8849394" y="276048"/>
                </a:lnTo>
                <a:lnTo>
                  <a:pt x="8849394" y="272207"/>
                </a:lnTo>
                <a:lnTo>
                  <a:pt x="8861468" y="272207"/>
                </a:lnTo>
                <a:lnTo>
                  <a:pt x="8873541" y="249157"/>
                </a:lnTo>
                <a:cubicBezTo>
                  <a:pt x="8879029" y="209643"/>
                  <a:pt x="8884152" y="189886"/>
                  <a:pt x="8888908" y="189886"/>
                </a:cubicBezTo>
                <a:lnTo>
                  <a:pt x="8895493" y="189886"/>
                </a:lnTo>
                <a:lnTo>
                  <a:pt x="8899884" y="192081"/>
                </a:lnTo>
                <a:cubicBezTo>
                  <a:pt x="8902079" y="216961"/>
                  <a:pt x="8907933" y="229400"/>
                  <a:pt x="8917446" y="229400"/>
                </a:cubicBezTo>
                <a:cubicBezTo>
                  <a:pt x="8954033" y="227205"/>
                  <a:pt x="8972326" y="222815"/>
                  <a:pt x="8972326" y="216229"/>
                </a:cubicBezTo>
                <a:lnTo>
                  <a:pt x="8970131" y="203058"/>
                </a:lnTo>
                <a:cubicBezTo>
                  <a:pt x="8956959" y="168300"/>
                  <a:pt x="8950374" y="149275"/>
                  <a:pt x="8950374" y="145982"/>
                </a:cubicBezTo>
                <a:lnTo>
                  <a:pt x="8956959" y="137201"/>
                </a:lnTo>
                <a:lnTo>
                  <a:pt x="8967936" y="139396"/>
                </a:lnTo>
                <a:cubicBezTo>
                  <a:pt x="8995742" y="167202"/>
                  <a:pt x="9009645" y="183301"/>
                  <a:pt x="9009645" y="187691"/>
                </a:cubicBezTo>
                <a:cubicBezTo>
                  <a:pt x="9009645" y="191350"/>
                  <a:pt x="9007449" y="200131"/>
                  <a:pt x="9003059" y="214034"/>
                </a:cubicBezTo>
                <a:lnTo>
                  <a:pt x="9003059" y="218424"/>
                </a:lnTo>
                <a:cubicBezTo>
                  <a:pt x="9006352" y="218424"/>
                  <a:pt x="9009279" y="219156"/>
                  <a:pt x="9011840" y="220619"/>
                </a:cubicBezTo>
                <a:cubicBezTo>
                  <a:pt x="9045500" y="218424"/>
                  <a:pt x="9062330" y="213302"/>
                  <a:pt x="9062330" y="205253"/>
                </a:cubicBezTo>
                <a:cubicBezTo>
                  <a:pt x="9050988" y="158056"/>
                  <a:pt x="9040744" y="128786"/>
                  <a:pt x="9031597" y="117444"/>
                </a:cubicBezTo>
                <a:cubicBezTo>
                  <a:pt x="8974887" y="127689"/>
                  <a:pt x="8943423" y="132811"/>
                  <a:pt x="8937203" y="132811"/>
                </a:cubicBezTo>
                <a:lnTo>
                  <a:pt x="8928422" y="132811"/>
                </a:lnTo>
                <a:cubicBezTo>
                  <a:pt x="8924031" y="130615"/>
                  <a:pt x="8921836" y="128420"/>
                  <a:pt x="8921836" y="126225"/>
                </a:cubicBezTo>
                <a:lnTo>
                  <a:pt x="8921836" y="115249"/>
                </a:lnTo>
                <a:cubicBezTo>
                  <a:pt x="8933910" y="111590"/>
                  <a:pt x="8964643" y="104273"/>
                  <a:pt x="9014035" y="93297"/>
                </a:cubicBezTo>
                <a:cubicBezTo>
                  <a:pt x="9080258" y="76833"/>
                  <a:pt x="9130016" y="58539"/>
                  <a:pt x="9163310" y="38416"/>
                </a:cubicBezTo>
                <a:close/>
                <a:moveTo>
                  <a:pt x="223912" y="36221"/>
                </a:moveTo>
                <a:cubicBezTo>
                  <a:pt x="269280" y="60734"/>
                  <a:pt x="291964" y="79760"/>
                  <a:pt x="291964" y="93297"/>
                </a:cubicBezTo>
                <a:lnTo>
                  <a:pt x="291964" y="99882"/>
                </a:lnTo>
                <a:cubicBezTo>
                  <a:pt x="291964" y="108663"/>
                  <a:pt x="289037" y="116712"/>
                  <a:pt x="283183" y="124030"/>
                </a:cubicBezTo>
                <a:lnTo>
                  <a:pt x="283183" y="128420"/>
                </a:lnTo>
                <a:lnTo>
                  <a:pt x="285378" y="132811"/>
                </a:lnTo>
                <a:cubicBezTo>
                  <a:pt x="297818" y="132811"/>
                  <a:pt x="337332" y="129884"/>
                  <a:pt x="403920" y="124030"/>
                </a:cubicBezTo>
                <a:cubicBezTo>
                  <a:pt x="418554" y="124030"/>
                  <a:pt x="434653" y="117444"/>
                  <a:pt x="452214" y="104273"/>
                </a:cubicBezTo>
                <a:cubicBezTo>
                  <a:pt x="477094" y="117078"/>
                  <a:pt x="489533" y="128054"/>
                  <a:pt x="489533" y="137201"/>
                </a:cubicBezTo>
                <a:cubicBezTo>
                  <a:pt x="488801" y="144518"/>
                  <a:pt x="479289" y="153299"/>
                  <a:pt x="460995" y="163544"/>
                </a:cubicBezTo>
                <a:cubicBezTo>
                  <a:pt x="428799" y="194277"/>
                  <a:pt x="409774" y="209643"/>
                  <a:pt x="403920" y="209643"/>
                </a:cubicBezTo>
                <a:lnTo>
                  <a:pt x="395139" y="200862"/>
                </a:lnTo>
                <a:lnTo>
                  <a:pt x="395139" y="198667"/>
                </a:lnTo>
                <a:cubicBezTo>
                  <a:pt x="395139" y="193179"/>
                  <a:pt x="400993" y="181471"/>
                  <a:pt x="412701" y="163544"/>
                </a:cubicBezTo>
                <a:cubicBezTo>
                  <a:pt x="412701" y="161714"/>
                  <a:pt x="411969" y="159519"/>
                  <a:pt x="410505" y="156958"/>
                </a:cubicBezTo>
                <a:cubicBezTo>
                  <a:pt x="394407" y="156958"/>
                  <a:pt x="370991" y="157690"/>
                  <a:pt x="340259" y="159153"/>
                </a:cubicBezTo>
                <a:cubicBezTo>
                  <a:pt x="332941" y="160251"/>
                  <a:pt x="329282" y="162446"/>
                  <a:pt x="329282" y="165739"/>
                </a:cubicBezTo>
                <a:cubicBezTo>
                  <a:pt x="339527" y="176349"/>
                  <a:pt x="344649" y="182935"/>
                  <a:pt x="344649" y="185496"/>
                </a:cubicBezTo>
                <a:cubicBezTo>
                  <a:pt x="338795" y="209277"/>
                  <a:pt x="335868" y="228303"/>
                  <a:pt x="335868" y="242571"/>
                </a:cubicBezTo>
                <a:lnTo>
                  <a:pt x="335868" y="253547"/>
                </a:lnTo>
                <a:cubicBezTo>
                  <a:pt x="335868" y="255743"/>
                  <a:pt x="338795" y="257938"/>
                  <a:pt x="344649" y="260133"/>
                </a:cubicBezTo>
                <a:cubicBezTo>
                  <a:pt x="368065" y="260133"/>
                  <a:pt x="401724" y="254279"/>
                  <a:pt x="445629" y="242571"/>
                </a:cubicBezTo>
                <a:cubicBezTo>
                  <a:pt x="455507" y="242571"/>
                  <a:pt x="467947" y="250621"/>
                  <a:pt x="482947" y="266719"/>
                </a:cubicBezTo>
                <a:lnTo>
                  <a:pt x="482947" y="272207"/>
                </a:lnTo>
                <a:lnTo>
                  <a:pt x="497765" y="272207"/>
                </a:lnTo>
                <a:lnTo>
                  <a:pt x="497765" y="276048"/>
                </a:lnTo>
                <a:lnTo>
                  <a:pt x="482947" y="276048"/>
                </a:lnTo>
                <a:lnTo>
                  <a:pt x="482947" y="277695"/>
                </a:lnTo>
                <a:cubicBezTo>
                  <a:pt x="482947" y="280622"/>
                  <a:pt x="444897" y="284280"/>
                  <a:pt x="368796" y="288671"/>
                </a:cubicBezTo>
                <a:cubicBezTo>
                  <a:pt x="345381" y="288671"/>
                  <a:pt x="333673" y="295257"/>
                  <a:pt x="333673" y="308428"/>
                </a:cubicBezTo>
                <a:cubicBezTo>
                  <a:pt x="333673" y="355625"/>
                  <a:pt x="334404" y="405383"/>
                  <a:pt x="335868" y="457703"/>
                </a:cubicBezTo>
                <a:cubicBezTo>
                  <a:pt x="331477" y="501607"/>
                  <a:pt x="321965" y="523559"/>
                  <a:pt x="307330" y="523559"/>
                </a:cubicBezTo>
                <a:cubicBezTo>
                  <a:pt x="298549" y="523559"/>
                  <a:pt x="286842" y="515144"/>
                  <a:pt x="272207" y="498314"/>
                </a:cubicBezTo>
                <a:lnTo>
                  <a:pt x="267816" y="492826"/>
                </a:lnTo>
                <a:cubicBezTo>
                  <a:pt x="236718" y="469776"/>
                  <a:pt x="218424" y="454410"/>
                  <a:pt x="212936" y="446726"/>
                </a:cubicBezTo>
                <a:lnTo>
                  <a:pt x="212936" y="437946"/>
                </a:lnTo>
                <a:cubicBezTo>
                  <a:pt x="212936" y="435750"/>
                  <a:pt x="215863" y="433555"/>
                  <a:pt x="221717" y="431360"/>
                </a:cubicBezTo>
                <a:lnTo>
                  <a:pt x="223912" y="431360"/>
                </a:lnTo>
                <a:lnTo>
                  <a:pt x="273853" y="453861"/>
                </a:lnTo>
                <a:lnTo>
                  <a:pt x="276048" y="453861"/>
                </a:lnTo>
                <a:lnTo>
                  <a:pt x="276048" y="454958"/>
                </a:lnTo>
                <a:lnTo>
                  <a:pt x="291964" y="462093"/>
                </a:lnTo>
                <a:cubicBezTo>
                  <a:pt x="297818" y="458434"/>
                  <a:pt x="300745" y="451849"/>
                  <a:pt x="300745" y="442336"/>
                </a:cubicBezTo>
                <a:lnTo>
                  <a:pt x="300745" y="310623"/>
                </a:lnTo>
                <a:cubicBezTo>
                  <a:pt x="300745" y="306964"/>
                  <a:pt x="299281" y="302574"/>
                  <a:pt x="296354" y="297452"/>
                </a:cubicBezTo>
                <a:lnTo>
                  <a:pt x="276048" y="297452"/>
                </a:lnTo>
                <a:lnTo>
                  <a:pt x="276048" y="308977"/>
                </a:lnTo>
                <a:lnTo>
                  <a:pt x="272207" y="308977"/>
                </a:lnTo>
                <a:lnTo>
                  <a:pt x="272207" y="298001"/>
                </a:lnTo>
                <a:cubicBezTo>
                  <a:pt x="246962" y="298366"/>
                  <a:pt x="214034" y="300379"/>
                  <a:pt x="173422" y="304037"/>
                </a:cubicBezTo>
                <a:lnTo>
                  <a:pt x="173422" y="310623"/>
                </a:lnTo>
                <a:lnTo>
                  <a:pt x="175617" y="315013"/>
                </a:lnTo>
                <a:cubicBezTo>
                  <a:pt x="203423" y="335136"/>
                  <a:pt x="217326" y="349771"/>
                  <a:pt x="217326" y="358918"/>
                </a:cubicBezTo>
                <a:lnTo>
                  <a:pt x="217326" y="369894"/>
                </a:lnTo>
                <a:cubicBezTo>
                  <a:pt x="217326" y="384895"/>
                  <a:pt x="211473" y="395139"/>
                  <a:pt x="199765" y="400627"/>
                </a:cubicBezTo>
                <a:cubicBezTo>
                  <a:pt x="195008" y="400627"/>
                  <a:pt x="189886" y="398432"/>
                  <a:pt x="184398" y="394041"/>
                </a:cubicBezTo>
                <a:cubicBezTo>
                  <a:pt x="167568" y="357820"/>
                  <a:pt x="151470" y="329282"/>
                  <a:pt x="136104" y="308428"/>
                </a:cubicBezTo>
                <a:lnTo>
                  <a:pt x="116346" y="310074"/>
                </a:lnTo>
                <a:lnTo>
                  <a:pt x="74637" y="312818"/>
                </a:lnTo>
                <a:cubicBezTo>
                  <a:pt x="57076" y="307696"/>
                  <a:pt x="48295" y="302574"/>
                  <a:pt x="48295" y="297452"/>
                </a:cubicBezTo>
                <a:lnTo>
                  <a:pt x="48295" y="288671"/>
                </a:lnTo>
                <a:lnTo>
                  <a:pt x="52685" y="282085"/>
                </a:lnTo>
                <a:cubicBezTo>
                  <a:pt x="85979" y="280622"/>
                  <a:pt x="121835" y="278427"/>
                  <a:pt x="160251" y="275500"/>
                </a:cubicBezTo>
                <a:lnTo>
                  <a:pt x="160251" y="272207"/>
                </a:lnTo>
                <a:lnTo>
                  <a:pt x="170678" y="272207"/>
                </a:lnTo>
                <a:lnTo>
                  <a:pt x="170678" y="274951"/>
                </a:lnTo>
                <a:cubicBezTo>
                  <a:pt x="173971" y="274951"/>
                  <a:pt x="178544" y="274585"/>
                  <a:pt x="184398" y="273853"/>
                </a:cubicBezTo>
                <a:lnTo>
                  <a:pt x="184398" y="272207"/>
                </a:lnTo>
                <a:lnTo>
                  <a:pt x="199216" y="272207"/>
                </a:lnTo>
                <a:lnTo>
                  <a:pt x="199216" y="272756"/>
                </a:lnTo>
                <a:cubicBezTo>
                  <a:pt x="221534" y="271292"/>
                  <a:pt x="237815" y="270012"/>
                  <a:pt x="248059" y="268914"/>
                </a:cubicBezTo>
                <a:cubicBezTo>
                  <a:pt x="257572" y="268914"/>
                  <a:pt x="265621" y="268365"/>
                  <a:pt x="272207" y="267268"/>
                </a:cubicBezTo>
                <a:lnTo>
                  <a:pt x="272207" y="265072"/>
                </a:lnTo>
                <a:lnTo>
                  <a:pt x="276048" y="265072"/>
                </a:lnTo>
                <a:lnTo>
                  <a:pt x="276048" y="266719"/>
                </a:lnTo>
                <a:cubicBezTo>
                  <a:pt x="292512" y="263792"/>
                  <a:pt x="300745" y="257938"/>
                  <a:pt x="300745" y="249157"/>
                </a:cubicBezTo>
                <a:lnTo>
                  <a:pt x="300745" y="242571"/>
                </a:lnTo>
                <a:cubicBezTo>
                  <a:pt x="300745" y="195374"/>
                  <a:pt x="292696" y="169032"/>
                  <a:pt x="276597" y="163544"/>
                </a:cubicBezTo>
                <a:lnTo>
                  <a:pt x="276048" y="163544"/>
                </a:lnTo>
                <a:lnTo>
                  <a:pt x="276048" y="170678"/>
                </a:lnTo>
                <a:lnTo>
                  <a:pt x="272207" y="170678"/>
                </a:lnTo>
                <a:lnTo>
                  <a:pt x="272207" y="164092"/>
                </a:lnTo>
                <a:cubicBezTo>
                  <a:pt x="160983" y="170678"/>
                  <a:pt x="105370" y="176349"/>
                  <a:pt x="105370" y="181105"/>
                </a:cubicBezTo>
                <a:cubicBezTo>
                  <a:pt x="96590" y="223546"/>
                  <a:pt x="86345" y="244767"/>
                  <a:pt x="74637" y="244767"/>
                </a:cubicBezTo>
                <a:cubicBezTo>
                  <a:pt x="65125" y="244767"/>
                  <a:pt x="57807" y="233791"/>
                  <a:pt x="52685" y="211838"/>
                </a:cubicBezTo>
                <a:cubicBezTo>
                  <a:pt x="52685" y="205619"/>
                  <a:pt x="58539" y="194643"/>
                  <a:pt x="70247" y="178910"/>
                </a:cubicBezTo>
                <a:cubicBezTo>
                  <a:pt x="78662" y="136469"/>
                  <a:pt x="85248" y="115249"/>
                  <a:pt x="90004" y="115249"/>
                </a:cubicBezTo>
                <a:lnTo>
                  <a:pt x="96590" y="115249"/>
                </a:lnTo>
                <a:lnTo>
                  <a:pt x="100980" y="117444"/>
                </a:lnTo>
                <a:cubicBezTo>
                  <a:pt x="103541" y="136469"/>
                  <a:pt x="107931" y="145982"/>
                  <a:pt x="114151" y="145982"/>
                </a:cubicBezTo>
                <a:cubicBezTo>
                  <a:pt x="127323" y="145982"/>
                  <a:pt x="133908" y="145250"/>
                  <a:pt x="133908" y="143787"/>
                </a:cubicBezTo>
                <a:cubicBezTo>
                  <a:pt x="217326" y="140494"/>
                  <a:pt x="259035" y="136103"/>
                  <a:pt x="259035" y="130615"/>
                </a:cubicBezTo>
                <a:cubicBezTo>
                  <a:pt x="259035" y="127689"/>
                  <a:pt x="256108" y="119639"/>
                  <a:pt x="250255" y="106468"/>
                </a:cubicBezTo>
                <a:cubicBezTo>
                  <a:pt x="225376" y="71711"/>
                  <a:pt x="212936" y="51954"/>
                  <a:pt x="212936" y="47197"/>
                </a:cubicBezTo>
                <a:lnTo>
                  <a:pt x="212936" y="42807"/>
                </a:lnTo>
                <a:cubicBezTo>
                  <a:pt x="212936" y="40246"/>
                  <a:pt x="216595" y="38051"/>
                  <a:pt x="223912" y="36221"/>
                </a:cubicBezTo>
                <a:close/>
                <a:moveTo>
                  <a:pt x="9816256" y="21952"/>
                </a:moveTo>
                <a:lnTo>
                  <a:pt x="9820097" y="21952"/>
                </a:lnTo>
                <a:lnTo>
                  <a:pt x="9820097" y="35124"/>
                </a:lnTo>
                <a:lnTo>
                  <a:pt x="9816256" y="35124"/>
                </a:lnTo>
                <a:close/>
                <a:moveTo>
                  <a:pt x="9073306" y="21952"/>
                </a:moveTo>
                <a:lnTo>
                  <a:pt x="9077147" y="21952"/>
                </a:lnTo>
                <a:lnTo>
                  <a:pt x="9077147" y="35124"/>
                </a:lnTo>
                <a:lnTo>
                  <a:pt x="9073306" y="35124"/>
                </a:lnTo>
                <a:close/>
                <a:moveTo>
                  <a:pt x="8339881" y="21952"/>
                </a:moveTo>
                <a:lnTo>
                  <a:pt x="8343722" y="21952"/>
                </a:lnTo>
                <a:lnTo>
                  <a:pt x="8343722" y="35124"/>
                </a:lnTo>
                <a:lnTo>
                  <a:pt x="8339881" y="35124"/>
                </a:lnTo>
                <a:close/>
                <a:moveTo>
                  <a:pt x="7606457" y="21952"/>
                </a:moveTo>
                <a:lnTo>
                  <a:pt x="7610297" y="21952"/>
                </a:lnTo>
                <a:lnTo>
                  <a:pt x="7610297" y="35124"/>
                </a:lnTo>
                <a:lnTo>
                  <a:pt x="7606457" y="35124"/>
                </a:lnTo>
                <a:close/>
                <a:moveTo>
                  <a:pt x="6873031" y="21952"/>
                </a:moveTo>
                <a:lnTo>
                  <a:pt x="6876873" y="21952"/>
                </a:lnTo>
                <a:lnTo>
                  <a:pt x="6876873" y="35124"/>
                </a:lnTo>
                <a:lnTo>
                  <a:pt x="6873031" y="35124"/>
                </a:lnTo>
                <a:close/>
                <a:moveTo>
                  <a:pt x="6139606" y="21952"/>
                </a:moveTo>
                <a:lnTo>
                  <a:pt x="6143448" y="21952"/>
                </a:lnTo>
                <a:lnTo>
                  <a:pt x="6143448" y="35124"/>
                </a:lnTo>
                <a:lnTo>
                  <a:pt x="6139606" y="35124"/>
                </a:lnTo>
                <a:close/>
                <a:moveTo>
                  <a:pt x="5406181" y="21952"/>
                </a:moveTo>
                <a:lnTo>
                  <a:pt x="5410023" y="21952"/>
                </a:lnTo>
                <a:lnTo>
                  <a:pt x="5410023" y="35124"/>
                </a:lnTo>
                <a:lnTo>
                  <a:pt x="5406181" y="35124"/>
                </a:lnTo>
                <a:close/>
                <a:moveTo>
                  <a:pt x="4672756" y="21952"/>
                </a:moveTo>
                <a:lnTo>
                  <a:pt x="4676598" y="21952"/>
                </a:lnTo>
                <a:lnTo>
                  <a:pt x="4676598" y="35124"/>
                </a:lnTo>
                <a:lnTo>
                  <a:pt x="4672756" y="35124"/>
                </a:lnTo>
                <a:close/>
                <a:moveTo>
                  <a:pt x="3939331" y="21952"/>
                </a:moveTo>
                <a:lnTo>
                  <a:pt x="3943173" y="21952"/>
                </a:lnTo>
                <a:lnTo>
                  <a:pt x="3943173" y="35124"/>
                </a:lnTo>
                <a:lnTo>
                  <a:pt x="3939331" y="35124"/>
                </a:lnTo>
                <a:close/>
                <a:moveTo>
                  <a:pt x="3205906" y="21952"/>
                </a:moveTo>
                <a:lnTo>
                  <a:pt x="3209748" y="21952"/>
                </a:lnTo>
                <a:lnTo>
                  <a:pt x="3209748" y="35124"/>
                </a:lnTo>
                <a:lnTo>
                  <a:pt x="3205906" y="35124"/>
                </a:lnTo>
                <a:close/>
                <a:moveTo>
                  <a:pt x="2472482" y="21952"/>
                </a:moveTo>
                <a:lnTo>
                  <a:pt x="2476323" y="21952"/>
                </a:lnTo>
                <a:lnTo>
                  <a:pt x="2476323" y="35124"/>
                </a:lnTo>
                <a:lnTo>
                  <a:pt x="2472482" y="35124"/>
                </a:lnTo>
                <a:close/>
                <a:moveTo>
                  <a:pt x="1739057" y="21952"/>
                </a:moveTo>
                <a:lnTo>
                  <a:pt x="1742899" y="21952"/>
                </a:lnTo>
                <a:lnTo>
                  <a:pt x="1742899" y="35124"/>
                </a:lnTo>
                <a:lnTo>
                  <a:pt x="1739057" y="35124"/>
                </a:lnTo>
                <a:close/>
                <a:moveTo>
                  <a:pt x="1005632" y="21952"/>
                </a:moveTo>
                <a:lnTo>
                  <a:pt x="1009473" y="21952"/>
                </a:lnTo>
                <a:lnTo>
                  <a:pt x="1009473" y="35124"/>
                </a:lnTo>
                <a:lnTo>
                  <a:pt x="1005632" y="35124"/>
                </a:lnTo>
                <a:close/>
                <a:moveTo>
                  <a:pt x="272207" y="21952"/>
                </a:moveTo>
                <a:lnTo>
                  <a:pt x="276048" y="21952"/>
                </a:lnTo>
                <a:lnTo>
                  <a:pt x="276048" y="35124"/>
                </a:lnTo>
                <a:lnTo>
                  <a:pt x="272207" y="35124"/>
                </a:lnTo>
                <a:close/>
                <a:moveTo>
                  <a:pt x="9548440" y="4391"/>
                </a:moveTo>
                <a:lnTo>
                  <a:pt x="9548440" y="272207"/>
                </a:lnTo>
                <a:lnTo>
                  <a:pt x="9555025" y="272207"/>
                </a:lnTo>
                <a:lnTo>
                  <a:pt x="9555025" y="276048"/>
                </a:lnTo>
                <a:lnTo>
                  <a:pt x="9548440" y="276048"/>
                </a:lnTo>
                <a:lnTo>
                  <a:pt x="9548440" y="544413"/>
                </a:lnTo>
                <a:lnTo>
                  <a:pt x="9816256" y="544413"/>
                </a:lnTo>
                <a:lnTo>
                  <a:pt x="9816256" y="538377"/>
                </a:lnTo>
                <a:lnTo>
                  <a:pt x="9820097" y="538377"/>
                </a:lnTo>
                <a:lnTo>
                  <a:pt x="9820097" y="544413"/>
                </a:lnTo>
                <a:lnTo>
                  <a:pt x="10087914" y="544413"/>
                </a:lnTo>
                <a:lnTo>
                  <a:pt x="10087914" y="276048"/>
                </a:lnTo>
                <a:lnTo>
                  <a:pt x="10081877" y="276048"/>
                </a:lnTo>
                <a:lnTo>
                  <a:pt x="10081877" y="272207"/>
                </a:lnTo>
                <a:lnTo>
                  <a:pt x="10087914" y="272207"/>
                </a:lnTo>
                <a:lnTo>
                  <a:pt x="10087914" y="4391"/>
                </a:lnTo>
                <a:lnTo>
                  <a:pt x="9820097" y="4391"/>
                </a:lnTo>
                <a:lnTo>
                  <a:pt x="9820097" y="10976"/>
                </a:lnTo>
                <a:lnTo>
                  <a:pt x="9816256" y="10976"/>
                </a:lnTo>
                <a:lnTo>
                  <a:pt x="9816256" y="4391"/>
                </a:lnTo>
                <a:close/>
                <a:moveTo>
                  <a:pt x="8805490" y="4391"/>
                </a:moveTo>
                <a:lnTo>
                  <a:pt x="8805490" y="272207"/>
                </a:lnTo>
                <a:lnTo>
                  <a:pt x="8812075" y="272207"/>
                </a:lnTo>
                <a:lnTo>
                  <a:pt x="8812075" y="276048"/>
                </a:lnTo>
                <a:lnTo>
                  <a:pt x="8805490" y="276048"/>
                </a:lnTo>
                <a:lnTo>
                  <a:pt x="8805490" y="544413"/>
                </a:lnTo>
                <a:lnTo>
                  <a:pt x="9073306" y="544413"/>
                </a:lnTo>
                <a:lnTo>
                  <a:pt x="9073306" y="538377"/>
                </a:lnTo>
                <a:lnTo>
                  <a:pt x="9077147" y="538377"/>
                </a:lnTo>
                <a:lnTo>
                  <a:pt x="9077147" y="544413"/>
                </a:lnTo>
                <a:lnTo>
                  <a:pt x="9344964" y="544413"/>
                </a:lnTo>
                <a:lnTo>
                  <a:pt x="9344964" y="276048"/>
                </a:lnTo>
                <a:lnTo>
                  <a:pt x="9338927" y="276048"/>
                </a:lnTo>
                <a:lnTo>
                  <a:pt x="9338927" y="272207"/>
                </a:lnTo>
                <a:lnTo>
                  <a:pt x="9344964" y="272207"/>
                </a:lnTo>
                <a:lnTo>
                  <a:pt x="9344964" y="4391"/>
                </a:lnTo>
                <a:lnTo>
                  <a:pt x="9077147" y="4391"/>
                </a:lnTo>
                <a:lnTo>
                  <a:pt x="9077147" y="10976"/>
                </a:lnTo>
                <a:lnTo>
                  <a:pt x="9073306" y="10976"/>
                </a:lnTo>
                <a:lnTo>
                  <a:pt x="9073306" y="4391"/>
                </a:lnTo>
                <a:close/>
                <a:moveTo>
                  <a:pt x="8072065" y="4391"/>
                </a:moveTo>
                <a:lnTo>
                  <a:pt x="8072065" y="272207"/>
                </a:lnTo>
                <a:lnTo>
                  <a:pt x="8078651" y="272207"/>
                </a:lnTo>
                <a:lnTo>
                  <a:pt x="8078651" y="276048"/>
                </a:lnTo>
                <a:lnTo>
                  <a:pt x="8072065" y="276048"/>
                </a:lnTo>
                <a:lnTo>
                  <a:pt x="8072065" y="516973"/>
                </a:lnTo>
                <a:cubicBezTo>
                  <a:pt x="8072065" y="515144"/>
                  <a:pt x="8088895" y="500509"/>
                  <a:pt x="8122555" y="473069"/>
                </a:cubicBezTo>
                <a:cubicBezTo>
                  <a:pt x="8173411" y="423311"/>
                  <a:pt x="8207071" y="383797"/>
                  <a:pt x="8223535" y="354527"/>
                </a:cubicBezTo>
                <a:lnTo>
                  <a:pt x="8223535" y="345747"/>
                </a:lnTo>
                <a:cubicBezTo>
                  <a:pt x="8204875" y="328185"/>
                  <a:pt x="8184387" y="313550"/>
                  <a:pt x="8162069" y="301842"/>
                </a:cubicBezTo>
                <a:cubicBezTo>
                  <a:pt x="8159873" y="301842"/>
                  <a:pt x="8156215" y="303306"/>
                  <a:pt x="8151093" y="306233"/>
                </a:cubicBezTo>
                <a:cubicBezTo>
                  <a:pt x="8126945" y="344283"/>
                  <a:pt x="8110115" y="363308"/>
                  <a:pt x="8100603" y="363308"/>
                </a:cubicBezTo>
                <a:lnTo>
                  <a:pt x="8096212" y="363308"/>
                </a:lnTo>
                <a:cubicBezTo>
                  <a:pt x="8093285" y="362577"/>
                  <a:pt x="8090359" y="358918"/>
                  <a:pt x="8087431" y="352332"/>
                </a:cubicBezTo>
                <a:cubicBezTo>
                  <a:pt x="8087431" y="346112"/>
                  <a:pt x="8098407" y="328551"/>
                  <a:pt x="8120359" y="299647"/>
                </a:cubicBezTo>
                <a:cubicBezTo>
                  <a:pt x="8180362" y="197935"/>
                  <a:pt x="8210363" y="135006"/>
                  <a:pt x="8210363" y="110859"/>
                </a:cubicBezTo>
                <a:cubicBezTo>
                  <a:pt x="8213656" y="83052"/>
                  <a:pt x="8218047" y="69149"/>
                  <a:pt x="8223535" y="69149"/>
                </a:cubicBezTo>
                <a:lnTo>
                  <a:pt x="8225729" y="69149"/>
                </a:lnTo>
                <a:cubicBezTo>
                  <a:pt x="8234511" y="69149"/>
                  <a:pt x="8246951" y="81589"/>
                  <a:pt x="8263049" y="106468"/>
                </a:cubicBezTo>
                <a:lnTo>
                  <a:pt x="8263049" y="117444"/>
                </a:lnTo>
                <a:cubicBezTo>
                  <a:pt x="8247316" y="137567"/>
                  <a:pt x="8231949" y="166836"/>
                  <a:pt x="8216949" y="205253"/>
                </a:cubicBezTo>
                <a:lnTo>
                  <a:pt x="8219144" y="209643"/>
                </a:lnTo>
                <a:cubicBezTo>
                  <a:pt x="8231949" y="209643"/>
                  <a:pt x="8252439" y="204521"/>
                  <a:pt x="8280610" y="194277"/>
                </a:cubicBezTo>
                <a:cubicBezTo>
                  <a:pt x="8293416" y="184032"/>
                  <a:pt x="8302197" y="178910"/>
                  <a:pt x="8306953" y="178910"/>
                </a:cubicBezTo>
                <a:cubicBezTo>
                  <a:pt x="8328905" y="187691"/>
                  <a:pt x="8339881" y="197204"/>
                  <a:pt x="8339881" y="207448"/>
                </a:cubicBezTo>
                <a:lnTo>
                  <a:pt x="8339881" y="211838"/>
                </a:lnTo>
                <a:cubicBezTo>
                  <a:pt x="8321222" y="233791"/>
                  <a:pt x="8310977" y="252084"/>
                  <a:pt x="8309148" y="266719"/>
                </a:cubicBezTo>
                <a:lnTo>
                  <a:pt x="8306410" y="272207"/>
                </a:lnTo>
                <a:lnTo>
                  <a:pt x="8306404" y="272207"/>
                </a:lnTo>
                <a:lnTo>
                  <a:pt x="8306404" y="272219"/>
                </a:lnTo>
                <a:lnTo>
                  <a:pt x="8293782" y="297520"/>
                </a:lnTo>
                <a:cubicBezTo>
                  <a:pt x="8280611" y="324275"/>
                  <a:pt x="8274025" y="338886"/>
                  <a:pt x="8274025" y="341356"/>
                </a:cubicBezTo>
                <a:lnTo>
                  <a:pt x="8274025" y="345747"/>
                </a:lnTo>
                <a:cubicBezTo>
                  <a:pt x="8332930" y="394041"/>
                  <a:pt x="8366590" y="418189"/>
                  <a:pt x="8375004" y="418189"/>
                </a:cubicBezTo>
                <a:lnTo>
                  <a:pt x="8375004" y="415993"/>
                </a:lnTo>
                <a:cubicBezTo>
                  <a:pt x="8367687" y="396236"/>
                  <a:pt x="8364028" y="385992"/>
                  <a:pt x="8364028" y="385260"/>
                </a:cubicBezTo>
                <a:cubicBezTo>
                  <a:pt x="8371346" y="348673"/>
                  <a:pt x="8375004" y="325258"/>
                  <a:pt x="8375004" y="315013"/>
                </a:cubicBezTo>
                <a:lnTo>
                  <a:pt x="8375004" y="276048"/>
                </a:lnTo>
                <a:lnTo>
                  <a:pt x="8364028" y="276048"/>
                </a:lnTo>
                <a:lnTo>
                  <a:pt x="8364028" y="272207"/>
                </a:lnTo>
                <a:lnTo>
                  <a:pt x="8375004" y="272207"/>
                </a:lnTo>
                <a:lnTo>
                  <a:pt x="8375004" y="121835"/>
                </a:lnTo>
                <a:cubicBezTo>
                  <a:pt x="8375004" y="105370"/>
                  <a:pt x="8372078" y="84882"/>
                  <a:pt x="8366223" y="60369"/>
                </a:cubicBezTo>
                <a:cubicBezTo>
                  <a:pt x="8366223" y="51588"/>
                  <a:pt x="8370614" y="47197"/>
                  <a:pt x="8379395" y="47197"/>
                </a:cubicBezTo>
                <a:lnTo>
                  <a:pt x="8385980" y="47197"/>
                </a:lnTo>
                <a:cubicBezTo>
                  <a:pt x="8410860" y="60003"/>
                  <a:pt x="8423299" y="70247"/>
                  <a:pt x="8423299" y="77930"/>
                </a:cubicBezTo>
                <a:cubicBezTo>
                  <a:pt x="8413055" y="101712"/>
                  <a:pt x="8407933" y="129518"/>
                  <a:pt x="8407933" y="161348"/>
                </a:cubicBezTo>
                <a:lnTo>
                  <a:pt x="8407933" y="172325"/>
                </a:lnTo>
                <a:cubicBezTo>
                  <a:pt x="8407933" y="181837"/>
                  <a:pt x="8409396" y="189886"/>
                  <a:pt x="8412323" y="196472"/>
                </a:cubicBezTo>
                <a:lnTo>
                  <a:pt x="8421104" y="189886"/>
                </a:lnTo>
                <a:lnTo>
                  <a:pt x="8427689" y="189886"/>
                </a:lnTo>
                <a:cubicBezTo>
                  <a:pt x="8431714" y="189886"/>
                  <a:pt x="8464642" y="205985"/>
                  <a:pt x="8526474" y="238181"/>
                </a:cubicBezTo>
                <a:cubicBezTo>
                  <a:pt x="8541109" y="242571"/>
                  <a:pt x="8548426" y="255743"/>
                  <a:pt x="8548426" y="277695"/>
                </a:cubicBezTo>
                <a:lnTo>
                  <a:pt x="8548426" y="279890"/>
                </a:lnTo>
                <a:cubicBezTo>
                  <a:pt x="8547329" y="294525"/>
                  <a:pt x="8542938" y="301842"/>
                  <a:pt x="8535255" y="301842"/>
                </a:cubicBezTo>
                <a:cubicBezTo>
                  <a:pt x="8527572" y="301842"/>
                  <a:pt x="8518060" y="294525"/>
                  <a:pt x="8506717" y="279890"/>
                </a:cubicBezTo>
                <a:lnTo>
                  <a:pt x="8501778" y="276048"/>
                </a:lnTo>
                <a:lnTo>
                  <a:pt x="8497388" y="276048"/>
                </a:lnTo>
                <a:lnTo>
                  <a:pt x="8497388" y="272207"/>
                </a:lnTo>
                <a:cubicBezTo>
                  <a:pt x="8442141" y="227205"/>
                  <a:pt x="8414518" y="204155"/>
                  <a:pt x="8414518" y="203058"/>
                </a:cubicBezTo>
                <a:cubicBezTo>
                  <a:pt x="8410128" y="203423"/>
                  <a:pt x="8407933" y="209277"/>
                  <a:pt x="8407933" y="220619"/>
                </a:cubicBezTo>
                <a:lnTo>
                  <a:pt x="8407933" y="385260"/>
                </a:lnTo>
                <a:cubicBezTo>
                  <a:pt x="8407933" y="404286"/>
                  <a:pt x="8405737" y="420384"/>
                  <a:pt x="8401347" y="433555"/>
                </a:cubicBezTo>
                <a:cubicBezTo>
                  <a:pt x="8411957" y="456239"/>
                  <a:pt x="8466106" y="473069"/>
                  <a:pt x="8563793" y="484045"/>
                </a:cubicBezTo>
                <a:cubicBezTo>
                  <a:pt x="8566354" y="482582"/>
                  <a:pt x="8569281" y="481850"/>
                  <a:pt x="8572574" y="481850"/>
                </a:cubicBezTo>
                <a:cubicBezTo>
                  <a:pt x="8579159" y="481850"/>
                  <a:pt x="8583550" y="485509"/>
                  <a:pt x="8585745" y="492826"/>
                </a:cubicBezTo>
                <a:cubicBezTo>
                  <a:pt x="8584282" y="495387"/>
                  <a:pt x="8583550" y="497582"/>
                  <a:pt x="8583550" y="499412"/>
                </a:cubicBezTo>
                <a:cubicBezTo>
                  <a:pt x="8583550" y="503070"/>
                  <a:pt x="8541109" y="508924"/>
                  <a:pt x="8456227" y="516973"/>
                </a:cubicBezTo>
                <a:cubicBezTo>
                  <a:pt x="8450739" y="516973"/>
                  <a:pt x="8416348" y="492826"/>
                  <a:pt x="8353052" y="444531"/>
                </a:cubicBezTo>
                <a:lnTo>
                  <a:pt x="8343722" y="437397"/>
                </a:lnTo>
                <a:lnTo>
                  <a:pt x="8343722" y="442336"/>
                </a:lnTo>
                <a:lnTo>
                  <a:pt x="8339881" y="442336"/>
                </a:lnTo>
                <a:lnTo>
                  <a:pt x="8339881" y="434653"/>
                </a:lnTo>
                <a:cubicBezTo>
                  <a:pt x="8285733" y="394407"/>
                  <a:pt x="8257195" y="374284"/>
                  <a:pt x="8254267" y="374284"/>
                </a:cubicBezTo>
                <a:cubicBezTo>
                  <a:pt x="8250243" y="377211"/>
                  <a:pt x="8237072" y="393309"/>
                  <a:pt x="8214753" y="422579"/>
                </a:cubicBezTo>
                <a:cubicBezTo>
                  <a:pt x="8142678" y="497216"/>
                  <a:pt x="8099505" y="534535"/>
                  <a:pt x="8085236" y="534535"/>
                </a:cubicBezTo>
                <a:cubicBezTo>
                  <a:pt x="8079017" y="534535"/>
                  <a:pt x="8074626" y="531608"/>
                  <a:pt x="8072065" y="525754"/>
                </a:cubicBezTo>
                <a:lnTo>
                  <a:pt x="8072065" y="544413"/>
                </a:lnTo>
                <a:lnTo>
                  <a:pt x="8339881" y="544413"/>
                </a:lnTo>
                <a:lnTo>
                  <a:pt x="8339881" y="538377"/>
                </a:lnTo>
                <a:lnTo>
                  <a:pt x="8343722" y="538377"/>
                </a:lnTo>
                <a:lnTo>
                  <a:pt x="8343722" y="544413"/>
                </a:lnTo>
                <a:lnTo>
                  <a:pt x="8611539" y="544413"/>
                </a:lnTo>
                <a:lnTo>
                  <a:pt x="8611539" y="276048"/>
                </a:lnTo>
                <a:lnTo>
                  <a:pt x="8605502" y="276048"/>
                </a:lnTo>
                <a:lnTo>
                  <a:pt x="8605502" y="272207"/>
                </a:lnTo>
                <a:lnTo>
                  <a:pt x="8611539" y="272207"/>
                </a:lnTo>
                <a:lnTo>
                  <a:pt x="8611539" y="4391"/>
                </a:lnTo>
                <a:lnTo>
                  <a:pt x="8343722" y="4391"/>
                </a:lnTo>
                <a:lnTo>
                  <a:pt x="8343722" y="10976"/>
                </a:lnTo>
                <a:lnTo>
                  <a:pt x="8339881" y="10976"/>
                </a:lnTo>
                <a:lnTo>
                  <a:pt x="8339881" y="4391"/>
                </a:lnTo>
                <a:close/>
                <a:moveTo>
                  <a:pt x="7338640" y="4391"/>
                </a:moveTo>
                <a:lnTo>
                  <a:pt x="7338640" y="272207"/>
                </a:lnTo>
                <a:lnTo>
                  <a:pt x="7345226" y="272207"/>
                </a:lnTo>
                <a:lnTo>
                  <a:pt x="7345226" y="276048"/>
                </a:lnTo>
                <a:lnTo>
                  <a:pt x="7338640" y="276048"/>
                </a:lnTo>
                <a:lnTo>
                  <a:pt x="7338640" y="516973"/>
                </a:lnTo>
                <a:cubicBezTo>
                  <a:pt x="7338640" y="515144"/>
                  <a:pt x="7355470" y="500509"/>
                  <a:pt x="7389130" y="473069"/>
                </a:cubicBezTo>
                <a:cubicBezTo>
                  <a:pt x="7439986" y="423311"/>
                  <a:pt x="7473645" y="383797"/>
                  <a:pt x="7490110" y="354527"/>
                </a:cubicBezTo>
                <a:lnTo>
                  <a:pt x="7490110" y="345747"/>
                </a:lnTo>
                <a:cubicBezTo>
                  <a:pt x="7471450" y="328185"/>
                  <a:pt x="7450962" y="313550"/>
                  <a:pt x="7428643" y="301842"/>
                </a:cubicBezTo>
                <a:cubicBezTo>
                  <a:pt x="7426448" y="301842"/>
                  <a:pt x="7422789" y="303306"/>
                  <a:pt x="7417668" y="306233"/>
                </a:cubicBezTo>
                <a:cubicBezTo>
                  <a:pt x="7393521" y="344283"/>
                  <a:pt x="7376690" y="363308"/>
                  <a:pt x="7367177" y="363308"/>
                </a:cubicBezTo>
                <a:lnTo>
                  <a:pt x="7362787" y="363308"/>
                </a:lnTo>
                <a:cubicBezTo>
                  <a:pt x="7359861" y="362577"/>
                  <a:pt x="7356933" y="358918"/>
                  <a:pt x="7354006" y="352332"/>
                </a:cubicBezTo>
                <a:cubicBezTo>
                  <a:pt x="7354006" y="346112"/>
                  <a:pt x="7364982" y="328551"/>
                  <a:pt x="7386935" y="299647"/>
                </a:cubicBezTo>
                <a:cubicBezTo>
                  <a:pt x="7446937" y="197935"/>
                  <a:pt x="7476939" y="135006"/>
                  <a:pt x="7476939" y="110859"/>
                </a:cubicBezTo>
                <a:cubicBezTo>
                  <a:pt x="7480231" y="83052"/>
                  <a:pt x="7484621" y="69149"/>
                  <a:pt x="7490110" y="69149"/>
                </a:cubicBezTo>
                <a:lnTo>
                  <a:pt x="7492305" y="69149"/>
                </a:lnTo>
                <a:cubicBezTo>
                  <a:pt x="7501085" y="69149"/>
                  <a:pt x="7513525" y="81589"/>
                  <a:pt x="7529624" y="106468"/>
                </a:cubicBezTo>
                <a:lnTo>
                  <a:pt x="7529624" y="117444"/>
                </a:lnTo>
                <a:cubicBezTo>
                  <a:pt x="7513891" y="137567"/>
                  <a:pt x="7498525" y="166836"/>
                  <a:pt x="7483525" y="205253"/>
                </a:cubicBezTo>
                <a:lnTo>
                  <a:pt x="7485719" y="209643"/>
                </a:lnTo>
                <a:cubicBezTo>
                  <a:pt x="7498525" y="209643"/>
                  <a:pt x="7519013" y="204521"/>
                  <a:pt x="7547185" y="194277"/>
                </a:cubicBezTo>
                <a:cubicBezTo>
                  <a:pt x="7559991" y="184032"/>
                  <a:pt x="7568771" y="178910"/>
                  <a:pt x="7573527" y="178910"/>
                </a:cubicBezTo>
                <a:cubicBezTo>
                  <a:pt x="7595480" y="187691"/>
                  <a:pt x="7606457" y="197204"/>
                  <a:pt x="7606457" y="207448"/>
                </a:cubicBezTo>
                <a:lnTo>
                  <a:pt x="7606457" y="211838"/>
                </a:lnTo>
                <a:cubicBezTo>
                  <a:pt x="7587797" y="233791"/>
                  <a:pt x="7577553" y="252084"/>
                  <a:pt x="7575723" y="266719"/>
                </a:cubicBezTo>
                <a:lnTo>
                  <a:pt x="7572985" y="272207"/>
                </a:lnTo>
                <a:lnTo>
                  <a:pt x="7572979" y="272207"/>
                </a:lnTo>
                <a:lnTo>
                  <a:pt x="7572979" y="272219"/>
                </a:lnTo>
                <a:lnTo>
                  <a:pt x="7560356" y="297520"/>
                </a:lnTo>
                <a:cubicBezTo>
                  <a:pt x="7547185" y="324275"/>
                  <a:pt x="7540600" y="338886"/>
                  <a:pt x="7540600" y="341356"/>
                </a:cubicBezTo>
                <a:lnTo>
                  <a:pt x="7540600" y="345747"/>
                </a:lnTo>
                <a:cubicBezTo>
                  <a:pt x="7599505" y="394041"/>
                  <a:pt x="7633165" y="418189"/>
                  <a:pt x="7641580" y="418189"/>
                </a:cubicBezTo>
                <a:lnTo>
                  <a:pt x="7641580" y="415993"/>
                </a:lnTo>
                <a:cubicBezTo>
                  <a:pt x="7634263" y="396236"/>
                  <a:pt x="7630604" y="385992"/>
                  <a:pt x="7630604" y="385260"/>
                </a:cubicBezTo>
                <a:cubicBezTo>
                  <a:pt x="7637921" y="348673"/>
                  <a:pt x="7641580" y="325258"/>
                  <a:pt x="7641580" y="315013"/>
                </a:cubicBezTo>
                <a:lnTo>
                  <a:pt x="7641580" y="276048"/>
                </a:lnTo>
                <a:lnTo>
                  <a:pt x="7630604" y="276048"/>
                </a:lnTo>
                <a:lnTo>
                  <a:pt x="7630604" y="272207"/>
                </a:lnTo>
                <a:lnTo>
                  <a:pt x="7641580" y="272207"/>
                </a:lnTo>
                <a:lnTo>
                  <a:pt x="7641580" y="121835"/>
                </a:lnTo>
                <a:cubicBezTo>
                  <a:pt x="7641580" y="105370"/>
                  <a:pt x="7638653" y="84882"/>
                  <a:pt x="7632799" y="60369"/>
                </a:cubicBezTo>
                <a:cubicBezTo>
                  <a:pt x="7632799" y="51588"/>
                  <a:pt x="7637189" y="47197"/>
                  <a:pt x="7645971" y="47197"/>
                </a:cubicBezTo>
                <a:lnTo>
                  <a:pt x="7652555" y="47197"/>
                </a:lnTo>
                <a:cubicBezTo>
                  <a:pt x="7677435" y="60003"/>
                  <a:pt x="7689875" y="70247"/>
                  <a:pt x="7689875" y="77930"/>
                </a:cubicBezTo>
                <a:cubicBezTo>
                  <a:pt x="7679630" y="101712"/>
                  <a:pt x="7674507" y="129518"/>
                  <a:pt x="7674507" y="161348"/>
                </a:cubicBezTo>
                <a:lnTo>
                  <a:pt x="7674507" y="172325"/>
                </a:lnTo>
                <a:cubicBezTo>
                  <a:pt x="7674507" y="181837"/>
                  <a:pt x="7675971" y="189886"/>
                  <a:pt x="7678899" y="196472"/>
                </a:cubicBezTo>
                <a:lnTo>
                  <a:pt x="7687679" y="189886"/>
                </a:lnTo>
                <a:lnTo>
                  <a:pt x="7694265" y="189886"/>
                </a:lnTo>
                <a:cubicBezTo>
                  <a:pt x="7698289" y="189886"/>
                  <a:pt x="7731217" y="205985"/>
                  <a:pt x="7793049" y="238181"/>
                </a:cubicBezTo>
                <a:cubicBezTo>
                  <a:pt x="7807685" y="242571"/>
                  <a:pt x="7815001" y="255743"/>
                  <a:pt x="7815001" y="277695"/>
                </a:cubicBezTo>
                <a:lnTo>
                  <a:pt x="7815001" y="279890"/>
                </a:lnTo>
                <a:cubicBezTo>
                  <a:pt x="7813903" y="294525"/>
                  <a:pt x="7809514" y="301842"/>
                  <a:pt x="7801830" y="301842"/>
                </a:cubicBezTo>
                <a:cubicBezTo>
                  <a:pt x="7794147" y="301842"/>
                  <a:pt x="7784635" y="294525"/>
                  <a:pt x="7773293" y="279890"/>
                </a:cubicBezTo>
                <a:lnTo>
                  <a:pt x="7768353" y="276048"/>
                </a:lnTo>
                <a:lnTo>
                  <a:pt x="7763963" y="276048"/>
                </a:lnTo>
                <a:lnTo>
                  <a:pt x="7763963" y="272207"/>
                </a:lnTo>
                <a:cubicBezTo>
                  <a:pt x="7708717" y="227205"/>
                  <a:pt x="7681093" y="204155"/>
                  <a:pt x="7681093" y="203058"/>
                </a:cubicBezTo>
                <a:cubicBezTo>
                  <a:pt x="7676703" y="203423"/>
                  <a:pt x="7674507" y="209277"/>
                  <a:pt x="7674507" y="220619"/>
                </a:cubicBezTo>
                <a:lnTo>
                  <a:pt x="7674507" y="385260"/>
                </a:lnTo>
                <a:cubicBezTo>
                  <a:pt x="7674507" y="404286"/>
                  <a:pt x="7672313" y="420384"/>
                  <a:pt x="7667922" y="433555"/>
                </a:cubicBezTo>
                <a:cubicBezTo>
                  <a:pt x="7678533" y="456239"/>
                  <a:pt x="7732681" y="473069"/>
                  <a:pt x="7830368" y="484045"/>
                </a:cubicBezTo>
                <a:cubicBezTo>
                  <a:pt x="7832929" y="482582"/>
                  <a:pt x="7835856" y="481850"/>
                  <a:pt x="7839149" y="481850"/>
                </a:cubicBezTo>
                <a:cubicBezTo>
                  <a:pt x="7845735" y="481850"/>
                  <a:pt x="7850125" y="485509"/>
                  <a:pt x="7852320" y="492826"/>
                </a:cubicBezTo>
                <a:cubicBezTo>
                  <a:pt x="7850857" y="495387"/>
                  <a:pt x="7850125" y="497582"/>
                  <a:pt x="7850125" y="499412"/>
                </a:cubicBezTo>
                <a:cubicBezTo>
                  <a:pt x="7850125" y="503070"/>
                  <a:pt x="7807685" y="508924"/>
                  <a:pt x="7722803" y="516973"/>
                </a:cubicBezTo>
                <a:cubicBezTo>
                  <a:pt x="7717315" y="516973"/>
                  <a:pt x="7682923" y="492826"/>
                  <a:pt x="7619627" y="444531"/>
                </a:cubicBezTo>
                <a:lnTo>
                  <a:pt x="7610297" y="437397"/>
                </a:lnTo>
                <a:lnTo>
                  <a:pt x="7610297" y="442336"/>
                </a:lnTo>
                <a:lnTo>
                  <a:pt x="7606457" y="442336"/>
                </a:lnTo>
                <a:lnTo>
                  <a:pt x="7606457" y="434653"/>
                </a:lnTo>
                <a:cubicBezTo>
                  <a:pt x="7552307" y="394407"/>
                  <a:pt x="7523769" y="374284"/>
                  <a:pt x="7520843" y="374284"/>
                </a:cubicBezTo>
                <a:cubicBezTo>
                  <a:pt x="7516819" y="377211"/>
                  <a:pt x="7503647" y="393309"/>
                  <a:pt x="7481329" y="422579"/>
                </a:cubicBezTo>
                <a:cubicBezTo>
                  <a:pt x="7409253" y="497216"/>
                  <a:pt x="7366081" y="534535"/>
                  <a:pt x="7351811" y="534535"/>
                </a:cubicBezTo>
                <a:cubicBezTo>
                  <a:pt x="7345591" y="534535"/>
                  <a:pt x="7341201" y="531608"/>
                  <a:pt x="7338640" y="525754"/>
                </a:cubicBezTo>
                <a:lnTo>
                  <a:pt x="7338640" y="544413"/>
                </a:lnTo>
                <a:lnTo>
                  <a:pt x="7606457" y="544413"/>
                </a:lnTo>
                <a:lnTo>
                  <a:pt x="7606457" y="538377"/>
                </a:lnTo>
                <a:lnTo>
                  <a:pt x="7610297" y="538377"/>
                </a:lnTo>
                <a:lnTo>
                  <a:pt x="7610297" y="544413"/>
                </a:lnTo>
                <a:lnTo>
                  <a:pt x="7878113" y="544413"/>
                </a:lnTo>
                <a:lnTo>
                  <a:pt x="7878113" y="276048"/>
                </a:lnTo>
                <a:lnTo>
                  <a:pt x="7872077" y="276048"/>
                </a:lnTo>
                <a:lnTo>
                  <a:pt x="7872077" y="272207"/>
                </a:lnTo>
                <a:lnTo>
                  <a:pt x="7878113" y="272207"/>
                </a:lnTo>
                <a:lnTo>
                  <a:pt x="7878113" y="4391"/>
                </a:lnTo>
                <a:lnTo>
                  <a:pt x="7610297" y="4391"/>
                </a:lnTo>
                <a:lnTo>
                  <a:pt x="7610297" y="10976"/>
                </a:lnTo>
                <a:lnTo>
                  <a:pt x="7606457" y="10976"/>
                </a:lnTo>
                <a:lnTo>
                  <a:pt x="7606457" y="4391"/>
                </a:lnTo>
                <a:close/>
                <a:moveTo>
                  <a:pt x="6605215" y="4391"/>
                </a:moveTo>
                <a:lnTo>
                  <a:pt x="6605215" y="272207"/>
                </a:lnTo>
                <a:lnTo>
                  <a:pt x="6611801" y="272207"/>
                </a:lnTo>
                <a:lnTo>
                  <a:pt x="6611801" y="276048"/>
                </a:lnTo>
                <a:lnTo>
                  <a:pt x="6605215" y="276048"/>
                </a:lnTo>
                <a:lnTo>
                  <a:pt x="6605215" y="544413"/>
                </a:lnTo>
                <a:lnTo>
                  <a:pt x="6873031" y="544413"/>
                </a:lnTo>
                <a:lnTo>
                  <a:pt x="6873031" y="538377"/>
                </a:lnTo>
                <a:lnTo>
                  <a:pt x="6876873" y="538377"/>
                </a:lnTo>
                <a:lnTo>
                  <a:pt x="6876873" y="544413"/>
                </a:lnTo>
                <a:lnTo>
                  <a:pt x="7144689" y="544413"/>
                </a:lnTo>
                <a:lnTo>
                  <a:pt x="7144689" y="276048"/>
                </a:lnTo>
                <a:lnTo>
                  <a:pt x="7138653" y="276048"/>
                </a:lnTo>
                <a:lnTo>
                  <a:pt x="7138653" y="272207"/>
                </a:lnTo>
                <a:lnTo>
                  <a:pt x="7144689" y="272207"/>
                </a:lnTo>
                <a:lnTo>
                  <a:pt x="7144689" y="4391"/>
                </a:lnTo>
                <a:lnTo>
                  <a:pt x="6876873" y="4391"/>
                </a:lnTo>
                <a:lnTo>
                  <a:pt x="6876873" y="10976"/>
                </a:lnTo>
                <a:lnTo>
                  <a:pt x="6873031" y="10976"/>
                </a:lnTo>
                <a:lnTo>
                  <a:pt x="6873031" y="4391"/>
                </a:lnTo>
                <a:close/>
                <a:moveTo>
                  <a:pt x="5871790" y="4391"/>
                </a:moveTo>
                <a:lnTo>
                  <a:pt x="5871790" y="272207"/>
                </a:lnTo>
                <a:lnTo>
                  <a:pt x="5878376" y="272207"/>
                </a:lnTo>
                <a:lnTo>
                  <a:pt x="5878376" y="276048"/>
                </a:lnTo>
                <a:lnTo>
                  <a:pt x="5871790" y="276048"/>
                </a:lnTo>
                <a:lnTo>
                  <a:pt x="5871790" y="544413"/>
                </a:lnTo>
                <a:lnTo>
                  <a:pt x="6139606" y="544413"/>
                </a:lnTo>
                <a:lnTo>
                  <a:pt x="6139606" y="538377"/>
                </a:lnTo>
                <a:lnTo>
                  <a:pt x="6143448" y="538377"/>
                </a:lnTo>
                <a:lnTo>
                  <a:pt x="6143448" y="544413"/>
                </a:lnTo>
                <a:lnTo>
                  <a:pt x="6411264" y="544413"/>
                </a:lnTo>
                <a:lnTo>
                  <a:pt x="6411264" y="276048"/>
                </a:lnTo>
                <a:lnTo>
                  <a:pt x="6405227" y="276048"/>
                </a:lnTo>
                <a:lnTo>
                  <a:pt x="6405227" y="272207"/>
                </a:lnTo>
                <a:lnTo>
                  <a:pt x="6411264" y="272207"/>
                </a:lnTo>
                <a:lnTo>
                  <a:pt x="6411264" y="4391"/>
                </a:lnTo>
                <a:lnTo>
                  <a:pt x="6143448" y="4391"/>
                </a:lnTo>
                <a:lnTo>
                  <a:pt x="6143448" y="10976"/>
                </a:lnTo>
                <a:lnTo>
                  <a:pt x="6139606" y="10976"/>
                </a:lnTo>
                <a:lnTo>
                  <a:pt x="6139606" y="4391"/>
                </a:lnTo>
                <a:close/>
                <a:moveTo>
                  <a:pt x="5138365" y="4391"/>
                </a:moveTo>
                <a:lnTo>
                  <a:pt x="5138365" y="272207"/>
                </a:lnTo>
                <a:lnTo>
                  <a:pt x="5144951" y="272207"/>
                </a:lnTo>
                <a:lnTo>
                  <a:pt x="5144951" y="276048"/>
                </a:lnTo>
                <a:lnTo>
                  <a:pt x="5138365" y="276048"/>
                </a:lnTo>
                <a:lnTo>
                  <a:pt x="5138365" y="544413"/>
                </a:lnTo>
                <a:lnTo>
                  <a:pt x="5406181" y="544413"/>
                </a:lnTo>
                <a:lnTo>
                  <a:pt x="5406181" y="538377"/>
                </a:lnTo>
                <a:lnTo>
                  <a:pt x="5410023" y="538377"/>
                </a:lnTo>
                <a:lnTo>
                  <a:pt x="5410023" y="544413"/>
                </a:lnTo>
                <a:lnTo>
                  <a:pt x="5677839" y="544413"/>
                </a:lnTo>
                <a:lnTo>
                  <a:pt x="5677839" y="276048"/>
                </a:lnTo>
                <a:lnTo>
                  <a:pt x="5671802" y="276048"/>
                </a:lnTo>
                <a:lnTo>
                  <a:pt x="5671802" y="272207"/>
                </a:lnTo>
                <a:lnTo>
                  <a:pt x="5677839" y="272207"/>
                </a:lnTo>
                <a:lnTo>
                  <a:pt x="5677839" y="4391"/>
                </a:lnTo>
                <a:lnTo>
                  <a:pt x="5410023" y="4391"/>
                </a:lnTo>
                <a:lnTo>
                  <a:pt x="5410023" y="10976"/>
                </a:lnTo>
                <a:lnTo>
                  <a:pt x="5406181" y="10976"/>
                </a:lnTo>
                <a:lnTo>
                  <a:pt x="5406181" y="4391"/>
                </a:lnTo>
                <a:close/>
                <a:moveTo>
                  <a:pt x="4404940" y="4391"/>
                </a:moveTo>
                <a:lnTo>
                  <a:pt x="4404940" y="272207"/>
                </a:lnTo>
                <a:lnTo>
                  <a:pt x="4411526" y="272207"/>
                </a:lnTo>
                <a:lnTo>
                  <a:pt x="4411526" y="276048"/>
                </a:lnTo>
                <a:lnTo>
                  <a:pt x="4404940" y="276048"/>
                </a:lnTo>
                <a:lnTo>
                  <a:pt x="4404940" y="544413"/>
                </a:lnTo>
                <a:lnTo>
                  <a:pt x="4672756" y="544413"/>
                </a:lnTo>
                <a:lnTo>
                  <a:pt x="4672756" y="538377"/>
                </a:lnTo>
                <a:lnTo>
                  <a:pt x="4676598" y="538377"/>
                </a:lnTo>
                <a:lnTo>
                  <a:pt x="4676598" y="544413"/>
                </a:lnTo>
                <a:lnTo>
                  <a:pt x="4944414" y="544413"/>
                </a:lnTo>
                <a:lnTo>
                  <a:pt x="4944414" y="276048"/>
                </a:lnTo>
                <a:lnTo>
                  <a:pt x="4938377" y="276048"/>
                </a:lnTo>
                <a:lnTo>
                  <a:pt x="4938377" y="272207"/>
                </a:lnTo>
                <a:lnTo>
                  <a:pt x="4944414" y="272207"/>
                </a:lnTo>
                <a:lnTo>
                  <a:pt x="4944414" y="4391"/>
                </a:lnTo>
                <a:lnTo>
                  <a:pt x="4676598" y="4391"/>
                </a:lnTo>
                <a:lnTo>
                  <a:pt x="4676598" y="10976"/>
                </a:lnTo>
                <a:lnTo>
                  <a:pt x="4672756" y="10976"/>
                </a:lnTo>
                <a:lnTo>
                  <a:pt x="4672756" y="4391"/>
                </a:lnTo>
                <a:close/>
                <a:moveTo>
                  <a:pt x="3671515" y="4391"/>
                </a:moveTo>
                <a:lnTo>
                  <a:pt x="3671515" y="272207"/>
                </a:lnTo>
                <a:lnTo>
                  <a:pt x="3678101" y="272207"/>
                </a:lnTo>
                <a:lnTo>
                  <a:pt x="3678101" y="276048"/>
                </a:lnTo>
                <a:lnTo>
                  <a:pt x="3671515" y="276048"/>
                </a:lnTo>
                <a:lnTo>
                  <a:pt x="3671515" y="544413"/>
                </a:lnTo>
                <a:lnTo>
                  <a:pt x="3939331" y="544413"/>
                </a:lnTo>
                <a:lnTo>
                  <a:pt x="3939331" y="538377"/>
                </a:lnTo>
                <a:lnTo>
                  <a:pt x="3943173" y="538377"/>
                </a:lnTo>
                <a:lnTo>
                  <a:pt x="3943173" y="544413"/>
                </a:lnTo>
                <a:lnTo>
                  <a:pt x="4210989" y="544413"/>
                </a:lnTo>
                <a:lnTo>
                  <a:pt x="4210989" y="276048"/>
                </a:lnTo>
                <a:lnTo>
                  <a:pt x="4204952" y="276048"/>
                </a:lnTo>
                <a:lnTo>
                  <a:pt x="4204952" y="272207"/>
                </a:lnTo>
                <a:lnTo>
                  <a:pt x="4210989" y="272207"/>
                </a:lnTo>
                <a:lnTo>
                  <a:pt x="4210989" y="4391"/>
                </a:lnTo>
                <a:lnTo>
                  <a:pt x="3943173" y="4391"/>
                </a:lnTo>
                <a:lnTo>
                  <a:pt x="3943173" y="10976"/>
                </a:lnTo>
                <a:lnTo>
                  <a:pt x="3939331" y="10976"/>
                </a:lnTo>
                <a:lnTo>
                  <a:pt x="3939331" y="4391"/>
                </a:lnTo>
                <a:close/>
                <a:moveTo>
                  <a:pt x="2938091" y="4391"/>
                </a:moveTo>
                <a:lnTo>
                  <a:pt x="2938091" y="272207"/>
                </a:lnTo>
                <a:lnTo>
                  <a:pt x="2944676" y="272207"/>
                </a:lnTo>
                <a:lnTo>
                  <a:pt x="2944676" y="276048"/>
                </a:lnTo>
                <a:lnTo>
                  <a:pt x="2938091" y="276048"/>
                </a:lnTo>
                <a:lnTo>
                  <a:pt x="2938091" y="544413"/>
                </a:lnTo>
                <a:lnTo>
                  <a:pt x="3205906" y="544413"/>
                </a:lnTo>
                <a:lnTo>
                  <a:pt x="3205906" y="538377"/>
                </a:lnTo>
                <a:lnTo>
                  <a:pt x="3209748" y="538377"/>
                </a:lnTo>
                <a:lnTo>
                  <a:pt x="3209748" y="544413"/>
                </a:lnTo>
                <a:lnTo>
                  <a:pt x="3477564" y="544413"/>
                </a:lnTo>
                <a:lnTo>
                  <a:pt x="3477564" y="276048"/>
                </a:lnTo>
                <a:lnTo>
                  <a:pt x="3471527" y="276048"/>
                </a:lnTo>
                <a:lnTo>
                  <a:pt x="3471527" y="272207"/>
                </a:lnTo>
                <a:lnTo>
                  <a:pt x="3477564" y="272207"/>
                </a:lnTo>
                <a:lnTo>
                  <a:pt x="3477564" y="4391"/>
                </a:lnTo>
                <a:lnTo>
                  <a:pt x="3209748" y="4391"/>
                </a:lnTo>
                <a:lnTo>
                  <a:pt x="3209748" y="10976"/>
                </a:lnTo>
                <a:lnTo>
                  <a:pt x="3205906" y="10976"/>
                </a:lnTo>
                <a:lnTo>
                  <a:pt x="3205906" y="4391"/>
                </a:lnTo>
                <a:close/>
                <a:moveTo>
                  <a:pt x="2204666" y="4391"/>
                </a:moveTo>
                <a:lnTo>
                  <a:pt x="2204666" y="272207"/>
                </a:lnTo>
                <a:lnTo>
                  <a:pt x="2211251" y="272207"/>
                </a:lnTo>
                <a:lnTo>
                  <a:pt x="2211251" y="276048"/>
                </a:lnTo>
                <a:lnTo>
                  <a:pt x="2204666" y="276048"/>
                </a:lnTo>
                <a:lnTo>
                  <a:pt x="2204666" y="544413"/>
                </a:lnTo>
                <a:lnTo>
                  <a:pt x="2472482" y="544413"/>
                </a:lnTo>
                <a:lnTo>
                  <a:pt x="2472482" y="538377"/>
                </a:lnTo>
                <a:lnTo>
                  <a:pt x="2476323" y="538377"/>
                </a:lnTo>
                <a:lnTo>
                  <a:pt x="2476323" y="544413"/>
                </a:lnTo>
                <a:lnTo>
                  <a:pt x="2744140" y="544413"/>
                </a:lnTo>
                <a:lnTo>
                  <a:pt x="2744140" y="276048"/>
                </a:lnTo>
                <a:lnTo>
                  <a:pt x="2738103" y="276048"/>
                </a:lnTo>
                <a:lnTo>
                  <a:pt x="2738103" y="272207"/>
                </a:lnTo>
                <a:lnTo>
                  <a:pt x="2744140" y="272207"/>
                </a:lnTo>
                <a:lnTo>
                  <a:pt x="2744140" y="4391"/>
                </a:lnTo>
                <a:lnTo>
                  <a:pt x="2476323" y="4391"/>
                </a:lnTo>
                <a:lnTo>
                  <a:pt x="2476323" y="10976"/>
                </a:lnTo>
                <a:lnTo>
                  <a:pt x="2472482" y="10976"/>
                </a:lnTo>
                <a:lnTo>
                  <a:pt x="2472482" y="4391"/>
                </a:lnTo>
                <a:close/>
                <a:moveTo>
                  <a:pt x="1471240" y="4391"/>
                </a:moveTo>
                <a:lnTo>
                  <a:pt x="1471240" y="272207"/>
                </a:lnTo>
                <a:lnTo>
                  <a:pt x="1477826" y="272207"/>
                </a:lnTo>
                <a:lnTo>
                  <a:pt x="1477826" y="276048"/>
                </a:lnTo>
                <a:lnTo>
                  <a:pt x="1471240" y="276048"/>
                </a:lnTo>
                <a:lnTo>
                  <a:pt x="1471240" y="544413"/>
                </a:lnTo>
                <a:lnTo>
                  <a:pt x="1739057" y="544413"/>
                </a:lnTo>
                <a:lnTo>
                  <a:pt x="1739057" y="538377"/>
                </a:lnTo>
                <a:lnTo>
                  <a:pt x="1742899" y="538377"/>
                </a:lnTo>
                <a:lnTo>
                  <a:pt x="1742899" y="544413"/>
                </a:lnTo>
                <a:lnTo>
                  <a:pt x="2010715" y="544413"/>
                </a:lnTo>
                <a:lnTo>
                  <a:pt x="2010715" y="276048"/>
                </a:lnTo>
                <a:lnTo>
                  <a:pt x="2004678" y="276048"/>
                </a:lnTo>
                <a:lnTo>
                  <a:pt x="2004678" y="272207"/>
                </a:lnTo>
                <a:lnTo>
                  <a:pt x="2010715" y="272207"/>
                </a:lnTo>
                <a:lnTo>
                  <a:pt x="2010715" y="4391"/>
                </a:lnTo>
                <a:lnTo>
                  <a:pt x="1742899" y="4391"/>
                </a:lnTo>
                <a:lnTo>
                  <a:pt x="1742899" y="10976"/>
                </a:lnTo>
                <a:lnTo>
                  <a:pt x="1739057" y="10976"/>
                </a:lnTo>
                <a:lnTo>
                  <a:pt x="1739057" y="4391"/>
                </a:lnTo>
                <a:close/>
                <a:moveTo>
                  <a:pt x="737816" y="4391"/>
                </a:moveTo>
                <a:lnTo>
                  <a:pt x="737816" y="272207"/>
                </a:lnTo>
                <a:lnTo>
                  <a:pt x="744401" y="272207"/>
                </a:lnTo>
                <a:lnTo>
                  <a:pt x="744401" y="276048"/>
                </a:lnTo>
                <a:lnTo>
                  <a:pt x="737816" y="276048"/>
                </a:lnTo>
                <a:lnTo>
                  <a:pt x="737816" y="544413"/>
                </a:lnTo>
                <a:lnTo>
                  <a:pt x="1005632" y="544413"/>
                </a:lnTo>
                <a:lnTo>
                  <a:pt x="1005632" y="538377"/>
                </a:lnTo>
                <a:lnTo>
                  <a:pt x="1009473" y="538377"/>
                </a:lnTo>
                <a:lnTo>
                  <a:pt x="1009473" y="544413"/>
                </a:lnTo>
                <a:lnTo>
                  <a:pt x="1277290" y="544413"/>
                </a:lnTo>
                <a:lnTo>
                  <a:pt x="1277290" y="276048"/>
                </a:lnTo>
                <a:lnTo>
                  <a:pt x="1271253" y="276048"/>
                </a:lnTo>
                <a:lnTo>
                  <a:pt x="1271253" y="272207"/>
                </a:lnTo>
                <a:lnTo>
                  <a:pt x="1277290" y="272207"/>
                </a:lnTo>
                <a:lnTo>
                  <a:pt x="1277290" y="4391"/>
                </a:lnTo>
                <a:lnTo>
                  <a:pt x="1009473" y="4391"/>
                </a:lnTo>
                <a:lnTo>
                  <a:pt x="1009473" y="10976"/>
                </a:lnTo>
                <a:lnTo>
                  <a:pt x="1005632" y="10976"/>
                </a:lnTo>
                <a:lnTo>
                  <a:pt x="1005632" y="4391"/>
                </a:lnTo>
                <a:close/>
                <a:moveTo>
                  <a:pt x="4391" y="4391"/>
                </a:moveTo>
                <a:lnTo>
                  <a:pt x="4391" y="272207"/>
                </a:lnTo>
                <a:lnTo>
                  <a:pt x="10976" y="272207"/>
                </a:lnTo>
                <a:lnTo>
                  <a:pt x="10976" y="276048"/>
                </a:lnTo>
                <a:lnTo>
                  <a:pt x="4391" y="276048"/>
                </a:lnTo>
                <a:lnTo>
                  <a:pt x="4391" y="544413"/>
                </a:lnTo>
                <a:lnTo>
                  <a:pt x="272207" y="544413"/>
                </a:lnTo>
                <a:lnTo>
                  <a:pt x="272207" y="538377"/>
                </a:lnTo>
                <a:lnTo>
                  <a:pt x="276048" y="538377"/>
                </a:lnTo>
                <a:lnTo>
                  <a:pt x="276048" y="544413"/>
                </a:lnTo>
                <a:lnTo>
                  <a:pt x="543865" y="544413"/>
                </a:lnTo>
                <a:lnTo>
                  <a:pt x="543865" y="276048"/>
                </a:lnTo>
                <a:lnTo>
                  <a:pt x="537828" y="276048"/>
                </a:lnTo>
                <a:lnTo>
                  <a:pt x="537828" y="272207"/>
                </a:lnTo>
                <a:lnTo>
                  <a:pt x="543865" y="272207"/>
                </a:lnTo>
                <a:lnTo>
                  <a:pt x="543865" y="4391"/>
                </a:lnTo>
                <a:lnTo>
                  <a:pt x="276048" y="4391"/>
                </a:lnTo>
                <a:lnTo>
                  <a:pt x="276048" y="10976"/>
                </a:lnTo>
                <a:lnTo>
                  <a:pt x="272207" y="10976"/>
                </a:lnTo>
                <a:lnTo>
                  <a:pt x="272207" y="4391"/>
                </a:lnTo>
                <a:close/>
                <a:moveTo>
                  <a:pt x="9544049" y="0"/>
                </a:moveTo>
                <a:lnTo>
                  <a:pt x="10092304" y="0"/>
                </a:lnTo>
                <a:lnTo>
                  <a:pt x="10092304" y="548804"/>
                </a:lnTo>
                <a:lnTo>
                  <a:pt x="9544049" y="548804"/>
                </a:lnTo>
                <a:close/>
                <a:moveTo>
                  <a:pt x="8801099" y="0"/>
                </a:moveTo>
                <a:lnTo>
                  <a:pt x="9349354" y="0"/>
                </a:lnTo>
                <a:lnTo>
                  <a:pt x="9349354" y="548804"/>
                </a:lnTo>
                <a:lnTo>
                  <a:pt x="8801099" y="548804"/>
                </a:lnTo>
                <a:close/>
                <a:moveTo>
                  <a:pt x="8067674" y="0"/>
                </a:moveTo>
                <a:lnTo>
                  <a:pt x="8615929" y="0"/>
                </a:lnTo>
                <a:lnTo>
                  <a:pt x="8615929" y="548804"/>
                </a:lnTo>
                <a:lnTo>
                  <a:pt x="8067674" y="548804"/>
                </a:lnTo>
                <a:close/>
                <a:moveTo>
                  <a:pt x="7334250" y="0"/>
                </a:moveTo>
                <a:lnTo>
                  <a:pt x="7882504" y="0"/>
                </a:lnTo>
                <a:lnTo>
                  <a:pt x="7882504" y="548804"/>
                </a:lnTo>
                <a:lnTo>
                  <a:pt x="7334250" y="548804"/>
                </a:lnTo>
                <a:close/>
                <a:moveTo>
                  <a:pt x="6600824" y="0"/>
                </a:moveTo>
                <a:lnTo>
                  <a:pt x="7149080" y="0"/>
                </a:lnTo>
                <a:lnTo>
                  <a:pt x="7149080" y="548804"/>
                </a:lnTo>
                <a:lnTo>
                  <a:pt x="6600824" y="548804"/>
                </a:lnTo>
                <a:close/>
                <a:moveTo>
                  <a:pt x="5867399" y="0"/>
                </a:moveTo>
                <a:lnTo>
                  <a:pt x="6415654" y="0"/>
                </a:lnTo>
                <a:lnTo>
                  <a:pt x="6415654" y="548804"/>
                </a:lnTo>
                <a:lnTo>
                  <a:pt x="5867399" y="548804"/>
                </a:lnTo>
                <a:close/>
                <a:moveTo>
                  <a:pt x="5133974" y="0"/>
                </a:moveTo>
                <a:lnTo>
                  <a:pt x="5682229" y="0"/>
                </a:lnTo>
                <a:lnTo>
                  <a:pt x="5682229" y="548804"/>
                </a:lnTo>
                <a:lnTo>
                  <a:pt x="5133974" y="548804"/>
                </a:lnTo>
                <a:close/>
                <a:moveTo>
                  <a:pt x="4400550" y="0"/>
                </a:moveTo>
                <a:lnTo>
                  <a:pt x="4948804" y="0"/>
                </a:lnTo>
                <a:lnTo>
                  <a:pt x="4948804" y="548804"/>
                </a:lnTo>
                <a:lnTo>
                  <a:pt x="4400550" y="548804"/>
                </a:lnTo>
                <a:close/>
                <a:moveTo>
                  <a:pt x="3667125" y="0"/>
                </a:moveTo>
                <a:lnTo>
                  <a:pt x="4215380" y="0"/>
                </a:lnTo>
                <a:lnTo>
                  <a:pt x="4215380" y="548804"/>
                </a:lnTo>
                <a:lnTo>
                  <a:pt x="3667125" y="548804"/>
                </a:lnTo>
                <a:close/>
                <a:moveTo>
                  <a:pt x="2933700" y="0"/>
                </a:moveTo>
                <a:lnTo>
                  <a:pt x="3481955" y="0"/>
                </a:lnTo>
                <a:lnTo>
                  <a:pt x="3481955" y="548804"/>
                </a:lnTo>
                <a:lnTo>
                  <a:pt x="2933700" y="548804"/>
                </a:lnTo>
                <a:close/>
                <a:moveTo>
                  <a:pt x="2200275" y="0"/>
                </a:moveTo>
                <a:lnTo>
                  <a:pt x="2748530" y="0"/>
                </a:lnTo>
                <a:lnTo>
                  <a:pt x="2748530" y="548804"/>
                </a:lnTo>
                <a:lnTo>
                  <a:pt x="2200275" y="548804"/>
                </a:lnTo>
                <a:close/>
                <a:moveTo>
                  <a:pt x="1466850" y="0"/>
                </a:moveTo>
                <a:lnTo>
                  <a:pt x="2015105" y="0"/>
                </a:lnTo>
                <a:lnTo>
                  <a:pt x="2015105" y="548804"/>
                </a:lnTo>
                <a:lnTo>
                  <a:pt x="1466850" y="548804"/>
                </a:lnTo>
                <a:close/>
                <a:moveTo>
                  <a:pt x="733425" y="0"/>
                </a:moveTo>
                <a:lnTo>
                  <a:pt x="1281680" y="0"/>
                </a:lnTo>
                <a:lnTo>
                  <a:pt x="1281680" y="548804"/>
                </a:lnTo>
                <a:lnTo>
                  <a:pt x="733425" y="548804"/>
                </a:lnTo>
                <a:close/>
                <a:moveTo>
                  <a:pt x="0" y="0"/>
                </a:moveTo>
                <a:lnTo>
                  <a:pt x="548255" y="0"/>
                </a:lnTo>
                <a:lnTo>
                  <a:pt x="548255" y="548804"/>
                </a:lnTo>
                <a:lnTo>
                  <a:pt x="0" y="548804"/>
                </a:lnTo>
                <a:close/>
              </a:path>
            </a:pathLst>
          </a:custGeom>
          <a:solidFill>
            <a:srgbClr val="00B05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4400">
              <a:solidFill>
                <a:srgbClr val="00B050"/>
              </a:solidFill>
              <a:latin typeface="字魂109号-方格习字体" panose="00000500000000000000" pitchFamily="2" charset="-122"/>
              <a:ea typeface="字魂109号-方格习字体" panose="00000500000000000000" pitchFamily="2" charset="-122"/>
            </a:endParaRPr>
          </a:p>
        </p:txBody>
      </p:sp>
      <p:pic>
        <p:nvPicPr>
          <p:cNvPr id="6" name="Aichitds5" descr="图片包含 文本&#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570" y="1907028"/>
            <a:ext cx="4496877" cy="52499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Scale>
                                      <p:cBhvr>
                                        <p:cTn id="1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17"/>
                                        </p:tgtEl>
                                        <p:attrNameLst>
                                          <p:attrName>ppt_x</p:attrName>
                                          <p:attrName>ppt_y</p:attrName>
                                        </p:attrNameLst>
                                      </p:cBhvr>
                                    </p:animMotion>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ichitds1" descr="图片包含 游戏机, 女人&#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25" name="Aichitds2"/>
          <p:cNvGrpSpPr/>
          <p:nvPr/>
        </p:nvGrpSpPr>
        <p:grpSpPr>
          <a:xfrm>
            <a:off x="1340632" y="1485338"/>
            <a:ext cx="9510736" cy="4304043"/>
            <a:chOff x="4600302" y="1790936"/>
            <a:chExt cx="3329261" cy="1841264"/>
          </a:xfrm>
        </p:grpSpPr>
        <p:grpSp>
          <p:nvGrpSpPr>
            <p:cNvPr id="26" name="组合 25"/>
            <p:cNvGrpSpPr/>
            <p:nvPr/>
          </p:nvGrpSpPr>
          <p:grpSpPr>
            <a:xfrm>
              <a:off x="4600302" y="1790936"/>
              <a:ext cx="3329261" cy="1841264"/>
              <a:chOff x="4600302" y="1778236"/>
              <a:chExt cx="3332654" cy="1955564"/>
            </a:xfrm>
          </p:grpSpPr>
          <p:sp>
            <p:nvSpPr>
              <p:cNvPr id="30" name="Aichitds2-1"/>
              <p:cNvSpPr/>
              <p:nvPr/>
            </p:nvSpPr>
            <p:spPr>
              <a:xfrm>
                <a:off x="4701304" y="1778236"/>
                <a:ext cx="3231652" cy="1765064"/>
              </a:xfrm>
              <a:prstGeom prst="rect">
                <a:avLst/>
              </a:prstGeom>
              <a:solidFill>
                <a:srgbClr val="FCE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sp>
            <p:nvSpPr>
              <p:cNvPr id="31" name="Aichitds2-2"/>
              <p:cNvSpPr/>
              <p:nvPr/>
            </p:nvSpPr>
            <p:spPr>
              <a:xfrm rot="5400000">
                <a:off x="5287407" y="1162482"/>
                <a:ext cx="1884213" cy="3258424"/>
              </a:xfrm>
              <a:custGeom>
                <a:avLst/>
                <a:gdLst>
                  <a:gd name="connsiteX0" fmla="*/ 0 w 2613004"/>
                  <a:gd name="connsiteY0" fmla="*/ 4368800 h 4368800"/>
                  <a:gd name="connsiteX1" fmla="*/ 0 w 2613004"/>
                  <a:gd name="connsiteY1" fmla="*/ 0 h 4368800"/>
                  <a:gd name="connsiteX2" fmla="*/ 2438596 w 2613004"/>
                  <a:gd name="connsiteY2" fmla="*/ 0 h 4368800"/>
                  <a:gd name="connsiteX3" fmla="*/ 2438596 w 2613004"/>
                  <a:gd name="connsiteY3" fmla="*/ 4194392 h 4368800"/>
                  <a:gd name="connsiteX4" fmla="*/ 2613004 w 2613004"/>
                  <a:gd name="connsiteY4" fmla="*/ 4368800 h 4368800"/>
                  <a:gd name="connsiteX5" fmla="*/ 2438596 w 2613004"/>
                  <a:gd name="connsiteY5" fmla="*/ 4368800 h 4368800"/>
                  <a:gd name="connsiteX6" fmla="*/ 2271691 w 2613004"/>
                  <a:gd name="connsiteY6" fmla="*/ 436880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3004" h="4368800">
                    <a:moveTo>
                      <a:pt x="0" y="4368800"/>
                    </a:moveTo>
                    <a:lnTo>
                      <a:pt x="0" y="0"/>
                    </a:lnTo>
                    <a:lnTo>
                      <a:pt x="2438596" y="0"/>
                    </a:lnTo>
                    <a:lnTo>
                      <a:pt x="2438596" y="4194392"/>
                    </a:lnTo>
                    <a:lnTo>
                      <a:pt x="2613004" y="4368800"/>
                    </a:lnTo>
                    <a:lnTo>
                      <a:pt x="2438596" y="4368800"/>
                    </a:lnTo>
                    <a:lnTo>
                      <a:pt x="2271691" y="4368800"/>
                    </a:lnTo>
                    <a:close/>
                  </a:path>
                </a:pathLst>
              </a:custGeom>
              <a:solidFill>
                <a:schemeClr val="bg1"/>
              </a:solidFill>
              <a:ln w="25400">
                <a:solidFill>
                  <a:srgbClr val="C1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sp>
          <p:nvSpPr>
            <p:cNvPr id="28" name="Aichitds2-3"/>
            <p:cNvSpPr/>
            <p:nvPr/>
          </p:nvSpPr>
          <p:spPr>
            <a:xfrm>
              <a:off x="7430281" y="2052737"/>
              <a:ext cx="345415" cy="422841"/>
            </a:xfrm>
            <a:prstGeom prst="ellipse">
              <a:avLst/>
            </a:prstGeom>
            <a:gradFill>
              <a:gsLst>
                <a:gs pos="100000">
                  <a:srgbClr val="C00000">
                    <a:alpha val="0"/>
                  </a:srgbClr>
                </a:gs>
                <a:gs pos="0">
                  <a:srgbClr val="C00000">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charset="-122"/>
                <a:ea typeface="微软雅黑 Light" panose="020B0502040204020203" charset="-122"/>
                <a:cs typeface="+mn-cs"/>
              </a:endParaRPr>
            </a:p>
          </p:txBody>
        </p:sp>
      </p:grpSp>
      <p:sp>
        <p:nvSpPr>
          <p:cNvPr id="32" name="Aichitds3"/>
          <p:cNvSpPr/>
          <p:nvPr/>
        </p:nvSpPr>
        <p:spPr>
          <a:xfrm>
            <a:off x="1807192" y="2267892"/>
            <a:ext cx="7047642" cy="2546458"/>
          </a:xfrm>
          <a:prstGeom prst="rect">
            <a:avLst/>
          </a:prstGeom>
          <a:noFill/>
          <a:ln w="9525">
            <a:noFill/>
            <a:miter lim="800000"/>
          </a:ln>
        </p:spPr>
        <p:txBody>
          <a:bodyPr wrap="square" lIns="91431" tIns="45716" rIns="91431" bIns="45716">
            <a:spAutoFit/>
          </a:bodyPr>
          <a:lstStyle/>
          <a:p>
            <a:pPr lvl="0" indent="457200" algn="just">
              <a:lnSpc>
                <a:spcPct val="150000"/>
              </a:lnSpc>
              <a:defRPr/>
            </a:pPr>
            <a:r>
              <a:rPr lang="zh-CN" altLang="en-US" dirty="0"/>
              <a:t>诚信体系建设不是一朝之功，也不可能一蹴而就，是一项长期和复杂的系统工程，需要全社会共同担当。</a:t>
            </a:r>
            <a:endParaRPr lang="en-US" altLang="zh-CN" dirty="0"/>
          </a:p>
          <a:p>
            <a:pPr lvl="0" indent="457200" algn="just">
              <a:lnSpc>
                <a:spcPct val="150000"/>
              </a:lnSpc>
              <a:defRPr/>
            </a:pPr>
            <a:r>
              <a:rPr lang="zh-CN" altLang="en-US" dirty="0"/>
              <a:t>每个人都应坚守诚信底线，从自身做起，从现在做起，从小事做起，用诚信带动诚信、用诚信激发诚信，把诚信铭刻在心里。</a:t>
            </a:r>
            <a:endParaRPr lang="en-US" altLang="zh-CN" dirty="0"/>
          </a:p>
          <a:p>
            <a:pPr lvl="0" indent="457200" algn="just">
              <a:lnSpc>
                <a:spcPct val="150000"/>
              </a:lnSpc>
              <a:defRPr/>
            </a:pPr>
            <a:r>
              <a:rPr lang="zh-CN" altLang="en-US" dirty="0"/>
              <a:t>相信在全社会的共同努力下，我们的诚信体系建设这张网会越织越牢，诚信之路会越走越宽。</a:t>
            </a:r>
          </a:p>
        </p:txBody>
      </p:sp>
      <p:sp>
        <p:nvSpPr>
          <p:cNvPr id="37" name="Aichitds4"/>
          <p:cNvSpPr txBox="1"/>
          <p:nvPr/>
        </p:nvSpPr>
        <p:spPr>
          <a:xfrm>
            <a:off x="9562279" y="2645799"/>
            <a:ext cx="738864" cy="599932"/>
          </a:xfrm>
          <a:custGeom>
            <a:avLst/>
            <a:gdLst/>
            <a:ahLst/>
            <a:cxnLst/>
            <a:rect l="l" t="t" r="r" b="b"/>
            <a:pathLst>
              <a:path w="738864" h="599932">
                <a:moveTo>
                  <a:pt x="402060" y="0"/>
                </a:moveTo>
                <a:lnTo>
                  <a:pt x="738864" y="0"/>
                </a:lnTo>
                <a:lnTo>
                  <a:pt x="738864" y="336804"/>
                </a:lnTo>
                <a:lnTo>
                  <a:pt x="593617" y="599932"/>
                </a:lnTo>
                <a:lnTo>
                  <a:pt x="431530" y="599932"/>
                </a:lnTo>
                <a:lnTo>
                  <a:pt x="576777" y="336804"/>
                </a:lnTo>
                <a:lnTo>
                  <a:pt x="402060" y="336804"/>
                </a:lnTo>
                <a:close/>
                <a:moveTo>
                  <a:pt x="0" y="0"/>
                </a:moveTo>
                <a:lnTo>
                  <a:pt x="336804" y="0"/>
                </a:lnTo>
                <a:lnTo>
                  <a:pt x="336804" y="336804"/>
                </a:lnTo>
                <a:lnTo>
                  <a:pt x="191557" y="599932"/>
                </a:lnTo>
                <a:lnTo>
                  <a:pt x="29470" y="599932"/>
                </a:lnTo>
                <a:lnTo>
                  <a:pt x="174717" y="336804"/>
                </a:lnTo>
                <a:lnTo>
                  <a:pt x="0" y="336804"/>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a:latin typeface="字魂143号-正酷超级黑" panose="00000500000000000000" pitchFamily="2" charset="-122"/>
              <a:ea typeface="字魂143号-正酷超级黑" panose="00000500000000000000" pitchFamily="2" charset="-122"/>
            </a:endParaRPr>
          </a:p>
        </p:txBody>
      </p:sp>
      <p:sp>
        <p:nvSpPr>
          <p:cNvPr id="40" name="Aichitds5"/>
          <p:cNvSpPr txBox="1"/>
          <p:nvPr/>
        </p:nvSpPr>
        <p:spPr>
          <a:xfrm>
            <a:off x="9562279" y="3634210"/>
            <a:ext cx="463934" cy="1013965"/>
          </a:xfrm>
          <a:custGeom>
            <a:avLst/>
            <a:gdLst/>
            <a:ahLst/>
            <a:cxnLst/>
            <a:rect l="l" t="t" r="r" b="b"/>
            <a:pathLst>
              <a:path w="463934" h="1013965">
                <a:moveTo>
                  <a:pt x="256451" y="915019"/>
                </a:moveTo>
                <a:lnTo>
                  <a:pt x="256451" y="953386"/>
                </a:lnTo>
                <a:lnTo>
                  <a:pt x="359435" y="953386"/>
                </a:lnTo>
                <a:lnTo>
                  <a:pt x="359435" y="915019"/>
                </a:lnTo>
                <a:close/>
                <a:moveTo>
                  <a:pt x="172650" y="854440"/>
                </a:moveTo>
                <a:lnTo>
                  <a:pt x="443236" y="854440"/>
                </a:lnTo>
                <a:lnTo>
                  <a:pt x="443236" y="1013965"/>
                </a:lnTo>
                <a:lnTo>
                  <a:pt x="172650" y="1013965"/>
                </a:lnTo>
                <a:close/>
                <a:moveTo>
                  <a:pt x="297847" y="751961"/>
                </a:moveTo>
                <a:lnTo>
                  <a:pt x="294818" y="779221"/>
                </a:lnTo>
                <a:lnTo>
                  <a:pt x="350349" y="779221"/>
                </a:lnTo>
                <a:lnTo>
                  <a:pt x="350349" y="751961"/>
                </a:lnTo>
                <a:close/>
                <a:moveTo>
                  <a:pt x="1010" y="695925"/>
                </a:moveTo>
                <a:lnTo>
                  <a:pt x="125701" y="695925"/>
                </a:lnTo>
                <a:lnTo>
                  <a:pt x="125701" y="953386"/>
                </a:lnTo>
                <a:lnTo>
                  <a:pt x="155991" y="953386"/>
                </a:lnTo>
                <a:lnTo>
                  <a:pt x="155991" y="1013965"/>
                </a:lnTo>
                <a:lnTo>
                  <a:pt x="40891" y="1013965"/>
                </a:lnTo>
                <a:lnTo>
                  <a:pt x="40891" y="756504"/>
                </a:lnTo>
                <a:lnTo>
                  <a:pt x="1010" y="756504"/>
                </a:lnTo>
                <a:close/>
                <a:moveTo>
                  <a:pt x="160030" y="616667"/>
                </a:moveTo>
                <a:lnTo>
                  <a:pt x="450304" y="616667"/>
                </a:lnTo>
                <a:lnTo>
                  <a:pt x="450304" y="677246"/>
                </a:lnTo>
                <a:lnTo>
                  <a:pt x="305924" y="677246"/>
                </a:lnTo>
                <a:lnTo>
                  <a:pt x="303905" y="696430"/>
                </a:lnTo>
                <a:lnTo>
                  <a:pt x="434149" y="696430"/>
                </a:lnTo>
                <a:lnTo>
                  <a:pt x="434149" y="779221"/>
                </a:lnTo>
                <a:lnTo>
                  <a:pt x="459391" y="779221"/>
                </a:lnTo>
                <a:lnTo>
                  <a:pt x="459391" y="839800"/>
                </a:lnTo>
                <a:lnTo>
                  <a:pt x="155991" y="839800"/>
                </a:lnTo>
                <a:lnTo>
                  <a:pt x="155991" y="779221"/>
                </a:lnTo>
                <a:lnTo>
                  <a:pt x="210512" y="779221"/>
                </a:lnTo>
                <a:lnTo>
                  <a:pt x="213541" y="751961"/>
                </a:lnTo>
                <a:lnTo>
                  <a:pt x="171641" y="751961"/>
                </a:lnTo>
                <a:lnTo>
                  <a:pt x="171641" y="696430"/>
                </a:lnTo>
                <a:lnTo>
                  <a:pt x="219599" y="696430"/>
                </a:lnTo>
                <a:lnTo>
                  <a:pt x="221618" y="677246"/>
                </a:lnTo>
                <a:lnTo>
                  <a:pt x="160030" y="677246"/>
                </a:lnTo>
                <a:close/>
                <a:moveTo>
                  <a:pt x="36852" y="610105"/>
                </a:moveTo>
                <a:lnTo>
                  <a:pt x="119139" y="610105"/>
                </a:lnTo>
                <a:lnTo>
                  <a:pt x="126206" y="684819"/>
                </a:lnTo>
                <a:lnTo>
                  <a:pt x="43920" y="684819"/>
                </a:lnTo>
                <a:close/>
                <a:moveTo>
                  <a:pt x="165583" y="325107"/>
                </a:moveTo>
                <a:lnTo>
                  <a:pt x="165583" y="386191"/>
                </a:lnTo>
                <a:lnTo>
                  <a:pt x="505" y="404365"/>
                </a:lnTo>
                <a:lnTo>
                  <a:pt x="505" y="343281"/>
                </a:lnTo>
                <a:close/>
                <a:moveTo>
                  <a:pt x="276139" y="283207"/>
                </a:moveTo>
                <a:lnTo>
                  <a:pt x="276139" y="343786"/>
                </a:lnTo>
                <a:lnTo>
                  <a:pt x="372056" y="343786"/>
                </a:lnTo>
                <a:lnTo>
                  <a:pt x="372056" y="283207"/>
                </a:lnTo>
                <a:close/>
                <a:moveTo>
                  <a:pt x="197387" y="222628"/>
                </a:moveTo>
                <a:lnTo>
                  <a:pt x="450304" y="222628"/>
                </a:lnTo>
                <a:lnTo>
                  <a:pt x="450304" y="404365"/>
                </a:lnTo>
                <a:lnTo>
                  <a:pt x="197387" y="404365"/>
                </a:lnTo>
                <a:close/>
                <a:moveTo>
                  <a:pt x="282702" y="505"/>
                </a:moveTo>
                <a:lnTo>
                  <a:pt x="364484" y="505"/>
                </a:lnTo>
                <a:lnTo>
                  <a:pt x="364484" y="39881"/>
                </a:lnTo>
                <a:lnTo>
                  <a:pt x="463934" y="39881"/>
                </a:lnTo>
                <a:lnTo>
                  <a:pt x="463934" y="100460"/>
                </a:lnTo>
                <a:lnTo>
                  <a:pt x="364484" y="100460"/>
                </a:lnTo>
                <a:lnTo>
                  <a:pt x="364484" y="136807"/>
                </a:lnTo>
                <a:lnTo>
                  <a:pt x="459391" y="136807"/>
                </a:lnTo>
                <a:lnTo>
                  <a:pt x="459391" y="196377"/>
                </a:lnTo>
                <a:lnTo>
                  <a:pt x="187795" y="196377"/>
                </a:lnTo>
                <a:lnTo>
                  <a:pt x="187795" y="136807"/>
                </a:lnTo>
                <a:lnTo>
                  <a:pt x="282702" y="136807"/>
                </a:lnTo>
                <a:lnTo>
                  <a:pt x="282702" y="100460"/>
                </a:lnTo>
                <a:lnTo>
                  <a:pt x="183251" y="100460"/>
                </a:lnTo>
                <a:lnTo>
                  <a:pt x="183251" y="39881"/>
                </a:lnTo>
                <a:lnTo>
                  <a:pt x="282702" y="39881"/>
                </a:lnTo>
                <a:close/>
                <a:moveTo>
                  <a:pt x="38872" y="0"/>
                </a:moveTo>
                <a:lnTo>
                  <a:pt x="115605" y="0"/>
                </a:lnTo>
                <a:lnTo>
                  <a:pt x="76733" y="134283"/>
                </a:lnTo>
                <a:lnTo>
                  <a:pt x="86830" y="134283"/>
                </a:lnTo>
                <a:lnTo>
                  <a:pt x="102479" y="81277"/>
                </a:lnTo>
                <a:lnTo>
                  <a:pt x="176689" y="81277"/>
                </a:lnTo>
                <a:lnTo>
                  <a:pt x="150943" y="172145"/>
                </a:lnTo>
                <a:lnTo>
                  <a:pt x="93393" y="246859"/>
                </a:lnTo>
                <a:lnTo>
                  <a:pt x="165583" y="246859"/>
                </a:lnTo>
                <a:lnTo>
                  <a:pt x="165583" y="307438"/>
                </a:lnTo>
                <a:lnTo>
                  <a:pt x="505" y="307438"/>
                </a:lnTo>
                <a:lnTo>
                  <a:pt x="505" y="246859"/>
                </a:lnTo>
                <a:lnTo>
                  <a:pt x="41396" y="194862"/>
                </a:lnTo>
                <a:lnTo>
                  <a:pt x="0" y="194862"/>
                </a:lnTo>
                <a:lnTo>
                  <a:pt x="0" y="134283"/>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4000">
              <a:latin typeface="字魂143号-正酷超级黑" panose="00000500000000000000" pitchFamily="2" charset="-122"/>
              <a:ea typeface="字魂143号-正酷超级黑" panose="00000500000000000000"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grpId="0" nodeType="withEffect">
                                  <p:stCondLst>
                                    <p:cond delay="0"/>
                                  </p:stCondLst>
                                  <p:iterate type="lt">
                                    <p:tmPct val="1554"/>
                                  </p:iterate>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anim calcmode="lin" valueType="num">
                                      <p:cBhvr>
                                        <p:cTn id="11" dur="500" fill="hold"/>
                                        <p:tgtEl>
                                          <p:spTgt spid="32"/>
                                        </p:tgtEl>
                                        <p:attrNameLst>
                                          <p:attrName>ppt_x</p:attrName>
                                        </p:attrNameLst>
                                      </p:cBhvr>
                                      <p:tavLst>
                                        <p:tav tm="0">
                                          <p:val>
                                            <p:strVal val="#ppt_x"/>
                                          </p:val>
                                        </p:tav>
                                        <p:tav tm="100000">
                                          <p:val>
                                            <p:strVal val="#ppt_x"/>
                                          </p:val>
                                        </p:tav>
                                      </p:tavLst>
                                    </p:anim>
                                    <p:anim calcmode="lin" valueType="num">
                                      <p:cBhvr>
                                        <p:cTn id="1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ichitds1"/>
          <p:cNvGrpSpPr/>
          <p:nvPr/>
        </p:nvGrpSpPr>
        <p:grpSpPr>
          <a:xfrm>
            <a:off x="1745064" y="3511176"/>
            <a:ext cx="8701872" cy="68580"/>
            <a:chOff x="1758462" y="4770120"/>
            <a:chExt cx="8701872" cy="68580"/>
          </a:xfrm>
        </p:grpSpPr>
        <p:cxnSp>
          <p:nvCxnSpPr>
            <p:cNvPr id="6" name="Aichitds1-1"/>
            <p:cNvCxnSpPr/>
            <p:nvPr/>
          </p:nvCxnSpPr>
          <p:spPr>
            <a:xfrm>
              <a:off x="1758462" y="4804410"/>
              <a:ext cx="87018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ichitds1-2"/>
            <p:cNvSpPr/>
            <p:nvPr/>
          </p:nvSpPr>
          <p:spPr>
            <a:xfrm>
              <a:off x="3705288" y="4770120"/>
              <a:ext cx="4808220" cy="6858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Aichitds3"/>
          <p:cNvSpPr/>
          <p:nvPr/>
        </p:nvSpPr>
        <p:spPr>
          <a:xfrm>
            <a:off x="1908903" y="1174352"/>
            <a:ext cx="8336092"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zh-CN" altLang="en-US" sz="13800">
                <a:blipFill>
                  <a:blip r:embed="rId2"/>
                  <a:stretch>
                    <a:fillRect/>
                  </a:stretch>
                </a:blipFill>
                <a:latin typeface="演示镇魂行楷" panose="00000500000000000000" pitchFamily="2" charset="-122"/>
                <a:ea typeface="演示镇魂行楷" panose="00000500000000000000" pitchFamily="2" charset="-122"/>
              </a:rPr>
              <a:t>感谢</a:t>
            </a:r>
            <a:r>
              <a:rPr lang="zh-CN" altLang="en-US" sz="8000" b="1">
                <a:blipFill>
                  <a:blip r:embed="rId2"/>
                  <a:stretch>
                    <a:fillRect/>
                  </a:stretch>
                </a:blipFill>
                <a:latin typeface="+mj-ea"/>
                <a:ea typeface="+mj-ea"/>
              </a:rPr>
              <a:t>您的聆听</a:t>
            </a:r>
            <a:endParaRPr lang="zh-CN" altLang="en-US" sz="9600" b="1">
              <a:blipFill>
                <a:blip r:embed="rId2"/>
                <a:stretch>
                  <a:fillRect/>
                </a:stretch>
              </a:blip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ppt_w"/>
                                          </p:val>
                                        </p:tav>
                                        <p:tav tm="100000">
                                          <p:val>
                                            <p:strVal val="#ppt_w"/>
                                          </p:val>
                                        </p:tav>
                                      </p:tavLst>
                                    </p:anim>
                                    <p:anim calcmode="lin" valueType="num">
                                      <p:cBhvr>
                                        <p:cTn id="8"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665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 name="Aichitds1"/>
          <p:cNvPicPr>
            <a:picLocks noChangeAspect="1" noChangeArrowheads="1" noCrop="1"/>
          </p:cNvPicPr>
          <p:nvPr/>
        </p:nvPicPr>
        <p:blipFill>
          <a:blip r:embed="rId2" cstate="email">
            <a:extLst>
              <a:ext uri="{28A0092B-C50C-407E-A947-70E740481C1C}">
                <a14:useLocalDpi xmlns:a14="http://schemas.microsoft.com/office/drawing/2010/main"/>
              </a:ext>
            </a:extLst>
          </a:blip>
          <a:stretch>
            <a:fillRect/>
          </a:stretch>
        </p:blipFill>
        <p:spPr bwMode="auto">
          <a:xfrm>
            <a:off x="0" y="5820229"/>
            <a:ext cx="12192000" cy="1037771"/>
          </a:xfrm>
          <a:custGeom>
            <a:avLst/>
            <a:gdLst>
              <a:gd name="connsiteX0" fmla="*/ 0 w 12192000"/>
              <a:gd name="connsiteY0" fmla="*/ 0 h 1037771"/>
              <a:gd name="connsiteX1" fmla="*/ 12192000 w 12192000"/>
              <a:gd name="connsiteY1" fmla="*/ 0 h 1037771"/>
              <a:gd name="connsiteX2" fmla="*/ 12192000 w 12192000"/>
              <a:gd name="connsiteY2" fmla="*/ 1037771 h 1037771"/>
              <a:gd name="connsiteX3" fmla="*/ 0 w 12192000"/>
              <a:gd name="connsiteY3" fmla="*/ 1037771 h 1037771"/>
            </a:gdLst>
            <a:ahLst/>
            <a:cxnLst>
              <a:cxn ang="0">
                <a:pos x="connsiteX0" y="connsiteY0"/>
              </a:cxn>
              <a:cxn ang="0">
                <a:pos x="connsiteX1" y="connsiteY1"/>
              </a:cxn>
              <a:cxn ang="0">
                <a:pos x="connsiteX2" y="connsiteY2"/>
              </a:cxn>
              <a:cxn ang="0">
                <a:pos x="connsiteX3" y="connsiteY3"/>
              </a:cxn>
            </a:cxnLst>
            <a:rect l="l" t="t" r="r" b="b"/>
            <a:pathLst>
              <a:path w="12192000" h="1037770">
                <a:moveTo>
                  <a:pt x="0" y="0"/>
                </a:moveTo>
                <a:lnTo>
                  <a:pt x="12192000" y="0"/>
                </a:lnTo>
                <a:lnTo>
                  <a:pt x="12192000" y="1037771"/>
                </a:lnTo>
                <a:lnTo>
                  <a:pt x="0" y="1037771"/>
                </a:lnTo>
                <a:close/>
              </a:path>
            </a:pathLst>
          </a:custGeom>
          <a:noFill/>
          <a:extLst>
            <a:ext uri="{909E8E84-426E-40DD-AFC4-6F175D3DCCD1}">
              <a14:hiddenFill xmlns:a14="http://schemas.microsoft.com/office/drawing/2010/main">
                <a:solidFill>
                  <a:srgbClr val="FFFFFF"/>
                </a:solidFill>
              </a14:hiddenFill>
            </a:ext>
          </a:extLst>
        </p:spPr>
      </p:pic>
      <p:grpSp>
        <p:nvGrpSpPr>
          <p:cNvPr id="18" name="Aichitds2"/>
          <p:cNvGrpSpPr/>
          <p:nvPr/>
        </p:nvGrpSpPr>
        <p:grpSpPr>
          <a:xfrm>
            <a:off x="3291713" y="2583047"/>
            <a:ext cx="6763385" cy="2183709"/>
            <a:chOff x="1512950" y="2093603"/>
            <a:chExt cx="7702087" cy="2486790"/>
          </a:xfrm>
        </p:grpSpPr>
        <p:sp>
          <p:nvSpPr>
            <p:cNvPr id="19" name="Aichitds2-1"/>
            <p:cNvSpPr txBox="1"/>
            <p:nvPr/>
          </p:nvSpPr>
          <p:spPr>
            <a:xfrm>
              <a:off x="2424820" y="2147727"/>
              <a:ext cx="6785878" cy="524271"/>
            </a:xfrm>
            <a:prstGeom prst="rect">
              <a:avLst/>
            </a:prstGeom>
            <a:noFill/>
          </p:spPr>
          <p:txBody>
            <a:bodyPr wrap="square">
              <a:spAutoFit/>
            </a:bodyPr>
            <a:lstStyle/>
            <a:p>
              <a:pPr algn="just">
                <a:tabLst>
                  <a:tab pos="4122420" algn="l"/>
                </a:tabLst>
              </a:pPr>
              <a:r>
                <a:rPr lang="zh-CN" altLang="en-US" sz="2400" kern="0" spc="40">
                  <a:solidFill>
                    <a:schemeClr val="tx1">
                      <a:lumMod val="85000"/>
                      <a:lumOff val="15000"/>
                    </a:schemeClr>
                  </a:solidFill>
                  <a:effectLst/>
                  <a:latin typeface="+mj-ea"/>
                  <a:ea typeface="+mj-ea"/>
                  <a:cs typeface="宋体" panose="02010600030101010101" pitchFamily="2" charset="-122"/>
                </a:rPr>
                <a:t>要深刻把握新时代讲诚信的历史逻辑</a:t>
              </a:r>
            </a:p>
          </p:txBody>
        </p:sp>
        <p:sp>
          <p:nvSpPr>
            <p:cNvPr id="20" name="Aichitds2-2"/>
            <p:cNvSpPr/>
            <p:nvPr/>
          </p:nvSpPr>
          <p:spPr>
            <a:xfrm rot="5400000">
              <a:off x="1416010" y="2190543"/>
              <a:ext cx="612032" cy="418152"/>
            </a:xfrm>
            <a:custGeom>
              <a:avLst/>
              <a:gdLst>
                <a:gd name="connsiteX0" fmla="*/ 3279 w 930060"/>
                <a:gd name="connsiteY0" fmla="*/ 419804 h 553998"/>
                <a:gd name="connsiteX1" fmla="*/ 87779 w 930060"/>
                <a:gd name="connsiteY1" fmla="*/ 81806 h 553998"/>
                <a:gd name="connsiteX2" fmla="*/ 192554 w 930060"/>
                <a:gd name="connsiteY2" fmla="*/ 0 h 553998"/>
                <a:gd name="connsiteX3" fmla="*/ 737507 w 930060"/>
                <a:gd name="connsiteY3" fmla="*/ 0 h 553998"/>
                <a:gd name="connsiteX4" fmla="*/ 842283 w 930060"/>
                <a:gd name="connsiteY4" fmla="*/ 81806 h 553998"/>
                <a:gd name="connsiteX5" fmla="*/ 926782 w 930060"/>
                <a:gd name="connsiteY5" fmla="*/ 419804 h 553998"/>
                <a:gd name="connsiteX6" fmla="*/ 822006 w 930060"/>
                <a:gd name="connsiteY6" fmla="*/ 553998 h 553998"/>
                <a:gd name="connsiteX7" fmla="*/ 108054 w 930060"/>
                <a:gd name="connsiteY7" fmla="*/ 553998 h 553998"/>
                <a:gd name="connsiteX8" fmla="*/ 3279 w 930060"/>
                <a:gd name="connsiteY8" fmla="*/ 419804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60" h="553998">
                  <a:moveTo>
                    <a:pt x="3279" y="419804"/>
                  </a:moveTo>
                  <a:lnTo>
                    <a:pt x="87779" y="81806"/>
                  </a:lnTo>
                  <a:cubicBezTo>
                    <a:pt x="99804" y="33704"/>
                    <a:pt x="142971" y="0"/>
                    <a:pt x="192554" y="0"/>
                  </a:cubicBezTo>
                  <a:lnTo>
                    <a:pt x="737507" y="0"/>
                  </a:lnTo>
                  <a:cubicBezTo>
                    <a:pt x="787090" y="0"/>
                    <a:pt x="830257" y="33704"/>
                    <a:pt x="842283" y="81806"/>
                  </a:cubicBezTo>
                  <a:lnTo>
                    <a:pt x="926782" y="419804"/>
                  </a:lnTo>
                  <a:cubicBezTo>
                    <a:pt x="943824" y="487975"/>
                    <a:pt x="892275" y="553998"/>
                    <a:pt x="822006" y="553998"/>
                  </a:cubicBezTo>
                  <a:lnTo>
                    <a:pt x="108054" y="553998"/>
                  </a:lnTo>
                  <a:cubicBezTo>
                    <a:pt x="37786" y="553998"/>
                    <a:pt x="-13764" y="487975"/>
                    <a:pt x="3279" y="419804"/>
                  </a:cubicBezTo>
                </a:path>
              </a:pathLst>
            </a:cu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j-ea"/>
                <a:ea typeface="+mj-ea"/>
              </a:endParaRPr>
            </a:p>
          </p:txBody>
        </p:sp>
        <p:sp>
          <p:nvSpPr>
            <p:cNvPr id="21" name="Aichitds2-3"/>
            <p:cNvSpPr txBox="1"/>
            <p:nvPr/>
          </p:nvSpPr>
          <p:spPr>
            <a:xfrm>
              <a:off x="2424820" y="3083281"/>
              <a:ext cx="6790217" cy="525740"/>
            </a:xfrm>
            <a:prstGeom prst="rect">
              <a:avLst/>
            </a:prstGeom>
            <a:noFill/>
          </p:spPr>
          <p:txBody>
            <a:bodyPr wrap="square">
              <a:spAutoFit/>
            </a:bodyPr>
            <a:lstStyle/>
            <a:p>
              <a:pPr algn="just">
                <a:tabLst>
                  <a:tab pos="4122420" algn="l"/>
                </a:tabLst>
              </a:pPr>
              <a:r>
                <a:rPr lang="zh-CN" altLang="en-US" sz="2400" kern="0" spc="40">
                  <a:solidFill>
                    <a:schemeClr val="tx1">
                      <a:lumMod val="85000"/>
                      <a:lumOff val="15000"/>
                    </a:schemeClr>
                  </a:solidFill>
                  <a:effectLst/>
                  <a:latin typeface="+mj-ea"/>
                  <a:ea typeface="+mj-ea"/>
                  <a:cs typeface="宋体" panose="02010600030101010101" pitchFamily="2" charset="-122"/>
                </a:rPr>
                <a:t>要深刻把握新时代讲诚信的价值逻辑</a:t>
              </a:r>
            </a:p>
          </p:txBody>
        </p:sp>
        <p:sp>
          <p:nvSpPr>
            <p:cNvPr id="22" name="Aichitds2-4"/>
            <p:cNvSpPr/>
            <p:nvPr/>
          </p:nvSpPr>
          <p:spPr>
            <a:xfrm rot="5400000">
              <a:off x="1416010" y="3127922"/>
              <a:ext cx="612032" cy="418152"/>
            </a:xfrm>
            <a:custGeom>
              <a:avLst/>
              <a:gdLst>
                <a:gd name="connsiteX0" fmla="*/ 3279 w 930060"/>
                <a:gd name="connsiteY0" fmla="*/ 419804 h 553998"/>
                <a:gd name="connsiteX1" fmla="*/ 87779 w 930060"/>
                <a:gd name="connsiteY1" fmla="*/ 81806 h 553998"/>
                <a:gd name="connsiteX2" fmla="*/ 192554 w 930060"/>
                <a:gd name="connsiteY2" fmla="*/ 0 h 553998"/>
                <a:gd name="connsiteX3" fmla="*/ 737507 w 930060"/>
                <a:gd name="connsiteY3" fmla="*/ 0 h 553998"/>
                <a:gd name="connsiteX4" fmla="*/ 842283 w 930060"/>
                <a:gd name="connsiteY4" fmla="*/ 81806 h 553998"/>
                <a:gd name="connsiteX5" fmla="*/ 926782 w 930060"/>
                <a:gd name="connsiteY5" fmla="*/ 419804 h 553998"/>
                <a:gd name="connsiteX6" fmla="*/ 822006 w 930060"/>
                <a:gd name="connsiteY6" fmla="*/ 553998 h 553998"/>
                <a:gd name="connsiteX7" fmla="*/ 108054 w 930060"/>
                <a:gd name="connsiteY7" fmla="*/ 553998 h 553998"/>
                <a:gd name="connsiteX8" fmla="*/ 3279 w 930060"/>
                <a:gd name="connsiteY8" fmla="*/ 419804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60" h="553998">
                  <a:moveTo>
                    <a:pt x="3279" y="419804"/>
                  </a:moveTo>
                  <a:lnTo>
                    <a:pt x="87779" y="81806"/>
                  </a:lnTo>
                  <a:cubicBezTo>
                    <a:pt x="99804" y="33704"/>
                    <a:pt x="142971" y="0"/>
                    <a:pt x="192554" y="0"/>
                  </a:cubicBezTo>
                  <a:lnTo>
                    <a:pt x="737507" y="0"/>
                  </a:lnTo>
                  <a:cubicBezTo>
                    <a:pt x="787090" y="0"/>
                    <a:pt x="830257" y="33704"/>
                    <a:pt x="842283" y="81806"/>
                  </a:cubicBezTo>
                  <a:lnTo>
                    <a:pt x="926782" y="419804"/>
                  </a:lnTo>
                  <a:cubicBezTo>
                    <a:pt x="943824" y="487975"/>
                    <a:pt x="892275" y="553998"/>
                    <a:pt x="822006" y="553998"/>
                  </a:cubicBezTo>
                  <a:lnTo>
                    <a:pt x="108054" y="553998"/>
                  </a:lnTo>
                  <a:cubicBezTo>
                    <a:pt x="37786" y="553998"/>
                    <a:pt x="-13764" y="487975"/>
                    <a:pt x="3279" y="419804"/>
                  </a:cubicBezTo>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j-ea"/>
                <a:ea typeface="+mj-ea"/>
              </a:endParaRPr>
            </a:p>
          </p:txBody>
        </p:sp>
        <p:sp>
          <p:nvSpPr>
            <p:cNvPr id="23" name="Aichitds2-5"/>
            <p:cNvSpPr txBox="1"/>
            <p:nvPr/>
          </p:nvSpPr>
          <p:spPr>
            <a:xfrm>
              <a:off x="2424820" y="4022198"/>
              <a:ext cx="6380201" cy="524271"/>
            </a:xfrm>
            <a:prstGeom prst="rect">
              <a:avLst/>
            </a:prstGeom>
            <a:noFill/>
          </p:spPr>
          <p:txBody>
            <a:bodyPr wrap="square">
              <a:spAutoFit/>
            </a:bodyPr>
            <a:lstStyle/>
            <a:p>
              <a:pPr algn="just">
                <a:tabLst>
                  <a:tab pos="4122420" algn="l"/>
                </a:tabLst>
              </a:pPr>
              <a:r>
                <a:rPr lang="zh-CN" altLang="en-US" sz="2400" kern="0" spc="40">
                  <a:solidFill>
                    <a:schemeClr val="tx1">
                      <a:lumMod val="85000"/>
                      <a:lumOff val="15000"/>
                    </a:schemeClr>
                  </a:solidFill>
                  <a:effectLst/>
                  <a:latin typeface="+mj-ea"/>
                  <a:ea typeface="+mj-ea"/>
                  <a:cs typeface="宋体" panose="02010600030101010101" pitchFamily="2" charset="-122"/>
                </a:rPr>
                <a:t>要深刻把握新时代讲诚信的实践逻辑 </a:t>
              </a:r>
            </a:p>
          </p:txBody>
        </p:sp>
        <p:sp>
          <p:nvSpPr>
            <p:cNvPr id="24" name="Aichitds2-6"/>
            <p:cNvSpPr/>
            <p:nvPr/>
          </p:nvSpPr>
          <p:spPr>
            <a:xfrm rot="5400000">
              <a:off x="1416010" y="4065301"/>
              <a:ext cx="612032" cy="418152"/>
            </a:xfrm>
            <a:custGeom>
              <a:avLst/>
              <a:gdLst>
                <a:gd name="connsiteX0" fmla="*/ 3279 w 930060"/>
                <a:gd name="connsiteY0" fmla="*/ 419804 h 553998"/>
                <a:gd name="connsiteX1" fmla="*/ 87779 w 930060"/>
                <a:gd name="connsiteY1" fmla="*/ 81806 h 553998"/>
                <a:gd name="connsiteX2" fmla="*/ 192554 w 930060"/>
                <a:gd name="connsiteY2" fmla="*/ 0 h 553998"/>
                <a:gd name="connsiteX3" fmla="*/ 737507 w 930060"/>
                <a:gd name="connsiteY3" fmla="*/ 0 h 553998"/>
                <a:gd name="connsiteX4" fmla="*/ 842283 w 930060"/>
                <a:gd name="connsiteY4" fmla="*/ 81806 h 553998"/>
                <a:gd name="connsiteX5" fmla="*/ 926782 w 930060"/>
                <a:gd name="connsiteY5" fmla="*/ 419804 h 553998"/>
                <a:gd name="connsiteX6" fmla="*/ 822006 w 930060"/>
                <a:gd name="connsiteY6" fmla="*/ 553998 h 553998"/>
                <a:gd name="connsiteX7" fmla="*/ 108054 w 930060"/>
                <a:gd name="connsiteY7" fmla="*/ 553998 h 553998"/>
                <a:gd name="connsiteX8" fmla="*/ 3279 w 930060"/>
                <a:gd name="connsiteY8" fmla="*/ 419804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60" h="553998">
                  <a:moveTo>
                    <a:pt x="3279" y="419804"/>
                  </a:moveTo>
                  <a:lnTo>
                    <a:pt x="87779" y="81806"/>
                  </a:lnTo>
                  <a:cubicBezTo>
                    <a:pt x="99804" y="33704"/>
                    <a:pt x="142971" y="0"/>
                    <a:pt x="192554" y="0"/>
                  </a:cubicBezTo>
                  <a:lnTo>
                    <a:pt x="737507" y="0"/>
                  </a:lnTo>
                  <a:cubicBezTo>
                    <a:pt x="787090" y="0"/>
                    <a:pt x="830257" y="33704"/>
                    <a:pt x="842283" y="81806"/>
                  </a:cubicBezTo>
                  <a:lnTo>
                    <a:pt x="926782" y="419804"/>
                  </a:lnTo>
                  <a:cubicBezTo>
                    <a:pt x="943824" y="487975"/>
                    <a:pt x="892275" y="553998"/>
                    <a:pt x="822006" y="553998"/>
                  </a:cubicBezTo>
                  <a:lnTo>
                    <a:pt x="108054" y="553998"/>
                  </a:lnTo>
                  <a:cubicBezTo>
                    <a:pt x="37786" y="553998"/>
                    <a:pt x="-13764" y="487975"/>
                    <a:pt x="3279" y="419804"/>
                  </a:cubicBezTo>
                </a:path>
              </a:pathLst>
            </a:cu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j-ea"/>
                <a:ea typeface="+mj-ea"/>
              </a:endParaRPr>
            </a:p>
          </p:txBody>
        </p:sp>
      </p:grpSp>
      <p:grpSp>
        <p:nvGrpSpPr>
          <p:cNvPr id="27" name="Aichitds3"/>
          <p:cNvGrpSpPr/>
          <p:nvPr/>
        </p:nvGrpSpPr>
        <p:grpSpPr>
          <a:xfrm>
            <a:off x="825500" y="802006"/>
            <a:ext cx="4719320" cy="1015663"/>
            <a:chOff x="825501" y="855500"/>
            <a:chExt cx="4719319" cy="1015818"/>
          </a:xfrm>
        </p:grpSpPr>
        <p:sp>
          <p:nvSpPr>
            <p:cNvPr id="28" name="Aichitds3-1"/>
            <p:cNvSpPr txBox="1"/>
            <p:nvPr/>
          </p:nvSpPr>
          <p:spPr>
            <a:xfrm>
              <a:off x="825501" y="855500"/>
              <a:ext cx="3227268" cy="1015818"/>
            </a:xfrm>
            <a:prstGeom prst="rect">
              <a:avLst/>
            </a:prstGeom>
            <a:noFill/>
          </p:spPr>
          <p:txBody>
            <a:bodyPr wrap="square">
              <a:spAutoFit/>
            </a:bodyPr>
            <a:lstStyle/>
            <a:p>
              <a:pPr algn="ctr"/>
              <a:r>
                <a:rPr lang="zh-CN" altLang="en-US" sz="6000">
                  <a:gradFill>
                    <a:gsLst>
                      <a:gs pos="1000">
                        <a:srgbClr val="FF0000"/>
                      </a:gs>
                      <a:gs pos="100000">
                        <a:srgbClr val="C00000"/>
                      </a:gs>
                    </a:gsLst>
                    <a:lin ang="5400000" scaled="1"/>
                  </a:gradFill>
                  <a:latin typeface="+mj-ea"/>
                  <a:ea typeface="+mj-ea"/>
                </a:rPr>
                <a:t>目录</a:t>
              </a:r>
            </a:p>
          </p:txBody>
        </p:sp>
        <p:sp>
          <p:nvSpPr>
            <p:cNvPr id="29" name="Aichitds3-2"/>
            <p:cNvSpPr txBox="1"/>
            <p:nvPr/>
          </p:nvSpPr>
          <p:spPr>
            <a:xfrm>
              <a:off x="3202460" y="1161626"/>
              <a:ext cx="2342360" cy="521970"/>
            </a:xfrm>
            <a:prstGeom prst="rect">
              <a:avLst/>
            </a:prstGeom>
            <a:noFill/>
          </p:spPr>
          <p:txBody>
            <a:bodyPr wrap="square">
              <a:spAutoFit/>
            </a:bodyPr>
            <a:lstStyle/>
            <a:p>
              <a:pPr algn="dist"/>
              <a:r>
                <a:rPr lang="en-US" altLang="zh-CN" sz="2800" kern="100">
                  <a:solidFill>
                    <a:srgbClr val="C00000"/>
                  </a:solidFill>
                  <a:effectLst/>
                  <a:latin typeface="+mj-ea"/>
                  <a:ea typeface="+mj-ea"/>
                  <a:cs typeface="Times New Roman" panose="02020603050405020304" pitchFamily="18" charset="0"/>
                </a:rPr>
                <a:t>CONTENTS</a:t>
              </a:r>
            </a:p>
          </p:txBody>
        </p:sp>
        <p:grpSp>
          <p:nvGrpSpPr>
            <p:cNvPr id="30" name="组合 29"/>
            <p:cNvGrpSpPr/>
            <p:nvPr/>
          </p:nvGrpSpPr>
          <p:grpSpPr>
            <a:xfrm>
              <a:off x="3299332" y="1717599"/>
              <a:ext cx="1729664" cy="66412"/>
              <a:chOff x="1032826" y="4560774"/>
              <a:chExt cx="2868298" cy="77901"/>
            </a:xfrm>
          </p:grpSpPr>
          <p:sp>
            <p:nvSpPr>
              <p:cNvPr id="31" name="Aichitds3-3"/>
              <p:cNvSpPr/>
              <p:nvPr/>
            </p:nvSpPr>
            <p:spPr>
              <a:xfrm>
                <a:off x="1032826" y="4560774"/>
                <a:ext cx="1434149" cy="779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2" name="Aichitds3-4"/>
              <p:cNvSpPr/>
              <p:nvPr/>
            </p:nvSpPr>
            <p:spPr>
              <a:xfrm>
                <a:off x="2466975" y="4560774"/>
                <a:ext cx="1434149" cy="779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pic>
        <p:nvPicPr>
          <p:cNvPr id="33" name="Aichitds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8440" y="949189"/>
            <a:ext cx="2938483" cy="682414"/>
          </a:xfrm>
          <a:prstGeom prst="rect">
            <a:avLst/>
          </a:prstGeom>
        </p:spPr>
      </p:pic>
      <p:pic>
        <p:nvPicPr>
          <p:cNvPr id="52" name="Aichitds5" descr="石头墙上&#10;&#10;中度可信度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4689" y="2139650"/>
            <a:ext cx="2198091" cy="4718350"/>
          </a:xfrm>
          <a:custGeom>
            <a:avLst/>
            <a:gdLst>
              <a:gd name="connsiteX0" fmla="*/ 0 w 2198091"/>
              <a:gd name="connsiteY0" fmla="*/ 0 h 4718350"/>
              <a:gd name="connsiteX1" fmla="*/ 2198091 w 2198091"/>
              <a:gd name="connsiteY1" fmla="*/ 0 h 4718350"/>
              <a:gd name="connsiteX2" fmla="*/ 2198091 w 2198091"/>
              <a:gd name="connsiteY2" fmla="*/ 4718350 h 4718350"/>
              <a:gd name="connsiteX3" fmla="*/ 0 w 2198091"/>
              <a:gd name="connsiteY3" fmla="*/ 4718350 h 4718350"/>
            </a:gdLst>
            <a:ahLst/>
            <a:cxnLst>
              <a:cxn ang="0">
                <a:pos x="connsiteX0" y="connsiteY0"/>
              </a:cxn>
              <a:cxn ang="0">
                <a:pos x="connsiteX1" y="connsiteY1"/>
              </a:cxn>
              <a:cxn ang="0">
                <a:pos x="connsiteX2" y="connsiteY2"/>
              </a:cxn>
              <a:cxn ang="0">
                <a:pos x="connsiteX3" y="connsiteY3"/>
              </a:cxn>
            </a:cxnLst>
            <a:rect l="l" t="t" r="r" b="b"/>
            <a:pathLst>
              <a:path w="2198091" h="4718350">
                <a:moveTo>
                  <a:pt x="0" y="0"/>
                </a:moveTo>
                <a:lnTo>
                  <a:pt x="2198091" y="0"/>
                </a:lnTo>
                <a:lnTo>
                  <a:pt x="2198091" y="4718350"/>
                </a:lnTo>
                <a:lnTo>
                  <a:pt x="0" y="4718350"/>
                </a:lnTo>
                <a:close/>
              </a:path>
            </a:pathLst>
          </a:custGeom>
        </p:spPr>
      </p:pic>
      <p:pic>
        <p:nvPicPr>
          <p:cNvPr id="55" name="New picture"/>
          <p:cNvPicPr/>
          <p:nvPr/>
        </p:nvPicPr>
        <p:blipFill>
          <a:blip r:embed="rId5"/>
          <a:stretch>
            <a:fillRect/>
          </a:stretch>
        </p:blipFill>
        <p:spPr>
          <a:xfrm>
            <a:off x="11214100" y="10947400"/>
            <a:ext cx="355600" cy="266700"/>
          </a:xfrm>
          <a:prstGeom prst="cube">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Aichitds1"/>
          <p:cNvGrpSpPr/>
          <p:nvPr/>
        </p:nvGrpSpPr>
        <p:grpSpPr>
          <a:xfrm>
            <a:off x="4775200" y="1203685"/>
            <a:ext cx="2641600" cy="522393"/>
            <a:chOff x="4708315" y="1233758"/>
            <a:chExt cx="2775369" cy="472165"/>
          </a:xfrm>
        </p:grpSpPr>
        <p:sp>
          <p:nvSpPr>
            <p:cNvPr id="55" name="Aichitds1-1"/>
            <p:cNvSpPr/>
            <p:nvPr/>
          </p:nvSpPr>
          <p:spPr>
            <a:xfrm flipV="1">
              <a:off x="4708315" y="1233758"/>
              <a:ext cx="2775369" cy="354598"/>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Aichitds1-2"/>
            <p:cNvSpPr/>
            <p:nvPr/>
          </p:nvSpPr>
          <p:spPr>
            <a:xfrm>
              <a:off x="4839334" y="1233758"/>
              <a:ext cx="2513332" cy="472165"/>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mj-ea"/>
                  <a:ea typeface="+mj-ea"/>
                </a:rPr>
                <a:t>第一部分</a:t>
              </a:r>
            </a:p>
          </p:txBody>
        </p:sp>
      </p:grpSp>
      <p:sp>
        <p:nvSpPr>
          <p:cNvPr id="57" name="Aichitds2"/>
          <p:cNvSpPr txBox="1"/>
          <p:nvPr/>
        </p:nvSpPr>
        <p:spPr>
          <a:xfrm>
            <a:off x="3116580" y="2071775"/>
            <a:ext cx="5958840" cy="1877437"/>
          </a:xfrm>
          <a:prstGeom prst="rect">
            <a:avLst/>
          </a:prstGeom>
          <a:noFill/>
        </p:spPr>
        <p:txBody>
          <a:bodyPr wrap="square">
            <a:spAutoFit/>
          </a:bodyPr>
          <a:lstStyle/>
          <a:p>
            <a:pPr algn="ctr">
              <a:tabLst>
                <a:tab pos="4122420" algn="l"/>
              </a:tabLst>
            </a:pPr>
            <a:r>
              <a:rPr lang="zh-CN" altLang="en-US" sz="2000" kern="0" spc="40" dirty="0">
                <a:solidFill>
                  <a:schemeClr val="tx1">
                    <a:lumMod val="85000"/>
                    <a:lumOff val="15000"/>
                  </a:schemeClr>
                </a:solidFill>
                <a:effectLst/>
                <a:latin typeface="+mj-ea"/>
                <a:ea typeface="+mj-ea"/>
                <a:cs typeface="宋体" panose="02010600030101010101" pitchFamily="2" charset="-122"/>
              </a:rPr>
              <a:t>要深刻把握新时代讲诚信的</a:t>
            </a:r>
            <a:endParaRPr lang="en-US" altLang="zh-CN" sz="2000" kern="0" spc="40" dirty="0">
              <a:solidFill>
                <a:schemeClr val="tx1">
                  <a:lumMod val="85000"/>
                  <a:lumOff val="15000"/>
                </a:schemeClr>
              </a:solidFill>
              <a:effectLst/>
              <a:latin typeface="+mj-ea"/>
              <a:ea typeface="+mj-ea"/>
              <a:cs typeface="宋体" panose="02010600030101010101" pitchFamily="2" charset="-122"/>
            </a:endParaRPr>
          </a:p>
          <a:p>
            <a:pPr algn="ctr">
              <a:tabLst>
                <a:tab pos="4122420" algn="l"/>
              </a:tabLst>
            </a:pPr>
            <a:r>
              <a:rPr lang="zh-CN" altLang="en-US" sz="9600" b="1" dirty="0">
                <a:blipFill>
                  <a:blip r:embed="rId2"/>
                  <a:stretch>
                    <a:fillRect/>
                  </a:stretch>
                </a:blipFill>
                <a:latin typeface="+mj-ea"/>
                <a:ea typeface="+mj-ea"/>
              </a:rPr>
              <a:t>历史逻辑</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01</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要深刻把握新时代讲诚信的历史逻辑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21" name="Aichitds2"/>
          <p:cNvGrpSpPr/>
          <p:nvPr/>
        </p:nvGrpSpPr>
        <p:grpSpPr>
          <a:xfrm>
            <a:off x="927868" y="2168196"/>
            <a:ext cx="501650" cy="330200"/>
            <a:chOff x="2762976" y="2497837"/>
            <a:chExt cx="501650" cy="330200"/>
          </a:xfrm>
        </p:grpSpPr>
        <p:sp>
          <p:nvSpPr>
            <p:cNvPr id="22" name="Aichitds2-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23" name="Aichitds2-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24" name="Aichitds2-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grpSp>
        <p:nvGrpSpPr>
          <p:cNvPr id="25" name="Aichitds3"/>
          <p:cNvGrpSpPr/>
          <p:nvPr/>
        </p:nvGrpSpPr>
        <p:grpSpPr>
          <a:xfrm>
            <a:off x="1435868" y="2054872"/>
            <a:ext cx="9812741" cy="1399441"/>
            <a:chOff x="0" y="190605"/>
            <a:chExt cx="9809680" cy="1397852"/>
          </a:xfrm>
        </p:grpSpPr>
        <p:sp>
          <p:nvSpPr>
            <p:cNvPr id="26" name="Aichitds3-1"/>
            <p:cNvSpPr>
              <a:spLocks noChangeArrowheads="1"/>
            </p:cNvSpPr>
            <p:nvPr/>
          </p:nvSpPr>
          <p:spPr bwMode="auto">
            <a:xfrm>
              <a:off x="81384" y="190605"/>
              <a:ext cx="9728296" cy="1397852"/>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rPr>
                <a:t> </a:t>
              </a:r>
              <a:endParaRPr kumimoji="0" lang="zh-CN" altLang="en-US"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27" name="Aichitds3-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sp>
        <p:nvSpPr>
          <p:cNvPr id="28" name="Aichitds4"/>
          <p:cNvSpPr/>
          <p:nvPr/>
        </p:nvSpPr>
        <p:spPr>
          <a:xfrm>
            <a:off x="1733102" y="2097316"/>
            <a:ext cx="9341347" cy="1147622"/>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dirty="0">
                <a:sym typeface="+mn-lt"/>
              </a:rPr>
              <a:t>在中国文化中，有许许多多的名言警句我们都耳熟能详，妇孺皆知，表达了中华儿女对诚信的重视。比如，</a:t>
            </a:r>
            <a:r>
              <a:rPr lang="zh-CN" altLang="en-US" dirty="0">
                <a:latin typeface="+mj-ea"/>
                <a:ea typeface="+mj-ea"/>
                <a:sym typeface="+mn-lt"/>
              </a:rPr>
              <a:t>一言九鼎一言既出，驷马难追小信成则大信立</a:t>
            </a:r>
            <a:r>
              <a:rPr lang="zh-CN" altLang="en-US" dirty="0">
                <a:sym typeface="+mn-lt"/>
              </a:rPr>
              <a:t>。诚信已经融入中华儿女的基因和血脉之中，已经成为中华儿女修身、齐家、治国、平天下的价值追求。</a:t>
            </a:r>
          </a:p>
        </p:txBody>
      </p:sp>
      <p:sp>
        <p:nvSpPr>
          <p:cNvPr id="29" name="Aichitds5"/>
          <p:cNvSpPr/>
          <p:nvPr/>
        </p:nvSpPr>
        <p:spPr>
          <a:xfrm>
            <a:off x="7233337" y="4518670"/>
            <a:ext cx="4015272" cy="1350434"/>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sz="1600" dirty="0"/>
              <a:t>要深入挖掘和阐发中华优秀传统文化讲仁爱、重民本、守诚信、崇正义、尚和合、求大同的时代价值，使中华优秀传统文化成为涵养社会主义核心价值观的重要源泉。  　　</a:t>
            </a:r>
          </a:p>
        </p:txBody>
      </p:sp>
      <p:sp>
        <p:nvSpPr>
          <p:cNvPr id="45" name="Aichitds6"/>
          <p:cNvSpPr txBox="1"/>
          <p:nvPr/>
        </p:nvSpPr>
        <p:spPr>
          <a:xfrm>
            <a:off x="1517277" y="1621120"/>
            <a:ext cx="6106884"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C00000"/>
                </a:solidFill>
                <a:effectLst>
                  <a:outerShdw blurRad="50800" dist="38100" dir="2700000" algn="tl" rotWithShape="0">
                    <a:prstClr val="black">
                      <a:alpha val="6000"/>
                    </a:prstClr>
                  </a:outerShdw>
                </a:effectLst>
                <a:uLnTx/>
                <a:uFillTx/>
                <a:latin typeface="+mj-ea"/>
                <a:ea typeface="+mj-ea"/>
                <a:cs typeface="+mn-cs"/>
              </a:rPr>
              <a:t>从历史上看，讲诚信是中华民族的传统美德</a:t>
            </a:r>
          </a:p>
        </p:txBody>
      </p:sp>
      <p:grpSp>
        <p:nvGrpSpPr>
          <p:cNvPr id="52" name="Aichitds7"/>
          <p:cNvGrpSpPr/>
          <p:nvPr/>
        </p:nvGrpSpPr>
        <p:grpSpPr>
          <a:xfrm>
            <a:off x="843845" y="3467686"/>
            <a:ext cx="5894498" cy="834107"/>
            <a:chOff x="5198555" y="2684190"/>
            <a:chExt cx="5894498" cy="834107"/>
          </a:xfrm>
        </p:grpSpPr>
        <p:grpSp>
          <p:nvGrpSpPr>
            <p:cNvPr id="53" name="组合 52"/>
            <p:cNvGrpSpPr/>
            <p:nvPr/>
          </p:nvGrpSpPr>
          <p:grpSpPr>
            <a:xfrm>
              <a:off x="5198555" y="3322222"/>
              <a:ext cx="5783409" cy="196075"/>
              <a:chOff x="5883636" y="3332382"/>
              <a:chExt cx="5783409" cy="196075"/>
            </a:xfrm>
          </p:grpSpPr>
          <p:sp>
            <p:nvSpPr>
              <p:cNvPr id="56" name="Aichitds7-1"/>
              <p:cNvSpPr/>
              <p:nvPr>
                <p:custDataLst>
                  <p:tags r:id="rId2"/>
                </p:custDataLst>
              </p:nvPr>
            </p:nvSpPr>
            <p:spPr>
              <a:xfrm flipV="1">
                <a:off x="5883636" y="3332382"/>
                <a:ext cx="520622" cy="196075"/>
              </a:xfrm>
              <a:custGeom>
                <a:avLst/>
                <a:gdLst>
                  <a:gd name="connsiteX0" fmla="*/ 0 w 6415214"/>
                  <a:gd name="connsiteY0" fmla="*/ 171407 h 171407"/>
                  <a:gd name="connsiteX1" fmla="*/ 6415214 w 6415214"/>
                  <a:gd name="connsiteY1" fmla="*/ 171407 h 171407"/>
                  <a:gd name="connsiteX2" fmla="*/ 6415214 w 6415214"/>
                  <a:gd name="connsiteY2" fmla="*/ 100390 h 171407"/>
                  <a:gd name="connsiteX3" fmla="*/ 511261 w 6415214"/>
                  <a:gd name="connsiteY3" fmla="*/ 100390 h 171407"/>
                  <a:gd name="connsiteX4" fmla="*/ 229919 w 6415214"/>
                  <a:gd name="connsiteY4" fmla="*/ 0 h 171407"/>
                  <a:gd name="connsiteX5" fmla="*/ 229919 w 6415214"/>
                  <a:gd name="connsiteY5" fmla="*/ 100390 h 171407"/>
                  <a:gd name="connsiteX6" fmla="*/ 0 w 6415214"/>
                  <a:gd name="connsiteY6" fmla="*/ 100390 h 171407"/>
                  <a:gd name="connsiteX0-1" fmla="*/ 0 w 6415214"/>
                  <a:gd name="connsiteY0-2" fmla="*/ 171407 h 262847"/>
                  <a:gd name="connsiteX1-3" fmla="*/ 6415214 w 6415214"/>
                  <a:gd name="connsiteY1-4" fmla="*/ 171407 h 262847"/>
                  <a:gd name="connsiteX2-5" fmla="*/ 6415214 w 6415214"/>
                  <a:gd name="connsiteY2-6" fmla="*/ 100390 h 262847"/>
                  <a:gd name="connsiteX3-7" fmla="*/ 511261 w 6415214"/>
                  <a:gd name="connsiteY3-8" fmla="*/ 100390 h 262847"/>
                  <a:gd name="connsiteX4-9" fmla="*/ 229919 w 6415214"/>
                  <a:gd name="connsiteY4-10" fmla="*/ 0 h 262847"/>
                  <a:gd name="connsiteX5-11" fmla="*/ 229919 w 6415214"/>
                  <a:gd name="connsiteY5-12" fmla="*/ 100390 h 262847"/>
                  <a:gd name="connsiteX6-13" fmla="*/ 0 w 6415214"/>
                  <a:gd name="connsiteY6-14" fmla="*/ 100390 h 262847"/>
                  <a:gd name="connsiteX7" fmla="*/ 91440 w 6415214"/>
                  <a:gd name="connsiteY7" fmla="*/ 262847 h 262847"/>
                  <a:gd name="connsiteX0-15" fmla="*/ 0 w 6415214"/>
                  <a:gd name="connsiteY0-16" fmla="*/ 171407 h 171407"/>
                  <a:gd name="connsiteX1-17" fmla="*/ 6415214 w 6415214"/>
                  <a:gd name="connsiteY1-18" fmla="*/ 171407 h 171407"/>
                  <a:gd name="connsiteX2-19" fmla="*/ 6415214 w 6415214"/>
                  <a:gd name="connsiteY2-20" fmla="*/ 100390 h 171407"/>
                  <a:gd name="connsiteX3-21" fmla="*/ 511261 w 6415214"/>
                  <a:gd name="connsiteY3-22" fmla="*/ 100390 h 171407"/>
                  <a:gd name="connsiteX4-23" fmla="*/ 229919 w 6415214"/>
                  <a:gd name="connsiteY4-24" fmla="*/ 0 h 171407"/>
                  <a:gd name="connsiteX5-25" fmla="*/ 229919 w 6415214"/>
                  <a:gd name="connsiteY5-26" fmla="*/ 100390 h 171407"/>
                  <a:gd name="connsiteX6-27" fmla="*/ 0 w 6415214"/>
                  <a:gd name="connsiteY6-28" fmla="*/ 100390 h 171407"/>
                  <a:gd name="connsiteX0-29" fmla="*/ 0 w 6415214"/>
                  <a:gd name="connsiteY0-30" fmla="*/ 171407 h 171407"/>
                  <a:gd name="connsiteX1-31" fmla="*/ 6415214 w 6415214"/>
                  <a:gd name="connsiteY1-32" fmla="*/ 100390 h 171407"/>
                  <a:gd name="connsiteX2-33" fmla="*/ 511261 w 6415214"/>
                  <a:gd name="connsiteY2-34" fmla="*/ 100390 h 171407"/>
                  <a:gd name="connsiteX3-35" fmla="*/ 229919 w 6415214"/>
                  <a:gd name="connsiteY3-36" fmla="*/ 0 h 171407"/>
                  <a:gd name="connsiteX4-37" fmla="*/ 229919 w 6415214"/>
                  <a:gd name="connsiteY4-38" fmla="*/ 100390 h 171407"/>
                  <a:gd name="connsiteX5-39" fmla="*/ 0 w 6415214"/>
                  <a:gd name="connsiteY5-40" fmla="*/ 100390 h 171407"/>
                  <a:gd name="connsiteX0-41" fmla="*/ 6415214 w 6415214"/>
                  <a:gd name="connsiteY0-42" fmla="*/ 100390 h 100390"/>
                  <a:gd name="connsiteX1-43" fmla="*/ 511261 w 6415214"/>
                  <a:gd name="connsiteY1-44" fmla="*/ 100390 h 100390"/>
                  <a:gd name="connsiteX2-45" fmla="*/ 229919 w 6415214"/>
                  <a:gd name="connsiteY2-46" fmla="*/ 0 h 100390"/>
                  <a:gd name="connsiteX3-47" fmla="*/ 229919 w 6415214"/>
                  <a:gd name="connsiteY3-48" fmla="*/ 100390 h 100390"/>
                  <a:gd name="connsiteX4-49" fmla="*/ 0 w 6415214"/>
                  <a:gd name="connsiteY4-50" fmla="*/ 100390 h 100390"/>
                  <a:gd name="connsiteX0-51" fmla="*/ 6415214 w 6415214"/>
                  <a:gd name="connsiteY0-52" fmla="*/ 195640 h 195640"/>
                  <a:gd name="connsiteX1-53" fmla="*/ 511261 w 6415214"/>
                  <a:gd name="connsiteY1-54" fmla="*/ 195640 h 195640"/>
                  <a:gd name="connsiteX2-55" fmla="*/ 227538 w 6415214"/>
                  <a:gd name="connsiteY2-56" fmla="*/ 0 h 195640"/>
                  <a:gd name="connsiteX3-57" fmla="*/ 229919 w 6415214"/>
                  <a:gd name="connsiteY3-58" fmla="*/ 195640 h 195640"/>
                  <a:gd name="connsiteX4-59" fmla="*/ 0 w 6415214"/>
                  <a:gd name="connsiteY4-60" fmla="*/ 195640 h 195640"/>
                  <a:gd name="connsiteX0-61" fmla="*/ 6415214 w 6415214"/>
                  <a:gd name="connsiteY0-62" fmla="*/ 193259 h 193259"/>
                  <a:gd name="connsiteX1-63" fmla="*/ 511261 w 6415214"/>
                  <a:gd name="connsiteY1-64" fmla="*/ 193259 h 193259"/>
                  <a:gd name="connsiteX2-65" fmla="*/ 232301 w 6415214"/>
                  <a:gd name="connsiteY2-66" fmla="*/ 0 h 193259"/>
                  <a:gd name="connsiteX3-67" fmla="*/ 229919 w 6415214"/>
                  <a:gd name="connsiteY3-68" fmla="*/ 193259 h 193259"/>
                  <a:gd name="connsiteX4-69" fmla="*/ 0 w 6415214"/>
                  <a:gd name="connsiteY4-70" fmla="*/ 193259 h 193259"/>
                  <a:gd name="connsiteX0-71" fmla="*/ 511261 w 511261"/>
                  <a:gd name="connsiteY0-72" fmla="*/ 193259 h 193259"/>
                  <a:gd name="connsiteX1-73" fmla="*/ 232301 w 511261"/>
                  <a:gd name="connsiteY1-74" fmla="*/ 0 h 193259"/>
                  <a:gd name="connsiteX2-75" fmla="*/ 229919 w 511261"/>
                  <a:gd name="connsiteY2-76" fmla="*/ 193259 h 193259"/>
                  <a:gd name="connsiteX3-77" fmla="*/ 0 w 511261"/>
                  <a:gd name="connsiteY3-78" fmla="*/ 193259 h 193259"/>
                </a:gdLst>
                <a:ahLst/>
                <a:cxnLst>
                  <a:cxn ang="0">
                    <a:pos x="connsiteX0-1" y="connsiteY0-2"/>
                  </a:cxn>
                  <a:cxn ang="0">
                    <a:pos x="connsiteX1-3" y="connsiteY1-4"/>
                  </a:cxn>
                  <a:cxn ang="0">
                    <a:pos x="connsiteX2-5" y="connsiteY2-6"/>
                  </a:cxn>
                  <a:cxn ang="0">
                    <a:pos x="connsiteX3-7" y="connsiteY3-8"/>
                  </a:cxn>
                </a:cxnLst>
                <a:rect l="l" t="t" r="r" b="b"/>
                <a:pathLst>
                  <a:path w="511260" h="193259">
                    <a:moveTo>
                      <a:pt x="511261" y="193259"/>
                    </a:moveTo>
                    <a:lnTo>
                      <a:pt x="232301" y="0"/>
                    </a:lnTo>
                    <a:cubicBezTo>
                      <a:pt x="233095" y="65213"/>
                      <a:pt x="229125" y="128046"/>
                      <a:pt x="229919" y="193259"/>
                    </a:cubicBezTo>
                    <a:lnTo>
                      <a:pt x="0" y="193259"/>
                    </a:lnTo>
                  </a:path>
                </a:pathLst>
              </a:custGeom>
              <a:noFill/>
              <a:ln w="26247" cap="flat" cmpd="sng" algn="ctr">
                <a:gradFill flip="none" rotWithShape="1">
                  <a:gsLst>
                    <a:gs pos="0">
                      <a:srgbClr val="E3882D">
                        <a:lumMod val="5000"/>
                        <a:lumOff val="95000"/>
                        <a:alpha val="69000"/>
                      </a:srgbClr>
                    </a:gs>
                    <a:gs pos="62000">
                      <a:srgbClr val="C00000"/>
                    </a:gs>
                  </a:gsLst>
                  <a:lin ang="0" scaled="1"/>
                </a:gradFill>
                <a:prstDash val="solid"/>
                <a:miter lim="800000"/>
              </a:ln>
              <a:effectLst/>
            </p:spPr>
            <p:txBody>
              <a:bodyPr lIns="94489" tIns="47245" rIns="94489" bIns="47245" rtlCol="0" anchor="ctr"/>
              <a:lstStyle/>
              <a:p>
                <a:pPr marL="0" marR="0" lvl="0" indent="0" algn="ctr" defTabSz="914400" rtl="0" eaLnBrk="1" fontAlgn="auto" latinLnBrk="0" hangingPunct="1">
                  <a:lnSpc>
                    <a:spcPct val="130000"/>
                  </a:lnSpc>
                  <a:spcBef>
                    <a:spcPct val="0"/>
                  </a:spcBef>
                  <a:spcAft>
                    <a:spcPct val="0"/>
                  </a:spcAft>
                  <a:buClrTx/>
                  <a:buSzTx/>
                  <a:buFontTx/>
                  <a:buNone/>
                  <a:defRPr/>
                </a:pPr>
                <a:endParaRPr kumimoji="0" lang="zh-CN" altLang="en-US" sz="1860" b="0" i="0" u="none" strike="noStrike" kern="0" cap="none" spc="0" normalizeH="0" baseline="0" noProof="0">
                  <a:ln>
                    <a:noFill/>
                  </a:ln>
                  <a:solidFill>
                    <a:prstClr val="white"/>
                  </a:solidFill>
                  <a:effectLst/>
                  <a:uLnTx/>
                  <a:uFillTx/>
                  <a:latin typeface="Arial"/>
                  <a:ea typeface="阿里巴巴普惠体" panose="00020600040101010101" pitchFamily="18" charset="-122"/>
                  <a:cs typeface="+mn-ea"/>
                  <a:sym typeface="+mn-lt"/>
                </a:endParaRPr>
              </a:p>
            </p:txBody>
          </p:sp>
          <p:cxnSp>
            <p:nvCxnSpPr>
              <p:cNvPr id="57" name="Aichitds7-2"/>
              <p:cNvCxnSpPr/>
              <p:nvPr>
                <p:custDataLst>
                  <p:tags r:id="rId3"/>
                </p:custDataLst>
              </p:nvPr>
            </p:nvCxnSpPr>
            <p:spPr>
              <a:xfrm>
                <a:off x="6389492" y="3335635"/>
                <a:ext cx="5277553" cy="0"/>
              </a:xfrm>
              <a:prstGeom prst="line">
                <a:avLst/>
              </a:prstGeom>
              <a:noFill/>
              <a:ln w="26247" cap="flat" cmpd="sng" algn="ctr">
                <a:gradFill flip="none" rotWithShape="1">
                  <a:gsLst>
                    <a:gs pos="0">
                      <a:srgbClr val="E3882D">
                        <a:lumMod val="5000"/>
                        <a:lumOff val="95000"/>
                      </a:srgbClr>
                    </a:gs>
                    <a:gs pos="48000">
                      <a:srgbClr val="C00000"/>
                    </a:gs>
                  </a:gsLst>
                  <a:lin ang="10800000" scaled="1"/>
                </a:gradFill>
                <a:prstDash val="solid"/>
                <a:miter lim="800000"/>
              </a:ln>
              <a:effectLst/>
            </p:spPr>
          </p:cxnSp>
        </p:grpSp>
        <p:sp>
          <p:nvSpPr>
            <p:cNvPr id="54" name="Aichitds7-3"/>
            <p:cNvSpPr txBox="1"/>
            <p:nvPr>
              <p:custDataLst>
                <p:tags r:id="rId1"/>
              </p:custDataLst>
            </p:nvPr>
          </p:nvSpPr>
          <p:spPr bwMode="auto">
            <a:xfrm>
              <a:off x="5719176" y="2684190"/>
              <a:ext cx="5373877" cy="64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76" tIns="48347" rIns="92976" bIns="48347">
              <a:spAutoFit/>
            </a:bodyPr>
            <a:lstStyle>
              <a:defPPr>
                <a:defRPr lang="zh-CN"/>
              </a:defPPr>
              <a:lvl1pPr marL="0" algn="l" defTabSz="914400" rtl="0" eaLnBrk="1" latinLnBrk="0" hangingPunct="1">
                <a:defRPr sz="1800" kern="1200">
                  <a:solidFill>
                    <a:srgbClr val="000000"/>
                  </a:solidFill>
                </a:defRPr>
              </a:lvl1pPr>
              <a:lvl2pPr marL="457200" algn="l" defTabSz="914400" rtl="0" eaLnBrk="1" latinLnBrk="0" hangingPunct="1">
                <a:defRPr sz="1800" kern="1200">
                  <a:solidFill>
                    <a:srgbClr val="000000"/>
                  </a:solidFill>
                </a:defRPr>
              </a:lvl2pPr>
              <a:lvl3pPr marL="914400" algn="l" defTabSz="914400" rtl="0" eaLnBrk="1" latinLnBrk="0" hangingPunct="1">
                <a:defRPr sz="1800" kern="1200">
                  <a:solidFill>
                    <a:srgbClr val="000000"/>
                  </a:solidFill>
                </a:defRPr>
              </a:lvl3pPr>
              <a:lvl4pPr marL="1371600" algn="l" defTabSz="914400" rtl="0" eaLnBrk="1" latinLnBrk="0" hangingPunct="1">
                <a:defRPr sz="1800" kern="1200">
                  <a:solidFill>
                    <a:srgbClr val="000000"/>
                  </a:solidFill>
                </a:defRPr>
              </a:lvl4pPr>
              <a:lvl5pPr marL="1828800" algn="l" defTabSz="914400" rtl="0" eaLnBrk="1" latinLnBrk="0" hangingPunct="1">
                <a:defRPr sz="1800" kern="1200">
                  <a:solidFill>
                    <a:srgbClr val="000000"/>
                  </a:solidFill>
                </a:defRPr>
              </a:lvl5pPr>
              <a:lvl6pPr marL="2286000" algn="l" defTabSz="914400" rtl="0" eaLnBrk="1" latinLnBrk="0" hangingPunct="1">
                <a:defRPr sz="1800" kern="1200">
                  <a:solidFill>
                    <a:srgbClr val="000000"/>
                  </a:solidFill>
                </a:defRPr>
              </a:lvl6pPr>
              <a:lvl7pPr marL="2743200" algn="l" defTabSz="914400" rtl="0" eaLnBrk="1" latinLnBrk="0" hangingPunct="1">
                <a:defRPr sz="1800" kern="1200">
                  <a:solidFill>
                    <a:srgbClr val="000000"/>
                  </a:solidFill>
                </a:defRPr>
              </a:lvl7pPr>
              <a:lvl8pPr marL="3200400" algn="l" defTabSz="914400" rtl="0" eaLnBrk="1" latinLnBrk="0" hangingPunct="1">
                <a:defRPr sz="1800" kern="1200">
                  <a:solidFill>
                    <a:srgbClr val="000000"/>
                  </a:solidFill>
                </a:defRPr>
              </a:lvl8pPr>
              <a:lvl9pPr marL="3657600" algn="l" defTabSz="914400" rtl="0" eaLnBrk="1" latinLnBrk="0" hangingPunct="1">
                <a:defRPr sz="1800" kern="1200">
                  <a:solidFill>
                    <a:srgbClr val="000000"/>
                  </a:solidFill>
                </a:defRPr>
              </a:lvl9pPr>
            </a:lstStyle>
            <a:p>
              <a:pPr marL="0" marR="0" lvl="0" indent="0" algn="l" defTabSz="609600" rtl="0" eaLnBrk="1" fontAlgn="auto" latinLnBrk="0" hangingPunct="1">
                <a:lnSpc>
                  <a:spcPct val="130000"/>
                </a:lnSpc>
                <a:spcBef>
                  <a:spcPct val="0"/>
                </a:spcBef>
                <a:spcAft>
                  <a:spcPct val="0"/>
                </a:spcAft>
                <a:buClrTx/>
                <a:buSzTx/>
                <a:buFontTx/>
                <a:buNone/>
                <a:defRPr/>
              </a:pPr>
              <a:r>
                <a:rPr kumimoji="1" lang="zh-CN" altLang="en-US" sz="2895" b="1" i="0" u="none" strike="noStrike" kern="1200" cap="none" spc="400" normalizeH="0" baseline="0" noProof="0" dirty="0">
                  <a:ln w="6350">
                    <a:noFill/>
                  </a:ln>
                  <a:gradFill flip="none" rotWithShape="1">
                    <a:gsLst>
                      <a:gs pos="23000">
                        <a:srgbClr val="E3882D"/>
                      </a:gs>
                      <a:gs pos="100000">
                        <a:srgbClr val="D92411"/>
                      </a:gs>
                    </a:gsLst>
                    <a:lin ang="5400000" scaled="1"/>
                  </a:gradFill>
                  <a:effectLst/>
                  <a:uLnTx/>
                  <a:uFillTx/>
                  <a:latin typeface="+mj-ea"/>
                  <a:ea typeface="+mj-ea"/>
                  <a:cs typeface="+mn-cs"/>
                </a:rPr>
                <a:t>习近平总书记强调</a:t>
              </a:r>
            </a:p>
          </p:txBody>
        </p:sp>
        <p:sp>
          <p:nvSpPr>
            <p:cNvPr id="55" name="Aichitds7-4"/>
            <p:cNvSpPr txBox="1"/>
            <p:nvPr/>
          </p:nvSpPr>
          <p:spPr>
            <a:xfrm>
              <a:off x="5298140" y="2917205"/>
              <a:ext cx="321452" cy="264116"/>
            </a:xfrm>
            <a:custGeom>
              <a:avLst/>
              <a:gdLst/>
              <a:ahLst/>
              <a:cxnLst/>
              <a:rect l="l" t="t" r="r" b="b"/>
              <a:pathLst>
                <a:path w="1047579" h="860727">
                  <a:moveTo>
                    <a:pt x="997096" y="0"/>
                  </a:moveTo>
                  <a:lnTo>
                    <a:pt x="1047579" y="83296"/>
                  </a:lnTo>
                  <a:cubicBezTo>
                    <a:pt x="958078" y="128888"/>
                    <a:pt x="890347" y="181579"/>
                    <a:pt x="844387" y="241369"/>
                  </a:cubicBezTo>
                  <a:cubicBezTo>
                    <a:pt x="798427" y="301160"/>
                    <a:pt x="773606" y="351958"/>
                    <a:pt x="769925" y="393763"/>
                  </a:cubicBezTo>
                  <a:cubicBezTo>
                    <a:pt x="828348" y="406331"/>
                    <a:pt x="885667" y="432940"/>
                    <a:pt x="941881" y="473589"/>
                  </a:cubicBezTo>
                  <a:cubicBezTo>
                    <a:pt x="998095" y="514238"/>
                    <a:pt x="1028280" y="576815"/>
                    <a:pt x="1032434" y="661320"/>
                  </a:cubicBezTo>
                  <a:cubicBezTo>
                    <a:pt x="1031120" y="720427"/>
                    <a:pt x="1010401" y="768175"/>
                    <a:pt x="970278" y="804565"/>
                  </a:cubicBezTo>
                  <a:cubicBezTo>
                    <a:pt x="930155" y="840954"/>
                    <a:pt x="878515" y="859675"/>
                    <a:pt x="815359" y="860727"/>
                  </a:cubicBezTo>
                  <a:cubicBezTo>
                    <a:pt x="753098" y="860779"/>
                    <a:pt x="700932" y="839219"/>
                    <a:pt x="658864" y="796046"/>
                  </a:cubicBezTo>
                  <a:cubicBezTo>
                    <a:pt x="616795" y="752872"/>
                    <a:pt x="594919" y="687771"/>
                    <a:pt x="593236" y="600741"/>
                  </a:cubicBezTo>
                  <a:cubicBezTo>
                    <a:pt x="591606" y="484211"/>
                    <a:pt x="622001" y="371467"/>
                    <a:pt x="684420" y="262509"/>
                  </a:cubicBezTo>
                  <a:cubicBezTo>
                    <a:pt x="746840" y="153551"/>
                    <a:pt x="851065" y="66048"/>
                    <a:pt x="997096" y="0"/>
                  </a:cubicBezTo>
                  <a:close/>
                  <a:moveTo>
                    <a:pt x="406451" y="0"/>
                  </a:moveTo>
                  <a:lnTo>
                    <a:pt x="454410" y="83296"/>
                  </a:lnTo>
                  <a:cubicBezTo>
                    <a:pt x="364908" y="128888"/>
                    <a:pt x="297177" y="181579"/>
                    <a:pt x="251217" y="241369"/>
                  </a:cubicBezTo>
                  <a:cubicBezTo>
                    <a:pt x="205257" y="301160"/>
                    <a:pt x="180437" y="351958"/>
                    <a:pt x="176756" y="393763"/>
                  </a:cubicBezTo>
                  <a:cubicBezTo>
                    <a:pt x="236283" y="406331"/>
                    <a:pt x="293917" y="432940"/>
                    <a:pt x="349658" y="473589"/>
                  </a:cubicBezTo>
                  <a:cubicBezTo>
                    <a:pt x="405399" y="514238"/>
                    <a:pt x="435268" y="576815"/>
                    <a:pt x="439265" y="661320"/>
                  </a:cubicBezTo>
                  <a:cubicBezTo>
                    <a:pt x="437897" y="720427"/>
                    <a:pt x="417284" y="768175"/>
                    <a:pt x="377424" y="804565"/>
                  </a:cubicBezTo>
                  <a:cubicBezTo>
                    <a:pt x="337563" y="840954"/>
                    <a:pt x="286660" y="859675"/>
                    <a:pt x="224714" y="860727"/>
                  </a:cubicBezTo>
                  <a:cubicBezTo>
                    <a:pt x="161243" y="860779"/>
                    <a:pt x="108341" y="839219"/>
                    <a:pt x="66010" y="796046"/>
                  </a:cubicBezTo>
                  <a:cubicBezTo>
                    <a:pt x="23678" y="752872"/>
                    <a:pt x="1697" y="687771"/>
                    <a:pt x="67" y="600741"/>
                  </a:cubicBezTo>
                  <a:cubicBezTo>
                    <a:pt x="-1616" y="484211"/>
                    <a:pt x="28884" y="371467"/>
                    <a:pt x="91567" y="262509"/>
                  </a:cubicBezTo>
                  <a:cubicBezTo>
                    <a:pt x="154249" y="153551"/>
                    <a:pt x="259211" y="66048"/>
                    <a:pt x="406451" y="0"/>
                  </a:cubicBezTo>
                  <a:close/>
                </a:path>
              </a:pathLst>
            </a:custGeom>
            <a:gradFill>
              <a:gsLst>
                <a:gs pos="0">
                  <a:srgbClr val="E3882D"/>
                </a:gs>
                <a:gs pos="88000">
                  <a:srgbClr val="D92411"/>
                </a:gs>
              </a:gsLst>
              <a:lin ang="54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9900" b="0" i="0" u="none" strike="noStrike" kern="0" cap="none" spc="0" normalizeH="0" baseline="0" noProof="0">
                <a:ln>
                  <a:noFill/>
                </a:ln>
                <a:solidFill>
                  <a:srgbClr val="000000">
                    <a:lumMod val="75000"/>
                    <a:lumOff val="25000"/>
                  </a:srgbClr>
                </a:solidFill>
                <a:effectLst/>
                <a:uLnTx/>
                <a:uFillTx/>
                <a:latin typeface="阿里巴巴普惠体" panose="00020600040101010101" pitchFamily="18" charset="-122"/>
                <a:ea typeface="阿里巴巴普惠体" panose="00020600040101010101" pitchFamily="18" charset="-122"/>
                <a:cs typeface="+mn-cs"/>
              </a:endParaRPr>
            </a:p>
          </p:txBody>
        </p:sp>
      </p:grpSp>
      <p:sp>
        <p:nvSpPr>
          <p:cNvPr id="58" name="Aichitds8"/>
          <p:cNvSpPr/>
          <p:nvPr/>
        </p:nvSpPr>
        <p:spPr>
          <a:xfrm>
            <a:off x="1364467" y="4397981"/>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dirty="0">
                <a:latin typeface="字魂109号-方格习字体" panose="00000500000000000000" pitchFamily="2" charset="-122"/>
                <a:ea typeface="字魂109号-方格习字体" panose="00000500000000000000" pitchFamily="2" charset="-122"/>
              </a:rPr>
              <a:t>讲仁爱</a:t>
            </a:r>
          </a:p>
        </p:txBody>
      </p:sp>
      <p:sp>
        <p:nvSpPr>
          <p:cNvPr id="59" name="Aichitds9"/>
          <p:cNvSpPr/>
          <p:nvPr/>
        </p:nvSpPr>
        <p:spPr>
          <a:xfrm>
            <a:off x="3253419" y="4397981"/>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a:latin typeface="字魂109号-方格习字体" panose="00000500000000000000" pitchFamily="2" charset="-122"/>
                <a:ea typeface="字魂109号-方格习字体" panose="00000500000000000000" pitchFamily="2" charset="-122"/>
              </a:rPr>
              <a:t>重民本</a:t>
            </a:r>
          </a:p>
        </p:txBody>
      </p:sp>
      <p:sp>
        <p:nvSpPr>
          <p:cNvPr id="60" name="Aichitds10"/>
          <p:cNvSpPr/>
          <p:nvPr/>
        </p:nvSpPr>
        <p:spPr>
          <a:xfrm>
            <a:off x="5290660" y="4397981"/>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a:latin typeface="字魂109号-方格习字体" panose="00000500000000000000" pitchFamily="2" charset="-122"/>
                <a:ea typeface="字魂109号-方格习字体" panose="00000500000000000000" pitchFamily="2" charset="-122"/>
              </a:rPr>
              <a:t>守诚信</a:t>
            </a:r>
          </a:p>
        </p:txBody>
      </p:sp>
      <p:sp>
        <p:nvSpPr>
          <p:cNvPr id="61" name="Aichitds11"/>
          <p:cNvSpPr/>
          <p:nvPr/>
        </p:nvSpPr>
        <p:spPr>
          <a:xfrm>
            <a:off x="1349701" y="5163623"/>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a:latin typeface="字魂109号-方格习字体" panose="00000500000000000000" pitchFamily="2" charset="-122"/>
                <a:ea typeface="字魂109号-方格习字体" panose="00000500000000000000" pitchFamily="2" charset="-122"/>
              </a:rPr>
              <a:t>崇正义</a:t>
            </a:r>
          </a:p>
        </p:txBody>
      </p:sp>
      <p:sp>
        <p:nvSpPr>
          <p:cNvPr id="62" name="Aichitds12"/>
          <p:cNvSpPr/>
          <p:nvPr/>
        </p:nvSpPr>
        <p:spPr>
          <a:xfrm>
            <a:off x="3253419" y="5163623"/>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a:latin typeface="字魂109号-方格习字体" panose="00000500000000000000" pitchFamily="2" charset="-122"/>
                <a:ea typeface="字魂109号-方格习字体" panose="00000500000000000000" pitchFamily="2" charset="-122"/>
              </a:rPr>
              <a:t>尚和合</a:t>
            </a:r>
          </a:p>
        </p:txBody>
      </p:sp>
      <p:sp>
        <p:nvSpPr>
          <p:cNvPr id="63" name="Aichitds13"/>
          <p:cNvSpPr/>
          <p:nvPr/>
        </p:nvSpPr>
        <p:spPr>
          <a:xfrm>
            <a:off x="5290660" y="5163623"/>
            <a:ext cx="1775839" cy="707886"/>
          </a:xfrm>
          <a:prstGeom prst="rect">
            <a:avLst/>
          </a:prstGeom>
        </p:spPr>
        <p:txBody>
          <a:bodyPr wrap="square">
            <a:spAutoFit/>
          </a:bodyPr>
          <a:lstStyle/>
          <a:p>
            <a:pPr marR="0" lvl="0" algn="dist" fontAlgn="auto">
              <a:spcBef>
                <a:spcPct val="0"/>
              </a:spcBef>
              <a:spcAft>
                <a:spcPct val="0"/>
              </a:spcAft>
              <a:buClrTx/>
              <a:buSzTx/>
              <a:buFontTx/>
              <a:buNone/>
              <a:defRPr/>
            </a:pPr>
            <a:r>
              <a:rPr lang="zh-CN" altLang="en-US" sz="4000">
                <a:latin typeface="字魂109号-方格习字体" panose="00000500000000000000" pitchFamily="2" charset="-122"/>
                <a:ea typeface="字魂109号-方格习字体" panose="00000500000000000000" pitchFamily="2" charset="-122"/>
              </a:rPr>
              <a:t>求大同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up)">
                                      <p:cBhvr>
                                        <p:cTn id="36" dur="500"/>
                                        <p:tgtEl>
                                          <p:spTgt spid="60"/>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up)">
                                      <p:cBhvr>
                                        <p:cTn id="40" dur="500"/>
                                        <p:tgtEl>
                                          <p:spTgt spid="61"/>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up)">
                                      <p:cBhvr>
                                        <p:cTn id="44" dur="500"/>
                                        <p:tgtEl>
                                          <p:spTgt spid="62"/>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58" grpId="0"/>
      <p:bldP spid="59" grpId="0"/>
      <p:bldP spid="60" grpId="0"/>
      <p:bldP spid="61"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01</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要深刻把握新时代讲诚信的历史逻辑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30" name="Aichitds2"/>
          <p:cNvGrpSpPr/>
          <p:nvPr/>
        </p:nvGrpSpPr>
        <p:grpSpPr>
          <a:xfrm>
            <a:off x="1140522" y="3260364"/>
            <a:ext cx="501650" cy="330200"/>
            <a:chOff x="2762976" y="2497837"/>
            <a:chExt cx="501650" cy="330200"/>
          </a:xfrm>
        </p:grpSpPr>
        <p:sp>
          <p:nvSpPr>
            <p:cNvPr id="31" name="Aichitds2-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2" name="Aichitds2-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3" name="Aichitds2-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grpSp>
        <p:nvGrpSpPr>
          <p:cNvPr id="34" name="Aichitds3"/>
          <p:cNvGrpSpPr/>
          <p:nvPr/>
        </p:nvGrpSpPr>
        <p:grpSpPr>
          <a:xfrm>
            <a:off x="1648522" y="3147040"/>
            <a:ext cx="9638581" cy="2796561"/>
            <a:chOff x="0" y="190605"/>
            <a:chExt cx="9635575" cy="2793386"/>
          </a:xfrm>
        </p:grpSpPr>
        <p:sp>
          <p:nvSpPr>
            <p:cNvPr id="35" name="Aichitds3-1"/>
            <p:cNvSpPr>
              <a:spLocks noChangeArrowheads="1"/>
            </p:cNvSpPr>
            <p:nvPr/>
          </p:nvSpPr>
          <p:spPr bwMode="auto">
            <a:xfrm>
              <a:off x="81384" y="190605"/>
              <a:ext cx="9554191" cy="279338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rPr>
                <a:t> </a:t>
              </a:r>
              <a:endParaRPr kumimoji="0" lang="zh-CN" altLang="en-US"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6" name="Aichitds3-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sp>
        <p:nvSpPr>
          <p:cNvPr id="37" name="Aichitds4"/>
          <p:cNvSpPr/>
          <p:nvPr/>
        </p:nvSpPr>
        <p:spPr>
          <a:xfrm>
            <a:off x="1860694" y="3285179"/>
            <a:ext cx="9341347" cy="2588016"/>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dirty="0">
                <a:sym typeface="+mn-lt"/>
              </a:rPr>
              <a:t>随着社会主义市场经济的深入发展和对外开放的不断扩大，社会经济结构、文化形态、价值观念等发生深刻的变化，诚信等传统价值观念出现缺失和缺位等现象。社会诚信意识和信用基础较为薄弱，诚信缺失状况难以在短时间内根本扭转。商业欺诈、电信诈骗、制假售假、偷逃骗税等现象屡禁不止，起着恶劣的负面影响，甚至成为一些违法犯罪的温床；比如出现的诸如高铁飞机霸座、假疫苗过期疫苗、明星学术剽窃学历造假等事件，不断挑战着人们的道德底线，伤害了人民群众对于社会和谐有序、食品药品安全、教育医疗公平等基本权利的信念和追求。</a:t>
            </a:r>
          </a:p>
        </p:txBody>
      </p:sp>
      <p:sp>
        <p:nvSpPr>
          <p:cNvPr id="38" name="Aichitds5"/>
          <p:cNvSpPr txBox="1"/>
          <p:nvPr/>
        </p:nvSpPr>
        <p:spPr>
          <a:xfrm>
            <a:off x="1517277" y="1621120"/>
            <a:ext cx="6106884"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rgbClr val="C00000"/>
                </a:solidFill>
                <a:effectLst>
                  <a:outerShdw blurRad="50800" dist="38100" dir="2700000" algn="tl" rotWithShape="0">
                    <a:prstClr val="black">
                      <a:alpha val="6000"/>
                    </a:prstClr>
                  </a:outerShdw>
                </a:effectLst>
                <a:uLnTx/>
                <a:uFillTx/>
                <a:latin typeface="+mj-ea"/>
                <a:ea typeface="+mj-ea"/>
                <a:cs typeface="+mn-cs"/>
              </a:rPr>
              <a:t>从现实来看，守诚信是实现中国梦的时代要求</a:t>
            </a:r>
          </a:p>
        </p:txBody>
      </p:sp>
      <p:sp>
        <p:nvSpPr>
          <p:cNvPr id="39" name="Aichitds6"/>
          <p:cNvSpPr/>
          <p:nvPr/>
        </p:nvSpPr>
        <p:spPr>
          <a:xfrm>
            <a:off x="4215458" y="2262990"/>
            <a:ext cx="7054285" cy="67467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DE0000"/>
                </a:solidFill>
                <a:effectLst/>
                <a:uLnTx/>
                <a:uFillTx/>
                <a:latin typeface="阿里巴巴普惠体" panose="00020600040101010101" pitchFamily="18" charset="-122"/>
                <a:ea typeface="阿里巴巴普惠体" panose="00020600040101010101" pitchFamily="18" charset="-122"/>
                <a:cs typeface="+mn-ea"/>
                <a:sym typeface="+mn-lt"/>
              </a:rPr>
              <a:t>商业欺诈、电信诈骗、制假售假、偷逃骗税</a:t>
            </a:r>
            <a:endParaRPr kumimoji="0" lang="zh-CN" altLang="en-US" sz="2800" b="0" i="0" u="none" strike="noStrike" kern="1200" cap="none" spc="0" normalizeH="0" baseline="0" noProof="0" dirty="0">
              <a:ln>
                <a:noFill/>
              </a:ln>
              <a:solidFill>
                <a:srgbClr val="FF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40" name="Aichitds7"/>
          <p:cNvSpPr txBox="1"/>
          <p:nvPr/>
        </p:nvSpPr>
        <p:spPr>
          <a:xfrm>
            <a:off x="1387031" y="1901408"/>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ct val="0"/>
              </a:spcAft>
              <a:buClrTx/>
              <a:buSzTx/>
              <a:buFontTx/>
              <a:buNone/>
              <a:defRPr/>
            </a:pPr>
            <a:r>
              <a:rPr kumimoji="0" lang="en-US" sz="5400"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Arial" panose="020B0604020202020204" pitchFamily="34" charset="0"/>
                <a:sym typeface="思源宋体 CN" panose="02020400000000000000" pitchFamily="18" charset="-122"/>
              </a:rPr>
              <a:t>01</a:t>
            </a:r>
          </a:p>
        </p:txBody>
      </p:sp>
      <p:sp>
        <p:nvSpPr>
          <p:cNvPr id="41" name="Aichitds8"/>
          <p:cNvSpPr txBox="1"/>
          <p:nvPr/>
        </p:nvSpPr>
        <p:spPr>
          <a:xfrm>
            <a:off x="2814978" y="2283637"/>
            <a:ext cx="4999542" cy="707886"/>
          </a:xfrm>
          <a:prstGeom prst="rect">
            <a:avLst/>
          </a:prstGeom>
          <a:noFill/>
        </p:spPr>
        <p:txBody>
          <a:bodyPr wrap="square">
            <a:spAutoFit/>
          </a:bodyPr>
          <a:lstStyle/>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rPr>
              <a:t>社会诚信</a:t>
            </a:r>
            <a:endParaRPr lang="en-US" altLang="zh-CN"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endParaRPr>
          </a:p>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rPr>
              <a:t>意识缺乏</a:t>
            </a:r>
          </a:p>
        </p:txBody>
      </p:sp>
      <p:cxnSp>
        <p:nvCxnSpPr>
          <p:cNvPr id="42" name="Aichitds9"/>
          <p:cNvCxnSpPr>
            <a:cxnSpLocks noChangeShapeType="1"/>
          </p:cNvCxnSpPr>
          <p:nvPr/>
        </p:nvCxnSpPr>
        <p:spPr bwMode="auto">
          <a:xfrm flipH="1">
            <a:off x="1811982" y="3046015"/>
            <a:ext cx="5930619" cy="0"/>
          </a:xfrm>
          <a:prstGeom prst="line">
            <a:avLst/>
          </a:prstGeom>
          <a:noFill/>
          <a:ln w="19050" cap="sq" algn="ctr">
            <a:solidFill>
              <a:srgbClr val="C00000"/>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par>
                          <p:cTn id="21" fill="hold" nodeType="afterGroup">
                            <p:stCondLst>
                              <p:cond delay="2000"/>
                            </p:stCondLst>
                            <p:childTnLst>
                              <p:par>
                                <p:cTn id="22" presetID="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250" fill="hold"/>
                                        <p:tgtEl>
                                          <p:spTgt spid="42"/>
                                        </p:tgtEl>
                                        <p:attrNameLst>
                                          <p:attrName>ppt_x</p:attrName>
                                        </p:attrNameLst>
                                      </p:cBhvr>
                                      <p:tavLst>
                                        <p:tav tm="0">
                                          <p:val>
                                            <p:strVal val="0-#ppt_w/2"/>
                                          </p:val>
                                        </p:tav>
                                        <p:tav tm="100000">
                                          <p:val>
                                            <p:strVal val="#ppt_x"/>
                                          </p:val>
                                        </p:tav>
                                      </p:tavLst>
                                    </p:anim>
                                    <p:anim calcmode="lin" valueType="num">
                                      <p:cBhvr additive="base">
                                        <p:cTn id="25" dur="250" fill="hold"/>
                                        <p:tgtEl>
                                          <p:spTgt spid="4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250"/>
                            </p:stCondLst>
                            <p:childTnLst>
                              <p:par>
                                <p:cTn id="27" presetID="53"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nodeType="afterGroup">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1"/>
                                        </p:tgtEl>
                                        <p:attrNameLst>
                                          <p:attrName>ppt_y</p:attrName>
                                        </p:attrNameLst>
                                      </p:cBhvr>
                                      <p:tavLst>
                                        <p:tav tm="0">
                                          <p:val>
                                            <p:strVal val="#ppt_y"/>
                                          </p:val>
                                        </p:tav>
                                        <p:tav tm="100000">
                                          <p:val>
                                            <p:strVal val="#ppt_y"/>
                                          </p:val>
                                        </p:tav>
                                      </p:tavLst>
                                    </p:anim>
                                    <p:anim calcmode="lin" valueType="num">
                                      <p:cBhvr>
                                        <p:cTn id="3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01</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要深刻把握新时代讲诚信的历史逻辑</a:t>
            </a:r>
            <a:endParaRPr lang="zh-CN" altLang="en-US" sz="1800" kern="0">
              <a:solidFill>
                <a:srgbClr val="C00000"/>
              </a:solidFill>
              <a:latin typeface="+mj-ea"/>
              <a:ea typeface="+mj-ea"/>
              <a:sym typeface="字魂58号-创中黑-Regular" panose="00000500000000000000" pitchFamily="2" charset="-122"/>
            </a:endParaRPr>
          </a:p>
        </p:txBody>
      </p:sp>
      <p:grpSp>
        <p:nvGrpSpPr>
          <p:cNvPr id="32" name="Aichitds2"/>
          <p:cNvGrpSpPr/>
          <p:nvPr/>
        </p:nvGrpSpPr>
        <p:grpSpPr>
          <a:xfrm>
            <a:off x="1140522" y="3047678"/>
            <a:ext cx="501650" cy="330200"/>
            <a:chOff x="2762976" y="2497837"/>
            <a:chExt cx="501650" cy="330200"/>
          </a:xfrm>
        </p:grpSpPr>
        <p:sp>
          <p:nvSpPr>
            <p:cNvPr id="33" name="Aichitds2-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4" name="Aichitds2-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5" name="Aichitds2-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grpSp>
        <p:nvGrpSpPr>
          <p:cNvPr id="36" name="Aichitds3"/>
          <p:cNvGrpSpPr/>
          <p:nvPr/>
        </p:nvGrpSpPr>
        <p:grpSpPr>
          <a:xfrm>
            <a:off x="1648522" y="2934354"/>
            <a:ext cx="9638581" cy="2796561"/>
            <a:chOff x="0" y="190605"/>
            <a:chExt cx="9635575" cy="2793386"/>
          </a:xfrm>
        </p:grpSpPr>
        <p:sp>
          <p:nvSpPr>
            <p:cNvPr id="37" name="Aichitds3-1"/>
            <p:cNvSpPr>
              <a:spLocks noChangeArrowheads="1"/>
            </p:cNvSpPr>
            <p:nvPr/>
          </p:nvSpPr>
          <p:spPr bwMode="auto">
            <a:xfrm>
              <a:off x="81384" y="190605"/>
              <a:ext cx="9554191" cy="279338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rPr>
                <a:t> </a:t>
              </a:r>
              <a:endParaRPr kumimoji="0" lang="zh-CN" altLang="en-US"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8" name="Aichitds3-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grpSp>
      <p:sp>
        <p:nvSpPr>
          <p:cNvPr id="39" name="Aichitds4"/>
          <p:cNvSpPr/>
          <p:nvPr/>
        </p:nvSpPr>
        <p:spPr>
          <a:xfrm>
            <a:off x="1860694" y="3072493"/>
            <a:ext cx="9341347" cy="1867819"/>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en-US" altLang="zh-CN">
                <a:sym typeface="+mn-lt"/>
              </a:rPr>
              <a:t>《</a:t>
            </a:r>
            <a:r>
              <a:rPr lang="zh-CN" altLang="en-US">
                <a:sym typeface="+mn-lt"/>
              </a:rPr>
              <a:t>社会信用体系建设规划纲要（</a:t>
            </a:r>
            <a:r>
              <a:rPr lang="en-US" altLang="zh-CN">
                <a:sym typeface="+mn-lt"/>
              </a:rPr>
              <a:t>2021</a:t>
            </a:r>
            <a:r>
              <a:rPr lang="zh-CN" altLang="en-US">
                <a:sym typeface="+mn-lt"/>
              </a:rPr>
              <a:t>年）</a:t>
            </a:r>
            <a:r>
              <a:rPr lang="en-US" altLang="zh-CN">
                <a:sym typeface="+mn-lt"/>
              </a:rPr>
              <a:t>》</a:t>
            </a:r>
            <a:r>
              <a:rPr lang="zh-CN" altLang="en-US">
                <a:sym typeface="+mn-lt"/>
              </a:rPr>
              <a:t>提出到</a:t>
            </a:r>
            <a:r>
              <a:rPr lang="en-US" altLang="zh-CN">
                <a:sym typeface="+mn-lt"/>
              </a:rPr>
              <a:t>2021</a:t>
            </a:r>
            <a:r>
              <a:rPr lang="zh-CN" altLang="en-US">
                <a:sym typeface="+mn-lt"/>
              </a:rPr>
              <a:t>年基本建立社会信用基础性法律法规和标准体系。检视其落实情况，总体评价并不如预想，社会信用体系建设各方面进展很不平衡。商务诚信、社会诚信、政务诚信、司法公信等各个重点领域的建设都有待加强，守信联合激励和失信联合惩戒政策落实尚未完全到位，守信激励不足，失信成本偏低，覆盖领域有限，与各项经济社会治理工作尚未有机融合。</a:t>
            </a:r>
          </a:p>
        </p:txBody>
      </p:sp>
      <p:sp>
        <p:nvSpPr>
          <p:cNvPr id="40" name="Aichitds5"/>
          <p:cNvSpPr/>
          <p:nvPr/>
        </p:nvSpPr>
        <p:spPr>
          <a:xfrm>
            <a:off x="4215458" y="1889571"/>
            <a:ext cx="7054285" cy="674672"/>
          </a:xfrm>
          <a:prstGeom prst="rect">
            <a:avLst/>
          </a:prstGeom>
        </p:spPr>
        <p:txBody>
          <a:bodyPr wrap="square">
            <a:spAutoFit/>
          </a:bodyPr>
          <a:lstStyle/>
          <a:p>
            <a:pPr lvl="0" algn="just">
              <a:lnSpc>
                <a:spcPct val="150000"/>
              </a:lnSpc>
              <a:defRPr/>
            </a:pPr>
            <a:r>
              <a:rPr lang="zh-CN" altLang="en-US" sz="2800" b="1" dirty="0">
                <a:solidFill>
                  <a:srgbClr val="DE0000"/>
                </a:solidFill>
                <a:latin typeface="阿里巴巴普惠体" panose="00020600040101010101" pitchFamily="18" charset="-122"/>
                <a:ea typeface="阿里巴巴普惠体" panose="00020600040101010101" pitchFamily="18" charset="-122"/>
                <a:cs typeface="+mn-ea"/>
                <a:sym typeface="+mn-lt"/>
              </a:rPr>
              <a:t>商务诚信、社会诚信、政务诚信、司法公信</a:t>
            </a:r>
            <a:endParaRPr kumimoji="0" lang="zh-CN" altLang="en-US" sz="2800" b="0" i="0" u="none" strike="noStrike" kern="1200" cap="none" spc="0" normalizeH="0" baseline="0" noProof="0" dirty="0">
              <a:ln>
                <a:noFill/>
              </a:ln>
              <a:solidFill>
                <a:srgbClr val="FF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41" name="Aichitds6"/>
          <p:cNvSpPr txBox="1"/>
          <p:nvPr/>
        </p:nvSpPr>
        <p:spPr>
          <a:xfrm>
            <a:off x="1387031" y="152798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ct val="0"/>
              </a:spcAft>
              <a:buClrTx/>
              <a:buSzTx/>
              <a:buFontTx/>
              <a:buNone/>
              <a:defRPr/>
            </a:pPr>
            <a:r>
              <a:rPr kumimoji="0" lang="en-US" sz="5400"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Arial" panose="020B0604020202020204" pitchFamily="34" charset="0"/>
                <a:sym typeface="思源宋体 CN" panose="02020400000000000000" pitchFamily="18" charset="-122"/>
              </a:rPr>
              <a:t>02</a:t>
            </a:r>
          </a:p>
        </p:txBody>
      </p:sp>
      <p:sp>
        <p:nvSpPr>
          <p:cNvPr id="42" name="Aichitds7"/>
          <p:cNvSpPr txBox="1"/>
          <p:nvPr/>
        </p:nvSpPr>
        <p:spPr>
          <a:xfrm>
            <a:off x="2814978" y="1910218"/>
            <a:ext cx="1327814" cy="707886"/>
          </a:xfrm>
          <a:prstGeom prst="rect">
            <a:avLst/>
          </a:prstGeom>
          <a:noFill/>
        </p:spPr>
        <p:txBody>
          <a:bodyPr wrap="square">
            <a:spAutoFit/>
          </a:bodyPr>
          <a:lstStyle/>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rPr>
              <a:t>政策落实</a:t>
            </a:r>
            <a:endParaRPr lang="en-US" altLang="zh-CN"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endParaRPr>
          </a:p>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rPr>
              <a:t>不到位</a:t>
            </a:r>
          </a:p>
        </p:txBody>
      </p:sp>
      <p:cxnSp>
        <p:nvCxnSpPr>
          <p:cNvPr id="43" name="Aichitds8"/>
          <p:cNvCxnSpPr>
            <a:cxnSpLocks noChangeShapeType="1"/>
          </p:cNvCxnSpPr>
          <p:nvPr/>
        </p:nvCxnSpPr>
        <p:spPr bwMode="auto">
          <a:xfrm flipH="1">
            <a:off x="1811982" y="2672596"/>
            <a:ext cx="5930619" cy="0"/>
          </a:xfrm>
          <a:prstGeom prst="line">
            <a:avLst/>
          </a:prstGeom>
          <a:noFill/>
          <a:ln w="19050" cap="sq" algn="ctr">
            <a:solidFill>
              <a:srgbClr val="C00000"/>
            </a:solidFill>
            <a:miter lim="800000"/>
            <a:headEnd type="oval" w="med" len="med"/>
          </a:ln>
          <a:extLst>
            <a:ext uri="{909E8E84-426E-40DD-AFC4-6F175D3DCCD1}">
              <a14:hiddenFill xmlns:a14="http://schemas.microsoft.com/office/drawing/2010/main">
                <a:noFill/>
              </a14:hiddenFill>
            </a:ext>
          </a:extLst>
        </p:spPr>
      </p:cxnSp>
      <p:pic>
        <p:nvPicPr>
          <p:cNvPr id="44" name="Aichitds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8461" y="4824087"/>
            <a:ext cx="1511923" cy="14161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childTnLst>
                          </p:cTn>
                        </p:par>
                        <p:par>
                          <p:cTn id="21" fill="hold" nodeType="afterGroup">
                            <p:stCondLst>
                              <p:cond delay="2000"/>
                            </p:stCondLst>
                            <p:childTnLst>
                              <p:par>
                                <p:cTn id="22" presetID="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250" fill="hold"/>
                                        <p:tgtEl>
                                          <p:spTgt spid="43"/>
                                        </p:tgtEl>
                                        <p:attrNameLst>
                                          <p:attrName>ppt_x</p:attrName>
                                        </p:attrNameLst>
                                      </p:cBhvr>
                                      <p:tavLst>
                                        <p:tav tm="0">
                                          <p:val>
                                            <p:strVal val="0-#ppt_w/2"/>
                                          </p:val>
                                        </p:tav>
                                        <p:tav tm="100000">
                                          <p:val>
                                            <p:strVal val="#ppt_x"/>
                                          </p:val>
                                        </p:tav>
                                      </p:tavLst>
                                    </p:anim>
                                    <p:anim calcmode="lin" valueType="num">
                                      <p:cBhvr additive="base">
                                        <p:cTn id="25" dur="250" fill="hold"/>
                                        <p:tgtEl>
                                          <p:spTgt spid="43"/>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250"/>
                            </p:stCondLst>
                            <p:childTnLst>
                              <p:par>
                                <p:cTn id="27" presetID="53"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par>
                          <p:cTn id="32" fill="hold" nodeType="afterGroup">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2"/>
                                        </p:tgtEl>
                                        <p:attrNameLst>
                                          <p:attrName>ppt_y</p:attrName>
                                        </p:attrNameLst>
                                      </p:cBhvr>
                                      <p:tavLst>
                                        <p:tav tm="0">
                                          <p:val>
                                            <p:strVal val="#ppt_y"/>
                                          </p:val>
                                        </p:tav>
                                        <p:tav tm="100000">
                                          <p:val>
                                            <p:strVal val="#ppt_y"/>
                                          </p:val>
                                        </p:tav>
                                      </p:tavLst>
                                    </p:anim>
                                    <p:anim calcmode="lin" valueType="num">
                                      <p:cBhvr>
                                        <p:cTn id="37"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2"/>
                                        </p:tgtEl>
                                      </p:cBhvr>
                                    </p:animEffect>
                                  </p:childTnLst>
                                </p:cTn>
                              </p:par>
                            </p:childTnLst>
                          </p:cTn>
                        </p:par>
                        <p:par>
                          <p:cTn id="40" fill="hold" nodeType="afterGroup">
                            <p:stCondLst>
                              <p:cond delay="3250"/>
                            </p:stCondLst>
                            <p:childTnLst>
                              <p:par>
                                <p:cTn id="41" presetID="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1"/>
          <p:cNvSpPr/>
          <p:nvPr/>
        </p:nvSpPr>
        <p:spPr>
          <a:xfrm>
            <a:off x="4304141" y="293060"/>
            <a:ext cx="7481456" cy="369332"/>
          </a:xfrm>
          <a:prstGeom prst="rect">
            <a:avLst/>
          </a:prstGeom>
        </p:spPr>
        <p:txBody>
          <a:bodyPr wrap="square">
            <a:spAutoFit/>
          </a:bodyPr>
          <a:lstStyle/>
          <a:p>
            <a:pPr algn="r">
              <a:defRPr/>
            </a:pPr>
            <a:r>
              <a:rPr lang="en-US" altLang="zh-CN">
                <a:solidFill>
                  <a:schemeClr val="bg2">
                    <a:lumMod val="25000"/>
                  </a:schemeClr>
                </a:solidFill>
                <a:latin typeface="+mj-ea"/>
                <a:ea typeface="+mj-ea"/>
                <a:cs typeface="+mn-ea"/>
                <a:sym typeface="字魂59号-创粗黑" pitchFamily="2" charset="-122"/>
              </a:rPr>
              <a:t>01</a:t>
            </a:r>
            <a:r>
              <a:rPr lang="zh-CN" altLang="en-US">
                <a:solidFill>
                  <a:schemeClr val="bg2">
                    <a:lumMod val="25000"/>
                  </a:schemeClr>
                </a:solidFill>
                <a:latin typeface="+mj-ea"/>
                <a:ea typeface="+mj-ea"/>
                <a:cs typeface="+mn-ea"/>
                <a:sym typeface="字魂59号-创粗黑" pitchFamily="2" charset="-122"/>
              </a:rPr>
              <a:t> </a:t>
            </a:r>
            <a:r>
              <a:rPr lang="zh-CN" altLang="en-US" kern="0">
                <a:solidFill>
                  <a:srgbClr val="C00000"/>
                </a:solidFill>
                <a:latin typeface="+mj-ea"/>
                <a:ea typeface="+mj-ea"/>
                <a:sym typeface="字魂58号-创中黑-Regular" panose="00000500000000000000" pitchFamily="2" charset="-122"/>
              </a:rPr>
              <a:t>   </a:t>
            </a:r>
            <a:r>
              <a:rPr lang="zh-CN" altLang="en-US">
                <a:solidFill>
                  <a:srgbClr val="C00000"/>
                </a:solidFill>
                <a:latin typeface="+mj-ea"/>
                <a:ea typeface="+mj-ea"/>
              </a:rPr>
              <a:t>要深刻把握新时代讲诚信的历史逻辑</a:t>
            </a:r>
            <a:endParaRPr lang="zh-CN" altLang="en-US" sz="1800" kern="0">
              <a:solidFill>
                <a:srgbClr val="C00000"/>
              </a:solidFill>
              <a:latin typeface="+mj-ea"/>
              <a:ea typeface="+mj-ea"/>
              <a:sym typeface="字魂58号-创中黑-Regular" panose="00000500000000000000" pitchFamily="2" charset="-122"/>
            </a:endParaRPr>
          </a:p>
        </p:txBody>
      </p:sp>
      <p:sp>
        <p:nvSpPr>
          <p:cNvPr id="26" name="Aichitds2"/>
          <p:cNvSpPr>
            <a:spLocks noChangeArrowheads="1"/>
          </p:cNvSpPr>
          <p:nvPr/>
        </p:nvSpPr>
        <p:spPr bwMode="auto">
          <a:xfrm>
            <a:off x="2641599" y="2934354"/>
            <a:ext cx="8645503" cy="2796561"/>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rPr>
              <a:t> </a:t>
            </a:r>
            <a:endParaRPr kumimoji="0" lang="zh-CN" altLang="en-US" sz="1500" b="1" i="0" u="none" strike="noStrike" kern="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28" name="Aichitds3"/>
          <p:cNvSpPr/>
          <p:nvPr/>
        </p:nvSpPr>
        <p:spPr>
          <a:xfrm>
            <a:off x="3712830" y="3218675"/>
            <a:ext cx="7430141" cy="2227918"/>
          </a:xfrm>
          <a:prstGeom prst="rect">
            <a:avLst/>
          </a:prstGeom>
        </p:spPr>
        <p:txBody>
          <a:bodyPr wrap="square">
            <a:spAutoFit/>
          </a:bodyPr>
          <a:lstStyle/>
          <a:p>
            <a:pPr marR="0" lvl="0" indent="457200" algn="just" fontAlgn="auto">
              <a:lnSpc>
                <a:spcPct val="130000"/>
              </a:lnSpc>
              <a:spcBef>
                <a:spcPct val="0"/>
              </a:spcBef>
              <a:spcAft>
                <a:spcPct val="0"/>
              </a:spcAft>
              <a:buClrTx/>
              <a:buSzTx/>
              <a:buFontTx/>
              <a:buNone/>
              <a:defRPr/>
            </a:pPr>
            <a:r>
              <a:rPr lang="zh-CN" altLang="en-US">
                <a:sym typeface="+mn-lt"/>
              </a:rPr>
              <a:t>目前社会信用建设中实践探索快于理论研究、平台建设快于制度建设。由于缺乏刚性制度保障，标本兼治的力度不够，诚信管理失之于松、失之于宽，失信成本总体偏低。据央视新闻披露数据，我国目前年签订合同</a:t>
            </a:r>
            <a:r>
              <a:rPr lang="en-US" altLang="zh-CN">
                <a:sym typeface="+mn-lt"/>
              </a:rPr>
              <a:t>40</a:t>
            </a:r>
            <a:r>
              <a:rPr lang="zh-CN" altLang="en-US">
                <a:sym typeface="+mn-lt"/>
              </a:rPr>
              <a:t>多亿份，但履约率仅</a:t>
            </a:r>
            <a:r>
              <a:rPr lang="en-US" altLang="zh-CN">
                <a:sym typeface="+mn-lt"/>
              </a:rPr>
              <a:t>50%</a:t>
            </a:r>
            <a:r>
              <a:rPr lang="zh-CN" altLang="en-US">
                <a:sym typeface="+mn-lt"/>
              </a:rPr>
              <a:t>左右，每年因诚信缺失造成的经济损失超</a:t>
            </a:r>
            <a:r>
              <a:rPr lang="en-US" altLang="zh-CN">
                <a:sym typeface="+mn-lt"/>
              </a:rPr>
              <a:t>6000</a:t>
            </a:r>
            <a:r>
              <a:rPr lang="zh-CN" altLang="en-US">
                <a:sym typeface="+mn-lt"/>
              </a:rPr>
              <a:t>亿。所以说，实现中华民族伟大复兴的中国梦，就需要诚信这个法宝撬动起整个社会的力量，更好地构建诚信社会，共建诚信中国。  　　</a:t>
            </a:r>
          </a:p>
        </p:txBody>
      </p:sp>
      <p:sp>
        <p:nvSpPr>
          <p:cNvPr id="29" name="Aichitds4"/>
          <p:cNvSpPr/>
          <p:nvPr/>
        </p:nvSpPr>
        <p:spPr>
          <a:xfrm>
            <a:off x="4215458" y="1889571"/>
            <a:ext cx="7054285" cy="674672"/>
          </a:xfrm>
          <a:prstGeom prst="rect">
            <a:avLst/>
          </a:prstGeom>
        </p:spPr>
        <p:txBody>
          <a:bodyPr wrap="square">
            <a:spAutoFit/>
          </a:bodyPr>
          <a:lstStyle/>
          <a:p>
            <a:pPr lvl="0" algn="just">
              <a:lnSpc>
                <a:spcPct val="150000"/>
              </a:lnSpc>
              <a:defRPr/>
            </a:pPr>
            <a:r>
              <a:rPr lang="zh-CN" altLang="en-US" sz="2800" b="1">
                <a:solidFill>
                  <a:srgbClr val="DE0000"/>
                </a:solidFill>
                <a:latin typeface="阿里巴巴普惠体" panose="00020600040101010101" pitchFamily="18" charset="-122"/>
                <a:ea typeface="阿里巴巴普惠体" panose="00020600040101010101" pitchFamily="18" charset="-122"/>
                <a:cs typeface="+mn-ea"/>
                <a:sym typeface="+mn-lt"/>
              </a:rPr>
              <a:t>要更好地构建诚信社会，共建诚信中国</a:t>
            </a:r>
            <a:endParaRPr kumimoji="0" lang="zh-CN" altLang="en-US" sz="2800" b="0" i="0" u="none" strike="noStrike" kern="1200" cap="none" spc="0" normalizeH="0" baseline="0" noProof="0">
              <a:ln>
                <a:noFill/>
              </a:ln>
              <a:solidFill>
                <a:srgbClr val="FF0000"/>
              </a:solidFill>
              <a:effectLst/>
              <a:uLnTx/>
              <a:uFillTx/>
              <a:latin typeface="阿里巴巴普惠体" panose="00020600040101010101" pitchFamily="18" charset="-122"/>
              <a:ea typeface="阿里巴巴普惠体" panose="00020600040101010101" pitchFamily="18" charset="-122"/>
              <a:cs typeface="+mn-ea"/>
              <a:sym typeface="+mn-lt"/>
            </a:endParaRPr>
          </a:p>
        </p:txBody>
      </p:sp>
      <p:sp>
        <p:nvSpPr>
          <p:cNvPr id="30" name="Aichitds5"/>
          <p:cNvSpPr txBox="1"/>
          <p:nvPr/>
        </p:nvSpPr>
        <p:spPr>
          <a:xfrm>
            <a:off x="1387031" y="152798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ct val="0"/>
              </a:spcAft>
              <a:buClrTx/>
              <a:buSzTx/>
              <a:buFontTx/>
              <a:buNone/>
              <a:defRPr/>
            </a:pPr>
            <a:r>
              <a:rPr kumimoji="0" lang="en-US" sz="5400" b="1" i="0" u="none" strike="noStrike" kern="1200" cap="none" spc="0" normalizeH="0" baseline="0" noProof="0">
                <a:ln>
                  <a:noFill/>
                </a:ln>
                <a:solidFill>
                  <a:srgbClr val="C00000"/>
                </a:solidFill>
                <a:effectLst/>
                <a:uLnTx/>
                <a:uFillTx/>
                <a:latin typeface="阿里巴巴普惠体" panose="00020600040101010101" pitchFamily="18" charset="-122"/>
                <a:ea typeface="阿里巴巴普惠体" panose="00020600040101010101" pitchFamily="18" charset="-122"/>
                <a:cs typeface="Arial" panose="020B0604020202020204" pitchFamily="34" charset="0"/>
                <a:sym typeface="思源宋体 CN" panose="02020400000000000000" pitchFamily="18" charset="-122"/>
              </a:rPr>
              <a:t>02</a:t>
            </a:r>
          </a:p>
        </p:txBody>
      </p:sp>
      <p:sp>
        <p:nvSpPr>
          <p:cNvPr id="31" name="Aichitds6"/>
          <p:cNvSpPr txBox="1"/>
          <p:nvPr/>
        </p:nvSpPr>
        <p:spPr>
          <a:xfrm>
            <a:off x="2814978" y="1910218"/>
            <a:ext cx="1327814" cy="707886"/>
          </a:xfrm>
          <a:prstGeom prst="rect">
            <a:avLst/>
          </a:prstGeom>
          <a:noFill/>
        </p:spPr>
        <p:txBody>
          <a:bodyPr wrap="square">
            <a:spAutoFit/>
          </a:bodyPr>
          <a:lstStyle/>
          <a:p>
            <a:pPr lvl="0">
              <a:defRPr/>
            </a:pPr>
            <a:r>
              <a:rPr lang="zh-CN" altLang="en-US" sz="2000">
                <a:solidFill>
                  <a:srgbClr val="C00000"/>
                </a:solidFill>
                <a:latin typeface="阿里巴巴普惠体" panose="00020600040101010101" pitchFamily="18" charset="-122"/>
                <a:ea typeface="阿里巴巴普惠体" panose="00020600040101010101" pitchFamily="18" charset="-122"/>
                <a:sym typeface="思源宋体 CN" panose="02020400000000000000" pitchFamily="18" charset="-122"/>
              </a:rPr>
              <a:t>机制保障不完善</a:t>
            </a:r>
          </a:p>
        </p:txBody>
      </p:sp>
      <p:cxnSp>
        <p:nvCxnSpPr>
          <p:cNvPr id="32" name="Aichitds7"/>
          <p:cNvCxnSpPr>
            <a:cxnSpLocks noChangeShapeType="1"/>
          </p:cNvCxnSpPr>
          <p:nvPr/>
        </p:nvCxnSpPr>
        <p:spPr bwMode="auto">
          <a:xfrm flipH="1">
            <a:off x="1811982" y="2672596"/>
            <a:ext cx="5930619" cy="0"/>
          </a:xfrm>
          <a:prstGeom prst="line">
            <a:avLst/>
          </a:prstGeom>
          <a:noFill/>
          <a:ln w="19050" cap="sq" algn="ctr">
            <a:solidFill>
              <a:srgbClr val="C00000"/>
            </a:solidFill>
            <a:miter lim="800000"/>
            <a:headEnd type="oval" w="med" len="med"/>
          </a:ln>
          <a:extLst>
            <a:ext uri="{909E8E84-426E-40DD-AFC4-6F175D3DCCD1}">
              <a14:hiddenFill xmlns:a14="http://schemas.microsoft.com/office/drawing/2010/main">
                <a:noFill/>
              </a14:hiddenFill>
            </a:ext>
          </a:extLst>
        </p:spPr>
      </p:cxnSp>
      <p:pic>
        <p:nvPicPr>
          <p:cNvPr id="34" name="Aichitds8" descr="图片包含 游戏机&#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178" y="3257149"/>
            <a:ext cx="2518522" cy="22564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50" fill="hold"/>
                                        <p:tgtEl>
                                          <p:spTgt spid="32"/>
                                        </p:tgtEl>
                                        <p:attrNameLst>
                                          <p:attrName>ppt_x</p:attrName>
                                        </p:attrNameLst>
                                      </p:cBhvr>
                                      <p:tavLst>
                                        <p:tav tm="0">
                                          <p:val>
                                            <p:strVal val="0-#ppt_w/2"/>
                                          </p:val>
                                        </p:tav>
                                        <p:tav tm="100000">
                                          <p:val>
                                            <p:strVal val="#ppt_x"/>
                                          </p:val>
                                        </p:tav>
                                      </p:tavLst>
                                    </p:anim>
                                    <p:anim calcmode="lin" valueType="num">
                                      <p:cBhvr additive="base">
                                        <p:cTn id="16" dur="250" fill="hold"/>
                                        <p:tgtEl>
                                          <p:spTgt spid="3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50"/>
                            </p:stCondLst>
                            <p:childTnLst>
                              <p:par>
                                <p:cTn id="18" presetID="53"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nodeType="afterGroup">
                            <p:stCondLst>
                              <p:cond delay="1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1"/>
                                        </p:tgtEl>
                                        <p:attrNameLst>
                                          <p:attrName>ppt_y</p:attrName>
                                        </p:attrNameLst>
                                      </p:cBhvr>
                                      <p:tavLst>
                                        <p:tav tm="0">
                                          <p:val>
                                            <p:strVal val="#ppt_y"/>
                                          </p:val>
                                        </p:tav>
                                        <p:tav tm="100000">
                                          <p:val>
                                            <p:strVal val="#ppt_y"/>
                                          </p:val>
                                        </p:tav>
                                      </p:tavLst>
                                    </p:anim>
                                    <p:anim calcmode="lin" valueType="num">
                                      <p:cBhvr>
                                        <p:cTn id="2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1"/>
                                        </p:tgtEl>
                                      </p:cBhvr>
                                    </p:animEffect>
                                  </p:childTnLst>
                                </p:cTn>
                              </p:par>
                            </p:childTnLst>
                          </p:cTn>
                        </p:par>
                        <p:par>
                          <p:cTn id="31" fill="hold" nodeType="afterGroup">
                            <p:stCondLst>
                              <p:cond delay="2250"/>
                            </p:stCondLst>
                            <p:childTnLst>
                              <p:par>
                                <p:cTn id="32" presetID="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Aichitds1"/>
          <p:cNvGrpSpPr/>
          <p:nvPr/>
        </p:nvGrpSpPr>
        <p:grpSpPr>
          <a:xfrm>
            <a:off x="4775200" y="1203685"/>
            <a:ext cx="2641600" cy="522393"/>
            <a:chOff x="4708315" y="1233758"/>
            <a:chExt cx="2775369" cy="472165"/>
          </a:xfrm>
        </p:grpSpPr>
        <p:sp>
          <p:nvSpPr>
            <p:cNvPr id="40" name="Aichitds1-1"/>
            <p:cNvSpPr/>
            <p:nvPr/>
          </p:nvSpPr>
          <p:spPr>
            <a:xfrm flipV="1">
              <a:off x="4708315" y="1233758"/>
              <a:ext cx="2775369" cy="354598"/>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Aichitds1-2"/>
            <p:cNvSpPr/>
            <p:nvPr/>
          </p:nvSpPr>
          <p:spPr>
            <a:xfrm>
              <a:off x="4839334" y="1233758"/>
              <a:ext cx="2513332" cy="472165"/>
            </a:xfrm>
            <a:custGeom>
              <a:avLst/>
              <a:gdLst>
                <a:gd name="connsiteX0" fmla="*/ 11891 w 2940688"/>
                <a:gd name="connsiteY0" fmla="*/ 395488 h 552450"/>
                <a:gd name="connsiteX1" fmla="*/ 183016 w 2940688"/>
                <a:gd name="connsiteY1" fmla="*/ 59038 h 552450"/>
                <a:gd name="connsiteX2" fmla="*/ 279280 w 2940688"/>
                <a:gd name="connsiteY2" fmla="*/ 0 h 552450"/>
                <a:gd name="connsiteX3" fmla="*/ 2661409 w 2940688"/>
                <a:gd name="connsiteY3" fmla="*/ 0 h 552450"/>
                <a:gd name="connsiteX4" fmla="*/ 2757674 w 2940688"/>
                <a:gd name="connsiteY4" fmla="*/ 59038 h 552450"/>
                <a:gd name="connsiteX5" fmla="*/ 2928798 w 2940688"/>
                <a:gd name="connsiteY5" fmla="*/ 395488 h 552450"/>
                <a:gd name="connsiteX6" fmla="*/ 2832534 w 2940688"/>
                <a:gd name="connsiteY6" fmla="*/ 552450 h 552450"/>
                <a:gd name="connsiteX7" fmla="*/ 108155 w 2940688"/>
                <a:gd name="connsiteY7" fmla="*/ 552450 h 552450"/>
                <a:gd name="connsiteX8" fmla="*/ 11891 w 2940688"/>
                <a:gd name="connsiteY8" fmla="*/ 39548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688" h="552450">
                  <a:moveTo>
                    <a:pt x="11891" y="395488"/>
                  </a:moveTo>
                  <a:lnTo>
                    <a:pt x="183016" y="59038"/>
                  </a:lnTo>
                  <a:cubicBezTo>
                    <a:pt x="201453" y="22789"/>
                    <a:pt x="238611" y="0"/>
                    <a:pt x="279280" y="0"/>
                  </a:cubicBezTo>
                  <a:lnTo>
                    <a:pt x="2661409" y="0"/>
                  </a:lnTo>
                  <a:cubicBezTo>
                    <a:pt x="2702078" y="0"/>
                    <a:pt x="2739236" y="22789"/>
                    <a:pt x="2757674" y="59038"/>
                  </a:cubicBezTo>
                  <a:lnTo>
                    <a:pt x="2928798" y="395488"/>
                  </a:lnTo>
                  <a:cubicBezTo>
                    <a:pt x="2965362" y="467377"/>
                    <a:pt x="2913187" y="552450"/>
                    <a:pt x="2832534" y="552450"/>
                  </a:cubicBezTo>
                  <a:lnTo>
                    <a:pt x="108155" y="552450"/>
                  </a:lnTo>
                  <a:cubicBezTo>
                    <a:pt x="27502" y="552450"/>
                    <a:pt x="-24673" y="467377"/>
                    <a:pt x="11891" y="395488"/>
                  </a:cubicBezTo>
                </a:path>
              </a:pathLst>
            </a:cu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mj-ea"/>
                  <a:ea typeface="+mj-ea"/>
                </a:rPr>
                <a:t>第二部分</a:t>
              </a:r>
            </a:p>
          </p:txBody>
        </p:sp>
      </p:grpSp>
      <p:sp>
        <p:nvSpPr>
          <p:cNvPr id="42" name="Aichitds2"/>
          <p:cNvSpPr txBox="1"/>
          <p:nvPr/>
        </p:nvSpPr>
        <p:spPr>
          <a:xfrm>
            <a:off x="3116580" y="2071775"/>
            <a:ext cx="5958840" cy="1938992"/>
          </a:xfrm>
          <a:prstGeom prst="rect">
            <a:avLst/>
          </a:prstGeom>
          <a:noFill/>
        </p:spPr>
        <p:txBody>
          <a:bodyPr wrap="square">
            <a:spAutoFit/>
          </a:bodyPr>
          <a:lstStyle/>
          <a:p>
            <a:pPr algn="ctr">
              <a:tabLst>
                <a:tab pos="4122420" algn="l"/>
              </a:tabLst>
            </a:pPr>
            <a:r>
              <a:rPr lang="zh-CN" altLang="en-US" sz="2400" kern="0" spc="40" dirty="0">
                <a:solidFill>
                  <a:schemeClr val="tx1">
                    <a:lumMod val="85000"/>
                    <a:lumOff val="15000"/>
                  </a:schemeClr>
                </a:solidFill>
                <a:effectLst/>
                <a:latin typeface="+mj-ea"/>
                <a:ea typeface="+mj-ea"/>
                <a:cs typeface="宋体" panose="02010600030101010101" pitchFamily="2" charset="-122"/>
              </a:rPr>
              <a:t>要深刻把握新时代讲诚信的</a:t>
            </a:r>
            <a:endParaRPr lang="en-US" altLang="zh-CN" sz="2400" kern="0" spc="40" dirty="0">
              <a:solidFill>
                <a:schemeClr val="tx1">
                  <a:lumMod val="85000"/>
                  <a:lumOff val="15000"/>
                </a:schemeClr>
              </a:solidFill>
              <a:effectLst/>
              <a:latin typeface="+mj-ea"/>
              <a:ea typeface="+mj-ea"/>
              <a:cs typeface="宋体" panose="02010600030101010101" pitchFamily="2" charset="-122"/>
            </a:endParaRPr>
          </a:p>
          <a:p>
            <a:pPr algn="ctr">
              <a:tabLst>
                <a:tab pos="4122420" algn="l"/>
              </a:tabLst>
            </a:pPr>
            <a:r>
              <a:rPr lang="zh-CN" altLang="en-US" sz="9600" b="1" dirty="0">
                <a:blipFill>
                  <a:blip r:embed="rId2"/>
                  <a:stretch>
                    <a:fillRect/>
                  </a:stretch>
                </a:blipFill>
                <a:latin typeface="+mj-ea"/>
                <a:ea typeface="+mj-ea"/>
              </a:rPr>
              <a:t>价值逻辑</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2.xml><?xml version="1.0" encoding="utf-8"?>
<p:tagLst xmlns:a="http://schemas.openxmlformats.org/drawingml/2006/main" xmlns:r="http://schemas.openxmlformats.org/officeDocument/2006/relationships" xmlns:p="http://schemas.openxmlformats.org/presentationml/2006/main">
  <p:tag name="FONTSIZE" val="20"/>
  <p:tag name="HEIGHT" val="31.85228"/>
  <p:tag name="LEFT" val="262.1545"/>
  <p:tag name="LINERULEAFTER" val="0"/>
  <p:tag name="MARGINBOTTOM" val="3.772126"/>
  <p:tag name="MARGINLEFT" val="7.544252"/>
  <p:tag name="MARGINRIGHT" val="7.544252"/>
  <p:tag name="MARGINTOP" val="3.772126"/>
  <p:tag name="TOP" val="144.9635"/>
  <p:tag name="WIDTH" val="108.513"/>
</p:tagLst>
</file>

<file path=ppt/tags/tag3.xml><?xml version="1.0" encoding="utf-8"?>
<p:tagLst xmlns:a="http://schemas.openxmlformats.org/drawingml/2006/main" xmlns:r="http://schemas.openxmlformats.org/officeDocument/2006/relationships" xmlns:p="http://schemas.openxmlformats.org/presentationml/2006/main">
  <p:tag name="FONTSIZE" val="31.45"/>
  <p:tag name="HEIGHT" val="102.6401"/>
  <p:tag name="LEFT" val="453.036"/>
  <p:tag name="LINERULEAFTER" val="0"/>
  <p:tag name="MARGINBOTTOM" val="4.137874"/>
  <p:tag name="MARGINLEFT" val="7.957559"/>
  <p:tag name="MARGINRIGHT" val="7.957559"/>
  <p:tag name="MARGINTOP" val="4.137874"/>
  <p:tag name="TOP" val="156.4048"/>
  <p:tag name="WIDTH" val="482.214"/>
</p:tagLst>
</file>

<file path=ppt/tags/tag4.xml><?xml version="1.0" encoding="utf-8"?>
<p:tagLst xmlns:a="http://schemas.openxmlformats.org/drawingml/2006/main" xmlns:r="http://schemas.openxmlformats.org/officeDocument/2006/relationships" xmlns:p="http://schemas.openxmlformats.org/presentationml/2006/main">
  <p:tag name="FONTSIZE" val="20.22"/>
  <p:tag name="HEIGHT" val="16.7815"/>
  <p:tag name="LEFT" val="461.3336"/>
  <p:tag name="LINERULEAFTER" val="0"/>
  <p:tag name="LINEWEIGHT" val="2.246378"/>
  <p:tag name="MARGINBOTTOM" val="4.043543"/>
  <p:tag name="MARGINLEFT" val="8.087008"/>
  <p:tag name="MARGINRIGHT" val="8.087008"/>
  <p:tag name="MARGINTOP" val="4.043543"/>
  <p:tag name="TOP" val="263.7791"/>
  <p:tag name="WIDTH" val="44.55858"/>
</p:tagLst>
</file>

<file path=ppt/tags/tag5.xml><?xml version="1.0" encoding="utf-8"?>
<p:tagLst xmlns:a="http://schemas.openxmlformats.org/drawingml/2006/main" xmlns:r="http://schemas.openxmlformats.org/officeDocument/2006/relationships" xmlns:p="http://schemas.openxmlformats.org/presentationml/2006/main">
  <p:tag name="HEIGHT" val="0"/>
  <p:tag name="LEFT" val="504.6284"/>
  <p:tag name="LINEWEIGHT" val="2.246378"/>
  <p:tag name="TOP" val="264.0575"/>
  <p:tag name="WIDTH" val="422.3716"/>
</p:tagLst>
</file>

<file path=ppt/theme/theme1.xml><?xml version="1.0" encoding="utf-8"?>
<a:theme xmlns:a="http://schemas.openxmlformats.org/drawingml/2006/main" name="第一PPT模板网-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涂豆思">
      <a:majorFont>
        <a:latin typeface="阿里巴巴普惠体 Light"/>
        <a:ea typeface="阿里巴巴普惠体"/>
        <a:cs typeface="Arial"/>
      </a:majorFont>
      <a:minorFont>
        <a:latin typeface="阿里巴巴普惠体 Light"/>
        <a:ea typeface="阿里巴巴普惠体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2253</Words>
  <Application>Microsoft Office PowerPoint</Application>
  <PresentationFormat>宽屏</PresentationFormat>
  <Paragraphs>139</Paragraphs>
  <Slides>23</Slides>
  <Notes>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23</vt:i4>
      </vt:variant>
    </vt:vector>
  </HeadingPairs>
  <TitlesOfParts>
    <vt:vector size="46" baseType="lpstr">
      <vt:lpstr>Meiryo</vt:lpstr>
      <vt:lpstr>阿里巴巴普惠体</vt:lpstr>
      <vt:lpstr>阿里巴巴普惠体 Light</vt:lpstr>
      <vt:lpstr>阿里巴巴普惠体 M</vt:lpstr>
      <vt:lpstr>等线</vt:lpstr>
      <vt:lpstr>思源宋体 CN</vt:lpstr>
      <vt:lpstr>宋体</vt:lpstr>
      <vt:lpstr>微软雅黑</vt:lpstr>
      <vt:lpstr>微软雅黑 Light</vt:lpstr>
      <vt:lpstr>演示镇魂行楷</vt:lpstr>
      <vt:lpstr>字魂109号-方格习字体</vt:lpstr>
      <vt:lpstr>字魂143号-正酷超级黑</vt:lpstr>
      <vt:lpstr>字魂35号-经典雅黑</vt:lpstr>
      <vt:lpstr>字魂58号-创中黑-Regular</vt:lpstr>
      <vt:lpstr>字魂59号-创粗黑</vt:lpstr>
      <vt:lpstr>字魂5号-无外润黑体</vt:lpstr>
      <vt:lpstr>字体传奇特战体-免费商用</vt:lpstr>
      <vt:lpstr>Arial</vt:lpstr>
      <vt:lpstr>Calibri</vt:lpstr>
      <vt:lpstr>Calibri Light</vt:lpstr>
      <vt:lpstr>Times New Roman</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2021-06-11T01:15:49Z</cp:lastPrinted>
  <dcterms:created xsi:type="dcterms:W3CDTF">2021-06-11T01:15:49Z</dcterms:created>
  <dcterms:modified xsi:type="dcterms:W3CDTF">2023-04-16T02:22:19Z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