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4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7" r:id="rId3"/>
    <p:sldMasterId id="2147483695" r:id="rId4"/>
    <p:sldMasterId id="2147483712" r:id="rId5"/>
  </p:sldMasterIdLst>
  <p:notesMasterIdLst>
    <p:notesMasterId r:id="rId24"/>
  </p:notesMasterIdLst>
  <p:sldIdLst>
    <p:sldId id="257" r:id="rId6"/>
    <p:sldId id="258" r:id="rId7"/>
    <p:sldId id="259" r:id="rId8"/>
    <p:sldId id="275" r:id="rId9"/>
    <p:sldId id="276" r:id="rId10"/>
    <p:sldId id="277" r:id="rId11"/>
    <p:sldId id="278" r:id="rId12"/>
    <p:sldId id="279" r:id="rId13"/>
    <p:sldId id="265" r:id="rId14"/>
    <p:sldId id="266" r:id="rId15"/>
    <p:sldId id="280" r:id="rId16"/>
    <p:sldId id="268" r:id="rId17"/>
    <p:sldId id="281" r:id="rId18"/>
    <p:sldId id="282" r:id="rId19"/>
    <p:sldId id="283" r:id="rId20"/>
    <p:sldId id="284" r:id="rId21"/>
    <p:sldId id="285" r:id="rId22"/>
    <p:sldId id="286" r:id="rId23"/>
  </p:sldIdLst>
  <p:sldSz cx="12192000" cy="6858000"/>
  <p:notesSz cx="6858000" cy="9144000"/>
  <p:custDataLst>
    <p:tags r:id="rId2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5D66-BD3E-43B5-BD64-BF5B970E6F53}" type="datetimeFigureOut">
              <a:rPr lang="zh-CN" altLang="en-US" smtClean="0"/>
              <a:t>2023/4/15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31ED1F-436C-4AAF-AB11-54FA4FA70BF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2161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B8825-7BDF-4A51-ACDA-D4F928FCAD19}" type="slidenum">
              <a:rPr lang="zh-CN" altLang="en-US" smtClean="0">
                <a:solidFill>
                  <a:prstClr val="black"/>
                </a:solidFill>
                <a:latin typeface="等线"/>
              </a:rPr>
              <a:t>2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458598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B8825-7BDF-4A51-ACDA-D4F928FCAD19}" type="slidenum">
              <a:rPr lang="zh-CN" altLang="en-US" smtClean="0">
                <a:solidFill>
                  <a:prstClr val="black"/>
                </a:solidFill>
                <a:latin typeface="等线"/>
              </a:rPr>
              <a:t>3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229480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31ED1F-436C-4AAF-AB11-54FA4FA70BF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7692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B8825-7BDF-4A51-ACDA-D4F928FCAD19}" type="slidenum">
              <a:rPr lang="zh-CN" altLang="en-US" smtClean="0">
                <a:solidFill>
                  <a:prstClr val="black"/>
                </a:solidFill>
                <a:latin typeface="等线"/>
              </a:rPr>
              <a:t>9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654986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B8825-7BDF-4A51-ACDA-D4F928FCAD19}" type="slidenum">
              <a:rPr lang="zh-CN" altLang="en-US" smtClean="0">
                <a:solidFill>
                  <a:prstClr val="black"/>
                </a:solidFill>
                <a:latin typeface="等线"/>
              </a:rPr>
              <a:t>10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12097409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FB8825-7BDF-4A51-ACDA-D4F928FCAD19}" type="slidenum">
              <a:rPr lang="zh-CN" altLang="en-US" smtClean="0">
                <a:solidFill>
                  <a:prstClr val="black"/>
                </a:solidFill>
                <a:latin typeface="等线"/>
              </a:rPr>
              <a:t>12</a:t>
            </a:fld>
            <a:endParaRPr lang="zh-CN" altLang="en-US">
              <a:solidFill>
                <a:prstClr val="black"/>
              </a:solidFill>
              <a:latin typeface="等线"/>
            </a:endParaRPr>
          </a:p>
        </p:txBody>
      </p:sp>
    </p:spTree>
    <p:extLst>
      <p:ext uri="{BB962C8B-B14F-4D97-AF65-F5344CB8AC3E}">
        <p14:creationId xmlns:p14="http://schemas.microsoft.com/office/powerpoint/2010/main" val="3290277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2636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68087" y="300228"/>
            <a:ext cx="11475720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平行四边形 8"/>
          <p:cNvSpPr/>
          <p:nvPr userDrawn="1"/>
        </p:nvSpPr>
        <p:spPr>
          <a:xfrm>
            <a:off x="5166911" y="671722"/>
            <a:ext cx="6745692" cy="306178"/>
          </a:xfrm>
          <a:prstGeom prst="parallelogram">
            <a:avLst/>
          </a:prstGeom>
          <a:solidFill>
            <a:srgbClr val="AD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68087" y="300228"/>
            <a:ext cx="11475720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平行四边形 8"/>
          <p:cNvSpPr/>
          <p:nvPr userDrawn="1"/>
        </p:nvSpPr>
        <p:spPr>
          <a:xfrm>
            <a:off x="5166911" y="671722"/>
            <a:ext cx="6745692" cy="306178"/>
          </a:xfrm>
          <a:prstGeom prst="parallelogram">
            <a:avLst/>
          </a:prstGeom>
          <a:solidFill>
            <a:srgbClr val="AD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68087" y="300228"/>
            <a:ext cx="11475720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平行四边形 8"/>
          <p:cNvSpPr/>
          <p:nvPr userDrawn="1"/>
        </p:nvSpPr>
        <p:spPr>
          <a:xfrm>
            <a:off x="5166911" y="671722"/>
            <a:ext cx="6745692" cy="306178"/>
          </a:xfrm>
          <a:prstGeom prst="parallelogram">
            <a:avLst/>
          </a:prstGeom>
          <a:solidFill>
            <a:srgbClr val="AD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8931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49238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28616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4276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2144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05881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08613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374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28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6318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23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6.xml"/><Relationship Id="rId16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slideLayout" Target="../slideLayouts/slideLayout5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D272B-BB40-450A-A1DA-2CF53325DAE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BC63A-F20B-4F3F-B95E-7EE81BB5571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68087" y="300228"/>
            <a:ext cx="11475720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平行四边形 8"/>
          <p:cNvSpPr/>
          <p:nvPr userDrawn="1"/>
        </p:nvSpPr>
        <p:spPr>
          <a:xfrm>
            <a:off x="5166911" y="671722"/>
            <a:ext cx="6745692" cy="306178"/>
          </a:xfrm>
          <a:prstGeom prst="parallelogram">
            <a:avLst/>
          </a:prstGeom>
          <a:solidFill>
            <a:srgbClr val="AD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68087" y="300228"/>
            <a:ext cx="11475720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平行四边形 8"/>
          <p:cNvSpPr/>
          <p:nvPr userDrawn="1"/>
        </p:nvSpPr>
        <p:spPr>
          <a:xfrm>
            <a:off x="5166911" y="671722"/>
            <a:ext cx="6745692" cy="306178"/>
          </a:xfrm>
          <a:prstGeom prst="parallelogram">
            <a:avLst/>
          </a:prstGeom>
          <a:solidFill>
            <a:srgbClr val="AD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96047-920E-419F-BF9C-91CEBED731C1}" type="datetimeFigureOut">
              <a:rPr lang="zh-CN" altLang="en-US">
                <a:solidFill>
                  <a:prstClr val="black">
                    <a:tint val="75000"/>
                  </a:prstClr>
                </a:solidFill>
              </a:rPr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0F595A-A332-460B-B972-C9D8DB788F30}" type="slidenum">
              <a:rPr lang="zh-CN" altLang="en-US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矩形 7"/>
          <p:cNvSpPr/>
          <p:nvPr userDrawn="1"/>
        </p:nvSpPr>
        <p:spPr>
          <a:xfrm>
            <a:off x="368087" y="300228"/>
            <a:ext cx="11475720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平行四边形 8"/>
          <p:cNvSpPr/>
          <p:nvPr userDrawn="1"/>
        </p:nvSpPr>
        <p:spPr>
          <a:xfrm>
            <a:off x="5166911" y="671722"/>
            <a:ext cx="6745692" cy="306178"/>
          </a:xfrm>
          <a:prstGeom prst="parallelogram">
            <a:avLst/>
          </a:prstGeom>
          <a:solidFill>
            <a:srgbClr val="ADE7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65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5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7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图片 5" descr="图片包含 游戏机, 鸟&#10;&#10;描述已自动生成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20975852">
            <a:off x="435273" y="532489"/>
            <a:ext cx="2529007" cy="137551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489614" y="1220244"/>
            <a:ext cx="9212778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800" b="1" kern="100" dirty="0">
                <a:ln w="50800" cap="rnd" cmpd="sng">
                  <a:solidFill>
                    <a:prstClr val="white"/>
                  </a:solidFill>
                  <a:round/>
                </a:ln>
                <a:gradFill>
                  <a:gsLst>
                    <a:gs pos="0">
                      <a:srgbClr val="00B0F0"/>
                    </a:gs>
                    <a:gs pos="100000">
                      <a:srgbClr val="1DD476"/>
                    </a:gs>
                  </a:gsLst>
                  <a:lin ang="5400000" scaled="1"/>
                </a:gradFill>
                <a:latin typeface="微软雅黑"/>
                <a:ea typeface="微软雅黑"/>
                <a:cs typeface="Times New Roman (正文 CS 字体)"/>
                <a:sym typeface="微软雅黑"/>
              </a:rPr>
              <a:t>垃圾分类保护环境</a:t>
            </a:r>
            <a:endParaRPr lang="zh-CN" altLang="zh-CN" sz="8800" b="1" kern="100" dirty="0">
              <a:ln w="50800" cap="rnd" cmpd="sng">
                <a:solidFill>
                  <a:prstClr val="white"/>
                </a:solidFill>
                <a:round/>
              </a:ln>
              <a:gradFill>
                <a:gsLst>
                  <a:gs pos="0">
                    <a:srgbClr val="00B0F0"/>
                  </a:gs>
                  <a:gs pos="100000">
                    <a:srgbClr val="1DD476"/>
                  </a:gs>
                </a:gsLst>
                <a:lin ang="5400000" scaled="1"/>
              </a:gradFill>
              <a:latin typeface="微软雅黑"/>
              <a:ea typeface="微软雅黑"/>
              <a:cs typeface="Times New Roman (正文 CS 字体)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08654" y="4104350"/>
            <a:ext cx="4583863" cy="1646749"/>
          </a:xfrm>
          <a:prstGeom prst="rect">
            <a:avLst/>
          </a:prstGeom>
        </p:spPr>
      </p:pic>
      <p:pic>
        <p:nvPicPr>
          <p:cNvPr id="10" name="图片 9" descr="图片包含 游戏机, 鸟&#10;&#10;描述已自动生成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5974"/>
          <a:stretch>
            <a:fillRect/>
          </a:stretch>
        </p:blipFill>
        <p:spPr>
          <a:xfrm>
            <a:off x="10118881" y="2730390"/>
            <a:ext cx="1697632" cy="923331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1681" y="2950137"/>
            <a:ext cx="6186920" cy="3094333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61"/>
          <p:cNvSpPr/>
          <p:nvPr/>
        </p:nvSpPr>
        <p:spPr>
          <a:xfrm>
            <a:off x="6096005" y="327660"/>
            <a:ext cx="5754551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6268672" y="1065857"/>
            <a:ext cx="572474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20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垃圾分类是对垃圾收集处置传统方式的改革，</a:t>
            </a:r>
            <a:endParaRPr lang="en-US" altLang="zh-CN" sz="2000" dirty="0">
              <a:gradFill>
                <a:gsLst>
                  <a:gs pos="0">
                    <a:srgbClr val="08D89C"/>
                  </a:gs>
                  <a:gs pos="100000">
                    <a:srgbClr val="60C0F2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是对垃圾进行有效处置的一种科学管理方法。</a:t>
            </a:r>
            <a:endParaRPr lang="en-US" altLang="zh-CN" sz="2000" dirty="0">
              <a:gradFill>
                <a:gsLst>
                  <a:gs pos="0">
                    <a:srgbClr val="08D89C"/>
                  </a:gs>
                  <a:gs pos="100000">
                    <a:srgbClr val="60C0F2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人们面对日益增长的垃圾产量和环境状况恶化的局面，如何通过垃圾分类管理，最大限度地实现垃圾资源利用，减少垃圾处置量，改善生存环境质量，</a:t>
            </a:r>
            <a:endParaRPr lang="en-US" altLang="zh-CN" sz="2000" dirty="0">
              <a:gradFill>
                <a:gsLst>
                  <a:gs pos="0">
                    <a:srgbClr val="08D89C"/>
                  </a:gs>
                  <a:gs pos="100000">
                    <a:srgbClr val="60C0F2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200000"/>
              </a:lnSpc>
            </a:pPr>
            <a:r>
              <a:rPr lang="zh-CN" altLang="en-US" sz="20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是当前世界各国共同关注的迫切问题之一。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581" y="493704"/>
            <a:ext cx="4973361" cy="4973361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9548861" y="5467065"/>
            <a:ext cx="2301695" cy="986535"/>
            <a:chOff x="9075839" y="5218718"/>
            <a:chExt cx="2774712" cy="141594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019526" y="5394893"/>
              <a:ext cx="1236144" cy="1135447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10793744" y="5218718"/>
              <a:ext cx="1056807" cy="1386531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9075839" y="5290572"/>
              <a:ext cx="1274163" cy="1344087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randomBar dir="vert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71994" y="1986431"/>
            <a:ext cx="4377071" cy="2991060"/>
            <a:chOff x="456800" y="2349500"/>
            <a:chExt cx="4377071" cy="2991060"/>
          </a:xfrm>
        </p:grpSpPr>
        <p:grpSp>
          <p:nvGrpSpPr>
            <p:cNvPr id="20" name="组合 19"/>
            <p:cNvGrpSpPr/>
            <p:nvPr/>
          </p:nvGrpSpPr>
          <p:grpSpPr>
            <a:xfrm>
              <a:off x="1352069" y="2349500"/>
              <a:ext cx="2495133" cy="831088"/>
              <a:chOff x="1876725" y="4415469"/>
              <a:chExt cx="3843374" cy="1280165"/>
            </a:xfrm>
          </p:grpSpPr>
          <p:sp>
            <p:nvSpPr>
              <p:cNvPr id="21" name="Arrow: Pentagon 20"/>
              <p:cNvSpPr/>
              <p:nvPr/>
            </p:nvSpPr>
            <p:spPr>
              <a:xfrm>
                <a:off x="3177342" y="4425107"/>
                <a:ext cx="2542757" cy="1270527"/>
              </a:xfrm>
              <a:prstGeom prst="homePlate">
                <a:avLst/>
              </a:prstGeom>
              <a:solidFill>
                <a:srgbClr val="08D89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2" name="Arrow: Pentagon 22"/>
              <p:cNvSpPr/>
              <p:nvPr/>
            </p:nvSpPr>
            <p:spPr>
              <a:xfrm flipH="1">
                <a:off x="1876725" y="4415469"/>
                <a:ext cx="1307441" cy="1280165"/>
              </a:xfrm>
              <a:prstGeom prst="homePlate">
                <a:avLst/>
              </a:prstGeom>
              <a:solidFill>
                <a:srgbClr val="08D89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" name="TextBox 38"/>
              <p:cNvSpPr txBox="1"/>
              <p:nvPr/>
            </p:nvSpPr>
            <p:spPr>
              <a:xfrm>
                <a:off x="1876725" y="4751276"/>
                <a:ext cx="3843374" cy="61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kern="0">
                    <a:solidFill>
                      <a:prstClr val="white"/>
                    </a:solidFill>
                    <a:latin typeface="微软雅黑"/>
                    <a:ea typeface="微软雅黑"/>
                    <a:cs typeface="Segoe UI" panose="020B0502040204020203" pitchFamily="34" charset="0"/>
                    <a:sym typeface="微软雅黑"/>
                  </a:rPr>
                  <a:t>减少占地</a:t>
                </a:r>
                <a:endParaRPr lang="id-ID" sz="2000" b="1" kern="0">
                  <a:solidFill>
                    <a:prstClr val="white"/>
                  </a:solidFill>
                  <a:latin typeface="微软雅黑"/>
                  <a:ea typeface="微软雅黑"/>
                  <a:cs typeface="Segoe UI" panose="020B0502040204020203" pitchFamily="34" charset="0"/>
                  <a:sym typeface="微软雅黑"/>
                </a:endParaRPr>
              </a:p>
            </p:txBody>
          </p:sp>
        </p:grpSp>
        <p:sp>
          <p:nvSpPr>
            <p:cNvPr id="9" name="矩形 8"/>
            <p:cNvSpPr/>
            <p:nvPr/>
          </p:nvSpPr>
          <p:spPr>
            <a:xfrm>
              <a:off x="456800" y="3401568"/>
              <a:ext cx="4377071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生活垃圾中有些物质不易降解</a:t>
              </a:r>
              <a:endParaRPr lang="en-US" altLang="zh-CN" sz="16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使土地受到严重侵蚀</a:t>
              </a:r>
              <a:endParaRPr lang="en-US" altLang="zh-CN" sz="16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垃圾分类，去掉可以回收的</a:t>
              </a:r>
              <a:endParaRPr lang="en-US" altLang="zh-CN" sz="16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不易降解的物质，</a:t>
              </a:r>
              <a:endParaRPr lang="en-US" altLang="zh-CN" sz="1600" dirty="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减少垃圾数量达</a:t>
              </a:r>
              <a:r>
                <a:rPr lang="en-US" altLang="zh-CN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60%</a:t>
              </a:r>
              <a:r>
                <a:rPr lang="zh-CN" altLang="en-US" sz="1600" dirty="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以上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752583" y="1986431"/>
            <a:ext cx="4377071" cy="2991060"/>
            <a:chOff x="456800" y="2349500"/>
            <a:chExt cx="4377071" cy="2991060"/>
          </a:xfrm>
        </p:grpSpPr>
        <p:grpSp>
          <p:nvGrpSpPr>
            <p:cNvPr id="12" name="组合 11"/>
            <p:cNvGrpSpPr/>
            <p:nvPr/>
          </p:nvGrpSpPr>
          <p:grpSpPr>
            <a:xfrm>
              <a:off x="1352069" y="2349500"/>
              <a:ext cx="2495133" cy="831088"/>
              <a:chOff x="1876725" y="4415469"/>
              <a:chExt cx="3843374" cy="1280165"/>
            </a:xfrm>
          </p:grpSpPr>
          <p:sp>
            <p:nvSpPr>
              <p:cNvPr id="14" name="Arrow: Pentagon 20"/>
              <p:cNvSpPr/>
              <p:nvPr/>
            </p:nvSpPr>
            <p:spPr>
              <a:xfrm>
                <a:off x="3177342" y="4425107"/>
                <a:ext cx="2542757" cy="1270527"/>
              </a:xfrm>
              <a:prstGeom prst="homePlate">
                <a:avLst/>
              </a:prstGeom>
              <a:solidFill>
                <a:srgbClr val="08D89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5" name="Arrow: Pentagon 22"/>
              <p:cNvSpPr/>
              <p:nvPr/>
            </p:nvSpPr>
            <p:spPr>
              <a:xfrm flipH="1">
                <a:off x="1876725" y="4415469"/>
                <a:ext cx="1307441" cy="1280165"/>
              </a:xfrm>
              <a:prstGeom prst="homePlate">
                <a:avLst/>
              </a:prstGeom>
              <a:solidFill>
                <a:srgbClr val="08D89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6" name="TextBox 38"/>
              <p:cNvSpPr txBox="1"/>
              <p:nvPr/>
            </p:nvSpPr>
            <p:spPr>
              <a:xfrm>
                <a:off x="1876725" y="4751276"/>
                <a:ext cx="3843374" cy="61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kern="0">
                    <a:solidFill>
                      <a:prstClr val="white"/>
                    </a:solidFill>
                    <a:latin typeface="微软雅黑"/>
                    <a:ea typeface="微软雅黑"/>
                    <a:cs typeface="Segoe UI" panose="020B0502040204020203" pitchFamily="34" charset="0"/>
                    <a:sym typeface="微软雅黑"/>
                  </a:rPr>
                  <a:t>减少污染</a:t>
                </a:r>
              </a:p>
            </p:txBody>
          </p:sp>
        </p:grpSp>
        <p:sp>
          <p:nvSpPr>
            <p:cNvPr id="13" name="矩形 12"/>
            <p:cNvSpPr/>
            <p:nvPr/>
          </p:nvSpPr>
          <p:spPr>
            <a:xfrm>
              <a:off x="456800" y="3401568"/>
              <a:ext cx="4377071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土壤中的废塑料会导致</a:t>
              </a:r>
              <a:endParaRPr lang="en-US" altLang="zh-CN" sz="16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农作物减产</a:t>
              </a: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抛弃的废塑料被动物误食</a:t>
              </a: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导致动物死亡的事故时有发生</a:t>
              </a: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因此回收利用还可以减少危害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333171" y="1986431"/>
            <a:ext cx="4377071" cy="2991060"/>
            <a:chOff x="456800" y="2349500"/>
            <a:chExt cx="4377071" cy="2991060"/>
          </a:xfrm>
        </p:grpSpPr>
        <p:grpSp>
          <p:nvGrpSpPr>
            <p:cNvPr id="18" name="组合 17"/>
            <p:cNvGrpSpPr/>
            <p:nvPr/>
          </p:nvGrpSpPr>
          <p:grpSpPr>
            <a:xfrm>
              <a:off x="1352069" y="2349500"/>
              <a:ext cx="2495133" cy="831088"/>
              <a:chOff x="1876725" y="4415469"/>
              <a:chExt cx="3843374" cy="1280165"/>
            </a:xfrm>
          </p:grpSpPr>
          <p:sp>
            <p:nvSpPr>
              <p:cNvPr id="24" name="Arrow: Pentagon 20"/>
              <p:cNvSpPr/>
              <p:nvPr/>
            </p:nvSpPr>
            <p:spPr>
              <a:xfrm>
                <a:off x="3177342" y="4425107"/>
                <a:ext cx="2542757" cy="1270527"/>
              </a:xfrm>
              <a:prstGeom prst="homePlate">
                <a:avLst/>
              </a:prstGeom>
              <a:solidFill>
                <a:srgbClr val="08D89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5" name="Arrow: Pentagon 22"/>
              <p:cNvSpPr/>
              <p:nvPr/>
            </p:nvSpPr>
            <p:spPr>
              <a:xfrm flipH="1">
                <a:off x="1876725" y="4415469"/>
                <a:ext cx="1307441" cy="1280165"/>
              </a:xfrm>
              <a:prstGeom prst="homePlate">
                <a:avLst/>
              </a:prstGeom>
              <a:solidFill>
                <a:srgbClr val="08D89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/>
                <a:endParaRPr lang="en-US" kern="0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6" name="TextBox 38"/>
              <p:cNvSpPr txBox="1"/>
              <p:nvPr/>
            </p:nvSpPr>
            <p:spPr>
              <a:xfrm>
                <a:off x="1876725" y="4751276"/>
                <a:ext cx="3843374" cy="6163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000" b="1" kern="0">
                    <a:solidFill>
                      <a:prstClr val="white"/>
                    </a:solidFill>
                    <a:latin typeface="微软雅黑"/>
                    <a:ea typeface="微软雅黑"/>
                    <a:cs typeface="Segoe UI" panose="020B0502040204020203" pitchFamily="34" charset="0"/>
                    <a:sym typeface="微软雅黑"/>
                  </a:rPr>
                  <a:t>变废为宝</a:t>
                </a:r>
              </a:p>
            </p:txBody>
          </p:sp>
        </p:grpSp>
        <p:sp>
          <p:nvSpPr>
            <p:cNvPr id="19" name="矩形 18"/>
            <p:cNvSpPr/>
            <p:nvPr/>
          </p:nvSpPr>
          <p:spPr>
            <a:xfrm>
              <a:off x="456800" y="3401568"/>
              <a:ext cx="4377071" cy="19389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回收垃圾中蕴含的资源潜力</a:t>
              </a: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仅北京每年就可获得</a:t>
              </a:r>
              <a:r>
                <a:rPr lang="en-US" altLang="zh-CN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11</a:t>
              </a: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亿元的效益</a:t>
              </a: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消费环节产生的垃圾如果</a:t>
              </a:r>
              <a:endParaRPr lang="en-US" altLang="zh-CN" sz="16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及时进行分类</a:t>
              </a:r>
              <a:r>
                <a:rPr lang="en-US" altLang="zh-CN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,</a:t>
              </a: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回收再利用是</a:t>
              </a:r>
              <a:endParaRPr lang="en-US" altLang="zh-CN" sz="16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 algn="ctr">
                <a:lnSpc>
                  <a:spcPct val="150000"/>
                </a:lnSpc>
              </a:pPr>
              <a:r>
                <a:rPr lang="zh-CN" altLang="en-US" sz="1600">
                  <a:solidFill>
                    <a:prstClr val="black">
                      <a:lumMod val="50000"/>
                      <a:lumOff val="50000"/>
                    </a:prstClr>
                  </a:solidFill>
                  <a:latin typeface="微软雅黑"/>
                  <a:ea typeface="微软雅黑"/>
                  <a:sym typeface="微软雅黑"/>
                </a:rPr>
                <a:t>解决垃圾问题最好途径。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1100529" y="5069501"/>
            <a:ext cx="2572415" cy="376179"/>
            <a:chOff x="1100525" y="5069495"/>
            <a:chExt cx="2572415" cy="376179"/>
          </a:xfrm>
        </p:grpSpPr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08753" y="5069495"/>
              <a:ext cx="764187" cy="376179"/>
            </a:xfrm>
            <a:prstGeom prst="rect">
              <a:avLst/>
            </a:prstGeom>
          </p:spPr>
        </p:pic>
        <p:sp>
          <p:nvSpPr>
            <p:cNvPr id="28" name="平行四边形 27"/>
            <p:cNvSpPr/>
            <p:nvPr/>
          </p:nvSpPr>
          <p:spPr>
            <a:xfrm>
              <a:off x="1100525" y="5203585"/>
              <a:ext cx="1800000" cy="108000"/>
            </a:xfrm>
            <a:prstGeom prst="parallelogram">
              <a:avLst/>
            </a:prstGeom>
            <a:solidFill>
              <a:srgbClr val="68A8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4654910" y="5069501"/>
            <a:ext cx="2572415" cy="376179"/>
            <a:chOff x="1100525" y="5069495"/>
            <a:chExt cx="2572415" cy="376179"/>
          </a:xfrm>
        </p:grpSpPr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08753" y="5069495"/>
              <a:ext cx="764187" cy="376179"/>
            </a:xfrm>
            <a:prstGeom prst="rect">
              <a:avLst/>
            </a:prstGeom>
          </p:spPr>
        </p:pic>
        <p:sp>
          <p:nvSpPr>
            <p:cNvPr id="31" name="平行四边形 30"/>
            <p:cNvSpPr/>
            <p:nvPr/>
          </p:nvSpPr>
          <p:spPr>
            <a:xfrm>
              <a:off x="1100525" y="5203585"/>
              <a:ext cx="1800000" cy="108000"/>
            </a:xfrm>
            <a:prstGeom prst="parallelogram">
              <a:avLst/>
            </a:prstGeom>
            <a:solidFill>
              <a:srgbClr val="68A8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8249361" y="5069501"/>
            <a:ext cx="2572415" cy="376179"/>
            <a:chOff x="1100525" y="5069495"/>
            <a:chExt cx="2572415" cy="376179"/>
          </a:xfrm>
        </p:grpSpPr>
        <p:pic>
          <p:nvPicPr>
            <p:cNvPr id="33" name="图片 32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2908753" y="5069495"/>
              <a:ext cx="764187" cy="376179"/>
            </a:xfrm>
            <a:prstGeom prst="rect">
              <a:avLst/>
            </a:prstGeom>
          </p:spPr>
        </p:pic>
        <p:sp>
          <p:nvSpPr>
            <p:cNvPr id="34" name="平行四边形 33"/>
            <p:cNvSpPr/>
            <p:nvPr/>
          </p:nvSpPr>
          <p:spPr>
            <a:xfrm>
              <a:off x="1100525" y="5203585"/>
              <a:ext cx="1800000" cy="108000"/>
            </a:xfrm>
            <a:prstGeom prst="parallelogram">
              <a:avLst/>
            </a:prstGeom>
            <a:solidFill>
              <a:srgbClr val="68A8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3446003" y="1748874"/>
            <a:ext cx="53142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000" b="1" kern="100">
                <a:ln w="2032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解决的方法</a:t>
            </a:r>
            <a:endParaRPr lang="zh-CN" altLang="zh-CN" sz="8000" b="1" kern="100">
              <a:ln w="20320">
                <a:solidFill>
                  <a:prstClr val="white"/>
                </a:solidFill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89930" y="3150440"/>
            <a:ext cx="2826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-</a:t>
            </a:r>
            <a:r>
              <a:rPr lang="en-US" altLang="zh-CN" sz="7200" spc="600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03</a:t>
            </a:r>
            <a:r>
              <a:rPr lang="en-US" altLang="zh-CN" sz="7200" spc="600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-</a:t>
            </a:r>
            <a:endParaRPr lang="zh-CN" altLang="en-US" sz="7200" b="1" kern="100">
              <a:ln w="38100">
                <a:solidFill>
                  <a:prstClr val="white"/>
                </a:solidFill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0" name="Arrow: Pentagon 17"/>
          <p:cNvSpPr/>
          <p:nvPr/>
        </p:nvSpPr>
        <p:spPr>
          <a:xfrm>
            <a:off x="9033392" y="4422052"/>
            <a:ext cx="1307441" cy="1280165"/>
          </a:xfrm>
          <a:prstGeom prst="homePlate">
            <a:avLst/>
          </a:prstGeom>
          <a:solidFill>
            <a:srgbClr val="56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1" name="Arrow: Pentagon 18"/>
          <p:cNvSpPr/>
          <p:nvPr/>
        </p:nvSpPr>
        <p:spPr>
          <a:xfrm>
            <a:off x="3171560" y="2299591"/>
            <a:ext cx="2542757" cy="1280164"/>
          </a:xfrm>
          <a:prstGeom prst="homePlate">
            <a:avLst/>
          </a:prstGeom>
          <a:solidFill>
            <a:srgbClr val="08D89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2" name="Arrow: Pentagon 19"/>
          <p:cNvSpPr/>
          <p:nvPr/>
        </p:nvSpPr>
        <p:spPr>
          <a:xfrm flipH="1">
            <a:off x="6419424" y="2299591"/>
            <a:ext cx="2542757" cy="1280164"/>
          </a:xfrm>
          <a:prstGeom prst="homePlate">
            <a:avLst/>
          </a:prstGeom>
          <a:solidFill>
            <a:srgbClr val="ADE7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3" name="Arrow: Pentagon 20"/>
          <p:cNvSpPr/>
          <p:nvPr/>
        </p:nvSpPr>
        <p:spPr>
          <a:xfrm>
            <a:off x="3177344" y="4425107"/>
            <a:ext cx="2542757" cy="1280164"/>
          </a:xfrm>
          <a:prstGeom prst="homePlate">
            <a:avLst/>
          </a:prstGeom>
          <a:solidFill>
            <a:srgbClr val="60C0F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4" name="Arrow: Pentagon 21"/>
          <p:cNvSpPr/>
          <p:nvPr/>
        </p:nvSpPr>
        <p:spPr>
          <a:xfrm flipH="1">
            <a:off x="6419424" y="4425107"/>
            <a:ext cx="2542757" cy="1280164"/>
          </a:xfrm>
          <a:prstGeom prst="homePlate">
            <a:avLst/>
          </a:prstGeom>
          <a:solidFill>
            <a:srgbClr val="56AA9A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5" name="Arrow: Pentagon 22"/>
          <p:cNvSpPr/>
          <p:nvPr/>
        </p:nvSpPr>
        <p:spPr>
          <a:xfrm flipH="1">
            <a:off x="1776145" y="4428175"/>
            <a:ext cx="1307441" cy="1280165"/>
          </a:xfrm>
          <a:prstGeom prst="homePlate">
            <a:avLst/>
          </a:prstGeom>
          <a:solidFill>
            <a:srgbClr val="60C0F2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6" name="Arrow: Pentagon 23"/>
          <p:cNvSpPr/>
          <p:nvPr/>
        </p:nvSpPr>
        <p:spPr>
          <a:xfrm flipH="1">
            <a:off x="1770360" y="2301051"/>
            <a:ext cx="1307441" cy="1280165"/>
          </a:xfrm>
          <a:prstGeom prst="homePlate">
            <a:avLst/>
          </a:prstGeom>
          <a:solidFill>
            <a:srgbClr val="08D89C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7" name="Rectangle 24"/>
          <p:cNvSpPr/>
          <p:nvPr/>
        </p:nvSpPr>
        <p:spPr>
          <a:xfrm>
            <a:off x="9252636" y="2836892"/>
            <a:ext cx="97903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>
                <a:solidFill>
                  <a:prstClr val="white"/>
                </a:solidFill>
                <a:latin typeface="微软雅黑"/>
                <a:ea typeface="微软雅黑"/>
                <a:cs typeface="Segoe UI" panose="020B0502040204020203" pitchFamily="34" charset="0"/>
                <a:sym typeface="微软雅黑"/>
              </a:rPr>
              <a:t>Your Title </a:t>
            </a:r>
          </a:p>
          <a:p>
            <a:r>
              <a:rPr lang="en-US" sz="1400">
                <a:solidFill>
                  <a:prstClr val="white"/>
                </a:solidFill>
                <a:latin typeface="微软雅黑"/>
                <a:ea typeface="微软雅黑"/>
                <a:cs typeface="Segoe UI" panose="020B0502040204020203" pitchFamily="34" charset="0"/>
                <a:sym typeface="微软雅黑"/>
              </a:rPr>
              <a:t>Here</a:t>
            </a:r>
          </a:p>
        </p:txBody>
      </p:sp>
      <p:sp>
        <p:nvSpPr>
          <p:cNvPr id="58" name="Arrow: Pentagon 25"/>
          <p:cNvSpPr/>
          <p:nvPr/>
        </p:nvSpPr>
        <p:spPr>
          <a:xfrm>
            <a:off x="9033392" y="2310062"/>
            <a:ext cx="1307441" cy="1280165"/>
          </a:xfrm>
          <a:prstGeom prst="homePlate">
            <a:avLst/>
          </a:prstGeom>
          <a:solidFill>
            <a:srgbClr val="ADE7FD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cxnSp>
        <p:nvCxnSpPr>
          <p:cNvPr id="59" name="Straight Connector 26"/>
          <p:cNvCxnSpPr/>
          <p:nvPr/>
        </p:nvCxnSpPr>
        <p:spPr>
          <a:xfrm flipH="1">
            <a:off x="6029739" y="2301045"/>
            <a:ext cx="0" cy="3407288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85000"/>
              </a:sysClr>
            </a:solidFill>
            <a:prstDash val="sysDot"/>
            <a:miter lim="800000"/>
          </a:ln>
          <a:effectLst/>
        </p:spPr>
      </p:cxnSp>
      <p:cxnSp>
        <p:nvCxnSpPr>
          <p:cNvPr id="60" name="Straight Connector 27"/>
          <p:cNvCxnSpPr/>
          <p:nvPr/>
        </p:nvCxnSpPr>
        <p:spPr>
          <a:xfrm>
            <a:off x="1650657" y="4038559"/>
            <a:ext cx="8788523" cy="0"/>
          </a:xfrm>
          <a:prstGeom prst="line">
            <a:avLst/>
          </a:prstGeom>
          <a:noFill/>
          <a:ln w="28575" cap="flat" cmpd="sng" algn="ctr">
            <a:solidFill>
              <a:sysClr val="window" lastClr="FFFFFF">
                <a:lumMod val="85000"/>
              </a:sysClr>
            </a:solidFill>
            <a:prstDash val="sysDot"/>
            <a:miter lim="800000"/>
          </a:ln>
          <a:effectLst/>
        </p:spPr>
      </p:cxnSp>
      <p:sp>
        <p:nvSpPr>
          <p:cNvPr id="61" name="Rectangle 28"/>
          <p:cNvSpPr/>
          <p:nvPr/>
        </p:nvSpPr>
        <p:spPr>
          <a:xfrm>
            <a:off x="3260069" y="2512754"/>
            <a:ext cx="1953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树立</a:t>
            </a:r>
            <a:endParaRPr lang="en-US" altLang="zh-CN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垃圾分类的观念</a:t>
            </a:r>
          </a:p>
        </p:txBody>
      </p:sp>
      <p:sp>
        <p:nvSpPr>
          <p:cNvPr id="64" name="Rectangle 30"/>
          <p:cNvSpPr/>
          <p:nvPr/>
        </p:nvSpPr>
        <p:spPr>
          <a:xfrm>
            <a:off x="3216350" y="4655779"/>
            <a:ext cx="195315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改善</a:t>
            </a:r>
            <a:endParaRPr lang="en-US" altLang="zh-CN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垃圾储运形式</a:t>
            </a:r>
          </a:p>
        </p:txBody>
      </p:sp>
      <p:sp>
        <p:nvSpPr>
          <p:cNvPr id="66" name="Rectangle 32"/>
          <p:cNvSpPr/>
          <p:nvPr/>
        </p:nvSpPr>
        <p:spPr>
          <a:xfrm>
            <a:off x="6596615" y="4652944"/>
            <a:ext cx="239651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实行家庭短期收集</a:t>
            </a:r>
            <a:endParaRPr lang="en-US" altLang="zh-CN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  <a:p>
            <a:pPr algn="r"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定期分时段分类回收</a:t>
            </a:r>
          </a:p>
        </p:txBody>
      </p:sp>
      <p:sp>
        <p:nvSpPr>
          <p:cNvPr id="68" name="Rectangle 34"/>
          <p:cNvSpPr/>
          <p:nvPr/>
        </p:nvSpPr>
        <p:spPr>
          <a:xfrm>
            <a:off x="6487457" y="2539648"/>
            <a:ext cx="25056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改造或增设</a:t>
            </a:r>
            <a:endParaRPr lang="en-US" altLang="zh-CN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  <a:p>
            <a:pPr algn="r">
              <a:lnSpc>
                <a:spcPct val="150000"/>
              </a:lnSpc>
            </a:pPr>
            <a:r>
              <a: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垃圾分类回收的设施</a:t>
            </a:r>
          </a:p>
        </p:txBody>
      </p:sp>
      <p:sp>
        <p:nvSpPr>
          <p:cNvPr id="70" name="TextBox 36"/>
          <p:cNvSpPr txBox="1"/>
          <p:nvPr/>
        </p:nvSpPr>
        <p:spPr>
          <a:xfrm>
            <a:off x="2110044" y="2688528"/>
            <a:ext cx="991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>
                <a:solidFill>
                  <a:prstClr val="white"/>
                </a:solidFill>
                <a:latin typeface="微软雅黑"/>
                <a:ea typeface="微软雅黑"/>
                <a:cs typeface="Segoe UI" panose="020B0502040204020203" pitchFamily="34" charset="0"/>
                <a:sym typeface="微软雅黑"/>
              </a:rPr>
              <a:t>01</a:t>
            </a:r>
            <a:endParaRPr lang="id-ID" sz="2800" b="1" i="1">
              <a:solidFill>
                <a:prstClr val="white"/>
              </a:solidFill>
              <a:latin typeface="微软雅黑"/>
              <a:ea typeface="微软雅黑"/>
              <a:cs typeface="Segoe UI" panose="020B0502040204020203" pitchFamily="34" charset="0"/>
              <a:sym typeface="微软雅黑"/>
            </a:endParaRPr>
          </a:p>
        </p:txBody>
      </p:sp>
      <p:sp>
        <p:nvSpPr>
          <p:cNvPr id="71" name="TextBox 37"/>
          <p:cNvSpPr txBox="1"/>
          <p:nvPr/>
        </p:nvSpPr>
        <p:spPr>
          <a:xfrm>
            <a:off x="9028736" y="2688528"/>
            <a:ext cx="991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>
                <a:solidFill>
                  <a:prstClr val="white"/>
                </a:solidFill>
                <a:latin typeface="微软雅黑"/>
                <a:ea typeface="微软雅黑"/>
                <a:cs typeface="Segoe UI" panose="020B0502040204020203" pitchFamily="34" charset="0"/>
                <a:sym typeface="微软雅黑"/>
              </a:rPr>
              <a:t>02</a:t>
            </a:r>
            <a:endParaRPr lang="id-ID" sz="2800" b="1" i="1">
              <a:solidFill>
                <a:prstClr val="white"/>
              </a:solidFill>
              <a:latin typeface="微软雅黑"/>
              <a:ea typeface="微软雅黑"/>
              <a:cs typeface="Segoe UI" panose="020B0502040204020203" pitchFamily="34" charset="0"/>
              <a:sym typeface="微软雅黑"/>
            </a:endParaRPr>
          </a:p>
        </p:txBody>
      </p:sp>
      <p:sp>
        <p:nvSpPr>
          <p:cNvPr id="72" name="TextBox 38"/>
          <p:cNvSpPr txBox="1"/>
          <p:nvPr/>
        </p:nvSpPr>
        <p:spPr>
          <a:xfrm>
            <a:off x="2110044" y="4801137"/>
            <a:ext cx="991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>
                <a:solidFill>
                  <a:prstClr val="white"/>
                </a:solidFill>
                <a:latin typeface="微软雅黑"/>
                <a:ea typeface="微软雅黑"/>
                <a:cs typeface="Segoe UI" panose="020B0502040204020203" pitchFamily="34" charset="0"/>
                <a:sym typeface="微软雅黑"/>
              </a:rPr>
              <a:t>03</a:t>
            </a:r>
            <a:endParaRPr lang="id-ID" sz="2800" b="1" i="1">
              <a:solidFill>
                <a:prstClr val="white"/>
              </a:solidFill>
              <a:latin typeface="微软雅黑"/>
              <a:ea typeface="微软雅黑"/>
              <a:cs typeface="Segoe UI" panose="020B0502040204020203" pitchFamily="34" charset="0"/>
              <a:sym typeface="微软雅黑"/>
            </a:endParaRPr>
          </a:p>
        </p:txBody>
      </p:sp>
      <p:sp>
        <p:nvSpPr>
          <p:cNvPr id="73" name="TextBox 39"/>
          <p:cNvSpPr txBox="1"/>
          <p:nvPr/>
        </p:nvSpPr>
        <p:spPr>
          <a:xfrm>
            <a:off x="9032892" y="4801137"/>
            <a:ext cx="9919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>
                <a:solidFill>
                  <a:prstClr val="white"/>
                </a:solidFill>
                <a:latin typeface="微软雅黑"/>
                <a:ea typeface="微软雅黑"/>
                <a:cs typeface="Segoe UI" panose="020B0502040204020203" pitchFamily="34" charset="0"/>
                <a:sym typeface="微软雅黑"/>
              </a:rPr>
              <a:t>04</a:t>
            </a:r>
            <a:endParaRPr lang="id-ID" sz="2800" b="1" i="1">
              <a:solidFill>
                <a:prstClr val="white"/>
              </a:solidFill>
              <a:latin typeface="微软雅黑"/>
              <a:ea typeface="微软雅黑"/>
              <a:cs typeface="Segoe UI" panose="020B0502040204020203" pitchFamily="34" charset="0"/>
              <a:sym typeface="微软雅黑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 dirty="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 dirty="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21204" y="1193349"/>
            <a:ext cx="1370888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5000" b="1" kern="100">
                <a:ln w="50800" cap="rnd" cmpd="sng">
                  <a:solidFill>
                    <a:prstClr val="white"/>
                  </a:solidFill>
                  <a:round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cs typeface="Times New Roman (正文 CS 字体)"/>
                <a:sym typeface="微软雅黑"/>
              </a:rPr>
              <a:t>1</a:t>
            </a:r>
            <a:endParaRPr lang="zh-CN" altLang="zh-CN" sz="15000" b="1" kern="100">
              <a:ln w="50800" cap="rnd" cmpd="sng">
                <a:solidFill>
                  <a:prstClr val="white"/>
                </a:solidFill>
                <a:round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cs typeface="Times New Roman (正文 CS 字体)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597388" y="1685786"/>
            <a:ext cx="844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spc="6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改造或增设垃圾分类回收的设施</a:t>
            </a:r>
          </a:p>
        </p:txBody>
      </p:sp>
      <p:sp>
        <p:nvSpPr>
          <p:cNvPr id="2" name="矩形 1"/>
          <p:cNvSpPr/>
          <p:nvPr/>
        </p:nvSpPr>
        <p:spPr>
          <a:xfrm>
            <a:off x="2664625" y="2488835"/>
            <a:ext cx="5301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pc="3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rPr>
              <a:t>广泛开展垃圾分类的宣传、教育和倡导工作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079272" y="3266496"/>
            <a:ext cx="8638037" cy="1200329"/>
            <a:chOff x="2079269" y="3266495"/>
            <a:chExt cx="8638037" cy="1200329"/>
          </a:xfrm>
        </p:grpSpPr>
        <p:sp>
          <p:nvSpPr>
            <p:cNvPr id="3" name="矩形 2"/>
            <p:cNvSpPr/>
            <p:nvPr/>
          </p:nvSpPr>
          <p:spPr>
            <a:xfrm>
              <a:off x="2664621" y="3266495"/>
              <a:ext cx="805268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消费者树立垃圾分类的环保意识，阐明垃圾对社会生活造成的严重危害，</a:t>
              </a:r>
              <a:endPara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宣传垃圾分类的重要意义，呼吁消费者积极参与垃圾分类。</a:t>
              </a:r>
              <a:endParaRPr lang="en-US" altLang="zh-CN" dirty="0">
                <a:solidFill>
                  <a:prstClr val="black">
                    <a:lumMod val="65000"/>
                    <a:lumOff val="35000"/>
                  </a:prstClr>
                </a:solidFill>
                <a:latin typeface="微软雅黑"/>
                <a:ea typeface="微软雅黑"/>
                <a:sym typeface="微软雅黑"/>
              </a:endParaRP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079269" y="3425833"/>
              <a:ext cx="585352" cy="450554"/>
              <a:chOff x="5803324" y="3598309"/>
              <a:chExt cx="585352" cy="450554"/>
            </a:xfrm>
          </p:grpSpPr>
          <p:sp>
            <p:nvSpPr>
              <p:cNvPr id="10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grpSp>
        <p:nvGrpSpPr>
          <p:cNvPr id="7" name="组合 6"/>
          <p:cNvGrpSpPr/>
          <p:nvPr/>
        </p:nvGrpSpPr>
        <p:grpSpPr>
          <a:xfrm>
            <a:off x="2079269" y="4425733"/>
            <a:ext cx="6681352" cy="1200329"/>
            <a:chOff x="2079269" y="4425730"/>
            <a:chExt cx="6681352" cy="1200329"/>
          </a:xfrm>
        </p:grpSpPr>
        <p:grpSp>
          <p:nvGrpSpPr>
            <p:cNvPr id="12" name="组合 11"/>
            <p:cNvGrpSpPr/>
            <p:nvPr/>
          </p:nvGrpSpPr>
          <p:grpSpPr>
            <a:xfrm>
              <a:off x="2079269" y="4714857"/>
              <a:ext cx="585352" cy="450554"/>
              <a:chOff x="5803324" y="3598309"/>
              <a:chExt cx="585352" cy="450554"/>
            </a:xfrm>
          </p:grpSpPr>
          <p:sp>
            <p:nvSpPr>
              <p:cNvPr id="13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4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2664621" y="4425730"/>
              <a:ext cx="6096000" cy="120032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同时教会消费者垃圾分类的知识，</a:t>
              </a:r>
              <a:endParaRPr lang="en-US" altLang="zh-CN">
                <a:solidFill>
                  <a:prstClr val="black">
                    <a:lumMod val="65000"/>
                    <a:lumOff val="35000"/>
                  </a:prstClr>
                </a:solidFill>
                <a:latin typeface="微软雅黑"/>
                <a:ea typeface="微软雅黑"/>
                <a:sym typeface="微软雅黑"/>
              </a:endParaRPr>
            </a:p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使消费者进行垃圾分类逐渐成为自觉和习惯性行为。</a:t>
              </a:r>
            </a:p>
          </p:txBody>
        </p: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7028" y="4425730"/>
            <a:ext cx="2066760" cy="2066760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21204" y="1193349"/>
            <a:ext cx="1370888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5000" b="1" kern="100">
                <a:ln w="50800" cap="rnd" cmpd="sng">
                  <a:solidFill>
                    <a:prstClr val="white"/>
                  </a:solidFill>
                  <a:round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cs typeface="Times New Roman (正文 CS 字体)"/>
                <a:sym typeface="微软雅黑"/>
              </a:rPr>
              <a:t>2</a:t>
            </a:r>
            <a:endParaRPr lang="zh-CN" altLang="zh-CN" sz="15000" b="1" kern="100">
              <a:ln w="50800" cap="rnd" cmpd="sng">
                <a:solidFill>
                  <a:prstClr val="white"/>
                </a:solidFill>
                <a:round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cs typeface="Times New Roman (正文 CS 字体)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597388" y="1685786"/>
            <a:ext cx="84433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4000" spc="6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改造或增设垃圾分类回收的设施</a:t>
            </a:r>
          </a:p>
        </p:txBody>
      </p:sp>
      <p:sp>
        <p:nvSpPr>
          <p:cNvPr id="2" name="矩形 1"/>
          <p:cNvSpPr/>
          <p:nvPr/>
        </p:nvSpPr>
        <p:spPr>
          <a:xfrm>
            <a:off x="2664625" y="2488835"/>
            <a:ext cx="82638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pc="3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rPr>
              <a:t>垃圾分类应逐步细化。垃圾分类搞得越细越精，越有利于回收利用。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079272" y="3266496"/>
            <a:ext cx="8638037" cy="1200329"/>
            <a:chOff x="2079269" y="3266495"/>
            <a:chExt cx="8638037" cy="1200329"/>
          </a:xfrm>
        </p:grpSpPr>
        <p:sp>
          <p:nvSpPr>
            <p:cNvPr id="3" name="矩形 2"/>
            <p:cNvSpPr/>
            <p:nvPr/>
          </p:nvSpPr>
          <p:spPr>
            <a:xfrm>
              <a:off x="2664621" y="3266495"/>
              <a:ext cx="805268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可以用不同颜色的垃圾桶分别回收玻璃、纸、塑料和金属类包装垃圾、植物垃圾、生活垃圾、电池灯泡等特殊的垃圾。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079269" y="3425833"/>
              <a:ext cx="585352" cy="450554"/>
              <a:chOff x="5803324" y="3598309"/>
              <a:chExt cx="585352" cy="450554"/>
            </a:xfrm>
          </p:grpSpPr>
          <p:sp>
            <p:nvSpPr>
              <p:cNvPr id="10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7028" y="4425730"/>
            <a:ext cx="2066760" cy="206676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2079271" y="4425733"/>
            <a:ext cx="7603796" cy="1200329"/>
            <a:chOff x="2079269" y="4425730"/>
            <a:chExt cx="7603796" cy="1200329"/>
          </a:xfrm>
        </p:grpSpPr>
        <p:grpSp>
          <p:nvGrpSpPr>
            <p:cNvPr id="20" name="组合 19"/>
            <p:cNvGrpSpPr/>
            <p:nvPr/>
          </p:nvGrpSpPr>
          <p:grpSpPr>
            <a:xfrm>
              <a:off x="2079269" y="4714857"/>
              <a:ext cx="585352" cy="450554"/>
              <a:chOff x="5803324" y="3598309"/>
              <a:chExt cx="585352" cy="450554"/>
            </a:xfrm>
          </p:grpSpPr>
          <p:sp>
            <p:nvSpPr>
              <p:cNvPr id="22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2664620" y="4425730"/>
              <a:ext cx="701844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垃圾桶上必须注明回收的类别和简要使用说明，指导消费者使用。垃圾桶也可以成为企业广告的载体，企业可以承担制作费用。</a:t>
              </a:r>
            </a:p>
          </p:txBody>
        </p:sp>
      </p:grpSp>
    </p:spTree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21204" y="1193349"/>
            <a:ext cx="1370888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5000" b="1" kern="100">
                <a:ln w="50800" cap="rnd" cmpd="sng">
                  <a:solidFill>
                    <a:prstClr val="white"/>
                  </a:solidFill>
                  <a:round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cs typeface="Times New Roman (正文 CS 字体)"/>
                <a:sym typeface="微软雅黑"/>
              </a:rPr>
              <a:t>3</a:t>
            </a:r>
            <a:endParaRPr lang="zh-CN" altLang="zh-CN" sz="15000" b="1" kern="100">
              <a:ln w="50800" cap="rnd" cmpd="sng">
                <a:solidFill>
                  <a:prstClr val="white"/>
                </a:solidFill>
                <a:round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cs typeface="Times New Roman (正文 CS 字体)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664623" y="1685786"/>
            <a:ext cx="66063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spc="6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改善垃圾储运形式</a:t>
            </a:r>
          </a:p>
        </p:txBody>
      </p:sp>
      <p:sp>
        <p:nvSpPr>
          <p:cNvPr id="2" name="矩形 1"/>
          <p:cNvSpPr/>
          <p:nvPr/>
        </p:nvSpPr>
        <p:spPr>
          <a:xfrm>
            <a:off x="2664621" y="2488835"/>
            <a:ext cx="5570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pc="3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rPr>
              <a:t>对一些体积大的垃圾，应该压缩后进行储运。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079272" y="3266496"/>
            <a:ext cx="8638037" cy="1200329"/>
            <a:chOff x="2079269" y="3266495"/>
            <a:chExt cx="8638037" cy="1200329"/>
          </a:xfrm>
        </p:grpSpPr>
        <p:sp>
          <p:nvSpPr>
            <p:cNvPr id="3" name="矩形 2"/>
            <p:cNvSpPr/>
            <p:nvPr/>
          </p:nvSpPr>
          <p:spPr>
            <a:xfrm>
              <a:off x="2664621" y="3266495"/>
              <a:ext cx="805268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尤应注意的是，要对环卫局的垃圾回收车进行分隔式的改造，分类装载垃圾。</a:t>
              </a:r>
            </a:p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充分发挥原有垃圾回收渠道的作用，将可再生利用的垃圾转卖到企业。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079269" y="3425833"/>
              <a:ext cx="585352" cy="450554"/>
              <a:chOff x="5803324" y="3598309"/>
              <a:chExt cx="585352" cy="450554"/>
            </a:xfrm>
          </p:grpSpPr>
          <p:sp>
            <p:nvSpPr>
              <p:cNvPr id="10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7028" y="4425730"/>
            <a:ext cx="2066760" cy="206676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2079271" y="4425733"/>
            <a:ext cx="7603796" cy="1200329"/>
            <a:chOff x="2079269" y="4425730"/>
            <a:chExt cx="7603796" cy="1200329"/>
          </a:xfrm>
        </p:grpSpPr>
        <p:grpSp>
          <p:nvGrpSpPr>
            <p:cNvPr id="20" name="组合 19"/>
            <p:cNvGrpSpPr/>
            <p:nvPr/>
          </p:nvGrpSpPr>
          <p:grpSpPr>
            <a:xfrm>
              <a:off x="2079269" y="4714857"/>
              <a:ext cx="585352" cy="450554"/>
              <a:chOff x="5803324" y="3598309"/>
              <a:chExt cx="585352" cy="450554"/>
            </a:xfrm>
          </p:grpSpPr>
          <p:sp>
            <p:nvSpPr>
              <p:cNvPr id="22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23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21" name="矩形 20"/>
            <p:cNvSpPr/>
            <p:nvPr/>
          </p:nvSpPr>
          <p:spPr>
            <a:xfrm>
              <a:off x="2664620" y="4425730"/>
              <a:ext cx="701844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建立垃圾下游产业的专门回收队伍，由厂家直接回收，</a:t>
              </a:r>
            </a:p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实现多渠道回收，引入价格和服务的竞争机制。</a:t>
              </a:r>
            </a:p>
          </p:txBody>
        </p:sp>
      </p:grpSp>
    </p:spTree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121204" y="1193349"/>
            <a:ext cx="1370888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5000" b="1" kern="100">
                <a:ln w="50800" cap="rnd" cmpd="sng">
                  <a:solidFill>
                    <a:prstClr val="white"/>
                  </a:solidFill>
                  <a:round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cs typeface="Times New Roman (正文 CS 字体)"/>
                <a:sym typeface="微软雅黑"/>
              </a:rPr>
              <a:t>4</a:t>
            </a:r>
            <a:endParaRPr lang="zh-CN" altLang="zh-CN" sz="15000" b="1" kern="100">
              <a:ln w="50800" cap="rnd" cmpd="sng">
                <a:solidFill>
                  <a:prstClr val="white"/>
                </a:solidFill>
                <a:round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cs typeface="Times New Roman (正文 CS 字体)"/>
              <a:sym typeface="微软雅黑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2664621" y="1685789"/>
            <a:ext cx="91791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spc="600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实行家庭短期收集，定期分类回收</a:t>
            </a:r>
          </a:p>
        </p:txBody>
      </p:sp>
      <p:sp>
        <p:nvSpPr>
          <p:cNvPr id="2" name="矩形 1"/>
          <p:cNvSpPr/>
          <p:nvPr/>
        </p:nvSpPr>
        <p:spPr>
          <a:xfrm>
            <a:off x="2664626" y="2488835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pc="300">
                <a:solidFill>
                  <a:prstClr val="black">
                    <a:lumMod val="50000"/>
                    <a:lumOff val="50000"/>
                  </a:prstClr>
                </a:solidFill>
                <a:latin typeface="微软雅黑"/>
                <a:ea typeface="微软雅黑"/>
                <a:sym typeface="微软雅黑"/>
              </a:rPr>
              <a:t>可以将垃圾分类一星期内暂时由家庭保管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2079272" y="3266496"/>
            <a:ext cx="8638037" cy="1200329"/>
            <a:chOff x="2079269" y="3266495"/>
            <a:chExt cx="8638037" cy="1200329"/>
          </a:xfrm>
        </p:grpSpPr>
        <p:sp>
          <p:nvSpPr>
            <p:cNvPr id="3" name="矩形 2"/>
            <p:cNvSpPr/>
            <p:nvPr/>
          </p:nvSpPr>
          <p:spPr>
            <a:xfrm>
              <a:off x="2664621" y="3266495"/>
              <a:ext cx="805268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环卫每天早晨收集容易腐烂的菜叶等餐厨垃圾，每天中午收集可以回收利用的垃圾，中午收集建筑垃圾，晚上收集其他垃圾。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2079269" y="3425833"/>
              <a:ext cx="585352" cy="450554"/>
              <a:chOff x="5803324" y="3598309"/>
              <a:chExt cx="585352" cy="450554"/>
            </a:xfrm>
          </p:grpSpPr>
          <p:sp>
            <p:nvSpPr>
              <p:cNvPr id="10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11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17028" y="4425730"/>
            <a:ext cx="2066760" cy="2066760"/>
          </a:xfrm>
          <a:prstGeom prst="rect">
            <a:avLst/>
          </a:prstGeom>
        </p:spPr>
      </p:pic>
      <p:grpSp>
        <p:nvGrpSpPr>
          <p:cNvPr id="24" name="组合 23"/>
          <p:cNvGrpSpPr/>
          <p:nvPr/>
        </p:nvGrpSpPr>
        <p:grpSpPr>
          <a:xfrm>
            <a:off x="2079271" y="4425733"/>
            <a:ext cx="7603796" cy="1200329"/>
            <a:chOff x="2079269" y="4425730"/>
            <a:chExt cx="7603796" cy="1200329"/>
          </a:xfrm>
        </p:grpSpPr>
        <p:grpSp>
          <p:nvGrpSpPr>
            <p:cNvPr id="25" name="组合 24"/>
            <p:cNvGrpSpPr/>
            <p:nvPr/>
          </p:nvGrpSpPr>
          <p:grpSpPr>
            <a:xfrm>
              <a:off x="2079269" y="4714857"/>
              <a:ext cx="585352" cy="450554"/>
              <a:chOff x="5803324" y="3598309"/>
              <a:chExt cx="585352" cy="450554"/>
            </a:xfrm>
          </p:grpSpPr>
          <p:sp>
            <p:nvSpPr>
              <p:cNvPr id="27" name="箭头: V 形 20"/>
              <p:cNvSpPr/>
              <p:nvPr/>
            </p:nvSpPr>
            <p:spPr>
              <a:xfrm>
                <a:off x="5803324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  <p:sp>
            <p:nvSpPr>
              <p:cNvPr id="30" name="箭头: V 形 21"/>
              <p:cNvSpPr/>
              <p:nvPr/>
            </p:nvSpPr>
            <p:spPr>
              <a:xfrm>
                <a:off x="6069362" y="3598309"/>
                <a:ext cx="319314" cy="450554"/>
              </a:xfrm>
              <a:prstGeom prst="chevron">
                <a:avLst/>
              </a:prstGeom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noAutofit/>
              </a:bodyPr>
              <a:lstStyle/>
              <a:p>
                <a:pPr algn="ctr"/>
                <a:endParaRPr lang="zh-CN" altLang="en-US">
                  <a:solidFill>
                    <a:prstClr val="white"/>
                  </a:solidFill>
                  <a:latin typeface="微软雅黑"/>
                  <a:ea typeface="微软雅黑"/>
                  <a:sym typeface="微软雅黑"/>
                </a:endParaRPr>
              </a:p>
            </p:txBody>
          </p:sp>
        </p:grpSp>
        <p:sp>
          <p:nvSpPr>
            <p:cNvPr id="26" name="矩形 25"/>
            <p:cNvSpPr/>
            <p:nvPr/>
          </p:nvSpPr>
          <p:spPr>
            <a:xfrm>
              <a:off x="2664620" y="4425730"/>
              <a:ext cx="7018445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社区或物业管理部门定期对新来户上门指导或发宣传册，</a:t>
              </a:r>
            </a:p>
            <a:p>
              <a:pPr>
                <a:lnSpc>
                  <a:spcPct val="200000"/>
                </a:lnSpc>
              </a:pPr>
              <a:r>
                <a:rPr lang="zh-CN" altLang="en-US">
                  <a:solidFill>
                    <a:prstClr val="black">
                      <a:lumMod val="65000"/>
                      <a:lumOff val="35000"/>
                    </a:prstClr>
                  </a:solidFill>
                  <a:latin typeface="微软雅黑"/>
                  <a:ea typeface="微软雅黑"/>
                  <a:sym typeface="微软雅黑"/>
                </a:rPr>
                <a:t>让居民都知道如何垃圾分类。</a:t>
              </a:r>
            </a:p>
          </p:txBody>
        </p:sp>
      </p:grpSp>
    </p:spTree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  <p:cond evt="onBegin" delay="0">
                          <p:tn val="27"/>
                        </p:cond>
                      </p:stCondLst>
                      <p:childTnLst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9773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61"/>
          <p:cNvSpPr/>
          <p:nvPr/>
        </p:nvSpPr>
        <p:spPr>
          <a:xfrm>
            <a:off x="6096005" y="327660"/>
            <a:ext cx="5754551" cy="6202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0" y="1182143"/>
            <a:ext cx="6096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8800" kern="100" dirty="0">
                <a:ln w="50800" cap="rnd" cmpd="sng">
                  <a:solidFill>
                    <a:prstClr val="white"/>
                  </a:solidFill>
                  <a:round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cs typeface="Times New Roman (正文 CS 字体)"/>
                <a:sym typeface="微软雅黑"/>
              </a:rPr>
              <a:t>目录</a:t>
            </a:r>
            <a:endParaRPr lang="zh-CN" altLang="zh-CN" sz="8800" kern="100" dirty="0">
              <a:ln w="50800" cap="rnd" cmpd="sng">
                <a:solidFill>
                  <a:prstClr val="white"/>
                </a:solidFill>
                <a:round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cs typeface="Times New Roman (正文 CS 字体)"/>
              <a:sym typeface="微软雅黑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09282" y="3429000"/>
            <a:ext cx="3591764" cy="3591764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6436655" y="1066793"/>
            <a:ext cx="4925540" cy="1470218"/>
            <a:chOff x="6436652" y="891982"/>
            <a:chExt cx="4925540" cy="1470218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5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artisticLineDraw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36652" y="891982"/>
              <a:ext cx="1470218" cy="1470218"/>
            </a:xfrm>
            <a:prstGeom prst="rect">
              <a:avLst/>
            </a:prstGeom>
          </p:spPr>
        </p:pic>
        <p:sp>
          <p:nvSpPr>
            <p:cNvPr id="10" name="平行四边形 9"/>
            <p:cNvSpPr/>
            <p:nvPr/>
          </p:nvSpPr>
          <p:spPr>
            <a:xfrm>
              <a:off x="7762192" y="1905418"/>
              <a:ext cx="3600000" cy="180000"/>
            </a:xfrm>
            <a:prstGeom prst="parallelogram">
              <a:avLst/>
            </a:prstGeom>
            <a:solidFill>
              <a:srgbClr val="ADE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7758840" y="1346647"/>
              <a:ext cx="242887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3200" b="1" kern="100" spc="300" dirty="0">
                  <a:ln w="20320">
                    <a:solidFill>
                      <a:prstClr val="white"/>
                    </a:solidFill>
                  </a:ln>
                  <a:gradFill>
                    <a:gsLst>
                      <a:gs pos="0">
                        <a:srgbClr val="39BDE7"/>
                      </a:gs>
                      <a:gs pos="100000">
                        <a:srgbClr val="00D88F"/>
                      </a:gs>
                    </a:gsLst>
                    <a:lin ang="5400000" scaled="1"/>
                  </a:gradFill>
                  <a:latin typeface="微软雅黑"/>
                  <a:ea typeface="微软雅黑"/>
                  <a:sym typeface="微软雅黑"/>
                </a:rPr>
                <a:t>垃圾的种类</a:t>
              </a:r>
              <a:endParaRPr lang="zh-CN" altLang="zh-CN" sz="3200" b="1" kern="100" spc="300" dirty="0">
                <a:ln w="2032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6441131" y="2570422"/>
            <a:ext cx="4925540" cy="1470218"/>
            <a:chOff x="6436652" y="891982"/>
            <a:chExt cx="4925540" cy="1470218"/>
          </a:xfrm>
        </p:grpSpPr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6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artisticLineDraw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36652" y="891982"/>
              <a:ext cx="1470218" cy="1470218"/>
            </a:xfrm>
            <a:prstGeom prst="rect">
              <a:avLst/>
            </a:prstGeom>
          </p:spPr>
        </p:pic>
        <p:sp>
          <p:nvSpPr>
            <p:cNvPr id="17" name="平行四边形 16"/>
            <p:cNvSpPr/>
            <p:nvPr/>
          </p:nvSpPr>
          <p:spPr>
            <a:xfrm>
              <a:off x="7762192" y="1905418"/>
              <a:ext cx="3600000" cy="180000"/>
            </a:xfrm>
            <a:prstGeom prst="parallelogram">
              <a:avLst/>
            </a:prstGeom>
            <a:solidFill>
              <a:srgbClr val="ADE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7758840" y="1346647"/>
              <a:ext cx="242887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3200" b="1" kern="100" spc="300">
                  <a:ln w="20320">
                    <a:solidFill>
                      <a:prstClr val="white"/>
                    </a:solidFill>
                  </a:ln>
                  <a:gradFill>
                    <a:gsLst>
                      <a:gs pos="0">
                        <a:srgbClr val="39BDE7"/>
                      </a:gs>
                      <a:gs pos="100000">
                        <a:srgbClr val="00D88F"/>
                      </a:gs>
                    </a:gsLst>
                    <a:lin ang="5400000" scaled="1"/>
                  </a:gradFill>
                  <a:latin typeface="微软雅黑"/>
                  <a:ea typeface="微软雅黑"/>
                  <a:sym typeface="微软雅黑"/>
                </a:rPr>
                <a:t>分类的意义</a:t>
              </a:r>
              <a:endParaRPr lang="zh-CN" altLang="zh-CN" sz="3200" b="1" kern="100" spc="300">
                <a:ln w="2032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6436655" y="4080568"/>
            <a:ext cx="4925540" cy="1470218"/>
            <a:chOff x="6436652" y="891982"/>
            <a:chExt cx="4925540" cy="1470218"/>
          </a:xfrm>
        </p:grpSpPr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6" cstate="email">
              <a:extLst>
                <a:ext uri="{BEBA8EAE-BF5A-486C-A8C5-ECC9F3942E4B}">
                  <a14:imgProps xmlns:a14="http://schemas.microsoft.com/office/drawing/2010/main">
                    <a14:imgLayer>
                      <a14:imgEffect>
                        <a14:artisticLineDraw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36652" y="891982"/>
              <a:ext cx="1470218" cy="1470218"/>
            </a:xfrm>
            <a:prstGeom prst="rect">
              <a:avLst/>
            </a:prstGeom>
          </p:spPr>
        </p:pic>
        <p:sp>
          <p:nvSpPr>
            <p:cNvPr id="21" name="平行四边形 20"/>
            <p:cNvSpPr/>
            <p:nvPr/>
          </p:nvSpPr>
          <p:spPr>
            <a:xfrm>
              <a:off x="7762192" y="1905418"/>
              <a:ext cx="3600000" cy="180000"/>
            </a:xfrm>
            <a:prstGeom prst="parallelogram">
              <a:avLst/>
            </a:prstGeom>
            <a:solidFill>
              <a:srgbClr val="ADE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7758840" y="1346647"/>
              <a:ext cx="2428870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3200" b="1" kern="100" spc="300">
                  <a:ln w="20320">
                    <a:solidFill>
                      <a:prstClr val="white"/>
                    </a:solidFill>
                  </a:ln>
                  <a:gradFill>
                    <a:gsLst>
                      <a:gs pos="0">
                        <a:srgbClr val="39BDE7"/>
                      </a:gs>
                      <a:gs pos="100000">
                        <a:srgbClr val="00D88F"/>
                      </a:gs>
                    </a:gsLst>
                    <a:lin ang="5400000" scaled="1"/>
                  </a:gradFill>
                  <a:latin typeface="微软雅黑"/>
                  <a:ea typeface="微软雅黑"/>
                  <a:sym typeface="微软雅黑"/>
                </a:rPr>
                <a:t>解决的方法</a:t>
              </a:r>
              <a:endParaRPr lang="zh-CN" altLang="zh-CN" sz="3200" b="1" kern="100" spc="300">
                <a:ln w="2032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8309499" y="727969"/>
            <a:ext cx="14648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00" dirty="0">
                <a:solidFill>
                  <a:srgbClr val="FFFFFF"/>
                </a:solidFill>
              </a:rPr>
              <a:t>https://www.ypppt.com/</a:t>
            </a:r>
            <a:endParaRPr lang="zh-CN" altLang="en-US" sz="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3446002" y="1748874"/>
            <a:ext cx="53142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000" b="1" kern="100" dirty="0">
                <a:ln w="2032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垃圾的种类</a:t>
            </a:r>
            <a:endParaRPr lang="zh-CN" altLang="zh-CN" sz="8000" b="1" kern="100" dirty="0">
              <a:ln w="20320">
                <a:solidFill>
                  <a:prstClr val="white"/>
                </a:solidFill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89931" y="3150440"/>
            <a:ext cx="2826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-</a:t>
            </a:r>
            <a:r>
              <a:rPr lang="en-US" altLang="zh-CN" sz="7200" spc="600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01</a:t>
            </a:r>
            <a:r>
              <a:rPr lang="en-US" altLang="zh-CN" sz="7200" spc="600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-</a:t>
            </a:r>
            <a:endParaRPr lang="zh-CN" altLang="en-US" sz="7200" b="1" kern="100">
              <a:ln w="38100">
                <a:solidFill>
                  <a:prstClr val="white"/>
                </a:solidFill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6746" y="482627"/>
            <a:ext cx="31341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 dirty="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可回收垃圾</a:t>
            </a:r>
            <a:endParaRPr lang="zh-CN" altLang="zh-CN" sz="4000" kern="100" spc="600" dirty="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196000" y="1403113"/>
            <a:ext cx="1800000" cy="2354866"/>
            <a:chOff x="5196000" y="1403113"/>
            <a:chExt cx="1800000" cy="2354866"/>
          </a:xfrm>
        </p:grpSpPr>
        <p:sp>
          <p:nvSpPr>
            <p:cNvPr id="79" name="矩形 78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废纸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374199" y="1403113"/>
            <a:ext cx="1800000" cy="2354866"/>
            <a:chOff x="5196000" y="1403113"/>
            <a:chExt cx="1800000" cy="2354866"/>
          </a:xfrm>
        </p:grpSpPr>
        <p:sp>
          <p:nvSpPr>
            <p:cNvPr id="28" name="矩形 27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塑料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21019" y="3905733"/>
            <a:ext cx="1800000" cy="2354866"/>
            <a:chOff x="5196000" y="1403113"/>
            <a:chExt cx="1800000" cy="2354866"/>
          </a:xfrm>
        </p:grpSpPr>
        <p:sp>
          <p:nvSpPr>
            <p:cNvPr id="47" name="矩形 46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玻璃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50" name="two-glasses-celebration_61302"/>
          <p:cNvSpPr>
            <a:spLocks noChangeAspect="1"/>
          </p:cNvSpPr>
          <p:nvPr/>
        </p:nvSpPr>
        <p:spPr bwMode="auto">
          <a:xfrm>
            <a:off x="2546116" y="4252411"/>
            <a:ext cx="748881" cy="1124174"/>
          </a:xfrm>
          <a:custGeom>
            <a:avLst/>
            <a:gdLst>
              <a:gd name="connsiteX0" fmla="*/ 228453 w 404551"/>
              <a:gd name="connsiteY0" fmla="*/ 87468 h 607286"/>
              <a:gd name="connsiteX1" fmla="*/ 278910 w 404551"/>
              <a:gd name="connsiteY1" fmla="*/ 157338 h 607286"/>
              <a:gd name="connsiteX2" fmla="*/ 309131 w 404551"/>
              <a:gd name="connsiteY2" fmla="*/ 216333 h 607286"/>
              <a:gd name="connsiteX3" fmla="*/ 292618 w 404551"/>
              <a:gd name="connsiteY3" fmla="*/ 223057 h 607286"/>
              <a:gd name="connsiteX4" fmla="*/ 308650 w 404551"/>
              <a:gd name="connsiteY4" fmla="*/ 233704 h 607286"/>
              <a:gd name="connsiteX5" fmla="*/ 285403 w 404551"/>
              <a:gd name="connsiteY5" fmla="*/ 235064 h 607286"/>
              <a:gd name="connsiteX6" fmla="*/ 299351 w 404551"/>
              <a:gd name="connsiteY6" fmla="*/ 248192 h 607286"/>
              <a:gd name="connsiteX7" fmla="*/ 281395 w 404551"/>
              <a:gd name="connsiteY7" fmla="*/ 241228 h 607286"/>
              <a:gd name="connsiteX8" fmla="*/ 299592 w 404551"/>
              <a:gd name="connsiteY8" fmla="*/ 272847 h 607286"/>
              <a:gd name="connsiteX9" fmla="*/ 276826 w 404551"/>
              <a:gd name="connsiteY9" fmla="*/ 259159 h 607286"/>
              <a:gd name="connsiteX10" fmla="*/ 291816 w 404551"/>
              <a:gd name="connsiteY10" fmla="*/ 303505 h 607286"/>
              <a:gd name="connsiteX11" fmla="*/ 277307 w 404551"/>
              <a:gd name="connsiteY11" fmla="*/ 295500 h 607286"/>
              <a:gd name="connsiteX12" fmla="*/ 291015 w 404551"/>
              <a:gd name="connsiteY12" fmla="*/ 321115 h 607286"/>
              <a:gd name="connsiteX13" fmla="*/ 275463 w 404551"/>
              <a:gd name="connsiteY13" fmla="*/ 312550 h 607286"/>
              <a:gd name="connsiteX14" fmla="*/ 289411 w 404551"/>
              <a:gd name="connsiteY14" fmla="*/ 384193 h 607286"/>
              <a:gd name="connsiteX15" fmla="*/ 280032 w 404551"/>
              <a:gd name="connsiteY15" fmla="*/ 373226 h 607286"/>
              <a:gd name="connsiteX16" fmla="*/ 311616 w 404551"/>
              <a:gd name="connsiteY16" fmla="*/ 490335 h 607286"/>
              <a:gd name="connsiteX17" fmla="*/ 269050 w 404551"/>
              <a:gd name="connsiteY17" fmla="*/ 405805 h 607286"/>
              <a:gd name="connsiteX18" fmla="*/ 264240 w 404551"/>
              <a:gd name="connsiteY18" fmla="*/ 496739 h 607286"/>
              <a:gd name="connsiteX19" fmla="*/ 249972 w 404551"/>
              <a:gd name="connsiteY19" fmla="*/ 433022 h 607286"/>
              <a:gd name="connsiteX20" fmla="*/ 249250 w 404551"/>
              <a:gd name="connsiteY20" fmla="*/ 372986 h 607286"/>
              <a:gd name="connsiteX21" fmla="*/ 220312 w 404551"/>
              <a:gd name="connsiteY21" fmla="*/ 282853 h 607286"/>
              <a:gd name="connsiteX22" fmla="*/ 238027 w 404551"/>
              <a:gd name="connsiteY22" fmla="*/ 218174 h 607286"/>
              <a:gd name="connsiteX23" fmla="*/ 175100 w 404551"/>
              <a:gd name="connsiteY23" fmla="*/ 138287 h 607286"/>
              <a:gd name="connsiteX24" fmla="*/ 144558 w 404551"/>
              <a:gd name="connsiteY24" fmla="*/ 258278 h 607286"/>
              <a:gd name="connsiteX25" fmla="*/ 193457 w 404551"/>
              <a:gd name="connsiteY25" fmla="*/ 429339 h 607286"/>
              <a:gd name="connsiteX26" fmla="*/ 199550 w 404551"/>
              <a:gd name="connsiteY26" fmla="*/ 474806 h 607286"/>
              <a:gd name="connsiteX27" fmla="*/ 190331 w 404551"/>
              <a:gd name="connsiteY27" fmla="*/ 439505 h 607286"/>
              <a:gd name="connsiteX28" fmla="*/ 190571 w 404551"/>
              <a:gd name="connsiteY28" fmla="*/ 468643 h 607286"/>
              <a:gd name="connsiteX29" fmla="*/ 172695 w 404551"/>
              <a:gd name="connsiteY29" fmla="*/ 399962 h 607286"/>
              <a:gd name="connsiteX30" fmla="*/ 184880 w 404551"/>
              <a:gd name="connsiteY30" fmla="*/ 522114 h 607286"/>
              <a:gd name="connsiteX31" fmla="*/ 174299 w 404551"/>
              <a:gd name="connsiteY31" fmla="*/ 478248 h 607286"/>
              <a:gd name="connsiteX32" fmla="*/ 157705 w 404551"/>
              <a:gd name="connsiteY32" fmla="*/ 514029 h 607286"/>
              <a:gd name="connsiteX33" fmla="*/ 164118 w 404551"/>
              <a:gd name="connsiteY33" fmla="*/ 472085 h 607286"/>
              <a:gd name="connsiteX34" fmla="*/ 153697 w 404551"/>
              <a:gd name="connsiteY34" fmla="*/ 493217 h 607286"/>
              <a:gd name="connsiteX35" fmla="*/ 151533 w 404551"/>
              <a:gd name="connsiteY35" fmla="*/ 464640 h 607286"/>
              <a:gd name="connsiteX36" fmla="*/ 134137 w 404551"/>
              <a:gd name="connsiteY36" fmla="*/ 490816 h 607286"/>
              <a:gd name="connsiteX37" fmla="*/ 139989 w 404551"/>
              <a:gd name="connsiteY37" fmla="*/ 430140 h 607286"/>
              <a:gd name="connsiteX38" fmla="*/ 125560 w 404551"/>
              <a:gd name="connsiteY38" fmla="*/ 446710 h 607286"/>
              <a:gd name="connsiteX39" fmla="*/ 128767 w 404551"/>
              <a:gd name="connsiteY39" fmla="*/ 411969 h 607286"/>
              <a:gd name="connsiteX40" fmla="*/ 120510 w 404551"/>
              <a:gd name="connsiteY40" fmla="*/ 417332 h 607286"/>
              <a:gd name="connsiteX41" fmla="*/ 121792 w 404551"/>
              <a:gd name="connsiteY41" fmla="*/ 281572 h 607286"/>
              <a:gd name="connsiteX42" fmla="*/ 110329 w 404551"/>
              <a:gd name="connsiteY42" fmla="*/ 291738 h 607286"/>
              <a:gd name="connsiteX43" fmla="*/ 115460 w 404551"/>
              <a:gd name="connsiteY43" fmla="*/ 276449 h 607286"/>
              <a:gd name="connsiteX44" fmla="*/ 96141 w 404551"/>
              <a:gd name="connsiteY44" fmla="*/ 284774 h 607286"/>
              <a:gd name="connsiteX45" fmla="*/ 121552 w 404551"/>
              <a:gd name="connsiteY45" fmla="*/ 259079 h 607286"/>
              <a:gd name="connsiteX46" fmla="*/ 103916 w 404551"/>
              <a:gd name="connsiteY46" fmla="*/ 266283 h 607286"/>
              <a:gd name="connsiteX47" fmla="*/ 117544 w 404551"/>
              <a:gd name="connsiteY47" fmla="*/ 244670 h 607286"/>
              <a:gd name="connsiteX48" fmla="*/ 108726 w 404551"/>
              <a:gd name="connsiteY48" fmla="*/ 246511 h 607286"/>
              <a:gd name="connsiteX49" fmla="*/ 120750 w 404551"/>
              <a:gd name="connsiteY49" fmla="*/ 230262 h 607286"/>
              <a:gd name="connsiteX50" fmla="*/ 99908 w 404551"/>
              <a:gd name="connsiteY50" fmla="*/ 241068 h 607286"/>
              <a:gd name="connsiteX51" fmla="*/ 101351 w 404551"/>
              <a:gd name="connsiteY51" fmla="*/ 234264 h 607286"/>
              <a:gd name="connsiteX52" fmla="*/ 81150 w 404551"/>
              <a:gd name="connsiteY52" fmla="*/ 240668 h 607286"/>
              <a:gd name="connsiteX53" fmla="*/ 124758 w 404551"/>
              <a:gd name="connsiteY53" fmla="*/ 137006 h 607286"/>
              <a:gd name="connsiteX54" fmla="*/ 194660 w 404551"/>
              <a:gd name="connsiteY54" fmla="*/ 90739 h 607286"/>
              <a:gd name="connsiteX55" fmla="*/ 228453 w 404551"/>
              <a:gd name="connsiteY55" fmla="*/ 87468 h 607286"/>
              <a:gd name="connsiteX56" fmla="*/ 202236 w 404551"/>
              <a:gd name="connsiteY56" fmla="*/ 32737 h 607286"/>
              <a:gd name="connsiteX57" fmla="*/ 32784 w 404551"/>
              <a:gd name="connsiteY57" fmla="*/ 303603 h 607286"/>
              <a:gd name="connsiteX58" fmla="*/ 202236 w 404551"/>
              <a:gd name="connsiteY58" fmla="*/ 574549 h 607286"/>
              <a:gd name="connsiteX59" fmla="*/ 371767 w 404551"/>
              <a:gd name="connsiteY59" fmla="*/ 303603 h 607286"/>
              <a:gd name="connsiteX60" fmla="*/ 202236 w 404551"/>
              <a:gd name="connsiteY60" fmla="*/ 32737 h 607286"/>
              <a:gd name="connsiteX61" fmla="*/ 202236 w 404551"/>
              <a:gd name="connsiteY61" fmla="*/ 0 h 607286"/>
              <a:gd name="connsiteX62" fmla="*/ 404551 w 404551"/>
              <a:gd name="connsiteY62" fmla="*/ 303603 h 607286"/>
              <a:gd name="connsiteX63" fmla="*/ 202236 w 404551"/>
              <a:gd name="connsiteY63" fmla="*/ 607286 h 607286"/>
              <a:gd name="connsiteX64" fmla="*/ 0 w 404551"/>
              <a:gd name="connsiteY64" fmla="*/ 303603 h 607286"/>
              <a:gd name="connsiteX65" fmla="*/ 202236 w 404551"/>
              <a:gd name="connsiteY65" fmla="*/ 0 h 607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04551" h="607286">
                <a:moveTo>
                  <a:pt x="228453" y="87468"/>
                </a:moveTo>
                <a:cubicBezTo>
                  <a:pt x="257943" y="98444"/>
                  <a:pt x="274581" y="144551"/>
                  <a:pt x="278910" y="157338"/>
                </a:cubicBezTo>
                <a:cubicBezTo>
                  <a:pt x="284762" y="174389"/>
                  <a:pt x="279712" y="223538"/>
                  <a:pt x="309131" y="216333"/>
                </a:cubicBezTo>
                <a:cubicBezTo>
                  <a:pt x="306005" y="222097"/>
                  <a:pt x="292618" y="223057"/>
                  <a:pt x="292618" y="223057"/>
                </a:cubicBezTo>
                <a:cubicBezTo>
                  <a:pt x="292618" y="223057"/>
                  <a:pt x="295023" y="232343"/>
                  <a:pt x="308650" y="233704"/>
                </a:cubicBezTo>
                <a:cubicBezTo>
                  <a:pt x="303199" y="237946"/>
                  <a:pt x="285403" y="235064"/>
                  <a:pt x="285403" y="235064"/>
                </a:cubicBezTo>
                <a:cubicBezTo>
                  <a:pt x="285403" y="235064"/>
                  <a:pt x="291175" y="245150"/>
                  <a:pt x="299351" y="248192"/>
                </a:cubicBezTo>
                <a:cubicBezTo>
                  <a:pt x="294381" y="251954"/>
                  <a:pt x="281395" y="241228"/>
                  <a:pt x="281395" y="241228"/>
                </a:cubicBezTo>
                <a:cubicBezTo>
                  <a:pt x="281395" y="241228"/>
                  <a:pt x="293019" y="268444"/>
                  <a:pt x="299592" y="272847"/>
                </a:cubicBezTo>
                <a:cubicBezTo>
                  <a:pt x="292377" y="273647"/>
                  <a:pt x="276826" y="259159"/>
                  <a:pt x="276826" y="259159"/>
                </a:cubicBezTo>
                <a:cubicBezTo>
                  <a:pt x="276826" y="259159"/>
                  <a:pt x="285804" y="294700"/>
                  <a:pt x="291816" y="303505"/>
                </a:cubicBezTo>
                <a:cubicBezTo>
                  <a:pt x="287167" y="304465"/>
                  <a:pt x="277307" y="295500"/>
                  <a:pt x="277307" y="295500"/>
                </a:cubicBezTo>
                <a:cubicBezTo>
                  <a:pt x="277307" y="295500"/>
                  <a:pt x="283479" y="313911"/>
                  <a:pt x="291015" y="321115"/>
                </a:cubicBezTo>
                <a:cubicBezTo>
                  <a:pt x="282998" y="323757"/>
                  <a:pt x="275463" y="312550"/>
                  <a:pt x="275463" y="312550"/>
                </a:cubicBezTo>
                <a:cubicBezTo>
                  <a:pt x="275463" y="312550"/>
                  <a:pt x="280032" y="344409"/>
                  <a:pt x="289411" y="384193"/>
                </a:cubicBezTo>
                <a:cubicBezTo>
                  <a:pt x="282197" y="380190"/>
                  <a:pt x="280032" y="373226"/>
                  <a:pt x="280032" y="373226"/>
                </a:cubicBezTo>
                <a:cubicBezTo>
                  <a:pt x="280032" y="373226"/>
                  <a:pt x="284842" y="468643"/>
                  <a:pt x="311616" y="490335"/>
                </a:cubicBezTo>
                <a:cubicBezTo>
                  <a:pt x="287728" y="492737"/>
                  <a:pt x="269050" y="405805"/>
                  <a:pt x="269050" y="405805"/>
                </a:cubicBezTo>
                <a:cubicBezTo>
                  <a:pt x="269050" y="405805"/>
                  <a:pt x="282918" y="521074"/>
                  <a:pt x="264240" y="496739"/>
                </a:cubicBezTo>
                <a:cubicBezTo>
                  <a:pt x="273700" y="461438"/>
                  <a:pt x="256946" y="445589"/>
                  <a:pt x="249972" y="433022"/>
                </a:cubicBezTo>
                <a:cubicBezTo>
                  <a:pt x="243078" y="420454"/>
                  <a:pt x="251334" y="377389"/>
                  <a:pt x="249250" y="372986"/>
                </a:cubicBezTo>
                <a:cubicBezTo>
                  <a:pt x="235302" y="367063"/>
                  <a:pt x="210692" y="294139"/>
                  <a:pt x="220312" y="282853"/>
                </a:cubicBezTo>
                <a:cubicBezTo>
                  <a:pt x="229610" y="276129"/>
                  <a:pt x="274902" y="249713"/>
                  <a:pt x="238027" y="218174"/>
                </a:cubicBezTo>
                <a:cubicBezTo>
                  <a:pt x="224079" y="206728"/>
                  <a:pt x="194660" y="166624"/>
                  <a:pt x="175100" y="138287"/>
                </a:cubicBezTo>
                <a:cubicBezTo>
                  <a:pt x="166202" y="139648"/>
                  <a:pt x="140791" y="248753"/>
                  <a:pt x="144558" y="258278"/>
                </a:cubicBezTo>
                <a:cubicBezTo>
                  <a:pt x="165401" y="368663"/>
                  <a:pt x="190331" y="419253"/>
                  <a:pt x="193457" y="429339"/>
                </a:cubicBezTo>
                <a:cubicBezTo>
                  <a:pt x="196503" y="439505"/>
                  <a:pt x="197385" y="466721"/>
                  <a:pt x="199550" y="474806"/>
                </a:cubicBezTo>
                <a:cubicBezTo>
                  <a:pt x="194980" y="471604"/>
                  <a:pt x="190331" y="439505"/>
                  <a:pt x="190331" y="439505"/>
                </a:cubicBezTo>
                <a:cubicBezTo>
                  <a:pt x="190331" y="439505"/>
                  <a:pt x="186964" y="458076"/>
                  <a:pt x="190571" y="468643"/>
                </a:cubicBezTo>
                <a:cubicBezTo>
                  <a:pt x="184159" y="466081"/>
                  <a:pt x="183116" y="419494"/>
                  <a:pt x="172695" y="399962"/>
                </a:cubicBezTo>
                <a:cubicBezTo>
                  <a:pt x="170371" y="403164"/>
                  <a:pt x="181193" y="512589"/>
                  <a:pt x="184880" y="522114"/>
                </a:cubicBezTo>
                <a:cubicBezTo>
                  <a:pt x="178307" y="516751"/>
                  <a:pt x="174299" y="478248"/>
                  <a:pt x="174299" y="478248"/>
                </a:cubicBezTo>
                <a:cubicBezTo>
                  <a:pt x="174299" y="478248"/>
                  <a:pt x="164358" y="511388"/>
                  <a:pt x="157705" y="514029"/>
                </a:cubicBezTo>
                <a:cubicBezTo>
                  <a:pt x="159869" y="508986"/>
                  <a:pt x="168286" y="477848"/>
                  <a:pt x="164118" y="472085"/>
                </a:cubicBezTo>
                <a:cubicBezTo>
                  <a:pt x="159148" y="490816"/>
                  <a:pt x="153697" y="493217"/>
                  <a:pt x="153697" y="493217"/>
                </a:cubicBezTo>
                <a:cubicBezTo>
                  <a:pt x="153697" y="493217"/>
                  <a:pt x="157785" y="464880"/>
                  <a:pt x="151533" y="464640"/>
                </a:cubicBezTo>
                <a:cubicBezTo>
                  <a:pt x="143196" y="481610"/>
                  <a:pt x="134137" y="490816"/>
                  <a:pt x="134137" y="490816"/>
                </a:cubicBezTo>
                <a:cubicBezTo>
                  <a:pt x="134137" y="490816"/>
                  <a:pt x="147204" y="439906"/>
                  <a:pt x="139989" y="430140"/>
                </a:cubicBezTo>
                <a:cubicBezTo>
                  <a:pt x="136302" y="437664"/>
                  <a:pt x="125560" y="446710"/>
                  <a:pt x="125560" y="446710"/>
                </a:cubicBezTo>
                <a:cubicBezTo>
                  <a:pt x="125560" y="446710"/>
                  <a:pt x="133897" y="418933"/>
                  <a:pt x="128767" y="411969"/>
                </a:cubicBezTo>
                <a:cubicBezTo>
                  <a:pt x="125480" y="407006"/>
                  <a:pt x="122915" y="413170"/>
                  <a:pt x="120510" y="417332"/>
                </a:cubicBezTo>
                <a:cubicBezTo>
                  <a:pt x="124758" y="394999"/>
                  <a:pt x="121792" y="281572"/>
                  <a:pt x="121792" y="281572"/>
                </a:cubicBezTo>
                <a:cubicBezTo>
                  <a:pt x="121792" y="281572"/>
                  <a:pt x="116742" y="288936"/>
                  <a:pt x="110329" y="291738"/>
                </a:cubicBezTo>
                <a:cubicBezTo>
                  <a:pt x="114578" y="283573"/>
                  <a:pt x="115460" y="276449"/>
                  <a:pt x="115460" y="276449"/>
                </a:cubicBezTo>
                <a:cubicBezTo>
                  <a:pt x="115460" y="276449"/>
                  <a:pt x="105119" y="286375"/>
                  <a:pt x="96141" y="284774"/>
                </a:cubicBezTo>
                <a:cubicBezTo>
                  <a:pt x="109688" y="276609"/>
                  <a:pt x="118907" y="261880"/>
                  <a:pt x="121552" y="259079"/>
                </a:cubicBezTo>
                <a:cubicBezTo>
                  <a:pt x="114898" y="263241"/>
                  <a:pt x="104077" y="271406"/>
                  <a:pt x="103916" y="266283"/>
                </a:cubicBezTo>
                <a:cubicBezTo>
                  <a:pt x="110971" y="261240"/>
                  <a:pt x="117544" y="244670"/>
                  <a:pt x="117544" y="244670"/>
                </a:cubicBezTo>
                <a:cubicBezTo>
                  <a:pt x="117544" y="244670"/>
                  <a:pt x="109287" y="250674"/>
                  <a:pt x="108726" y="246511"/>
                </a:cubicBezTo>
                <a:cubicBezTo>
                  <a:pt x="113536" y="244110"/>
                  <a:pt x="120750" y="230262"/>
                  <a:pt x="120750" y="230262"/>
                </a:cubicBezTo>
                <a:cubicBezTo>
                  <a:pt x="120750" y="230262"/>
                  <a:pt x="106401" y="244110"/>
                  <a:pt x="99908" y="241068"/>
                </a:cubicBezTo>
                <a:cubicBezTo>
                  <a:pt x="103515" y="239227"/>
                  <a:pt x="101351" y="234264"/>
                  <a:pt x="101351" y="234264"/>
                </a:cubicBezTo>
                <a:cubicBezTo>
                  <a:pt x="101351" y="234264"/>
                  <a:pt x="89086" y="242829"/>
                  <a:pt x="81150" y="240668"/>
                </a:cubicBezTo>
                <a:cubicBezTo>
                  <a:pt x="121792" y="221456"/>
                  <a:pt x="112654" y="175669"/>
                  <a:pt x="124758" y="137006"/>
                </a:cubicBezTo>
                <a:cubicBezTo>
                  <a:pt x="134538" y="105788"/>
                  <a:pt x="164759" y="76411"/>
                  <a:pt x="194660" y="90739"/>
                </a:cubicBezTo>
                <a:cubicBezTo>
                  <a:pt x="207366" y="84055"/>
                  <a:pt x="218623" y="83810"/>
                  <a:pt x="228453" y="87468"/>
                </a:cubicBezTo>
                <a:close/>
                <a:moveTo>
                  <a:pt x="202236" y="32737"/>
                </a:moveTo>
                <a:cubicBezTo>
                  <a:pt x="108773" y="32737"/>
                  <a:pt x="32784" y="154243"/>
                  <a:pt x="32784" y="303603"/>
                </a:cubicBezTo>
                <a:cubicBezTo>
                  <a:pt x="32784" y="452963"/>
                  <a:pt x="108773" y="574549"/>
                  <a:pt x="202236" y="574549"/>
                </a:cubicBezTo>
                <a:cubicBezTo>
                  <a:pt x="295698" y="574549"/>
                  <a:pt x="371767" y="452963"/>
                  <a:pt x="371767" y="303603"/>
                </a:cubicBezTo>
                <a:cubicBezTo>
                  <a:pt x="371767" y="154243"/>
                  <a:pt x="295698" y="32737"/>
                  <a:pt x="202236" y="32737"/>
                </a:cubicBezTo>
                <a:close/>
                <a:moveTo>
                  <a:pt x="202236" y="0"/>
                </a:moveTo>
                <a:cubicBezTo>
                  <a:pt x="313734" y="0"/>
                  <a:pt x="404551" y="136233"/>
                  <a:pt x="404551" y="303603"/>
                </a:cubicBezTo>
                <a:cubicBezTo>
                  <a:pt x="404551" y="471053"/>
                  <a:pt x="313734" y="607286"/>
                  <a:pt x="202236" y="607286"/>
                </a:cubicBezTo>
                <a:cubicBezTo>
                  <a:pt x="90738" y="607286"/>
                  <a:pt x="0" y="471053"/>
                  <a:pt x="0" y="303603"/>
                </a:cubicBezTo>
                <a:cubicBezTo>
                  <a:pt x="0" y="136233"/>
                  <a:pt x="90738" y="0"/>
                  <a:pt x="202236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rgbClr val="5F89AF"/>
            </a:solidFill>
          </a:ln>
        </p:spPr>
        <p:txBody>
          <a:bodyPr/>
          <a:lstStyle/>
          <a:p>
            <a:endParaRPr lang="zh-CN" altLang="en-US">
              <a:solidFill>
                <a:prstClr val="black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5193757" y="3905733"/>
            <a:ext cx="1800000" cy="2354866"/>
            <a:chOff x="5196000" y="1403113"/>
            <a:chExt cx="1800000" cy="2354866"/>
          </a:xfrm>
        </p:grpSpPr>
        <p:sp>
          <p:nvSpPr>
            <p:cNvPr id="52" name="矩形 51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金属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8358433" y="3905733"/>
            <a:ext cx="1800000" cy="2354866"/>
            <a:chOff x="5196000" y="1403113"/>
            <a:chExt cx="1800000" cy="2354866"/>
          </a:xfrm>
        </p:grpSpPr>
        <p:sp>
          <p:nvSpPr>
            <p:cNvPr id="56" name="矩形 55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布料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sp>
        <p:nvSpPr>
          <p:cNvPr id="59" name="drink-can_63020"/>
          <p:cNvSpPr>
            <a:spLocks noChangeAspect="1"/>
          </p:cNvSpPr>
          <p:nvPr/>
        </p:nvSpPr>
        <p:spPr bwMode="auto">
          <a:xfrm>
            <a:off x="5771294" y="4342131"/>
            <a:ext cx="734019" cy="927204"/>
          </a:xfrm>
          <a:custGeom>
            <a:avLst/>
            <a:gdLst>
              <a:gd name="connsiteX0" fmla="*/ 23714 w 475473"/>
              <a:gd name="connsiteY0" fmla="*/ 441192 h 600613"/>
              <a:gd name="connsiteX1" fmla="*/ 272517 w 475473"/>
              <a:gd name="connsiteY1" fmla="*/ 559331 h 600613"/>
              <a:gd name="connsiteX2" fmla="*/ 96849 w 475473"/>
              <a:gd name="connsiteY2" fmla="*/ 502052 h 600613"/>
              <a:gd name="connsiteX3" fmla="*/ 23714 w 475473"/>
              <a:gd name="connsiteY3" fmla="*/ 441192 h 600613"/>
              <a:gd name="connsiteX4" fmla="*/ 292130 w 475473"/>
              <a:gd name="connsiteY4" fmla="*/ 148086 h 600613"/>
              <a:gd name="connsiteX5" fmla="*/ 299302 w 475473"/>
              <a:gd name="connsiteY5" fmla="*/ 162881 h 600613"/>
              <a:gd name="connsiteX6" fmla="*/ 302410 w 475473"/>
              <a:gd name="connsiteY6" fmla="*/ 156438 h 600613"/>
              <a:gd name="connsiteX7" fmla="*/ 301214 w 475473"/>
              <a:gd name="connsiteY7" fmla="*/ 149757 h 600613"/>
              <a:gd name="connsiteX8" fmla="*/ 292130 w 475473"/>
              <a:gd name="connsiteY8" fmla="*/ 148086 h 600613"/>
              <a:gd name="connsiteX9" fmla="*/ 93503 w 475473"/>
              <a:gd name="connsiteY9" fmla="*/ 104438 h 600613"/>
              <a:gd name="connsiteX10" fmla="*/ 116208 w 475473"/>
              <a:gd name="connsiteY10" fmla="*/ 231168 h 600613"/>
              <a:gd name="connsiteX11" fmla="*/ 238100 w 475473"/>
              <a:gd name="connsiteY11" fmla="*/ 348352 h 600613"/>
              <a:gd name="connsiteX12" fmla="*/ 231408 w 475473"/>
              <a:gd name="connsiteY12" fmla="*/ 363865 h 600613"/>
              <a:gd name="connsiteX13" fmla="*/ 115730 w 475473"/>
              <a:gd name="connsiteY13" fmla="*/ 275082 h 600613"/>
              <a:gd name="connsiteX14" fmla="*/ 152776 w 475473"/>
              <a:gd name="connsiteY14" fmla="*/ 397994 h 600613"/>
              <a:gd name="connsiteX15" fmla="*/ 144172 w 475473"/>
              <a:gd name="connsiteY15" fmla="*/ 412791 h 600613"/>
              <a:gd name="connsiteX16" fmla="*/ 89201 w 475473"/>
              <a:gd name="connsiteY16" fmla="*/ 331168 h 600613"/>
              <a:gd name="connsiteX17" fmla="*/ 28016 w 475473"/>
              <a:gd name="connsiteY17" fmla="*/ 402290 h 600613"/>
              <a:gd name="connsiteX18" fmla="*/ 121466 w 475473"/>
              <a:gd name="connsiteY18" fmla="*/ 489164 h 600613"/>
              <a:gd name="connsiteX19" fmla="*/ 333941 w 475473"/>
              <a:gd name="connsiteY19" fmla="*/ 483197 h 600613"/>
              <a:gd name="connsiteX20" fmla="*/ 297851 w 475473"/>
              <a:gd name="connsiteY20" fmla="*/ 500381 h 600613"/>
              <a:gd name="connsiteX21" fmla="*/ 290920 w 475473"/>
              <a:gd name="connsiteY21" fmla="*/ 483913 h 600613"/>
              <a:gd name="connsiteX22" fmla="*/ 341111 w 475473"/>
              <a:gd name="connsiteY22" fmla="*/ 441192 h 600613"/>
              <a:gd name="connsiteX23" fmla="*/ 357363 w 475473"/>
              <a:gd name="connsiteY23" fmla="*/ 392744 h 600613"/>
              <a:gd name="connsiteX24" fmla="*/ 355690 w 475473"/>
              <a:gd name="connsiteY24" fmla="*/ 394414 h 600613"/>
              <a:gd name="connsiteX25" fmla="*/ 255070 w 475473"/>
              <a:gd name="connsiteY25" fmla="*/ 450023 h 600613"/>
              <a:gd name="connsiteX26" fmla="*/ 250528 w 475473"/>
              <a:gd name="connsiteY26" fmla="*/ 433078 h 600613"/>
              <a:gd name="connsiteX27" fmla="*/ 297134 w 475473"/>
              <a:gd name="connsiteY27" fmla="*/ 411359 h 600613"/>
              <a:gd name="connsiteX28" fmla="*/ 340872 w 475473"/>
              <a:gd name="connsiteY28" fmla="*/ 379617 h 600613"/>
              <a:gd name="connsiteX29" fmla="*/ 397516 w 475473"/>
              <a:gd name="connsiteY29" fmla="*/ 292028 h 600613"/>
              <a:gd name="connsiteX30" fmla="*/ 251724 w 475473"/>
              <a:gd name="connsiteY30" fmla="*/ 278185 h 600613"/>
              <a:gd name="connsiteX31" fmla="*/ 93503 w 475473"/>
              <a:gd name="connsiteY31" fmla="*/ 104438 h 600613"/>
              <a:gd name="connsiteX32" fmla="*/ 207259 w 475473"/>
              <a:gd name="connsiteY32" fmla="*/ 90816 h 600613"/>
              <a:gd name="connsiteX33" fmla="*/ 268462 w 475473"/>
              <a:gd name="connsiteY33" fmla="*/ 141643 h 600613"/>
              <a:gd name="connsiteX34" fmla="*/ 249097 w 475473"/>
              <a:gd name="connsiteY34" fmla="*/ 107281 h 600613"/>
              <a:gd name="connsiteX35" fmla="*/ 210367 w 475473"/>
              <a:gd name="connsiteY35" fmla="*/ 92964 h 600613"/>
              <a:gd name="connsiteX36" fmla="*/ 207259 w 475473"/>
              <a:gd name="connsiteY36" fmla="*/ 90816 h 600613"/>
              <a:gd name="connsiteX37" fmla="*/ 212519 w 475473"/>
              <a:gd name="connsiteY37" fmla="*/ 78169 h 600613"/>
              <a:gd name="connsiteX38" fmla="*/ 280893 w 475473"/>
              <a:gd name="connsiteY38" fmla="*/ 129474 h 600613"/>
              <a:gd name="connsiteX39" fmla="*/ 290695 w 475473"/>
              <a:gd name="connsiteY39" fmla="*/ 123031 h 600613"/>
              <a:gd name="connsiteX40" fmla="*/ 395170 w 475473"/>
              <a:gd name="connsiteY40" fmla="*/ 196050 h 600613"/>
              <a:gd name="connsiteX41" fmla="*/ 392062 w 475473"/>
              <a:gd name="connsiteY41" fmla="*/ 208220 h 600613"/>
              <a:gd name="connsiteX42" fmla="*/ 318906 w 475473"/>
              <a:gd name="connsiteY42" fmla="*/ 204879 h 600613"/>
              <a:gd name="connsiteX43" fmla="*/ 279937 w 475473"/>
              <a:gd name="connsiteY43" fmla="*/ 156200 h 600613"/>
              <a:gd name="connsiteX44" fmla="*/ 276351 w 475473"/>
              <a:gd name="connsiteY44" fmla="*/ 157154 h 600613"/>
              <a:gd name="connsiteX45" fmla="*/ 202239 w 475473"/>
              <a:gd name="connsiteY45" fmla="*/ 83896 h 600613"/>
              <a:gd name="connsiteX46" fmla="*/ 205825 w 475473"/>
              <a:gd name="connsiteY46" fmla="*/ 82226 h 600613"/>
              <a:gd name="connsiteX47" fmla="*/ 212519 w 475473"/>
              <a:gd name="connsiteY47" fmla="*/ 78169 h 600613"/>
              <a:gd name="connsiteX48" fmla="*/ 134853 w 475473"/>
              <a:gd name="connsiteY48" fmla="*/ 49983 h 600613"/>
              <a:gd name="connsiteX49" fmla="*/ 248872 w 475473"/>
              <a:gd name="connsiteY49" fmla="*/ 189623 h 600613"/>
              <a:gd name="connsiteX50" fmla="*/ 429341 w 475473"/>
              <a:gd name="connsiteY50" fmla="*/ 216835 h 600613"/>
              <a:gd name="connsiteX51" fmla="*/ 302893 w 475473"/>
              <a:gd name="connsiteY51" fmla="*/ 90323 h 600613"/>
              <a:gd name="connsiteX52" fmla="*/ 134853 w 475473"/>
              <a:gd name="connsiteY52" fmla="*/ 49983 h 600613"/>
              <a:gd name="connsiteX53" fmla="*/ 129834 w 475473"/>
              <a:gd name="connsiteY53" fmla="*/ 31841 h 600613"/>
              <a:gd name="connsiteX54" fmla="*/ 138439 w 475473"/>
              <a:gd name="connsiteY54" fmla="*/ 32319 h 600613"/>
              <a:gd name="connsiteX55" fmla="*/ 377471 w 475473"/>
              <a:gd name="connsiteY55" fmla="*/ 107987 h 600613"/>
              <a:gd name="connsiteX56" fmla="*/ 428385 w 475473"/>
              <a:gd name="connsiteY56" fmla="*/ 242614 h 600613"/>
              <a:gd name="connsiteX57" fmla="*/ 120750 w 475473"/>
              <a:gd name="connsiteY57" fmla="*/ 46163 h 600613"/>
              <a:gd name="connsiteX58" fmla="*/ 125053 w 475473"/>
              <a:gd name="connsiteY58" fmla="*/ 36138 h 600613"/>
              <a:gd name="connsiteX59" fmla="*/ 127204 w 475473"/>
              <a:gd name="connsiteY59" fmla="*/ 35660 h 600613"/>
              <a:gd name="connsiteX60" fmla="*/ 129834 w 475473"/>
              <a:gd name="connsiteY60" fmla="*/ 31841 h 600613"/>
              <a:gd name="connsiteX61" fmla="*/ 190397 w 475473"/>
              <a:gd name="connsiteY61" fmla="*/ 14211 h 600613"/>
              <a:gd name="connsiteX62" fmla="*/ 96371 w 475473"/>
              <a:gd name="connsiteY62" fmla="*/ 47635 h 600613"/>
              <a:gd name="connsiteX63" fmla="*/ 247660 w 475473"/>
              <a:gd name="connsiteY63" fmla="*/ 258615 h 600613"/>
              <a:gd name="connsiteX64" fmla="*/ 387956 w 475473"/>
              <a:gd name="connsiteY64" fmla="*/ 281288 h 600613"/>
              <a:gd name="connsiteX65" fmla="*/ 454638 w 475473"/>
              <a:gd name="connsiteY65" fmla="*/ 183197 h 600613"/>
              <a:gd name="connsiteX66" fmla="*/ 190397 w 475473"/>
              <a:gd name="connsiteY66" fmla="*/ 14211 h 600613"/>
              <a:gd name="connsiteX67" fmla="*/ 212646 w 475473"/>
              <a:gd name="connsiteY67" fmla="*/ 798 h 600613"/>
              <a:gd name="connsiteX68" fmla="*/ 334658 w 475473"/>
              <a:gd name="connsiteY68" fmla="*/ 38327 h 600613"/>
              <a:gd name="connsiteX69" fmla="*/ 473280 w 475473"/>
              <a:gd name="connsiteY69" fmla="*/ 214700 h 600613"/>
              <a:gd name="connsiteX70" fmla="*/ 407076 w 475473"/>
              <a:gd name="connsiteY70" fmla="*/ 288448 h 600613"/>
              <a:gd name="connsiteX71" fmla="*/ 370030 w 475473"/>
              <a:gd name="connsiteY71" fmla="*/ 376753 h 600613"/>
              <a:gd name="connsiteX72" fmla="*/ 359753 w 475473"/>
              <a:gd name="connsiteY72" fmla="*/ 452171 h 600613"/>
              <a:gd name="connsiteX73" fmla="*/ 354734 w 475473"/>
              <a:gd name="connsiteY73" fmla="*/ 459570 h 600613"/>
              <a:gd name="connsiteX74" fmla="*/ 359992 w 475473"/>
              <a:gd name="connsiteY74" fmla="*/ 469355 h 600613"/>
              <a:gd name="connsiteX75" fmla="*/ 291159 w 475473"/>
              <a:gd name="connsiteY75" fmla="*/ 557660 h 600613"/>
              <a:gd name="connsiteX76" fmla="*/ 289964 w 475473"/>
              <a:gd name="connsiteY76" fmla="*/ 567923 h 600613"/>
              <a:gd name="connsiteX77" fmla="*/ 13437 w 475473"/>
              <a:gd name="connsiteY77" fmla="*/ 426634 h 600613"/>
              <a:gd name="connsiteX78" fmla="*/ 52 w 475473"/>
              <a:gd name="connsiteY78" fmla="*/ 386777 h 600613"/>
              <a:gd name="connsiteX79" fmla="*/ 88484 w 475473"/>
              <a:gd name="connsiteY79" fmla="*/ 324486 h 600613"/>
              <a:gd name="connsiteX80" fmla="*/ 109516 w 475473"/>
              <a:gd name="connsiteY80" fmla="*/ 265536 h 600613"/>
              <a:gd name="connsiteX81" fmla="*/ 86572 w 475473"/>
              <a:gd name="connsiteY81" fmla="*/ 65058 h 600613"/>
              <a:gd name="connsiteX82" fmla="*/ 86572 w 475473"/>
              <a:gd name="connsiteY82" fmla="*/ 47397 h 600613"/>
              <a:gd name="connsiteX83" fmla="*/ 86811 w 475473"/>
              <a:gd name="connsiteY83" fmla="*/ 38566 h 600613"/>
              <a:gd name="connsiteX84" fmla="*/ 87289 w 475473"/>
              <a:gd name="connsiteY84" fmla="*/ 37850 h 600613"/>
              <a:gd name="connsiteX85" fmla="*/ 87528 w 475473"/>
              <a:gd name="connsiteY85" fmla="*/ 34986 h 600613"/>
              <a:gd name="connsiteX86" fmla="*/ 93503 w 475473"/>
              <a:gd name="connsiteY86" fmla="*/ 33077 h 600613"/>
              <a:gd name="connsiteX87" fmla="*/ 212646 w 475473"/>
              <a:gd name="connsiteY87" fmla="*/ 798 h 600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</a:cxnLst>
            <a:rect l="l" t="t" r="r" b="b"/>
            <a:pathLst>
              <a:path w="475473" h="600613">
                <a:moveTo>
                  <a:pt x="23714" y="441192"/>
                </a:moveTo>
                <a:cubicBezTo>
                  <a:pt x="7223" y="547875"/>
                  <a:pt x="195080" y="622816"/>
                  <a:pt x="272517" y="559331"/>
                </a:cubicBezTo>
                <a:cubicBezTo>
                  <a:pt x="213005" y="561002"/>
                  <a:pt x="137719" y="529021"/>
                  <a:pt x="96849" y="502052"/>
                </a:cubicBezTo>
                <a:cubicBezTo>
                  <a:pt x="74144" y="487016"/>
                  <a:pt x="44268" y="466252"/>
                  <a:pt x="23714" y="441192"/>
                </a:cubicBezTo>
                <a:close/>
                <a:moveTo>
                  <a:pt x="292130" y="148086"/>
                </a:moveTo>
                <a:cubicBezTo>
                  <a:pt x="294042" y="153336"/>
                  <a:pt x="296433" y="158347"/>
                  <a:pt x="299302" y="162881"/>
                </a:cubicBezTo>
                <a:cubicBezTo>
                  <a:pt x="299541" y="160495"/>
                  <a:pt x="300736" y="158347"/>
                  <a:pt x="302410" y="156438"/>
                </a:cubicBezTo>
                <a:cubicBezTo>
                  <a:pt x="301214" y="154052"/>
                  <a:pt x="300736" y="151904"/>
                  <a:pt x="301214" y="149757"/>
                </a:cubicBezTo>
                <a:cubicBezTo>
                  <a:pt x="298107" y="149280"/>
                  <a:pt x="295238" y="148564"/>
                  <a:pt x="292130" y="148086"/>
                </a:cubicBezTo>
                <a:close/>
                <a:moveTo>
                  <a:pt x="93503" y="104438"/>
                </a:moveTo>
                <a:cubicBezTo>
                  <a:pt x="91591" y="148113"/>
                  <a:pt x="93503" y="191073"/>
                  <a:pt x="116208" y="231168"/>
                </a:cubicBezTo>
                <a:cubicBezTo>
                  <a:pt x="146323" y="284868"/>
                  <a:pt x="187910" y="314939"/>
                  <a:pt x="238100" y="348352"/>
                </a:cubicBezTo>
                <a:cubicBezTo>
                  <a:pt x="245748" y="353603"/>
                  <a:pt x="240968" y="366729"/>
                  <a:pt x="231408" y="363865"/>
                </a:cubicBezTo>
                <a:cubicBezTo>
                  <a:pt x="185280" y="349784"/>
                  <a:pt x="144650" y="316610"/>
                  <a:pt x="115730" y="275082"/>
                </a:cubicBezTo>
                <a:cubicBezTo>
                  <a:pt x="86572" y="312791"/>
                  <a:pt x="120032" y="373651"/>
                  <a:pt x="152776" y="397994"/>
                </a:cubicBezTo>
                <a:cubicBezTo>
                  <a:pt x="161380" y="404438"/>
                  <a:pt x="153971" y="417803"/>
                  <a:pt x="144172" y="412791"/>
                </a:cubicBezTo>
                <a:cubicBezTo>
                  <a:pt x="116447" y="398472"/>
                  <a:pt x="94459" y="364820"/>
                  <a:pt x="89201" y="331168"/>
                </a:cubicBezTo>
                <a:cubicBezTo>
                  <a:pt x="60759" y="346682"/>
                  <a:pt x="6028" y="359092"/>
                  <a:pt x="28016" y="402290"/>
                </a:cubicBezTo>
                <a:cubicBezTo>
                  <a:pt x="47614" y="440238"/>
                  <a:pt x="85377" y="468161"/>
                  <a:pt x="121466" y="489164"/>
                </a:cubicBezTo>
                <a:cubicBezTo>
                  <a:pt x="176198" y="520906"/>
                  <a:pt x="319362" y="580811"/>
                  <a:pt x="333941" y="483197"/>
                </a:cubicBezTo>
                <a:cubicBezTo>
                  <a:pt x="323425" y="492266"/>
                  <a:pt x="311235" y="498949"/>
                  <a:pt x="297851" y="500381"/>
                </a:cubicBezTo>
                <a:cubicBezTo>
                  <a:pt x="289008" y="501097"/>
                  <a:pt x="285184" y="489403"/>
                  <a:pt x="290920" y="483913"/>
                </a:cubicBezTo>
                <a:cubicBezTo>
                  <a:pt x="306933" y="468161"/>
                  <a:pt x="328444" y="461240"/>
                  <a:pt x="341111" y="441192"/>
                </a:cubicBezTo>
                <a:cubicBezTo>
                  <a:pt x="350671" y="425679"/>
                  <a:pt x="356407" y="409689"/>
                  <a:pt x="357363" y="392744"/>
                </a:cubicBezTo>
                <a:cubicBezTo>
                  <a:pt x="356646" y="393221"/>
                  <a:pt x="356407" y="393937"/>
                  <a:pt x="355690" y="394414"/>
                </a:cubicBezTo>
                <a:cubicBezTo>
                  <a:pt x="332268" y="419713"/>
                  <a:pt x="291637" y="452171"/>
                  <a:pt x="255070" y="450023"/>
                </a:cubicBezTo>
                <a:cubicBezTo>
                  <a:pt x="245509" y="449546"/>
                  <a:pt x="243119" y="438328"/>
                  <a:pt x="250528" y="433078"/>
                </a:cubicBezTo>
                <a:cubicBezTo>
                  <a:pt x="264391" y="422815"/>
                  <a:pt x="281838" y="419713"/>
                  <a:pt x="297134" y="411359"/>
                </a:cubicBezTo>
                <a:cubicBezTo>
                  <a:pt x="312908" y="402529"/>
                  <a:pt x="327966" y="392266"/>
                  <a:pt x="340872" y="379617"/>
                </a:cubicBezTo>
                <a:cubicBezTo>
                  <a:pt x="366445" y="354557"/>
                  <a:pt x="383893" y="324486"/>
                  <a:pt x="397516" y="292028"/>
                </a:cubicBezTo>
                <a:cubicBezTo>
                  <a:pt x="350432" y="306586"/>
                  <a:pt x="292115" y="299187"/>
                  <a:pt x="251724" y="278185"/>
                </a:cubicBezTo>
                <a:cubicBezTo>
                  <a:pt x="186237" y="244056"/>
                  <a:pt x="115730" y="179856"/>
                  <a:pt x="93503" y="104438"/>
                </a:cubicBezTo>
                <a:close/>
                <a:moveTo>
                  <a:pt x="207259" y="90816"/>
                </a:moveTo>
                <a:cubicBezTo>
                  <a:pt x="195067" y="124701"/>
                  <a:pt x="239773" y="139257"/>
                  <a:pt x="268462" y="141643"/>
                </a:cubicBezTo>
                <a:cubicBezTo>
                  <a:pt x="266788" y="128042"/>
                  <a:pt x="261289" y="115156"/>
                  <a:pt x="249097" y="107281"/>
                </a:cubicBezTo>
                <a:cubicBezTo>
                  <a:pt x="236904" y="99645"/>
                  <a:pt x="223994" y="96782"/>
                  <a:pt x="210367" y="92964"/>
                </a:cubicBezTo>
                <a:cubicBezTo>
                  <a:pt x="208933" y="92486"/>
                  <a:pt x="207976" y="91771"/>
                  <a:pt x="207259" y="90816"/>
                </a:cubicBezTo>
                <a:close/>
                <a:moveTo>
                  <a:pt x="212519" y="78169"/>
                </a:moveTo>
                <a:cubicBezTo>
                  <a:pt x="245750" y="82703"/>
                  <a:pt x="272287" y="99884"/>
                  <a:pt x="280893" y="129474"/>
                </a:cubicBezTo>
                <a:cubicBezTo>
                  <a:pt x="283045" y="126133"/>
                  <a:pt x="286392" y="123508"/>
                  <a:pt x="290695" y="123031"/>
                </a:cubicBezTo>
                <a:cubicBezTo>
                  <a:pt x="338988" y="118497"/>
                  <a:pt x="379869" y="152382"/>
                  <a:pt x="395170" y="196050"/>
                </a:cubicBezTo>
                <a:cubicBezTo>
                  <a:pt x="396604" y="200107"/>
                  <a:pt x="394931" y="205118"/>
                  <a:pt x="392062" y="208220"/>
                </a:cubicBezTo>
                <a:cubicBezTo>
                  <a:pt x="373653" y="226117"/>
                  <a:pt x="339705" y="216095"/>
                  <a:pt x="318906" y="204879"/>
                </a:cubicBezTo>
                <a:cubicBezTo>
                  <a:pt x="299063" y="193903"/>
                  <a:pt x="285914" y="177199"/>
                  <a:pt x="279937" y="156200"/>
                </a:cubicBezTo>
                <a:cubicBezTo>
                  <a:pt x="278742" y="156677"/>
                  <a:pt x="277785" y="157154"/>
                  <a:pt x="276351" y="157154"/>
                </a:cubicBezTo>
                <a:cubicBezTo>
                  <a:pt x="239534" y="156438"/>
                  <a:pt x="170442" y="131860"/>
                  <a:pt x="202239" y="83896"/>
                </a:cubicBezTo>
                <a:cubicBezTo>
                  <a:pt x="203195" y="82464"/>
                  <a:pt x="204629" y="81987"/>
                  <a:pt x="205825" y="82226"/>
                </a:cubicBezTo>
                <a:cubicBezTo>
                  <a:pt x="206781" y="79839"/>
                  <a:pt x="208933" y="77930"/>
                  <a:pt x="212519" y="78169"/>
                </a:cubicBezTo>
                <a:close/>
                <a:moveTo>
                  <a:pt x="134853" y="49983"/>
                </a:moveTo>
                <a:cubicBezTo>
                  <a:pt x="115253" y="113716"/>
                  <a:pt x="200587" y="165753"/>
                  <a:pt x="248872" y="189623"/>
                </a:cubicBezTo>
                <a:cubicBezTo>
                  <a:pt x="277556" y="203945"/>
                  <a:pt x="404482" y="265291"/>
                  <a:pt x="429341" y="216835"/>
                </a:cubicBezTo>
                <a:cubicBezTo>
                  <a:pt x="458981" y="159069"/>
                  <a:pt x="341616" y="106794"/>
                  <a:pt x="302893" y="90323"/>
                </a:cubicBezTo>
                <a:cubicBezTo>
                  <a:pt x="250784" y="68362"/>
                  <a:pt x="192460" y="48073"/>
                  <a:pt x="134853" y="49983"/>
                </a:cubicBezTo>
                <a:close/>
                <a:moveTo>
                  <a:pt x="129834" y="31841"/>
                </a:moveTo>
                <a:cubicBezTo>
                  <a:pt x="132702" y="28499"/>
                  <a:pt x="136527" y="29693"/>
                  <a:pt x="138439" y="32319"/>
                </a:cubicBezTo>
                <a:cubicBezTo>
                  <a:pt x="212300" y="16326"/>
                  <a:pt x="321299" y="71227"/>
                  <a:pt x="377471" y="107987"/>
                </a:cubicBezTo>
                <a:cubicBezTo>
                  <a:pt x="414043" y="131857"/>
                  <a:pt x="496031" y="202513"/>
                  <a:pt x="428385" y="242614"/>
                </a:cubicBezTo>
                <a:cubicBezTo>
                  <a:pt x="344724" y="292025"/>
                  <a:pt x="64100" y="156205"/>
                  <a:pt x="120750" y="46163"/>
                </a:cubicBezTo>
                <a:cubicBezTo>
                  <a:pt x="119316" y="42583"/>
                  <a:pt x="120990" y="37809"/>
                  <a:pt x="125053" y="36138"/>
                </a:cubicBezTo>
                <a:cubicBezTo>
                  <a:pt x="125770" y="35899"/>
                  <a:pt x="126487" y="35899"/>
                  <a:pt x="127204" y="35660"/>
                </a:cubicBezTo>
                <a:cubicBezTo>
                  <a:pt x="128160" y="34228"/>
                  <a:pt x="128878" y="33035"/>
                  <a:pt x="129834" y="31841"/>
                </a:cubicBezTo>
                <a:close/>
                <a:moveTo>
                  <a:pt x="190397" y="14211"/>
                </a:moveTo>
                <a:cubicBezTo>
                  <a:pt x="154538" y="15013"/>
                  <a:pt x="121526" y="25201"/>
                  <a:pt x="96371" y="47635"/>
                </a:cubicBezTo>
                <a:cubicBezTo>
                  <a:pt x="104258" y="136419"/>
                  <a:pt x="169506" y="218280"/>
                  <a:pt x="247660" y="258615"/>
                </a:cubicBezTo>
                <a:cubicBezTo>
                  <a:pt x="287813" y="279378"/>
                  <a:pt x="342784" y="298471"/>
                  <a:pt x="387956" y="281288"/>
                </a:cubicBezTo>
                <a:cubicBezTo>
                  <a:pt x="425957" y="266729"/>
                  <a:pt x="466349" y="228304"/>
                  <a:pt x="454638" y="183197"/>
                </a:cubicBezTo>
                <a:cubicBezTo>
                  <a:pt x="431155" y="93877"/>
                  <a:pt x="297971" y="11806"/>
                  <a:pt x="190397" y="14211"/>
                </a:cubicBezTo>
                <a:close/>
                <a:moveTo>
                  <a:pt x="212646" y="798"/>
                </a:moveTo>
                <a:cubicBezTo>
                  <a:pt x="255548" y="4378"/>
                  <a:pt x="298927" y="19592"/>
                  <a:pt x="334658" y="38327"/>
                </a:cubicBezTo>
                <a:cubicBezTo>
                  <a:pt x="392497" y="68399"/>
                  <a:pt x="491444" y="135703"/>
                  <a:pt x="473280" y="214700"/>
                </a:cubicBezTo>
                <a:cubicBezTo>
                  <a:pt x="464437" y="252648"/>
                  <a:pt x="439102" y="276037"/>
                  <a:pt x="407076" y="288448"/>
                </a:cubicBezTo>
                <a:cubicBezTo>
                  <a:pt x="401101" y="319951"/>
                  <a:pt x="388912" y="350739"/>
                  <a:pt x="370030" y="376753"/>
                </a:cubicBezTo>
                <a:cubicBezTo>
                  <a:pt x="376005" y="402290"/>
                  <a:pt x="374093" y="429498"/>
                  <a:pt x="359753" y="452171"/>
                </a:cubicBezTo>
                <a:cubicBezTo>
                  <a:pt x="358319" y="454558"/>
                  <a:pt x="356646" y="457183"/>
                  <a:pt x="354734" y="459570"/>
                </a:cubicBezTo>
                <a:cubicBezTo>
                  <a:pt x="357841" y="461479"/>
                  <a:pt x="359992" y="464581"/>
                  <a:pt x="359992" y="469355"/>
                </a:cubicBezTo>
                <a:cubicBezTo>
                  <a:pt x="358319" y="525918"/>
                  <a:pt x="329878" y="550978"/>
                  <a:pt x="291159" y="557660"/>
                </a:cubicBezTo>
                <a:cubicBezTo>
                  <a:pt x="293071" y="560763"/>
                  <a:pt x="293310" y="564582"/>
                  <a:pt x="289964" y="567923"/>
                </a:cubicBezTo>
                <a:cubicBezTo>
                  <a:pt x="204640" y="653603"/>
                  <a:pt x="-37232" y="558376"/>
                  <a:pt x="13437" y="426634"/>
                </a:cubicBezTo>
                <a:cubicBezTo>
                  <a:pt x="5789" y="414223"/>
                  <a:pt x="769" y="400858"/>
                  <a:pt x="52" y="386777"/>
                </a:cubicBezTo>
                <a:cubicBezTo>
                  <a:pt x="-1860" y="341431"/>
                  <a:pt x="48809" y="318281"/>
                  <a:pt x="88484" y="324486"/>
                </a:cubicBezTo>
                <a:cubicBezTo>
                  <a:pt x="86572" y="302290"/>
                  <a:pt x="92547" y="280572"/>
                  <a:pt x="109516" y="265536"/>
                </a:cubicBezTo>
                <a:cubicBezTo>
                  <a:pt x="71515" y="204915"/>
                  <a:pt x="57891" y="128543"/>
                  <a:pt x="86572" y="65058"/>
                </a:cubicBezTo>
                <a:cubicBezTo>
                  <a:pt x="86333" y="59091"/>
                  <a:pt x="86333" y="53125"/>
                  <a:pt x="86572" y="47397"/>
                </a:cubicBezTo>
                <a:cubicBezTo>
                  <a:pt x="84421" y="45010"/>
                  <a:pt x="83704" y="41430"/>
                  <a:pt x="86811" y="38566"/>
                </a:cubicBezTo>
                <a:cubicBezTo>
                  <a:pt x="87050" y="38327"/>
                  <a:pt x="87289" y="38089"/>
                  <a:pt x="87289" y="37850"/>
                </a:cubicBezTo>
                <a:cubicBezTo>
                  <a:pt x="87528" y="36895"/>
                  <a:pt x="87528" y="35941"/>
                  <a:pt x="87528" y="34986"/>
                </a:cubicBezTo>
                <a:cubicBezTo>
                  <a:pt x="88006" y="31884"/>
                  <a:pt x="91352" y="31645"/>
                  <a:pt x="93503" y="33077"/>
                </a:cubicBezTo>
                <a:cubicBezTo>
                  <a:pt x="127322" y="5273"/>
                  <a:pt x="169745" y="-2782"/>
                  <a:pt x="212646" y="798"/>
                </a:cubicBezTo>
                <a:close/>
              </a:path>
            </a:pathLst>
          </a:custGeom>
          <a:noFill/>
          <a:ln>
            <a:solidFill>
              <a:srgbClr val="769ABB"/>
            </a:solidFill>
          </a:ln>
        </p:spPr>
        <p:txBody>
          <a:bodyPr/>
          <a:lstStyle/>
          <a:p>
            <a:endParaRPr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26" name="图片 25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9495" y="1146286"/>
            <a:ext cx="1313040" cy="2517138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4607" y="1680520"/>
            <a:ext cx="942788" cy="1265322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518168" y="4112499"/>
            <a:ext cx="1495576" cy="1404009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89465" y="1633220"/>
            <a:ext cx="1019424" cy="12432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6740" y="482627"/>
            <a:ext cx="25442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 dirty="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厨余垃圾</a:t>
            </a:r>
            <a:endParaRPr lang="zh-CN" altLang="zh-CN" sz="4000" kern="100" spc="600" dirty="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196000" y="1403113"/>
            <a:ext cx="1800000" cy="2354866"/>
            <a:chOff x="5196000" y="1403113"/>
            <a:chExt cx="1800000" cy="2354866"/>
          </a:xfrm>
        </p:grpSpPr>
        <p:sp>
          <p:nvSpPr>
            <p:cNvPr id="79" name="矩形 78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剩饭剩菜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374199" y="1403113"/>
            <a:ext cx="1800000" cy="2354866"/>
            <a:chOff x="5196000" y="1403113"/>
            <a:chExt cx="1800000" cy="2354866"/>
          </a:xfrm>
        </p:grpSpPr>
        <p:sp>
          <p:nvSpPr>
            <p:cNvPr id="28" name="矩形 27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菜叶垃圾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21019" y="3905733"/>
            <a:ext cx="1800000" cy="2354866"/>
            <a:chOff x="5196000" y="1403113"/>
            <a:chExt cx="1800000" cy="2354866"/>
          </a:xfrm>
        </p:grpSpPr>
        <p:sp>
          <p:nvSpPr>
            <p:cNvPr id="47" name="矩形 46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果皮垃圾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193757" y="3905733"/>
            <a:ext cx="1800000" cy="2354866"/>
            <a:chOff x="5196000" y="1403113"/>
            <a:chExt cx="1800000" cy="2354866"/>
          </a:xfrm>
        </p:grpSpPr>
        <p:sp>
          <p:nvSpPr>
            <p:cNvPr id="52" name="矩形 51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蛋壳垃圾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8358433" y="3905733"/>
            <a:ext cx="1800000" cy="2354866"/>
            <a:chOff x="5196000" y="1403113"/>
            <a:chExt cx="1800000" cy="2354866"/>
          </a:xfrm>
        </p:grpSpPr>
        <p:sp>
          <p:nvSpPr>
            <p:cNvPr id="56" name="矩形 55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骨头垃圾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33" name="图片 3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32380" y="1680526"/>
            <a:ext cx="1219613" cy="1245019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3968" y="1187519"/>
            <a:ext cx="1310689" cy="2478911"/>
          </a:xfrm>
          <a:prstGeom prst="rect">
            <a:avLst/>
          </a:prstGeom>
        </p:spPr>
      </p:pic>
      <p:sp>
        <p:nvSpPr>
          <p:cNvPr id="35" name="bread_349795"/>
          <p:cNvSpPr>
            <a:spLocks noChangeAspect="1"/>
          </p:cNvSpPr>
          <p:nvPr/>
        </p:nvSpPr>
        <p:spPr bwMode="auto">
          <a:xfrm>
            <a:off x="5716117" y="1940143"/>
            <a:ext cx="755280" cy="687654"/>
          </a:xfrm>
          <a:custGeom>
            <a:avLst/>
            <a:gdLst>
              <a:gd name="connsiteX0" fmla="*/ 235864 w 607639"/>
              <a:gd name="connsiteY0" fmla="*/ 475291 h 553233"/>
              <a:gd name="connsiteX1" fmla="*/ 235864 w 607639"/>
              <a:gd name="connsiteY1" fmla="*/ 489600 h 553233"/>
              <a:gd name="connsiteX2" fmla="*/ 246011 w 607639"/>
              <a:gd name="connsiteY2" fmla="*/ 499643 h 553233"/>
              <a:gd name="connsiteX3" fmla="*/ 253131 w 607639"/>
              <a:gd name="connsiteY3" fmla="*/ 502664 h 553233"/>
              <a:gd name="connsiteX4" fmla="*/ 260341 w 607639"/>
              <a:gd name="connsiteY4" fmla="*/ 499643 h 553233"/>
              <a:gd name="connsiteX5" fmla="*/ 260341 w 607639"/>
              <a:gd name="connsiteY5" fmla="*/ 485334 h 553233"/>
              <a:gd name="connsiteX6" fmla="*/ 250194 w 607639"/>
              <a:gd name="connsiteY6" fmla="*/ 475291 h 553233"/>
              <a:gd name="connsiteX7" fmla="*/ 235864 w 607639"/>
              <a:gd name="connsiteY7" fmla="*/ 475291 h 553233"/>
              <a:gd name="connsiteX8" fmla="*/ 114372 w 607639"/>
              <a:gd name="connsiteY8" fmla="*/ 475291 h 553233"/>
              <a:gd name="connsiteX9" fmla="*/ 104225 w 607639"/>
              <a:gd name="connsiteY9" fmla="*/ 485334 h 553233"/>
              <a:gd name="connsiteX10" fmla="*/ 104225 w 607639"/>
              <a:gd name="connsiteY10" fmla="*/ 499643 h 553233"/>
              <a:gd name="connsiteX11" fmla="*/ 111435 w 607639"/>
              <a:gd name="connsiteY11" fmla="*/ 502664 h 553233"/>
              <a:gd name="connsiteX12" fmla="*/ 118555 w 607639"/>
              <a:gd name="connsiteY12" fmla="*/ 499643 h 553233"/>
              <a:gd name="connsiteX13" fmla="*/ 128702 w 607639"/>
              <a:gd name="connsiteY13" fmla="*/ 489600 h 553233"/>
              <a:gd name="connsiteX14" fmla="*/ 128702 w 607639"/>
              <a:gd name="connsiteY14" fmla="*/ 475291 h 553233"/>
              <a:gd name="connsiteX15" fmla="*/ 114372 w 607639"/>
              <a:gd name="connsiteY15" fmla="*/ 475291 h 553233"/>
              <a:gd name="connsiteX16" fmla="*/ 185220 w 607639"/>
              <a:gd name="connsiteY16" fmla="*/ 414591 h 553233"/>
              <a:gd name="connsiteX17" fmla="*/ 175163 w 607639"/>
              <a:gd name="connsiteY17" fmla="*/ 424723 h 553233"/>
              <a:gd name="connsiteX18" fmla="*/ 175163 w 607639"/>
              <a:gd name="connsiteY18" fmla="*/ 439031 h 553233"/>
              <a:gd name="connsiteX19" fmla="*/ 182283 w 607639"/>
              <a:gd name="connsiteY19" fmla="*/ 441964 h 553233"/>
              <a:gd name="connsiteX20" fmla="*/ 189403 w 607639"/>
              <a:gd name="connsiteY20" fmla="*/ 439031 h 553233"/>
              <a:gd name="connsiteX21" fmla="*/ 199550 w 607639"/>
              <a:gd name="connsiteY21" fmla="*/ 428900 h 553233"/>
              <a:gd name="connsiteX22" fmla="*/ 199550 w 607639"/>
              <a:gd name="connsiteY22" fmla="*/ 414591 h 553233"/>
              <a:gd name="connsiteX23" fmla="*/ 185220 w 607639"/>
              <a:gd name="connsiteY23" fmla="*/ 414591 h 553233"/>
              <a:gd name="connsiteX24" fmla="*/ 243074 w 607639"/>
              <a:gd name="connsiteY24" fmla="*/ 361089 h 553233"/>
              <a:gd name="connsiteX25" fmla="*/ 232927 w 607639"/>
              <a:gd name="connsiteY25" fmla="*/ 371221 h 553233"/>
              <a:gd name="connsiteX26" fmla="*/ 232927 w 607639"/>
              <a:gd name="connsiteY26" fmla="*/ 381264 h 553233"/>
              <a:gd name="connsiteX27" fmla="*/ 243074 w 607639"/>
              <a:gd name="connsiteY27" fmla="*/ 391395 h 553233"/>
              <a:gd name="connsiteX28" fmla="*/ 253131 w 607639"/>
              <a:gd name="connsiteY28" fmla="*/ 381264 h 553233"/>
              <a:gd name="connsiteX29" fmla="*/ 253131 w 607639"/>
              <a:gd name="connsiteY29" fmla="*/ 371221 h 553233"/>
              <a:gd name="connsiteX30" fmla="*/ 243074 w 607639"/>
              <a:gd name="connsiteY30" fmla="*/ 361089 h 553233"/>
              <a:gd name="connsiteX31" fmla="*/ 124519 w 607639"/>
              <a:gd name="connsiteY31" fmla="*/ 343848 h 553233"/>
              <a:gd name="connsiteX32" fmla="*/ 124519 w 607639"/>
              <a:gd name="connsiteY32" fmla="*/ 358068 h 553233"/>
              <a:gd name="connsiteX33" fmla="*/ 134576 w 607639"/>
              <a:gd name="connsiteY33" fmla="*/ 368199 h 553233"/>
              <a:gd name="connsiteX34" fmla="*/ 141786 w 607639"/>
              <a:gd name="connsiteY34" fmla="*/ 371221 h 553233"/>
              <a:gd name="connsiteX35" fmla="*/ 148906 w 607639"/>
              <a:gd name="connsiteY35" fmla="*/ 368199 h 553233"/>
              <a:gd name="connsiteX36" fmla="*/ 148906 w 607639"/>
              <a:gd name="connsiteY36" fmla="*/ 353891 h 553233"/>
              <a:gd name="connsiteX37" fmla="*/ 138848 w 607639"/>
              <a:gd name="connsiteY37" fmla="*/ 343848 h 553233"/>
              <a:gd name="connsiteX38" fmla="*/ 124519 w 607639"/>
              <a:gd name="connsiteY38" fmla="*/ 343848 h 553233"/>
              <a:gd name="connsiteX39" fmla="*/ 258382 w 607639"/>
              <a:gd name="connsiteY39" fmla="*/ 300389 h 553233"/>
              <a:gd name="connsiteX40" fmla="*/ 268618 w 607639"/>
              <a:gd name="connsiteY40" fmla="*/ 307232 h 553233"/>
              <a:gd name="connsiteX41" fmla="*/ 271199 w 607639"/>
              <a:gd name="connsiteY41" fmla="*/ 309188 h 553233"/>
              <a:gd name="connsiteX42" fmla="*/ 279655 w 607639"/>
              <a:gd name="connsiteY42" fmla="*/ 316120 h 553233"/>
              <a:gd name="connsiteX43" fmla="*/ 281791 w 607639"/>
              <a:gd name="connsiteY43" fmla="*/ 317986 h 553233"/>
              <a:gd name="connsiteX44" fmla="*/ 291047 w 607639"/>
              <a:gd name="connsiteY44" fmla="*/ 327407 h 553233"/>
              <a:gd name="connsiteX45" fmla="*/ 293095 w 607639"/>
              <a:gd name="connsiteY45" fmla="*/ 329806 h 553233"/>
              <a:gd name="connsiteX46" fmla="*/ 299948 w 607639"/>
              <a:gd name="connsiteY46" fmla="*/ 338427 h 553233"/>
              <a:gd name="connsiteX47" fmla="*/ 301906 w 607639"/>
              <a:gd name="connsiteY47" fmla="*/ 341093 h 553233"/>
              <a:gd name="connsiteX48" fmla="*/ 309204 w 607639"/>
              <a:gd name="connsiteY48" fmla="*/ 352469 h 553233"/>
              <a:gd name="connsiteX49" fmla="*/ 310629 w 607639"/>
              <a:gd name="connsiteY49" fmla="*/ 355046 h 553233"/>
              <a:gd name="connsiteX50" fmla="*/ 315969 w 607639"/>
              <a:gd name="connsiteY50" fmla="*/ 365355 h 553233"/>
              <a:gd name="connsiteX51" fmla="*/ 317482 w 607639"/>
              <a:gd name="connsiteY51" fmla="*/ 368644 h 553233"/>
              <a:gd name="connsiteX52" fmla="*/ 322822 w 607639"/>
              <a:gd name="connsiteY52" fmla="*/ 381975 h 553233"/>
              <a:gd name="connsiteX53" fmla="*/ 323534 w 607639"/>
              <a:gd name="connsiteY53" fmla="*/ 384285 h 553233"/>
              <a:gd name="connsiteX54" fmla="*/ 327184 w 607639"/>
              <a:gd name="connsiteY54" fmla="*/ 396550 h 553233"/>
              <a:gd name="connsiteX55" fmla="*/ 328163 w 607639"/>
              <a:gd name="connsiteY55" fmla="*/ 400283 h 553233"/>
              <a:gd name="connsiteX56" fmla="*/ 331278 w 607639"/>
              <a:gd name="connsiteY56" fmla="*/ 415302 h 553233"/>
              <a:gd name="connsiteX57" fmla="*/ 331456 w 607639"/>
              <a:gd name="connsiteY57" fmla="*/ 416902 h 553233"/>
              <a:gd name="connsiteX58" fmla="*/ 333236 w 607639"/>
              <a:gd name="connsiteY58" fmla="*/ 431299 h 553233"/>
              <a:gd name="connsiteX59" fmla="*/ 333503 w 607639"/>
              <a:gd name="connsiteY59" fmla="*/ 435565 h 553233"/>
              <a:gd name="connsiteX60" fmla="*/ 334215 w 607639"/>
              <a:gd name="connsiteY60" fmla="*/ 452095 h 553233"/>
              <a:gd name="connsiteX61" fmla="*/ 333681 w 607639"/>
              <a:gd name="connsiteY61" fmla="*/ 465515 h 553233"/>
              <a:gd name="connsiteX62" fmla="*/ 333503 w 607639"/>
              <a:gd name="connsiteY62" fmla="*/ 467915 h 553233"/>
              <a:gd name="connsiteX63" fmla="*/ 332168 w 607639"/>
              <a:gd name="connsiteY63" fmla="*/ 479557 h 553233"/>
              <a:gd name="connsiteX64" fmla="*/ 331812 w 607639"/>
              <a:gd name="connsiteY64" fmla="*/ 481601 h 553233"/>
              <a:gd name="connsiteX65" fmla="*/ 329498 w 607639"/>
              <a:gd name="connsiteY65" fmla="*/ 492177 h 553233"/>
              <a:gd name="connsiteX66" fmla="*/ 329498 w 607639"/>
              <a:gd name="connsiteY66" fmla="*/ 492355 h 553233"/>
              <a:gd name="connsiteX67" fmla="*/ 326293 w 607639"/>
              <a:gd name="connsiteY67" fmla="*/ 501864 h 553233"/>
              <a:gd name="connsiteX68" fmla="*/ 325670 w 607639"/>
              <a:gd name="connsiteY68" fmla="*/ 503553 h 553233"/>
              <a:gd name="connsiteX69" fmla="*/ 321754 w 607639"/>
              <a:gd name="connsiteY69" fmla="*/ 511552 h 553233"/>
              <a:gd name="connsiteX70" fmla="*/ 320953 w 607639"/>
              <a:gd name="connsiteY70" fmla="*/ 512974 h 553233"/>
              <a:gd name="connsiteX71" fmla="*/ 316325 w 607639"/>
              <a:gd name="connsiteY71" fmla="*/ 519906 h 553233"/>
              <a:gd name="connsiteX72" fmla="*/ 316147 w 607639"/>
              <a:gd name="connsiteY72" fmla="*/ 520261 h 553233"/>
              <a:gd name="connsiteX73" fmla="*/ 310629 w 607639"/>
              <a:gd name="connsiteY73" fmla="*/ 526393 h 553233"/>
              <a:gd name="connsiteX74" fmla="*/ 309471 w 607639"/>
              <a:gd name="connsiteY74" fmla="*/ 527549 h 553233"/>
              <a:gd name="connsiteX75" fmla="*/ 303419 w 607639"/>
              <a:gd name="connsiteY75" fmla="*/ 532614 h 553233"/>
              <a:gd name="connsiteX76" fmla="*/ 303063 w 607639"/>
              <a:gd name="connsiteY76" fmla="*/ 532970 h 553233"/>
              <a:gd name="connsiteX77" fmla="*/ 455707 w 607639"/>
              <a:gd name="connsiteY77" fmla="*/ 532970 h 553233"/>
              <a:gd name="connsiteX78" fmla="*/ 587346 w 607639"/>
              <a:gd name="connsiteY78" fmla="*/ 452095 h 553233"/>
              <a:gd name="connsiteX79" fmla="*/ 467812 w 607639"/>
              <a:gd name="connsiteY79" fmla="*/ 300922 h 553233"/>
              <a:gd name="connsiteX80" fmla="*/ 506351 w 607639"/>
              <a:gd name="connsiteY80" fmla="*/ 381264 h 553233"/>
              <a:gd name="connsiteX81" fmla="*/ 476000 w 607639"/>
              <a:gd name="connsiteY81" fmla="*/ 411658 h 553233"/>
              <a:gd name="connsiteX82" fmla="*/ 445561 w 607639"/>
              <a:gd name="connsiteY82" fmla="*/ 381264 h 553233"/>
              <a:gd name="connsiteX83" fmla="*/ 390911 w 607639"/>
              <a:gd name="connsiteY83" fmla="*/ 300389 h 553233"/>
              <a:gd name="connsiteX84" fmla="*/ 376314 w 607639"/>
              <a:gd name="connsiteY84" fmla="*/ 300389 h 553233"/>
              <a:gd name="connsiteX85" fmla="*/ 415210 w 607639"/>
              <a:gd name="connsiteY85" fmla="*/ 381264 h 553233"/>
              <a:gd name="connsiteX86" fmla="*/ 384859 w 607639"/>
              <a:gd name="connsiteY86" fmla="*/ 411658 h 553233"/>
              <a:gd name="connsiteX87" fmla="*/ 354419 w 607639"/>
              <a:gd name="connsiteY87" fmla="*/ 381264 h 553233"/>
              <a:gd name="connsiteX88" fmla="*/ 299770 w 607639"/>
              <a:gd name="connsiteY88" fmla="*/ 300389 h 553233"/>
              <a:gd name="connsiteX89" fmla="*/ 182283 w 607639"/>
              <a:gd name="connsiteY89" fmla="*/ 280215 h 553233"/>
              <a:gd name="connsiteX90" fmla="*/ 307513 w 607639"/>
              <a:gd name="connsiteY90" fmla="*/ 280215 h 553233"/>
              <a:gd name="connsiteX91" fmla="*/ 310273 w 607639"/>
              <a:gd name="connsiteY91" fmla="*/ 282526 h 553233"/>
              <a:gd name="connsiteX92" fmla="*/ 310807 w 607639"/>
              <a:gd name="connsiteY92" fmla="*/ 282881 h 553233"/>
              <a:gd name="connsiteX93" fmla="*/ 347299 w 607639"/>
              <a:gd name="connsiteY93" fmla="*/ 283148 h 553233"/>
              <a:gd name="connsiteX94" fmla="*/ 350236 w 607639"/>
              <a:gd name="connsiteY94" fmla="*/ 280215 h 553233"/>
              <a:gd name="connsiteX95" fmla="*/ 398655 w 607639"/>
              <a:gd name="connsiteY95" fmla="*/ 280215 h 553233"/>
              <a:gd name="connsiteX96" fmla="*/ 401414 w 607639"/>
              <a:gd name="connsiteY96" fmla="*/ 282526 h 553233"/>
              <a:gd name="connsiteX97" fmla="*/ 401770 w 607639"/>
              <a:gd name="connsiteY97" fmla="*/ 282792 h 553233"/>
              <a:gd name="connsiteX98" fmla="*/ 438440 w 607639"/>
              <a:gd name="connsiteY98" fmla="*/ 283148 h 553233"/>
              <a:gd name="connsiteX99" fmla="*/ 441377 w 607639"/>
              <a:gd name="connsiteY99" fmla="*/ 280215 h 553233"/>
              <a:gd name="connsiteX100" fmla="*/ 455707 w 607639"/>
              <a:gd name="connsiteY100" fmla="*/ 280215 h 553233"/>
              <a:gd name="connsiteX101" fmla="*/ 607639 w 607639"/>
              <a:gd name="connsiteY101" fmla="*/ 452095 h 553233"/>
              <a:gd name="connsiteX102" fmla="*/ 576398 w 607639"/>
              <a:gd name="connsiteY102" fmla="*/ 532970 h 553233"/>
              <a:gd name="connsiteX103" fmla="*/ 597493 w 607639"/>
              <a:gd name="connsiteY103" fmla="*/ 532970 h 553233"/>
              <a:gd name="connsiteX104" fmla="*/ 607639 w 607639"/>
              <a:gd name="connsiteY104" fmla="*/ 543102 h 553233"/>
              <a:gd name="connsiteX105" fmla="*/ 597493 w 607639"/>
              <a:gd name="connsiteY105" fmla="*/ 553233 h 553233"/>
              <a:gd name="connsiteX106" fmla="*/ 455707 w 607639"/>
              <a:gd name="connsiteY106" fmla="*/ 553233 h 553233"/>
              <a:gd name="connsiteX107" fmla="*/ 182283 w 607639"/>
              <a:gd name="connsiteY107" fmla="*/ 553233 h 553233"/>
              <a:gd name="connsiteX108" fmla="*/ 10146 w 607639"/>
              <a:gd name="connsiteY108" fmla="*/ 553233 h 553233"/>
              <a:gd name="connsiteX109" fmla="*/ 0 w 607639"/>
              <a:gd name="connsiteY109" fmla="*/ 543102 h 553233"/>
              <a:gd name="connsiteX110" fmla="*/ 10146 w 607639"/>
              <a:gd name="connsiteY110" fmla="*/ 532970 h 553233"/>
              <a:gd name="connsiteX111" fmla="*/ 61592 w 607639"/>
              <a:gd name="connsiteY111" fmla="*/ 532970 h 553233"/>
              <a:gd name="connsiteX112" fmla="*/ 30351 w 607639"/>
              <a:gd name="connsiteY112" fmla="*/ 452095 h 553233"/>
              <a:gd name="connsiteX113" fmla="*/ 182283 w 607639"/>
              <a:gd name="connsiteY113" fmla="*/ 280215 h 553233"/>
              <a:gd name="connsiteX114" fmla="*/ 162018 w 607639"/>
              <a:gd name="connsiteY114" fmla="*/ 179095 h 553233"/>
              <a:gd name="connsiteX115" fmla="*/ 172109 w 607639"/>
              <a:gd name="connsiteY115" fmla="*/ 189186 h 553233"/>
              <a:gd name="connsiteX116" fmla="*/ 162018 w 607639"/>
              <a:gd name="connsiteY116" fmla="*/ 199277 h 553233"/>
              <a:gd name="connsiteX117" fmla="*/ 151927 w 607639"/>
              <a:gd name="connsiteY117" fmla="*/ 189186 h 553233"/>
              <a:gd name="connsiteX118" fmla="*/ 162018 w 607639"/>
              <a:gd name="connsiteY118" fmla="*/ 179095 h 553233"/>
              <a:gd name="connsiteX119" fmla="*/ 394910 w 607639"/>
              <a:gd name="connsiteY119" fmla="*/ 168934 h 553233"/>
              <a:gd name="connsiteX120" fmla="*/ 405063 w 607639"/>
              <a:gd name="connsiteY120" fmla="*/ 179063 h 553233"/>
              <a:gd name="connsiteX121" fmla="*/ 405063 w 607639"/>
              <a:gd name="connsiteY121" fmla="*/ 189192 h 553233"/>
              <a:gd name="connsiteX122" fmla="*/ 415215 w 607639"/>
              <a:gd name="connsiteY122" fmla="*/ 189192 h 553233"/>
              <a:gd name="connsiteX123" fmla="*/ 425368 w 607639"/>
              <a:gd name="connsiteY123" fmla="*/ 199233 h 553233"/>
              <a:gd name="connsiteX124" fmla="*/ 415215 w 607639"/>
              <a:gd name="connsiteY124" fmla="*/ 209362 h 553233"/>
              <a:gd name="connsiteX125" fmla="*/ 405063 w 607639"/>
              <a:gd name="connsiteY125" fmla="*/ 209362 h 553233"/>
              <a:gd name="connsiteX126" fmla="*/ 405063 w 607639"/>
              <a:gd name="connsiteY126" fmla="*/ 219491 h 553233"/>
              <a:gd name="connsiteX127" fmla="*/ 394910 w 607639"/>
              <a:gd name="connsiteY127" fmla="*/ 229620 h 553233"/>
              <a:gd name="connsiteX128" fmla="*/ 384846 w 607639"/>
              <a:gd name="connsiteY128" fmla="*/ 219491 h 553233"/>
              <a:gd name="connsiteX129" fmla="*/ 384846 w 607639"/>
              <a:gd name="connsiteY129" fmla="*/ 209362 h 553233"/>
              <a:gd name="connsiteX130" fmla="*/ 374694 w 607639"/>
              <a:gd name="connsiteY130" fmla="*/ 209362 h 553233"/>
              <a:gd name="connsiteX131" fmla="*/ 364541 w 607639"/>
              <a:gd name="connsiteY131" fmla="*/ 199233 h 553233"/>
              <a:gd name="connsiteX132" fmla="*/ 374694 w 607639"/>
              <a:gd name="connsiteY132" fmla="*/ 189192 h 553233"/>
              <a:gd name="connsiteX133" fmla="*/ 384846 w 607639"/>
              <a:gd name="connsiteY133" fmla="*/ 189192 h 553233"/>
              <a:gd name="connsiteX134" fmla="*/ 384846 w 607639"/>
              <a:gd name="connsiteY134" fmla="*/ 179063 h 553233"/>
              <a:gd name="connsiteX135" fmla="*/ 394910 w 607639"/>
              <a:gd name="connsiteY135" fmla="*/ 168934 h 553233"/>
              <a:gd name="connsiteX136" fmla="*/ 60757 w 607639"/>
              <a:gd name="connsiteY136" fmla="*/ 47632 h 553233"/>
              <a:gd name="connsiteX137" fmla="*/ 70848 w 607639"/>
              <a:gd name="connsiteY137" fmla="*/ 57723 h 553233"/>
              <a:gd name="connsiteX138" fmla="*/ 60757 w 607639"/>
              <a:gd name="connsiteY138" fmla="*/ 67814 h 553233"/>
              <a:gd name="connsiteX139" fmla="*/ 50666 w 607639"/>
              <a:gd name="connsiteY139" fmla="*/ 57723 h 553233"/>
              <a:gd name="connsiteX140" fmla="*/ 60757 w 607639"/>
              <a:gd name="connsiteY140" fmla="*/ 47632 h 553233"/>
              <a:gd name="connsiteX141" fmla="*/ 283568 w 607639"/>
              <a:gd name="connsiteY141" fmla="*/ 47547 h 553233"/>
              <a:gd name="connsiteX142" fmla="*/ 273424 w 607639"/>
              <a:gd name="connsiteY142" fmla="*/ 57679 h 553233"/>
              <a:gd name="connsiteX143" fmla="*/ 283568 w 607639"/>
              <a:gd name="connsiteY143" fmla="*/ 67899 h 553233"/>
              <a:gd name="connsiteX144" fmla="*/ 293712 w 607639"/>
              <a:gd name="connsiteY144" fmla="*/ 57679 h 553233"/>
              <a:gd name="connsiteX145" fmla="*/ 283568 w 607639"/>
              <a:gd name="connsiteY145" fmla="*/ 47547 h 553233"/>
              <a:gd name="connsiteX146" fmla="*/ 526550 w 607639"/>
              <a:gd name="connsiteY146" fmla="*/ 21419 h 553233"/>
              <a:gd name="connsiteX147" fmla="*/ 510534 w 607639"/>
              <a:gd name="connsiteY147" fmla="*/ 37506 h 553233"/>
              <a:gd name="connsiteX148" fmla="*/ 526550 w 607639"/>
              <a:gd name="connsiteY148" fmla="*/ 53503 h 553233"/>
              <a:gd name="connsiteX149" fmla="*/ 542656 w 607639"/>
              <a:gd name="connsiteY149" fmla="*/ 37506 h 553233"/>
              <a:gd name="connsiteX150" fmla="*/ 283568 w 607639"/>
              <a:gd name="connsiteY150" fmla="*/ 7198 h 553233"/>
              <a:gd name="connsiteX151" fmla="*/ 293712 w 607639"/>
              <a:gd name="connsiteY151" fmla="*/ 17241 h 553233"/>
              <a:gd name="connsiteX152" fmla="*/ 324054 w 607639"/>
              <a:gd name="connsiteY152" fmla="*/ 47636 h 553233"/>
              <a:gd name="connsiteX153" fmla="*/ 334198 w 607639"/>
              <a:gd name="connsiteY153" fmla="*/ 57679 h 553233"/>
              <a:gd name="connsiteX154" fmla="*/ 324054 w 607639"/>
              <a:gd name="connsiteY154" fmla="*/ 67810 h 553233"/>
              <a:gd name="connsiteX155" fmla="*/ 293712 w 607639"/>
              <a:gd name="connsiteY155" fmla="*/ 98205 h 553233"/>
              <a:gd name="connsiteX156" fmla="*/ 283568 w 607639"/>
              <a:gd name="connsiteY156" fmla="*/ 108248 h 553233"/>
              <a:gd name="connsiteX157" fmla="*/ 273424 w 607639"/>
              <a:gd name="connsiteY157" fmla="*/ 98205 h 553233"/>
              <a:gd name="connsiteX158" fmla="*/ 243081 w 607639"/>
              <a:gd name="connsiteY158" fmla="*/ 67810 h 553233"/>
              <a:gd name="connsiteX159" fmla="*/ 232937 w 607639"/>
              <a:gd name="connsiteY159" fmla="*/ 57679 h 553233"/>
              <a:gd name="connsiteX160" fmla="*/ 243081 w 607639"/>
              <a:gd name="connsiteY160" fmla="*/ 47636 h 553233"/>
              <a:gd name="connsiteX161" fmla="*/ 273424 w 607639"/>
              <a:gd name="connsiteY161" fmla="*/ 17241 h 553233"/>
              <a:gd name="connsiteX162" fmla="*/ 283568 w 607639"/>
              <a:gd name="connsiteY162" fmla="*/ 7198 h 553233"/>
              <a:gd name="connsiteX163" fmla="*/ 519432 w 607639"/>
              <a:gd name="connsiteY163" fmla="*/ 0 h 553233"/>
              <a:gd name="connsiteX164" fmla="*/ 533758 w 607639"/>
              <a:gd name="connsiteY164" fmla="*/ 0 h 553233"/>
              <a:gd name="connsiteX165" fmla="*/ 564100 w 607639"/>
              <a:gd name="connsiteY165" fmla="*/ 30307 h 553233"/>
              <a:gd name="connsiteX166" fmla="*/ 564100 w 607639"/>
              <a:gd name="connsiteY166" fmla="*/ 44616 h 553233"/>
              <a:gd name="connsiteX167" fmla="*/ 533758 w 607639"/>
              <a:gd name="connsiteY167" fmla="*/ 75011 h 553233"/>
              <a:gd name="connsiteX168" fmla="*/ 519432 w 607639"/>
              <a:gd name="connsiteY168" fmla="*/ 75011 h 553233"/>
              <a:gd name="connsiteX169" fmla="*/ 489089 w 607639"/>
              <a:gd name="connsiteY169" fmla="*/ 44616 h 553233"/>
              <a:gd name="connsiteX170" fmla="*/ 489089 w 607639"/>
              <a:gd name="connsiteY170" fmla="*/ 30307 h 553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</a:cxnLst>
            <a:rect l="l" t="t" r="r" b="b"/>
            <a:pathLst>
              <a:path w="607639" h="553233">
                <a:moveTo>
                  <a:pt x="235864" y="475291"/>
                </a:moveTo>
                <a:cubicBezTo>
                  <a:pt x="231948" y="479202"/>
                  <a:pt x="231948" y="485601"/>
                  <a:pt x="235864" y="489600"/>
                </a:cubicBezTo>
                <a:lnTo>
                  <a:pt x="246011" y="499643"/>
                </a:lnTo>
                <a:cubicBezTo>
                  <a:pt x="247969" y="501687"/>
                  <a:pt x="250550" y="502664"/>
                  <a:pt x="253131" y="502664"/>
                </a:cubicBezTo>
                <a:cubicBezTo>
                  <a:pt x="255801" y="502664"/>
                  <a:pt x="258382" y="501687"/>
                  <a:pt x="260341" y="499643"/>
                </a:cubicBezTo>
                <a:cubicBezTo>
                  <a:pt x="264257" y="495732"/>
                  <a:pt x="264257" y="489333"/>
                  <a:pt x="260341" y="485334"/>
                </a:cubicBezTo>
                <a:lnTo>
                  <a:pt x="250194" y="475291"/>
                </a:lnTo>
                <a:cubicBezTo>
                  <a:pt x="246278" y="471292"/>
                  <a:pt x="239869" y="471292"/>
                  <a:pt x="235864" y="475291"/>
                </a:cubicBezTo>
                <a:close/>
                <a:moveTo>
                  <a:pt x="114372" y="475291"/>
                </a:moveTo>
                <a:lnTo>
                  <a:pt x="104225" y="485334"/>
                </a:lnTo>
                <a:cubicBezTo>
                  <a:pt x="100309" y="489333"/>
                  <a:pt x="100309" y="495732"/>
                  <a:pt x="104225" y="499643"/>
                </a:cubicBezTo>
                <a:cubicBezTo>
                  <a:pt x="106183" y="501687"/>
                  <a:pt x="108765" y="502664"/>
                  <a:pt x="111435" y="502664"/>
                </a:cubicBezTo>
                <a:cubicBezTo>
                  <a:pt x="114016" y="502664"/>
                  <a:pt x="116597" y="501687"/>
                  <a:pt x="118555" y="499643"/>
                </a:cubicBezTo>
                <a:lnTo>
                  <a:pt x="128702" y="489600"/>
                </a:lnTo>
                <a:cubicBezTo>
                  <a:pt x="132618" y="485601"/>
                  <a:pt x="132618" y="479202"/>
                  <a:pt x="128702" y="475291"/>
                </a:cubicBezTo>
                <a:cubicBezTo>
                  <a:pt x="124697" y="471292"/>
                  <a:pt x="118288" y="471292"/>
                  <a:pt x="114372" y="475291"/>
                </a:cubicBezTo>
                <a:close/>
                <a:moveTo>
                  <a:pt x="185220" y="414591"/>
                </a:moveTo>
                <a:lnTo>
                  <a:pt x="175163" y="424723"/>
                </a:lnTo>
                <a:cubicBezTo>
                  <a:pt x="171157" y="428633"/>
                  <a:pt x="171157" y="435032"/>
                  <a:pt x="175163" y="439031"/>
                </a:cubicBezTo>
                <a:cubicBezTo>
                  <a:pt x="177121" y="440986"/>
                  <a:pt x="179702" y="441964"/>
                  <a:pt x="182283" y="441964"/>
                </a:cubicBezTo>
                <a:cubicBezTo>
                  <a:pt x="184864" y="441964"/>
                  <a:pt x="187445" y="440986"/>
                  <a:pt x="189403" y="439031"/>
                </a:cubicBezTo>
                <a:lnTo>
                  <a:pt x="199550" y="428900"/>
                </a:lnTo>
                <a:cubicBezTo>
                  <a:pt x="203555" y="424900"/>
                  <a:pt x="203555" y="418501"/>
                  <a:pt x="199550" y="414591"/>
                </a:cubicBezTo>
                <a:cubicBezTo>
                  <a:pt x="195634" y="410681"/>
                  <a:pt x="189225" y="410681"/>
                  <a:pt x="185220" y="414591"/>
                </a:cubicBezTo>
                <a:close/>
                <a:moveTo>
                  <a:pt x="243074" y="361089"/>
                </a:moveTo>
                <a:cubicBezTo>
                  <a:pt x="237466" y="361089"/>
                  <a:pt x="232927" y="365622"/>
                  <a:pt x="232927" y="371221"/>
                </a:cubicBezTo>
                <a:lnTo>
                  <a:pt x="232927" y="381264"/>
                </a:lnTo>
                <a:cubicBezTo>
                  <a:pt x="232927" y="386863"/>
                  <a:pt x="237466" y="391395"/>
                  <a:pt x="243074" y="391395"/>
                </a:cubicBezTo>
                <a:cubicBezTo>
                  <a:pt x="248592" y="391395"/>
                  <a:pt x="253131" y="386863"/>
                  <a:pt x="253131" y="381264"/>
                </a:cubicBezTo>
                <a:lnTo>
                  <a:pt x="253131" y="371221"/>
                </a:lnTo>
                <a:cubicBezTo>
                  <a:pt x="253131" y="365622"/>
                  <a:pt x="248592" y="361089"/>
                  <a:pt x="243074" y="361089"/>
                </a:cubicBezTo>
                <a:close/>
                <a:moveTo>
                  <a:pt x="124519" y="343848"/>
                </a:moveTo>
                <a:cubicBezTo>
                  <a:pt x="120513" y="347759"/>
                  <a:pt x="120513" y="354157"/>
                  <a:pt x="124519" y="358068"/>
                </a:cubicBezTo>
                <a:lnTo>
                  <a:pt x="134576" y="368199"/>
                </a:lnTo>
                <a:cubicBezTo>
                  <a:pt x="136623" y="370155"/>
                  <a:pt x="139204" y="371221"/>
                  <a:pt x="141786" y="371221"/>
                </a:cubicBezTo>
                <a:cubicBezTo>
                  <a:pt x="144367" y="371221"/>
                  <a:pt x="146948" y="370155"/>
                  <a:pt x="148906" y="368199"/>
                </a:cubicBezTo>
                <a:cubicBezTo>
                  <a:pt x="152911" y="364289"/>
                  <a:pt x="152911" y="357890"/>
                  <a:pt x="148906" y="353891"/>
                </a:cubicBezTo>
                <a:lnTo>
                  <a:pt x="138848" y="343848"/>
                </a:lnTo>
                <a:cubicBezTo>
                  <a:pt x="134843" y="339849"/>
                  <a:pt x="128435" y="339849"/>
                  <a:pt x="124519" y="343848"/>
                </a:cubicBezTo>
                <a:close/>
                <a:moveTo>
                  <a:pt x="258382" y="300389"/>
                </a:moveTo>
                <a:cubicBezTo>
                  <a:pt x="261943" y="302522"/>
                  <a:pt x="265325" y="304833"/>
                  <a:pt x="268618" y="307232"/>
                </a:cubicBezTo>
                <a:cubicBezTo>
                  <a:pt x="269508" y="307855"/>
                  <a:pt x="270309" y="308477"/>
                  <a:pt x="271199" y="309188"/>
                </a:cubicBezTo>
                <a:cubicBezTo>
                  <a:pt x="274136" y="311409"/>
                  <a:pt x="276985" y="313720"/>
                  <a:pt x="279655" y="316120"/>
                </a:cubicBezTo>
                <a:cubicBezTo>
                  <a:pt x="280367" y="316742"/>
                  <a:pt x="281168" y="317364"/>
                  <a:pt x="281791" y="317986"/>
                </a:cubicBezTo>
                <a:cubicBezTo>
                  <a:pt x="284995" y="321008"/>
                  <a:pt x="288110" y="324118"/>
                  <a:pt x="291047" y="327407"/>
                </a:cubicBezTo>
                <a:cubicBezTo>
                  <a:pt x="291759" y="328206"/>
                  <a:pt x="292382" y="329006"/>
                  <a:pt x="293095" y="329806"/>
                </a:cubicBezTo>
                <a:cubicBezTo>
                  <a:pt x="295498" y="332561"/>
                  <a:pt x="297723" y="335494"/>
                  <a:pt x="299948" y="338427"/>
                </a:cubicBezTo>
                <a:cubicBezTo>
                  <a:pt x="300571" y="339316"/>
                  <a:pt x="301283" y="340204"/>
                  <a:pt x="301906" y="341093"/>
                </a:cubicBezTo>
                <a:cubicBezTo>
                  <a:pt x="304487" y="344737"/>
                  <a:pt x="306979" y="348558"/>
                  <a:pt x="309204" y="352469"/>
                </a:cubicBezTo>
                <a:cubicBezTo>
                  <a:pt x="309738" y="353358"/>
                  <a:pt x="310184" y="354246"/>
                  <a:pt x="310629" y="355046"/>
                </a:cubicBezTo>
                <a:cubicBezTo>
                  <a:pt x="312498" y="358423"/>
                  <a:pt x="314278" y="361889"/>
                  <a:pt x="315969" y="365355"/>
                </a:cubicBezTo>
                <a:cubicBezTo>
                  <a:pt x="316503" y="366511"/>
                  <a:pt x="317037" y="367577"/>
                  <a:pt x="317482" y="368644"/>
                </a:cubicBezTo>
                <a:cubicBezTo>
                  <a:pt x="319440" y="372998"/>
                  <a:pt x="321220" y="377442"/>
                  <a:pt x="322822" y="381975"/>
                </a:cubicBezTo>
                <a:cubicBezTo>
                  <a:pt x="323089" y="382686"/>
                  <a:pt x="323267" y="383486"/>
                  <a:pt x="323534" y="384285"/>
                </a:cubicBezTo>
                <a:cubicBezTo>
                  <a:pt x="324869" y="388285"/>
                  <a:pt x="326115" y="392373"/>
                  <a:pt x="327184" y="396550"/>
                </a:cubicBezTo>
                <a:cubicBezTo>
                  <a:pt x="327540" y="397794"/>
                  <a:pt x="327896" y="399038"/>
                  <a:pt x="328163" y="400283"/>
                </a:cubicBezTo>
                <a:cubicBezTo>
                  <a:pt x="329320" y="405171"/>
                  <a:pt x="330388" y="410236"/>
                  <a:pt x="331278" y="415302"/>
                </a:cubicBezTo>
                <a:cubicBezTo>
                  <a:pt x="331367" y="415835"/>
                  <a:pt x="331367" y="416369"/>
                  <a:pt x="331456" y="416902"/>
                </a:cubicBezTo>
                <a:cubicBezTo>
                  <a:pt x="332257" y="421612"/>
                  <a:pt x="332791" y="426411"/>
                  <a:pt x="333236" y="431299"/>
                </a:cubicBezTo>
                <a:cubicBezTo>
                  <a:pt x="333325" y="432721"/>
                  <a:pt x="333414" y="434054"/>
                  <a:pt x="333503" y="435565"/>
                </a:cubicBezTo>
                <a:cubicBezTo>
                  <a:pt x="333948" y="440986"/>
                  <a:pt x="334215" y="446408"/>
                  <a:pt x="334215" y="452095"/>
                </a:cubicBezTo>
                <a:cubicBezTo>
                  <a:pt x="334215" y="456806"/>
                  <a:pt x="334037" y="461249"/>
                  <a:pt x="333681" y="465515"/>
                </a:cubicBezTo>
                <a:cubicBezTo>
                  <a:pt x="333681" y="466315"/>
                  <a:pt x="333592" y="467115"/>
                  <a:pt x="333503" y="467915"/>
                </a:cubicBezTo>
                <a:cubicBezTo>
                  <a:pt x="333236" y="472003"/>
                  <a:pt x="332791" y="475825"/>
                  <a:pt x="332168" y="479557"/>
                </a:cubicBezTo>
                <a:cubicBezTo>
                  <a:pt x="332079" y="480268"/>
                  <a:pt x="331901" y="480890"/>
                  <a:pt x="331812" y="481601"/>
                </a:cubicBezTo>
                <a:cubicBezTo>
                  <a:pt x="331189" y="485334"/>
                  <a:pt x="330388" y="488800"/>
                  <a:pt x="329498" y="492177"/>
                </a:cubicBezTo>
                <a:cubicBezTo>
                  <a:pt x="329498" y="492177"/>
                  <a:pt x="329498" y="492266"/>
                  <a:pt x="329498" y="492355"/>
                </a:cubicBezTo>
                <a:cubicBezTo>
                  <a:pt x="328608" y="495732"/>
                  <a:pt x="327451" y="498843"/>
                  <a:pt x="326293" y="501864"/>
                </a:cubicBezTo>
                <a:cubicBezTo>
                  <a:pt x="326115" y="502398"/>
                  <a:pt x="325848" y="503020"/>
                  <a:pt x="325670" y="503553"/>
                </a:cubicBezTo>
                <a:cubicBezTo>
                  <a:pt x="324424" y="506397"/>
                  <a:pt x="323178" y="509063"/>
                  <a:pt x="321754" y="511552"/>
                </a:cubicBezTo>
                <a:cubicBezTo>
                  <a:pt x="321487" y="511996"/>
                  <a:pt x="321220" y="512529"/>
                  <a:pt x="320953" y="512974"/>
                </a:cubicBezTo>
                <a:cubicBezTo>
                  <a:pt x="319529" y="515462"/>
                  <a:pt x="318016" y="517773"/>
                  <a:pt x="316325" y="519906"/>
                </a:cubicBezTo>
                <a:cubicBezTo>
                  <a:pt x="316236" y="519995"/>
                  <a:pt x="316147" y="520172"/>
                  <a:pt x="316147" y="520261"/>
                </a:cubicBezTo>
                <a:cubicBezTo>
                  <a:pt x="314367" y="522483"/>
                  <a:pt x="312498" y="524527"/>
                  <a:pt x="310629" y="526393"/>
                </a:cubicBezTo>
                <a:cubicBezTo>
                  <a:pt x="310184" y="526749"/>
                  <a:pt x="309827" y="527193"/>
                  <a:pt x="309471" y="527549"/>
                </a:cubicBezTo>
                <a:cubicBezTo>
                  <a:pt x="307513" y="529326"/>
                  <a:pt x="305555" y="531015"/>
                  <a:pt x="303419" y="532614"/>
                </a:cubicBezTo>
                <a:cubicBezTo>
                  <a:pt x="303330" y="532703"/>
                  <a:pt x="303152" y="532881"/>
                  <a:pt x="303063" y="532970"/>
                </a:cubicBezTo>
                <a:lnTo>
                  <a:pt x="455707" y="532970"/>
                </a:lnTo>
                <a:cubicBezTo>
                  <a:pt x="549341" y="532970"/>
                  <a:pt x="587346" y="529859"/>
                  <a:pt x="587346" y="452095"/>
                </a:cubicBezTo>
                <a:cubicBezTo>
                  <a:pt x="587346" y="353802"/>
                  <a:pt x="529137" y="306433"/>
                  <a:pt x="467812" y="300922"/>
                </a:cubicBezTo>
                <a:cubicBezTo>
                  <a:pt x="487927" y="325807"/>
                  <a:pt x="506351" y="354691"/>
                  <a:pt x="506351" y="381264"/>
                </a:cubicBezTo>
                <a:cubicBezTo>
                  <a:pt x="506351" y="398061"/>
                  <a:pt x="492733" y="411658"/>
                  <a:pt x="476000" y="411658"/>
                </a:cubicBezTo>
                <a:cubicBezTo>
                  <a:pt x="459178" y="411658"/>
                  <a:pt x="445561" y="398061"/>
                  <a:pt x="445561" y="381264"/>
                </a:cubicBezTo>
                <a:cubicBezTo>
                  <a:pt x="445561" y="362245"/>
                  <a:pt x="424644" y="331495"/>
                  <a:pt x="390911" y="300389"/>
                </a:cubicBezTo>
                <a:lnTo>
                  <a:pt x="376314" y="300389"/>
                </a:lnTo>
                <a:cubicBezTo>
                  <a:pt x="396519" y="325451"/>
                  <a:pt x="415210" y="354513"/>
                  <a:pt x="415210" y="381264"/>
                </a:cubicBezTo>
                <a:cubicBezTo>
                  <a:pt x="415210" y="398061"/>
                  <a:pt x="401592" y="411658"/>
                  <a:pt x="384859" y="411658"/>
                </a:cubicBezTo>
                <a:cubicBezTo>
                  <a:pt x="368037" y="411658"/>
                  <a:pt x="354419" y="398061"/>
                  <a:pt x="354419" y="381264"/>
                </a:cubicBezTo>
                <a:cubicBezTo>
                  <a:pt x="354419" y="362245"/>
                  <a:pt x="333503" y="331495"/>
                  <a:pt x="299770" y="300389"/>
                </a:cubicBezTo>
                <a:close/>
                <a:moveTo>
                  <a:pt x="182283" y="280215"/>
                </a:moveTo>
                <a:lnTo>
                  <a:pt x="307513" y="280215"/>
                </a:lnTo>
                <a:lnTo>
                  <a:pt x="310273" y="282526"/>
                </a:lnTo>
                <a:cubicBezTo>
                  <a:pt x="310451" y="282615"/>
                  <a:pt x="310629" y="282792"/>
                  <a:pt x="310807" y="282881"/>
                </a:cubicBezTo>
                <a:cubicBezTo>
                  <a:pt x="314545" y="285814"/>
                  <a:pt x="332346" y="297990"/>
                  <a:pt x="347299" y="283148"/>
                </a:cubicBezTo>
                <a:lnTo>
                  <a:pt x="350236" y="280215"/>
                </a:lnTo>
                <a:lnTo>
                  <a:pt x="398655" y="280215"/>
                </a:lnTo>
                <a:lnTo>
                  <a:pt x="401414" y="282526"/>
                </a:lnTo>
                <a:cubicBezTo>
                  <a:pt x="401503" y="282615"/>
                  <a:pt x="401681" y="282703"/>
                  <a:pt x="401770" y="282792"/>
                </a:cubicBezTo>
                <a:cubicBezTo>
                  <a:pt x="406042" y="285992"/>
                  <a:pt x="423754" y="297812"/>
                  <a:pt x="438440" y="283148"/>
                </a:cubicBezTo>
                <a:lnTo>
                  <a:pt x="441377" y="280215"/>
                </a:lnTo>
                <a:lnTo>
                  <a:pt x="455707" y="280215"/>
                </a:lnTo>
                <a:cubicBezTo>
                  <a:pt x="545157" y="280215"/>
                  <a:pt x="607639" y="350869"/>
                  <a:pt x="607639" y="452095"/>
                </a:cubicBezTo>
                <a:cubicBezTo>
                  <a:pt x="607639" y="494132"/>
                  <a:pt x="595979" y="518661"/>
                  <a:pt x="576398" y="532970"/>
                </a:cubicBezTo>
                <a:lnTo>
                  <a:pt x="597493" y="532970"/>
                </a:lnTo>
                <a:cubicBezTo>
                  <a:pt x="603100" y="532970"/>
                  <a:pt x="607639" y="537503"/>
                  <a:pt x="607639" y="543102"/>
                </a:cubicBezTo>
                <a:cubicBezTo>
                  <a:pt x="607639" y="548701"/>
                  <a:pt x="603100" y="553233"/>
                  <a:pt x="597493" y="553233"/>
                </a:cubicBezTo>
                <a:lnTo>
                  <a:pt x="455707" y="553233"/>
                </a:lnTo>
                <a:lnTo>
                  <a:pt x="182283" y="553233"/>
                </a:lnTo>
                <a:lnTo>
                  <a:pt x="10146" y="553233"/>
                </a:lnTo>
                <a:cubicBezTo>
                  <a:pt x="4539" y="553233"/>
                  <a:pt x="0" y="548701"/>
                  <a:pt x="0" y="543102"/>
                </a:cubicBezTo>
                <a:cubicBezTo>
                  <a:pt x="0" y="537503"/>
                  <a:pt x="4539" y="532970"/>
                  <a:pt x="10146" y="532970"/>
                </a:cubicBezTo>
                <a:lnTo>
                  <a:pt x="61592" y="532970"/>
                </a:lnTo>
                <a:cubicBezTo>
                  <a:pt x="42010" y="518661"/>
                  <a:pt x="30351" y="494132"/>
                  <a:pt x="30351" y="452095"/>
                </a:cubicBezTo>
                <a:cubicBezTo>
                  <a:pt x="30351" y="350869"/>
                  <a:pt x="92833" y="280215"/>
                  <a:pt x="182283" y="280215"/>
                </a:cubicBezTo>
                <a:close/>
                <a:moveTo>
                  <a:pt x="162018" y="179095"/>
                </a:moveTo>
                <a:cubicBezTo>
                  <a:pt x="167591" y="179095"/>
                  <a:pt x="172109" y="183613"/>
                  <a:pt x="172109" y="189186"/>
                </a:cubicBezTo>
                <a:cubicBezTo>
                  <a:pt x="172109" y="194759"/>
                  <a:pt x="167591" y="199277"/>
                  <a:pt x="162018" y="199277"/>
                </a:cubicBezTo>
                <a:cubicBezTo>
                  <a:pt x="156445" y="199277"/>
                  <a:pt x="151927" y="194759"/>
                  <a:pt x="151927" y="189186"/>
                </a:cubicBezTo>
                <a:cubicBezTo>
                  <a:pt x="151927" y="183613"/>
                  <a:pt x="156445" y="179095"/>
                  <a:pt x="162018" y="179095"/>
                </a:cubicBezTo>
                <a:close/>
                <a:moveTo>
                  <a:pt x="394910" y="168934"/>
                </a:moveTo>
                <a:cubicBezTo>
                  <a:pt x="400521" y="168934"/>
                  <a:pt x="405063" y="173465"/>
                  <a:pt x="405063" y="179063"/>
                </a:cubicBezTo>
                <a:lnTo>
                  <a:pt x="405063" y="189192"/>
                </a:lnTo>
                <a:lnTo>
                  <a:pt x="415215" y="189192"/>
                </a:lnTo>
                <a:cubicBezTo>
                  <a:pt x="420826" y="189192"/>
                  <a:pt x="425368" y="193635"/>
                  <a:pt x="425368" y="199233"/>
                </a:cubicBezTo>
                <a:cubicBezTo>
                  <a:pt x="425368" y="204830"/>
                  <a:pt x="420826" y="209362"/>
                  <a:pt x="415215" y="209362"/>
                </a:cubicBezTo>
                <a:lnTo>
                  <a:pt x="405063" y="209362"/>
                </a:lnTo>
                <a:lnTo>
                  <a:pt x="405063" y="219491"/>
                </a:lnTo>
                <a:cubicBezTo>
                  <a:pt x="405063" y="225089"/>
                  <a:pt x="400521" y="229620"/>
                  <a:pt x="394910" y="229620"/>
                </a:cubicBezTo>
                <a:cubicBezTo>
                  <a:pt x="389299" y="229620"/>
                  <a:pt x="384846" y="225089"/>
                  <a:pt x="384846" y="219491"/>
                </a:cubicBezTo>
                <a:lnTo>
                  <a:pt x="384846" y="209362"/>
                </a:lnTo>
                <a:lnTo>
                  <a:pt x="374694" y="209362"/>
                </a:lnTo>
                <a:cubicBezTo>
                  <a:pt x="369083" y="209362"/>
                  <a:pt x="364541" y="204830"/>
                  <a:pt x="364541" y="199233"/>
                </a:cubicBezTo>
                <a:cubicBezTo>
                  <a:pt x="364541" y="193635"/>
                  <a:pt x="369083" y="189192"/>
                  <a:pt x="374694" y="189192"/>
                </a:cubicBezTo>
                <a:lnTo>
                  <a:pt x="384846" y="189192"/>
                </a:lnTo>
                <a:lnTo>
                  <a:pt x="384846" y="179063"/>
                </a:lnTo>
                <a:cubicBezTo>
                  <a:pt x="384846" y="173465"/>
                  <a:pt x="389299" y="168934"/>
                  <a:pt x="394910" y="168934"/>
                </a:cubicBezTo>
                <a:close/>
                <a:moveTo>
                  <a:pt x="60757" y="47632"/>
                </a:moveTo>
                <a:cubicBezTo>
                  <a:pt x="66330" y="47632"/>
                  <a:pt x="70848" y="52150"/>
                  <a:pt x="70848" y="57723"/>
                </a:cubicBezTo>
                <a:cubicBezTo>
                  <a:pt x="70848" y="63296"/>
                  <a:pt x="66330" y="67814"/>
                  <a:pt x="60757" y="67814"/>
                </a:cubicBezTo>
                <a:cubicBezTo>
                  <a:pt x="55184" y="67814"/>
                  <a:pt x="50666" y="63296"/>
                  <a:pt x="50666" y="57723"/>
                </a:cubicBezTo>
                <a:cubicBezTo>
                  <a:pt x="50666" y="52150"/>
                  <a:pt x="55184" y="47632"/>
                  <a:pt x="60757" y="47632"/>
                </a:cubicBezTo>
                <a:close/>
                <a:moveTo>
                  <a:pt x="283568" y="47547"/>
                </a:moveTo>
                <a:cubicBezTo>
                  <a:pt x="280631" y="51457"/>
                  <a:pt x="277250" y="54835"/>
                  <a:pt x="273424" y="57679"/>
                </a:cubicBezTo>
                <a:cubicBezTo>
                  <a:pt x="277250" y="60611"/>
                  <a:pt x="280631" y="63989"/>
                  <a:pt x="283568" y="67899"/>
                </a:cubicBezTo>
                <a:cubicBezTo>
                  <a:pt x="286415" y="63989"/>
                  <a:pt x="289885" y="60611"/>
                  <a:pt x="293712" y="57679"/>
                </a:cubicBezTo>
                <a:cubicBezTo>
                  <a:pt x="289885" y="54835"/>
                  <a:pt x="286415" y="51457"/>
                  <a:pt x="283568" y="47547"/>
                </a:cubicBezTo>
                <a:close/>
                <a:moveTo>
                  <a:pt x="526550" y="21419"/>
                </a:moveTo>
                <a:lnTo>
                  <a:pt x="510534" y="37506"/>
                </a:lnTo>
                <a:lnTo>
                  <a:pt x="526550" y="53503"/>
                </a:lnTo>
                <a:lnTo>
                  <a:pt x="542656" y="37506"/>
                </a:lnTo>
                <a:close/>
                <a:moveTo>
                  <a:pt x="283568" y="7198"/>
                </a:moveTo>
                <a:cubicBezTo>
                  <a:pt x="289173" y="7198"/>
                  <a:pt x="293712" y="11642"/>
                  <a:pt x="293712" y="17241"/>
                </a:cubicBezTo>
                <a:cubicBezTo>
                  <a:pt x="293712" y="34038"/>
                  <a:pt x="307326" y="47636"/>
                  <a:pt x="324054" y="47636"/>
                </a:cubicBezTo>
                <a:cubicBezTo>
                  <a:pt x="329660" y="47636"/>
                  <a:pt x="334198" y="52168"/>
                  <a:pt x="334198" y="57679"/>
                </a:cubicBezTo>
                <a:cubicBezTo>
                  <a:pt x="334198" y="63278"/>
                  <a:pt x="329660" y="67810"/>
                  <a:pt x="324054" y="67810"/>
                </a:cubicBezTo>
                <a:cubicBezTo>
                  <a:pt x="307326" y="67810"/>
                  <a:pt x="293712" y="81408"/>
                  <a:pt x="293712" y="98205"/>
                </a:cubicBezTo>
                <a:cubicBezTo>
                  <a:pt x="293712" y="103715"/>
                  <a:pt x="289173" y="108248"/>
                  <a:pt x="283568" y="108248"/>
                </a:cubicBezTo>
                <a:cubicBezTo>
                  <a:pt x="277962" y="108248"/>
                  <a:pt x="273424" y="103715"/>
                  <a:pt x="273424" y="98205"/>
                </a:cubicBezTo>
                <a:cubicBezTo>
                  <a:pt x="273424" y="81408"/>
                  <a:pt x="259810" y="67810"/>
                  <a:pt x="243081" y="67810"/>
                </a:cubicBezTo>
                <a:cubicBezTo>
                  <a:pt x="237475" y="67810"/>
                  <a:pt x="232937" y="63278"/>
                  <a:pt x="232937" y="57679"/>
                </a:cubicBezTo>
                <a:cubicBezTo>
                  <a:pt x="232937" y="52168"/>
                  <a:pt x="237475" y="47636"/>
                  <a:pt x="243081" y="47636"/>
                </a:cubicBezTo>
                <a:cubicBezTo>
                  <a:pt x="259810" y="47636"/>
                  <a:pt x="273424" y="34038"/>
                  <a:pt x="273424" y="17241"/>
                </a:cubicBezTo>
                <a:cubicBezTo>
                  <a:pt x="273424" y="11642"/>
                  <a:pt x="277962" y="7198"/>
                  <a:pt x="283568" y="7198"/>
                </a:cubicBezTo>
                <a:close/>
                <a:moveTo>
                  <a:pt x="519432" y="0"/>
                </a:moveTo>
                <a:lnTo>
                  <a:pt x="533758" y="0"/>
                </a:lnTo>
                <a:lnTo>
                  <a:pt x="564100" y="30307"/>
                </a:lnTo>
                <a:lnTo>
                  <a:pt x="564100" y="44616"/>
                </a:lnTo>
                <a:lnTo>
                  <a:pt x="533758" y="75011"/>
                </a:lnTo>
                <a:lnTo>
                  <a:pt x="519432" y="75011"/>
                </a:lnTo>
                <a:lnTo>
                  <a:pt x="489089" y="44616"/>
                </a:lnTo>
                <a:lnTo>
                  <a:pt x="489089" y="30307"/>
                </a:lnTo>
                <a:close/>
              </a:path>
            </a:pathLst>
          </a:custGeom>
          <a:solidFill>
            <a:schemeClr val="bg1"/>
          </a:solidFill>
          <a:ln>
            <a:solidFill>
              <a:srgbClr val="45A174"/>
            </a:solidFill>
          </a:ln>
        </p:spPr>
        <p:txBody>
          <a:bodyPr/>
          <a:lstStyle/>
          <a:p>
            <a:endParaRPr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00508" y="4112493"/>
            <a:ext cx="1170888" cy="130703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36348" y="4112493"/>
            <a:ext cx="1245341" cy="12994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643497" y="4179663"/>
            <a:ext cx="1302031" cy="11651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6740" y="482627"/>
            <a:ext cx="25442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 dirty="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其他垃圾</a:t>
            </a:r>
            <a:endParaRPr lang="zh-CN" altLang="zh-CN" sz="4000" kern="100" spc="600" dirty="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196000" y="1403113"/>
            <a:ext cx="1800000" cy="2354866"/>
            <a:chOff x="5196000" y="1403113"/>
            <a:chExt cx="1800000" cy="2354866"/>
          </a:xfrm>
        </p:grpSpPr>
        <p:sp>
          <p:nvSpPr>
            <p:cNvPr id="79" name="矩形 78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卫生纸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374199" y="1403113"/>
            <a:ext cx="1800000" cy="2354866"/>
            <a:chOff x="5196000" y="1403113"/>
            <a:chExt cx="1800000" cy="2354866"/>
          </a:xfrm>
        </p:grpSpPr>
        <p:sp>
          <p:nvSpPr>
            <p:cNvPr id="28" name="矩形 27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砖瓦片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21019" y="3905733"/>
            <a:ext cx="1800000" cy="2354866"/>
            <a:chOff x="5196000" y="1403113"/>
            <a:chExt cx="1800000" cy="2354866"/>
          </a:xfrm>
        </p:grpSpPr>
        <p:sp>
          <p:nvSpPr>
            <p:cNvPr id="47" name="矩形 46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毛发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193757" y="3905733"/>
            <a:ext cx="1800000" cy="2354866"/>
            <a:chOff x="5196000" y="1403113"/>
            <a:chExt cx="1800000" cy="2354866"/>
          </a:xfrm>
        </p:grpSpPr>
        <p:sp>
          <p:nvSpPr>
            <p:cNvPr id="52" name="矩形 51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食品袋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8358433" y="3905733"/>
            <a:ext cx="1800000" cy="2354866"/>
            <a:chOff x="5196000" y="1403113"/>
            <a:chExt cx="1800000" cy="2354866"/>
          </a:xfrm>
        </p:grpSpPr>
        <p:sp>
          <p:nvSpPr>
            <p:cNvPr id="56" name="矩形 55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土渣堆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9249" y="1231007"/>
            <a:ext cx="1295407" cy="2432423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438681" y="1890745"/>
            <a:ext cx="1314647" cy="919982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hair-spa_31767"/>
          <p:cNvSpPr>
            <a:spLocks noChangeAspect="1"/>
          </p:cNvSpPr>
          <p:nvPr/>
        </p:nvSpPr>
        <p:spPr bwMode="auto">
          <a:xfrm>
            <a:off x="2490751" y="4464079"/>
            <a:ext cx="801736" cy="805256"/>
          </a:xfrm>
          <a:custGeom>
            <a:avLst/>
            <a:gdLst>
              <a:gd name="T0" fmla="*/ 88862 h 440259"/>
              <a:gd name="T1" fmla="*/ 88862 h 440259"/>
              <a:gd name="T2" fmla="*/ 278945 h 440259"/>
              <a:gd name="T3" fmla="*/ 278945 h 440259"/>
              <a:gd name="T4" fmla="*/ 278945 h 440259"/>
              <a:gd name="T5" fmla="*/ 278945 h 440259"/>
              <a:gd name="T6" fmla="*/ 278945 h 440259"/>
              <a:gd name="T7" fmla="*/ 278945 h 440259"/>
              <a:gd name="T8" fmla="*/ 278945 h 440259"/>
              <a:gd name="T9" fmla="*/ 278945 h 440259"/>
              <a:gd name="T10" fmla="*/ 278945 h 440259"/>
              <a:gd name="T11" fmla="*/ 278945 h 440259"/>
              <a:gd name="T12" fmla="*/ 278945 h 440259"/>
              <a:gd name="T13" fmla="*/ 278945 h 440259"/>
              <a:gd name="T14" fmla="*/ 278945 h 440259"/>
              <a:gd name="T15" fmla="*/ 278945 h 440259"/>
              <a:gd name="T16" fmla="*/ 278945 h 440259"/>
              <a:gd name="T17" fmla="*/ 278945 h 440259"/>
              <a:gd name="T18" fmla="*/ 88862 h 440259"/>
              <a:gd name="T19" fmla="*/ 88862 h 440259"/>
              <a:gd name="T20" fmla="*/ 278945 h 440259"/>
              <a:gd name="T21" fmla="*/ 278945 h 440259"/>
              <a:gd name="T22" fmla="*/ 278945 h 440259"/>
              <a:gd name="T23" fmla="*/ 278945 h 440259"/>
              <a:gd name="T24" fmla="*/ 278945 h 440259"/>
              <a:gd name="T25" fmla="*/ 278945 h 440259"/>
              <a:gd name="T26" fmla="*/ 278945 h 440259"/>
              <a:gd name="T27" fmla="*/ 278945 h 440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212" h="2225">
                <a:moveTo>
                  <a:pt x="2166" y="791"/>
                </a:moveTo>
                <a:cubicBezTo>
                  <a:pt x="2112" y="226"/>
                  <a:pt x="1805" y="0"/>
                  <a:pt x="1489" y="0"/>
                </a:cubicBezTo>
                <a:cubicBezTo>
                  <a:pt x="1170" y="0"/>
                  <a:pt x="971" y="185"/>
                  <a:pt x="895" y="419"/>
                </a:cubicBezTo>
                <a:cubicBezTo>
                  <a:pt x="819" y="653"/>
                  <a:pt x="935" y="933"/>
                  <a:pt x="1077" y="964"/>
                </a:cubicBezTo>
                <a:cubicBezTo>
                  <a:pt x="1181" y="986"/>
                  <a:pt x="1108" y="1305"/>
                  <a:pt x="554" y="1510"/>
                </a:cubicBezTo>
                <a:cubicBezTo>
                  <a:pt x="0" y="1715"/>
                  <a:pt x="202" y="2225"/>
                  <a:pt x="202" y="2225"/>
                </a:cubicBezTo>
                <a:cubicBezTo>
                  <a:pt x="202" y="2225"/>
                  <a:pt x="314" y="2007"/>
                  <a:pt x="567" y="2000"/>
                </a:cubicBezTo>
                <a:cubicBezTo>
                  <a:pt x="819" y="1994"/>
                  <a:pt x="1335" y="2076"/>
                  <a:pt x="1693" y="1822"/>
                </a:cubicBezTo>
                <a:cubicBezTo>
                  <a:pt x="2050" y="1568"/>
                  <a:pt x="2212" y="1269"/>
                  <a:pt x="2166" y="791"/>
                </a:cubicBezTo>
                <a:close/>
                <a:moveTo>
                  <a:pt x="1479" y="898"/>
                </a:moveTo>
                <a:cubicBezTo>
                  <a:pt x="1434" y="1133"/>
                  <a:pt x="1170" y="1411"/>
                  <a:pt x="823" y="1528"/>
                </a:cubicBezTo>
                <a:cubicBezTo>
                  <a:pt x="1157" y="1350"/>
                  <a:pt x="1270" y="1177"/>
                  <a:pt x="1306" y="979"/>
                </a:cubicBezTo>
                <a:cubicBezTo>
                  <a:pt x="1347" y="753"/>
                  <a:pt x="1010" y="637"/>
                  <a:pt x="1209" y="485"/>
                </a:cubicBezTo>
                <a:cubicBezTo>
                  <a:pt x="1357" y="374"/>
                  <a:pt x="1515" y="709"/>
                  <a:pt x="1479" y="898"/>
                </a:cubicBezTo>
                <a:close/>
              </a:path>
            </a:pathLst>
          </a:custGeom>
          <a:noFill/>
          <a:ln>
            <a:solidFill>
              <a:srgbClr val="BABFBF"/>
            </a:solidFill>
          </a:ln>
        </p:spPr>
        <p:txBody>
          <a:bodyPr/>
          <a:lstStyle/>
          <a:p>
            <a:endParaRPr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40" name="图片 3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711485" y="4253089"/>
            <a:ext cx="1188415" cy="929173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图片 4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854235" y="1871862"/>
            <a:ext cx="902908" cy="9367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图片 4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539823" y="4343200"/>
            <a:ext cx="1228361" cy="10219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546740" y="482627"/>
            <a:ext cx="25442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 dirty="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有害垃圾</a:t>
            </a:r>
            <a:endParaRPr lang="zh-CN" altLang="zh-CN" sz="4000" kern="100" spc="600" dirty="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5196000" y="1403113"/>
            <a:ext cx="1800000" cy="2354866"/>
            <a:chOff x="5196000" y="1403113"/>
            <a:chExt cx="1800000" cy="2354866"/>
          </a:xfrm>
        </p:grpSpPr>
        <p:sp>
          <p:nvSpPr>
            <p:cNvPr id="79" name="矩形 78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电灯泡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8374199" y="1403113"/>
            <a:ext cx="1800000" cy="2354866"/>
            <a:chOff x="5196000" y="1403113"/>
            <a:chExt cx="1800000" cy="2354866"/>
          </a:xfrm>
        </p:grpSpPr>
        <p:sp>
          <p:nvSpPr>
            <p:cNvPr id="28" name="矩形 27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蓄电池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2021019" y="3905733"/>
            <a:ext cx="1800000" cy="2354866"/>
            <a:chOff x="5196000" y="1403113"/>
            <a:chExt cx="1800000" cy="2354866"/>
          </a:xfrm>
        </p:grpSpPr>
        <p:sp>
          <p:nvSpPr>
            <p:cNvPr id="47" name="矩形 46"/>
            <p:cNvSpPr/>
            <p:nvPr/>
          </p:nvSpPr>
          <p:spPr>
            <a:xfrm>
              <a:off x="5360477" y="3296314"/>
              <a:ext cx="1511666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油漆桶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5193757" y="3905733"/>
            <a:ext cx="1800000" cy="2354866"/>
            <a:chOff x="5196000" y="1403113"/>
            <a:chExt cx="1800000" cy="2354866"/>
          </a:xfrm>
        </p:grpSpPr>
        <p:sp>
          <p:nvSpPr>
            <p:cNvPr id="52" name="矩形 51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过期药品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3" name="椭圆 52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grpSp>
        <p:nvGrpSpPr>
          <p:cNvPr id="55" name="组合 54"/>
          <p:cNvGrpSpPr/>
          <p:nvPr/>
        </p:nvGrpSpPr>
        <p:grpSpPr>
          <a:xfrm>
            <a:off x="8358433" y="3905733"/>
            <a:ext cx="1800000" cy="2354866"/>
            <a:chOff x="5196000" y="1403113"/>
            <a:chExt cx="1800000" cy="2354866"/>
          </a:xfrm>
        </p:grpSpPr>
        <p:sp>
          <p:nvSpPr>
            <p:cNvPr id="56" name="矩形 55"/>
            <p:cNvSpPr/>
            <p:nvPr/>
          </p:nvSpPr>
          <p:spPr>
            <a:xfrm>
              <a:off x="5360477" y="3296314"/>
              <a:ext cx="151166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400" kern="100">
                  <a:solidFill>
                    <a:srgbClr val="01B681"/>
                  </a:solidFill>
                  <a:latin typeface="微软雅黑"/>
                  <a:ea typeface="微软雅黑"/>
                  <a:cs typeface="Times New Roman (正文 CS 字体)"/>
                  <a:sym typeface="微软雅黑"/>
                </a:rPr>
                <a:t>部分家电</a:t>
              </a:r>
              <a:endParaRPr lang="zh-CN" altLang="zh-CN" sz="2400" kern="100">
                <a:solidFill>
                  <a:srgbClr val="01B681"/>
                </a:solidFill>
                <a:latin typeface="微软雅黑"/>
                <a:ea typeface="微软雅黑"/>
                <a:cs typeface="Times New Roman (正文 CS 字体)"/>
                <a:sym typeface="微软雅黑"/>
              </a:endParaRPr>
            </a:p>
          </p:txBody>
        </p:sp>
        <p:sp>
          <p:nvSpPr>
            <p:cNvPr id="57" name="椭圆 56"/>
            <p:cNvSpPr/>
            <p:nvPr/>
          </p:nvSpPr>
          <p:spPr>
            <a:xfrm>
              <a:off x="5196000" y="1403113"/>
              <a:ext cx="1800000" cy="1800000"/>
            </a:xfrm>
            <a:prstGeom prst="ellipse">
              <a:avLst/>
            </a:prstGeom>
            <a:solidFill>
              <a:schemeClr val="bg1"/>
            </a:solidFill>
            <a:ln w="50800">
              <a:solidFill>
                <a:srgbClr val="1DD47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微软雅黑"/>
                <a:ea typeface="微软雅黑"/>
                <a:sym typeface="微软雅黑"/>
              </a:endParaRPr>
            </a:p>
          </p:txBody>
        </p:sp>
      </p:grpSp>
      <p:pic>
        <p:nvPicPr>
          <p:cNvPr id="35" name="图片 3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9160" y="1219941"/>
            <a:ext cx="1325493" cy="2478094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4607" y="4363791"/>
            <a:ext cx="1133752" cy="883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48956" y="4360123"/>
            <a:ext cx="984753" cy="1030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890233" y="1854841"/>
            <a:ext cx="808555" cy="896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图片 3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624607" y="1832211"/>
            <a:ext cx="905048" cy="94181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blender-appliance_26116"/>
          <p:cNvSpPr>
            <a:spLocks noChangeAspect="1"/>
          </p:cNvSpPr>
          <p:nvPr/>
        </p:nvSpPr>
        <p:spPr bwMode="auto">
          <a:xfrm>
            <a:off x="9064397" y="4318048"/>
            <a:ext cx="460224" cy="859926"/>
          </a:xfrm>
          <a:custGeom>
            <a:avLst/>
            <a:gdLst>
              <a:gd name="connsiteX0" fmla="*/ 132590 w 323202"/>
              <a:gd name="connsiteY0" fmla="*/ 556494 h 603899"/>
              <a:gd name="connsiteX1" fmla="*/ 120606 w 323202"/>
              <a:gd name="connsiteY1" fmla="*/ 562477 h 603899"/>
              <a:gd name="connsiteX2" fmla="*/ 132590 w 323202"/>
              <a:gd name="connsiteY2" fmla="*/ 568460 h 603899"/>
              <a:gd name="connsiteX3" fmla="*/ 144805 w 323202"/>
              <a:gd name="connsiteY3" fmla="*/ 562477 h 603899"/>
              <a:gd name="connsiteX4" fmla="*/ 132590 w 323202"/>
              <a:gd name="connsiteY4" fmla="*/ 556494 h 603899"/>
              <a:gd name="connsiteX5" fmla="*/ 132590 w 323202"/>
              <a:gd name="connsiteY5" fmla="*/ 526348 h 603899"/>
              <a:gd name="connsiteX6" fmla="*/ 108623 w 323202"/>
              <a:gd name="connsiteY6" fmla="*/ 532331 h 603899"/>
              <a:gd name="connsiteX7" fmla="*/ 132590 w 323202"/>
              <a:gd name="connsiteY7" fmla="*/ 538314 h 603899"/>
              <a:gd name="connsiteX8" fmla="*/ 156788 w 323202"/>
              <a:gd name="connsiteY8" fmla="*/ 532331 h 603899"/>
              <a:gd name="connsiteX9" fmla="*/ 132590 w 323202"/>
              <a:gd name="connsiteY9" fmla="*/ 526348 h 603899"/>
              <a:gd name="connsiteX10" fmla="*/ 132590 w 323202"/>
              <a:gd name="connsiteY10" fmla="*/ 496202 h 603899"/>
              <a:gd name="connsiteX11" fmla="*/ 108623 w 323202"/>
              <a:gd name="connsiteY11" fmla="*/ 502185 h 603899"/>
              <a:gd name="connsiteX12" fmla="*/ 132590 w 323202"/>
              <a:gd name="connsiteY12" fmla="*/ 508168 h 603899"/>
              <a:gd name="connsiteX13" fmla="*/ 156788 w 323202"/>
              <a:gd name="connsiteY13" fmla="*/ 502185 h 603899"/>
              <a:gd name="connsiteX14" fmla="*/ 132590 w 323202"/>
              <a:gd name="connsiteY14" fmla="*/ 496202 h 603899"/>
              <a:gd name="connsiteX15" fmla="*/ 132590 w 323202"/>
              <a:gd name="connsiteY15" fmla="*/ 466056 h 603899"/>
              <a:gd name="connsiteX16" fmla="*/ 108623 w 323202"/>
              <a:gd name="connsiteY16" fmla="*/ 472039 h 603899"/>
              <a:gd name="connsiteX17" fmla="*/ 132590 w 323202"/>
              <a:gd name="connsiteY17" fmla="*/ 478022 h 603899"/>
              <a:gd name="connsiteX18" fmla="*/ 156788 w 323202"/>
              <a:gd name="connsiteY18" fmla="*/ 472039 h 603899"/>
              <a:gd name="connsiteX19" fmla="*/ 132590 w 323202"/>
              <a:gd name="connsiteY19" fmla="*/ 466056 h 603899"/>
              <a:gd name="connsiteX20" fmla="*/ 226992 w 323202"/>
              <a:gd name="connsiteY20" fmla="*/ 400989 h 603899"/>
              <a:gd name="connsiteX21" fmla="*/ 234222 w 323202"/>
              <a:gd name="connsiteY21" fmla="*/ 412667 h 603899"/>
              <a:gd name="connsiteX22" fmla="*/ 264182 w 323202"/>
              <a:gd name="connsiteY22" fmla="*/ 579506 h 603899"/>
              <a:gd name="connsiteX23" fmla="*/ 244593 w 323202"/>
              <a:gd name="connsiteY23" fmla="*/ 603899 h 603899"/>
              <a:gd name="connsiteX24" fmla="*/ 20818 w 323202"/>
              <a:gd name="connsiteY24" fmla="*/ 603899 h 603899"/>
              <a:gd name="connsiteX25" fmla="*/ 1229 w 323202"/>
              <a:gd name="connsiteY25" fmla="*/ 579506 h 603899"/>
              <a:gd name="connsiteX26" fmla="*/ 30958 w 323202"/>
              <a:gd name="connsiteY26" fmla="*/ 412667 h 603899"/>
              <a:gd name="connsiteX27" fmla="*/ 38304 w 323202"/>
              <a:gd name="connsiteY27" fmla="*/ 400989 h 603899"/>
              <a:gd name="connsiteX28" fmla="*/ 44094 w 323202"/>
              <a:gd name="connsiteY28" fmla="*/ 406914 h 603899"/>
              <a:gd name="connsiteX29" fmla="*/ 76819 w 323202"/>
              <a:gd name="connsiteY29" fmla="*/ 425554 h 603899"/>
              <a:gd name="connsiteX30" fmla="*/ 188592 w 323202"/>
              <a:gd name="connsiteY30" fmla="*/ 425554 h 603899"/>
              <a:gd name="connsiteX31" fmla="*/ 221317 w 323202"/>
              <a:gd name="connsiteY31" fmla="*/ 406914 h 603899"/>
              <a:gd name="connsiteX32" fmla="*/ 226992 w 323202"/>
              <a:gd name="connsiteY32" fmla="*/ 400989 h 603899"/>
              <a:gd name="connsiteX33" fmla="*/ 69232 w 323202"/>
              <a:gd name="connsiteY33" fmla="*/ 388039 h 603899"/>
              <a:gd name="connsiteX34" fmla="*/ 195968 w 323202"/>
              <a:gd name="connsiteY34" fmla="*/ 388039 h 603899"/>
              <a:gd name="connsiteX35" fmla="*/ 195968 w 323202"/>
              <a:gd name="connsiteY35" fmla="*/ 413372 h 603899"/>
              <a:gd name="connsiteX36" fmla="*/ 69232 w 323202"/>
              <a:gd name="connsiteY36" fmla="*/ 413372 h 603899"/>
              <a:gd name="connsiteX37" fmla="*/ 69232 w 323202"/>
              <a:gd name="connsiteY37" fmla="*/ 266526 h 603899"/>
              <a:gd name="connsiteX38" fmla="*/ 107247 w 323202"/>
              <a:gd name="connsiteY38" fmla="*/ 332560 h 603899"/>
              <a:gd name="connsiteX39" fmla="*/ 121762 w 323202"/>
              <a:gd name="connsiteY39" fmla="*/ 332560 h 603899"/>
              <a:gd name="connsiteX40" fmla="*/ 132590 w 323202"/>
              <a:gd name="connsiteY40" fmla="*/ 266526 h 603899"/>
              <a:gd name="connsiteX41" fmla="*/ 143649 w 323202"/>
              <a:gd name="connsiteY41" fmla="*/ 332560 h 603899"/>
              <a:gd name="connsiteX42" fmla="*/ 157934 w 323202"/>
              <a:gd name="connsiteY42" fmla="*/ 332560 h 603899"/>
              <a:gd name="connsiteX43" fmla="*/ 196179 w 323202"/>
              <a:gd name="connsiteY43" fmla="*/ 266526 h 603899"/>
              <a:gd name="connsiteX44" fmla="*/ 170605 w 323202"/>
              <a:gd name="connsiteY44" fmla="*/ 342454 h 603899"/>
              <a:gd name="connsiteX45" fmla="*/ 145262 w 323202"/>
              <a:gd name="connsiteY45" fmla="*/ 342454 h 603899"/>
              <a:gd name="connsiteX46" fmla="*/ 119919 w 323202"/>
              <a:gd name="connsiteY46" fmla="*/ 342454 h 603899"/>
              <a:gd name="connsiteX47" fmla="*/ 94575 w 323202"/>
              <a:gd name="connsiteY47" fmla="*/ 342454 h 603899"/>
              <a:gd name="connsiteX48" fmla="*/ 31191 w 323202"/>
              <a:gd name="connsiteY48" fmla="*/ 60507 h 603899"/>
              <a:gd name="connsiteX49" fmla="*/ 21974 w 323202"/>
              <a:gd name="connsiteY49" fmla="*/ 64650 h 603899"/>
              <a:gd name="connsiteX50" fmla="*/ 19669 w 323202"/>
              <a:gd name="connsiteY50" fmla="*/ 74547 h 603899"/>
              <a:gd name="connsiteX51" fmla="*/ 61610 w 323202"/>
              <a:gd name="connsiteY51" fmla="*/ 340844 h 603899"/>
              <a:gd name="connsiteX52" fmla="*/ 81888 w 323202"/>
              <a:gd name="connsiteY52" fmla="*/ 357646 h 603899"/>
              <a:gd name="connsiteX53" fmla="*/ 183513 w 323202"/>
              <a:gd name="connsiteY53" fmla="*/ 357646 h 603899"/>
              <a:gd name="connsiteX54" fmla="*/ 203792 w 323202"/>
              <a:gd name="connsiteY54" fmla="*/ 340614 h 603899"/>
              <a:gd name="connsiteX55" fmla="*/ 245732 w 323202"/>
              <a:gd name="connsiteY55" fmla="*/ 74547 h 603899"/>
              <a:gd name="connsiteX56" fmla="*/ 243428 w 323202"/>
              <a:gd name="connsiteY56" fmla="*/ 64650 h 603899"/>
              <a:gd name="connsiteX57" fmla="*/ 234210 w 323202"/>
              <a:gd name="connsiteY57" fmla="*/ 60507 h 603899"/>
              <a:gd name="connsiteX58" fmla="*/ 137194 w 323202"/>
              <a:gd name="connsiteY58" fmla="*/ 60507 h 603899"/>
              <a:gd name="connsiteX59" fmla="*/ 137194 w 323202"/>
              <a:gd name="connsiteY59" fmla="*/ 183874 h 603899"/>
              <a:gd name="connsiteX60" fmla="*/ 153095 w 323202"/>
              <a:gd name="connsiteY60" fmla="*/ 195382 h 603899"/>
              <a:gd name="connsiteX61" fmla="*/ 132816 w 323202"/>
              <a:gd name="connsiteY61" fmla="*/ 227835 h 603899"/>
              <a:gd name="connsiteX62" fmla="*/ 112307 w 323202"/>
              <a:gd name="connsiteY62" fmla="*/ 195382 h 603899"/>
              <a:gd name="connsiteX63" fmla="*/ 128207 w 323202"/>
              <a:gd name="connsiteY63" fmla="*/ 183874 h 603899"/>
              <a:gd name="connsiteX64" fmla="*/ 128207 w 323202"/>
              <a:gd name="connsiteY64" fmla="*/ 60507 h 603899"/>
              <a:gd name="connsiteX65" fmla="*/ 31191 w 323202"/>
              <a:gd name="connsiteY65" fmla="*/ 41634 h 603899"/>
              <a:gd name="connsiteX66" fmla="*/ 233980 w 323202"/>
              <a:gd name="connsiteY66" fmla="*/ 41634 h 603899"/>
              <a:gd name="connsiteX67" fmla="*/ 257946 w 323202"/>
              <a:gd name="connsiteY67" fmla="*/ 52452 h 603899"/>
              <a:gd name="connsiteX68" fmla="*/ 264398 w 323202"/>
              <a:gd name="connsiteY68" fmla="*/ 77769 h 603899"/>
              <a:gd name="connsiteX69" fmla="*/ 256563 w 323202"/>
              <a:gd name="connsiteY69" fmla="*/ 127714 h 603899"/>
              <a:gd name="connsiteX70" fmla="*/ 286290 w 323202"/>
              <a:gd name="connsiteY70" fmla="*/ 127714 h 603899"/>
              <a:gd name="connsiteX71" fmla="*/ 323160 w 323202"/>
              <a:gd name="connsiteY71" fmla="*/ 161778 h 603899"/>
              <a:gd name="connsiteX72" fmla="*/ 259559 w 323202"/>
              <a:gd name="connsiteY72" fmla="*/ 295732 h 603899"/>
              <a:gd name="connsiteX73" fmla="*/ 252876 w 323202"/>
              <a:gd name="connsiteY73" fmla="*/ 298494 h 603899"/>
              <a:gd name="connsiteX74" fmla="*/ 246193 w 323202"/>
              <a:gd name="connsiteY74" fmla="*/ 295502 h 603899"/>
              <a:gd name="connsiteX75" fmla="*/ 246193 w 323202"/>
              <a:gd name="connsiteY75" fmla="*/ 282153 h 603899"/>
              <a:gd name="connsiteX76" fmla="*/ 304034 w 323202"/>
              <a:gd name="connsiteY76" fmla="*/ 163159 h 603899"/>
              <a:gd name="connsiteX77" fmla="*/ 286290 w 323202"/>
              <a:gd name="connsiteY77" fmla="*/ 146818 h 603899"/>
              <a:gd name="connsiteX78" fmla="*/ 253567 w 323202"/>
              <a:gd name="connsiteY78" fmla="*/ 146818 h 603899"/>
              <a:gd name="connsiteX79" fmla="*/ 222458 w 323202"/>
              <a:gd name="connsiteY79" fmla="*/ 343836 h 603899"/>
              <a:gd name="connsiteX80" fmla="*/ 183283 w 323202"/>
              <a:gd name="connsiteY80" fmla="*/ 376749 h 603899"/>
              <a:gd name="connsiteX81" fmla="*/ 81888 w 323202"/>
              <a:gd name="connsiteY81" fmla="*/ 376749 h 603899"/>
              <a:gd name="connsiteX82" fmla="*/ 42944 w 323202"/>
              <a:gd name="connsiteY82" fmla="*/ 344066 h 603899"/>
              <a:gd name="connsiteX83" fmla="*/ 773 w 323202"/>
              <a:gd name="connsiteY83" fmla="*/ 77539 h 603899"/>
              <a:gd name="connsiteX84" fmla="*/ 7225 w 323202"/>
              <a:gd name="connsiteY84" fmla="*/ 52452 h 603899"/>
              <a:gd name="connsiteX85" fmla="*/ 31191 w 323202"/>
              <a:gd name="connsiteY85" fmla="*/ 41634 h 603899"/>
              <a:gd name="connsiteX86" fmla="*/ 132590 w 323202"/>
              <a:gd name="connsiteY86" fmla="*/ 0 h 603899"/>
              <a:gd name="connsiteX87" fmla="*/ 193887 w 323202"/>
              <a:gd name="connsiteY87" fmla="*/ 19098 h 603899"/>
              <a:gd name="connsiteX88" fmla="*/ 208635 w 323202"/>
              <a:gd name="connsiteY88" fmla="*/ 19098 h 603899"/>
              <a:gd name="connsiteX89" fmla="*/ 234214 w 323202"/>
              <a:gd name="connsiteY89" fmla="*/ 31754 h 603899"/>
              <a:gd name="connsiteX90" fmla="*/ 31197 w 323202"/>
              <a:gd name="connsiteY90" fmla="*/ 31754 h 603899"/>
              <a:gd name="connsiteX91" fmla="*/ 56545 w 323202"/>
              <a:gd name="connsiteY91" fmla="*/ 19098 h 603899"/>
              <a:gd name="connsiteX92" fmla="*/ 71524 w 323202"/>
              <a:gd name="connsiteY92" fmla="*/ 19098 h 603899"/>
              <a:gd name="connsiteX93" fmla="*/ 132590 w 323202"/>
              <a:gd name="connsiteY93" fmla="*/ 0 h 603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</a:cxnLst>
            <a:rect l="l" t="t" r="r" b="b"/>
            <a:pathLst>
              <a:path w="323202" h="603899">
                <a:moveTo>
                  <a:pt x="132590" y="556494"/>
                </a:moveTo>
                <a:cubicBezTo>
                  <a:pt x="125907" y="556494"/>
                  <a:pt x="120606" y="559255"/>
                  <a:pt x="120606" y="562477"/>
                </a:cubicBezTo>
                <a:cubicBezTo>
                  <a:pt x="120606" y="565929"/>
                  <a:pt x="125907" y="568460"/>
                  <a:pt x="132590" y="568460"/>
                </a:cubicBezTo>
                <a:cubicBezTo>
                  <a:pt x="139274" y="568460"/>
                  <a:pt x="144805" y="565929"/>
                  <a:pt x="144805" y="562477"/>
                </a:cubicBezTo>
                <a:cubicBezTo>
                  <a:pt x="144805" y="559255"/>
                  <a:pt x="139274" y="556494"/>
                  <a:pt x="132590" y="556494"/>
                </a:cubicBezTo>
                <a:close/>
                <a:moveTo>
                  <a:pt x="132590" y="526348"/>
                </a:moveTo>
                <a:cubicBezTo>
                  <a:pt x="119224" y="526348"/>
                  <a:pt x="108623" y="529109"/>
                  <a:pt x="108623" y="532331"/>
                </a:cubicBezTo>
                <a:cubicBezTo>
                  <a:pt x="108623" y="535783"/>
                  <a:pt x="119224" y="538314"/>
                  <a:pt x="132590" y="538314"/>
                </a:cubicBezTo>
                <a:cubicBezTo>
                  <a:pt x="145957" y="538314"/>
                  <a:pt x="156788" y="535783"/>
                  <a:pt x="156788" y="532331"/>
                </a:cubicBezTo>
                <a:cubicBezTo>
                  <a:pt x="156788" y="529109"/>
                  <a:pt x="145957" y="526348"/>
                  <a:pt x="132590" y="526348"/>
                </a:cubicBezTo>
                <a:close/>
                <a:moveTo>
                  <a:pt x="132590" y="496202"/>
                </a:moveTo>
                <a:cubicBezTo>
                  <a:pt x="119224" y="496202"/>
                  <a:pt x="108623" y="498963"/>
                  <a:pt x="108623" y="502185"/>
                </a:cubicBezTo>
                <a:cubicBezTo>
                  <a:pt x="108623" y="505637"/>
                  <a:pt x="119224" y="508168"/>
                  <a:pt x="132590" y="508168"/>
                </a:cubicBezTo>
                <a:cubicBezTo>
                  <a:pt x="145957" y="508168"/>
                  <a:pt x="156788" y="505637"/>
                  <a:pt x="156788" y="502185"/>
                </a:cubicBezTo>
                <a:cubicBezTo>
                  <a:pt x="156788" y="498963"/>
                  <a:pt x="145957" y="496202"/>
                  <a:pt x="132590" y="496202"/>
                </a:cubicBezTo>
                <a:close/>
                <a:moveTo>
                  <a:pt x="132590" y="466056"/>
                </a:moveTo>
                <a:cubicBezTo>
                  <a:pt x="119224" y="466056"/>
                  <a:pt x="108623" y="468817"/>
                  <a:pt x="108623" y="472039"/>
                </a:cubicBezTo>
                <a:cubicBezTo>
                  <a:pt x="108623" y="475491"/>
                  <a:pt x="119224" y="478022"/>
                  <a:pt x="132590" y="478022"/>
                </a:cubicBezTo>
                <a:cubicBezTo>
                  <a:pt x="145957" y="478022"/>
                  <a:pt x="156788" y="475491"/>
                  <a:pt x="156788" y="472039"/>
                </a:cubicBezTo>
                <a:cubicBezTo>
                  <a:pt x="156788" y="468817"/>
                  <a:pt x="145957" y="466056"/>
                  <a:pt x="132590" y="466056"/>
                </a:cubicBezTo>
                <a:close/>
                <a:moveTo>
                  <a:pt x="226992" y="400989"/>
                </a:moveTo>
                <a:cubicBezTo>
                  <a:pt x="229325" y="402024"/>
                  <a:pt x="231918" y="405994"/>
                  <a:pt x="234222" y="412667"/>
                </a:cubicBezTo>
                <a:lnTo>
                  <a:pt x="264182" y="579506"/>
                </a:lnTo>
                <a:cubicBezTo>
                  <a:pt x="268791" y="592853"/>
                  <a:pt x="259803" y="603899"/>
                  <a:pt x="244593" y="603899"/>
                </a:cubicBezTo>
                <a:lnTo>
                  <a:pt x="20818" y="603899"/>
                </a:lnTo>
                <a:cubicBezTo>
                  <a:pt x="5377" y="603899"/>
                  <a:pt x="-3380" y="592853"/>
                  <a:pt x="1229" y="579506"/>
                </a:cubicBezTo>
                <a:lnTo>
                  <a:pt x="30958" y="412667"/>
                </a:lnTo>
                <a:cubicBezTo>
                  <a:pt x="33263" y="405994"/>
                  <a:pt x="35913" y="402024"/>
                  <a:pt x="38304" y="400989"/>
                </a:cubicBezTo>
                <a:cubicBezTo>
                  <a:pt x="40695" y="399953"/>
                  <a:pt x="42827" y="401852"/>
                  <a:pt x="44094" y="406914"/>
                </a:cubicBezTo>
                <a:cubicBezTo>
                  <a:pt x="46629" y="417270"/>
                  <a:pt x="61379" y="425554"/>
                  <a:pt x="76819" y="425554"/>
                </a:cubicBezTo>
                <a:lnTo>
                  <a:pt x="188592" y="425554"/>
                </a:lnTo>
                <a:cubicBezTo>
                  <a:pt x="204032" y="425554"/>
                  <a:pt x="218551" y="417270"/>
                  <a:pt x="221317" y="406914"/>
                </a:cubicBezTo>
                <a:cubicBezTo>
                  <a:pt x="222584" y="401852"/>
                  <a:pt x="224659" y="399953"/>
                  <a:pt x="226992" y="400989"/>
                </a:cubicBezTo>
                <a:close/>
                <a:moveTo>
                  <a:pt x="69232" y="388039"/>
                </a:moveTo>
                <a:lnTo>
                  <a:pt x="195968" y="388039"/>
                </a:lnTo>
                <a:lnTo>
                  <a:pt x="195968" y="413372"/>
                </a:lnTo>
                <a:lnTo>
                  <a:pt x="69232" y="413372"/>
                </a:lnTo>
                <a:close/>
                <a:moveTo>
                  <a:pt x="69232" y="266526"/>
                </a:moveTo>
                <a:lnTo>
                  <a:pt x="107247" y="332560"/>
                </a:lnTo>
                <a:lnTo>
                  <a:pt x="121762" y="332560"/>
                </a:lnTo>
                <a:lnTo>
                  <a:pt x="132590" y="266526"/>
                </a:lnTo>
                <a:lnTo>
                  <a:pt x="143649" y="332560"/>
                </a:lnTo>
                <a:lnTo>
                  <a:pt x="157934" y="332560"/>
                </a:lnTo>
                <a:lnTo>
                  <a:pt x="196179" y="266526"/>
                </a:lnTo>
                <a:lnTo>
                  <a:pt x="170605" y="342454"/>
                </a:lnTo>
                <a:lnTo>
                  <a:pt x="145262" y="342454"/>
                </a:lnTo>
                <a:lnTo>
                  <a:pt x="119919" y="342454"/>
                </a:lnTo>
                <a:lnTo>
                  <a:pt x="94575" y="342454"/>
                </a:lnTo>
                <a:close/>
                <a:moveTo>
                  <a:pt x="31191" y="60507"/>
                </a:moveTo>
                <a:cubicBezTo>
                  <a:pt x="27274" y="60507"/>
                  <a:pt x="24048" y="62118"/>
                  <a:pt x="21974" y="64650"/>
                </a:cubicBezTo>
                <a:cubicBezTo>
                  <a:pt x="19669" y="67182"/>
                  <a:pt x="18978" y="70634"/>
                  <a:pt x="19669" y="74547"/>
                </a:cubicBezTo>
                <a:lnTo>
                  <a:pt x="61610" y="340844"/>
                </a:lnTo>
                <a:cubicBezTo>
                  <a:pt x="63223" y="349820"/>
                  <a:pt x="72671" y="357646"/>
                  <a:pt x="81888" y="357646"/>
                </a:cubicBezTo>
                <a:lnTo>
                  <a:pt x="183513" y="357646"/>
                </a:lnTo>
                <a:cubicBezTo>
                  <a:pt x="192731" y="357646"/>
                  <a:pt x="202179" y="349820"/>
                  <a:pt x="203792" y="340614"/>
                </a:cubicBezTo>
                <a:lnTo>
                  <a:pt x="245732" y="74547"/>
                </a:lnTo>
                <a:cubicBezTo>
                  <a:pt x="246424" y="70634"/>
                  <a:pt x="245732" y="67182"/>
                  <a:pt x="243428" y="64650"/>
                </a:cubicBezTo>
                <a:cubicBezTo>
                  <a:pt x="241354" y="62118"/>
                  <a:pt x="237897" y="60507"/>
                  <a:pt x="234210" y="60507"/>
                </a:cubicBezTo>
                <a:lnTo>
                  <a:pt x="137194" y="60507"/>
                </a:lnTo>
                <a:lnTo>
                  <a:pt x="137194" y="183874"/>
                </a:lnTo>
                <a:cubicBezTo>
                  <a:pt x="146182" y="184104"/>
                  <a:pt x="153095" y="185025"/>
                  <a:pt x="153095" y="195382"/>
                </a:cubicBezTo>
                <a:cubicBezTo>
                  <a:pt x="153095" y="207580"/>
                  <a:pt x="143877" y="227835"/>
                  <a:pt x="132816" y="227835"/>
                </a:cubicBezTo>
                <a:cubicBezTo>
                  <a:pt x="121524" y="227835"/>
                  <a:pt x="112307" y="207580"/>
                  <a:pt x="112307" y="195382"/>
                </a:cubicBezTo>
                <a:cubicBezTo>
                  <a:pt x="112307" y="185025"/>
                  <a:pt x="119220" y="184104"/>
                  <a:pt x="128207" y="183874"/>
                </a:cubicBezTo>
                <a:lnTo>
                  <a:pt x="128207" y="60507"/>
                </a:lnTo>
                <a:close/>
                <a:moveTo>
                  <a:pt x="31191" y="41634"/>
                </a:moveTo>
                <a:lnTo>
                  <a:pt x="233980" y="41634"/>
                </a:lnTo>
                <a:cubicBezTo>
                  <a:pt x="243428" y="41634"/>
                  <a:pt x="252185" y="45547"/>
                  <a:pt x="257946" y="52452"/>
                </a:cubicBezTo>
                <a:cubicBezTo>
                  <a:pt x="263707" y="59126"/>
                  <a:pt x="266011" y="68333"/>
                  <a:pt x="264398" y="77769"/>
                </a:cubicBezTo>
                <a:lnTo>
                  <a:pt x="256563" y="127714"/>
                </a:lnTo>
                <a:lnTo>
                  <a:pt x="286290" y="127714"/>
                </a:lnTo>
                <a:cubicBezTo>
                  <a:pt x="305186" y="127714"/>
                  <a:pt x="321778" y="142905"/>
                  <a:pt x="323160" y="161778"/>
                </a:cubicBezTo>
                <a:cubicBezTo>
                  <a:pt x="323160" y="164540"/>
                  <a:pt x="327078" y="229446"/>
                  <a:pt x="259559" y="295732"/>
                </a:cubicBezTo>
                <a:cubicBezTo>
                  <a:pt x="257715" y="297573"/>
                  <a:pt x="255411" y="298494"/>
                  <a:pt x="252876" y="298494"/>
                </a:cubicBezTo>
                <a:cubicBezTo>
                  <a:pt x="250571" y="298494"/>
                  <a:pt x="248037" y="297343"/>
                  <a:pt x="246193" y="295502"/>
                </a:cubicBezTo>
                <a:cubicBezTo>
                  <a:pt x="242506" y="291819"/>
                  <a:pt x="242506" y="285835"/>
                  <a:pt x="246193" y="282153"/>
                </a:cubicBezTo>
                <a:cubicBezTo>
                  <a:pt x="307260" y="222311"/>
                  <a:pt x="304034" y="163620"/>
                  <a:pt x="304034" y="163159"/>
                </a:cubicBezTo>
                <a:cubicBezTo>
                  <a:pt x="303343" y="154183"/>
                  <a:pt x="295277" y="146818"/>
                  <a:pt x="286290" y="146818"/>
                </a:cubicBezTo>
                <a:lnTo>
                  <a:pt x="253567" y="146818"/>
                </a:lnTo>
                <a:lnTo>
                  <a:pt x="222458" y="343836"/>
                </a:lnTo>
                <a:cubicBezTo>
                  <a:pt x="219231" y="362249"/>
                  <a:pt x="202179" y="376749"/>
                  <a:pt x="183283" y="376749"/>
                </a:cubicBezTo>
                <a:lnTo>
                  <a:pt x="81888" y="376749"/>
                </a:lnTo>
                <a:cubicBezTo>
                  <a:pt x="63223" y="376749"/>
                  <a:pt x="46170" y="362249"/>
                  <a:pt x="42944" y="344066"/>
                </a:cubicBezTo>
                <a:lnTo>
                  <a:pt x="773" y="77539"/>
                </a:lnTo>
                <a:cubicBezTo>
                  <a:pt x="-840" y="68333"/>
                  <a:pt x="1464" y="59126"/>
                  <a:pt x="7225" y="52452"/>
                </a:cubicBezTo>
                <a:cubicBezTo>
                  <a:pt x="12986" y="45547"/>
                  <a:pt x="21743" y="41634"/>
                  <a:pt x="31191" y="41634"/>
                </a:cubicBezTo>
                <a:close/>
                <a:moveTo>
                  <a:pt x="132590" y="0"/>
                </a:moveTo>
                <a:cubicBezTo>
                  <a:pt x="162087" y="0"/>
                  <a:pt x="186744" y="8054"/>
                  <a:pt x="193887" y="19098"/>
                </a:cubicBezTo>
                <a:lnTo>
                  <a:pt x="208635" y="19098"/>
                </a:lnTo>
                <a:lnTo>
                  <a:pt x="234214" y="31754"/>
                </a:lnTo>
                <a:lnTo>
                  <a:pt x="31197" y="31754"/>
                </a:lnTo>
                <a:lnTo>
                  <a:pt x="56545" y="19098"/>
                </a:lnTo>
                <a:lnTo>
                  <a:pt x="71524" y="19098"/>
                </a:lnTo>
                <a:cubicBezTo>
                  <a:pt x="78437" y="8054"/>
                  <a:pt x="103094" y="0"/>
                  <a:pt x="132590" y="0"/>
                </a:cubicBezTo>
                <a:close/>
              </a:path>
            </a:pathLst>
          </a:custGeom>
          <a:solidFill>
            <a:srgbClr val="DA7A77"/>
          </a:solidFill>
          <a:ln>
            <a:noFill/>
          </a:ln>
        </p:spPr>
        <p:txBody>
          <a:bodyPr/>
          <a:lstStyle/>
          <a:p>
            <a:endParaRPr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456804" y="482627"/>
            <a:ext cx="49039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kern="100" spc="600" dirty="0">
                <a:ln w="31750">
                  <a:noFill/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综合处理回收利用</a:t>
            </a:r>
            <a:endParaRPr lang="zh-CN" altLang="zh-CN" sz="4000" kern="100" spc="600" dirty="0">
              <a:ln w="31750">
                <a:noFill/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332921" y="2191698"/>
            <a:ext cx="343367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通过综合处理回收利用</a:t>
            </a:r>
            <a:endParaRPr lang="en-US" altLang="zh-CN" dirty="0">
              <a:solidFill>
                <a:srgbClr val="333333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可以减少污染</a:t>
            </a:r>
            <a:endParaRPr lang="en-US" altLang="zh-CN" dirty="0">
              <a:solidFill>
                <a:srgbClr val="333333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节省资源</a:t>
            </a:r>
            <a:endParaRPr lang="en-US" altLang="zh-CN" dirty="0">
              <a:solidFill>
                <a:srgbClr val="333333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如每回收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吨</a:t>
            </a: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废纸</a:t>
            </a:r>
            <a:endParaRPr lang="en-US" altLang="zh-CN" dirty="0">
              <a:solidFill>
                <a:srgbClr val="333333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可造好纸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850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公斤</a:t>
            </a:r>
            <a:endParaRPr lang="en-US" altLang="zh-CN" b="1" dirty="0">
              <a:gradFill>
                <a:gsLst>
                  <a:gs pos="0">
                    <a:srgbClr val="08D89C"/>
                  </a:gs>
                  <a:gs pos="100000">
                    <a:srgbClr val="60C0F2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节省木材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300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公斤</a:t>
            </a:r>
            <a:endParaRPr lang="en-US" altLang="zh-CN" b="1" dirty="0">
              <a:gradFill>
                <a:gsLst>
                  <a:gs pos="0">
                    <a:srgbClr val="08D89C"/>
                  </a:gs>
                  <a:gs pos="100000">
                    <a:srgbClr val="60C0F2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比等量生产减少污染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74%</a:t>
            </a:r>
          </a:p>
        </p:txBody>
      </p:sp>
      <p:sp>
        <p:nvSpPr>
          <p:cNvPr id="30" name="矩形 29"/>
          <p:cNvSpPr/>
          <p:nvPr/>
        </p:nvSpPr>
        <p:spPr>
          <a:xfrm>
            <a:off x="6929040" y="2206685"/>
            <a:ext cx="4073741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每回收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吨</a:t>
            </a: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塑料饮料瓶</a:t>
            </a:r>
            <a:endParaRPr lang="en-US" altLang="zh-CN" dirty="0">
              <a:solidFill>
                <a:srgbClr val="333333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可获得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0.7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吨</a:t>
            </a: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二级原料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每回收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1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吨</a:t>
            </a: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废钢铁</a:t>
            </a:r>
            <a:endParaRPr lang="en-US" altLang="zh-CN" dirty="0">
              <a:solidFill>
                <a:srgbClr val="333333"/>
              </a:soli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可炼好钢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0.9</a:t>
            </a:r>
            <a:r>
              <a:rPr lang="zh-CN" altLang="en-US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吨</a:t>
            </a:r>
            <a:endParaRPr lang="en-US" altLang="zh-CN" b="1" dirty="0">
              <a:gradFill>
                <a:gsLst>
                  <a:gs pos="0">
                    <a:srgbClr val="08D89C"/>
                  </a:gs>
                  <a:gs pos="100000">
                    <a:srgbClr val="60C0F2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比用矿石冶炼节约成本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47%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减少空气污染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75%</a:t>
            </a: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减少</a:t>
            </a:r>
            <a:r>
              <a:rPr lang="en-US" altLang="zh-CN" b="1" dirty="0">
                <a:gradFill>
                  <a:gsLst>
                    <a:gs pos="0">
                      <a:srgbClr val="08D89C"/>
                    </a:gs>
                    <a:gs pos="100000">
                      <a:srgbClr val="60C0F2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97%</a:t>
            </a:r>
            <a:r>
              <a:rPr lang="zh-CN" altLang="en-US" dirty="0">
                <a:solidFill>
                  <a:srgbClr val="333333"/>
                </a:solidFill>
                <a:latin typeface="微软雅黑"/>
                <a:ea typeface="微软雅黑"/>
                <a:sym typeface="微软雅黑"/>
              </a:rPr>
              <a:t>的水污染和固体废物</a:t>
            </a:r>
          </a:p>
        </p:txBody>
      </p:sp>
      <p:sp>
        <p:nvSpPr>
          <p:cNvPr id="33" name="箭头: V 形 11"/>
          <p:cNvSpPr/>
          <p:nvPr/>
        </p:nvSpPr>
        <p:spPr>
          <a:xfrm>
            <a:off x="5803325" y="3598309"/>
            <a:ext cx="319315" cy="450554"/>
          </a:xfrm>
          <a:prstGeom prst="chevron">
            <a:avLst/>
          </a:prstGeom>
          <a:gradFill>
            <a:gsLst>
              <a:gs pos="0">
                <a:srgbClr val="39BDE7"/>
              </a:gs>
              <a:gs pos="100000">
                <a:srgbClr val="00D88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4" name="箭头: V 形 12"/>
          <p:cNvSpPr/>
          <p:nvPr/>
        </p:nvSpPr>
        <p:spPr>
          <a:xfrm>
            <a:off x="6069361" y="3598309"/>
            <a:ext cx="319315" cy="450554"/>
          </a:xfrm>
          <a:prstGeom prst="chevron">
            <a:avLst/>
          </a:prstGeom>
          <a:gradFill>
            <a:gsLst>
              <a:gs pos="0">
                <a:srgbClr val="39BDE7"/>
              </a:gs>
              <a:gs pos="100000">
                <a:srgbClr val="00D88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010256" y="1979082"/>
            <a:ext cx="4513144" cy="3443076"/>
          </a:xfrm>
          <a:prstGeom prst="rect">
            <a:avLst/>
          </a:prstGeom>
          <a:noFill/>
          <a:ln w="63500">
            <a:solidFill>
              <a:srgbClr val="60C0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6663001" y="1979082"/>
            <a:ext cx="4513144" cy="3443076"/>
          </a:xfrm>
          <a:prstGeom prst="rect">
            <a:avLst/>
          </a:prstGeom>
          <a:noFill/>
          <a:ln w="63500">
            <a:solidFill>
              <a:srgbClr val="08D8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微软雅黑"/>
              <a:ea typeface="微软雅黑"/>
              <a:sym typeface="微软雅黑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561023" y="1268599"/>
            <a:ext cx="1509687" cy="1212561"/>
            <a:chOff x="1790442" y="847085"/>
            <a:chExt cx="1509687" cy="1212561"/>
          </a:xfrm>
        </p:grpSpPr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90442" y="847085"/>
              <a:ext cx="952758" cy="924104"/>
            </a:xfrm>
            <a:prstGeom prst="rect">
              <a:avLst/>
            </a:prstGeom>
          </p:spPr>
        </p:pic>
        <p:pic>
          <p:nvPicPr>
            <p:cNvPr id="45" name="图片 44" descr="图片包含 游戏机, 鸟&#10;&#10;描述已自动生成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 rot="20975852">
              <a:off x="1849742" y="1270790"/>
              <a:ext cx="1450387" cy="788856"/>
            </a:xfrm>
            <a:prstGeom prst="rect">
              <a:avLst/>
            </a:prstGeom>
          </p:spPr>
        </p:pic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818529" y="4434800"/>
            <a:ext cx="897123" cy="1165605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227665" y="4225540"/>
            <a:ext cx="861801" cy="1303944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3446002" y="1748874"/>
            <a:ext cx="531427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8000" b="1" kern="100" dirty="0">
                <a:ln w="2032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分类的意义</a:t>
            </a:r>
            <a:endParaRPr lang="zh-CN" altLang="zh-CN" sz="8000" b="1" kern="100" dirty="0">
              <a:ln w="20320">
                <a:solidFill>
                  <a:prstClr val="white"/>
                </a:solidFill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689930" y="3150440"/>
            <a:ext cx="282641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-</a:t>
            </a:r>
            <a:r>
              <a:rPr lang="en-US" altLang="zh-CN" sz="7200" spc="600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02</a:t>
            </a:r>
            <a:r>
              <a:rPr lang="en-US" altLang="zh-CN" sz="7200" spc="600">
                <a:solidFill>
                  <a:prstClr val="white"/>
                </a:solidFill>
                <a:latin typeface="微软雅黑"/>
                <a:ea typeface="微软雅黑"/>
                <a:sym typeface="微软雅黑"/>
              </a:rPr>
              <a:t> </a:t>
            </a:r>
            <a:r>
              <a:rPr lang="en-US" altLang="zh-CN" sz="7200" b="1" kern="100">
                <a:ln w="38100">
                  <a:solidFill>
                    <a:prstClr val="white"/>
                  </a:solidFill>
                </a:ln>
                <a:gradFill>
                  <a:gsLst>
                    <a:gs pos="0">
                      <a:srgbClr val="39BDE7"/>
                    </a:gs>
                    <a:gs pos="100000">
                      <a:srgbClr val="00D88F"/>
                    </a:gs>
                  </a:gsLst>
                  <a:lin ang="5400000" scaled="1"/>
                </a:gradFill>
                <a:latin typeface="微软雅黑"/>
                <a:ea typeface="微软雅黑"/>
                <a:sym typeface="微软雅黑"/>
              </a:rPr>
              <a:t>-</a:t>
            </a:r>
            <a:endParaRPr lang="zh-CN" altLang="en-US" sz="7200" b="1" kern="100">
              <a:ln w="38100">
                <a:solidFill>
                  <a:prstClr val="white"/>
                </a:solidFill>
              </a:ln>
              <a:gradFill>
                <a:gsLst>
                  <a:gs pos="0">
                    <a:srgbClr val="39BDE7"/>
                  </a:gs>
                  <a:gs pos="100000">
                    <a:srgbClr val="00D88F"/>
                  </a:gs>
                </a:gsLst>
                <a:lin ang="5400000" scaled="1"/>
              </a:gradFill>
              <a:latin typeface="微软雅黑"/>
              <a:ea typeface="微软雅黑"/>
              <a:sym typeface="微软雅黑"/>
            </a:endParaRPr>
          </a:p>
        </p:txBody>
      </p:sp>
    </p:spTree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794</Words>
  <Application>Microsoft Office PowerPoint</Application>
  <PresentationFormat>宽屏</PresentationFormat>
  <Paragraphs>134</Paragraphs>
  <Slides>18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5</vt:i4>
      </vt:variant>
      <vt:variant>
        <vt:lpstr>幻灯片标题</vt:lpstr>
      </vt:variant>
      <vt:variant>
        <vt:i4>18</vt:i4>
      </vt:variant>
    </vt:vector>
  </HeadingPairs>
  <TitlesOfParts>
    <vt:vector size="33" baseType="lpstr">
      <vt:lpstr>Meiryo</vt:lpstr>
      <vt:lpstr>Times New Roman (正文 CS 字体)</vt:lpstr>
      <vt:lpstr>等线</vt:lpstr>
      <vt:lpstr>等线 Light</vt:lpstr>
      <vt:lpstr>宋体</vt:lpstr>
      <vt:lpstr>微软雅黑</vt:lpstr>
      <vt:lpstr>Arial</vt:lpstr>
      <vt:lpstr>Calibri</vt:lpstr>
      <vt:lpstr>Calibri Light</vt:lpstr>
      <vt:lpstr>Segoe UI</vt:lpstr>
      <vt:lpstr>第一PPT模板网-WWW.1PPT.COM</vt:lpstr>
      <vt:lpstr>Office 主题</vt:lpstr>
      <vt:lpstr>1_Office 主题</vt:lpstr>
      <vt:lpstr>2_Office 主题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3</cp:revision>
  <cp:lastPrinted>2021-06-11T01:20:49Z</cp:lastPrinted>
  <dcterms:created xsi:type="dcterms:W3CDTF">2021-06-11T01:20:49Z</dcterms:created>
  <dcterms:modified xsi:type="dcterms:W3CDTF">2023-04-15T09:52:57Z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