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3.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4.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5.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6.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7.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notesSlides/notesSlide8.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9.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10.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11.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notesSlides/notesSlide12.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notesSlides/notesSlide13.xml" ContentType="application/vnd.openxmlformats-officedocument.presentationml.notesSlide+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notesSlides/notesSlide14.xml" ContentType="application/vnd.openxmlformats-officedocument.presentationml.notesSlide+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notesSlides/notesSlide15.xml" ContentType="application/vnd.openxmlformats-officedocument.presentationml.notesSlide+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notesSlides/notesSlide16.xml" ContentType="application/vnd.openxmlformats-officedocument.presentationml.notesSlide+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notesSlides/notesSlide17.xml" ContentType="application/vnd.openxmlformats-officedocument.presentationml.notesSlide+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notesSlides/notesSlide18.xml" ContentType="application/vnd.openxmlformats-officedocument.presentationml.notesSlide+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Lst>
  <p:notesMasterIdLst>
    <p:notesMasterId r:id="rId23"/>
  </p:notesMasterIdLst>
  <p:handoutMasterIdLst>
    <p:handoutMasterId r:id="rId24"/>
  </p:handoutMasterIdLst>
  <p:sldIdLst>
    <p:sldId id="372" r:id="rId3"/>
    <p:sldId id="373" r:id="rId4"/>
    <p:sldId id="374" r:id="rId5"/>
    <p:sldId id="375" r:id="rId6"/>
    <p:sldId id="376" r:id="rId7"/>
    <p:sldId id="377" r:id="rId8"/>
    <p:sldId id="378" r:id="rId9"/>
    <p:sldId id="379" r:id="rId10"/>
    <p:sldId id="380" r:id="rId11"/>
    <p:sldId id="381" r:id="rId12"/>
    <p:sldId id="382" r:id="rId13"/>
    <p:sldId id="383" r:id="rId14"/>
    <p:sldId id="384" r:id="rId15"/>
    <p:sldId id="385" r:id="rId16"/>
    <p:sldId id="387" r:id="rId17"/>
    <p:sldId id="388" r:id="rId18"/>
    <p:sldId id="389" r:id="rId19"/>
    <p:sldId id="390" r:id="rId20"/>
    <p:sldId id="391" r:id="rId21"/>
    <p:sldId id="392" r:id="rId22"/>
  </p:sldIdLst>
  <p:sldSz cx="12192000" cy="6858000"/>
  <p:notesSz cx="6858000" cy="9144000"/>
  <p:custDataLst>
    <p:tags r:id="rId25"/>
  </p:custDataLst>
  <p:defaultTextStyle>
    <a:defPPr>
      <a:defRPr lang="zh-CN"/>
    </a:defPPr>
    <a:lvl1pPr marL="0" lvl="0"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26">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0"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6314" autoAdjust="0"/>
  </p:normalViewPr>
  <p:slideViewPr>
    <p:cSldViewPr showGuides="1">
      <p:cViewPr varScale="1">
        <p:scale>
          <a:sx n="108" d="100"/>
          <a:sy n="108" d="100"/>
        </p:scale>
        <p:origin x="690" y="114"/>
      </p:cViewPr>
      <p:guideLst>
        <p:guide orient="horz" pos="2226"/>
        <p:guide pos="384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1452"/>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2023/4/5</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627"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6" name="Rectangle 4"/>
          <p:cNvSpPr>
            <a:spLocks noGrp="1" noRot="1" noChangeAspect="1" noTextEdit="1"/>
          </p:cNvSpPr>
          <p:nvPr>
            <p:ph type="sldImg" idx="6"/>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
        <p:nvSpPr>
          <p:cNvPr id="26629"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6630"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631"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p>
            <a:pPr lvl="0" algn="r" eaLnBrk="1" fontAlgn="base" hangingPunct="1"/>
            <a:fld id="{9A0DB2DC-4C9A-4742-B13C-FB6460FD3503}" type="slidenum">
              <a:rPr lang="en-US" altLang="zh-CN" sz="1200" strike="noStrike" noProof="1">
                <a:latin typeface="Arial" panose="020B0604020202020204" pitchFamily="34" charset="0"/>
                <a:ea typeface="宋体" panose="02010600030101010101" pitchFamily="2" charset="-122"/>
                <a:cs typeface="+mn-ea"/>
              </a:rPr>
              <a:t>‹#›</a:t>
            </a:fld>
            <a:endParaRPr lang="en-US" altLang="zh-CN" sz="1200" strike="noStrike" noProof="1"/>
          </a:p>
        </p:txBody>
      </p:sp>
    </p:spTree>
    <p:extLst>
      <p:ext uri="{BB962C8B-B14F-4D97-AF65-F5344CB8AC3E}">
        <p14:creationId xmlns:p14="http://schemas.microsoft.com/office/powerpoint/2010/main" val="199917332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08093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Tree>
    <p:extLst>
      <p:ext uri="{BB962C8B-B14F-4D97-AF65-F5344CB8AC3E}">
        <p14:creationId xmlns:p14="http://schemas.microsoft.com/office/powerpoint/2010/main" val="3046811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486911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689779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3794318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63972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252752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536629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139617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943600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533151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670516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823676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167320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400814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408144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130132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486347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678097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04717559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10.xml"/><Relationship Id="rId7"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9" Type="http://schemas.openxmlformats.org/officeDocument/2006/relationships/image" Target="file:///E:\400px_tools/pic_temp/pic_sup.png"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tx2"/>
        </a:solidFill>
        <a:effectLst/>
      </p:bgPr>
    </p:bg>
    <p:spTree>
      <p:nvGrpSpPr>
        <p:cNvPr id="1" name=""/>
        <p:cNvGrpSpPr/>
        <p:nvPr/>
      </p:nvGrpSpPr>
      <p:grpSpPr>
        <a:xfrm>
          <a:off x="0" y="0"/>
          <a:ext cx="0" cy="0"/>
          <a:chOff x="0" y="0"/>
          <a:chExt cx="0" cy="0"/>
        </a:xfrm>
      </p:grpSpPr>
      <p:pic>
        <p:nvPicPr>
          <p:cNvPr id="5" name="图片 4"/>
          <p:cNvPicPr/>
          <p:nvPr userDrawn="1">
            <p:custDataLst>
              <p:tags r:id="rId1"/>
            </p:custDataLst>
          </p:nvPr>
        </p:nvPicPr>
        <p:blipFill>
          <a:blip r:embed="rId8" r:link="rId9"/>
          <a:stretch>
            <a:fillRect/>
          </a:stretch>
        </p:blipFill>
        <p:spPr>
          <a:xfrm>
            <a:off x="0" y="0"/>
            <a:ext cx="12192000" cy="6858000"/>
          </a:xfrm>
          <a:prstGeom prst="rect">
            <a:avLst/>
          </a:prstGeom>
        </p:spPr>
      </p:pic>
      <p:sp>
        <p:nvSpPr>
          <p:cNvPr id="16" name="日期占位符 15"/>
          <p:cNvSpPr>
            <a:spLocks noGrp="1"/>
          </p:cNvSpPr>
          <p:nvPr>
            <p:ph type="dt" sz="half" idx="10"/>
            <p:custDataLst>
              <p:tags r:id="rId2"/>
            </p:custDataLst>
          </p:nvPr>
        </p:nvSpPr>
        <p:spPr/>
        <p:txBody>
          <a:bodyPr wrap="square">
            <a:normAutofit/>
          </a:bodyPr>
          <a:lstStyle>
            <a:lvl1pPr>
              <a:defRPr>
                <a:solidFill>
                  <a:schemeClr val="dk1">
                    <a:tint val="75000"/>
                    <a:lumMod val="85000"/>
                    <a:lumOff val="15000"/>
                  </a:schemeClr>
                </a:solidFill>
                <a:latin typeface="Arial" panose="020B0604020202020204" pitchFamily="34" charset="0"/>
                <a:ea typeface="幼圆" panose="02010509060101010101" pitchFamily="49" charset="-122"/>
              </a:defRPr>
            </a:lvl1pPr>
          </a:lstStyle>
          <a:p>
            <a:fld id="{760FBDFE-C587-4B4C-A407-44438C67B59E}" type="datetimeFigureOut">
              <a:rPr lang="zh-CN" altLang="en-US" smtClean="0"/>
              <a:t>2023/4/5</a:t>
            </a:fld>
            <a:endParaRPr lang="zh-CN" altLang="en-US"/>
          </a:p>
        </p:txBody>
      </p:sp>
      <p:sp>
        <p:nvSpPr>
          <p:cNvPr id="17" name="页脚占位符 16"/>
          <p:cNvSpPr>
            <a:spLocks noGrp="1"/>
          </p:cNvSpPr>
          <p:nvPr>
            <p:ph type="ftr" sz="quarter" idx="11"/>
            <p:custDataLst>
              <p:tags r:id="rId3"/>
            </p:custDataLst>
          </p:nvPr>
        </p:nvSpPr>
        <p:spPr/>
        <p:txBody>
          <a:bodyPr wrap="square">
            <a:normAutofit/>
          </a:bodyPr>
          <a:lstStyle>
            <a:lvl1pPr>
              <a:defRPr>
                <a:solidFill>
                  <a:schemeClr val="tx1">
                    <a:tint val="75000"/>
                  </a:schemeClr>
                </a:solidFill>
                <a:latin typeface="Arial" panose="020B0604020202020204" pitchFamily="34" charset="0"/>
                <a:ea typeface="幼圆" panose="02010509060101010101" pitchFamily="49" charset="-122"/>
              </a:defRPr>
            </a:lvl1pPr>
          </a:lstStyle>
          <a:p>
            <a:endParaRPr lang="zh-CN" altLang="en-US"/>
          </a:p>
        </p:txBody>
      </p:sp>
      <p:sp>
        <p:nvSpPr>
          <p:cNvPr id="18" name="灯片编号占位符 17"/>
          <p:cNvSpPr>
            <a:spLocks noGrp="1"/>
          </p:cNvSpPr>
          <p:nvPr>
            <p:ph type="sldNum" sz="quarter" idx="12"/>
            <p:custDataLst>
              <p:tags r:id="rId4"/>
            </p:custDataLst>
          </p:nvPr>
        </p:nvSpPr>
        <p:spPr/>
        <p:txBody>
          <a:bodyPr wrap="square">
            <a:normAutofit/>
          </a:bodyPr>
          <a:lstStyle>
            <a:lvl1pPr>
              <a:defRPr>
                <a:solidFill>
                  <a:schemeClr val="dk1">
                    <a:tint val="75000"/>
                    <a:lumMod val="85000"/>
                    <a:lumOff val="15000"/>
                  </a:schemeClr>
                </a:solidFill>
                <a:latin typeface="Arial" panose="020B0604020202020204" pitchFamily="34" charset="0"/>
                <a:ea typeface="幼圆" panose="02010509060101010101" pitchFamily="49" charset="-122"/>
              </a:defRPr>
            </a:lvl1pPr>
          </a:lstStyle>
          <a:p>
            <a:fld id="{49AE70B2-8BF9-45C0-BB95-33D1B9D3A854}" type="slidenum">
              <a:rPr lang="zh-CN" altLang="en-US" smtClean="0"/>
              <a:t>‹#›</a:t>
            </a:fld>
            <a:endParaRPr lang="zh-CN" altLang="en-US"/>
          </a:p>
        </p:txBody>
      </p:sp>
      <p:sp>
        <p:nvSpPr>
          <p:cNvPr id="3" name="副标题 2"/>
          <p:cNvSpPr>
            <a:spLocks noGrp="1"/>
          </p:cNvSpPr>
          <p:nvPr>
            <p:ph type="subTitle" idx="14" hasCustomPrompt="1"/>
            <p:custDataLst>
              <p:tags r:id="rId5"/>
            </p:custDataLst>
          </p:nvPr>
        </p:nvSpPr>
        <p:spPr>
          <a:xfrm>
            <a:off x="984250" y="3775076"/>
            <a:ext cx="4720856" cy="619124"/>
          </a:xfrm>
        </p:spPr>
        <p:txBody>
          <a:bodyPr vert="horz" wrap="square" lIns="91440" tIns="45720" rIns="91440" bIns="45720" anchor="t" anchorCtr="0">
            <a:normAutofit/>
          </a:bodyPr>
          <a:lstStyle>
            <a:lvl1pPr marL="0" marR="0" indent="0" algn="l" defTabSz="914400" rtl="0" eaLnBrk="1" fontAlgn="auto" latinLnBrk="0" hangingPunct="1">
              <a:lnSpc>
                <a:spcPct val="100000"/>
              </a:lnSpc>
              <a:spcBef>
                <a:spcPct val="0"/>
              </a:spcBef>
              <a:spcAft>
                <a:spcPct val="0"/>
              </a:spcAft>
              <a:buClrTx/>
              <a:buSzPts val="2000"/>
              <a:buFont typeface="Arial" panose="020B0604020202020204" pitchFamily="34" charset="0"/>
              <a:buNone/>
              <a:defRPr sz="2000" b="0" spc="200">
                <a:solidFill>
                  <a:schemeClr val="tx1">
                    <a:lumMod val="85000"/>
                    <a:lumOff val="15000"/>
                  </a:schemeClr>
                </a:solidFill>
                <a:latin typeface="Arial" panose="020B0604020202020204" pitchFamily="34" charset="0"/>
                <a:ea typeface="幼圆" panose="02010509060101010101" pitchFamily="49" charset="-122"/>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a:t>单击此处编辑副标题</a:t>
            </a:r>
          </a:p>
        </p:txBody>
      </p:sp>
      <p:sp>
        <p:nvSpPr>
          <p:cNvPr id="2" name="标题 1"/>
          <p:cNvSpPr>
            <a:spLocks noGrp="1"/>
          </p:cNvSpPr>
          <p:nvPr>
            <p:ph type="ctrTitle" idx="13" hasCustomPrompt="1"/>
            <p:custDataLst>
              <p:tags r:id="rId6"/>
            </p:custDataLst>
          </p:nvPr>
        </p:nvSpPr>
        <p:spPr>
          <a:xfrm>
            <a:off x="879742" y="2746693"/>
            <a:ext cx="4825365" cy="970915"/>
          </a:xfrm>
        </p:spPr>
        <p:txBody>
          <a:bodyPr vert="horz" wrap="square" lIns="91440" tIns="45720" rIns="91440" bIns="45720" anchor="b" anchorCtr="0">
            <a:normAutofit/>
          </a:bodyPr>
          <a:lstStyle>
            <a:lvl1pPr marL="0" marR="0" indent="0" algn="l" defTabSz="914400" rtl="0" eaLnBrk="1" fontAlgn="auto" latinLnBrk="0" hangingPunct="1">
              <a:lnSpc>
                <a:spcPct val="100000"/>
              </a:lnSpc>
              <a:spcBef>
                <a:spcPct val="0"/>
              </a:spcBef>
              <a:spcAft>
                <a:spcPct val="0"/>
              </a:spcAft>
              <a:buClrTx/>
              <a:buSzPts val="5400"/>
              <a:buFont typeface="Arial" panose="020B0604020202020204" pitchFamily="34" charset="0"/>
              <a:buNone/>
              <a:defRPr sz="5400" b="0" spc="600">
                <a:solidFill>
                  <a:schemeClr val="tx1">
                    <a:lumMod val="85000"/>
                    <a:lumOff val="15000"/>
                  </a:schemeClr>
                </a:solidFill>
                <a:latin typeface="Arial" panose="020B0604020202020204" pitchFamily="34" charset="0"/>
                <a:ea typeface="汉仪乐喵体W" panose="00020600040101010101" pitchFamily="18" charset="-122"/>
              </a:defRPr>
            </a:lvl1pPr>
          </a:lstStyle>
          <a:p>
            <a:r>
              <a:rPr lang="zh-CN" altLang="en-US"/>
              <a:t>编辑标题</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18730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45242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63259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6455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wrap="square">
            <a:normAutofit/>
          </a:bodyPr>
          <a:lstStyle>
            <a:lvl1pPr>
              <a:defRPr>
                <a:solidFill>
                  <a:schemeClr val="tx1">
                    <a:tint val="75000"/>
                  </a:schemeClr>
                </a:solidFill>
                <a:latin typeface="Arial" panose="020B0604020202020204" pitchFamily="34" charset="0"/>
                <a:ea typeface="幼圆" panose="02010509060101010101" pitchFamily="49" charset="-122"/>
              </a:defRPr>
            </a:lvl1pPr>
          </a:lstStyle>
          <a:p>
            <a:fld id="{760FBDFE-C587-4B4C-A407-44438C67B59E}" type="datetimeFigureOut">
              <a:rPr lang="zh-CN" altLang="en-US" smtClean="0"/>
              <a:t>2023/4/5</a:t>
            </a:fld>
            <a:endParaRPr lang="zh-CN" altLang="en-US"/>
          </a:p>
        </p:txBody>
      </p:sp>
      <p:sp>
        <p:nvSpPr>
          <p:cNvPr id="3" name="页脚占位符 2"/>
          <p:cNvSpPr>
            <a:spLocks noGrp="1"/>
          </p:cNvSpPr>
          <p:nvPr>
            <p:ph type="ftr" sz="quarter" idx="11"/>
            <p:custDataLst>
              <p:tags r:id="rId2"/>
            </p:custDataLst>
          </p:nvPr>
        </p:nvSpPr>
        <p:spPr/>
        <p:txBody>
          <a:bodyPr wrap="square">
            <a:normAutofit/>
          </a:bodyPr>
          <a:lstStyle>
            <a:lvl1pPr>
              <a:defRPr>
                <a:solidFill>
                  <a:schemeClr val="tx1">
                    <a:tint val="75000"/>
                  </a:schemeClr>
                </a:solidFill>
                <a:latin typeface="Arial" panose="020B0604020202020204" pitchFamily="34" charset="0"/>
                <a:ea typeface="幼圆" panose="02010509060101010101" pitchFamily="49" charset="-122"/>
              </a:defRPr>
            </a:lvl1pPr>
          </a:lstStyle>
          <a:p>
            <a:endParaRPr lang="zh-CN" altLang="en-US"/>
          </a:p>
        </p:txBody>
      </p:sp>
      <p:sp>
        <p:nvSpPr>
          <p:cNvPr id="4" name="灯片编号占位符 3"/>
          <p:cNvSpPr>
            <a:spLocks noGrp="1"/>
          </p:cNvSpPr>
          <p:nvPr>
            <p:ph type="sldNum" sz="quarter" idx="12"/>
            <p:custDataLst>
              <p:tags r:id="rId3"/>
            </p:custDataLst>
          </p:nvPr>
        </p:nvSpPr>
        <p:spPr/>
        <p:txBody>
          <a:bodyPr wrap="square">
            <a:normAutofit/>
          </a:bodyPr>
          <a:lstStyle>
            <a:lvl1pPr>
              <a:defRPr>
                <a:solidFill>
                  <a:schemeClr val="tx1">
                    <a:tint val="75000"/>
                  </a:schemeClr>
                </a:solidFill>
                <a:latin typeface="Arial" panose="020B0604020202020204" pitchFamily="34" charset="0"/>
                <a:ea typeface="幼圆" panose="02010509060101010101" pitchFamily="49" charset="-122"/>
              </a:defRPr>
            </a:lvl1p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7154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12005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20156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60695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836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26955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145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6.xml"/><Relationship Id="rId3" Type="http://schemas.openxmlformats.org/officeDocument/2006/relationships/theme" Target="../theme/theme1.xml"/><Relationship Id="rId7" Type="http://schemas.openxmlformats.org/officeDocument/2006/relationships/tags" Target="../tags/tag5.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9" Type="http://schemas.openxmlformats.org/officeDocument/2006/relationships/tags" Target="../tags/tag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4"/>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5"/>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6"/>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幼圆" panose="02010509060101010101" pitchFamily="49" charset="-122"/>
              </a:defRPr>
            </a:lvl1pPr>
          </a:lstStyle>
          <a:p>
            <a:fld id="{760FBDFE-C587-4B4C-A407-44438C67B59E}" type="datetimeFigureOut">
              <a:rPr lang="zh-CN" altLang="en-US" smtClean="0"/>
              <a:t>2023/4/5</a:t>
            </a:fld>
            <a:endParaRPr lang="zh-CN" altLang="en-US"/>
          </a:p>
        </p:txBody>
      </p:sp>
      <p:sp>
        <p:nvSpPr>
          <p:cNvPr id="5" name="页脚占位符 4"/>
          <p:cNvSpPr>
            <a:spLocks noGrp="1"/>
          </p:cNvSpPr>
          <p:nvPr>
            <p:ph type="ftr" sz="quarter" idx="3"/>
            <p:custDataLst>
              <p:tags r:id="rId7"/>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幼圆" panose="02010509060101010101" pitchFamily="49" charset="-122"/>
              </a:defRPr>
            </a:lvl1pPr>
          </a:lstStyle>
          <a:p>
            <a:endParaRPr lang="zh-CN" altLang="en-US"/>
          </a:p>
        </p:txBody>
      </p:sp>
      <p:sp>
        <p:nvSpPr>
          <p:cNvPr id="6" name="灯片编号占位符 5"/>
          <p:cNvSpPr>
            <a:spLocks noGrp="1"/>
          </p:cNvSpPr>
          <p:nvPr>
            <p:ph type="sldNum" sz="quarter" idx="4"/>
            <p:custDataLst>
              <p:tags r:id="rId8"/>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幼圆" panose="02010509060101010101" pitchFamily="49" charset="-122"/>
              </a:defRPr>
            </a:lvl1pPr>
          </a:lstStyle>
          <a:p>
            <a:fld id="{49AE70B2-8BF9-45C0-BB95-33D1B9D3A854}" type="slidenum">
              <a:rPr lang="zh-CN" altLang="en-US" smtClean="0"/>
              <a:t>‹#›</a:t>
            </a:fld>
            <a:endParaRPr lang="zh-CN" altLang="en-US"/>
          </a:p>
        </p:txBody>
      </p:sp>
      <p:sp>
        <p:nvSpPr>
          <p:cNvPr id="7" name="KSO_TEMPLATE" hidden="1"/>
          <p:cNvSpPr/>
          <p:nvPr userDrawn="1">
            <p:custDataLst>
              <p:tags r:id="rId9"/>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ransition/>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幼圆" panose="02010509060101010101" pitchFamily="49"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幼圆" panose="02010509060101010101" pitchFamily="49" charset="-122"/>
          <a:cs typeface="+mn-cs"/>
        </a:defRPr>
      </a:lvl1pPr>
      <a:lvl2pPr marL="685800"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幼圆" panose="02010509060101010101" pitchFamily="49" charset="-122"/>
          <a:cs typeface="+mn-cs"/>
        </a:defRPr>
      </a:lvl2pPr>
      <a:lvl3pPr marL="11430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幼圆" panose="02010509060101010101" pitchFamily="49" charset="-122"/>
          <a:cs typeface="+mn-cs"/>
        </a:defRPr>
      </a:lvl3pPr>
      <a:lvl4pPr marL="16002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幼圆" panose="02010509060101010101" pitchFamily="49" charset="-122"/>
          <a:cs typeface="+mn-cs"/>
        </a:defRPr>
      </a:lvl4pPr>
      <a:lvl5pPr marL="20574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幼圆" panose="020105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6E5758D-A3C3-4E88-8AC0-22500507BD7E}" type="datetimeFigureOut">
              <a:rPr lang="zh-CN" altLang="en-US" smtClean="0">
                <a:solidFill>
                  <a:prstClr val="black">
                    <a:tint val="75000"/>
                  </a:prstClr>
                </a:solidFill>
                <a:latin typeface="Calibri" panose="020F0502020204030204"/>
              </a:rPr>
              <a:pPr fontAlgn="auto">
                <a:spcBef>
                  <a:spcPts val="0"/>
                </a:spcBef>
                <a:spcAft>
                  <a:spcPts val="0"/>
                </a:spcAft>
              </a:pPr>
              <a:t>2023/4/5</a:t>
            </a:fld>
            <a:endParaRPr lang="zh-CN" alt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AA4E786F-588D-4932-A7B2-AE3451FA4ACA}" type="slidenum">
              <a:rPr lang="zh-CN" altLang="en-US" smtClean="0">
                <a:solidFill>
                  <a:prstClr val="black">
                    <a:tint val="75000"/>
                  </a:prstClr>
                </a:solidFill>
                <a:latin typeface="Calibri" panose="020F0502020204030204"/>
              </a:rPr>
              <a:pPr fontAlgn="auto">
                <a:spcBef>
                  <a:spcPts val="0"/>
                </a:spcBef>
                <a:spcAft>
                  <a:spcPts val="0"/>
                </a:spcAft>
              </a:pPr>
              <a:t>‹#›</a:t>
            </a:fld>
            <a:endParaRPr lang="zh-CN" alt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373847181"/>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20.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01.xml"/><Relationship Id="rId7" Type="http://schemas.openxmlformats.org/officeDocument/2006/relationships/tags" Target="../tags/tag105.xml"/><Relationship Id="rId12" Type="http://schemas.openxmlformats.org/officeDocument/2006/relationships/image" Target="../media/image19.jpeg"/><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tags" Target="../tags/tag104.xml"/><Relationship Id="rId11" Type="http://schemas.openxmlformats.org/officeDocument/2006/relationships/image" Target="../media/image3.png"/><Relationship Id="rId5" Type="http://schemas.openxmlformats.org/officeDocument/2006/relationships/tags" Target="../tags/tag103.xml"/><Relationship Id="rId10" Type="http://schemas.openxmlformats.org/officeDocument/2006/relationships/image" Target="../media/image2.png"/><Relationship Id="rId4" Type="http://schemas.openxmlformats.org/officeDocument/2006/relationships/tags" Target="../tags/tag102.xml"/><Relationship Id="rId9"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08.xml"/><Relationship Id="rId7" Type="http://schemas.openxmlformats.org/officeDocument/2006/relationships/tags" Target="../tags/tag112.xml"/><Relationship Id="rId12" Type="http://schemas.openxmlformats.org/officeDocument/2006/relationships/image" Target="../media/image20.jpeg"/><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tags" Target="../tags/tag111.xml"/><Relationship Id="rId11" Type="http://schemas.openxmlformats.org/officeDocument/2006/relationships/image" Target="../media/image3.png"/><Relationship Id="rId5" Type="http://schemas.openxmlformats.org/officeDocument/2006/relationships/tags" Target="../tags/tag110.xml"/><Relationship Id="rId10" Type="http://schemas.openxmlformats.org/officeDocument/2006/relationships/image" Target="../media/image2.png"/><Relationship Id="rId4" Type="http://schemas.openxmlformats.org/officeDocument/2006/relationships/tags" Target="../tags/tag109.xml"/><Relationship Id="rId9"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12.xml"/><Relationship Id="rId3" Type="http://schemas.openxmlformats.org/officeDocument/2006/relationships/tags" Target="../tags/tag115.xml"/><Relationship Id="rId7" Type="http://schemas.openxmlformats.org/officeDocument/2006/relationships/slideLayout" Target="../slideLayouts/slideLayout2.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tags" Target="../tags/tag118.xml"/><Relationship Id="rId5" Type="http://schemas.openxmlformats.org/officeDocument/2006/relationships/tags" Target="../tags/tag117.xml"/><Relationship Id="rId10" Type="http://schemas.openxmlformats.org/officeDocument/2006/relationships/image" Target="../media/image3.png"/><Relationship Id="rId4" Type="http://schemas.openxmlformats.org/officeDocument/2006/relationships/tags" Target="../tags/tag116.xml"/><Relationship Id="rId9"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tags" Target="../tags/tag126.xml"/><Relationship Id="rId13" Type="http://schemas.openxmlformats.org/officeDocument/2006/relationships/image" Target="../media/image9.png"/><Relationship Id="rId3" Type="http://schemas.openxmlformats.org/officeDocument/2006/relationships/tags" Target="../tags/tag121.xml"/><Relationship Id="rId7" Type="http://schemas.openxmlformats.org/officeDocument/2006/relationships/tags" Target="../tags/tag125.xml"/><Relationship Id="rId12" Type="http://schemas.openxmlformats.org/officeDocument/2006/relationships/image" Target="../media/image2.png"/><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tags" Target="../tags/tag124.xml"/><Relationship Id="rId11" Type="http://schemas.openxmlformats.org/officeDocument/2006/relationships/notesSlide" Target="../notesSlides/notesSlide13.xml"/><Relationship Id="rId5" Type="http://schemas.openxmlformats.org/officeDocument/2006/relationships/tags" Target="../tags/tag123.xml"/><Relationship Id="rId15" Type="http://schemas.openxmlformats.org/officeDocument/2006/relationships/image" Target="../media/image21.jpeg"/><Relationship Id="rId10" Type="http://schemas.openxmlformats.org/officeDocument/2006/relationships/slideLayout" Target="../slideLayouts/slideLayout2.xml"/><Relationship Id="rId4" Type="http://schemas.openxmlformats.org/officeDocument/2006/relationships/tags" Target="../tags/tag122.xml"/><Relationship Id="rId9" Type="http://schemas.openxmlformats.org/officeDocument/2006/relationships/tags" Target="../tags/tag127.xml"/><Relationship Id="rId14" Type="http://schemas.openxmlformats.org/officeDocument/2006/relationships/image" Target="../media/image10.svg"/></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2.xml"/><Relationship Id="rId13" Type="http://schemas.openxmlformats.org/officeDocument/2006/relationships/image" Target="../media/image23.jpeg"/><Relationship Id="rId3" Type="http://schemas.openxmlformats.org/officeDocument/2006/relationships/tags" Target="../tags/tag130.xml"/><Relationship Id="rId7" Type="http://schemas.openxmlformats.org/officeDocument/2006/relationships/tags" Target="../tags/tag134.xml"/><Relationship Id="rId12" Type="http://schemas.openxmlformats.org/officeDocument/2006/relationships/image" Target="../media/image22.png"/><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tags" Target="../tags/tag133.xml"/><Relationship Id="rId11" Type="http://schemas.openxmlformats.org/officeDocument/2006/relationships/image" Target="../media/image3.png"/><Relationship Id="rId5" Type="http://schemas.openxmlformats.org/officeDocument/2006/relationships/tags" Target="../tags/tag132.xml"/><Relationship Id="rId10" Type="http://schemas.openxmlformats.org/officeDocument/2006/relationships/image" Target="../media/image2.png"/><Relationship Id="rId4" Type="http://schemas.openxmlformats.org/officeDocument/2006/relationships/tags" Target="../tags/tag131.xml"/><Relationship Id="rId9"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8" Type="http://schemas.openxmlformats.org/officeDocument/2006/relationships/notesSlide" Target="../notesSlides/notesSlide15.xml"/><Relationship Id="rId3" Type="http://schemas.openxmlformats.org/officeDocument/2006/relationships/tags" Target="../tags/tag137.xml"/><Relationship Id="rId7" Type="http://schemas.openxmlformats.org/officeDocument/2006/relationships/slideLayout" Target="../slideLayouts/slideLayout2.xml"/><Relationship Id="rId2" Type="http://schemas.openxmlformats.org/officeDocument/2006/relationships/tags" Target="../tags/tag136.xml"/><Relationship Id="rId1" Type="http://schemas.openxmlformats.org/officeDocument/2006/relationships/tags" Target="../tags/tag135.xml"/><Relationship Id="rId6" Type="http://schemas.openxmlformats.org/officeDocument/2006/relationships/tags" Target="../tags/tag140.xml"/><Relationship Id="rId11" Type="http://schemas.openxmlformats.org/officeDocument/2006/relationships/image" Target="../media/image26.jpeg"/><Relationship Id="rId5" Type="http://schemas.openxmlformats.org/officeDocument/2006/relationships/tags" Target="../tags/tag139.xml"/><Relationship Id="rId10" Type="http://schemas.openxmlformats.org/officeDocument/2006/relationships/image" Target="../media/image25.png"/><Relationship Id="rId4" Type="http://schemas.openxmlformats.org/officeDocument/2006/relationships/tags" Target="../tags/tag138.xml"/><Relationship Id="rId9" Type="http://schemas.openxmlformats.org/officeDocument/2006/relationships/image" Target="../media/image24.png"/></Relationships>
</file>

<file path=ppt/slides/_rels/slide16.xml.rels><?xml version="1.0" encoding="UTF-8" standalone="yes"?>
<Relationships xmlns="http://schemas.openxmlformats.org/package/2006/relationships"><Relationship Id="rId8" Type="http://schemas.openxmlformats.org/officeDocument/2006/relationships/tags" Target="../tags/tag148.xml"/><Relationship Id="rId13" Type="http://schemas.openxmlformats.org/officeDocument/2006/relationships/image" Target="../media/image3.png"/><Relationship Id="rId3" Type="http://schemas.openxmlformats.org/officeDocument/2006/relationships/tags" Target="../tags/tag143.xml"/><Relationship Id="rId7" Type="http://schemas.openxmlformats.org/officeDocument/2006/relationships/tags" Target="../tags/tag147.xml"/><Relationship Id="rId12" Type="http://schemas.openxmlformats.org/officeDocument/2006/relationships/image" Target="../media/image2.png"/><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tags" Target="../tags/tag146.xml"/><Relationship Id="rId11" Type="http://schemas.openxmlformats.org/officeDocument/2006/relationships/notesSlide" Target="../notesSlides/notesSlide16.xml"/><Relationship Id="rId5" Type="http://schemas.openxmlformats.org/officeDocument/2006/relationships/tags" Target="../tags/tag145.xml"/><Relationship Id="rId10" Type="http://schemas.openxmlformats.org/officeDocument/2006/relationships/slideLayout" Target="../slideLayouts/slideLayout2.xml"/><Relationship Id="rId4" Type="http://schemas.openxmlformats.org/officeDocument/2006/relationships/tags" Target="../tags/tag144.xml"/><Relationship Id="rId9" Type="http://schemas.openxmlformats.org/officeDocument/2006/relationships/tags" Target="../tags/tag149.xml"/><Relationship Id="rId14" Type="http://schemas.openxmlformats.org/officeDocument/2006/relationships/image" Target="../media/image27.jpeg"/></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17.xml"/><Relationship Id="rId3" Type="http://schemas.openxmlformats.org/officeDocument/2006/relationships/tags" Target="../tags/tag152.xml"/><Relationship Id="rId7" Type="http://schemas.openxmlformats.org/officeDocument/2006/relationships/slideLayout" Target="../slideLayouts/slideLayout2.xml"/><Relationship Id="rId2" Type="http://schemas.openxmlformats.org/officeDocument/2006/relationships/tags" Target="../tags/tag151.xml"/><Relationship Id="rId1" Type="http://schemas.openxmlformats.org/officeDocument/2006/relationships/tags" Target="../tags/tag150.xml"/><Relationship Id="rId6" Type="http://schemas.openxmlformats.org/officeDocument/2006/relationships/tags" Target="../tags/tag155.xml"/><Relationship Id="rId11" Type="http://schemas.openxmlformats.org/officeDocument/2006/relationships/image" Target="../media/image28.jpeg"/><Relationship Id="rId5" Type="http://schemas.openxmlformats.org/officeDocument/2006/relationships/tags" Target="../tags/tag154.xml"/><Relationship Id="rId10" Type="http://schemas.openxmlformats.org/officeDocument/2006/relationships/image" Target="../media/image25.png"/><Relationship Id="rId4" Type="http://schemas.openxmlformats.org/officeDocument/2006/relationships/tags" Target="../tags/tag153.xml"/><Relationship Id="rId9" Type="http://schemas.openxmlformats.org/officeDocument/2006/relationships/image" Target="../media/image24.png"/></Relationships>
</file>

<file path=ppt/slides/_rels/slide18.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58.xml"/><Relationship Id="rId7" Type="http://schemas.openxmlformats.org/officeDocument/2006/relationships/tags" Target="../tags/tag162.xml"/><Relationship Id="rId12" Type="http://schemas.openxmlformats.org/officeDocument/2006/relationships/image" Target="../media/image29.jpeg"/><Relationship Id="rId2" Type="http://schemas.openxmlformats.org/officeDocument/2006/relationships/tags" Target="../tags/tag157.xml"/><Relationship Id="rId1" Type="http://schemas.openxmlformats.org/officeDocument/2006/relationships/tags" Target="../tags/tag156.xml"/><Relationship Id="rId6" Type="http://schemas.openxmlformats.org/officeDocument/2006/relationships/tags" Target="../tags/tag161.xml"/><Relationship Id="rId11" Type="http://schemas.openxmlformats.org/officeDocument/2006/relationships/image" Target="../media/image3.png"/><Relationship Id="rId5" Type="http://schemas.openxmlformats.org/officeDocument/2006/relationships/tags" Target="../tags/tag160.xml"/><Relationship Id="rId10" Type="http://schemas.openxmlformats.org/officeDocument/2006/relationships/image" Target="../media/image2.png"/><Relationship Id="rId4" Type="http://schemas.openxmlformats.org/officeDocument/2006/relationships/tags" Target="../tags/tag159.xml"/><Relationship Id="rId9"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3" Type="http://schemas.openxmlformats.org/officeDocument/2006/relationships/tags" Target="../tags/tag175.xml"/><Relationship Id="rId18" Type="http://schemas.openxmlformats.org/officeDocument/2006/relationships/tags" Target="../tags/tag180.xml"/><Relationship Id="rId26" Type="http://schemas.openxmlformats.org/officeDocument/2006/relationships/tags" Target="../tags/tag188.xml"/><Relationship Id="rId39" Type="http://schemas.openxmlformats.org/officeDocument/2006/relationships/notesSlide" Target="../notesSlides/notesSlide19.xml"/><Relationship Id="rId21" Type="http://schemas.openxmlformats.org/officeDocument/2006/relationships/tags" Target="../tags/tag183.xml"/><Relationship Id="rId34" Type="http://schemas.openxmlformats.org/officeDocument/2006/relationships/tags" Target="../tags/tag196.xml"/><Relationship Id="rId7" Type="http://schemas.openxmlformats.org/officeDocument/2006/relationships/tags" Target="../tags/tag169.xml"/><Relationship Id="rId12" Type="http://schemas.openxmlformats.org/officeDocument/2006/relationships/tags" Target="../tags/tag174.xml"/><Relationship Id="rId17" Type="http://schemas.openxmlformats.org/officeDocument/2006/relationships/tags" Target="../tags/tag179.xml"/><Relationship Id="rId25" Type="http://schemas.openxmlformats.org/officeDocument/2006/relationships/tags" Target="../tags/tag187.xml"/><Relationship Id="rId33" Type="http://schemas.openxmlformats.org/officeDocument/2006/relationships/tags" Target="../tags/tag195.xml"/><Relationship Id="rId38" Type="http://schemas.openxmlformats.org/officeDocument/2006/relationships/slideLayout" Target="../slideLayouts/slideLayout2.xml"/><Relationship Id="rId2" Type="http://schemas.openxmlformats.org/officeDocument/2006/relationships/tags" Target="../tags/tag164.xml"/><Relationship Id="rId16" Type="http://schemas.openxmlformats.org/officeDocument/2006/relationships/tags" Target="../tags/tag178.xml"/><Relationship Id="rId20" Type="http://schemas.openxmlformats.org/officeDocument/2006/relationships/tags" Target="../tags/tag182.xml"/><Relationship Id="rId29" Type="http://schemas.openxmlformats.org/officeDocument/2006/relationships/tags" Target="../tags/tag191.xml"/><Relationship Id="rId1" Type="http://schemas.openxmlformats.org/officeDocument/2006/relationships/tags" Target="../tags/tag163.xml"/><Relationship Id="rId6" Type="http://schemas.openxmlformats.org/officeDocument/2006/relationships/tags" Target="../tags/tag168.xml"/><Relationship Id="rId11" Type="http://schemas.openxmlformats.org/officeDocument/2006/relationships/tags" Target="../tags/tag173.xml"/><Relationship Id="rId24" Type="http://schemas.openxmlformats.org/officeDocument/2006/relationships/tags" Target="../tags/tag186.xml"/><Relationship Id="rId32" Type="http://schemas.openxmlformats.org/officeDocument/2006/relationships/tags" Target="../tags/tag194.xml"/><Relationship Id="rId37" Type="http://schemas.openxmlformats.org/officeDocument/2006/relationships/tags" Target="../tags/tag199.xml"/><Relationship Id="rId40" Type="http://schemas.openxmlformats.org/officeDocument/2006/relationships/image" Target="../media/image2.png"/><Relationship Id="rId5" Type="http://schemas.openxmlformats.org/officeDocument/2006/relationships/tags" Target="../tags/tag167.xml"/><Relationship Id="rId15" Type="http://schemas.openxmlformats.org/officeDocument/2006/relationships/tags" Target="../tags/tag177.xml"/><Relationship Id="rId23" Type="http://schemas.openxmlformats.org/officeDocument/2006/relationships/tags" Target="../tags/tag185.xml"/><Relationship Id="rId28" Type="http://schemas.openxmlformats.org/officeDocument/2006/relationships/tags" Target="../tags/tag190.xml"/><Relationship Id="rId36" Type="http://schemas.openxmlformats.org/officeDocument/2006/relationships/tags" Target="../tags/tag198.xml"/><Relationship Id="rId10" Type="http://schemas.openxmlformats.org/officeDocument/2006/relationships/tags" Target="../tags/tag172.xml"/><Relationship Id="rId19" Type="http://schemas.openxmlformats.org/officeDocument/2006/relationships/tags" Target="../tags/tag181.xml"/><Relationship Id="rId31" Type="http://schemas.openxmlformats.org/officeDocument/2006/relationships/tags" Target="../tags/tag193.xml"/><Relationship Id="rId4" Type="http://schemas.openxmlformats.org/officeDocument/2006/relationships/tags" Target="../tags/tag166.xml"/><Relationship Id="rId9" Type="http://schemas.openxmlformats.org/officeDocument/2006/relationships/tags" Target="../tags/tag171.xml"/><Relationship Id="rId14" Type="http://schemas.openxmlformats.org/officeDocument/2006/relationships/tags" Target="../tags/tag176.xml"/><Relationship Id="rId22" Type="http://schemas.openxmlformats.org/officeDocument/2006/relationships/tags" Target="../tags/tag184.xml"/><Relationship Id="rId27" Type="http://schemas.openxmlformats.org/officeDocument/2006/relationships/tags" Target="../tags/tag189.xml"/><Relationship Id="rId30" Type="http://schemas.openxmlformats.org/officeDocument/2006/relationships/tags" Target="../tags/tag192.xml"/><Relationship Id="rId35" Type="http://schemas.openxmlformats.org/officeDocument/2006/relationships/tags" Target="../tags/tag197.xml"/><Relationship Id="rId8" Type="http://schemas.openxmlformats.org/officeDocument/2006/relationships/tags" Target="../tags/tag170.xml"/><Relationship Id="rId3" Type="http://schemas.openxmlformats.org/officeDocument/2006/relationships/tags" Target="../tags/tag165.xml"/></Relationships>
</file>

<file path=ppt/slides/_rels/slide2.xml.rels><?xml version="1.0" encoding="UTF-8" standalone="yes"?>
<Relationships xmlns="http://schemas.openxmlformats.org/package/2006/relationships"><Relationship Id="rId8" Type="http://schemas.openxmlformats.org/officeDocument/2006/relationships/tags" Target="../tags/tag28.xml"/><Relationship Id="rId13" Type="http://schemas.openxmlformats.org/officeDocument/2006/relationships/tags" Target="../tags/tag33.xml"/><Relationship Id="rId18" Type="http://schemas.openxmlformats.org/officeDocument/2006/relationships/slideLayout" Target="../slideLayouts/slideLayout2.xml"/><Relationship Id="rId3" Type="http://schemas.openxmlformats.org/officeDocument/2006/relationships/tags" Target="../tags/tag23.xml"/><Relationship Id="rId21" Type="http://schemas.openxmlformats.org/officeDocument/2006/relationships/image" Target="../media/image3.png"/><Relationship Id="rId7" Type="http://schemas.openxmlformats.org/officeDocument/2006/relationships/tags" Target="../tags/tag27.xml"/><Relationship Id="rId12" Type="http://schemas.openxmlformats.org/officeDocument/2006/relationships/tags" Target="../tags/tag32.xml"/><Relationship Id="rId17" Type="http://schemas.openxmlformats.org/officeDocument/2006/relationships/tags" Target="../tags/tag37.xml"/><Relationship Id="rId2" Type="http://schemas.openxmlformats.org/officeDocument/2006/relationships/tags" Target="../tags/tag22.xml"/><Relationship Id="rId16" Type="http://schemas.openxmlformats.org/officeDocument/2006/relationships/tags" Target="../tags/tag36.xml"/><Relationship Id="rId20" Type="http://schemas.openxmlformats.org/officeDocument/2006/relationships/image" Target="../media/image2.png"/><Relationship Id="rId1" Type="http://schemas.openxmlformats.org/officeDocument/2006/relationships/tags" Target="../tags/tag21.xml"/><Relationship Id="rId6" Type="http://schemas.openxmlformats.org/officeDocument/2006/relationships/tags" Target="../tags/tag26.xml"/><Relationship Id="rId11" Type="http://schemas.openxmlformats.org/officeDocument/2006/relationships/tags" Target="../tags/tag31.xml"/><Relationship Id="rId5" Type="http://schemas.openxmlformats.org/officeDocument/2006/relationships/tags" Target="../tags/tag25.xml"/><Relationship Id="rId15" Type="http://schemas.openxmlformats.org/officeDocument/2006/relationships/tags" Target="../tags/tag35.xml"/><Relationship Id="rId23" Type="http://schemas.openxmlformats.org/officeDocument/2006/relationships/image" Target="../media/image5.jpeg"/><Relationship Id="rId10" Type="http://schemas.openxmlformats.org/officeDocument/2006/relationships/tags" Target="../tags/tag30.xml"/><Relationship Id="rId19" Type="http://schemas.openxmlformats.org/officeDocument/2006/relationships/notesSlide" Target="../notesSlides/notesSlide2.xml"/><Relationship Id="rId4" Type="http://schemas.openxmlformats.org/officeDocument/2006/relationships/tags" Target="../tags/tag24.xml"/><Relationship Id="rId9" Type="http://schemas.openxmlformats.org/officeDocument/2006/relationships/tags" Target="../tags/tag29.xml"/><Relationship Id="rId14" Type="http://schemas.openxmlformats.org/officeDocument/2006/relationships/tags" Target="../tags/tag34.xml"/><Relationship Id="rId22" Type="http://schemas.openxmlformats.org/officeDocument/2006/relationships/image" Target="../media/image4.jpeg"/></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0.xml"/><Relationship Id="rId1" Type="http://schemas.openxmlformats.org/officeDocument/2006/relationships/slideLayout" Target="../slideLayouts/slideLayout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45.xml"/><Relationship Id="rId13" Type="http://schemas.openxmlformats.org/officeDocument/2006/relationships/image" Target="../media/image2.png"/><Relationship Id="rId3" Type="http://schemas.openxmlformats.org/officeDocument/2006/relationships/tags" Target="../tags/tag40.xml"/><Relationship Id="rId7" Type="http://schemas.openxmlformats.org/officeDocument/2006/relationships/tags" Target="../tags/tag44.xml"/><Relationship Id="rId12" Type="http://schemas.openxmlformats.org/officeDocument/2006/relationships/notesSlide" Target="../notesSlides/notesSlide3.xml"/><Relationship Id="rId2" Type="http://schemas.openxmlformats.org/officeDocument/2006/relationships/tags" Target="../tags/tag39.xml"/><Relationship Id="rId16" Type="http://schemas.openxmlformats.org/officeDocument/2006/relationships/image" Target="../media/image8.png"/><Relationship Id="rId1" Type="http://schemas.openxmlformats.org/officeDocument/2006/relationships/tags" Target="../tags/tag38.xml"/><Relationship Id="rId6" Type="http://schemas.openxmlformats.org/officeDocument/2006/relationships/tags" Target="../tags/tag43.xml"/><Relationship Id="rId11" Type="http://schemas.openxmlformats.org/officeDocument/2006/relationships/slideLayout" Target="../slideLayouts/slideLayout2.xml"/><Relationship Id="rId5" Type="http://schemas.openxmlformats.org/officeDocument/2006/relationships/tags" Target="../tags/tag42.xml"/><Relationship Id="rId15" Type="http://schemas.openxmlformats.org/officeDocument/2006/relationships/image" Target="../media/image7.png"/><Relationship Id="rId10" Type="http://schemas.openxmlformats.org/officeDocument/2006/relationships/tags" Target="../tags/tag47.xml"/><Relationship Id="rId4" Type="http://schemas.openxmlformats.org/officeDocument/2006/relationships/tags" Target="../tags/tag41.xml"/><Relationship Id="rId9" Type="http://schemas.openxmlformats.org/officeDocument/2006/relationships/tags" Target="../tags/tag46.xml"/><Relationship Id="rId1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tags" Target="../tags/tag55.xml"/><Relationship Id="rId13" Type="http://schemas.openxmlformats.org/officeDocument/2006/relationships/notesSlide" Target="../notesSlides/notesSlide4.xml"/><Relationship Id="rId18" Type="http://schemas.openxmlformats.org/officeDocument/2006/relationships/image" Target="../media/image11.jpeg"/><Relationship Id="rId3" Type="http://schemas.openxmlformats.org/officeDocument/2006/relationships/tags" Target="../tags/tag50.xml"/><Relationship Id="rId7" Type="http://schemas.openxmlformats.org/officeDocument/2006/relationships/tags" Target="../tags/tag54.xml"/><Relationship Id="rId12" Type="http://schemas.openxmlformats.org/officeDocument/2006/relationships/slideLayout" Target="../slideLayouts/slideLayout2.xml"/><Relationship Id="rId17" Type="http://schemas.openxmlformats.org/officeDocument/2006/relationships/image" Target="../media/image10.jpeg"/><Relationship Id="rId2" Type="http://schemas.openxmlformats.org/officeDocument/2006/relationships/tags" Target="../tags/tag49.xml"/><Relationship Id="rId16" Type="http://schemas.openxmlformats.org/officeDocument/2006/relationships/image" Target="../media/image10.svg"/><Relationship Id="rId1" Type="http://schemas.openxmlformats.org/officeDocument/2006/relationships/tags" Target="../tags/tag48.xml"/><Relationship Id="rId6" Type="http://schemas.openxmlformats.org/officeDocument/2006/relationships/tags" Target="../tags/tag53.xml"/><Relationship Id="rId11" Type="http://schemas.openxmlformats.org/officeDocument/2006/relationships/tags" Target="../tags/tag58.xml"/><Relationship Id="rId5" Type="http://schemas.openxmlformats.org/officeDocument/2006/relationships/tags" Target="../tags/tag52.xml"/><Relationship Id="rId15" Type="http://schemas.openxmlformats.org/officeDocument/2006/relationships/image" Target="../media/image9.png"/><Relationship Id="rId10" Type="http://schemas.openxmlformats.org/officeDocument/2006/relationships/tags" Target="../tags/tag57.xml"/><Relationship Id="rId19" Type="http://schemas.openxmlformats.org/officeDocument/2006/relationships/image" Target="../media/image12.jpeg"/><Relationship Id="rId4" Type="http://schemas.openxmlformats.org/officeDocument/2006/relationships/tags" Target="../tags/tag51.xml"/><Relationship Id="rId9" Type="http://schemas.openxmlformats.org/officeDocument/2006/relationships/tags" Target="../tags/tag56.xml"/><Relationship Id="rId1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61.xml"/><Relationship Id="rId7" Type="http://schemas.openxmlformats.org/officeDocument/2006/relationships/notesSlide" Target="../notesSlides/notesSlide5.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Layout" Target="../slideLayouts/slideLayout2.xml"/><Relationship Id="rId5" Type="http://schemas.openxmlformats.org/officeDocument/2006/relationships/tags" Target="../tags/tag63.xml"/><Relationship Id="rId10" Type="http://schemas.openxmlformats.org/officeDocument/2006/relationships/image" Target="../media/image13.jpeg"/><Relationship Id="rId4" Type="http://schemas.openxmlformats.org/officeDocument/2006/relationships/tags" Target="../tags/tag62.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tags" Target="../tags/tag71.xml"/><Relationship Id="rId13" Type="http://schemas.openxmlformats.org/officeDocument/2006/relationships/notesSlide" Target="../notesSlides/notesSlide6.xml"/><Relationship Id="rId3" Type="http://schemas.openxmlformats.org/officeDocument/2006/relationships/tags" Target="../tags/tag66.xml"/><Relationship Id="rId7" Type="http://schemas.openxmlformats.org/officeDocument/2006/relationships/tags" Target="../tags/tag70.xml"/><Relationship Id="rId12" Type="http://schemas.openxmlformats.org/officeDocument/2006/relationships/slideLayout" Target="../slideLayouts/slideLayout2.xml"/><Relationship Id="rId2" Type="http://schemas.openxmlformats.org/officeDocument/2006/relationships/tags" Target="../tags/tag65.xml"/><Relationship Id="rId16" Type="http://schemas.openxmlformats.org/officeDocument/2006/relationships/image" Target="../media/image14.jpeg"/><Relationship Id="rId1" Type="http://schemas.openxmlformats.org/officeDocument/2006/relationships/tags" Target="../tags/tag64.xml"/><Relationship Id="rId6" Type="http://schemas.openxmlformats.org/officeDocument/2006/relationships/tags" Target="../tags/tag69.xml"/><Relationship Id="rId11" Type="http://schemas.openxmlformats.org/officeDocument/2006/relationships/tags" Target="../tags/tag74.xml"/><Relationship Id="rId5" Type="http://schemas.openxmlformats.org/officeDocument/2006/relationships/tags" Target="../tags/tag68.xml"/><Relationship Id="rId15" Type="http://schemas.openxmlformats.org/officeDocument/2006/relationships/image" Target="../media/image3.png"/><Relationship Id="rId10" Type="http://schemas.openxmlformats.org/officeDocument/2006/relationships/tags" Target="../tags/tag73.xml"/><Relationship Id="rId4" Type="http://schemas.openxmlformats.org/officeDocument/2006/relationships/tags" Target="../tags/tag67.xml"/><Relationship Id="rId9" Type="http://schemas.openxmlformats.org/officeDocument/2006/relationships/tags" Target="../tags/tag72.xml"/><Relationship Id="rId1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tags" Target="../tags/tag82.xml"/><Relationship Id="rId13" Type="http://schemas.openxmlformats.org/officeDocument/2006/relationships/image" Target="../media/image3.png"/><Relationship Id="rId3" Type="http://schemas.openxmlformats.org/officeDocument/2006/relationships/tags" Target="../tags/tag77.xml"/><Relationship Id="rId7" Type="http://schemas.openxmlformats.org/officeDocument/2006/relationships/tags" Target="../tags/tag81.xml"/><Relationship Id="rId12" Type="http://schemas.openxmlformats.org/officeDocument/2006/relationships/image" Target="../media/image2.png"/><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tags" Target="../tags/tag80.xml"/><Relationship Id="rId11" Type="http://schemas.openxmlformats.org/officeDocument/2006/relationships/notesSlide" Target="../notesSlides/notesSlide7.xml"/><Relationship Id="rId5" Type="http://schemas.openxmlformats.org/officeDocument/2006/relationships/tags" Target="../tags/tag79.xml"/><Relationship Id="rId10" Type="http://schemas.openxmlformats.org/officeDocument/2006/relationships/slideLayout" Target="../slideLayouts/slideLayout2.xml"/><Relationship Id="rId4" Type="http://schemas.openxmlformats.org/officeDocument/2006/relationships/tags" Target="../tags/tag78.xml"/><Relationship Id="rId9" Type="http://schemas.openxmlformats.org/officeDocument/2006/relationships/tags" Target="../tags/tag83.xml"/><Relationship Id="rId14" Type="http://schemas.openxmlformats.org/officeDocument/2006/relationships/image" Target="../media/image15.jpeg"/></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86.xml"/><Relationship Id="rId7" Type="http://schemas.openxmlformats.org/officeDocument/2006/relationships/tags" Target="../tags/tag90.xml"/><Relationship Id="rId12" Type="http://schemas.openxmlformats.org/officeDocument/2006/relationships/image" Target="../media/image16.jpeg"/><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11" Type="http://schemas.openxmlformats.org/officeDocument/2006/relationships/image" Target="../media/image3.png"/><Relationship Id="rId5" Type="http://schemas.openxmlformats.org/officeDocument/2006/relationships/tags" Target="../tags/tag88.xml"/><Relationship Id="rId10" Type="http://schemas.openxmlformats.org/officeDocument/2006/relationships/image" Target="../media/image2.png"/><Relationship Id="rId4" Type="http://schemas.openxmlformats.org/officeDocument/2006/relationships/tags" Target="../tags/tag87.xml"/><Relationship Id="rId9"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8" Type="http://schemas.openxmlformats.org/officeDocument/2006/relationships/tags" Target="../tags/tag98.xml"/><Relationship Id="rId13" Type="http://schemas.openxmlformats.org/officeDocument/2006/relationships/image" Target="../media/image17.jpeg"/><Relationship Id="rId3" Type="http://schemas.openxmlformats.org/officeDocument/2006/relationships/tags" Target="../tags/tag93.xml"/><Relationship Id="rId7" Type="http://schemas.openxmlformats.org/officeDocument/2006/relationships/tags" Target="../tags/tag97.xml"/><Relationship Id="rId12" Type="http://schemas.openxmlformats.org/officeDocument/2006/relationships/image" Target="../media/image3.png"/><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tags" Target="../tags/tag96.xml"/><Relationship Id="rId11" Type="http://schemas.openxmlformats.org/officeDocument/2006/relationships/image" Target="../media/image2.png"/><Relationship Id="rId5" Type="http://schemas.openxmlformats.org/officeDocument/2006/relationships/tags" Target="../tags/tag95.xml"/><Relationship Id="rId10" Type="http://schemas.openxmlformats.org/officeDocument/2006/relationships/notesSlide" Target="../notesSlides/notesSlide9.xml"/><Relationship Id="rId4" Type="http://schemas.openxmlformats.org/officeDocument/2006/relationships/tags" Target="../tags/tag94.xml"/><Relationship Id="rId9" Type="http://schemas.openxmlformats.org/officeDocument/2006/relationships/slideLayout" Target="../slideLayouts/slideLayout2.xml"/><Relationship Id="rId1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custDataLst>
              <p:tags r:id="rId2"/>
            </p:custDataLst>
          </p:nvPr>
        </p:nvSpPr>
        <p:spPr>
          <a:xfrm>
            <a:off x="1043613" y="3254376"/>
            <a:ext cx="4720856" cy="619124"/>
          </a:xfrm>
          <a:prstGeom prst="rect">
            <a:avLst/>
          </a:prstGeom>
        </p:spPr>
        <p:txBody>
          <a:bodyPr vert="horz" wrap="square" lIns="91440" tIns="45720" rIns="91440" bIns="45720" rtlCol="0" anchor="t" anchorCtr="0">
            <a:normAutofit/>
          </a:bodyPr>
          <a:lstStyle>
            <a:lvl1pPr marL="0" marR="0" indent="0" algn="l" defTabSz="914400" rtl="0" eaLnBrk="1" fontAlgn="auto" latinLnBrk="0" hangingPunct="1">
              <a:lnSpc>
                <a:spcPct val="100000"/>
              </a:lnSpc>
              <a:spcBef>
                <a:spcPct val="0"/>
              </a:spcBef>
              <a:spcAft>
                <a:spcPct val="0"/>
              </a:spcAft>
              <a:buClrTx/>
              <a:buSzPts val="2000"/>
              <a:buFont typeface="Arial" panose="020B0604020202020204" pitchFamily="34" charset="0"/>
              <a:buNone/>
              <a:defRPr sz="2000" b="0" u="none" strike="noStrike" kern="1200" cap="none" spc="20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1pPr>
            <a:lvl2pPr marL="457200" indent="0" algn="ctr" defTabSz="914400" rtl="0" eaLnBrk="1" fontAlgn="auto" latinLnBrk="0" hangingPunct="1">
              <a:lnSpc>
                <a:spcPct val="130000"/>
              </a:lnSpc>
              <a:spcBef>
                <a:spcPct val="0"/>
              </a:spcBef>
              <a:spcAft>
                <a:spcPts val="1000"/>
              </a:spcAft>
              <a:buFont typeface="Arial" panose="020B0604020202020204" pitchFamily="34" charset="0"/>
              <a:buNone/>
              <a:tabLst>
                <a:tab pos="1609725" algn="l"/>
              </a:tabLst>
              <a:defRPr sz="1600" u="none" strike="noStrike" kern="1200" cap="none" spc="150" normalizeH="0" baseline="0">
                <a:solidFill>
                  <a:schemeClr val="tx1"/>
                </a:solidFill>
                <a:uFillTx/>
                <a:latin typeface="Arial" panose="020B0604020202020204" pitchFamily="34" charset="0"/>
                <a:ea typeface="幼圆" panose="02010509060101010101" pitchFamily="49" charset="-122"/>
                <a:cs typeface="+mn-cs"/>
              </a:defRPr>
            </a:lvl2pPr>
            <a:lvl3pPr marL="914400" indent="0" algn="ctr" defTabSz="914400" rtl="0" eaLnBrk="1" fontAlgn="auto" latinLnBrk="0" hangingPunct="1">
              <a:lnSpc>
                <a:spcPct val="130000"/>
              </a:lnSpc>
              <a:spcBef>
                <a:spcPct val="0"/>
              </a:spcBef>
              <a:spcAft>
                <a:spcPts val="1000"/>
              </a:spcAft>
              <a:buFont typeface="Arial" panose="020B0604020202020204" pitchFamily="34" charset="0"/>
              <a:buNone/>
              <a:defRPr sz="1600" u="none" strike="noStrike" kern="1200" cap="none" spc="150" normalizeH="0" baseline="0">
                <a:solidFill>
                  <a:schemeClr val="tx1"/>
                </a:solidFill>
                <a:uFillTx/>
                <a:latin typeface="Arial" panose="020B0604020202020204" pitchFamily="34" charset="0"/>
                <a:ea typeface="幼圆" panose="02010509060101010101" pitchFamily="49" charset="-122"/>
                <a:cs typeface="+mn-cs"/>
              </a:defRPr>
            </a:lvl3pPr>
            <a:lvl4pPr marL="1371600" indent="0" algn="ctr" defTabSz="914400" rtl="0" eaLnBrk="1" fontAlgn="auto" latinLnBrk="0" hangingPunct="1">
              <a:lnSpc>
                <a:spcPct val="130000"/>
              </a:lnSpc>
              <a:spcBef>
                <a:spcPct val="0"/>
              </a:spcBef>
              <a:spcAft>
                <a:spcPts val="1000"/>
              </a:spcAft>
              <a:buFont typeface="Arial" panose="020B0604020202020204" pitchFamily="34" charset="0"/>
              <a:buNone/>
              <a:defRPr sz="1600" u="none" strike="noStrike" kern="1200" cap="none" spc="150" normalizeH="0" baseline="0">
                <a:solidFill>
                  <a:schemeClr val="tx1"/>
                </a:solidFill>
                <a:uFillTx/>
                <a:latin typeface="Arial" panose="020B0604020202020204" pitchFamily="34" charset="0"/>
                <a:ea typeface="幼圆" panose="02010509060101010101" pitchFamily="49" charset="-122"/>
                <a:cs typeface="+mn-cs"/>
              </a:defRPr>
            </a:lvl4pPr>
            <a:lvl5pPr marL="1828800" indent="0" algn="ctr" defTabSz="914400" rtl="0" eaLnBrk="1" fontAlgn="auto" latinLnBrk="0" hangingPunct="1">
              <a:lnSpc>
                <a:spcPct val="130000"/>
              </a:lnSpc>
              <a:spcBef>
                <a:spcPct val="0"/>
              </a:spcBef>
              <a:spcAft>
                <a:spcPts val="1000"/>
              </a:spcAft>
              <a:buFont typeface="Arial" panose="020B0604020202020204" pitchFamily="34" charset="0"/>
              <a:buNone/>
              <a:defRPr sz="1600" u="none" strike="noStrike" kern="1200" cap="none" spc="150" normalizeH="0" baseline="0">
                <a:solidFill>
                  <a:schemeClr val="tx1"/>
                </a:solidFill>
                <a:uFillTx/>
                <a:latin typeface="Arial" panose="020B0604020202020204" pitchFamily="34" charset="0"/>
                <a:ea typeface="幼圆" panose="02010509060101010101" pitchFamily="49"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marL="0" indent="0" algn="dist">
              <a:lnSpc>
                <a:spcPct val="100000"/>
              </a:lnSpc>
              <a:buSzTx/>
              <a:buNone/>
            </a:pPr>
            <a:r>
              <a:rPr lang="zh-CN" altLang="en-US" sz="1800" strike="noStrike" spc="100" dirty="0"/>
              <a:t>校园消防安全主题班会</a:t>
            </a:r>
          </a:p>
        </p:txBody>
      </p:sp>
      <p:sp>
        <p:nvSpPr>
          <p:cNvPr id="6" name="矩形 5"/>
          <p:cNvSpPr/>
          <p:nvPr>
            <p:custDataLst>
              <p:tags r:id="rId3"/>
            </p:custDataLst>
          </p:nvPr>
        </p:nvSpPr>
        <p:spPr>
          <a:xfrm>
            <a:off x="1055370" y="2815590"/>
            <a:ext cx="1520190" cy="76200"/>
          </a:xfrm>
          <a:prstGeom prst="rect">
            <a:avLst/>
          </a:prstGeom>
          <a:solidFill>
            <a:schemeClr val="accent1"/>
          </a:solidFill>
        </p:spPr>
        <p:txBody>
          <a:bodyPr wrap="square" lIns="91440" tIns="45720" rIns="91440" bIns="45720" anchor="ctr" anchorCtr="0">
            <a:normAutofit fontScale="25000" lnSpcReduction="2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endParaRPr lang="en-US" altLang="zh-CN" sz="3200" b="1">
              <a:solidFill>
                <a:schemeClr val="bg1"/>
              </a:solidFill>
              <a:latin typeface="Arial" panose="020B0604020202020204" pitchFamily="34" charset="0"/>
              <a:ea typeface="幼圆" panose="02010509060101010101" pitchFamily="49" charset="-122"/>
              <a:cs typeface="+mn-ea"/>
              <a:sym typeface="+mn-lt"/>
            </a:endParaRPr>
          </a:p>
        </p:txBody>
      </p:sp>
      <p:sp>
        <p:nvSpPr>
          <p:cNvPr id="4" name="标题 2" descr="7b0a20202020227461726765744d6f64756c65223a20226b6f6e6c696e65666f6e7473220a7d0a"/>
          <p:cNvSpPr>
            <a:spLocks noGrp="1"/>
          </p:cNvSpPr>
          <p:nvPr>
            <p:custDataLst>
              <p:tags r:id="rId4"/>
            </p:custDataLst>
          </p:nvPr>
        </p:nvSpPr>
        <p:spPr>
          <a:xfrm>
            <a:off x="767080" y="1772816"/>
            <a:ext cx="6978650" cy="970915"/>
          </a:xfrm>
          <a:prstGeom prst="rect">
            <a:avLst/>
          </a:prstGeom>
        </p:spPr>
        <p:txBody>
          <a:bodyPr vert="horz" wrap="square" lIns="91440" tIns="45720" rIns="91440" bIns="45720" rtlCol="0" anchor="b" anchorCtr="0">
            <a:noAutofit/>
          </a:bodyPr>
          <a:lstStyle>
            <a:lvl1pPr marL="0" marR="0" indent="0" algn="l" defTabSz="914400" rtl="0" eaLnBrk="1" fontAlgn="auto" latinLnBrk="0" hangingPunct="1">
              <a:lnSpc>
                <a:spcPct val="100000"/>
              </a:lnSpc>
              <a:spcBef>
                <a:spcPct val="0"/>
              </a:spcBef>
              <a:spcAft>
                <a:spcPct val="0"/>
              </a:spcAft>
              <a:buClrTx/>
              <a:buSzPts val="5400"/>
              <a:buFont typeface="Arial" panose="020B0604020202020204" pitchFamily="34" charset="0"/>
              <a:buNone/>
              <a:defRPr sz="5400" b="0" u="none" strike="noStrike" kern="1200" cap="none" spc="600" normalizeH="0">
                <a:solidFill>
                  <a:schemeClr val="tx1">
                    <a:lumMod val="85000"/>
                    <a:lumOff val="15000"/>
                  </a:schemeClr>
                </a:solidFill>
                <a:uFillTx/>
                <a:latin typeface="Arial" panose="020B0604020202020204" pitchFamily="34" charset="0"/>
                <a:ea typeface="汉仪乐喵体W" panose="00020600040101010101" pitchFamily="18" charset="-122"/>
                <a:cs typeface="+mj-cs"/>
              </a:defRPr>
            </a:lvl1pPr>
          </a:lstStyle>
          <a:p>
            <a:pPr marL="0" indent="0" algn="l">
              <a:lnSpc>
                <a:spcPct val="100000"/>
              </a:lnSpc>
              <a:spcBef>
                <a:spcPct val="0"/>
              </a:spcBef>
              <a:buSzTx/>
              <a:buNone/>
            </a:pPr>
            <a:r>
              <a:rPr lang="zh-CN" altLang="en-US" sz="8000" b="1" strike="noStrike" spc="360" dirty="0">
                <a:latin typeface="微软雅黑" pitchFamily="34" charset="-122"/>
                <a:ea typeface="微软雅黑" pitchFamily="34" charset="-122"/>
                <a:sym typeface="方正公文黑体" panose="02000500000000000000" charset="-122"/>
              </a:rPr>
              <a:t>火灾发生后</a:t>
            </a:r>
          </a:p>
        </p:txBody>
      </p:sp>
      <p:sp>
        <p:nvSpPr>
          <p:cNvPr id="5" name="矩形 4"/>
          <p:cNvSpPr/>
          <p:nvPr/>
        </p:nvSpPr>
        <p:spPr>
          <a:xfrm>
            <a:off x="2776468" y="5590401"/>
            <a:ext cx="1159292" cy="430887"/>
          </a:xfrm>
          <a:prstGeom prst="rect">
            <a:avLst/>
          </a:prstGeom>
        </p:spPr>
        <p:txBody>
          <a:bodyPr wrap="none">
            <a:spAutoFit/>
          </a:bodyPr>
          <a:lstStyle/>
          <a:p>
            <a:pPr marL="342900" lvl="0" indent="-342900" fontAlgn="base">
              <a:lnSpc>
                <a:spcPct val="110000"/>
              </a:lnSpc>
              <a:spcBef>
                <a:spcPct val="0"/>
              </a:spcBef>
              <a:spcAft>
                <a:spcPct val="0"/>
              </a:spcAft>
            </a:pPr>
            <a:r>
              <a:rPr lang="zh-CN" altLang="en-US" sz="2000" kern="0" dirty="0" smtClean="0">
                <a:solidFill>
                  <a:srgbClr val="000000"/>
                </a:solidFill>
                <a:latin typeface="微软雅黑" panose="020B0503020204020204" pitchFamily="34" charset="-122"/>
                <a:ea typeface="微软雅黑" panose="020B0503020204020204" pitchFamily="34" charset="-122"/>
              </a:rPr>
              <a:t>优品</a:t>
            </a:r>
            <a:r>
              <a:rPr lang="en-US" altLang="zh-CN" sz="2000" kern="0" dirty="0" smtClean="0">
                <a:solidFill>
                  <a:srgbClr val="000000"/>
                </a:solidFill>
                <a:latin typeface="微软雅黑" panose="020B0503020204020204" pitchFamily="34" charset="-122"/>
                <a:ea typeface="微软雅黑" panose="020B0503020204020204" pitchFamily="34" charset="-122"/>
              </a:rPr>
              <a:t>PPT</a:t>
            </a:r>
            <a:endParaRPr lang="en-US" altLang="zh-CN" sz="2000" kern="0" dirty="0">
              <a:solidFill>
                <a:srgbClr val="000000"/>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10"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6" name="图片 5"/>
          <p:cNvPicPr/>
          <p:nvPr userDrawn="1">
            <p:custDataLst>
              <p:tags r:id="rId3"/>
            </p:custDataLst>
          </p:nvPr>
        </p:nvPicPr>
        <p:blipFill>
          <a:blip r:embed="rId11"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sp>
        <p:nvSpPr>
          <p:cNvPr id="12" name="矩形 11"/>
          <p:cNvSpPr/>
          <p:nvPr>
            <p:custDataLst>
              <p:tags r:id="rId4"/>
            </p:custDataLst>
          </p:nvPr>
        </p:nvSpPr>
        <p:spPr>
          <a:xfrm>
            <a:off x="609600" y="2790190"/>
            <a:ext cx="10964545" cy="2400300"/>
          </a:xfrm>
          <a:prstGeom prst="rect">
            <a:avLst/>
          </a:prstGeom>
          <a:pattFill prst="dkDnDiag">
            <a:fgClr>
              <a:schemeClr val="accent1">
                <a:lumMod val="20000"/>
                <a:lumOff val="80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14" name="任意多边形: 形状 27"/>
          <p:cNvSpPr/>
          <p:nvPr>
            <p:custDataLst>
              <p:tags r:id="rId5"/>
            </p:custDataLst>
          </p:nvPr>
        </p:nvSpPr>
        <p:spPr>
          <a:xfrm rot="10800000">
            <a:off x="10253980" y="1454785"/>
            <a:ext cx="974090" cy="562610"/>
          </a:xfrm>
          <a:custGeom>
            <a:avLst/>
            <a:gdLst>
              <a:gd name="connsiteX0" fmla="*/ 174788 w 340237"/>
              <a:gd name="connsiteY0" fmla="*/ 0 h 415819"/>
              <a:gd name="connsiteX1" fmla="*/ 340237 w 340237"/>
              <a:gd name="connsiteY1" fmla="*/ 0 h 415819"/>
              <a:gd name="connsiteX2" fmla="*/ 241322 w 340237"/>
              <a:gd name="connsiteY2" fmla="*/ 415819 h 415819"/>
              <a:gd name="connsiteX3" fmla="*/ 0 w 340237"/>
              <a:gd name="connsiteY3" fmla="*/ 415819 h 415819"/>
            </a:gdLst>
            <a:ahLst/>
            <a:cxnLst>
              <a:cxn ang="0">
                <a:pos x="connsiteX0" y="connsiteY0"/>
              </a:cxn>
              <a:cxn ang="0">
                <a:pos x="connsiteX1" y="connsiteY1"/>
              </a:cxn>
              <a:cxn ang="0">
                <a:pos x="connsiteX2" y="connsiteY2"/>
              </a:cxn>
              <a:cxn ang="0">
                <a:pos x="connsiteX3" y="connsiteY3"/>
              </a:cxn>
            </a:cxnLst>
            <a:rect l="l" t="t" r="r" b="b"/>
            <a:pathLst>
              <a:path w="1534" h="885">
                <a:moveTo>
                  <a:pt x="372" y="0"/>
                </a:moveTo>
                <a:lnTo>
                  <a:pt x="725" y="0"/>
                </a:lnTo>
                <a:lnTo>
                  <a:pt x="514" y="886"/>
                </a:lnTo>
                <a:lnTo>
                  <a:pt x="0" y="886"/>
                </a:lnTo>
                <a:lnTo>
                  <a:pt x="372" y="0"/>
                </a:lnTo>
                <a:close/>
                <a:moveTo>
                  <a:pt x="1181" y="0"/>
                </a:moveTo>
                <a:lnTo>
                  <a:pt x="1534" y="0"/>
                </a:lnTo>
                <a:lnTo>
                  <a:pt x="1323" y="886"/>
                </a:lnTo>
                <a:lnTo>
                  <a:pt x="809" y="886"/>
                </a:lnTo>
                <a:lnTo>
                  <a:pt x="1181" y="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4" name="文本框 3"/>
          <p:cNvSpPr txBox="1"/>
          <p:nvPr>
            <p:custDataLst>
              <p:tags r:id="rId6"/>
            </p:custDataLst>
          </p:nvPr>
        </p:nvSpPr>
        <p:spPr>
          <a:xfrm>
            <a:off x="609556" y="5333238"/>
            <a:ext cx="10972889" cy="915276"/>
          </a:xfrm>
          <a:prstGeom prst="rect">
            <a:avLst/>
          </a:prstGeom>
          <a:noFill/>
        </p:spPr>
        <p:txBody>
          <a:bodyPr wrap="square" rtlCol="0" anchor="t">
            <a:noAutofit/>
          </a:bodyPr>
          <a:lstStyle/>
          <a:p>
            <a:pPr marL="0" indent="0" algn="ctr">
              <a:lnSpc>
                <a:spcPct val="100000"/>
              </a:lnSpc>
              <a:spcBef>
                <a:spcPct val="0"/>
              </a:spcBef>
              <a:spcAft>
                <a:spcPct val="0"/>
              </a:spcAft>
              <a:buSzTx/>
              <a:buNone/>
            </a:pPr>
            <a:r>
              <a:rPr lang="zh-CN" altLang="en-US" sz="5000" b="1" spc="340">
                <a:solidFill>
                  <a:schemeClr val="accent1">
                    <a:lumMod val="50000"/>
                  </a:schemeClr>
                </a:solidFill>
                <a:latin typeface="幼圆" panose="02010509060101010101" pitchFamily="49" charset="-122"/>
                <a:ea typeface="幼圆" panose="02010509060101010101" pitchFamily="49" charset="-122"/>
              </a:rPr>
              <a:t>迅速报警</a:t>
            </a:r>
          </a:p>
        </p:txBody>
      </p:sp>
      <p:pic>
        <p:nvPicPr>
          <p:cNvPr id="5" name="图片 4"/>
          <p:cNvPicPr>
            <a:picLocks noChangeAspect="1"/>
          </p:cNvPicPr>
          <p:nvPr>
            <p:custDataLst>
              <p:tags r:id="rId7"/>
            </p:custDataLst>
          </p:nvPr>
        </p:nvPicPr>
        <p:blipFill>
          <a:blip r:embed="rId12" cstate="email">
            <a:extLst>
              <a:ext uri="{28A0092B-C50C-407E-A947-70E740481C1C}">
                <a14:useLocalDpi xmlns:a14="http://schemas.microsoft.com/office/drawing/2010/main"/>
              </a:ext>
            </a:extLst>
          </a:blip>
          <a:srcRect l="-580"/>
          <a:stretch>
            <a:fillRect/>
          </a:stretch>
        </p:blipFill>
        <p:spPr>
          <a:xfrm>
            <a:off x="3400406" y="762123"/>
            <a:ext cx="5391188" cy="4114711"/>
          </a:xfrm>
          <a:custGeom>
            <a:avLst/>
            <a:gdLst/>
            <a:ahLst/>
            <a:cxnLst>
              <a:cxn ang="3">
                <a:pos x="hc" y="t"/>
              </a:cxn>
              <a:cxn ang="cd2">
                <a:pos x="l" y="vc"/>
              </a:cxn>
              <a:cxn ang="cd4">
                <a:pos x="hc" y="b"/>
              </a:cxn>
              <a:cxn ang="0">
                <a:pos x="r" y="vc"/>
              </a:cxn>
            </a:cxnLst>
            <a:rect l="l" t="t" r="r" b="b"/>
            <a:pathLst>
              <a:path w="8160" h="6000">
                <a:moveTo>
                  <a:pt x="0" y="0"/>
                </a:moveTo>
                <a:lnTo>
                  <a:pt x="8160" y="0"/>
                </a:lnTo>
                <a:lnTo>
                  <a:pt x="8160" y="6000"/>
                </a:lnTo>
                <a:lnTo>
                  <a:pt x="0" y="6000"/>
                </a:lnTo>
                <a:lnTo>
                  <a:pt x="0" y="0"/>
                </a:lnTo>
                <a:close/>
              </a:path>
            </a:pathLst>
          </a:custGeom>
        </p:spPr>
      </p:pic>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92075" y="303809"/>
            <a:ext cx="11607851" cy="6250382"/>
          </a:xfrm>
          <a:prstGeom prst="rect">
            <a:avLst/>
          </a:prstGeom>
          <a:solidFill>
            <a:schemeClr val="dk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pic>
        <p:nvPicPr>
          <p:cNvPr id="7" name="图片 6"/>
          <p:cNvPicPr/>
          <p:nvPr userDrawn="1">
            <p:custDataLst>
              <p:tags r:id="rId3"/>
            </p:custDataLst>
          </p:nvPr>
        </p:nvPicPr>
        <p:blipFill>
          <a:blip r:embed="rId10"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8" name="图片 7"/>
          <p:cNvPicPr/>
          <p:nvPr userDrawn="1">
            <p:custDataLst>
              <p:tags r:id="rId4"/>
            </p:custDataLst>
          </p:nvPr>
        </p:nvPicPr>
        <p:blipFill>
          <a:blip r:embed="rId11"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sp>
        <p:nvSpPr>
          <p:cNvPr id="5" name="文本框 4"/>
          <p:cNvSpPr txBox="1"/>
          <p:nvPr>
            <p:custDataLst>
              <p:tags r:id="rId5"/>
            </p:custDataLst>
          </p:nvPr>
        </p:nvSpPr>
        <p:spPr>
          <a:xfrm>
            <a:off x="914357" y="1093852"/>
            <a:ext cx="6096038" cy="704485"/>
          </a:xfrm>
          <a:prstGeom prst="rect">
            <a:avLst/>
          </a:prstGeom>
          <a:noFill/>
        </p:spPr>
        <p:txBody>
          <a:bodyPr wrap="square" lIns="63500" tIns="25400" rIns="63500" bIns="25400" rtlCol="0" anchor="b" anchorCtr="0">
            <a:normAutofit/>
          </a:bodyPr>
          <a:lstStyle/>
          <a:p>
            <a:pPr marL="0" indent="0" algn="l">
              <a:lnSpc>
                <a:spcPct val="100000"/>
              </a:lnSpc>
              <a:spcBef>
                <a:spcPct val="0"/>
              </a:spcBef>
              <a:spcAft>
                <a:spcPct val="0"/>
              </a:spcAft>
              <a:buSzTx/>
              <a:buNone/>
            </a:pPr>
            <a:r>
              <a:rPr lang="en-US" altLang="zh-CN" sz="3800" b="1" spc="220">
                <a:solidFill>
                  <a:schemeClr val="accent1">
                    <a:lumMod val="50000"/>
                  </a:schemeClr>
                </a:solidFill>
                <a:latin typeface="幼圆" panose="02010509060101010101" pitchFamily="49" charset="-122"/>
                <a:ea typeface="幼圆" panose="02010509060101010101" pitchFamily="49" charset="-122"/>
                <a:cs typeface="幼圆" panose="02010509060101010101" pitchFamily="49" charset="-122"/>
              </a:rPr>
              <a:t>2.如何报警？</a:t>
            </a:r>
          </a:p>
        </p:txBody>
      </p:sp>
      <p:sp>
        <p:nvSpPr>
          <p:cNvPr id="11" name="Title 6"/>
          <p:cNvSpPr txBox="1"/>
          <p:nvPr>
            <p:custDataLst>
              <p:tags r:id="rId6"/>
            </p:custDataLst>
          </p:nvPr>
        </p:nvSpPr>
        <p:spPr>
          <a:xfrm>
            <a:off x="914357" y="2101716"/>
            <a:ext cx="6096000" cy="3627107"/>
          </a:xfrm>
          <a:prstGeom prst="rect">
            <a:avLst/>
          </a:prstGeom>
          <a:noFill/>
          <a:ln w="3175">
            <a:noFill/>
            <a:prstDash val="dash"/>
          </a:ln>
        </p:spPr>
        <p:txBody>
          <a:bodyPr wrap="square" lIns="63500" tIns="25400" rIns="63500" bIns="25400" anchor="t" anchorCtr="0">
            <a:normAutofit lnSpcReduction="10000"/>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marL="406400" lvl="0" indent="-406400" algn="l" fontAlgn="ctr">
              <a:lnSpc>
                <a:spcPct val="120000"/>
              </a:lnSpc>
              <a:spcBef>
                <a:spcPct val="0"/>
              </a:spcBef>
              <a:spcAft>
                <a:spcPts val="800"/>
              </a:spcAft>
              <a:buSzTx/>
              <a:buFont typeface="Wingdings" panose="05000000000000000000" charset="0"/>
              <a:buChar char="l"/>
            </a:pPr>
            <a:r>
              <a:rPr lang="zh-CN" altLang="en-US" sz="2400" strike="noStrike" spc="160" dirty="0">
                <a:ln w="3175">
                  <a:noFill/>
                  <a:prstDash val="dash"/>
                </a:ln>
                <a:solidFill>
                  <a:schemeClr val="dk1">
                    <a:lumMod val="75000"/>
                    <a:lumOff val="25000"/>
                  </a:schemeClr>
                </a:solidFill>
                <a:latin typeface="幼圆" panose="02010509060101010101" pitchFamily="49" charset="-122"/>
                <a:ea typeface="幼圆" panose="02010509060101010101" pitchFamily="49" charset="-122"/>
                <a:cs typeface="幼圆" panose="02010509060101010101" pitchFamily="49" charset="-122"/>
              </a:rPr>
              <a:t>发生火灾后，要立即拨打火警电话“119”。报警时，不要紧张，简要说清发生火灾地点，如哪个区、哪条路、哪个住宅区、第几栋楼，几层楼，烧什么东西，报警人姓名及电话号码，有条件的到路口引导消防车进来，争取时间让消防队员及时赶到现场灭火、救人。 </a:t>
            </a:r>
          </a:p>
          <a:p>
            <a:pPr marL="406400" lvl="1" indent="0" algn="l" fontAlgn="auto">
              <a:lnSpc>
                <a:spcPct val="120000"/>
              </a:lnSpc>
              <a:spcBef>
                <a:spcPct val="0"/>
              </a:spcBef>
              <a:spcAft>
                <a:spcPts val="800"/>
              </a:spcAft>
              <a:buSzTx/>
              <a:buFont typeface="Arial" panose="020B0604020202020204" pitchFamily="34" charset="0"/>
              <a:buNone/>
            </a:pPr>
            <a:r>
              <a:rPr lang="zh-CN" altLang="en-US" sz="2200" spc="140" dirty="0">
                <a:ln w="3175">
                  <a:noFill/>
                  <a:prstDash val="dash"/>
                </a:ln>
                <a:solidFill>
                  <a:schemeClr val="dk1">
                    <a:lumMod val="75000"/>
                    <a:lumOff val="25000"/>
                  </a:schemeClr>
                </a:solidFill>
                <a:latin typeface="幼圆" panose="02010509060101010101" pitchFamily="49" charset="-122"/>
                <a:ea typeface="幼圆" panose="02010509060101010101" pitchFamily="49" charset="-122"/>
                <a:cs typeface="幼圆" panose="02010509060101010101" pitchFamily="49" charset="-122"/>
              </a:rPr>
              <a:t>各项内容报清楚！</a:t>
            </a:r>
          </a:p>
        </p:txBody>
      </p:sp>
      <p:pic>
        <p:nvPicPr>
          <p:cNvPr id="6" name="图片 5"/>
          <p:cNvPicPr>
            <a:picLocks noChangeAspect="1"/>
          </p:cNvPicPr>
          <p:nvPr>
            <p:custDataLst>
              <p:tags r:id="rId7"/>
            </p:custDataLst>
          </p:nvPr>
        </p:nvPicPr>
        <p:blipFill>
          <a:blip r:embed="rId12" cstate="email">
            <a:extLst>
              <a:ext uri="{28A0092B-C50C-407E-A947-70E740481C1C}">
                <a14:useLocalDpi xmlns:a14="http://schemas.microsoft.com/office/drawing/2010/main"/>
              </a:ext>
            </a:extLst>
          </a:blip>
          <a:srcRect/>
          <a:stretch>
            <a:fillRect/>
          </a:stretch>
        </p:blipFill>
        <p:spPr>
          <a:xfrm>
            <a:off x="7464425" y="1484630"/>
            <a:ext cx="3810000" cy="3980815"/>
          </a:xfrm>
          <a:custGeom>
            <a:avLst/>
            <a:gdLst/>
            <a:ahLst/>
            <a:cxnLst>
              <a:cxn ang="3">
                <a:pos x="hc" y="t"/>
              </a:cxn>
              <a:cxn ang="cd2">
                <a:pos x="l" y="vc"/>
              </a:cxn>
              <a:cxn ang="cd4">
                <a:pos x="hc" y="b"/>
              </a:cxn>
              <a:cxn ang="0">
                <a:pos x="r" y="vc"/>
              </a:cxn>
            </a:cxnLst>
            <a:rect l="l" t="t" r="r" b="b"/>
            <a:pathLst>
              <a:path w="6000" h="7920">
                <a:moveTo>
                  <a:pt x="0" y="0"/>
                </a:moveTo>
                <a:lnTo>
                  <a:pt x="6000" y="0"/>
                </a:lnTo>
                <a:lnTo>
                  <a:pt x="6000" y="7920"/>
                </a:lnTo>
                <a:lnTo>
                  <a:pt x="0" y="7920"/>
                </a:lnTo>
                <a:lnTo>
                  <a:pt x="0" y="0"/>
                </a:lnTo>
                <a:close/>
              </a:path>
            </a:pathLst>
          </a:custGeom>
        </p:spPr>
      </p:pic>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9"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2" name="图片 1"/>
          <p:cNvPicPr/>
          <p:nvPr userDrawn="1">
            <p:custDataLst>
              <p:tags r:id="rId3"/>
            </p:custDataLst>
          </p:nvPr>
        </p:nvPicPr>
        <p:blipFill>
          <a:blip r:embed="rId10"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sp>
        <p:nvSpPr>
          <p:cNvPr id="4" name="任意多边形 31"/>
          <p:cNvSpPr>
            <a:spLocks noChangeAspect="1"/>
          </p:cNvSpPr>
          <p:nvPr>
            <p:custDataLst>
              <p:tags r:id="rId4"/>
            </p:custDataLst>
          </p:nvPr>
        </p:nvSpPr>
        <p:spPr>
          <a:xfrm>
            <a:off x="1293955" y="1323220"/>
            <a:ext cx="815283" cy="639829"/>
          </a:xfrm>
          <a:custGeom>
            <a:avLst/>
            <a:gdLst/>
            <a:ahLst/>
            <a:cxnLst/>
            <a:rect l="l" t="t" r="r" b="b"/>
            <a:pathLst>
              <a:path w="346472" h="271909">
                <a:moveTo>
                  <a:pt x="321916" y="0"/>
                </a:moveTo>
                <a:lnTo>
                  <a:pt x="346472" y="52238"/>
                </a:lnTo>
                <a:cubicBezTo>
                  <a:pt x="321171" y="60573"/>
                  <a:pt x="303163" y="72181"/>
                  <a:pt x="292448" y="87064"/>
                </a:cubicBezTo>
                <a:cubicBezTo>
                  <a:pt x="281732" y="101947"/>
                  <a:pt x="276077" y="121741"/>
                  <a:pt x="275481" y="146447"/>
                </a:cubicBezTo>
                <a:lnTo>
                  <a:pt x="336203" y="146447"/>
                </a:lnTo>
                <a:lnTo>
                  <a:pt x="336203" y="271909"/>
                </a:lnTo>
                <a:lnTo>
                  <a:pt x="210741" y="271909"/>
                </a:lnTo>
                <a:lnTo>
                  <a:pt x="210741" y="181719"/>
                </a:lnTo>
                <a:cubicBezTo>
                  <a:pt x="210741" y="145405"/>
                  <a:pt x="213866" y="116830"/>
                  <a:pt x="220117" y="95994"/>
                </a:cubicBezTo>
                <a:cubicBezTo>
                  <a:pt x="226368" y="75158"/>
                  <a:pt x="238200" y="56331"/>
                  <a:pt x="255613" y="39514"/>
                </a:cubicBezTo>
                <a:cubicBezTo>
                  <a:pt x="273026" y="22696"/>
                  <a:pt x="295126" y="9525"/>
                  <a:pt x="321916" y="0"/>
                </a:cubicBezTo>
                <a:close/>
                <a:moveTo>
                  <a:pt x="111175" y="0"/>
                </a:moveTo>
                <a:lnTo>
                  <a:pt x="135732" y="52238"/>
                </a:lnTo>
                <a:cubicBezTo>
                  <a:pt x="110728" y="60573"/>
                  <a:pt x="92795" y="72181"/>
                  <a:pt x="81930" y="87064"/>
                </a:cubicBezTo>
                <a:cubicBezTo>
                  <a:pt x="71066" y="101947"/>
                  <a:pt x="65485" y="121741"/>
                  <a:pt x="65187" y="146447"/>
                </a:cubicBezTo>
                <a:lnTo>
                  <a:pt x="125462" y="146447"/>
                </a:lnTo>
                <a:lnTo>
                  <a:pt x="125462" y="271909"/>
                </a:lnTo>
                <a:lnTo>
                  <a:pt x="0" y="271909"/>
                </a:lnTo>
                <a:lnTo>
                  <a:pt x="0" y="181719"/>
                </a:lnTo>
                <a:cubicBezTo>
                  <a:pt x="0" y="145405"/>
                  <a:pt x="3200" y="116830"/>
                  <a:pt x="9600" y="95994"/>
                </a:cubicBezTo>
                <a:cubicBezTo>
                  <a:pt x="15999" y="75158"/>
                  <a:pt x="27906" y="56331"/>
                  <a:pt x="45319" y="39514"/>
                </a:cubicBezTo>
                <a:cubicBezTo>
                  <a:pt x="62731" y="22696"/>
                  <a:pt x="84684" y="9525"/>
                  <a:pt x="11117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6" name="任意多边形 31"/>
          <p:cNvSpPr>
            <a:spLocks noChangeAspect="1"/>
          </p:cNvSpPr>
          <p:nvPr>
            <p:custDataLst>
              <p:tags r:id="rId5"/>
            </p:custDataLst>
          </p:nvPr>
        </p:nvSpPr>
        <p:spPr>
          <a:xfrm rot="10800000">
            <a:off x="10038961" y="4860578"/>
            <a:ext cx="859084" cy="674203"/>
          </a:xfrm>
          <a:custGeom>
            <a:avLst/>
            <a:gdLst/>
            <a:ahLst/>
            <a:cxnLst/>
            <a:rect l="l" t="t" r="r" b="b"/>
            <a:pathLst>
              <a:path w="346472" h="271909">
                <a:moveTo>
                  <a:pt x="321916" y="0"/>
                </a:moveTo>
                <a:lnTo>
                  <a:pt x="346472" y="52238"/>
                </a:lnTo>
                <a:cubicBezTo>
                  <a:pt x="321171" y="60573"/>
                  <a:pt x="303163" y="72181"/>
                  <a:pt x="292448" y="87064"/>
                </a:cubicBezTo>
                <a:cubicBezTo>
                  <a:pt x="281732" y="101947"/>
                  <a:pt x="276077" y="121741"/>
                  <a:pt x="275481" y="146447"/>
                </a:cubicBezTo>
                <a:lnTo>
                  <a:pt x="336203" y="146447"/>
                </a:lnTo>
                <a:lnTo>
                  <a:pt x="336203" y="271909"/>
                </a:lnTo>
                <a:lnTo>
                  <a:pt x="210741" y="271909"/>
                </a:lnTo>
                <a:lnTo>
                  <a:pt x="210741" y="181719"/>
                </a:lnTo>
                <a:cubicBezTo>
                  <a:pt x="210741" y="145405"/>
                  <a:pt x="213866" y="116830"/>
                  <a:pt x="220117" y="95994"/>
                </a:cubicBezTo>
                <a:cubicBezTo>
                  <a:pt x="226368" y="75158"/>
                  <a:pt x="238200" y="56331"/>
                  <a:pt x="255613" y="39514"/>
                </a:cubicBezTo>
                <a:cubicBezTo>
                  <a:pt x="273026" y="22696"/>
                  <a:pt x="295126" y="9525"/>
                  <a:pt x="321916" y="0"/>
                </a:cubicBezTo>
                <a:close/>
                <a:moveTo>
                  <a:pt x="111175" y="0"/>
                </a:moveTo>
                <a:lnTo>
                  <a:pt x="135732" y="52238"/>
                </a:lnTo>
                <a:cubicBezTo>
                  <a:pt x="110728" y="60573"/>
                  <a:pt x="92795" y="72181"/>
                  <a:pt x="81930" y="87064"/>
                </a:cubicBezTo>
                <a:cubicBezTo>
                  <a:pt x="71066" y="101947"/>
                  <a:pt x="65485" y="121741"/>
                  <a:pt x="65187" y="146447"/>
                </a:cubicBezTo>
                <a:lnTo>
                  <a:pt x="125462" y="146447"/>
                </a:lnTo>
                <a:lnTo>
                  <a:pt x="125462" y="271909"/>
                </a:lnTo>
                <a:lnTo>
                  <a:pt x="0" y="271909"/>
                </a:lnTo>
                <a:lnTo>
                  <a:pt x="0" y="181719"/>
                </a:lnTo>
                <a:cubicBezTo>
                  <a:pt x="0" y="145405"/>
                  <a:pt x="3200" y="116830"/>
                  <a:pt x="9600" y="95994"/>
                </a:cubicBezTo>
                <a:cubicBezTo>
                  <a:pt x="15999" y="75158"/>
                  <a:pt x="27906" y="56331"/>
                  <a:pt x="45319" y="39514"/>
                </a:cubicBezTo>
                <a:cubicBezTo>
                  <a:pt x="62731" y="22696"/>
                  <a:pt x="84684" y="9525"/>
                  <a:pt x="11117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3" name="文本框 2"/>
          <p:cNvSpPr txBox="1"/>
          <p:nvPr>
            <p:custDataLst>
              <p:tags r:id="rId6"/>
            </p:custDataLst>
          </p:nvPr>
        </p:nvSpPr>
        <p:spPr>
          <a:xfrm>
            <a:off x="1535430" y="2895600"/>
            <a:ext cx="9144064" cy="1066800"/>
          </a:xfrm>
          <a:prstGeom prst="rect">
            <a:avLst/>
          </a:prstGeom>
          <a:noFill/>
        </p:spPr>
        <p:txBody>
          <a:bodyPr wrap="square" lIns="63500" tIns="25400" rIns="63500" bIns="25400" rtlCol="0" anchor="ctr" anchorCtr="0">
            <a:normAutofit/>
          </a:bodyPr>
          <a:lstStyle/>
          <a:p>
            <a:pPr marL="0" indent="0" algn="ctr">
              <a:lnSpc>
                <a:spcPct val="100000"/>
              </a:lnSpc>
              <a:spcBef>
                <a:spcPct val="0"/>
              </a:spcBef>
              <a:spcAft>
                <a:spcPct val="0"/>
              </a:spcAft>
              <a:buSzTx/>
              <a:buNone/>
            </a:pPr>
            <a:r>
              <a:rPr lang="zh-CN" altLang="en-US" sz="6200" b="1" strike="noStrike" spc="460" dirty="0">
                <a:solidFill>
                  <a:schemeClr val="accent1">
                    <a:lumMod val="50000"/>
                  </a:schemeClr>
                </a:solidFill>
                <a:latin typeface="幼圆" panose="02010509060101010101" pitchFamily="49" charset="-122"/>
                <a:ea typeface="幼圆" panose="02010509060101010101" pitchFamily="49" charset="-122"/>
              </a:rPr>
              <a:t>平常怎样预防火灾</a:t>
            </a:r>
          </a:p>
        </p:txBody>
      </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5937504" y="0"/>
            <a:ext cx="6254496" cy="6858000"/>
          </a:xfrm>
          <a:prstGeom prst="rect">
            <a:avLst/>
          </a:prstGeom>
          <a:solidFill>
            <a:schemeClr val="dk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800">
              <a:solidFill>
                <a:schemeClr val="lt1"/>
              </a:solidFill>
              <a:latin typeface="幼圆" panose="02010509060101010101" pitchFamily="49" charset="-122"/>
              <a:cs typeface="幼圆" panose="02010509060101010101" pitchFamily="49" charset="-122"/>
            </a:endParaRPr>
          </a:p>
        </p:txBody>
      </p:sp>
      <p:pic>
        <p:nvPicPr>
          <p:cNvPr id="3" name="图片 2"/>
          <p:cNvPicPr/>
          <p:nvPr userDrawn="1">
            <p:custDataLst>
              <p:tags r:id="rId3"/>
            </p:custDataLst>
          </p:nvPr>
        </p:nvPicPr>
        <p:blipFill>
          <a:blip r:embed="rId12" cstate="email">
            <a:extLst>
              <a:ext uri="{28A0092B-C50C-407E-A947-70E740481C1C}">
                <a14:useLocalDpi xmlns:a14="http://schemas.microsoft.com/office/drawing/2010/main"/>
              </a:ext>
            </a:extLst>
          </a:blip>
          <a:stretch>
            <a:fillRect/>
          </a:stretch>
        </p:blipFill>
        <p:spPr>
          <a:xfrm>
            <a:off x="11471910" y="0"/>
            <a:ext cx="720090" cy="657473"/>
          </a:xfrm>
          <a:prstGeom prst="rect">
            <a:avLst/>
          </a:prstGeom>
        </p:spPr>
      </p:pic>
      <p:pic>
        <p:nvPicPr>
          <p:cNvPr id="22" name="图形 1"/>
          <p:cNvPicPr>
            <a:picLocks noChangeAspect="1"/>
          </p:cNvPicPr>
          <p:nvPr>
            <p:custDataLst>
              <p:tags r:id="rId4"/>
            </p:custDataLst>
          </p:nvPr>
        </p:nvPicPr>
        <p:blipFill>
          <a:blip r:embed="rId13"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4"/>
              </a:ext>
            </a:extLst>
          </a:blip>
          <a:stretch>
            <a:fillRect/>
          </a:stretch>
        </p:blipFill>
        <p:spPr>
          <a:xfrm>
            <a:off x="609600" y="609600"/>
            <a:ext cx="228600" cy="443865"/>
          </a:xfrm>
          <a:prstGeom prst="rect">
            <a:avLst/>
          </a:prstGeom>
        </p:spPr>
      </p:pic>
      <p:pic>
        <p:nvPicPr>
          <p:cNvPr id="23" name="图形 2"/>
          <p:cNvPicPr>
            <a:picLocks noChangeAspect="1"/>
          </p:cNvPicPr>
          <p:nvPr>
            <p:custDataLst>
              <p:tags r:id="rId5"/>
            </p:custDataLst>
          </p:nvPr>
        </p:nvPicPr>
        <p:blipFill>
          <a:blip r:embed="rId13"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4"/>
              </a:ext>
            </a:extLst>
          </a:blip>
          <a:stretch>
            <a:fillRect/>
          </a:stretch>
        </p:blipFill>
        <p:spPr>
          <a:xfrm>
            <a:off x="912495" y="609600"/>
            <a:ext cx="228600" cy="443865"/>
          </a:xfrm>
          <a:prstGeom prst="rect">
            <a:avLst/>
          </a:prstGeom>
        </p:spPr>
      </p:pic>
      <p:pic>
        <p:nvPicPr>
          <p:cNvPr id="25" name="图形 3"/>
          <p:cNvPicPr>
            <a:picLocks noChangeAspect="1"/>
          </p:cNvPicPr>
          <p:nvPr>
            <p:custDataLst>
              <p:tags r:id="rId6"/>
            </p:custDataLst>
          </p:nvPr>
        </p:nvPicPr>
        <p:blipFill>
          <a:blip r:embed="rId13"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4"/>
              </a:ext>
            </a:extLst>
          </a:blip>
          <a:stretch>
            <a:fillRect/>
          </a:stretch>
        </p:blipFill>
        <p:spPr>
          <a:xfrm rot="10800000">
            <a:off x="5179695" y="5790565"/>
            <a:ext cx="228600" cy="443865"/>
          </a:xfrm>
          <a:prstGeom prst="rect">
            <a:avLst/>
          </a:prstGeom>
        </p:spPr>
      </p:pic>
      <p:pic>
        <p:nvPicPr>
          <p:cNvPr id="26" name="图形 4"/>
          <p:cNvPicPr>
            <a:picLocks noChangeAspect="1"/>
          </p:cNvPicPr>
          <p:nvPr>
            <p:custDataLst>
              <p:tags r:id="rId7"/>
            </p:custDataLst>
          </p:nvPr>
        </p:nvPicPr>
        <p:blipFill>
          <a:blip r:embed="rId13"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4"/>
              </a:ext>
            </a:extLst>
          </a:blip>
          <a:stretch>
            <a:fillRect/>
          </a:stretch>
        </p:blipFill>
        <p:spPr>
          <a:xfrm rot="10800000">
            <a:off x="4876800" y="5790565"/>
            <a:ext cx="228600" cy="443865"/>
          </a:xfrm>
          <a:prstGeom prst="rect">
            <a:avLst/>
          </a:prstGeom>
        </p:spPr>
      </p:pic>
      <p:sp>
        <p:nvSpPr>
          <p:cNvPr id="2" name="文本框 1"/>
          <p:cNvSpPr txBox="1"/>
          <p:nvPr>
            <p:custDataLst>
              <p:tags r:id="rId8"/>
            </p:custDataLst>
          </p:nvPr>
        </p:nvSpPr>
        <p:spPr>
          <a:xfrm>
            <a:off x="1066809" y="2590821"/>
            <a:ext cx="3810025" cy="1524000"/>
          </a:xfrm>
          <a:prstGeom prst="rect">
            <a:avLst/>
          </a:prstGeom>
          <a:noFill/>
        </p:spPr>
        <p:txBody>
          <a:bodyPr wrap="square" lIns="63500" tIns="25400" rIns="63500" bIns="25400" rtlCol="0" anchor="ctr" anchorCtr="0">
            <a:normAutofit/>
          </a:bodyPr>
          <a:lstStyle/>
          <a:p>
            <a:pPr marL="0" indent="0" algn="l">
              <a:lnSpc>
                <a:spcPct val="100000"/>
              </a:lnSpc>
              <a:spcBef>
                <a:spcPct val="0"/>
              </a:spcBef>
              <a:spcAft>
                <a:spcPct val="0"/>
              </a:spcAft>
              <a:buSzTx/>
              <a:buNone/>
            </a:pPr>
            <a:r>
              <a:rPr lang="zh-CN" altLang="en-US" sz="4600" b="1" spc="300">
                <a:solidFill>
                  <a:schemeClr val="accent1">
                    <a:lumMod val="50000"/>
                  </a:schemeClr>
                </a:solidFill>
                <a:latin typeface="幼圆" panose="02010509060101010101" pitchFamily="49" charset="-122"/>
                <a:ea typeface="幼圆" panose="02010509060101010101" pitchFamily="49" charset="-122"/>
              </a:rPr>
              <a:t>孩子不玩火和电器</a:t>
            </a:r>
          </a:p>
        </p:txBody>
      </p:sp>
      <p:pic>
        <p:nvPicPr>
          <p:cNvPr id="5" name="图片 4"/>
          <p:cNvPicPr>
            <a:picLocks noChangeAspect="1"/>
          </p:cNvPicPr>
          <p:nvPr>
            <p:custDataLst>
              <p:tags r:id="rId9"/>
            </p:custDataLst>
          </p:nvPr>
        </p:nvPicPr>
        <p:blipFill>
          <a:blip r:embed="rId15" cstate="email">
            <a:extLst>
              <a:ext uri="{28A0092B-C50C-407E-A947-70E740481C1C}">
                <a14:useLocalDpi xmlns:a14="http://schemas.microsoft.com/office/drawing/2010/main"/>
              </a:ext>
            </a:extLst>
          </a:blip>
          <a:srcRect/>
          <a:stretch>
            <a:fillRect/>
          </a:stretch>
        </p:blipFill>
        <p:spPr>
          <a:xfrm>
            <a:off x="6858055" y="1066809"/>
            <a:ext cx="4419625" cy="4724425"/>
          </a:xfrm>
          <a:custGeom>
            <a:avLst/>
            <a:gdLst/>
            <a:ahLst/>
            <a:cxnLst>
              <a:cxn ang="3">
                <a:pos x="hc" y="t"/>
              </a:cxn>
              <a:cxn ang="cd2">
                <a:pos x="l" y="vc"/>
              </a:cxn>
              <a:cxn ang="cd4">
                <a:pos x="hc" y="b"/>
              </a:cxn>
              <a:cxn ang="0">
                <a:pos x="r" y="vc"/>
              </a:cxn>
            </a:cxnLst>
            <a:rect l="l" t="t" r="r" b="b"/>
            <a:pathLst>
              <a:path w="6960" h="7440">
                <a:moveTo>
                  <a:pt x="0" y="0"/>
                </a:moveTo>
                <a:lnTo>
                  <a:pt x="6960" y="0"/>
                </a:lnTo>
                <a:lnTo>
                  <a:pt x="6960" y="7440"/>
                </a:lnTo>
                <a:lnTo>
                  <a:pt x="0" y="7440"/>
                </a:lnTo>
                <a:lnTo>
                  <a:pt x="0" y="0"/>
                </a:lnTo>
                <a:close/>
              </a:path>
            </a:pathLst>
          </a:custGeom>
        </p:spPr>
      </p:pic>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10"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5" name="图片 4"/>
          <p:cNvPicPr/>
          <p:nvPr userDrawn="1">
            <p:custDataLst>
              <p:tags r:id="rId3"/>
            </p:custDataLst>
          </p:nvPr>
        </p:nvPicPr>
        <p:blipFill>
          <a:blip r:embed="rId11"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sp>
        <p:nvSpPr>
          <p:cNvPr id="4" name="矩形 3"/>
          <p:cNvSpPr/>
          <p:nvPr>
            <p:custDataLst>
              <p:tags r:id="rId4"/>
            </p:custDataLst>
          </p:nvPr>
        </p:nvSpPr>
        <p:spPr>
          <a:xfrm>
            <a:off x="457200" y="606752"/>
            <a:ext cx="11277600" cy="5644118"/>
          </a:xfrm>
          <a:prstGeom prst="rect">
            <a:avLst/>
          </a:prstGeom>
          <a:solidFill>
            <a:schemeClr val="lt2"/>
          </a:solidFill>
          <a:ln>
            <a:noFill/>
          </a:ln>
          <a:effectLst>
            <a:outerShdw blurRad="127000" dist="38100" dir="5400000" algn="t" rotWithShape="0">
              <a:schemeClr val="dk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幼圆" panose="02010509060101010101" pitchFamily="49" charset="-122"/>
              <a:ea typeface="幼圆" panose="02010509060101010101" pitchFamily="49" charset="-122"/>
            </a:endParaRPr>
          </a:p>
        </p:txBody>
      </p:sp>
      <p:pic>
        <p:nvPicPr>
          <p:cNvPr id="6" name="图形 3"/>
          <p:cNvPicPr>
            <a:picLocks noChangeAspect="1"/>
          </p:cNvPicPr>
          <p:nvPr>
            <p:custDataLst>
              <p:tags r:id="rId5"/>
            </p:custDataLst>
          </p:nvPr>
        </p:nvPicPr>
        <p:blipFill>
          <a:blip r:embed="rId12"/>
          <a:stretch>
            <a:fillRect/>
          </a:stretch>
        </p:blipFill>
        <p:spPr>
          <a:xfrm rot="10800000">
            <a:off x="10087100" y="1253992"/>
            <a:ext cx="869950" cy="746935"/>
          </a:xfrm>
          <a:prstGeom prst="rect">
            <a:avLst/>
          </a:prstGeom>
        </p:spPr>
      </p:pic>
      <p:pic>
        <p:nvPicPr>
          <p:cNvPr id="2" name="图片 1"/>
          <p:cNvPicPr>
            <a:picLocks noChangeAspect="1"/>
          </p:cNvPicPr>
          <p:nvPr>
            <p:custDataLst>
              <p:tags r:id="rId6"/>
            </p:custDataLst>
          </p:nvPr>
        </p:nvPicPr>
        <p:blipFill>
          <a:blip r:embed="rId13" cstate="email">
            <a:extLst>
              <a:ext uri="{28A0092B-C50C-407E-A947-70E740481C1C}">
                <a14:useLocalDpi xmlns:a14="http://schemas.microsoft.com/office/drawing/2010/main"/>
              </a:ext>
            </a:extLst>
          </a:blip>
          <a:srcRect/>
          <a:stretch>
            <a:fillRect/>
          </a:stretch>
        </p:blipFill>
        <p:spPr>
          <a:xfrm>
            <a:off x="762000" y="914400"/>
            <a:ext cx="5029238" cy="5029200"/>
          </a:xfrm>
          <a:custGeom>
            <a:avLst/>
            <a:gdLst/>
            <a:ahLst/>
            <a:cxnLst>
              <a:cxn ang="3">
                <a:pos x="hc" y="t"/>
              </a:cxn>
              <a:cxn ang="cd2">
                <a:pos x="l" y="vc"/>
              </a:cxn>
              <a:cxn ang="cd4">
                <a:pos x="hc" y="b"/>
              </a:cxn>
              <a:cxn ang="0">
                <a:pos x="r" y="vc"/>
              </a:cxn>
            </a:cxnLst>
            <a:rect l="l" t="t" r="r" b="b"/>
            <a:pathLst>
              <a:path w="7920" h="7920">
                <a:moveTo>
                  <a:pt x="0" y="0"/>
                </a:moveTo>
                <a:lnTo>
                  <a:pt x="7920" y="0"/>
                </a:lnTo>
                <a:lnTo>
                  <a:pt x="7920" y="7920"/>
                </a:lnTo>
                <a:lnTo>
                  <a:pt x="0" y="7920"/>
                </a:lnTo>
                <a:lnTo>
                  <a:pt x="0" y="0"/>
                </a:lnTo>
                <a:close/>
              </a:path>
            </a:pathLst>
          </a:custGeom>
        </p:spPr>
      </p:pic>
      <p:sp>
        <p:nvSpPr>
          <p:cNvPr id="3" name="文本框 2"/>
          <p:cNvSpPr txBox="1"/>
          <p:nvPr>
            <p:custDataLst>
              <p:tags r:id="rId7"/>
            </p:custDataLst>
          </p:nvPr>
        </p:nvSpPr>
        <p:spPr>
          <a:xfrm>
            <a:off x="6410173" y="2743222"/>
            <a:ext cx="4562627" cy="1676413"/>
          </a:xfrm>
          <a:prstGeom prst="rect">
            <a:avLst/>
          </a:prstGeom>
          <a:noFill/>
        </p:spPr>
        <p:txBody>
          <a:bodyPr wrap="square" lIns="63500" tIns="25400" rIns="63500" bIns="25400" rtlCol="0" anchor="ctr" anchorCtr="0">
            <a:normAutofit/>
          </a:bodyPr>
          <a:lstStyle/>
          <a:p>
            <a:pPr marL="0" indent="0" algn="l">
              <a:lnSpc>
                <a:spcPct val="100000"/>
              </a:lnSpc>
              <a:spcBef>
                <a:spcPct val="0"/>
              </a:spcBef>
              <a:spcAft>
                <a:spcPct val="0"/>
              </a:spcAft>
              <a:buSzTx/>
              <a:buNone/>
            </a:pPr>
            <a:r>
              <a:rPr lang="zh-CN" altLang="en-US" sz="5000" b="1" spc="340">
                <a:solidFill>
                  <a:schemeClr val="accent1">
                    <a:lumMod val="50000"/>
                  </a:schemeClr>
                </a:solidFill>
                <a:latin typeface="幼圆" panose="02010509060101010101" pitchFamily="49" charset="-122"/>
                <a:ea typeface="幼圆" panose="02010509060101010101" pitchFamily="49" charset="-122"/>
              </a:rPr>
              <a:t>照明火时不要离开人</a:t>
            </a:r>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矩形 1"/>
          <p:cNvSpPr/>
          <p:nvPr userDrawn="1">
            <p:custDataLst>
              <p:tags r:id="rId2"/>
            </p:custDataLst>
          </p:nvPr>
        </p:nvSpPr>
        <p:spPr>
          <a:xfrm>
            <a:off x="609600" y="1219200"/>
            <a:ext cx="10972800" cy="4572000"/>
          </a:xfrm>
          <a:prstGeom prst="rect">
            <a:avLst/>
          </a:prstGeom>
          <a:solidFill>
            <a:schemeClr val="dk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800">
              <a:solidFill>
                <a:schemeClr val="lt1"/>
              </a:solidFill>
              <a:latin typeface="幼圆" panose="02010509060101010101" pitchFamily="49" charset="-122"/>
              <a:cs typeface="幼圆" panose="02010509060101010101" pitchFamily="49" charset="-122"/>
            </a:endParaRPr>
          </a:p>
        </p:txBody>
      </p:sp>
      <p:pic>
        <p:nvPicPr>
          <p:cNvPr id="9" name="图片 8"/>
          <p:cNvPicPr/>
          <p:nvPr userDrawn="1">
            <p:custDataLst>
              <p:tags r:id="rId3"/>
            </p:custDataLst>
          </p:nvPr>
        </p:nvPicPr>
        <p:blipFill>
          <a:blip r:embed="rId9" cstate="email">
            <a:extLst>
              <a:ext uri="{28A0092B-C50C-407E-A947-70E740481C1C}">
                <a14:useLocalDpi xmlns:a14="http://schemas.microsoft.com/office/drawing/2010/main"/>
              </a:ext>
            </a:extLst>
          </a:blip>
          <a:stretch>
            <a:fillRect/>
          </a:stretch>
        </p:blipFill>
        <p:spPr>
          <a:xfrm>
            <a:off x="10571797" y="0"/>
            <a:ext cx="1620202" cy="1479315"/>
          </a:xfrm>
          <a:prstGeom prst="rect">
            <a:avLst/>
          </a:prstGeom>
        </p:spPr>
      </p:pic>
      <p:pic>
        <p:nvPicPr>
          <p:cNvPr id="8" name="图片 7"/>
          <p:cNvPicPr/>
          <p:nvPr userDrawn="1">
            <p:custDataLst>
              <p:tags r:id="rId4"/>
            </p:custDataLst>
          </p:nvPr>
        </p:nvPicPr>
        <p:blipFill>
          <a:blip r:embed="rId10"/>
          <a:stretch>
            <a:fillRect/>
          </a:stretch>
        </p:blipFill>
        <p:spPr>
          <a:xfrm>
            <a:off x="0" y="5193711"/>
            <a:ext cx="1620202" cy="1664290"/>
          </a:xfrm>
          <a:prstGeom prst="rect">
            <a:avLst/>
          </a:prstGeom>
        </p:spPr>
      </p:pic>
      <p:pic>
        <p:nvPicPr>
          <p:cNvPr id="4" name="图片 3"/>
          <p:cNvPicPr>
            <a:picLocks noChangeAspect="1"/>
          </p:cNvPicPr>
          <p:nvPr>
            <p:custDataLst>
              <p:tags r:id="rId5"/>
            </p:custDataLst>
          </p:nvPr>
        </p:nvPicPr>
        <p:blipFill>
          <a:blip r:embed="rId11" cstate="email">
            <a:extLst>
              <a:ext uri="{28A0092B-C50C-407E-A947-70E740481C1C}">
                <a14:useLocalDpi xmlns:a14="http://schemas.microsoft.com/office/drawing/2010/main"/>
              </a:ext>
            </a:extLst>
          </a:blip>
          <a:srcRect/>
          <a:stretch>
            <a:fillRect/>
          </a:stretch>
        </p:blipFill>
        <p:spPr>
          <a:xfrm>
            <a:off x="1066809" y="-25"/>
            <a:ext cx="5448338" cy="6858051"/>
          </a:xfrm>
          <a:custGeom>
            <a:avLst/>
            <a:gdLst/>
            <a:ahLst/>
            <a:cxnLst>
              <a:cxn ang="3">
                <a:pos x="hc" y="t"/>
              </a:cxn>
              <a:cxn ang="cd2">
                <a:pos x="l" y="vc"/>
              </a:cxn>
              <a:cxn ang="cd4">
                <a:pos x="hc" y="b"/>
              </a:cxn>
              <a:cxn ang="0">
                <a:pos x="r" y="vc"/>
              </a:cxn>
            </a:cxnLst>
            <a:rect l="l" t="t" r="r" b="b"/>
            <a:pathLst>
              <a:path w="7920" h="10800">
                <a:moveTo>
                  <a:pt x="0" y="0"/>
                </a:moveTo>
                <a:lnTo>
                  <a:pt x="7920" y="0"/>
                </a:lnTo>
                <a:lnTo>
                  <a:pt x="7920" y="10800"/>
                </a:lnTo>
                <a:lnTo>
                  <a:pt x="0" y="10800"/>
                </a:lnTo>
                <a:lnTo>
                  <a:pt x="0" y="0"/>
                </a:lnTo>
                <a:close/>
              </a:path>
            </a:pathLst>
          </a:custGeom>
        </p:spPr>
      </p:pic>
      <p:sp>
        <p:nvSpPr>
          <p:cNvPr id="5" name="文本框 4"/>
          <p:cNvSpPr txBox="1"/>
          <p:nvPr>
            <p:custDataLst>
              <p:tags r:id="rId6"/>
            </p:custDataLst>
          </p:nvPr>
        </p:nvSpPr>
        <p:spPr>
          <a:xfrm>
            <a:off x="7277155" y="2590796"/>
            <a:ext cx="3543236" cy="1524000"/>
          </a:xfrm>
          <a:prstGeom prst="rect">
            <a:avLst/>
          </a:prstGeom>
          <a:noFill/>
        </p:spPr>
        <p:txBody>
          <a:bodyPr wrap="square" lIns="63500" tIns="25400" rIns="63500" bIns="25400" rtlCol="0" anchor="ctr" anchorCtr="0">
            <a:normAutofit/>
          </a:bodyPr>
          <a:lstStyle/>
          <a:p>
            <a:pPr marL="0" indent="0" algn="l">
              <a:lnSpc>
                <a:spcPct val="100000"/>
              </a:lnSpc>
              <a:spcBef>
                <a:spcPct val="0"/>
              </a:spcBef>
              <a:spcAft>
                <a:spcPct val="0"/>
              </a:spcAft>
              <a:buSzTx/>
              <a:buNone/>
            </a:pPr>
            <a:r>
              <a:rPr lang="zh-CN" altLang="en-US" sz="4600" b="1" spc="300">
                <a:solidFill>
                  <a:schemeClr val="accent1">
                    <a:lumMod val="50000"/>
                  </a:schemeClr>
                </a:solidFill>
                <a:latin typeface="幼圆" panose="02010509060101010101" pitchFamily="49" charset="-122"/>
                <a:ea typeface="幼圆" panose="02010509060101010101" pitchFamily="49" charset="-122"/>
              </a:rPr>
              <a:t>不要乱接、拉电线</a:t>
            </a:r>
          </a:p>
        </p:txBody>
      </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92075" y="303809"/>
            <a:ext cx="11607851" cy="6250382"/>
          </a:xfrm>
          <a:prstGeom prst="rect">
            <a:avLst/>
          </a:prstGeom>
          <a:solidFill>
            <a:schemeClr val="dk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pic>
        <p:nvPicPr>
          <p:cNvPr id="9" name="图片 8"/>
          <p:cNvPicPr/>
          <p:nvPr userDrawn="1">
            <p:custDataLst>
              <p:tags r:id="rId3"/>
            </p:custDataLst>
          </p:nvPr>
        </p:nvPicPr>
        <p:blipFill>
          <a:blip r:embed="rId12"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2" name="图片 1"/>
          <p:cNvPicPr/>
          <p:nvPr userDrawn="1">
            <p:custDataLst>
              <p:tags r:id="rId4"/>
            </p:custDataLst>
          </p:nvPr>
        </p:nvPicPr>
        <p:blipFill>
          <a:blip r:embed="rId13"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sp>
        <p:nvSpPr>
          <p:cNvPr id="5" name="矩形 3"/>
          <p:cNvSpPr/>
          <p:nvPr>
            <p:custDataLst>
              <p:tags r:id="rId5"/>
            </p:custDataLst>
          </p:nvPr>
        </p:nvSpPr>
        <p:spPr>
          <a:xfrm>
            <a:off x="3657600" y="914518"/>
            <a:ext cx="7924800" cy="5028966"/>
          </a:xfrm>
          <a:prstGeom prst="rect">
            <a:avLst/>
          </a:prstGeom>
          <a:solidFill>
            <a:schemeClr val="lt1"/>
          </a:solidFill>
          <a:ln>
            <a:noFill/>
          </a:ln>
          <a:effectLst>
            <a:outerShdw blurRad="215900" dist="38100" dir="5400000" algn="t"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solidFill>
                <a:schemeClr val="lt1"/>
              </a:solidFill>
              <a:latin typeface="幼圆" panose="02010509060101010101" pitchFamily="49" charset="-122"/>
              <a:ea typeface="幼圆" panose="02010509060101010101" pitchFamily="49" charset="-122"/>
            </a:endParaRPr>
          </a:p>
        </p:txBody>
      </p:sp>
      <p:sp>
        <p:nvSpPr>
          <p:cNvPr id="6" name="矩形 4"/>
          <p:cNvSpPr/>
          <p:nvPr>
            <p:custDataLst>
              <p:tags r:id="rId6"/>
            </p:custDataLst>
          </p:nvPr>
        </p:nvSpPr>
        <p:spPr>
          <a:xfrm>
            <a:off x="3657689" y="5882490"/>
            <a:ext cx="6705653" cy="61595"/>
          </a:xfrm>
          <a:prstGeom prst="rect">
            <a:avLst/>
          </a:prstGeom>
          <a:solidFill>
            <a:srgbClr val="44537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solidFill>
                <a:schemeClr val="lt1"/>
              </a:solidFill>
              <a:latin typeface="幼圆" panose="02010509060101010101" pitchFamily="49" charset="-122"/>
              <a:ea typeface="幼圆" panose="02010509060101010101" pitchFamily="49" charset="-122"/>
            </a:endParaRPr>
          </a:p>
        </p:txBody>
      </p:sp>
      <p:sp>
        <p:nvSpPr>
          <p:cNvPr id="4" name="文本框 3"/>
          <p:cNvSpPr txBox="1"/>
          <p:nvPr>
            <p:custDataLst>
              <p:tags r:id="rId7"/>
            </p:custDataLst>
          </p:nvPr>
        </p:nvSpPr>
        <p:spPr>
          <a:xfrm>
            <a:off x="609605" y="2133721"/>
            <a:ext cx="2590825" cy="1823479"/>
          </a:xfrm>
          <a:prstGeom prst="rect">
            <a:avLst/>
          </a:prstGeom>
          <a:noFill/>
        </p:spPr>
        <p:txBody>
          <a:bodyPr wrap="square" lIns="63500" tIns="25400" rIns="63500" bIns="25400" rtlCol="0" anchor="b" anchorCtr="0">
            <a:normAutofit/>
          </a:bodyPr>
          <a:lstStyle/>
          <a:p>
            <a:pPr marL="0" lvl="0" indent="0" algn="l">
              <a:lnSpc>
                <a:spcPct val="100000"/>
              </a:lnSpc>
              <a:spcBef>
                <a:spcPct val="0"/>
              </a:spcBef>
              <a:spcAft>
                <a:spcPct val="0"/>
              </a:spcAft>
              <a:buSzTx/>
              <a:buFontTx/>
              <a:buNone/>
            </a:pPr>
            <a:r>
              <a:rPr lang="zh-CN" altLang="en-US" sz="5200" b="1" spc="360">
                <a:solidFill>
                  <a:schemeClr val="accent1">
                    <a:lumMod val="50000"/>
                  </a:schemeClr>
                </a:solidFill>
                <a:latin typeface="幼圆" panose="02010509060101010101" pitchFamily="49" charset="-122"/>
                <a:ea typeface="幼圆" panose="02010509060101010101" pitchFamily="49" charset="-122"/>
              </a:rPr>
              <a:t>不卧床吸烟</a:t>
            </a:r>
          </a:p>
        </p:txBody>
      </p:sp>
      <p:sp>
        <p:nvSpPr>
          <p:cNvPr id="3" name="文本框 2"/>
          <p:cNvSpPr txBox="1"/>
          <p:nvPr>
            <p:custDataLst>
              <p:tags r:id="rId8"/>
            </p:custDataLst>
          </p:nvPr>
        </p:nvSpPr>
        <p:spPr>
          <a:xfrm>
            <a:off x="609605" y="4028319"/>
            <a:ext cx="2590825" cy="695960"/>
          </a:xfrm>
          <a:prstGeom prst="rect">
            <a:avLst/>
          </a:prstGeom>
          <a:noFill/>
        </p:spPr>
        <p:txBody>
          <a:bodyPr wrap="square" lIns="63500" tIns="25400" rIns="63500" bIns="25400" rtlCol="0" anchor="t" anchorCtr="0">
            <a:normAutofit/>
          </a:bodyPr>
          <a:lstStyle/>
          <a:p>
            <a:pPr marL="0" indent="0" algn="l" fontAlgn="auto">
              <a:lnSpc>
                <a:spcPct val="100000"/>
              </a:lnSpc>
              <a:spcBef>
                <a:spcPct val="0"/>
              </a:spcBef>
              <a:spcAft>
                <a:spcPct val="0"/>
              </a:spcAft>
              <a:buSzTx/>
              <a:buNone/>
            </a:pPr>
            <a:r>
              <a:rPr lang="zh-CN" altLang="en-US" sz="1800" spc="100">
                <a:solidFill>
                  <a:schemeClr val="lt1">
                    <a:lumMod val="50000"/>
                  </a:schemeClr>
                </a:solidFill>
                <a:latin typeface="幼圆" panose="02010509060101010101" pitchFamily="49" charset="-122"/>
                <a:ea typeface="幼圆" panose="02010509060101010101" pitchFamily="49" charset="-122"/>
              </a:rPr>
              <a:t>不乱丢烟头</a:t>
            </a:r>
          </a:p>
        </p:txBody>
      </p:sp>
      <p:pic>
        <p:nvPicPr>
          <p:cNvPr id="7" name="图片 6"/>
          <p:cNvPicPr>
            <a:picLocks noChangeAspect="1"/>
          </p:cNvPicPr>
          <p:nvPr>
            <p:custDataLst>
              <p:tags r:id="rId9"/>
            </p:custDataLst>
          </p:nvPr>
        </p:nvPicPr>
        <p:blipFill>
          <a:blip r:embed="rId14" cstate="email">
            <a:extLst>
              <a:ext uri="{28A0092B-C50C-407E-A947-70E740481C1C}">
                <a14:useLocalDpi xmlns:a14="http://schemas.microsoft.com/office/drawing/2010/main"/>
              </a:ext>
            </a:extLst>
          </a:blip>
          <a:srcRect/>
          <a:stretch>
            <a:fillRect/>
          </a:stretch>
        </p:blipFill>
        <p:spPr>
          <a:xfrm>
            <a:off x="3962400" y="1219321"/>
            <a:ext cx="7315238" cy="4419358"/>
          </a:xfrm>
          <a:custGeom>
            <a:avLst/>
            <a:gdLst/>
            <a:ahLst/>
            <a:cxnLst>
              <a:cxn ang="3">
                <a:pos x="hc" y="t"/>
              </a:cxn>
              <a:cxn ang="cd2">
                <a:pos x="l" y="vc"/>
              </a:cxn>
              <a:cxn ang="cd4">
                <a:pos x="hc" y="b"/>
              </a:cxn>
              <a:cxn ang="0">
                <a:pos x="r" y="vc"/>
              </a:cxn>
            </a:cxnLst>
            <a:rect l="l" t="t" r="r" b="b"/>
            <a:pathLst>
              <a:path w="9930" h="5520">
                <a:moveTo>
                  <a:pt x="0" y="0"/>
                </a:moveTo>
                <a:lnTo>
                  <a:pt x="9930" y="0"/>
                </a:lnTo>
                <a:lnTo>
                  <a:pt x="9930" y="5520"/>
                </a:lnTo>
                <a:lnTo>
                  <a:pt x="0" y="5520"/>
                </a:lnTo>
                <a:lnTo>
                  <a:pt x="0" y="0"/>
                </a:lnTo>
                <a:close/>
              </a:path>
            </a:pathLst>
          </a:custGeom>
        </p:spPr>
      </p:pic>
    </p:spTree>
    <p:custDataLst>
      <p:tags r:id="rId1"/>
    </p:custData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矩形 1"/>
          <p:cNvSpPr/>
          <p:nvPr userDrawn="1">
            <p:custDataLst>
              <p:tags r:id="rId2"/>
            </p:custDataLst>
          </p:nvPr>
        </p:nvSpPr>
        <p:spPr>
          <a:xfrm>
            <a:off x="609600" y="1219200"/>
            <a:ext cx="10972800" cy="4572000"/>
          </a:xfrm>
          <a:prstGeom prst="rect">
            <a:avLst/>
          </a:prstGeom>
          <a:solidFill>
            <a:schemeClr val="dk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pic>
        <p:nvPicPr>
          <p:cNvPr id="9" name="图片 8"/>
          <p:cNvPicPr/>
          <p:nvPr userDrawn="1">
            <p:custDataLst>
              <p:tags r:id="rId3"/>
            </p:custDataLst>
          </p:nvPr>
        </p:nvPicPr>
        <p:blipFill>
          <a:blip r:embed="rId9" cstate="email">
            <a:extLst>
              <a:ext uri="{28A0092B-C50C-407E-A947-70E740481C1C}">
                <a14:useLocalDpi xmlns:a14="http://schemas.microsoft.com/office/drawing/2010/main"/>
              </a:ext>
            </a:extLst>
          </a:blip>
          <a:stretch>
            <a:fillRect/>
          </a:stretch>
        </p:blipFill>
        <p:spPr>
          <a:xfrm>
            <a:off x="10571797" y="0"/>
            <a:ext cx="1620202" cy="1479315"/>
          </a:xfrm>
          <a:prstGeom prst="rect">
            <a:avLst/>
          </a:prstGeom>
        </p:spPr>
      </p:pic>
      <p:pic>
        <p:nvPicPr>
          <p:cNvPr id="8" name="图片 7"/>
          <p:cNvPicPr/>
          <p:nvPr userDrawn="1">
            <p:custDataLst>
              <p:tags r:id="rId4"/>
            </p:custDataLst>
          </p:nvPr>
        </p:nvPicPr>
        <p:blipFill>
          <a:blip r:embed="rId10"/>
          <a:stretch>
            <a:fillRect/>
          </a:stretch>
        </p:blipFill>
        <p:spPr>
          <a:xfrm>
            <a:off x="0" y="5193711"/>
            <a:ext cx="1620202" cy="1664290"/>
          </a:xfrm>
          <a:prstGeom prst="rect">
            <a:avLst/>
          </a:prstGeom>
        </p:spPr>
      </p:pic>
      <p:pic>
        <p:nvPicPr>
          <p:cNvPr id="4" name="图片 3"/>
          <p:cNvPicPr>
            <a:picLocks noChangeAspect="1"/>
          </p:cNvPicPr>
          <p:nvPr>
            <p:custDataLst>
              <p:tags r:id="rId5"/>
            </p:custDataLst>
          </p:nvPr>
        </p:nvPicPr>
        <p:blipFill>
          <a:blip r:embed="rId11" cstate="email">
            <a:extLst>
              <a:ext uri="{28A0092B-C50C-407E-A947-70E740481C1C}">
                <a14:useLocalDpi xmlns:a14="http://schemas.microsoft.com/office/drawing/2010/main"/>
              </a:ext>
            </a:extLst>
          </a:blip>
          <a:srcRect/>
          <a:stretch>
            <a:fillRect/>
          </a:stretch>
        </p:blipFill>
        <p:spPr>
          <a:xfrm>
            <a:off x="1066809" y="-25"/>
            <a:ext cx="5448338" cy="6858051"/>
          </a:xfrm>
          <a:custGeom>
            <a:avLst/>
            <a:gdLst/>
            <a:ahLst/>
            <a:cxnLst>
              <a:cxn ang="3">
                <a:pos x="hc" y="t"/>
              </a:cxn>
              <a:cxn ang="cd2">
                <a:pos x="l" y="vc"/>
              </a:cxn>
              <a:cxn ang="cd4">
                <a:pos x="hc" y="b"/>
              </a:cxn>
              <a:cxn ang="0">
                <a:pos x="r" y="vc"/>
              </a:cxn>
            </a:cxnLst>
            <a:rect l="l" t="t" r="r" b="b"/>
            <a:pathLst>
              <a:path w="7920" h="10800">
                <a:moveTo>
                  <a:pt x="0" y="0"/>
                </a:moveTo>
                <a:lnTo>
                  <a:pt x="7920" y="0"/>
                </a:lnTo>
                <a:lnTo>
                  <a:pt x="7920" y="10800"/>
                </a:lnTo>
                <a:lnTo>
                  <a:pt x="0" y="10800"/>
                </a:lnTo>
                <a:lnTo>
                  <a:pt x="0" y="0"/>
                </a:lnTo>
                <a:close/>
              </a:path>
            </a:pathLst>
          </a:custGeom>
        </p:spPr>
      </p:pic>
      <p:sp>
        <p:nvSpPr>
          <p:cNvPr id="5" name="文本框 4"/>
          <p:cNvSpPr txBox="1"/>
          <p:nvPr>
            <p:custDataLst>
              <p:tags r:id="rId6"/>
            </p:custDataLst>
          </p:nvPr>
        </p:nvSpPr>
        <p:spPr>
          <a:xfrm>
            <a:off x="7277155" y="2590796"/>
            <a:ext cx="3543236" cy="1524000"/>
          </a:xfrm>
          <a:prstGeom prst="rect">
            <a:avLst/>
          </a:prstGeom>
          <a:noFill/>
        </p:spPr>
        <p:txBody>
          <a:bodyPr wrap="square" lIns="63500" tIns="25400" rIns="63500" bIns="25400" rtlCol="0" anchor="ctr" anchorCtr="0">
            <a:normAutofit/>
          </a:bodyPr>
          <a:lstStyle/>
          <a:p>
            <a:pPr marL="0" indent="0" algn="l">
              <a:lnSpc>
                <a:spcPct val="100000"/>
              </a:lnSpc>
              <a:spcBef>
                <a:spcPct val="0"/>
              </a:spcBef>
              <a:spcAft>
                <a:spcPct val="0"/>
              </a:spcAft>
              <a:buSzTx/>
              <a:buNone/>
            </a:pPr>
            <a:r>
              <a:rPr lang="zh-CN" altLang="en-US" sz="4600" b="1" spc="300" dirty="0">
                <a:solidFill>
                  <a:schemeClr val="accent1">
                    <a:lumMod val="50000"/>
                  </a:schemeClr>
                </a:solidFill>
                <a:latin typeface="幼圆" panose="02010509060101010101" pitchFamily="49" charset="-122"/>
                <a:ea typeface="幼圆" panose="02010509060101010101" pitchFamily="49" charset="-122"/>
              </a:rPr>
              <a:t>使用电器注意安全</a:t>
            </a:r>
          </a:p>
        </p:txBody>
      </p:sp>
    </p:spTree>
    <p:custDataLst>
      <p:tags r:id="rId1"/>
    </p:custData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10"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6" name="图片 5"/>
          <p:cNvPicPr/>
          <p:nvPr userDrawn="1">
            <p:custDataLst>
              <p:tags r:id="rId3"/>
            </p:custDataLst>
          </p:nvPr>
        </p:nvPicPr>
        <p:blipFill>
          <a:blip r:embed="rId11"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sp>
        <p:nvSpPr>
          <p:cNvPr id="12" name="矩形 11"/>
          <p:cNvSpPr/>
          <p:nvPr>
            <p:custDataLst>
              <p:tags r:id="rId4"/>
            </p:custDataLst>
          </p:nvPr>
        </p:nvSpPr>
        <p:spPr>
          <a:xfrm>
            <a:off x="609600" y="2790190"/>
            <a:ext cx="10964545" cy="2400300"/>
          </a:xfrm>
          <a:prstGeom prst="rect">
            <a:avLst/>
          </a:prstGeom>
          <a:pattFill prst="dkDnDiag">
            <a:fgClr>
              <a:schemeClr val="accent1">
                <a:lumMod val="20000"/>
                <a:lumOff val="80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14" name="任意多边形: 形状 27"/>
          <p:cNvSpPr/>
          <p:nvPr>
            <p:custDataLst>
              <p:tags r:id="rId5"/>
            </p:custDataLst>
          </p:nvPr>
        </p:nvSpPr>
        <p:spPr>
          <a:xfrm rot="10800000">
            <a:off x="10253980" y="1454785"/>
            <a:ext cx="974090" cy="562610"/>
          </a:xfrm>
          <a:custGeom>
            <a:avLst/>
            <a:gdLst>
              <a:gd name="connsiteX0" fmla="*/ 174788 w 340237"/>
              <a:gd name="connsiteY0" fmla="*/ 0 h 415819"/>
              <a:gd name="connsiteX1" fmla="*/ 340237 w 340237"/>
              <a:gd name="connsiteY1" fmla="*/ 0 h 415819"/>
              <a:gd name="connsiteX2" fmla="*/ 241322 w 340237"/>
              <a:gd name="connsiteY2" fmla="*/ 415819 h 415819"/>
              <a:gd name="connsiteX3" fmla="*/ 0 w 340237"/>
              <a:gd name="connsiteY3" fmla="*/ 415819 h 415819"/>
            </a:gdLst>
            <a:ahLst/>
            <a:cxnLst>
              <a:cxn ang="0">
                <a:pos x="connsiteX0" y="connsiteY0"/>
              </a:cxn>
              <a:cxn ang="0">
                <a:pos x="connsiteX1" y="connsiteY1"/>
              </a:cxn>
              <a:cxn ang="0">
                <a:pos x="connsiteX2" y="connsiteY2"/>
              </a:cxn>
              <a:cxn ang="0">
                <a:pos x="connsiteX3" y="connsiteY3"/>
              </a:cxn>
            </a:cxnLst>
            <a:rect l="l" t="t" r="r" b="b"/>
            <a:pathLst>
              <a:path w="1534" h="885">
                <a:moveTo>
                  <a:pt x="372" y="0"/>
                </a:moveTo>
                <a:lnTo>
                  <a:pt x="725" y="0"/>
                </a:lnTo>
                <a:lnTo>
                  <a:pt x="514" y="886"/>
                </a:lnTo>
                <a:lnTo>
                  <a:pt x="0" y="886"/>
                </a:lnTo>
                <a:lnTo>
                  <a:pt x="372" y="0"/>
                </a:lnTo>
                <a:close/>
                <a:moveTo>
                  <a:pt x="1181" y="0"/>
                </a:moveTo>
                <a:lnTo>
                  <a:pt x="1534" y="0"/>
                </a:lnTo>
                <a:lnTo>
                  <a:pt x="1323" y="886"/>
                </a:lnTo>
                <a:lnTo>
                  <a:pt x="809" y="886"/>
                </a:lnTo>
                <a:lnTo>
                  <a:pt x="1181" y="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4" name="文本框 3"/>
          <p:cNvSpPr txBox="1"/>
          <p:nvPr>
            <p:custDataLst>
              <p:tags r:id="rId6"/>
            </p:custDataLst>
          </p:nvPr>
        </p:nvSpPr>
        <p:spPr>
          <a:xfrm>
            <a:off x="609556" y="5333238"/>
            <a:ext cx="10972889" cy="915276"/>
          </a:xfrm>
          <a:prstGeom prst="rect">
            <a:avLst/>
          </a:prstGeom>
          <a:noFill/>
        </p:spPr>
        <p:txBody>
          <a:bodyPr wrap="square" rtlCol="0" anchor="t">
            <a:noAutofit/>
          </a:bodyPr>
          <a:lstStyle/>
          <a:p>
            <a:pPr marL="0" indent="0" algn="ctr">
              <a:lnSpc>
                <a:spcPct val="100000"/>
              </a:lnSpc>
              <a:spcBef>
                <a:spcPct val="0"/>
              </a:spcBef>
              <a:spcAft>
                <a:spcPct val="0"/>
              </a:spcAft>
              <a:buSzTx/>
              <a:buNone/>
            </a:pPr>
            <a:r>
              <a:rPr lang="zh-CN" altLang="en-US" sz="5000" b="1" spc="340">
                <a:solidFill>
                  <a:schemeClr val="accent1">
                    <a:lumMod val="50000"/>
                  </a:schemeClr>
                </a:solidFill>
                <a:latin typeface="幼圆" panose="02010509060101010101" pitchFamily="49" charset="-122"/>
                <a:ea typeface="幼圆" panose="02010509060101010101" pitchFamily="49" charset="-122"/>
              </a:rPr>
              <a:t>切勿乱堆放杂物</a:t>
            </a:r>
          </a:p>
        </p:txBody>
      </p:sp>
      <p:pic>
        <p:nvPicPr>
          <p:cNvPr id="5" name="图片 4"/>
          <p:cNvPicPr>
            <a:picLocks noChangeAspect="1"/>
          </p:cNvPicPr>
          <p:nvPr>
            <p:custDataLst>
              <p:tags r:id="rId7"/>
            </p:custDataLst>
          </p:nvPr>
        </p:nvPicPr>
        <p:blipFill>
          <a:blip r:embed="rId12" cstate="email">
            <a:extLst>
              <a:ext uri="{28A0092B-C50C-407E-A947-70E740481C1C}">
                <a14:useLocalDpi xmlns:a14="http://schemas.microsoft.com/office/drawing/2010/main"/>
              </a:ext>
            </a:extLst>
          </a:blip>
          <a:srcRect/>
          <a:stretch>
            <a:fillRect/>
          </a:stretch>
        </p:blipFill>
        <p:spPr>
          <a:xfrm>
            <a:off x="3190856" y="762123"/>
            <a:ext cx="5810288" cy="4114711"/>
          </a:xfrm>
          <a:custGeom>
            <a:avLst/>
            <a:gdLst/>
            <a:ahLst/>
            <a:cxnLst>
              <a:cxn ang="3">
                <a:pos x="hc" y="t"/>
              </a:cxn>
              <a:cxn ang="cd2">
                <a:pos x="l" y="vc"/>
              </a:cxn>
              <a:cxn ang="cd4">
                <a:pos x="hc" y="b"/>
              </a:cxn>
              <a:cxn ang="0">
                <a:pos x="r" y="vc"/>
              </a:cxn>
            </a:cxnLst>
            <a:rect l="l" t="t" r="r" b="b"/>
            <a:pathLst>
              <a:path w="8160" h="6000">
                <a:moveTo>
                  <a:pt x="0" y="0"/>
                </a:moveTo>
                <a:lnTo>
                  <a:pt x="8160" y="0"/>
                </a:lnTo>
                <a:lnTo>
                  <a:pt x="8160" y="6000"/>
                </a:lnTo>
                <a:lnTo>
                  <a:pt x="0" y="6000"/>
                </a:lnTo>
                <a:lnTo>
                  <a:pt x="0" y="0"/>
                </a:lnTo>
                <a:close/>
              </a:path>
            </a:pathLst>
          </a:custGeom>
        </p:spPr>
      </p:pic>
    </p:spTree>
    <p:custDataLst>
      <p:tags r:id="rId1"/>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3505200" cy="6858000"/>
          </a:xfrm>
          <a:prstGeom prst="rect">
            <a:avLst/>
          </a:prstGeom>
          <a:solidFill>
            <a:schemeClr val="dk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pic>
        <p:nvPicPr>
          <p:cNvPr id="5" name="图片 4"/>
          <p:cNvPicPr/>
          <p:nvPr userDrawn="1">
            <p:custDataLst>
              <p:tags r:id="rId3"/>
            </p:custDataLst>
          </p:nvPr>
        </p:nvPicPr>
        <p:blipFill>
          <a:blip r:embed="rId40" cstate="email">
            <a:extLst>
              <a:ext uri="{28A0092B-C50C-407E-A947-70E740481C1C}">
                <a14:useLocalDpi xmlns:a14="http://schemas.microsoft.com/office/drawing/2010/main"/>
              </a:ext>
            </a:extLst>
          </a:blip>
          <a:stretch>
            <a:fillRect/>
          </a:stretch>
        </p:blipFill>
        <p:spPr>
          <a:xfrm>
            <a:off x="11471910" y="0"/>
            <a:ext cx="720090" cy="657473"/>
          </a:xfrm>
          <a:prstGeom prst="rect">
            <a:avLst/>
          </a:prstGeom>
        </p:spPr>
      </p:pic>
      <p:sp>
        <p:nvSpPr>
          <p:cNvPr id="17" name="矩形 16"/>
          <p:cNvSpPr/>
          <p:nvPr>
            <p:custDataLst>
              <p:tags r:id="rId4"/>
            </p:custDataLst>
          </p:nvPr>
        </p:nvSpPr>
        <p:spPr>
          <a:xfrm>
            <a:off x="304800" y="304800"/>
            <a:ext cx="3201035" cy="6096000"/>
          </a:xfrm>
          <a:prstGeom prst="rect">
            <a:avLst/>
          </a:prstGeom>
          <a:noFill/>
          <a:ln w="19050">
            <a:solidFill>
              <a:srgbClr val="FFFFFF"/>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18" name="矩形 17"/>
          <p:cNvSpPr/>
          <p:nvPr>
            <p:custDataLst>
              <p:tags r:id="rId5"/>
            </p:custDataLst>
          </p:nvPr>
        </p:nvSpPr>
        <p:spPr>
          <a:xfrm>
            <a:off x="3505835" y="304800"/>
            <a:ext cx="8228965" cy="6096000"/>
          </a:xfrm>
          <a:prstGeom prst="rect">
            <a:avLst/>
          </a:prstGeom>
          <a:noFill/>
          <a:ln w="19050">
            <a:solidFill>
              <a:schemeClr val="dk2">
                <a:lumMod val="90000"/>
              </a:schemeClr>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19" name="任意多边形: 形状 6"/>
          <p:cNvSpPr>
            <a:spLocks noChangeAspect="1"/>
          </p:cNvSpPr>
          <p:nvPr>
            <p:custDataLst>
              <p:tags r:id="rId6"/>
            </p:custDataLst>
          </p:nvPr>
        </p:nvSpPr>
        <p:spPr>
          <a:xfrm rot="10800000">
            <a:off x="1291432" y="4690864"/>
            <a:ext cx="456285" cy="92646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2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2"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lt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buClrTx/>
              <a:buSzTx/>
              <a:buFontTx/>
              <a:buNone/>
            </a:pPr>
            <a:endParaRPr kumimoji="0" lang="zh-CN" altLang="en-US" sz="1800" b="0" i="0" u="none" strike="noStrike" kern="1200" cap="none" spc="0" normalizeH="0" baseline="0" noProof="0">
              <a:ln>
                <a:noFill/>
              </a:ln>
              <a:solidFill>
                <a:srgbClr val="FFFFFF"/>
              </a:solidFill>
              <a:effectLst/>
              <a:uLnTx/>
              <a:uFillTx/>
              <a:latin typeface="幼圆" panose="02010509060101010101" pitchFamily="49" charset="-122"/>
              <a:ea typeface="幼圆" panose="02010509060101010101" pitchFamily="49" charset="-122"/>
              <a:sym typeface="Arial" panose="020B0604020202020204" pitchFamily="34" charset="0"/>
            </a:endParaRPr>
          </a:p>
        </p:txBody>
      </p:sp>
      <p:sp>
        <p:nvSpPr>
          <p:cNvPr id="20" name="任意多边形: 形状 7"/>
          <p:cNvSpPr>
            <a:spLocks noChangeAspect="1"/>
          </p:cNvSpPr>
          <p:nvPr>
            <p:custDataLst>
              <p:tags r:id="rId7"/>
            </p:custDataLst>
          </p:nvPr>
        </p:nvSpPr>
        <p:spPr>
          <a:xfrm rot="10800000">
            <a:off x="686632" y="4690864"/>
            <a:ext cx="456285" cy="92646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1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1"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lt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buClrTx/>
              <a:buSzTx/>
              <a:buFontTx/>
              <a:buNone/>
            </a:pPr>
            <a:endParaRPr kumimoji="0" lang="zh-CN" altLang="en-US" sz="1800" b="0" i="0" u="none" strike="noStrike" kern="1200" cap="none" spc="0" normalizeH="0" baseline="0" noProof="0">
              <a:ln>
                <a:noFill/>
              </a:ln>
              <a:solidFill>
                <a:srgbClr val="FFFFFF"/>
              </a:solidFill>
              <a:effectLst/>
              <a:uLnTx/>
              <a:uFillTx/>
              <a:latin typeface="幼圆" panose="02010509060101010101" pitchFamily="49" charset="-122"/>
              <a:ea typeface="幼圆" panose="02010509060101010101" pitchFamily="49" charset="-122"/>
              <a:sym typeface="Arial" panose="020B0604020202020204" pitchFamily="34" charset="0"/>
            </a:endParaRPr>
          </a:p>
        </p:txBody>
      </p:sp>
      <p:sp>
        <p:nvSpPr>
          <p:cNvPr id="3" name="文本框 2"/>
          <p:cNvSpPr txBox="1"/>
          <p:nvPr>
            <p:custDataLst>
              <p:tags r:id="rId8"/>
            </p:custDataLst>
          </p:nvPr>
        </p:nvSpPr>
        <p:spPr>
          <a:xfrm>
            <a:off x="609600" y="1219200"/>
            <a:ext cx="2590800" cy="1371600"/>
          </a:xfrm>
          <a:prstGeom prst="rect">
            <a:avLst/>
          </a:prstGeom>
          <a:noFill/>
        </p:spPr>
        <p:txBody>
          <a:bodyPr wrap="square" lIns="63500" tIns="25400" rIns="63500" bIns="25400" rtlCol="0" anchor="t" anchorCtr="0">
            <a:normAutofit/>
          </a:bodyPr>
          <a:lstStyle/>
          <a:p>
            <a:pPr marL="0" indent="0" algn="l">
              <a:lnSpc>
                <a:spcPct val="100000"/>
              </a:lnSpc>
              <a:spcBef>
                <a:spcPct val="0"/>
              </a:spcBef>
              <a:spcAft>
                <a:spcPct val="0"/>
              </a:spcAft>
              <a:buSzTx/>
            </a:pPr>
            <a:r>
              <a:rPr lang="zh-CN" altLang="en-US" sz="4000" b="1" spc="160">
                <a:solidFill>
                  <a:schemeClr val="accent1">
                    <a:lumMod val="50000"/>
                  </a:schemeClr>
                </a:solidFill>
                <a:latin typeface="幼圆" panose="02010509060101010101" pitchFamily="49" charset="-122"/>
                <a:ea typeface="幼圆" panose="02010509060101010101" pitchFamily="49" charset="-122"/>
              </a:rPr>
              <a:t>面对火灾要领：</a:t>
            </a:r>
          </a:p>
        </p:txBody>
      </p:sp>
      <p:cxnSp>
        <p:nvCxnSpPr>
          <p:cNvPr id="199" name="直接连接符 198"/>
          <p:cNvCxnSpPr>
            <a:stCxn id="200" idx="2"/>
          </p:cNvCxnSpPr>
          <p:nvPr>
            <p:custDataLst>
              <p:tags r:id="rId9"/>
            </p:custDataLst>
          </p:nvPr>
        </p:nvCxnSpPr>
        <p:spPr>
          <a:xfrm>
            <a:off x="5016787" y="3538431"/>
            <a:ext cx="5513768" cy="7881"/>
          </a:xfrm>
          <a:prstGeom prst="line">
            <a:avLst/>
          </a:prstGeom>
          <a:ln w="12700">
            <a:solidFill>
              <a:schemeClr val="lt1">
                <a:lumMod val="85000"/>
              </a:schemeClr>
            </a:solidFill>
          </a:ln>
        </p:spPr>
        <p:style>
          <a:lnRef idx="1">
            <a:schemeClr val="accent1"/>
          </a:lnRef>
          <a:fillRef idx="0">
            <a:schemeClr val="accent1"/>
          </a:fillRef>
          <a:effectRef idx="0">
            <a:schemeClr val="accent1"/>
          </a:effectRef>
          <a:fontRef idx="minor">
            <a:schemeClr val="tx1"/>
          </a:fontRef>
        </p:style>
      </p:cxnSp>
      <p:sp>
        <p:nvSpPr>
          <p:cNvPr id="200" name="椭圆 199"/>
          <p:cNvSpPr/>
          <p:nvPr>
            <p:custDataLst>
              <p:tags r:id="rId10"/>
            </p:custDataLst>
          </p:nvPr>
        </p:nvSpPr>
        <p:spPr>
          <a:xfrm>
            <a:off x="5016787" y="3438611"/>
            <a:ext cx="199641" cy="199641"/>
          </a:xfrm>
          <a:prstGeom prst="ellipse">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cxnSp>
        <p:nvCxnSpPr>
          <p:cNvPr id="207" name="直接连接符 206"/>
          <p:cNvCxnSpPr>
            <a:stCxn id="200" idx="0"/>
            <a:endCxn id="177" idx="4"/>
          </p:cNvCxnSpPr>
          <p:nvPr>
            <p:custDataLst>
              <p:tags r:id="rId11"/>
            </p:custDataLst>
          </p:nvPr>
        </p:nvCxnSpPr>
        <p:spPr>
          <a:xfrm flipV="1">
            <a:off x="5116607" y="1572581"/>
            <a:ext cx="291" cy="1866029"/>
          </a:xfrm>
          <a:prstGeom prst="line">
            <a:avLst/>
          </a:prstGeom>
          <a:ln>
            <a:solidFill>
              <a:schemeClr val="l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01" name="椭圆 200"/>
          <p:cNvSpPr/>
          <p:nvPr>
            <p:custDataLst>
              <p:tags r:id="rId12"/>
            </p:custDataLst>
          </p:nvPr>
        </p:nvSpPr>
        <p:spPr>
          <a:xfrm>
            <a:off x="5433581" y="3438611"/>
            <a:ext cx="199641" cy="199641"/>
          </a:xfrm>
          <a:prstGeom prst="ellipse">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cxnSp>
        <p:nvCxnSpPr>
          <p:cNvPr id="212" name="直接连接符 211"/>
          <p:cNvCxnSpPr>
            <a:stCxn id="210" idx="0"/>
            <a:endCxn id="201" idx="4"/>
          </p:cNvCxnSpPr>
          <p:nvPr>
            <p:custDataLst>
              <p:tags r:id="rId13"/>
            </p:custDataLst>
          </p:nvPr>
        </p:nvCxnSpPr>
        <p:spPr>
          <a:xfrm flipH="1" flipV="1">
            <a:off x="5533402" y="3638252"/>
            <a:ext cx="291" cy="1500888"/>
          </a:xfrm>
          <a:prstGeom prst="line">
            <a:avLst/>
          </a:prstGeom>
          <a:ln>
            <a:solidFill>
              <a:schemeClr val="l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22" name="椭圆 221"/>
          <p:cNvSpPr/>
          <p:nvPr>
            <p:custDataLst>
              <p:tags r:id="rId14"/>
            </p:custDataLst>
          </p:nvPr>
        </p:nvSpPr>
        <p:spPr>
          <a:xfrm>
            <a:off x="7397593" y="3438611"/>
            <a:ext cx="199641" cy="199641"/>
          </a:xfrm>
          <a:prstGeom prst="ellipse">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cxnSp>
        <p:nvCxnSpPr>
          <p:cNvPr id="223" name="直接连接符 222"/>
          <p:cNvCxnSpPr>
            <a:stCxn id="222" idx="0"/>
            <a:endCxn id="220" idx="4"/>
          </p:cNvCxnSpPr>
          <p:nvPr>
            <p:custDataLst>
              <p:tags r:id="rId15"/>
            </p:custDataLst>
          </p:nvPr>
        </p:nvCxnSpPr>
        <p:spPr>
          <a:xfrm flipV="1">
            <a:off x="7497413" y="1572581"/>
            <a:ext cx="291" cy="1866029"/>
          </a:xfrm>
          <a:prstGeom prst="line">
            <a:avLst/>
          </a:prstGeom>
          <a:ln>
            <a:solidFill>
              <a:schemeClr val="l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25" name="椭圆 224"/>
          <p:cNvSpPr/>
          <p:nvPr>
            <p:custDataLst>
              <p:tags r:id="rId16"/>
            </p:custDataLst>
          </p:nvPr>
        </p:nvSpPr>
        <p:spPr>
          <a:xfrm>
            <a:off x="7814387" y="3438611"/>
            <a:ext cx="199641" cy="199641"/>
          </a:xfrm>
          <a:prstGeom prst="ellipse">
            <a:avLst/>
          </a:prstGeom>
          <a:solidFill>
            <a:schemeClr val="l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cxnSp>
        <p:nvCxnSpPr>
          <p:cNvPr id="230" name="直接连接符 229"/>
          <p:cNvCxnSpPr>
            <a:stCxn id="228" idx="0"/>
            <a:endCxn id="225" idx="4"/>
          </p:cNvCxnSpPr>
          <p:nvPr>
            <p:custDataLst>
              <p:tags r:id="rId17"/>
            </p:custDataLst>
          </p:nvPr>
        </p:nvCxnSpPr>
        <p:spPr>
          <a:xfrm flipH="1" flipV="1">
            <a:off x="7914208" y="3638252"/>
            <a:ext cx="291" cy="1500888"/>
          </a:xfrm>
          <a:prstGeom prst="line">
            <a:avLst/>
          </a:prstGeom>
          <a:ln>
            <a:solidFill>
              <a:schemeClr val="l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52" name="文本框 151"/>
          <p:cNvSpPr txBox="1"/>
          <p:nvPr>
            <p:custDataLst>
              <p:tags r:id="rId18"/>
            </p:custDataLst>
          </p:nvPr>
        </p:nvSpPr>
        <p:spPr>
          <a:xfrm>
            <a:off x="5216428" y="1572875"/>
            <a:ext cx="1950878" cy="978066"/>
          </a:xfrm>
          <a:prstGeom prst="rect">
            <a:avLst/>
          </a:prstGeom>
          <a:noFill/>
        </p:spPr>
        <p:txBody>
          <a:bodyPr wrap="square" rtlCol="0" anchor="t" anchorCtr="0">
            <a:normAutofit/>
          </a:bodyPr>
          <a:lstStyle/>
          <a:p>
            <a:pPr marL="0" lvl="0" indent="0" algn="l">
              <a:lnSpc>
                <a:spcPct val="120000"/>
              </a:lnSpc>
              <a:spcBef>
                <a:spcPct val="0"/>
              </a:spcBef>
              <a:spcAft>
                <a:spcPts val="800"/>
              </a:spcAft>
              <a:buSzTx/>
            </a:pPr>
            <a:r>
              <a:rPr lang="zh-CN" altLang="en-US" sz="1800" spc="100" dirty="0">
                <a:solidFill>
                  <a:schemeClr val="dk1">
                    <a:lumMod val="85000"/>
                    <a:lumOff val="15000"/>
                  </a:schemeClr>
                </a:solidFill>
                <a:latin typeface="幼圆" panose="02010509060101010101" pitchFamily="49" charset="-122"/>
                <a:ea typeface="幼圆" panose="02010509060101010101" pitchFamily="49" charset="-122"/>
                <a:cs typeface="幼圆" panose="02010509060101010101" pitchFamily="49" charset="-122"/>
              </a:rPr>
              <a:t>火警电话119，各项内容报清楚；</a:t>
            </a:r>
          </a:p>
        </p:txBody>
      </p:sp>
      <p:sp>
        <p:nvSpPr>
          <p:cNvPr id="176" name="等腰三角形 175"/>
          <p:cNvSpPr/>
          <p:nvPr>
            <p:custDataLst>
              <p:tags r:id="rId19"/>
            </p:custDataLst>
          </p:nvPr>
        </p:nvSpPr>
        <p:spPr>
          <a:xfrm rot="5400000">
            <a:off x="4693987" y="1304482"/>
            <a:ext cx="161121" cy="128454"/>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177" name="椭圆 176"/>
          <p:cNvSpPr/>
          <p:nvPr>
            <p:custDataLst>
              <p:tags r:id="rId20"/>
            </p:custDataLst>
          </p:nvPr>
        </p:nvSpPr>
        <p:spPr>
          <a:xfrm>
            <a:off x="4913173" y="1164837"/>
            <a:ext cx="407449" cy="40774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altLang="zh-CN" sz="1400" b="1">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178" name="等腰三角形 177"/>
          <p:cNvSpPr/>
          <p:nvPr>
            <p:custDataLst>
              <p:tags r:id="rId21"/>
            </p:custDataLst>
          </p:nvPr>
        </p:nvSpPr>
        <p:spPr>
          <a:xfrm rot="16200000">
            <a:off x="5378689" y="1304482"/>
            <a:ext cx="161121" cy="128454"/>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219" name="等腰三角形 218"/>
          <p:cNvSpPr/>
          <p:nvPr>
            <p:custDataLst>
              <p:tags r:id="rId22"/>
            </p:custDataLst>
          </p:nvPr>
        </p:nvSpPr>
        <p:spPr>
          <a:xfrm rot="5400000">
            <a:off x="7074793" y="1304482"/>
            <a:ext cx="161121" cy="128454"/>
          </a:xfrm>
          <a:prstGeom prst="triangle">
            <a:avLst/>
          </a:pr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4" name="矩形 3"/>
          <p:cNvSpPr/>
          <p:nvPr>
            <p:custDataLst>
              <p:tags r:id="rId23"/>
            </p:custDataLst>
          </p:nvPr>
        </p:nvSpPr>
        <p:spPr>
          <a:xfrm>
            <a:off x="4915987" y="1156720"/>
            <a:ext cx="391687" cy="424402"/>
          </a:xfrm>
          <a:prstGeom prst="rect">
            <a:avLst/>
          </a:prstGeom>
        </p:spPr>
        <p:txBody>
          <a:bodyPr wrap="square">
            <a:normAutofit lnSpcReduction="10000"/>
          </a:bodyPr>
          <a:lstStyle/>
          <a:p>
            <a:pPr marL="0" algn="ctr">
              <a:lnSpc>
                <a:spcPct val="100000"/>
              </a:lnSpc>
              <a:spcBef>
                <a:spcPct val="0"/>
              </a:spcBef>
              <a:spcAft>
                <a:spcPts val="800"/>
              </a:spcAft>
            </a:pPr>
            <a:r>
              <a:rPr lang="en-US" altLang="zh-CN" sz="2200" b="1" spc="140">
                <a:solidFill>
                  <a:schemeClr val="dk1"/>
                </a:solidFill>
                <a:latin typeface="幼圆" panose="02010509060101010101" pitchFamily="49" charset="-122"/>
                <a:ea typeface="幼圆" panose="02010509060101010101" pitchFamily="49" charset="-122"/>
                <a:sym typeface="Arial" panose="020B0604020202020204" pitchFamily="34" charset="0"/>
              </a:rPr>
              <a:t>1</a:t>
            </a:r>
          </a:p>
        </p:txBody>
      </p:sp>
      <p:sp>
        <p:nvSpPr>
          <p:cNvPr id="216" name="文本框 215"/>
          <p:cNvSpPr txBox="1"/>
          <p:nvPr>
            <p:custDataLst>
              <p:tags r:id="rId24"/>
            </p:custDataLst>
          </p:nvPr>
        </p:nvSpPr>
        <p:spPr>
          <a:xfrm>
            <a:off x="7597234" y="1572875"/>
            <a:ext cx="1950878" cy="978066"/>
          </a:xfrm>
          <a:prstGeom prst="rect">
            <a:avLst/>
          </a:prstGeom>
          <a:noFill/>
        </p:spPr>
        <p:txBody>
          <a:bodyPr wrap="square" rtlCol="0" anchor="t" anchorCtr="0">
            <a:normAutofit/>
          </a:bodyPr>
          <a:lstStyle/>
          <a:p>
            <a:pPr marL="0" lvl="0" indent="0" algn="l">
              <a:lnSpc>
                <a:spcPct val="120000"/>
              </a:lnSpc>
              <a:spcBef>
                <a:spcPct val="0"/>
              </a:spcBef>
              <a:spcAft>
                <a:spcPts val="800"/>
              </a:spcAft>
              <a:buSzTx/>
            </a:pPr>
            <a:r>
              <a:rPr lang="zh-CN" altLang="en-US" sz="1800" spc="100">
                <a:solidFill>
                  <a:schemeClr val="dk1">
                    <a:lumMod val="85000"/>
                    <a:lumOff val="15000"/>
                  </a:schemeClr>
                </a:solidFill>
                <a:latin typeface="幼圆" panose="02010509060101010101" pitchFamily="49" charset="-122"/>
                <a:ea typeface="幼圆" panose="02010509060101010101" pitchFamily="49" charset="-122"/>
              </a:rPr>
              <a:t>湿毛巾，捂口鼻，身体前屈头临地；</a:t>
            </a:r>
          </a:p>
        </p:txBody>
      </p:sp>
      <p:sp>
        <p:nvSpPr>
          <p:cNvPr id="220" name="椭圆 219"/>
          <p:cNvSpPr/>
          <p:nvPr>
            <p:custDataLst>
              <p:tags r:id="rId25"/>
            </p:custDataLst>
          </p:nvPr>
        </p:nvSpPr>
        <p:spPr>
          <a:xfrm>
            <a:off x="7293979" y="1164837"/>
            <a:ext cx="407449" cy="4077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altLang="zh-CN" sz="1400" b="1">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221" name="等腰三角形 220"/>
          <p:cNvSpPr/>
          <p:nvPr>
            <p:custDataLst>
              <p:tags r:id="rId26"/>
            </p:custDataLst>
          </p:nvPr>
        </p:nvSpPr>
        <p:spPr>
          <a:xfrm rot="16200000">
            <a:off x="7759495" y="1304482"/>
            <a:ext cx="161121" cy="128454"/>
          </a:xfrm>
          <a:prstGeom prst="triangle">
            <a:avLst/>
          </a:pr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56" name="矩形 55"/>
          <p:cNvSpPr/>
          <p:nvPr>
            <p:custDataLst>
              <p:tags r:id="rId27"/>
            </p:custDataLst>
          </p:nvPr>
        </p:nvSpPr>
        <p:spPr>
          <a:xfrm>
            <a:off x="7291301" y="1150352"/>
            <a:ext cx="391687" cy="424402"/>
          </a:xfrm>
          <a:prstGeom prst="rect">
            <a:avLst/>
          </a:prstGeom>
        </p:spPr>
        <p:txBody>
          <a:bodyPr wrap="square">
            <a:normAutofit lnSpcReduction="10000"/>
          </a:bodyPr>
          <a:lstStyle/>
          <a:p>
            <a:pPr marL="0" algn="ctr">
              <a:lnSpc>
                <a:spcPct val="100000"/>
              </a:lnSpc>
              <a:spcBef>
                <a:spcPct val="0"/>
              </a:spcBef>
              <a:spcAft>
                <a:spcPts val="800"/>
              </a:spcAft>
            </a:pPr>
            <a:r>
              <a:rPr lang="en-US" altLang="zh-CN" sz="2200" b="1" spc="140">
                <a:solidFill>
                  <a:schemeClr val="lt1"/>
                </a:solidFill>
                <a:latin typeface="幼圆" panose="02010509060101010101" pitchFamily="49" charset="-122"/>
                <a:ea typeface="幼圆" panose="02010509060101010101" pitchFamily="49" charset="-122"/>
                <a:sym typeface="Arial" panose="020B0604020202020204" pitchFamily="34" charset="0"/>
              </a:rPr>
              <a:t>3</a:t>
            </a:r>
          </a:p>
        </p:txBody>
      </p:sp>
      <p:sp>
        <p:nvSpPr>
          <p:cNvPr id="209" name="等腰三角形 208"/>
          <p:cNvSpPr/>
          <p:nvPr>
            <p:custDataLst>
              <p:tags r:id="rId28"/>
            </p:custDataLst>
          </p:nvPr>
        </p:nvSpPr>
        <p:spPr>
          <a:xfrm rot="5400000">
            <a:off x="5110781" y="5278785"/>
            <a:ext cx="161121" cy="128454"/>
          </a:xfrm>
          <a:prstGeom prst="triangle">
            <a:avLst/>
          </a:pr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210" name="椭圆 209"/>
          <p:cNvSpPr/>
          <p:nvPr>
            <p:custDataLst>
              <p:tags r:id="rId29"/>
            </p:custDataLst>
          </p:nvPr>
        </p:nvSpPr>
        <p:spPr>
          <a:xfrm>
            <a:off x="5329967" y="5139140"/>
            <a:ext cx="407449" cy="40774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altLang="zh-CN" sz="1400" b="1">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211" name="等腰三角形 210"/>
          <p:cNvSpPr/>
          <p:nvPr>
            <p:custDataLst>
              <p:tags r:id="rId30"/>
            </p:custDataLst>
          </p:nvPr>
        </p:nvSpPr>
        <p:spPr>
          <a:xfrm rot="16200000">
            <a:off x="5795483" y="5278785"/>
            <a:ext cx="161121" cy="128454"/>
          </a:xfrm>
          <a:prstGeom prst="triangle">
            <a:avLst/>
          </a:pr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213" name="文本框 212"/>
          <p:cNvSpPr txBox="1"/>
          <p:nvPr>
            <p:custDataLst>
              <p:tags r:id="rId31"/>
            </p:custDataLst>
          </p:nvPr>
        </p:nvSpPr>
        <p:spPr>
          <a:xfrm>
            <a:off x="5534277" y="4161074"/>
            <a:ext cx="1950878" cy="978066"/>
          </a:xfrm>
          <a:prstGeom prst="rect">
            <a:avLst/>
          </a:prstGeom>
          <a:noFill/>
        </p:spPr>
        <p:txBody>
          <a:bodyPr wrap="square" rtlCol="0" anchor="b" anchorCtr="0">
            <a:normAutofit/>
          </a:bodyPr>
          <a:lstStyle/>
          <a:p>
            <a:pPr marL="0" lvl="0" indent="0" algn="l">
              <a:lnSpc>
                <a:spcPct val="120000"/>
              </a:lnSpc>
              <a:spcBef>
                <a:spcPct val="0"/>
              </a:spcBef>
              <a:spcAft>
                <a:spcPts val="800"/>
              </a:spcAft>
              <a:buSzTx/>
            </a:pPr>
            <a:r>
              <a:rPr lang="zh-CN" altLang="en-US" sz="1800" spc="100">
                <a:solidFill>
                  <a:schemeClr val="dk1">
                    <a:lumMod val="85000"/>
                    <a:lumOff val="15000"/>
                  </a:schemeClr>
                </a:solidFill>
                <a:latin typeface="幼圆" panose="02010509060101010101" pitchFamily="49" charset="-122"/>
                <a:ea typeface="幼圆" panose="02010509060101010101" pitchFamily="49" charset="-122"/>
              </a:rPr>
              <a:t>心不慌、意不乱，选好方法是关键；</a:t>
            </a:r>
          </a:p>
        </p:txBody>
      </p:sp>
      <p:sp>
        <p:nvSpPr>
          <p:cNvPr id="58" name="矩形 57"/>
          <p:cNvSpPr/>
          <p:nvPr>
            <p:custDataLst>
              <p:tags r:id="rId32"/>
            </p:custDataLst>
          </p:nvPr>
        </p:nvSpPr>
        <p:spPr>
          <a:xfrm>
            <a:off x="5329916" y="5131022"/>
            <a:ext cx="391687" cy="424402"/>
          </a:xfrm>
          <a:prstGeom prst="rect">
            <a:avLst/>
          </a:prstGeom>
        </p:spPr>
        <p:txBody>
          <a:bodyPr wrap="square">
            <a:normAutofit lnSpcReduction="10000"/>
          </a:bodyPr>
          <a:lstStyle/>
          <a:p>
            <a:pPr marL="0" algn="ctr">
              <a:lnSpc>
                <a:spcPct val="100000"/>
              </a:lnSpc>
              <a:spcBef>
                <a:spcPct val="0"/>
              </a:spcBef>
              <a:spcAft>
                <a:spcPts val="800"/>
              </a:spcAft>
            </a:pPr>
            <a:r>
              <a:rPr lang="en-US" altLang="zh-CN" sz="2200" b="1" spc="140">
                <a:solidFill>
                  <a:schemeClr val="dk1"/>
                </a:solidFill>
                <a:latin typeface="幼圆" panose="02010509060101010101" pitchFamily="49" charset="-122"/>
                <a:ea typeface="幼圆" panose="02010509060101010101" pitchFamily="49" charset="-122"/>
                <a:sym typeface="Arial" panose="020B0604020202020204" pitchFamily="34" charset="0"/>
              </a:rPr>
              <a:t>2</a:t>
            </a:r>
          </a:p>
        </p:txBody>
      </p:sp>
      <p:sp>
        <p:nvSpPr>
          <p:cNvPr id="227" name="等腰三角形 226"/>
          <p:cNvSpPr/>
          <p:nvPr>
            <p:custDataLst>
              <p:tags r:id="rId33"/>
            </p:custDataLst>
          </p:nvPr>
        </p:nvSpPr>
        <p:spPr>
          <a:xfrm rot="5400000">
            <a:off x="7491587" y="5278785"/>
            <a:ext cx="161121" cy="128454"/>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228" name="椭圆 227"/>
          <p:cNvSpPr/>
          <p:nvPr>
            <p:custDataLst>
              <p:tags r:id="rId34"/>
            </p:custDataLst>
          </p:nvPr>
        </p:nvSpPr>
        <p:spPr>
          <a:xfrm>
            <a:off x="7710773" y="5139140"/>
            <a:ext cx="407449" cy="40774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altLang="zh-CN" sz="1400" b="1">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229" name="等腰三角形 228"/>
          <p:cNvSpPr/>
          <p:nvPr>
            <p:custDataLst>
              <p:tags r:id="rId35"/>
            </p:custDataLst>
          </p:nvPr>
        </p:nvSpPr>
        <p:spPr>
          <a:xfrm rot="16200000">
            <a:off x="8176289" y="5278785"/>
            <a:ext cx="161121" cy="128454"/>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800">
              <a:solidFill>
                <a:schemeClr val="lt1"/>
              </a:solidFill>
              <a:latin typeface="幼圆" panose="02010509060101010101" pitchFamily="49" charset="-122"/>
              <a:ea typeface="幼圆" panose="02010509060101010101" pitchFamily="49" charset="-122"/>
              <a:sym typeface="Arial" panose="020B0604020202020204" pitchFamily="34" charset="0"/>
            </a:endParaRPr>
          </a:p>
        </p:txBody>
      </p:sp>
      <p:sp>
        <p:nvSpPr>
          <p:cNvPr id="231" name="文本框 230"/>
          <p:cNvSpPr txBox="1"/>
          <p:nvPr>
            <p:custDataLst>
              <p:tags r:id="rId36"/>
            </p:custDataLst>
          </p:nvPr>
        </p:nvSpPr>
        <p:spPr>
          <a:xfrm>
            <a:off x="7915083" y="4161074"/>
            <a:ext cx="1950878" cy="978066"/>
          </a:xfrm>
          <a:prstGeom prst="rect">
            <a:avLst/>
          </a:prstGeom>
          <a:noFill/>
        </p:spPr>
        <p:txBody>
          <a:bodyPr wrap="square" rtlCol="0" anchor="b" anchorCtr="0">
            <a:normAutofit/>
          </a:bodyPr>
          <a:lstStyle/>
          <a:p>
            <a:pPr marL="0" lvl="0" indent="0" algn="l">
              <a:lnSpc>
                <a:spcPct val="120000"/>
              </a:lnSpc>
              <a:spcBef>
                <a:spcPct val="0"/>
              </a:spcBef>
              <a:spcAft>
                <a:spcPts val="800"/>
              </a:spcAft>
              <a:buSzTx/>
            </a:pPr>
            <a:r>
              <a:rPr lang="zh-CN" altLang="en-US" sz="1800" spc="100">
                <a:solidFill>
                  <a:schemeClr val="dk1">
                    <a:lumMod val="85000"/>
                    <a:lumOff val="15000"/>
                  </a:schemeClr>
                </a:solidFill>
                <a:latin typeface="幼圆" panose="02010509060101010101" pitchFamily="49" charset="-122"/>
                <a:ea typeface="幼圆" panose="02010509060101010101" pitchFamily="49" charset="-122"/>
              </a:rPr>
              <a:t>防火逃生要记清，老师家长都放心</a:t>
            </a:r>
          </a:p>
        </p:txBody>
      </p:sp>
      <p:sp>
        <p:nvSpPr>
          <p:cNvPr id="59" name="矩形 58"/>
          <p:cNvSpPr/>
          <p:nvPr>
            <p:custDataLst>
              <p:tags r:id="rId37"/>
            </p:custDataLst>
          </p:nvPr>
        </p:nvSpPr>
        <p:spPr>
          <a:xfrm>
            <a:off x="7724334" y="5118286"/>
            <a:ext cx="391687" cy="424402"/>
          </a:xfrm>
          <a:prstGeom prst="rect">
            <a:avLst/>
          </a:prstGeom>
        </p:spPr>
        <p:txBody>
          <a:bodyPr wrap="square">
            <a:normAutofit lnSpcReduction="10000"/>
          </a:bodyPr>
          <a:lstStyle/>
          <a:p>
            <a:pPr marL="0" algn="ctr">
              <a:lnSpc>
                <a:spcPct val="100000"/>
              </a:lnSpc>
              <a:spcBef>
                <a:spcPct val="0"/>
              </a:spcBef>
              <a:spcAft>
                <a:spcPts val="800"/>
              </a:spcAft>
            </a:pPr>
            <a:r>
              <a:rPr lang="en-US" altLang="zh-CN" sz="2200" b="1" spc="140">
                <a:solidFill>
                  <a:schemeClr val="lt1"/>
                </a:solidFill>
                <a:latin typeface="幼圆" panose="02010509060101010101" pitchFamily="49" charset="-122"/>
                <a:ea typeface="幼圆" panose="02010509060101010101" pitchFamily="49" charset="-122"/>
                <a:sym typeface="Arial" panose="020B0604020202020204" pitchFamily="34" charset="0"/>
              </a:rPr>
              <a:t>4</a:t>
            </a: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20"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6" name="图片 5"/>
          <p:cNvPicPr/>
          <p:nvPr userDrawn="1">
            <p:custDataLst>
              <p:tags r:id="rId3"/>
            </p:custDataLst>
          </p:nvPr>
        </p:nvPicPr>
        <p:blipFill>
          <a:blip r:embed="rId21"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grpSp>
        <p:nvGrpSpPr>
          <p:cNvPr id="3" name="组合 2"/>
          <p:cNvGrpSpPr/>
          <p:nvPr>
            <p:custDataLst>
              <p:tags r:id="rId4"/>
            </p:custDataLst>
          </p:nvPr>
        </p:nvGrpSpPr>
        <p:grpSpPr>
          <a:xfrm>
            <a:off x="457200" y="304800"/>
            <a:ext cx="3048000" cy="2222500"/>
            <a:chOff x="720" y="480"/>
            <a:chExt cx="4800" cy="3500"/>
          </a:xfrm>
        </p:grpSpPr>
        <p:sp>
          <p:nvSpPr>
            <p:cNvPr id="15" name="任意多边形: 形状 3"/>
            <p:cNvSpPr/>
            <p:nvPr>
              <p:custDataLst>
                <p:tags r:id="rId14"/>
              </p:custDataLst>
            </p:nvPr>
          </p:nvSpPr>
          <p:spPr>
            <a:xfrm flipH="1" flipV="1">
              <a:off x="720" y="480"/>
              <a:ext cx="4800" cy="2400"/>
            </a:xfrm>
            <a:custGeom>
              <a:avLst/>
              <a:gdLst>
                <a:gd name="connsiteX0" fmla="*/ 3081866 w 3172179"/>
                <a:gd name="connsiteY0" fmla="*/ 0 h 1574799"/>
                <a:gd name="connsiteX1" fmla="*/ 3172179 w 3172179"/>
                <a:gd name="connsiteY1" fmla="*/ 0 h 1574799"/>
                <a:gd name="connsiteX2" fmla="*/ 3172179 w 3172179"/>
                <a:gd name="connsiteY2" fmla="*/ 1574799 h 1574799"/>
                <a:gd name="connsiteX3" fmla="*/ 0 w 3172179"/>
                <a:gd name="connsiteY3" fmla="*/ 1574799 h 1574799"/>
                <a:gd name="connsiteX4" fmla="*/ 0 w 3172179"/>
                <a:gd name="connsiteY4" fmla="*/ 1484488 h 1574799"/>
                <a:gd name="connsiteX5" fmla="*/ 3081866 w 3172179"/>
                <a:gd name="connsiteY5" fmla="*/ 1484488 h 1574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72179" h="1574799">
                  <a:moveTo>
                    <a:pt x="3081866" y="0"/>
                  </a:moveTo>
                  <a:lnTo>
                    <a:pt x="3172179" y="0"/>
                  </a:lnTo>
                  <a:lnTo>
                    <a:pt x="3172179" y="1574799"/>
                  </a:lnTo>
                  <a:lnTo>
                    <a:pt x="0" y="1574799"/>
                  </a:lnTo>
                  <a:lnTo>
                    <a:pt x="0" y="1484488"/>
                  </a:lnTo>
                  <a:lnTo>
                    <a:pt x="3081866" y="1484488"/>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20" name="矩形 19"/>
            <p:cNvSpPr/>
            <p:nvPr>
              <p:custDataLst>
                <p:tags r:id="rId15"/>
              </p:custDataLst>
            </p:nvPr>
          </p:nvSpPr>
          <p:spPr>
            <a:xfrm>
              <a:off x="720" y="3120"/>
              <a:ext cx="140" cy="1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21" name="矩形 20"/>
            <p:cNvSpPr/>
            <p:nvPr>
              <p:custDataLst>
                <p:tags r:id="rId16"/>
              </p:custDataLst>
            </p:nvPr>
          </p:nvSpPr>
          <p:spPr>
            <a:xfrm>
              <a:off x="720" y="3480"/>
              <a:ext cx="140" cy="1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22" name="矩形 21"/>
            <p:cNvSpPr/>
            <p:nvPr>
              <p:custDataLst>
                <p:tags r:id="rId17"/>
              </p:custDataLst>
            </p:nvPr>
          </p:nvSpPr>
          <p:spPr>
            <a:xfrm>
              <a:off x="720" y="3840"/>
              <a:ext cx="140" cy="1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grpSp>
      <p:grpSp>
        <p:nvGrpSpPr>
          <p:cNvPr id="5" name="组合 4"/>
          <p:cNvGrpSpPr/>
          <p:nvPr>
            <p:custDataLst>
              <p:tags r:id="rId5"/>
            </p:custDataLst>
          </p:nvPr>
        </p:nvGrpSpPr>
        <p:grpSpPr>
          <a:xfrm>
            <a:off x="8686800" y="4334510"/>
            <a:ext cx="3048000" cy="2218690"/>
            <a:chOff x="13680" y="6826"/>
            <a:chExt cx="4800" cy="3494"/>
          </a:xfrm>
        </p:grpSpPr>
        <p:sp>
          <p:nvSpPr>
            <p:cNvPr id="13" name="任意多边形: 形状 2"/>
            <p:cNvSpPr/>
            <p:nvPr>
              <p:custDataLst>
                <p:tags r:id="rId10"/>
              </p:custDataLst>
            </p:nvPr>
          </p:nvSpPr>
          <p:spPr>
            <a:xfrm>
              <a:off x="13680" y="7920"/>
              <a:ext cx="4800" cy="2400"/>
            </a:xfrm>
            <a:custGeom>
              <a:avLst/>
              <a:gdLst>
                <a:gd name="connsiteX0" fmla="*/ 3081866 w 3172179"/>
                <a:gd name="connsiteY0" fmla="*/ 0 h 1574799"/>
                <a:gd name="connsiteX1" fmla="*/ 3172179 w 3172179"/>
                <a:gd name="connsiteY1" fmla="*/ 0 h 1574799"/>
                <a:gd name="connsiteX2" fmla="*/ 3172179 w 3172179"/>
                <a:gd name="connsiteY2" fmla="*/ 1574799 h 1574799"/>
                <a:gd name="connsiteX3" fmla="*/ 0 w 3172179"/>
                <a:gd name="connsiteY3" fmla="*/ 1574799 h 1574799"/>
                <a:gd name="connsiteX4" fmla="*/ 0 w 3172179"/>
                <a:gd name="connsiteY4" fmla="*/ 1484488 h 1574799"/>
                <a:gd name="connsiteX5" fmla="*/ 3081866 w 3172179"/>
                <a:gd name="connsiteY5" fmla="*/ 1484488 h 1574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72179" h="1574799">
                  <a:moveTo>
                    <a:pt x="3081866" y="0"/>
                  </a:moveTo>
                  <a:lnTo>
                    <a:pt x="3172179" y="0"/>
                  </a:lnTo>
                  <a:lnTo>
                    <a:pt x="3172179" y="1574799"/>
                  </a:lnTo>
                  <a:lnTo>
                    <a:pt x="0" y="1574799"/>
                  </a:lnTo>
                  <a:lnTo>
                    <a:pt x="0" y="1484488"/>
                  </a:lnTo>
                  <a:lnTo>
                    <a:pt x="3081866" y="1484488"/>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24" name="矩形 23"/>
            <p:cNvSpPr/>
            <p:nvPr>
              <p:custDataLst>
                <p:tags r:id="rId11"/>
              </p:custDataLst>
            </p:nvPr>
          </p:nvSpPr>
          <p:spPr>
            <a:xfrm>
              <a:off x="18340" y="6826"/>
              <a:ext cx="140" cy="1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25" name="矩形 24"/>
            <p:cNvSpPr/>
            <p:nvPr>
              <p:custDataLst>
                <p:tags r:id="rId12"/>
              </p:custDataLst>
            </p:nvPr>
          </p:nvSpPr>
          <p:spPr>
            <a:xfrm>
              <a:off x="18340" y="7186"/>
              <a:ext cx="140" cy="1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26" name="矩形 25"/>
            <p:cNvSpPr/>
            <p:nvPr>
              <p:custDataLst>
                <p:tags r:id="rId13"/>
              </p:custDataLst>
            </p:nvPr>
          </p:nvSpPr>
          <p:spPr>
            <a:xfrm>
              <a:off x="18340" y="7546"/>
              <a:ext cx="140" cy="14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grpSp>
      <p:pic>
        <p:nvPicPr>
          <p:cNvPr id="2" name="图片 1" descr="placingpictureplaceholder"/>
          <p:cNvPicPr>
            <a:picLocks noChangeAspect="1"/>
          </p:cNvPicPr>
          <p:nvPr>
            <p:custDataLst>
              <p:tags r:id="rId6"/>
            </p:custDataLst>
          </p:nvPr>
        </p:nvPicPr>
        <p:blipFill>
          <a:blip r:embed="rId22" cstate="email">
            <a:extLst>
              <a:ext uri="{28A0092B-C50C-407E-A947-70E740481C1C}">
                <a14:useLocalDpi xmlns:a14="http://schemas.microsoft.com/office/drawing/2010/main"/>
              </a:ext>
            </a:extLst>
          </a:blip>
          <a:srcRect/>
          <a:stretch>
            <a:fillRect/>
          </a:stretch>
        </p:blipFill>
        <p:spPr>
          <a:xfrm>
            <a:off x="1162019" y="762121"/>
            <a:ext cx="4886356" cy="5333758"/>
          </a:xfrm>
          <a:prstGeom prst="rect">
            <a:avLst/>
          </a:prstGeom>
        </p:spPr>
      </p:pic>
      <p:pic>
        <p:nvPicPr>
          <p:cNvPr id="7" name="图片 6" descr="placingpictureplaceholder"/>
          <p:cNvPicPr>
            <a:picLocks noChangeAspect="1"/>
          </p:cNvPicPr>
          <p:nvPr>
            <p:custDataLst>
              <p:tags r:id="rId7"/>
            </p:custDataLst>
          </p:nvPr>
        </p:nvPicPr>
        <p:blipFill>
          <a:blip r:embed="rId23" cstate="email">
            <a:extLst>
              <a:ext uri="{28A0092B-C50C-407E-A947-70E740481C1C}">
                <a14:useLocalDpi xmlns:a14="http://schemas.microsoft.com/office/drawing/2010/main"/>
              </a:ext>
            </a:extLst>
          </a:blip>
          <a:srcRect/>
          <a:stretch>
            <a:fillRect/>
          </a:stretch>
        </p:blipFill>
        <p:spPr>
          <a:xfrm>
            <a:off x="6143625" y="762121"/>
            <a:ext cx="4886356" cy="5333758"/>
          </a:xfrm>
          <a:prstGeom prst="rect">
            <a:avLst/>
          </a:prstGeom>
        </p:spPr>
      </p:pic>
      <p:sp>
        <p:nvSpPr>
          <p:cNvPr id="17" name="Right Triangle 13"/>
          <p:cNvSpPr/>
          <p:nvPr>
            <p:custDataLst>
              <p:tags r:id="rId8"/>
            </p:custDataLst>
          </p:nvPr>
        </p:nvSpPr>
        <p:spPr>
          <a:xfrm>
            <a:off x="8980143" y="0"/>
            <a:ext cx="3211859" cy="2888166"/>
          </a:xfrm>
          <a:custGeom>
            <a:avLst/>
            <a:gdLst>
              <a:gd name="connsiteX0" fmla="*/ 0 w 3211859"/>
              <a:gd name="connsiteY0" fmla="*/ 0 h 2888166"/>
              <a:gd name="connsiteX1" fmla="*/ 3211859 w 3211859"/>
              <a:gd name="connsiteY1" fmla="*/ 0 h 2888166"/>
              <a:gd name="connsiteX2" fmla="*/ 3211859 w 3211859"/>
              <a:gd name="connsiteY2" fmla="*/ 2888166 h 2888166"/>
            </a:gdLst>
            <a:ahLst/>
            <a:cxnLst>
              <a:cxn ang="0">
                <a:pos x="connsiteX0" y="connsiteY0"/>
              </a:cxn>
              <a:cxn ang="0">
                <a:pos x="connsiteX1" y="connsiteY1"/>
              </a:cxn>
              <a:cxn ang="0">
                <a:pos x="connsiteX2" y="connsiteY2"/>
              </a:cxn>
            </a:cxnLst>
            <a:rect l="l" t="t" r="r" b="b"/>
            <a:pathLst>
              <a:path w="3211859" h="2888166">
                <a:moveTo>
                  <a:pt x="0" y="0"/>
                </a:moveTo>
                <a:lnTo>
                  <a:pt x="3211859" y="0"/>
                </a:lnTo>
                <a:lnTo>
                  <a:pt x="3211859" y="2888166"/>
                </a:ln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4" name="直角三角形 3"/>
          <p:cNvSpPr/>
          <p:nvPr>
            <p:custDataLst>
              <p:tags r:id="rId9"/>
            </p:custDataLst>
          </p:nvPr>
        </p:nvSpPr>
        <p:spPr>
          <a:xfrm>
            <a:off x="0" y="3969835"/>
            <a:ext cx="3211859" cy="2888166"/>
          </a:xfrm>
          <a:prstGeom prst="rtTriangle">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Tree>
    <p:custDataLst>
      <p:tags r:id="rId1"/>
    </p:custData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auto">
              <a:spcBef>
                <a:spcPts val="0"/>
              </a:spcBef>
              <a:spcAft>
                <a:spcPts val="0"/>
              </a:spcAft>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47672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4120855" cy="6858000"/>
          </a:xfrm>
          <a:prstGeom prst="rect">
            <a:avLst/>
          </a:prstGeom>
          <a:solidFill>
            <a:schemeClr val="dk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pic>
        <p:nvPicPr>
          <p:cNvPr id="2" name="图片 1"/>
          <p:cNvPicPr/>
          <p:nvPr userDrawn="1">
            <p:custDataLst>
              <p:tags r:id="rId3"/>
            </p:custDataLst>
          </p:nvPr>
        </p:nvPicPr>
        <p:blipFill>
          <a:blip r:embed="rId13" cstate="email">
            <a:extLst>
              <a:ext uri="{28A0092B-C50C-407E-A947-70E740481C1C}">
                <a14:useLocalDpi xmlns:a14="http://schemas.microsoft.com/office/drawing/2010/main"/>
              </a:ext>
            </a:extLst>
          </a:blip>
          <a:stretch>
            <a:fillRect/>
          </a:stretch>
        </p:blipFill>
        <p:spPr>
          <a:xfrm>
            <a:off x="11471910" y="0"/>
            <a:ext cx="720090" cy="657473"/>
          </a:xfrm>
          <a:prstGeom prst="rect">
            <a:avLst/>
          </a:prstGeom>
        </p:spPr>
      </p:pic>
      <p:cxnSp>
        <p:nvCxnSpPr>
          <p:cNvPr id="7" name="直接连接符 6"/>
          <p:cNvCxnSpPr/>
          <p:nvPr>
            <p:custDataLst>
              <p:tags r:id="rId4"/>
            </p:custDataLst>
          </p:nvPr>
        </p:nvCxnSpPr>
        <p:spPr>
          <a:xfrm>
            <a:off x="609605" y="6324651"/>
            <a:ext cx="76200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itle 6"/>
          <p:cNvSpPr txBox="1"/>
          <p:nvPr>
            <p:custDataLst>
              <p:tags r:id="rId5"/>
            </p:custDataLst>
          </p:nvPr>
        </p:nvSpPr>
        <p:spPr>
          <a:xfrm>
            <a:off x="610194" y="609600"/>
            <a:ext cx="2894978" cy="1322692"/>
          </a:xfrm>
          <a:prstGeom prst="rect">
            <a:avLst/>
          </a:prstGeom>
          <a:noFill/>
          <a:ln w="3175">
            <a:noFill/>
            <a:prstDash val="dash"/>
          </a:ln>
        </p:spPr>
        <p:txBody>
          <a:bodyPr wrap="square" lIns="63500" tIns="25400" rIns="63500" bIns="25400" anchor="b" anchorCtr="0">
            <a:norm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marL="0" marR="0" lvl="0" indent="0" algn="l" defTabSz="913765" rtl="0" eaLnBrk="1" fontAlgn="auto" latinLnBrk="0" hangingPunct="1">
              <a:lnSpc>
                <a:spcPct val="130000"/>
              </a:lnSpc>
              <a:spcBef>
                <a:spcPct val="0"/>
              </a:spcBef>
              <a:spcAft>
                <a:spcPts val="800"/>
              </a:spcAft>
              <a:buSzTx/>
              <a:buFontTx/>
              <a:buNone/>
            </a:pPr>
            <a:endParaRPr kumimoji="0" lang="zh-CN" altLang="en-US" sz="2400" b="1" i="0" spc="120" noProof="0">
              <a:ln w="3175">
                <a:noFill/>
                <a:prstDash val="dash"/>
              </a:ln>
              <a:solidFill>
                <a:schemeClr val="dk1"/>
              </a:solidFill>
              <a:effectLst/>
              <a:latin typeface="幼圆" panose="02010509060101010101" pitchFamily="49" charset="-122"/>
              <a:ea typeface="幼圆" panose="02010509060101010101" pitchFamily="49" charset="-122"/>
              <a:cs typeface="微软雅黑" panose="020B0503020204020204" charset="-122"/>
            </a:endParaRPr>
          </a:p>
        </p:txBody>
      </p:sp>
      <p:sp>
        <p:nvSpPr>
          <p:cNvPr id="14" name="Title 6"/>
          <p:cNvSpPr txBox="1"/>
          <p:nvPr>
            <p:custDataLst>
              <p:tags r:id="rId6"/>
            </p:custDataLst>
          </p:nvPr>
        </p:nvSpPr>
        <p:spPr>
          <a:xfrm>
            <a:off x="609559" y="2002777"/>
            <a:ext cx="2894959" cy="447039"/>
          </a:xfrm>
          <a:prstGeom prst="rect">
            <a:avLst/>
          </a:prstGeom>
          <a:noFill/>
          <a:ln w="3175">
            <a:noFill/>
            <a:prstDash val="dash"/>
          </a:ln>
        </p:spPr>
        <p:txBody>
          <a:bodyPr wrap="square" lIns="63500" tIns="25400" rIns="63500" bIns="25400" anchor="t" anchorCtr="0">
            <a:normAutofit lnSpcReduction="10000"/>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marL="0" lvl="0" indent="0" algn="l">
              <a:lnSpc>
                <a:spcPct val="130000"/>
              </a:lnSpc>
              <a:spcBef>
                <a:spcPct val="0"/>
              </a:spcBef>
              <a:spcAft>
                <a:spcPts val="800"/>
              </a:spcAft>
              <a:buSzTx/>
            </a:pPr>
            <a:endParaRPr lang="zh-CN" altLang="en-US" sz="2000" spc="60">
              <a:ln w="3175">
                <a:noFill/>
                <a:prstDash val="dash"/>
              </a:ln>
              <a:solidFill>
                <a:schemeClr val="dk1">
                  <a:lumMod val="75000"/>
                  <a:lumOff val="25000"/>
                </a:schemeClr>
              </a:solidFill>
              <a:latin typeface="幼圆" panose="02010509060101010101" pitchFamily="49" charset="-122"/>
              <a:ea typeface="幼圆" panose="02010509060101010101" pitchFamily="49" charset="-122"/>
              <a:cs typeface="微软雅黑" panose="020B0503020204020204" charset="-122"/>
            </a:endParaRPr>
          </a:p>
        </p:txBody>
      </p:sp>
      <p:pic>
        <p:nvPicPr>
          <p:cNvPr id="4" name="图片 3"/>
          <p:cNvPicPr>
            <a:picLocks noChangeAspect="1"/>
          </p:cNvPicPr>
          <p:nvPr>
            <p:custDataLst>
              <p:tags r:id="rId7"/>
            </p:custDataLst>
          </p:nvPr>
        </p:nvPicPr>
        <p:blipFill>
          <a:blip r:embed="rId14" cstate="email">
            <a:extLst>
              <a:ext uri="{28A0092B-C50C-407E-A947-70E740481C1C}">
                <a14:useLocalDpi xmlns:a14="http://schemas.microsoft.com/office/drawing/2010/main"/>
              </a:ext>
            </a:extLst>
          </a:blip>
          <a:srcRect l="14860" r="14860"/>
          <a:stretch>
            <a:fillRect/>
          </a:stretch>
        </p:blipFill>
        <p:spPr>
          <a:xfrm>
            <a:off x="4724397" y="1066809"/>
            <a:ext cx="3867175" cy="4572025"/>
          </a:xfrm>
          <a:custGeom>
            <a:avLst/>
            <a:gdLst/>
            <a:ahLst/>
            <a:cxnLst>
              <a:cxn ang="3">
                <a:pos x="hc" y="t"/>
              </a:cxn>
              <a:cxn ang="cd2">
                <a:pos x="l" y="vc"/>
              </a:cxn>
              <a:cxn ang="cd4">
                <a:pos x="hc" y="b"/>
              </a:cxn>
              <a:cxn ang="0">
                <a:pos x="r" y="vc"/>
              </a:cxn>
            </a:cxnLst>
            <a:rect l="l" t="t" r="r" b="b"/>
            <a:pathLst>
              <a:path w="5760" h="7200">
                <a:moveTo>
                  <a:pt x="0" y="0"/>
                </a:moveTo>
                <a:lnTo>
                  <a:pt x="5760" y="0"/>
                </a:lnTo>
                <a:lnTo>
                  <a:pt x="5760" y="7200"/>
                </a:lnTo>
                <a:lnTo>
                  <a:pt x="0" y="7200"/>
                </a:lnTo>
                <a:lnTo>
                  <a:pt x="0" y="0"/>
                </a:lnTo>
                <a:close/>
              </a:path>
            </a:pathLst>
          </a:custGeom>
        </p:spPr>
      </p:pic>
      <p:pic>
        <p:nvPicPr>
          <p:cNvPr id="5" name="图片 4"/>
          <p:cNvPicPr>
            <a:picLocks noChangeAspect="1"/>
          </p:cNvPicPr>
          <p:nvPr>
            <p:custDataLst>
              <p:tags r:id="rId8"/>
            </p:custDataLst>
          </p:nvPr>
        </p:nvPicPr>
        <p:blipFill>
          <a:blip r:embed="rId15" cstate="email">
            <a:extLst>
              <a:ext uri="{28A0092B-C50C-407E-A947-70E740481C1C}">
                <a14:useLocalDpi xmlns:a14="http://schemas.microsoft.com/office/drawing/2010/main"/>
              </a:ext>
            </a:extLst>
          </a:blip>
          <a:srcRect/>
          <a:stretch>
            <a:fillRect/>
          </a:stretch>
        </p:blipFill>
        <p:spPr>
          <a:xfrm>
            <a:off x="8896379" y="1066809"/>
            <a:ext cx="2686062" cy="2533663"/>
          </a:xfrm>
          <a:custGeom>
            <a:avLst/>
            <a:gdLst/>
            <a:ahLst/>
            <a:cxnLst>
              <a:cxn ang="3">
                <a:pos x="hc" y="t"/>
              </a:cxn>
              <a:cxn ang="cd2">
                <a:pos x="l" y="vc"/>
              </a:cxn>
              <a:cxn ang="cd4">
                <a:pos x="hc" y="b"/>
              </a:cxn>
              <a:cxn ang="0">
                <a:pos x="r" y="vc"/>
              </a:cxn>
            </a:cxnLst>
            <a:rect l="l" t="t" r="r" b="b"/>
            <a:pathLst>
              <a:path w="4560" h="3360">
                <a:moveTo>
                  <a:pt x="0" y="0"/>
                </a:moveTo>
                <a:lnTo>
                  <a:pt x="4560" y="0"/>
                </a:lnTo>
                <a:lnTo>
                  <a:pt x="4560" y="3360"/>
                </a:lnTo>
                <a:lnTo>
                  <a:pt x="0" y="3360"/>
                </a:lnTo>
                <a:lnTo>
                  <a:pt x="0" y="0"/>
                </a:lnTo>
                <a:close/>
              </a:path>
            </a:pathLst>
          </a:custGeom>
        </p:spPr>
      </p:pic>
      <p:pic>
        <p:nvPicPr>
          <p:cNvPr id="8" name="图片 7"/>
          <p:cNvPicPr>
            <a:picLocks noChangeAspect="1"/>
          </p:cNvPicPr>
          <p:nvPr>
            <p:custDataLst>
              <p:tags r:id="rId9"/>
            </p:custDataLst>
          </p:nvPr>
        </p:nvPicPr>
        <p:blipFill>
          <a:blip r:embed="rId16" cstate="email">
            <a:extLst>
              <a:ext uri="{28A0092B-C50C-407E-A947-70E740481C1C}">
                <a14:useLocalDpi xmlns:a14="http://schemas.microsoft.com/office/drawing/2010/main"/>
              </a:ext>
            </a:extLst>
          </a:blip>
          <a:srcRect/>
          <a:stretch>
            <a:fillRect/>
          </a:stretch>
        </p:blipFill>
        <p:spPr>
          <a:xfrm>
            <a:off x="8896379" y="3905278"/>
            <a:ext cx="2686062" cy="1733563"/>
          </a:xfrm>
          <a:custGeom>
            <a:avLst/>
            <a:gdLst/>
            <a:ahLst/>
            <a:cxnLst>
              <a:cxn ang="3">
                <a:pos x="hc" y="t"/>
              </a:cxn>
              <a:cxn ang="cd2">
                <a:pos x="l" y="vc"/>
              </a:cxn>
              <a:cxn ang="cd4">
                <a:pos x="hc" y="b"/>
              </a:cxn>
              <a:cxn ang="0">
                <a:pos x="r" y="vc"/>
              </a:cxn>
            </a:cxnLst>
            <a:rect l="l" t="t" r="r" b="b"/>
            <a:pathLst>
              <a:path w="4560" h="3360">
                <a:moveTo>
                  <a:pt x="0" y="0"/>
                </a:moveTo>
                <a:lnTo>
                  <a:pt x="4560" y="0"/>
                </a:lnTo>
                <a:lnTo>
                  <a:pt x="4560" y="3360"/>
                </a:lnTo>
                <a:lnTo>
                  <a:pt x="0" y="3360"/>
                </a:lnTo>
                <a:lnTo>
                  <a:pt x="0" y="0"/>
                </a:lnTo>
                <a:close/>
              </a:path>
            </a:pathLst>
          </a:custGeom>
        </p:spPr>
      </p:pic>
      <p:sp>
        <p:nvSpPr>
          <p:cNvPr id="3" name="标题 2" descr="7b0a20202020227461726765744d6f64756c65223a20226b6f6e6c696e65666f6e7473220a7d0a"/>
          <p:cNvSpPr>
            <a:spLocks noGrp="1"/>
          </p:cNvSpPr>
          <p:nvPr>
            <p:custDataLst>
              <p:tags r:id="rId10"/>
            </p:custDataLst>
          </p:nvPr>
        </p:nvSpPr>
        <p:spPr>
          <a:xfrm>
            <a:off x="335280" y="2708910"/>
            <a:ext cx="6978650" cy="970915"/>
          </a:xfrm>
          <a:prstGeom prst="rect">
            <a:avLst/>
          </a:prstGeom>
        </p:spPr>
        <p:txBody>
          <a:bodyPr vert="horz" wrap="square" lIns="91440" tIns="45720" rIns="91440" bIns="45720" rtlCol="0" anchor="b" anchorCtr="0">
            <a:noAutofit/>
          </a:bodyPr>
          <a:lstStyle>
            <a:lvl1pPr marL="0" marR="0" indent="0" algn="l" defTabSz="914400" rtl="0" eaLnBrk="1" fontAlgn="auto" latinLnBrk="0" hangingPunct="1">
              <a:lnSpc>
                <a:spcPct val="100000"/>
              </a:lnSpc>
              <a:spcBef>
                <a:spcPct val="0"/>
              </a:spcBef>
              <a:spcAft>
                <a:spcPct val="0"/>
              </a:spcAft>
              <a:buClrTx/>
              <a:buSzPts val="5400"/>
              <a:buFont typeface="Arial" panose="020B0604020202020204" pitchFamily="34" charset="0"/>
              <a:buNone/>
              <a:defRPr sz="5400" b="0" u="none" strike="noStrike" kern="1200" cap="none" spc="600" normalizeH="0">
                <a:solidFill>
                  <a:schemeClr val="tx1">
                    <a:lumMod val="85000"/>
                    <a:lumOff val="15000"/>
                  </a:schemeClr>
                </a:solidFill>
                <a:uFillTx/>
                <a:latin typeface="Arial" panose="020B0604020202020204" pitchFamily="34" charset="0"/>
                <a:ea typeface="汉仪乐喵体W" panose="00020600040101010101" pitchFamily="18" charset="-122"/>
                <a:cs typeface="+mj-cs"/>
              </a:defRPr>
            </a:lvl1pPr>
          </a:lstStyle>
          <a:p>
            <a:pPr marL="0" indent="0" algn="l">
              <a:lnSpc>
                <a:spcPct val="100000"/>
              </a:lnSpc>
              <a:spcBef>
                <a:spcPct val="0"/>
              </a:spcBef>
              <a:buSzTx/>
              <a:buNone/>
            </a:pPr>
            <a:r>
              <a:rPr lang="zh-CN" altLang="en-US" sz="4800" strike="noStrike" spc="360" dirty="0">
                <a:latin typeface="方正兰亭大黑_GBK" panose="02000000000000000000" charset="-122"/>
                <a:ea typeface="方正兰亭大黑_GBK" panose="02000000000000000000" charset="-122"/>
                <a:sym typeface="方正公文黑体" panose="02000500000000000000" charset="-122"/>
              </a:rPr>
              <a:t>火灾发生后</a:t>
            </a:r>
          </a:p>
        </p:txBody>
      </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5937504" y="0"/>
            <a:ext cx="6254496" cy="6858000"/>
          </a:xfrm>
          <a:prstGeom prst="rect">
            <a:avLst/>
          </a:prstGeom>
          <a:solidFill>
            <a:schemeClr val="dk2"/>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pic>
        <p:nvPicPr>
          <p:cNvPr id="2" name="图片 1"/>
          <p:cNvPicPr/>
          <p:nvPr userDrawn="1">
            <p:custDataLst>
              <p:tags r:id="rId3"/>
            </p:custDataLst>
          </p:nvPr>
        </p:nvPicPr>
        <p:blipFill>
          <a:blip r:embed="rId14" cstate="email">
            <a:extLst>
              <a:ext uri="{28A0092B-C50C-407E-A947-70E740481C1C}">
                <a14:useLocalDpi xmlns:a14="http://schemas.microsoft.com/office/drawing/2010/main"/>
              </a:ext>
            </a:extLst>
          </a:blip>
          <a:stretch>
            <a:fillRect/>
          </a:stretch>
        </p:blipFill>
        <p:spPr>
          <a:xfrm>
            <a:off x="11471910" y="0"/>
            <a:ext cx="720090" cy="657473"/>
          </a:xfrm>
          <a:prstGeom prst="rect">
            <a:avLst/>
          </a:prstGeom>
        </p:spPr>
      </p:pic>
      <p:pic>
        <p:nvPicPr>
          <p:cNvPr id="22" name="图形 1"/>
          <p:cNvPicPr>
            <a:picLocks noChangeAspect="1"/>
          </p:cNvPicPr>
          <p:nvPr>
            <p:custDataLst>
              <p:tags r:id="rId4"/>
            </p:custDataLst>
          </p:nvPr>
        </p:nvPicPr>
        <p:blipFill>
          <a:blip r:embed="rId15"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6"/>
              </a:ext>
            </a:extLst>
          </a:blip>
          <a:stretch>
            <a:fillRect/>
          </a:stretch>
        </p:blipFill>
        <p:spPr>
          <a:xfrm>
            <a:off x="609600" y="609600"/>
            <a:ext cx="228600" cy="443865"/>
          </a:xfrm>
          <a:prstGeom prst="rect">
            <a:avLst/>
          </a:prstGeom>
        </p:spPr>
      </p:pic>
      <p:pic>
        <p:nvPicPr>
          <p:cNvPr id="23" name="图形 2"/>
          <p:cNvPicPr>
            <a:picLocks noChangeAspect="1"/>
          </p:cNvPicPr>
          <p:nvPr>
            <p:custDataLst>
              <p:tags r:id="rId5"/>
            </p:custDataLst>
          </p:nvPr>
        </p:nvPicPr>
        <p:blipFill>
          <a:blip r:embed="rId15"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6"/>
              </a:ext>
            </a:extLst>
          </a:blip>
          <a:stretch>
            <a:fillRect/>
          </a:stretch>
        </p:blipFill>
        <p:spPr>
          <a:xfrm>
            <a:off x="912495" y="609600"/>
            <a:ext cx="228600" cy="443865"/>
          </a:xfrm>
          <a:prstGeom prst="rect">
            <a:avLst/>
          </a:prstGeom>
        </p:spPr>
      </p:pic>
      <p:pic>
        <p:nvPicPr>
          <p:cNvPr id="25" name="图形 3"/>
          <p:cNvPicPr>
            <a:picLocks noChangeAspect="1"/>
          </p:cNvPicPr>
          <p:nvPr>
            <p:custDataLst>
              <p:tags r:id="rId6"/>
            </p:custDataLst>
          </p:nvPr>
        </p:nvPicPr>
        <p:blipFill>
          <a:blip r:embed="rId15"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6"/>
              </a:ext>
            </a:extLst>
          </a:blip>
          <a:stretch>
            <a:fillRect/>
          </a:stretch>
        </p:blipFill>
        <p:spPr>
          <a:xfrm rot="10800000">
            <a:off x="5179695" y="5790565"/>
            <a:ext cx="228600" cy="443865"/>
          </a:xfrm>
          <a:prstGeom prst="rect">
            <a:avLst/>
          </a:prstGeom>
        </p:spPr>
      </p:pic>
      <p:pic>
        <p:nvPicPr>
          <p:cNvPr id="26" name="图形 4"/>
          <p:cNvPicPr>
            <a:picLocks noChangeAspect="1"/>
          </p:cNvPicPr>
          <p:nvPr>
            <p:custDataLst>
              <p:tags r:id="rId7"/>
            </p:custDataLst>
          </p:nvPr>
        </p:nvPicPr>
        <p:blipFill>
          <a:blip r:embed="rId15"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6"/>
              </a:ext>
            </a:extLst>
          </a:blip>
          <a:stretch>
            <a:fillRect/>
          </a:stretch>
        </p:blipFill>
        <p:spPr>
          <a:xfrm rot="10800000">
            <a:off x="4876800" y="5790565"/>
            <a:ext cx="228600" cy="443865"/>
          </a:xfrm>
          <a:prstGeom prst="rect">
            <a:avLst/>
          </a:prstGeom>
        </p:spPr>
      </p:pic>
      <p:sp>
        <p:nvSpPr>
          <p:cNvPr id="11" name="Title 6"/>
          <p:cNvSpPr txBox="1"/>
          <p:nvPr>
            <p:custDataLst>
              <p:tags r:id="rId8"/>
            </p:custDataLst>
          </p:nvPr>
        </p:nvSpPr>
        <p:spPr>
          <a:xfrm>
            <a:off x="1066809" y="2590821"/>
            <a:ext cx="3810025" cy="152400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20000"/>
              </a:lnSpc>
              <a:spcBef>
                <a:spcPct val="0"/>
              </a:spcBef>
              <a:spcAft>
                <a:spcPts val="800"/>
              </a:spcAft>
              <a:buSzTx/>
              <a:buNone/>
            </a:pPr>
            <a:r>
              <a:rPr lang="zh-CN" altLang="en-US" sz="2000" strike="noStrike" spc="180" dirty="0">
                <a:ln w="3175">
                  <a:noFill/>
                  <a:prstDash val="dash"/>
                </a:ln>
                <a:solidFill>
                  <a:schemeClr val="dk1">
                    <a:lumMod val="75000"/>
                    <a:lumOff val="25000"/>
                  </a:schemeClr>
                </a:solidFill>
                <a:latin typeface="幼圆" panose="02010509060101010101" pitchFamily="49" charset="-122"/>
                <a:ea typeface="幼圆" panose="02010509060101010101" pitchFamily="49" charset="-122"/>
                <a:cs typeface="幼圆" panose="02010509060101010101" pitchFamily="49" charset="-122"/>
              </a:rPr>
              <a:t>据统计，2011年全国共发生火灾15.9万起（不含森林、草原、军队、矿井地下部分火灾，下同），死亡1418人，受伤863人，直接财产损失9.9亿元。</a:t>
            </a:r>
          </a:p>
        </p:txBody>
      </p:sp>
      <p:pic>
        <p:nvPicPr>
          <p:cNvPr id="3" name="图片 2" descr="placingpictureplaceholder"/>
          <p:cNvPicPr>
            <a:picLocks noChangeAspect="1"/>
          </p:cNvPicPr>
          <p:nvPr>
            <p:custDataLst>
              <p:tags r:id="rId9"/>
            </p:custDataLst>
          </p:nvPr>
        </p:nvPicPr>
        <p:blipFill>
          <a:blip r:embed="rId17" cstate="email">
            <a:extLst>
              <a:ext uri="{28A0092B-C50C-407E-A947-70E740481C1C}">
                <a14:useLocalDpi xmlns:a14="http://schemas.microsoft.com/office/drawing/2010/main"/>
              </a:ext>
            </a:extLst>
          </a:blip>
          <a:stretch>
            <a:fillRect/>
          </a:stretch>
        </p:blipFill>
        <p:spPr>
          <a:xfrm>
            <a:off x="6858055" y="1222282"/>
            <a:ext cx="2162188" cy="1407660"/>
          </a:xfrm>
          <a:prstGeom prst="rect">
            <a:avLst/>
          </a:prstGeom>
        </p:spPr>
      </p:pic>
      <p:pic>
        <p:nvPicPr>
          <p:cNvPr id="4" name="图片 3" descr="placingpictureplaceholder"/>
          <p:cNvPicPr>
            <a:picLocks noChangeAspect="1"/>
          </p:cNvPicPr>
          <p:nvPr>
            <p:custDataLst>
              <p:tags r:id="rId10"/>
            </p:custDataLst>
          </p:nvPr>
        </p:nvPicPr>
        <p:blipFill>
          <a:blip r:embed="rId18" cstate="email">
            <a:extLst>
              <a:ext uri="{28A0092B-C50C-407E-A947-70E740481C1C}">
                <a14:useLocalDpi xmlns:a14="http://schemas.microsoft.com/office/drawing/2010/main"/>
              </a:ext>
            </a:extLst>
          </a:blip>
          <a:stretch>
            <a:fillRect/>
          </a:stretch>
        </p:blipFill>
        <p:spPr>
          <a:xfrm>
            <a:off x="9115493" y="1222282"/>
            <a:ext cx="2162188" cy="1407660"/>
          </a:xfrm>
          <a:prstGeom prst="rect">
            <a:avLst/>
          </a:prstGeom>
        </p:spPr>
      </p:pic>
      <p:pic>
        <p:nvPicPr>
          <p:cNvPr id="5" name="图片 4" descr="placingpictureplaceholder"/>
          <p:cNvPicPr>
            <a:picLocks noChangeAspect="1"/>
          </p:cNvPicPr>
          <p:nvPr>
            <p:custDataLst>
              <p:tags r:id="rId11"/>
            </p:custDataLst>
          </p:nvPr>
        </p:nvPicPr>
        <p:blipFill>
          <a:blip r:embed="rId19"/>
          <a:stretch>
            <a:fillRect/>
          </a:stretch>
        </p:blipFill>
        <p:spPr>
          <a:xfrm>
            <a:off x="6858055" y="2725192"/>
            <a:ext cx="4419625" cy="2910570"/>
          </a:xfrm>
          <a:prstGeom prst="rect">
            <a:avLst/>
          </a:prstGeom>
        </p:spPr>
      </p:pic>
      <p:sp>
        <p:nvSpPr>
          <p:cNvPr id="6" name="文本框 5"/>
          <p:cNvSpPr txBox="1"/>
          <p:nvPr/>
        </p:nvSpPr>
        <p:spPr>
          <a:xfrm>
            <a:off x="2279576" y="609600"/>
            <a:ext cx="1656184"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8"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6" name="图片 5"/>
          <p:cNvPicPr/>
          <p:nvPr userDrawn="1">
            <p:custDataLst>
              <p:tags r:id="rId3"/>
            </p:custDataLst>
          </p:nvPr>
        </p:nvPicPr>
        <p:blipFill>
          <a:blip r:embed="rId9"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sp>
        <p:nvSpPr>
          <p:cNvPr id="5" name="文本框 4"/>
          <p:cNvSpPr txBox="1"/>
          <p:nvPr>
            <p:custDataLst>
              <p:tags r:id="rId4"/>
            </p:custDataLst>
          </p:nvPr>
        </p:nvSpPr>
        <p:spPr>
          <a:xfrm>
            <a:off x="9242716" y="1066800"/>
            <a:ext cx="1723657" cy="4724400"/>
          </a:xfrm>
          <a:prstGeom prst="rect">
            <a:avLst/>
          </a:prstGeom>
          <a:noFill/>
        </p:spPr>
        <p:txBody>
          <a:bodyPr vert="eaVert" wrap="square" lIns="63500" tIns="25400" rIns="63500" bIns="25400" rtlCol="0" anchor="b" anchorCtr="0">
            <a:normAutofit/>
          </a:bodyPr>
          <a:lstStyle/>
          <a:p>
            <a:pPr marL="0" indent="0" algn="l" fontAlgn="auto">
              <a:lnSpc>
                <a:spcPct val="100000"/>
              </a:lnSpc>
              <a:spcBef>
                <a:spcPct val="0"/>
              </a:spcBef>
              <a:spcAft>
                <a:spcPct val="0"/>
              </a:spcAft>
              <a:buSzTx/>
              <a:buNone/>
            </a:pPr>
            <a:r>
              <a:rPr lang="en-US" altLang="zh-CN" sz="5000" b="1" spc="340" dirty="0" err="1">
                <a:solidFill>
                  <a:schemeClr val="accent1">
                    <a:lumMod val="50000"/>
                  </a:schemeClr>
                </a:solidFill>
                <a:latin typeface="幼圆" panose="02010509060101010101" pitchFamily="49" charset="-122"/>
                <a:ea typeface="幼圆" panose="02010509060101010101" pitchFamily="49" charset="-122"/>
                <a:cs typeface="幼圆" panose="02010509060101010101" pitchFamily="49" charset="-122"/>
              </a:rPr>
              <a:t>假如发生火灾</a:t>
            </a:r>
            <a:endParaRPr lang="en-US" altLang="zh-CN" sz="5000" b="1" spc="340" dirty="0">
              <a:solidFill>
                <a:schemeClr val="accent1">
                  <a:lumMod val="50000"/>
                </a:schemeClr>
              </a:solidFill>
              <a:latin typeface="幼圆" panose="02010509060101010101" pitchFamily="49" charset="-122"/>
              <a:ea typeface="幼圆" panose="02010509060101010101" pitchFamily="49" charset="-122"/>
              <a:cs typeface="幼圆" panose="02010509060101010101" pitchFamily="49" charset="-122"/>
            </a:endParaRPr>
          </a:p>
        </p:txBody>
      </p:sp>
      <p:pic>
        <p:nvPicPr>
          <p:cNvPr id="2" name="图片 1" descr="D:\meihua_service_cache\jpg/e917608aac69a2c22734441f69489220.jpge917608aac69a2c22734441f69489220"/>
          <p:cNvPicPr>
            <a:picLocks noChangeAspect="1"/>
          </p:cNvPicPr>
          <p:nvPr>
            <p:custDataLst>
              <p:tags r:id="rId5"/>
            </p:custDataLst>
          </p:nvPr>
        </p:nvPicPr>
        <p:blipFill>
          <a:blip r:embed="rId10" cstate="email">
            <a:extLst>
              <a:ext uri="{28A0092B-C50C-407E-A947-70E740481C1C}">
                <a14:useLocalDpi xmlns:a14="http://schemas.microsoft.com/office/drawing/2010/main"/>
              </a:ext>
            </a:extLst>
          </a:blip>
          <a:srcRect/>
          <a:stretch>
            <a:fillRect/>
          </a:stretch>
        </p:blipFill>
        <p:spPr>
          <a:xfrm>
            <a:off x="1225627" y="1066800"/>
            <a:ext cx="7715136" cy="4724400"/>
          </a:xfrm>
          <a:custGeom>
            <a:avLst/>
            <a:gdLst/>
            <a:ahLst/>
            <a:cxnLst>
              <a:cxn ang="3">
                <a:pos x="hc" y="t"/>
              </a:cxn>
              <a:cxn ang="cd2">
                <a:pos x="l" y="vc"/>
              </a:cxn>
              <a:cxn ang="cd4">
                <a:pos x="hc" y="b"/>
              </a:cxn>
              <a:cxn ang="0">
                <a:pos x="r" y="vc"/>
              </a:cxn>
            </a:cxnLst>
            <a:rect l="l" t="t" r="r" b="b"/>
            <a:pathLst>
              <a:path w="11520" h="7440">
                <a:moveTo>
                  <a:pt x="0" y="0"/>
                </a:moveTo>
                <a:lnTo>
                  <a:pt x="11520" y="0"/>
                </a:lnTo>
                <a:lnTo>
                  <a:pt x="11520" y="7440"/>
                </a:lnTo>
                <a:lnTo>
                  <a:pt x="0" y="7440"/>
                </a:lnTo>
                <a:lnTo>
                  <a:pt x="0" y="0"/>
                </a:lnTo>
                <a:close/>
              </a:path>
            </a:pathLst>
          </a:custGeom>
        </p:spPr>
      </p:pic>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14"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6" name="图片 5"/>
          <p:cNvPicPr/>
          <p:nvPr userDrawn="1">
            <p:custDataLst>
              <p:tags r:id="rId3"/>
            </p:custDataLst>
          </p:nvPr>
        </p:nvPicPr>
        <p:blipFill>
          <a:blip r:embed="rId15"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sp>
        <p:nvSpPr>
          <p:cNvPr id="11" name="矩形 10"/>
          <p:cNvSpPr/>
          <p:nvPr>
            <p:custDataLst>
              <p:tags r:id="rId4"/>
            </p:custDataLst>
          </p:nvPr>
        </p:nvSpPr>
        <p:spPr>
          <a:xfrm>
            <a:off x="5387383" y="681235"/>
            <a:ext cx="6427268" cy="4286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Autofit/>
          </a:bodyPr>
          <a:lstStyle/>
          <a:p>
            <a:pPr algn="ctr">
              <a:lnSpc>
                <a:spcPct val="120000"/>
              </a:lnSpc>
            </a:pPr>
            <a:endParaRPr lang="zh-CN" altLang="en-US" sz="1800">
              <a:solidFill>
                <a:schemeClr val="lt1"/>
              </a:solidFill>
              <a:latin typeface="幼圆" panose="02010509060101010101" pitchFamily="49" charset="-122"/>
              <a:ea typeface="微软雅黑"/>
              <a:cs typeface="幼圆" panose="02010509060101010101" pitchFamily="49" charset="-122"/>
              <a:sym typeface="Arial" panose="020B0604020202020204" pitchFamily="34" charset="0"/>
            </a:endParaRPr>
          </a:p>
        </p:txBody>
      </p:sp>
      <p:sp>
        <p:nvSpPr>
          <p:cNvPr id="28" name="标题 1"/>
          <p:cNvSpPr txBox="1">
            <a:spLocks noChangeArrowheads="1"/>
          </p:cNvSpPr>
          <p:nvPr>
            <p:custDataLst>
              <p:tags r:id="rId5"/>
            </p:custDataLst>
          </p:nvPr>
        </p:nvSpPr>
        <p:spPr>
          <a:xfrm>
            <a:off x="375035" y="361428"/>
            <a:ext cx="5012348" cy="1528671"/>
          </a:xfrm>
          <a:prstGeom prst="rect">
            <a:avLst/>
          </a:prstGeom>
        </p:spPr>
        <p:txBody>
          <a:bodyPr vert="horz" wrap="square" lIns="90000" tIns="46800" rIns="90000" bIns="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algn="l">
              <a:lnSpc>
                <a:spcPct val="100000"/>
              </a:lnSpc>
              <a:spcBef>
                <a:spcPct val="0"/>
              </a:spcBef>
              <a:spcAft>
                <a:spcPct val="0"/>
              </a:spcAft>
              <a:buSzTx/>
              <a:buNone/>
            </a:pPr>
            <a:r>
              <a:rPr lang="zh-CN" altLang="en-US" sz="4600" b="1" u="none" strike="noStrike" spc="300" baseline="0" dirty="0">
                <a:solidFill>
                  <a:schemeClr val="accent1">
                    <a:lumMod val="50000"/>
                  </a:schemeClr>
                </a:solidFill>
                <a:uLnTx/>
                <a:uFillTx/>
                <a:latin typeface="幼圆" panose="02010509060101010101" pitchFamily="49" charset="-122"/>
                <a:ea typeface="幼圆" panose="02010509060101010101" pitchFamily="49" charset="-122"/>
              </a:rPr>
              <a:t>快速撤离</a:t>
            </a:r>
          </a:p>
          <a:p>
            <a:pPr marL="0" marR="0" lvl="0" indent="0" algn="ctr" defTabSz="914400" rtl="0" eaLnBrk="1" fontAlgn="base" latinLnBrk="0" hangingPunct="1">
              <a:lnSpc>
                <a:spcPct val="100000"/>
              </a:lnSpc>
              <a:spcBef>
                <a:spcPct val="0"/>
              </a:spcBef>
              <a:spcAft>
                <a:spcPct val="0"/>
              </a:spcAft>
              <a:buClrTx/>
              <a:buSzTx/>
              <a:buFontTx/>
              <a:buNone/>
            </a:pPr>
            <a:r>
              <a:rPr lang="zh-CN" altLang="en-US" sz="4600" b="1" u="none" strike="noStrike" spc="300" baseline="0" dirty="0">
                <a:solidFill>
                  <a:schemeClr val="accent1">
                    <a:lumMod val="50000"/>
                  </a:schemeClr>
                </a:solidFill>
                <a:uLnTx/>
                <a:uFillTx/>
                <a:latin typeface="幼圆" panose="02010509060101010101" pitchFamily="49" charset="-122"/>
                <a:ea typeface="幼圆" panose="02010509060101010101" pitchFamily="49" charset="-122"/>
              </a:rPr>
              <a:t>不贪财物</a:t>
            </a:r>
          </a:p>
        </p:txBody>
      </p:sp>
      <p:sp>
        <p:nvSpPr>
          <p:cNvPr id="29" name="文本框 28"/>
          <p:cNvSpPr txBox="1">
            <a:spLocks noChangeArrowheads="1"/>
          </p:cNvSpPr>
          <p:nvPr>
            <p:custDataLst>
              <p:tags r:id="rId6"/>
            </p:custDataLst>
          </p:nvPr>
        </p:nvSpPr>
        <p:spPr bwMode="auto">
          <a:xfrm>
            <a:off x="6582410" y="1908810"/>
            <a:ext cx="4615815" cy="1832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orm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lvl="0" indent="0" algn="just">
              <a:lnSpc>
                <a:spcPct val="120000"/>
              </a:lnSpc>
              <a:spcBef>
                <a:spcPct val="0"/>
              </a:spcBef>
              <a:spcAft>
                <a:spcPts val="800"/>
              </a:spcAft>
              <a:buSzTx/>
              <a:buNone/>
            </a:pPr>
            <a:r>
              <a:rPr lang="zh-CN" altLang="en-US" sz="2200" spc="140" dirty="0">
                <a:solidFill>
                  <a:schemeClr val="dk1"/>
                </a:solidFill>
                <a:latin typeface="幼圆" panose="02010509060101010101" pitchFamily="49" charset="-122"/>
                <a:ea typeface="微软雅黑"/>
                <a:cs typeface="幼圆" panose="02010509060101010101" pitchFamily="49" charset="-122"/>
              </a:rPr>
              <a:t>留得青山在，不怕没柴烧，不要因为贪财而延误逃生时机。在火灾中切勿因为抢救财物而贸然进入火场。 </a:t>
            </a:r>
          </a:p>
        </p:txBody>
      </p:sp>
      <p:cxnSp>
        <p:nvCxnSpPr>
          <p:cNvPr id="31" name="直接连接符 30"/>
          <p:cNvCxnSpPr/>
          <p:nvPr>
            <p:custDataLst>
              <p:tags r:id="rId7"/>
            </p:custDataLst>
          </p:nvPr>
        </p:nvCxnSpPr>
        <p:spPr>
          <a:xfrm>
            <a:off x="9054191" y="5681802"/>
            <a:ext cx="120740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 name="标题 1"/>
          <p:cNvSpPr txBox="1">
            <a:spLocks noChangeArrowheads="1"/>
          </p:cNvSpPr>
          <p:nvPr>
            <p:custDataLst>
              <p:tags r:id="rId8"/>
            </p:custDataLst>
          </p:nvPr>
        </p:nvSpPr>
        <p:spPr>
          <a:xfrm>
            <a:off x="10261600" y="5128628"/>
            <a:ext cx="1552101" cy="1048137"/>
          </a:xfrm>
          <a:prstGeom prst="rect">
            <a:avLst/>
          </a:prstGeom>
        </p:spPr>
        <p:txBody>
          <a:bodyPr vert="horz" wrap="square" lIns="90000" tIns="46800" rIns="90000" bIns="4680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20000"/>
              </a:lnSpc>
            </a:pPr>
            <a:r>
              <a:rPr lang="en-US" altLang="zh-CN" sz="1600" dirty="0">
                <a:solidFill>
                  <a:schemeClr val="dk1">
                    <a:lumMod val="75000"/>
                    <a:lumOff val="25000"/>
                  </a:schemeClr>
                </a:solidFill>
                <a:latin typeface="幼圆" panose="02010509060101010101" pitchFamily="49" charset="-122"/>
                <a:ea typeface="微软雅黑"/>
                <a:cs typeface="幼圆" panose="02010509060101010101" pitchFamily="49" charset="-122"/>
                <a:sym typeface="Arial" panose="020B0604020202020204" pitchFamily="34" charset="0"/>
              </a:rPr>
              <a:t>WPS OFFICE</a:t>
            </a:r>
          </a:p>
        </p:txBody>
      </p:sp>
      <p:sp>
        <p:nvSpPr>
          <p:cNvPr id="13" name="矩形 12"/>
          <p:cNvSpPr/>
          <p:nvPr>
            <p:custDataLst>
              <p:tags r:id="rId9"/>
            </p:custDataLst>
          </p:nvPr>
        </p:nvSpPr>
        <p:spPr>
          <a:xfrm>
            <a:off x="5584116" y="913353"/>
            <a:ext cx="6033802" cy="3741285"/>
          </a:xfrm>
          <a:prstGeom prst="rect">
            <a:avLst/>
          </a:prstGeom>
          <a:noFill/>
          <a:ln w="15875">
            <a:solidFill>
              <a:schemeClr val="l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algn="ctr">
              <a:lnSpc>
                <a:spcPct val="120000"/>
              </a:lnSpc>
            </a:pPr>
            <a:endParaRPr lang="zh-CN" altLang="en-US" sz="1800">
              <a:solidFill>
                <a:schemeClr val="lt1"/>
              </a:solidFill>
              <a:latin typeface="幼圆" panose="02010509060101010101" pitchFamily="49" charset="-122"/>
              <a:ea typeface="微软雅黑"/>
              <a:cs typeface="幼圆" panose="02010509060101010101" pitchFamily="49" charset="-122"/>
              <a:sym typeface="Arial" panose="020B0604020202020204" pitchFamily="34" charset="0"/>
            </a:endParaRPr>
          </a:p>
        </p:txBody>
      </p:sp>
      <p:pic>
        <p:nvPicPr>
          <p:cNvPr id="3" name="图片 2"/>
          <p:cNvPicPr>
            <a:picLocks noChangeAspect="1"/>
          </p:cNvPicPr>
          <p:nvPr>
            <p:custDataLst>
              <p:tags r:id="rId10"/>
            </p:custDataLst>
          </p:nvPr>
        </p:nvPicPr>
        <p:blipFill>
          <a:blip r:embed="rId16" cstate="email">
            <a:extLst>
              <a:ext uri="{28A0092B-C50C-407E-A947-70E740481C1C}">
                <a14:useLocalDpi xmlns:a14="http://schemas.microsoft.com/office/drawing/2010/main"/>
              </a:ext>
            </a:extLst>
          </a:blip>
          <a:srcRect/>
          <a:stretch>
            <a:fillRect/>
          </a:stretch>
        </p:blipFill>
        <p:spPr>
          <a:xfrm>
            <a:off x="375035" y="1890099"/>
            <a:ext cx="5750714" cy="4288196"/>
          </a:xfrm>
          <a:prstGeom prst="rect">
            <a:avLst/>
          </a:prstGeom>
        </p:spPr>
      </p:pic>
      <p:sp>
        <p:nvSpPr>
          <p:cNvPr id="12" name="矩形 11"/>
          <p:cNvSpPr/>
          <p:nvPr>
            <p:custDataLst>
              <p:tags r:id="rId11"/>
            </p:custDataLst>
          </p:nvPr>
        </p:nvSpPr>
        <p:spPr>
          <a:xfrm>
            <a:off x="618308" y="2096498"/>
            <a:ext cx="5286157" cy="3834762"/>
          </a:xfrm>
          <a:prstGeom prst="rect">
            <a:avLst/>
          </a:prstGeom>
          <a:noFill/>
          <a:ln w="15875">
            <a:solidFill>
              <a:schemeClr val="l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algn="ctr">
              <a:lnSpc>
                <a:spcPct val="120000"/>
              </a:lnSpc>
            </a:pPr>
            <a:endParaRPr lang="zh-CN" altLang="en-US" sz="1800">
              <a:solidFill>
                <a:schemeClr val="lt1"/>
              </a:solidFill>
              <a:latin typeface="幼圆" panose="02010509060101010101" pitchFamily="49" charset="-122"/>
              <a:ea typeface="微软雅黑"/>
              <a:cs typeface="幼圆" panose="02010509060101010101" pitchFamily="49" charset="-122"/>
              <a:sym typeface="Arial" panose="020B0604020202020204" pitchFamily="34" charset="0"/>
            </a:endParaRPr>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12"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6" name="图片 5"/>
          <p:cNvPicPr/>
          <p:nvPr userDrawn="1">
            <p:custDataLst>
              <p:tags r:id="rId3"/>
            </p:custDataLst>
          </p:nvPr>
        </p:nvPicPr>
        <p:blipFill>
          <a:blip r:embed="rId13"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pic>
        <p:nvPicPr>
          <p:cNvPr id="15" name="图片 14"/>
          <p:cNvPicPr>
            <a:picLocks noChangeAspect="1"/>
          </p:cNvPicPr>
          <p:nvPr>
            <p:custDataLst>
              <p:tags r:id="rId4"/>
            </p:custDataLst>
          </p:nvPr>
        </p:nvPicPr>
        <p:blipFill>
          <a:blip r:embed="rId14"/>
          <a:stretch>
            <a:fillRect/>
          </a:stretch>
        </p:blipFill>
        <p:spPr>
          <a:xfrm>
            <a:off x="8043591" y="21771"/>
            <a:ext cx="3456305" cy="6814457"/>
          </a:xfrm>
          <a:custGeom>
            <a:avLst/>
            <a:gdLst>
              <a:gd name="connsiteX0" fmla="*/ 3421743 w 4840514"/>
              <a:gd name="connsiteY0" fmla="*/ 0 h 6814457"/>
              <a:gd name="connsiteX1" fmla="*/ 4840514 w 4840514"/>
              <a:gd name="connsiteY1" fmla="*/ 1412753 h 6814457"/>
              <a:gd name="connsiteX2" fmla="*/ 4840514 w 4840514"/>
              <a:gd name="connsiteY2" fmla="*/ 5401705 h 6814457"/>
              <a:gd name="connsiteX3" fmla="*/ 3421743 w 4840514"/>
              <a:gd name="connsiteY3" fmla="*/ 6814457 h 6814457"/>
              <a:gd name="connsiteX4" fmla="*/ 0 w 4840514"/>
              <a:gd name="connsiteY4" fmla="*/ 3407230 h 6814457"/>
              <a:gd name="connsiteX5" fmla="*/ 0 w 4840514"/>
              <a:gd name="connsiteY5" fmla="*/ 3407228 h 6814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0514" h="6814457">
                <a:moveTo>
                  <a:pt x="3421743" y="0"/>
                </a:moveTo>
                <a:lnTo>
                  <a:pt x="4840514" y="1412753"/>
                </a:lnTo>
                <a:lnTo>
                  <a:pt x="4840514" y="5401705"/>
                </a:lnTo>
                <a:lnTo>
                  <a:pt x="3421743" y="6814457"/>
                </a:lnTo>
                <a:lnTo>
                  <a:pt x="0" y="3407230"/>
                </a:lnTo>
                <a:lnTo>
                  <a:pt x="0" y="3407228"/>
                </a:lnTo>
                <a:close/>
              </a:path>
            </a:pathLst>
          </a:custGeom>
        </p:spPr>
      </p:pic>
      <p:cxnSp>
        <p:nvCxnSpPr>
          <p:cNvPr id="17" name="直接连接符 16"/>
          <p:cNvCxnSpPr/>
          <p:nvPr>
            <p:custDataLst>
              <p:tags r:id="rId5"/>
            </p:custDataLst>
          </p:nvPr>
        </p:nvCxnSpPr>
        <p:spPr>
          <a:xfrm flipH="1" flipV="1">
            <a:off x="3716599" y="38572"/>
            <a:ext cx="6790837" cy="6784956"/>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custDataLst>
              <p:tags r:id="rId6"/>
            </p:custDataLst>
          </p:nvPr>
        </p:nvCxnSpPr>
        <p:spPr>
          <a:xfrm flipV="1">
            <a:off x="3716598" y="38572"/>
            <a:ext cx="6790837" cy="6784956"/>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2" name="等腰三角形 21"/>
          <p:cNvSpPr/>
          <p:nvPr>
            <p:custDataLst>
              <p:tags r:id="rId7"/>
            </p:custDataLst>
          </p:nvPr>
        </p:nvSpPr>
        <p:spPr>
          <a:xfrm>
            <a:off x="6255175" y="6004963"/>
            <a:ext cx="1713681" cy="854416"/>
          </a:xfrm>
          <a:prstGeom prst="triangle">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23" name="等腰三角形 22"/>
          <p:cNvSpPr/>
          <p:nvPr>
            <p:custDataLst>
              <p:tags r:id="rId8"/>
            </p:custDataLst>
          </p:nvPr>
        </p:nvSpPr>
        <p:spPr>
          <a:xfrm flipV="1">
            <a:off x="6255174" y="-3629"/>
            <a:ext cx="1713681" cy="854416"/>
          </a:xfrm>
          <a:prstGeom prst="triangle">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
        <p:nvSpPr>
          <p:cNvPr id="24" name="文本框 23"/>
          <p:cNvSpPr txBox="1"/>
          <p:nvPr>
            <p:custDataLst>
              <p:tags r:id="rId9"/>
            </p:custDataLst>
          </p:nvPr>
        </p:nvSpPr>
        <p:spPr>
          <a:xfrm>
            <a:off x="527958" y="1543157"/>
            <a:ext cx="4457700" cy="3771683"/>
          </a:xfrm>
          <a:prstGeom prst="rect">
            <a:avLst/>
          </a:prstGeom>
          <a:noFill/>
        </p:spPr>
        <p:txBody>
          <a:bodyPr wrap="square" rtlCol="0" anchor="ctr">
            <a:normAutofit fontScale="92500"/>
          </a:bodyPr>
          <a:lstStyle/>
          <a:p>
            <a:pPr marL="381000" lvl="0" indent="-381000" algn="l">
              <a:lnSpc>
                <a:spcPct val="120000"/>
              </a:lnSpc>
              <a:spcBef>
                <a:spcPct val="0"/>
              </a:spcBef>
              <a:spcAft>
                <a:spcPts val="800"/>
              </a:spcAft>
              <a:buClr>
                <a:schemeClr val="accent1">
                  <a:lumMod val="20000"/>
                  <a:lumOff val="80000"/>
                </a:schemeClr>
              </a:buClr>
              <a:buSzTx/>
              <a:buFont typeface="Wingdings" panose="05000000000000000000" pitchFamily="2" charset="2"/>
              <a:buChar char="u"/>
            </a:pPr>
            <a:r>
              <a:rPr lang="zh-CN" altLang="en-US" sz="3600" b="1" spc="140" dirty="0">
                <a:solidFill>
                  <a:schemeClr val="dk1">
                    <a:lumMod val="75000"/>
                    <a:lumOff val="25000"/>
                  </a:schemeClr>
                </a:solidFill>
                <a:latin typeface="幼圆" panose="02010509060101010101" pitchFamily="49" charset="-122"/>
                <a:ea typeface="幼圆" panose="02010509060101010101" pitchFamily="49" charset="-122"/>
                <a:cs typeface="幼圆" panose="02010509060101010101" pitchFamily="49" charset="-122"/>
              </a:rPr>
              <a:t>缓降逃</a:t>
            </a:r>
            <a:r>
              <a:rPr lang="zh-CN" altLang="en-US" sz="3600" b="1" spc="140" dirty="0" smtClean="0">
                <a:solidFill>
                  <a:schemeClr val="dk1">
                    <a:lumMod val="75000"/>
                    <a:lumOff val="25000"/>
                  </a:schemeClr>
                </a:solidFill>
                <a:latin typeface="幼圆" panose="02010509060101010101" pitchFamily="49" charset="-122"/>
                <a:ea typeface="幼圆" panose="02010509060101010101" pitchFamily="49" charset="-122"/>
                <a:cs typeface="幼圆" panose="02010509060101010101" pitchFamily="49" charset="-122"/>
              </a:rPr>
              <a:t>生 滑</a:t>
            </a:r>
            <a:r>
              <a:rPr lang="zh-CN" altLang="en-US" sz="3600" b="1" spc="140" dirty="0">
                <a:solidFill>
                  <a:schemeClr val="dk1">
                    <a:lumMod val="75000"/>
                    <a:lumOff val="25000"/>
                  </a:schemeClr>
                </a:solidFill>
                <a:latin typeface="幼圆" panose="02010509060101010101" pitchFamily="49" charset="-122"/>
                <a:ea typeface="幼圆" panose="02010509060101010101" pitchFamily="49" charset="-122"/>
                <a:cs typeface="幼圆" panose="02010509060101010101" pitchFamily="49" charset="-122"/>
              </a:rPr>
              <a:t>绳自救 </a:t>
            </a:r>
          </a:p>
          <a:p>
            <a:pPr marL="736600" lvl="1" indent="-355600" algn="l" fontAlgn="ctr">
              <a:lnSpc>
                <a:spcPct val="120000"/>
              </a:lnSpc>
              <a:spcBef>
                <a:spcPct val="0"/>
              </a:spcBef>
              <a:spcAft>
                <a:spcPts val="800"/>
              </a:spcAft>
              <a:buSzTx/>
              <a:buFont typeface="Arial" panose="020B0604020202020204" pitchFamily="34" charset="0"/>
              <a:buChar char="○"/>
            </a:pPr>
            <a:r>
              <a:rPr lang="zh-CN" altLang="en-US" sz="2000" spc="150" dirty="0">
                <a:solidFill>
                  <a:schemeClr val="dk1">
                    <a:lumMod val="75000"/>
                    <a:lumOff val="25000"/>
                  </a:schemeClr>
                </a:solidFill>
                <a:latin typeface="幼圆" panose="02010509060101010101" pitchFamily="49" charset="-122"/>
                <a:ea typeface="幼圆" panose="02010509060101010101" pitchFamily="49" charset="-122"/>
                <a:cs typeface="幼圆" panose="02010509060101010101" pitchFamily="49" charset="-122"/>
              </a:rPr>
              <a:t>当安全通道已被堵，救援人员又不能及时赶到的情况下，你可以迅速利用身边的绳索或床单、窗帘、衣服等自制简易救生绳，并用水打湿，从窗台或阳台沿绳缓滑到起火层下面的楼层或地面，安全逃生。</a:t>
            </a:r>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10"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2" name="图片 1"/>
          <p:cNvPicPr/>
          <p:nvPr userDrawn="1">
            <p:custDataLst>
              <p:tags r:id="rId3"/>
            </p:custDataLst>
          </p:nvPr>
        </p:nvPicPr>
        <p:blipFill>
          <a:blip r:embed="rId11"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pic>
        <p:nvPicPr>
          <p:cNvPr id="17" name="图片 16"/>
          <p:cNvPicPr>
            <a:picLocks noChangeAspect="1"/>
          </p:cNvPicPr>
          <p:nvPr>
            <p:custDataLst>
              <p:tags r:id="rId4"/>
            </p:custDataLst>
          </p:nvPr>
        </p:nvPicPr>
        <p:blipFill>
          <a:blip r:embed="rId12" cstate="email">
            <a:extLst>
              <a:ext uri="{28A0092B-C50C-407E-A947-70E740481C1C}">
                <a14:useLocalDpi xmlns:a14="http://schemas.microsoft.com/office/drawing/2010/main"/>
              </a:ext>
            </a:extLst>
          </a:blip>
          <a:srcRect/>
          <a:stretch>
            <a:fillRect/>
          </a:stretch>
        </p:blipFill>
        <p:spPr>
          <a:xfrm>
            <a:off x="7104380" y="2348865"/>
            <a:ext cx="4572000" cy="3429000"/>
          </a:xfrm>
          <a:custGeom>
            <a:avLst/>
            <a:gdLst>
              <a:gd name="connsiteX0" fmla="*/ 0 w 4252584"/>
              <a:gd name="connsiteY0" fmla="*/ 0 h 3189438"/>
              <a:gd name="connsiteX1" fmla="*/ 4252584 w 4252584"/>
              <a:gd name="connsiteY1" fmla="*/ 0 h 3189438"/>
              <a:gd name="connsiteX2" fmla="*/ 4252584 w 4252584"/>
              <a:gd name="connsiteY2" fmla="*/ 3189438 h 3189438"/>
              <a:gd name="connsiteX3" fmla="*/ 0 w 4252584"/>
              <a:gd name="connsiteY3" fmla="*/ 3189438 h 3189438"/>
            </a:gdLst>
            <a:ahLst/>
            <a:cxnLst>
              <a:cxn ang="0">
                <a:pos x="connsiteX0" y="connsiteY0"/>
              </a:cxn>
              <a:cxn ang="0">
                <a:pos x="connsiteX1" y="connsiteY1"/>
              </a:cxn>
              <a:cxn ang="0">
                <a:pos x="connsiteX2" y="connsiteY2"/>
              </a:cxn>
              <a:cxn ang="0">
                <a:pos x="connsiteX3" y="connsiteY3"/>
              </a:cxn>
            </a:cxnLst>
            <a:rect l="l" t="t" r="r" b="b"/>
            <a:pathLst>
              <a:path w="4252584" h="3189438">
                <a:moveTo>
                  <a:pt x="0" y="0"/>
                </a:moveTo>
                <a:lnTo>
                  <a:pt x="4252584" y="0"/>
                </a:lnTo>
                <a:lnTo>
                  <a:pt x="4252584" y="3189438"/>
                </a:lnTo>
                <a:lnTo>
                  <a:pt x="0" y="3189438"/>
                </a:lnTo>
                <a:close/>
              </a:path>
            </a:pathLst>
          </a:custGeom>
        </p:spPr>
      </p:pic>
      <p:sp>
        <p:nvSpPr>
          <p:cNvPr id="12" name="文本框 11"/>
          <p:cNvSpPr txBox="1"/>
          <p:nvPr>
            <p:custDataLst>
              <p:tags r:id="rId5"/>
            </p:custDataLst>
          </p:nvPr>
        </p:nvSpPr>
        <p:spPr>
          <a:xfrm>
            <a:off x="825497" y="1666418"/>
            <a:ext cx="5925299" cy="1276350"/>
          </a:xfrm>
          <a:prstGeom prst="rect">
            <a:avLst/>
          </a:prstGeom>
          <a:noFill/>
        </p:spPr>
        <p:txBody>
          <a:bodyPr wrap="square" bIns="0" rtlCol="0" anchor="b" anchorCtr="0">
            <a:spAutoFit/>
          </a:bodyPr>
          <a:lstStyle/>
          <a:p>
            <a:pPr marL="0" indent="0" algn="l">
              <a:lnSpc>
                <a:spcPct val="100000"/>
              </a:lnSpc>
              <a:spcBef>
                <a:spcPct val="0"/>
              </a:spcBef>
              <a:spcAft>
                <a:spcPct val="0"/>
              </a:spcAft>
              <a:buSzTx/>
              <a:buNone/>
            </a:pPr>
            <a:r>
              <a:rPr lang="zh-CN" altLang="en-US" sz="4000" b="1" spc="240" dirty="0">
                <a:solidFill>
                  <a:schemeClr val="accent1">
                    <a:lumMod val="50000"/>
                  </a:schemeClr>
                </a:solidFill>
                <a:latin typeface="幼圆" panose="02010509060101010101" pitchFamily="49" charset="-122"/>
                <a:ea typeface="幼圆" panose="02010509060101010101" pitchFamily="49" charset="-122"/>
                <a:cs typeface="幼圆" panose="02010509060101010101" pitchFamily="49" charset="-122"/>
              </a:rPr>
              <a:t>简易防护</a:t>
            </a:r>
            <a:br>
              <a:rPr lang="zh-CN" altLang="en-US" sz="4000" b="1" spc="240" dirty="0">
                <a:solidFill>
                  <a:schemeClr val="accent1">
                    <a:lumMod val="50000"/>
                  </a:schemeClr>
                </a:solidFill>
                <a:latin typeface="幼圆" panose="02010509060101010101" pitchFamily="49" charset="-122"/>
                <a:ea typeface="幼圆" panose="02010509060101010101" pitchFamily="49" charset="-122"/>
                <a:cs typeface="幼圆" panose="02010509060101010101" pitchFamily="49" charset="-122"/>
              </a:rPr>
            </a:br>
            <a:r>
              <a:rPr lang="zh-CN" altLang="en-US" sz="4000" b="1" spc="240" dirty="0">
                <a:solidFill>
                  <a:schemeClr val="accent1">
                    <a:lumMod val="50000"/>
                  </a:schemeClr>
                </a:solidFill>
                <a:latin typeface="幼圆" panose="02010509060101010101" pitchFamily="49" charset="-122"/>
                <a:ea typeface="幼圆" panose="02010509060101010101" pitchFamily="49" charset="-122"/>
                <a:cs typeface="幼圆" panose="02010509060101010101" pitchFamily="49" charset="-122"/>
              </a:rPr>
              <a:t>匍匐前进</a:t>
            </a:r>
          </a:p>
        </p:txBody>
      </p:sp>
      <p:sp>
        <p:nvSpPr>
          <p:cNvPr id="6" name="文本框 5"/>
          <p:cNvSpPr txBox="1"/>
          <p:nvPr>
            <p:custDataLst>
              <p:tags r:id="rId6"/>
            </p:custDataLst>
          </p:nvPr>
        </p:nvSpPr>
        <p:spPr>
          <a:xfrm>
            <a:off x="825498" y="3175000"/>
            <a:ext cx="5922435" cy="1595755"/>
          </a:xfrm>
          <a:prstGeom prst="rect">
            <a:avLst/>
          </a:prstGeom>
          <a:noFill/>
        </p:spPr>
        <p:txBody>
          <a:bodyPr wrap="square" tIns="0" rtlCol="0" anchor="t" anchorCtr="0">
            <a:spAutoFit/>
          </a:bodyPr>
          <a:lstStyle/>
          <a:p>
            <a:pPr marL="0" lvl="0" indent="0" algn="l">
              <a:lnSpc>
                <a:spcPct val="120000"/>
              </a:lnSpc>
              <a:spcBef>
                <a:spcPct val="0"/>
              </a:spcBef>
              <a:spcAft>
                <a:spcPts val="800"/>
              </a:spcAft>
              <a:buSzTx/>
              <a:buNone/>
            </a:pPr>
            <a:r>
              <a:rPr lang="zh-CN" altLang="en-US" sz="1400" spc="160" dirty="0">
                <a:solidFill>
                  <a:schemeClr val="dk1">
                    <a:lumMod val="75000"/>
                    <a:lumOff val="25000"/>
                  </a:schemeClr>
                </a:solidFill>
                <a:latin typeface="幼圆" panose="02010509060101010101" pitchFamily="49" charset="-122"/>
                <a:ea typeface="幼圆" panose="02010509060101010101" pitchFamily="49" charset="-122"/>
                <a:cs typeface="幼圆" panose="02010509060101010101" pitchFamily="49" charset="-122"/>
              </a:rPr>
              <a:t>逃生时经过充满烟雾的路线时，要防止烟雾中毒、预防窒息。为了防止火场浓烟呛入，可采用毛巾、口罩蒙鼻（8叠），匍匐撤离的办法。这是因为烟气较空气轻而飘于上部，贴近地面撤离是避免烟气吸入、滤去毒气的最佳方法。如必须穿过烟火封锁区时，可向头部、身上浇冷水或用湿毛巾、湿棉被、湿毯子等将头、身裹好，再冲出去。</a:t>
            </a:r>
          </a:p>
        </p:txBody>
      </p:sp>
      <p:sp>
        <p:nvSpPr>
          <p:cNvPr id="11" name="矩形 10"/>
          <p:cNvSpPr/>
          <p:nvPr>
            <p:custDataLst>
              <p:tags r:id="rId7"/>
            </p:custDataLst>
          </p:nvPr>
        </p:nvSpPr>
        <p:spPr>
          <a:xfrm rot="5400000">
            <a:off x="1130474" y="5728813"/>
            <a:ext cx="115146" cy="3683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endParaRPr lang="zh-CN" altLang="en-US" sz="1800">
              <a:solidFill>
                <a:schemeClr val="lt1"/>
              </a:solidFill>
              <a:latin typeface="幼圆" panose="02010509060101010101" pitchFamily="49" charset="-122"/>
              <a:ea typeface="幼圆" panose="02010509060101010101" pitchFamily="49" charset="-122"/>
            </a:endParaRPr>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11" cstate="email">
            <a:extLst>
              <a:ext uri="{28A0092B-C50C-407E-A947-70E740481C1C}">
                <a14:useLocalDpi xmlns:a14="http://schemas.microsoft.com/office/drawing/2010/main"/>
              </a:ext>
            </a:extLst>
          </a:blip>
          <a:stretch>
            <a:fillRect/>
          </a:stretch>
        </p:blipFill>
        <p:spPr>
          <a:xfrm>
            <a:off x="0" y="0"/>
            <a:ext cx="720090" cy="657473"/>
          </a:xfrm>
          <a:prstGeom prst="rect">
            <a:avLst/>
          </a:prstGeom>
        </p:spPr>
      </p:pic>
      <p:pic>
        <p:nvPicPr>
          <p:cNvPr id="6" name="图片 5"/>
          <p:cNvPicPr/>
          <p:nvPr userDrawn="1">
            <p:custDataLst>
              <p:tags r:id="rId3"/>
            </p:custDataLst>
          </p:nvPr>
        </p:nvPicPr>
        <p:blipFill>
          <a:blip r:embed="rId12" cstate="email">
            <a:extLst>
              <a:ext uri="{28A0092B-C50C-407E-A947-70E740481C1C}">
                <a14:useLocalDpi xmlns:a14="http://schemas.microsoft.com/office/drawing/2010/main"/>
              </a:ext>
            </a:extLst>
          </a:blip>
          <a:stretch>
            <a:fillRect/>
          </a:stretch>
        </p:blipFill>
        <p:spPr>
          <a:xfrm>
            <a:off x="11471910" y="6118316"/>
            <a:ext cx="720090" cy="739684"/>
          </a:xfrm>
          <a:prstGeom prst="rect">
            <a:avLst/>
          </a:prstGeom>
        </p:spPr>
      </p:pic>
      <p:sp>
        <p:nvSpPr>
          <p:cNvPr id="12" name="文本框 11"/>
          <p:cNvSpPr txBox="1"/>
          <p:nvPr>
            <p:custDataLst>
              <p:tags r:id="rId4"/>
            </p:custDataLst>
          </p:nvPr>
        </p:nvSpPr>
        <p:spPr>
          <a:xfrm>
            <a:off x="6328667" y="1403927"/>
            <a:ext cx="3500583" cy="1076325"/>
          </a:xfrm>
          <a:prstGeom prst="rect">
            <a:avLst/>
          </a:prstGeom>
          <a:noFill/>
        </p:spPr>
        <p:txBody>
          <a:bodyPr wrap="square" lIns="90000" tIns="46800" rIns="90000" bIns="46800" rtlCol="0">
            <a:normAutofit/>
          </a:bodyPr>
          <a:lstStyle/>
          <a:p>
            <a:pPr marL="0" indent="0" algn="l" defTabSz="685800">
              <a:lnSpc>
                <a:spcPct val="100000"/>
              </a:lnSpc>
              <a:spcBef>
                <a:spcPct val="0"/>
              </a:spcBef>
              <a:spcAft>
                <a:spcPct val="0"/>
              </a:spcAft>
              <a:buSzTx/>
              <a:buNone/>
            </a:pPr>
            <a:r>
              <a:rPr lang="zh-CN" altLang="en-US" sz="3200" b="1" spc="160" dirty="0">
                <a:solidFill>
                  <a:schemeClr val="accent1">
                    <a:lumMod val="50000"/>
                  </a:schemeClr>
                </a:solidFill>
                <a:latin typeface="幼圆" panose="02010509060101010101" pitchFamily="49" charset="-122"/>
                <a:ea typeface="+mj-ea"/>
                <a:cs typeface="幼圆" panose="02010509060101010101" pitchFamily="49" charset="-122"/>
              </a:rPr>
              <a:t>正确求救</a:t>
            </a:r>
            <a:br>
              <a:rPr lang="zh-CN" altLang="en-US" sz="3200" b="1" spc="160" dirty="0">
                <a:solidFill>
                  <a:schemeClr val="accent1">
                    <a:lumMod val="50000"/>
                  </a:schemeClr>
                </a:solidFill>
                <a:latin typeface="幼圆" panose="02010509060101010101" pitchFamily="49" charset="-122"/>
                <a:ea typeface="+mj-ea"/>
                <a:cs typeface="幼圆" panose="02010509060101010101" pitchFamily="49" charset="-122"/>
              </a:rPr>
            </a:br>
            <a:r>
              <a:rPr lang="zh-CN" altLang="en-US" sz="3200" b="1" spc="160" dirty="0">
                <a:solidFill>
                  <a:schemeClr val="accent1">
                    <a:lumMod val="50000"/>
                  </a:schemeClr>
                </a:solidFill>
                <a:latin typeface="幼圆" panose="02010509060101010101" pitchFamily="49" charset="-122"/>
                <a:ea typeface="+mj-ea"/>
                <a:cs typeface="幼圆" panose="02010509060101010101" pitchFamily="49" charset="-122"/>
              </a:rPr>
              <a:t>争取外援</a:t>
            </a:r>
          </a:p>
        </p:txBody>
      </p:sp>
      <p:cxnSp>
        <p:nvCxnSpPr>
          <p:cNvPr id="14" name="直接连接符 13"/>
          <p:cNvCxnSpPr/>
          <p:nvPr>
            <p:custDataLst>
              <p:tags r:id="rId5"/>
            </p:custDataLst>
          </p:nvPr>
        </p:nvCxnSpPr>
        <p:spPr>
          <a:xfrm flipH="1">
            <a:off x="5880700" y="1403927"/>
            <a:ext cx="0" cy="4171373"/>
          </a:xfrm>
          <a:prstGeom prst="line">
            <a:avLst/>
          </a:prstGeom>
          <a:ln>
            <a:solidFill>
              <a:schemeClr val="accent4">
                <a:lumMod val="50000"/>
              </a:schemeClr>
            </a:solidFill>
          </a:ln>
        </p:spPr>
        <p:style>
          <a:lnRef idx="3">
            <a:schemeClr val="accent6"/>
          </a:lnRef>
          <a:fillRef idx="0">
            <a:schemeClr val="accent6"/>
          </a:fillRef>
          <a:effectRef idx="2">
            <a:schemeClr val="accent6"/>
          </a:effectRef>
          <a:fontRef idx="minor">
            <a:schemeClr val="tx1"/>
          </a:fontRef>
        </p:style>
      </p:cxnSp>
      <p:pic>
        <p:nvPicPr>
          <p:cNvPr id="17" name="图片 16"/>
          <p:cNvPicPr>
            <a:picLocks noChangeAspect="1"/>
          </p:cNvPicPr>
          <p:nvPr>
            <p:custDataLst>
              <p:tags r:id="rId6"/>
            </p:custDataLst>
          </p:nvPr>
        </p:nvPicPr>
        <p:blipFill>
          <a:blip r:embed="rId13" cstate="email">
            <a:extLst>
              <a:ext uri="{28A0092B-C50C-407E-A947-70E740481C1C}">
                <a14:useLocalDpi xmlns:a14="http://schemas.microsoft.com/office/drawing/2010/main"/>
              </a:ext>
            </a:extLst>
          </a:blip>
          <a:srcRect/>
          <a:stretch>
            <a:fillRect/>
          </a:stretch>
        </p:blipFill>
        <p:spPr>
          <a:xfrm>
            <a:off x="980696" y="828761"/>
            <a:ext cx="4320977" cy="2600239"/>
          </a:xfrm>
          <a:prstGeom prst="rect">
            <a:avLst/>
          </a:prstGeom>
        </p:spPr>
      </p:pic>
      <p:pic>
        <p:nvPicPr>
          <p:cNvPr id="19" name="图片 18"/>
          <p:cNvPicPr>
            <a:picLocks noChangeAspect="1"/>
          </p:cNvPicPr>
          <p:nvPr>
            <p:custDataLst>
              <p:tags r:id="rId7"/>
            </p:custDataLst>
          </p:nvPr>
        </p:nvPicPr>
        <p:blipFill>
          <a:blip r:embed="rId14" cstate="email">
            <a:extLst>
              <a:ext uri="{28A0092B-C50C-407E-A947-70E740481C1C}">
                <a14:useLocalDpi xmlns:a14="http://schemas.microsoft.com/office/drawing/2010/main"/>
              </a:ext>
            </a:extLst>
          </a:blip>
          <a:srcRect/>
          <a:stretch>
            <a:fillRect/>
          </a:stretch>
        </p:blipFill>
        <p:spPr>
          <a:xfrm>
            <a:off x="980697" y="3535095"/>
            <a:ext cx="4300244" cy="2040205"/>
          </a:xfrm>
          <a:prstGeom prst="rect">
            <a:avLst/>
          </a:prstGeom>
        </p:spPr>
      </p:pic>
      <p:sp>
        <p:nvSpPr>
          <p:cNvPr id="8" name="文本框 17"/>
          <p:cNvSpPr txBox="1"/>
          <p:nvPr>
            <p:custDataLst>
              <p:tags r:id="rId8"/>
            </p:custDataLst>
          </p:nvPr>
        </p:nvSpPr>
        <p:spPr>
          <a:xfrm>
            <a:off x="6328667" y="2801442"/>
            <a:ext cx="4958170" cy="2773858"/>
          </a:xfrm>
          <a:prstGeom prst="rect">
            <a:avLst/>
          </a:prstGeom>
        </p:spPr>
        <p:txBody>
          <a:bodyPr vert="horz" lIns="90000" tIns="46800" rIns="90000" bIns="46800" rtlCol="0">
            <a:normAutofit/>
          </a:bodyPr>
          <a:lstStyle>
            <a:defPPr>
              <a:defRPr lang="zh-CN"/>
            </a:defPPr>
            <a:lvl1pPr indent="0" algn="ctr" defTabSz="913765">
              <a:spcBef>
                <a:spcPct val="20000"/>
              </a:spcBef>
              <a:buFont typeface="Arial" panose="020B0604020202020204" pitchFamily="34" charset="0"/>
              <a:buNone/>
              <a:defRPr>
                <a:solidFill>
                  <a:schemeClr val="bg1">
                    <a:lumMod val="65000"/>
                  </a:schemeClr>
                </a:solidFill>
                <a:latin typeface="+mj-lt"/>
              </a:defRPr>
            </a:lvl1pPr>
            <a:lvl2pPr marL="742950" indent="-285750">
              <a:spcBef>
                <a:spcPct val="20000"/>
              </a:spcBef>
              <a:buFont typeface="Arial" panose="020B0604020202020204" pitchFamily="34" charset="0"/>
              <a:buChar char="–"/>
              <a:defRPr sz="1200">
                <a:solidFill>
                  <a:schemeClr val="bg1">
                    <a:lumMod val="65000"/>
                  </a:schemeClr>
                </a:solidFill>
              </a:defRPr>
            </a:lvl2pPr>
            <a:lvl3pPr marL="1143000" indent="-228600">
              <a:spcBef>
                <a:spcPct val="20000"/>
              </a:spcBef>
              <a:buFont typeface="Arial" panose="020B0604020202020204" pitchFamily="34" charset="0"/>
              <a:buChar char="•"/>
              <a:defRPr sz="1100">
                <a:solidFill>
                  <a:schemeClr val="bg1">
                    <a:lumMod val="65000"/>
                  </a:schemeClr>
                </a:solidFill>
              </a:defRPr>
            </a:lvl3pPr>
            <a:lvl4pPr marL="1600200" indent="-228600">
              <a:spcBef>
                <a:spcPct val="20000"/>
              </a:spcBef>
              <a:buFont typeface="Arial" panose="020B0604020202020204" pitchFamily="34" charset="0"/>
              <a:buChar char="–"/>
              <a:defRPr sz="1050">
                <a:solidFill>
                  <a:schemeClr val="bg1">
                    <a:lumMod val="65000"/>
                  </a:schemeClr>
                </a:solidFill>
              </a:defRPr>
            </a:lvl4pPr>
            <a:lvl5pPr marL="2057400" indent="-228600">
              <a:spcBef>
                <a:spcPct val="20000"/>
              </a:spcBef>
              <a:buFont typeface="Arial" panose="020B0604020202020204" pitchFamily="34" charset="0"/>
              <a:buChar char="»"/>
              <a:defRPr sz="1050">
                <a:solidFill>
                  <a:schemeClr val="bg1">
                    <a:lumMod val="65000"/>
                  </a:schemeClr>
                </a:solidFill>
              </a:defRPr>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marL="0" lvl="0" indent="0" algn="l" defTabSz="685165">
              <a:lnSpc>
                <a:spcPct val="120000"/>
              </a:lnSpc>
              <a:spcBef>
                <a:spcPct val="0"/>
              </a:spcBef>
              <a:spcAft>
                <a:spcPts val="800"/>
              </a:spcAft>
              <a:buSzTx/>
              <a:buNone/>
            </a:pPr>
            <a:r>
              <a:rPr lang="zh-CN" altLang="en-US" sz="2000" spc="120" dirty="0">
                <a:solidFill>
                  <a:schemeClr val="dk1"/>
                </a:solidFill>
                <a:latin typeface="幼圆" panose="02010509060101010101" pitchFamily="49" charset="-122"/>
                <a:ea typeface="幼圆" panose="02010509060101010101" pitchFamily="49" charset="-122"/>
              </a:rPr>
              <a:t>被烟火围困暂时无法逃离的人员，应尽量呆在阳台、窗口等易于被人发现和能避免烟火近身的地方。在白天，可以向窗外晃动鲜艳衣物，或外抛轻型晃眼的东西；在晚上即可以用手电筒不停地在窗口闪动或者敲击东西，及时发出有效的求救信号，引起救援者的注意。</a:t>
            </a:r>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102.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757c8069be4861f5f86138"/>
  <p:tag name="KSO_WM_CHIP_XID" val="5e757c8069be4861f5f86139"/>
  <p:tag name="KSO_WM_TAG_VERSION" val="1.0"/>
  <p:tag name="KSO_WM_TEMPLATE_ASSEMBLE_GROUPID" val="5ee986149390e3092d7977ce"/>
  <p:tag name="KSO_WM_TEMPLATE_ASSEMBLE_XID" val="5ee986149390e3092d7977ce"/>
  <p:tag name="KSO_WM_TEMPLATE_CATEGORY" val="diagram"/>
  <p:tag name="KSO_WM_TEMPLATE_INDEX" val="20207607"/>
  <p:tag name="KSO_WM_UNIT_BLOCK" val="0"/>
  <p:tag name="KSO_WM_UNIT_COMPATIBLE" val="0"/>
  <p:tag name="KSO_WM_UNIT_DECORATE_INFO" val="{&quot;DecorateInfoX&quot;:{&quot;IsLeft&quot;:false,&quot;IsRight&quot;:false,&quot;IsAbs&quot;:false},&quot;DecorateInfoY&quot;:{&quot;IsTop&quot;:false,&quot;IsBottom&quot;:false,&quot;IsAbs&quot;:false},&quot;DecorateInfoW&quot;:{&quot;IsAbs&quot;:true},&quot;DecorateInfoH&quot;:{&quot;IsAbs&quot;:true}}"/>
  <p:tag name="KSO_WM_UNIT_DIAGRAM_ISNUMVISUAL" val="0"/>
  <p:tag name="KSO_WM_UNIT_DIAGRAM_ISREFERUNIT" val="0"/>
  <p:tag name="KSO_WM_UNIT_FILL_BACK_SCHEMECOLOR_INDEX" val="14"/>
  <p:tag name="KSO_WM_UNIT_FILL_BACK_SCHEMECOLOR_INDEX_BRIGHTNESS" val="0"/>
  <p:tag name="KSO_WM_UNIT_FILL_FORE_SCHEMECOLOR_INDEX" val="5"/>
  <p:tag name="KSO_WM_UNIT_FILL_FORE_SCHEMECOLOR_INDEX_BRIGHTNESS" val="0.8"/>
  <p:tag name="KSO_WM_UNIT_FILL_TYPE" val="2"/>
  <p:tag name="KSO_WM_UNIT_HIGHLIGHT" val="0"/>
  <p:tag name="KSO_WM_UNIT_ID" val="diagram20207607_1*i*1"/>
  <p:tag name="KSO_WM_UNIT_INDEX" val="1"/>
  <p:tag name="KSO_WM_UNIT_LAYERLEVEL" val="1"/>
  <p:tag name="KSO_WM_UNIT_SM_LIMIT_TYPE" val="1"/>
  <p:tag name="KSO_WM_UNIT_TEXT_FILL_FORE_SCHEMECOLOR_INDEX" val="2"/>
  <p:tag name="KSO_WM_UNIT_TEXT_FILL_FORE_SCHEMECOLOR_INDEX_BRIGHTNESS" val="0"/>
  <p:tag name="KSO_WM_UNIT_TEXT_FILL_TYPE" val="1"/>
  <p:tag name="KSO_WM_UNIT_TYPE" val="i"/>
  <p:tag name="KSO_WM_UNIT_VALUE" val="423"/>
</p:tagLst>
</file>

<file path=ppt/tags/tag103.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757c8069be4861f5f86138"/>
  <p:tag name="KSO_WM_CHIP_XID" val="5e757c8069be4861f5f86139"/>
  <p:tag name="KSO_WM_TAG_VERSION" val="1.0"/>
  <p:tag name="KSO_WM_TEMPLATE_ASSEMBLE_GROUPID" val="5ee986149390e3092d7977ce"/>
  <p:tag name="KSO_WM_TEMPLATE_ASSEMBLE_XID" val="5ee986149390e3092d7977ce"/>
  <p:tag name="KSO_WM_TEMPLATE_CATEGORY" val="diagram"/>
  <p:tag name="KSO_WM_TEMPLATE_INDEX" val="20207607"/>
  <p:tag name="KSO_WM_UNIT_BLOCK" val="0"/>
  <p:tag name="KSO_WM_UNIT_COMPATIBLE" val="0"/>
  <p:tag name="KSO_WM_UNIT_DECORATE_INFO" val="{&quot;DecorateInfoX&quot;:{&quot;IsLeft&quot;:false,&quot;IsRight&quot;:false,&quot;IsAbs&quot;:false},&quot;DecorateInfoY&quot;:{&quot;IsTop&quot;:false,&quot;IsBottom&quot;:false,&quot;IsAbs&quot;:false},&quot;DecorateInfoW&quot;:{&quot;IsAbs&quot;:true},&quot;DecorateInfoH&quot;:{&quot;IsAbs&quot;:true}}"/>
  <p:tag name="KSO_WM_UNIT_DIAGRAM_ISNUMVISUAL" val="0"/>
  <p:tag name="KSO_WM_UNIT_DIAGRAM_ISREFERUNIT" val="0"/>
  <p:tag name="KSO_WM_UNIT_FILL_FORE_SCHEMECOLOR_INDEX" val="5"/>
  <p:tag name="KSO_WM_UNIT_FILL_FORE_SCHEMECOLOR_INDEX_BRIGHTNESS" val="0.8"/>
  <p:tag name="KSO_WM_UNIT_FILL_TYPE" val="1"/>
  <p:tag name="KSO_WM_UNIT_HIGHLIGHT" val="0"/>
  <p:tag name="KSO_WM_UNIT_ID" val="diagram20207607_1*i*2"/>
  <p:tag name="KSO_WM_UNIT_INDEX" val="2"/>
  <p:tag name="KSO_WM_UNIT_LAYERLEVEL" val="1"/>
  <p:tag name="KSO_WM_UNIT_SM_LIMIT_TYPE" val="1"/>
  <p:tag name="KSO_WM_UNIT_TEXT_FILL_FORE_SCHEMECOLOR_INDEX" val="2"/>
  <p:tag name="KSO_WM_UNIT_TEXT_FILL_FORE_SCHEMECOLOR_INDEX_BRIGHTNESS" val="0"/>
  <p:tag name="KSO_WM_UNIT_TEXT_FILL_TYPE" val="1"/>
  <p:tag name="KSO_WM_UNIT_TYPE" val="i"/>
  <p:tag name="KSO_WM_UNIT_VALUE" val="8"/>
</p:tagLst>
</file>

<file path=ppt/tags/tag104.xml><?xml version="1.0" encoding="utf-8"?>
<p:tagLst xmlns:a="http://schemas.openxmlformats.org/drawingml/2006/main" xmlns:r="http://schemas.openxmlformats.org/officeDocument/2006/relationships" xmlns:p="http://schemas.openxmlformats.org/presentationml/2006/main">
  <p:tag name="KSO_WM_ASSEMBLE_CHIP_INDEX" val="75aa8aa4773f48f188105cb45ada8ec2"/>
  <p:tag name="KSO_WM_BEAUTIFY_FLAG" val="#wm#"/>
  <p:tag name="KSO_WM_CHIP_GROUPID" val="5e7881253197e252a37019b5"/>
  <p:tag name="KSO_WM_CHIP_XID" val="5e7881253197e252a37019b6"/>
  <p:tag name="KSO_WM_TAG_VERSION" val="1.0"/>
  <p:tag name="KSO_WM_TEMPLATE_ASSEMBLE_GROUPID" val="5ee986149390e3092d7977ce"/>
  <p:tag name="KSO_WM_TEMPLATE_ASSEMBLE_XID" val="5ee986149390e3092d7977ce"/>
  <p:tag name="KSO_WM_TEMPLATE_CATEGORY" val="diagram"/>
  <p:tag name="KSO_WM_TEMPLATE_INDEX" val="20207607"/>
  <p:tag name="KSO_WM_UNIT_BLOCK" val="0"/>
  <p:tag name="KSO_WM_UNIT_COMPATIBLE" val="0"/>
  <p:tag name="KSO_WM_UNIT_DEC_AREA_ID" val="78b294dcdfae473aa2074f2a3ff03030"/>
  <p:tag name="KSO_WM_UNIT_DEFAULT_FONT" val="24;44;4"/>
  <p:tag name="KSO_WM_UNIT_DIAGRAM_ISNUMVISUAL" val="0"/>
  <p:tag name="KSO_WM_UNIT_DIAGRAM_ISREFERUNIT" val="0"/>
  <p:tag name="KSO_WM_UNIT_HIGHLIGHT" val="0"/>
  <p:tag name="KSO_WM_UNIT_ID" val="diagram20207607_1*a*1"/>
  <p:tag name="KSO_WM_UNIT_INDEX" val="1"/>
  <p:tag name="KSO_WM_UNIT_ISCONTENTSTITLE" val="0"/>
  <p:tag name="KSO_WM_UNIT_ISNUMDGMTITLE" val="0"/>
  <p:tag name="KSO_WM_UNIT_LAYERLEVEL" val="1"/>
  <p:tag name="KSO_WM_UNIT_NOCLEAR" val="0"/>
  <p:tag name="KSO_WM_UNIT_PRESET_TEXT" val="单击此处添加大标题内容"/>
  <p:tag name="KSO_WM_UNIT_SHOW_EDIT_AREA_INDICATION" val="1"/>
  <p:tag name="KSO_WM_UNIT_TEXT_FILL_FORE_SCHEMECOLOR_INDEX" val="13"/>
  <p:tag name="KSO_WM_UNIT_TEXT_FILL_FORE_SCHEMECOLOR_INDEX_BRIGHTNESS" val="0"/>
  <p:tag name="KSO_WM_UNIT_TEXT_FILL_TYPE" val="1"/>
  <p:tag name="KSO_WM_UNIT_TYPE" val="a"/>
  <p:tag name="KSO_WM_UNIT_VALUE" val="36"/>
</p:tagLst>
</file>

<file path=ppt/tags/tag105.xml><?xml version="1.0" encoding="utf-8"?>
<p:tagLst xmlns:a="http://schemas.openxmlformats.org/drawingml/2006/main" xmlns:r="http://schemas.openxmlformats.org/officeDocument/2006/relationships" xmlns:p="http://schemas.openxmlformats.org/presentationml/2006/main">
  <p:tag name="KSO_WM_ASSEMBLE_CHIP_INDEX" val="d87d0ab90b0346f3b7e3404612c547d3"/>
  <p:tag name="KSO_WM_BEAUTIFY_FLAG" val="#wm#"/>
  <p:tag name="KSO_WM_CHIP_GROUPID" val="5e7310da9a230a26b9e88a19"/>
  <p:tag name="KSO_WM_CHIP_XID" val="5e7310da9a230a26b9e88a1a"/>
  <p:tag name="KSO_WM_TAG_VERSION" val="1.0"/>
  <p:tag name="KSO_WM_TEMPLATE_ASSEMBLE_GROUPID" val="5ee986149390e3092d7977ce"/>
  <p:tag name="KSO_WM_TEMPLATE_ASSEMBLE_XID" val="5ee986149390e3092d7977ce"/>
  <p:tag name="KSO_WM_TEMPLATE_CATEGORY" val="diagram"/>
  <p:tag name="KSO_WM_TEMPLATE_INDEX" val="20207607"/>
  <p:tag name="KSO_WM_UNIT_COMPATIBLE" val="0"/>
  <p:tag name="KSO_WM_UNIT_DEC_AREA_ID" val="8de81cc6ea264345b3b91524b58d055d"/>
  <p:tag name="KSO_WM_UNIT_DIAGRAM_ISNUMVISUAL" val="0"/>
  <p:tag name="KSO_WM_UNIT_DIAGRAM_ISREFERUNIT" val="0"/>
  <p:tag name="KSO_WM_UNIT_HIGHLIGHT" val="0"/>
  <p:tag name="KSO_WM_UNIT_ID" val="diagram20207607_1*d*1"/>
  <p:tag name="KSO_WM_UNIT_INDEX" val="1"/>
  <p:tag name="KSO_WM_UNIT_LAYERLEVEL" val="1"/>
  <p:tag name="KSO_WM_UNIT_SUPPORT_UNIT_TYPE" val="[&quot;θ&quot;]"/>
  <p:tag name="KSO_WM_UNIT_TYPE" val="d"/>
  <p:tag name="KSO_WM_UNIT_VALUE" val="1058*1438"/>
</p:tagLst>
</file>

<file path=ppt/tags/tag106.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fill_id&quot;:&quot;722accd572074b41a2d4cf8c733c9957&quot;,&quot;fill_align&quot;:&quot;lb&quot;,&quot;text_align&quot;:&quot;lb&quot;,&quot;text_direction&quot;:&quot;horizontal&quot;,&quot;chip_types&quot;:[&quot;header&quot;]},{&quot;fill_id&quot;:&quot;164c300f690d423ab1b6e3b65edb0bf9&quot;,&quot;fill_align&quot;:&quot;lt&quot;,&quot;text_align&quot;:&quot;lt&quot;,&quot;text_direction&quot;:&quot;horizontal&quot;,&quot;chip_types&quot;:[&quot;text&quot;]},{&quot;fill_id&quot;:&quot;e836bed5e59843b5bc0179a1591ebf37&quot;,&quot;fill_align&quot;:&quot;lm&quot;,&quot;text_align&quot;:&quot;lm&quot;,&quot;text_direction&quot;:&quot;horizontal&quot;,&quot;chip_types&quot;:[&quot;pictext&quot;,&quot;text&quot;,&quot;picture&quot;,&quot;chart&quot;,&quot;table&quot;,&quot;video&quot;],&quot;support_features&quot;:[&quot;collage&quot;,&quot;carousel&quot;,&quot;creativecrop&quot;]}]]"/>
  <p:tag name="KSO_WM_CHIP_GROUPID" val="5ed8af63afe44fab1839bf75"/>
  <p:tag name="KSO_WM_CHIP_INFOS" val="{&quot;type&quot;:&quot;0&quot;,&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cf2eb4ddc3daf3fef3fbc5"/>
  <p:tag name="KSO_WM_SLIDE_BACKGROUND" val="[&quot;general&quot;,&quot;frame&quot;]"/>
  <p:tag name="KSO_WM_SLIDE_BACKGROUND_TYPE" val="frame"/>
  <p:tag name="KSO_WM_SLIDE_BK_DARK_LIGHT" val="2"/>
  <p:tag name="KSO_WM_SLIDE_CAN_ADD_NAVIGATION" val="1"/>
  <p:tag name="KSO_WM_SLIDE_ID" val="diagram20211979_1"/>
  <p:tag name="KSO_WM_SLIDE_INDEX" val="1"/>
  <p:tag name="KSO_WM_SLIDE_ITEM_CNT" val="0"/>
  <p:tag name="KSO_WM_SLIDE_LAYOUT" val="a_d_f"/>
  <p:tag name="KSO_WM_SLIDE_LAYOUT_CNT" val="1_1_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5:29:20&quot;,&quot;maxSize&quot;:{&quot;size1&quot;:57.499651114145912},&quot;minSize&quot;:{&quot;size1&quot;:43.79965111414591},&quot;normalSize&quot;:{&quot;size1&quot;:57.499651114145912},&quot;subLayout&quot;:[{&quot;id&quot;:&quot;2021-04-01T15:29:20&quot;,&quot;maxSize&quot;:{&quot;size1&quot;:66.700000000000003},&quot;minSize&quot;:{&quot;size1&quot;:24.399999999999999},&quot;normalSize&quot;:{&quot;size1&quot;:26.199999999999996},&quot;subLayout&quot;:[{&quot;id&quot;:&quot;2021-04-01T15:29:20&quot;,&quot;margin&quot;:{&quot;bottom&quot;:0,&quot;left&quot;:2.5399999618530273,&quot;right&quot;:0,&quot;top&quot;:2.5399999618530273},&quot;type&quot;:0},{&quot;id&quot;:&quot;2021-04-01T15:29:20&quot;,&quot;margin&quot;:{&quot;bottom&quot;:2.5399999618530273,&quot;left&quot;:2.5399999618530273,&quot;right&quot;:0,&quot;top&quot;:0.84700000286102295},&quot;type&quot;:0}],&quot;type&quot;:0},{&quot;id&quot;:&quot;2021-04-01T15:29:20&quot;,&quot;margin&quot;:{&quot;bottom&quot;:2.5399999618530273,&quot;left&quot;:1.2699999809265137,&quot;right&quot;:2.5399999618530273,&quot;top&quot;:2.5399999618530273},&quot;type&quot;:0}],&quot;type&quot;:0}"/>
  <p:tag name="KSO_WM_SLIDE_POSITION" val="72*72"/>
  <p:tag name="KSO_WM_SLIDE_RATIO" val="1.777778"/>
  <p:tag name="KSO_WM_SLIDE_SIZE" val="816*396"/>
  <p:tag name="KSO_WM_SLIDE_SUBTYPE" val="picTxt"/>
  <p:tag name="KSO_WM_SLIDE_SUPPORT_FEATURE_TYPE" val="7"/>
  <p:tag name="KSO_WM_SLIDE_TYPE" val="text"/>
  <p:tag name="KSO_WM_TAG_VERSION" val="1.0"/>
  <p:tag name="KSO_WM_TEMPLATE_ASSEMBLE_GROUPID" val="60656f204054ed1e2fb803d3"/>
  <p:tag name="KSO_WM_TEMPLATE_ASSEMBLE_XID" val="60656f204054ed1e2fb803d3"/>
  <p:tag name="KSO_WM_TEMPLATE_CATEGORY" val="diagram"/>
  <p:tag name="KSO_WM_TEMPLATE_COLOR_TYPE" val="1"/>
  <p:tag name="KSO_WM_TEMPLATE_INDEX" val="20211979"/>
  <p:tag name="KSO_WM_TEMPLATE_MASTER_TYPE" val="0"/>
  <p:tag name="KSO_WM_TEMPLATE_SUBCATEGORY" val="21"/>
</p:tagLst>
</file>

<file path=ppt/tags/tag10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5"/>
  <p:tag name="KSO_WM_UNIT_FILL_FORE_SCHEMECOLOR_INDEX_BRIGHTNESS" val="0"/>
  <p:tag name="KSO_WM_UNIT_FILL_TYPE" val="1"/>
  <p:tag name="KSO_WM_UNIT_HIGHLIGHT" val="0"/>
  <p:tag name="KSO_WM_UNIT_ID" val="_13*i*0"/>
  <p:tag name="KSO_WM_UNIT_INDEX" val="0"/>
  <p:tag name="KSO_WM_UNIT_LAYERLEVEL" val="1"/>
  <p:tag name="KSO_WM_UNIT_SUBTYPE" val="h"/>
  <p:tag name="KSO_WM_UNIT_TEXT_FILL_FORE_SCHEMECOLOR_INDEX" val="2"/>
  <p:tag name="KSO_WM_UNIT_TEXT_FILL_FORE_SCHEMECOLOR_INDEX_BRIGHTNESS" val="0"/>
  <p:tag name="KSO_WM_UNIT_TEXT_FILL_TYPE" val="1"/>
  <p:tag name="KSO_WM_UNIT_TYPE" val="i"/>
</p:tagLst>
</file>

<file path=ppt/tags/tag10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 name="KSO_WM_UNIT_TYPE" val="i"/>
</p:tagLst>
</file>

<file path=ppt/tags/tag10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 name="KSO_WM_UNIT_TYPE" val="i"/>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KSO_WM_ASSEMBLE_CHIP_INDEX" val="b0ccb3fae6184d48a2476256fbef7dc3"/>
  <p:tag name="KSO_WM_BEAUTIFY_FLAG" val="#wm#"/>
  <p:tag name="KSO_WM_CHIP_FILLAREA_FILL_RULE" val="{&quot;fill_align&quot;:&quot;lb&quot;,&quot;fill_mode&quot;:&quot;full&quot;,&quot;sacle_strategy&quot;:&quot;smart&quot;}"/>
  <p:tag name="KSO_WM_CHIP_GROUPID" val="5e7881253197e252a37019b5"/>
  <p:tag name="KSO_WM_CHIP_XID" val="5e7881253197e252a37019b6"/>
  <p:tag name="KSO_WM_TAG_VERSION" val="1.0"/>
  <p:tag name="KSO_WM_TEMPLATE_ASSEMBLE_GROUPID" val="60656f204054ed1e2fb803d3"/>
  <p:tag name="KSO_WM_TEMPLATE_ASSEMBLE_XID" val="60656f204054ed1e2fb803d3"/>
  <p:tag name="KSO_WM_TEMPLATE_CATEGORY" val="diagram"/>
  <p:tag name="KSO_WM_TEMPLATE_INDEX" val="20211979"/>
  <p:tag name="KSO_WM_UNIT_BLOCK" val="0"/>
  <p:tag name="KSO_WM_UNIT_COMPATIBLE" val="0"/>
  <p:tag name="KSO_WM_UNIT_DEC_AREA_ID" val="c12dadd194f34462baae2f858a77e68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24;44;4"/>
  <p:tag name="KSO_WM_UNIT_DIAGRAM_ISNUMVISUAL" val="0"/>
  <p:tag name="KSO_WM_UNIT_DIAGRAM_ISREFERUNIT" val="0"/>
  <p:tag name="KSO_WM_UNIT_HIGHLIGHT" val="0"/>
  <p:tag name="KSO_WM_UNIT_ID" val="diagram20211979_1*a*1"/>
  <p:tag name="KSO_WM_UNIT_INDEX" val="1"/>
  <p:tag name="KSO_WM_UNIT_ISCONTENTSTITLE" val="0"/>
  <p:tag name="KSO_WM_UNIT_ISNUMDGMTITLE" val="0"/>
  <p:tag name="KSO_WM_UNIT_LAYERLEVEL" val="1"/>
  <p:tag name="KSO_WM_UNIT_NOCLEAR" val="0"/>
  <p:tag name="KSO_WM_UNIT_PRESET_TEXT" val="单击添加大标题"/>
  <p:tag name="KSO_WM_UNIT_SHOW_EDIT_AREA_INDICATION" val="1"/>
  <p:tag name="KSO_WM_UNIT_SM_LIMIT_TYPE" val="2"/>
  <p:tag name="KSO_WM_UNIT_TEXT_FILL_FORE_SCHEMECOLOR_INDEX" val="13"/>
  <p:tag name="KSO_WM_UNIT_TEXT_FILL_FORE_SCHEMECOLOR_INDEX_BRIGHTNESS" val="0"/>
  <p:tag name="KSO_WM_UNIT_TEXT_FILL_TYPE" val="1"/>
  <p:tag name="KSO_WM_UNIT_TYPE" val="a"/>
  <p:tag name="KSO_WM_UNIT_VALUE" val="13"/>
</p:tagLst>
</file>

<file path=ppt/tags/tag111.xml><?xml version="1.0" encoding="utf-8"?>
<p:tagLst xmlns:a="http://schemas.openxmlformats.org/drawingml/2006/main" xmlns:r="http://schemas.openxmlformats.org/officeDocument/2006/relationships" xmlns:p="http://schemas.openxmlformats.org/presentationml/2006/main">
  <p:tag name="KSO_WM_ASSEMBLE_CHIP_INDEX" val="8b282a935caa418eaf9cabfd6f925442"/>
  <p:tag name="KSO_WM_BEAUTIFY_FLAG" val="#wm#"/>
  <p:tag name="KSO_WM_CHIP_FILLAREA_FILL_RULE" val="{&quot;fill_align&quot;:&quot;lt&quot;,&quot;fill_mode&quot;:&quot;full&quot;,&quot;sacle_strategy&quot;:&quot;smart&quot;}"/>
  <p:tag name="KSO_WM_CHIP_GROUPID" val="5e6b05596848fb12bee65ac8"/>
  <p:tag name="KSO_WM_CHIP_XID" val="5e6b05596848fb12bee65aca"/>
  <p:tag name="KSO_WM_TAG_VERSION" val="1.0"/>
  <p:tag name="KSO_WM_TEMPLATE_ASSEMBLE_GROUPID" val="60656f204054ed1e2fb803d3"/>
  <p:tag name="KSO_WM_TEMPLATE_ASSEMBLE_XID" val="60656f204054ed1e2fb803d3"/>
  <p:tag name="KSO_WM_TEMPLATE_CATEGORY" val="diagram"/>
  <p:tag name="KSO_WM_TEMPLATE_INDEX" val="20211979"/>
  <p:tag name="KSO_WM_UNIT_BLOCK" val="0"/>
  <p:tag name="KSO_WM_UNIT_COMPATIBLE" val="0"/>
  <p:tag name="KSO_WM_UNIT_DEC_AREA_ID" val="e4202ac7cbb743b3bfc77074fcb5a32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1979_1*f*1"/>
  <p:tag name="KSO_WM_UNIT_INDEX" val="1"/>
  <p:tag name="KSO_WM_UNIT_LAYERLEVEL" val="1"/>
  <p:tag name="KSO_WM_UNIT_NOCLEAR" val="0"/>
  <p:tag name="KSO_WM_UNIT_PRESET_TEXT" val="单击此处添加正文，文字是您思想的提炼，请尽量言简意赅的阐述观点。"/>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f"/>
  <p:tag name="KSO_WM_UNIT_VALUE" val="72"/>
</p:tagLst>
</file>

<file path=ppt/tags/tag112.xml><?xml version="1.0" encoding="utf-8"?>
<p:tagLst xmlns:a="http://schemas.openxmlformats.org/drawingml/2006/main" xmlns:r="http://schemas.openxmlformats.org/officeDocument/2006/relationships" xmlns:p="http://schemas.openxmlformats.org/presentationml/2006/main">
  <p:tag name="KSO_WM_ASSEMBLE_CHIP_INDEX" val="21b38dd4db4042a2adb361fc66f16278"/>
  <p:tag name="KSO_WM_BEAUTIFY_FLAG" val="#wm#"/>
  <p:tag name="KSO_WM_CHIP_FILLAREA_FILL_RULE" val="{&quot;fill_align&quot;:&quot;lm&quot;,&quot;fill_mode&quot;:&quot;full&quot;,&quot;sacle_strategy&quot;:&quot;smart&quot;}"/>
  <p:tag name="KSO_WM_CHIP_GROUPID" val="5e7310da9a230a26b9e88a19"/>
  <p:tag name="KSO_WM_CHIP_XID" val="5e7310da9a230a26b9e88a1a"/>
  <p:tag name="KSO_WM_TAG_VERSION" val="1.0"/>
  <p:tag name="KSO_WM_TEMPLATE_ASSEMBLE_GROUPID" val="60656f204054ed1e2fb803d3"/>
  <p:tag name="KSO_WM_TEMPLATE_ASSEMBLE_XID" val="60656f204054ed1e2fb803d3"/>
  <p:tag name="KSO_WM_TEMPLATE_CATEGORY" val="diagram"/>
  <p:tag name="KSO_WM_TEMPLATE_INDEX" val="20211979"/>
  <p:tag name="KSO_WM_UNIT_COMPATIBLE" val="1"/>
  <p:tag name="KSO_WM_UNIT_DEC_AREA_ID" val="95083281cb76401abc00243c5961fcd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1979_1*d*1"/>
  <p:tag name="KSO_WM_UNIT_INDEX" val="1"/>
  <p:tag name="KSO_WM_UNIT_LAYERLEVEL" val="1"/>
  <p:tag name="KSO_WM_UNIT_SM_LIMIT_TYPE" val="2"/>
  <p:tag name="KSO_WM_UNIT_SUPPORT_UNIT_TYPE" val="[&quot;d&quot;,&quot;α&quot;,&quot;β&quot;,&quot;θ&quot;]"/>
  <p:tag name="KSO_WM_UNIT_TYPE" val="d"/>
  <p:tag name="KSO_WM_UNIT_VALUE" val="1396*1058"/>
</p:tagLst>
</file>

<file path=ppt/tags/tag113.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cm&quot;,&quot;text_direction&quot;:&quot;horizontal&quot;,&quot;support_big_font&quot;:true,&quot;picture_toward&quot;:0,&quot;picture_dockside&quot;:[],&quot;fill_id&quot;:&quot;c78fec7d9f4d442ca0ed700ee78be74c&quot;,&quot;fill_align&quot;:&quot;cm&quot;,&quot;chip_types&quot;:[&quot;header&quot;]}],[{&quot;text_align&quot;:&quot;lm&quot;,&quot;text_direction&quot;:&quot;horizontal&quot;,&quot;support_big_font&quot;:true,&quot;picture_toward&quot;:0,&quot;picture_dockside&quot;:[],&quot;fill_id&quot;:&quot;c78fec7d9f4d442ca0ed700ee78be74c&quot;,&quot;fill_align&quot;:&quot;cm&quot;,&quot;chip_types&quot;:[&quot;text&quot;]}]]"/>
  <p:tag name="KSO_WM_CHIP_GROUPID" val="5eecbcf1a758c1ec0b708d3e"/>
  <p:tag name="KSO_WM_CHIP_INFOS" val="{&quot;type&quot;:0,&quot;layout_type&quot;:&quot;full&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ecbcf1a758c1ec0b708d3f"/>
  <p:tag name="KSO_WM_SLIDE_BACKGROUND" val="[&quot;general&quot;]"/>
  <p:tag name="KSO_WM_SLIDE_BACKGROUND_TYPE" val="general"/>
  <p:tag name="KSO_WM_SLIDE_BK_DARK_LIGHT" val="2"/>
  <p:tag name="KSO_WM_SLIDE_CAN_ADD_NAVIGATION" val="1"/>
  <p:tag name="KSO_WM_SLIDE_ID" val="diagram20209344_1"/>
  <p:tag name="KSO_WM_SLIDE_INDEX" val="1"/>
  <p:tag name="KSO_WM_SLIDE_ITEM_CNT" val="0"/>
  <p:tag name="KSO_WM_SLIDE_LAYOUT" val="a"/>
  <p:tag name="KSO_WM_SLIDE_LAYOUT_CNT" val="1"/>
  <p:tag name="KSO_WM_SLIDE_LAYOUT_INFO" val="{&quot;backgroundInfo&quot;:[{&quot;bottom&quot;:0,&quot;bottomAbs&quot;:false,&quot;left&quot;:0,&quot;leftAbs&quot;:false,&quot;right&quot;:0,&quot;rightAbs&quot;:false,&quot;top&quot;:0,&quot;topAbs&quot;:false,&quot;type&quot;:&quot;general&quot;}],&quot;id&quot;:&quot;2021-04-01T15:05:47&quot;,&quot;maxSize&quot;:{&quot;size1&quot;:0},&quot;minSize&quot;:{&quot;size1&quot;:0},&quot;normalSize&quot;:{&quot;size1&quot;:0},&quot;subLayout&quot;:[{&quot;id&quot;:&quot;2021-04-01T15:05:47&quot;,&quot;type&quot;:0},{&quot;id&quot;:&quot;2021-04-01T15:05:47&quot;,&quot;margin&quot;:{&quot;bottom&quot;:6.3499999046325684,&quot;left&quot;:4.2329998016357422,&quot;right&quot;:4.2329998016357422,&quot;top&quot;:6.3499999046325684},&quot;type&quot;:0}],&quot;type&quot;:0}"/>
  <p:tag name="KSO_WM_SLIDE_POSITION" val="101*104"/>
  <p:tag name="KSO_WM_SLIDE_RATIO" val="1.777778"/>
  <p:tag name="KSO_WM_SLIDE_SIZE" val="756*331"/>
  <p:tag name="KSO_WM_SLIDE_SUBTYPE" val="pureTxt"/>
  <p:tag name="KSO_WM_SLIDE_SUPPORT_FEATURE_TYPE" val="0"/>
  <p:tag name="KSO_WM_SLIDE_TYPE" val="text"/>
  <p:tag name="KSO_WM_TAG_VERSION" val="1.0"/>
  <p:tag name="KSO_WM_TEMPLATE_ASSEMBLE_GROUPID" val="60656e8c4054ed1e2fb7fb36"/>
  <p:tag name="KSO_WM_TEMPLATE_ASSEMBLE_XID" val="60656e8c4054ed1e2fb7fb36"/>
  <p:tag name="KSO_WM_TEMPLATE_CATEGORY" val="diagram"/>
  <p:tag name="KSO_WM_TEMPLATE_COLOR_TYPE" val="1"/>
  <p:tag name="KSO_WM_TEMPLATE_INDEX" val="20209344"/>
  <p:tag name="KSO_WM_TEMPLATE_MASTER_TYPE" val="0"/>
  <p:tag name="KSO_WM_TEMPLATE_SUBCATEGORY" val="21"/>
</p:tagLst>
</file>

<file path=ppt/tags/tag11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11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116.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ecbcf1a758c1ec0b708d3e"/>
  <p:tag name="KSO_WM_CHIP_XID" val="5eecbcf1a758c1ec0b708d3f"/>
  <p:tag name="KSO_WM_TAG_VERSION" val="1.0"/>
  <p:tag name="KSO_WM_TEMPLATE_ASSEMBLE_GROUPID" val="60656e8c4054ed1e2fb7fb36"/>
  <p:tag name="KSO_WM_TEMPLATE_ASSEMBLE_XID" val="60656e8c4054ed1e2fb7fb36"/>
  <p:tag name="KSO_WM_TEMPLATE_CATEGORY" val="diagram"/>
  <p:tag name="KSO_WM_TEMPLATE_INDEX" val="20209344"/>
  <p:tag name="KSO_WM_UNIT_BLOCK" val="0"/>
  <p:tag name="KSO_WM_UNIT_COMPATIBLE" val="0"/>
  <p:tag name="KSO_WM_UNIT_DEC_AREA_ID" val="21332f97fbba4e12806446ed40358a3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09344_1*i*1"/>
  <p:tag name="KSO_WM_UNIT_INDEX" val="1"/>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6"/>
</p:tagLst>
</file>

<file path=ppt/tags/tag117.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ecbcf1a758c1ec0b708d3e"/>
  <p:tag name="KSO_WM_CHIP_XID" val="5eecbcf1a758c1ec0b708d3f"/>
  <p:tag name="KSO_WM_TAG_VERSION" val="1.0"/>
  <p:tag name="KSO_WM_TEMPLATE_ASSEMBLE_GROUPID" val="60656e8c4054ed1e2fb7fb36"/>
  <p:tag name="KSO_WM_TEMPLATE_ASSEMBLE_XID" val="60656e8c4054ed1e2fb7fb36"/>
  <p:tag name="KSO_WM_TEMPLATE_CATEGORY" val="diagram"/>
  <p:tag name="KSO_WM_TEMPLATE_INDEX" val="20209344"/>
  <p:tag name="KSO_WM_UNIT_BLOCK" val="0"/>
  <p:tag name="KSO_WM_UNIT_COMPATIBLE" val="0"/>
  <p:tag name="KSO_WM_UNIT_DEC_AREA_ID" val="7449436611fd4da6bb61f062c2f41787"/>
  <p:tag name="KSO_WM_UNIT_DECORATE_INFO" val="{&quot;ReferentInfo&quot;:{&quot;Id&quot;:&quot;slide&quot;,&quot;X&quot;:{&quot;Pos&quot;:2},&quot;Y&quot;:{&quot;Pos&quot;:2}},&quot;DecorateInfoX&quot;:{&quot;Pos&quot;:2,&quot;IsAbs&quot;:false},&quot;DecorateInfoY&quot;:{&quot;Pos&quot;:2,&quot;IsAbs&quot;:false},&quot;DecorateInfoW&quot;:{&quot;IsAbs&quot;:false},&quot;DecorateInfoH&quot;:{&quot;IsAbs&quot;:false},&quot;whChangeMode&quot;:1}"/>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09344_1*i*2"/>
  <p:tag name="KSO_WM_UNIT_INDEX" val="2"/>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6"/>
</p:tagLst>
</file>

<file path=ppt/tags/tag118.xml><?xml version="1.0" encoding="utf-8"?>
<p:tagLst xmlns:a="http://schemas.openxmlformats.org/drawingml/2006/main" xmlns:r="http://schemas.openxmlformats.org/officeDocument/2006/relationships" xmlns:p="http://schemas.openxmlformats.org/presentationml/2006/main">
  <p:tag name="KSO_WM_ASSEMBLE_CHIP_INDEX" val="de6dad4a757343d7aa64699e3d0701ef"/>
  <p:tag name="KSO_WM_BEAUTIFY_FLAG" val="#wm#"/>
  <p:tag name="KSO_WM_CHIP_FILLAREA_FILL_RULE" val="{&quot;fill_align&quot;:&quot;cm&quot;,&quot;fill_mode&quot;:&quot;full&quot;,&quot;sacle_strategy&quot;:&quot;smart&quot;}"/>
  <p:tag name="KSO_WM_CHIP_GROUPID" val="5e7881253197e252a37019b5"/>
  <p:tag name="KSO_WM_CHIP_XID" val="5e7881253197e252a37019b6"/>
  <p:tag name="KSO_WM_TAG_VERSION" val="1.0"/>
  <p:tag name="KSO_WM_TEMPLATE_ASSEMBLE_GROUPID" val="60656e8c4054ed1e2fb7fb36"/>
  <p:tag name="KSO_WM_TEMPLATE_ASSEMBLE_XID" val="60656e8c4054ed1e2fb7fb36"/>
  <p:tag name="KSO_WM_TEMPLATE_CATEGORY" val="diagram"/>
  <p:tag name="KSO_WM_TEMPLATE_INDEX" val="20209344"/>
  <p:tag name="KSO_WM_UNIT_BLOCK" val="0"/>
  <p:tag name="KSO_WM_UNIT_COMPATIBLE" val="0"/>
  <p:tag name="KSO_WM_UNIT_DEC_AREA_ID" val="2f46c4de933f497d95145ba4e4c28a5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24;44;4"/>
  <p:tag name="KSO_WM_UNIT_DIAGRAM_ISNUMVISUAL" val="0"/>
  <p:tag name="KSO_WM_UNIT_DIAGRAM_ISREFERUNIT" val="0"/>
  <p:tag name="KSO_WM_UNIT_HIGHLIGHT" val="0"/>
  <p:tag name="KSO_WM_UNIT_ID" val="diagram20209344_1*a*1"/>
  <p:tag name="KSO_WM_UNIT_INDEX" val="1"/>
  <p:tag name="KSO_WM_UNIT_ISCONTENTSTITLE" val="0"/>
  <p:tag name="KSO_WM_UNIT_ISNUMDGMTITLE" val="0"/>
  <p:tag name="KSO_WM_UNIT_LAYERLEVEL" val="1"/>
  <p:tag name="KSO_WM_UNIT_NOCLEAR" val="0"/>
  <p:tag name="KSO_WM_UNIT_PRESET_TEXT" val="单击添加大标题"/>
  <p:tag name="KSO_WM_UNIT_SHOW_EDIT_AREA_INDICATION" val="1"/>
  <p:tag name="KSO_WM_UNIT_SM_LIMIT_TYPE" val="2"/>
  <p:tag name="KSO_WM_UNIT_SUPPORT_BIG_FONT" val="1"/>
  <p:tag name="KSO_WM_UNIT_TEXT_FILL_FORE_SCHEMECOLOR_INDEX" val="13"/>
  <p:tag name="KSO_WM_UNIT_TEXT_FILL_FORE_SCHEMECOLOR_INDEX_BRIGHTNESS" val="0"/>
  <p:tag name="KSO_WM_UNIT_TEXT_FILL_TYPE" val="1"/>
  <p:tag name="KSO_WM_UNIT_TYPE" val="a"/>
  <p:tag name="KSO_WM_UNIT_VALUE" val="18"/>
</p:tagLst>
</file>

<file path=ppt/tags/tag119.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lm&quot;,&quot;text_direction&quot;:&quot;horizontal&quot;,&quot;support_big_font&quot;:true,&quot;fill_id&quot;:&quot;f9dfab74f94a4bb584c528b40b4cf250&quot;,&quot;fill_align&quot;:&quot;cm&quot;,&quot;chip_types&quot;:[&quot;text&quot;,&quot;header&quot;]},{&quot;text_align&quot;:&quot;lm&quot;,&quot;text_direction&quot;:&quot;horizontal&quot;,&quot;support_features&quot;:[&quot;collage&quot;,&quot;carousel&quot;],&quot;support_big_font&quot;:true,&quot;fill_id&quot;:&quot;e040e35873354f818e744026b452954f&quot;,&quot;fill_align&quot;:&quot;cm&quot;,&quot;chip_types&quot;:[&quot;diagram&quot;,&quot;text&quot;,&quot;picture&quot;,&quot;table&quot;,&quot;video&quot;]}]]"/>
  <p:tag name="KSO_WM_CHIP_GROUPID" val="5f31095f9c36e2348c3ef645"/>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36d539babe8ec16f203f1"/>
  <p:tag name="KSO_WM_SLIDE_BACKGROUND" val="[&quot;leftRight&quot;]"/>
  <p:tag name="KSO_WM_SLIDE_BACKGROUND_TYPE" val="leftRight"/>
  <p:tag name="KSO_WM_SLIDE_BK_DARK_LIGHT" val="2"/>
  <p:tag name="KSO_WM_SLIDE_ID" val="diagram20217132_1"/>
  <p:tag name="KSO_WM_SLIDE_INDEX" val="1"/>
  <p:tag name="KSO_WM_SLIDE_ITEM_CNT" val="0"/>
  <p:tag name="KSO_WM_SLIDE_LAYOUT" val="a_d"/>
  <p:tag name="KSO_WM_SLIDE_LAYOUT_CNT" val="1_1"/>
  <p:tag name="KSO_WM_SLIDE_LAYOUT_INFO" val="{&quot;direction&quot;:1,&quot;id&quot;:&quot;2021-09-02T20:34:45&quot;,&quot;maxSize&quot;:{&quot;size1&quot;:48.700000000000003},&quot;minSize&quot;:{&quot;size1&quot;:48.700000000000003},&quot;normalSize&quot;:{&quot;size1&quot;:48.700000000000003},&quot;subLayout&quot;:[{&quot;id&quot;:&quot;2021-09-02T20:34:45&quot;,&quot;margin&quot;:{&quot;bottom&quot;:5.5029997825622559,&quot;left&quot;:2.9630000591278076,&quot;right&quot;:2.9630000591278076,&quot;top&quot;:5.5029997825622559},&quot;type&quot;:0},{&quot;backgroundInfo&quot;:[{&quot;bottom&quot;:0,&quot;bottomAbs&quot;:false,&quot;left&quot;:0,&quot;leftAbs&quot;:false,&quot;right&quot;:0,&quot;rightAbs&quot;:false,&quot;top&quot;:0,&quot;topAbs&quot;:false,&quot;type&quot;:&quot;leftRight&quot;}],&quot;id&quot;:&quot;2021-09-02T20:34:45&quot;,&quot;margin&quot;:{&quot;bottom&quot;:2.5399999618530273,&quot;left&quot;:2.5659999847412109,&quot;right&quot;:2.5399999618530273,&quot;top&quot;:2.5399999618530273},&quot;type&quot;:0}],&quot;type&quot;:0}"/>
  <p:tag name="KSO_WM_SLIDE_POSITION" val="48*0"/>
  <p:tag name="KSO_WM_SLIDE_RATIO" val="1.777778"/>
  <p:tag name="KSO_WM_SLIDE_SIZE" val="912*540"/>
  <p:tag name="KSO_WM_SLIDE_SUBTYPE" val="picTxt"/>
  <p:tag name="KSO_WM_SLIDE_SUPPORT_FEATURE_TYPE" val="3"/>
  <p:tag name="KSO_WM_SLIDE_TYPE" val="text"/>
  <p:tag name="KSO_WM_TAG_VERSION" val="1.0"/>
  <p:tag name="KSO_WM_TEMPLATE_ASSEMBLE_GROUPID" val="6130c4e1c26b0a66a1c57d27"/>
  <p:tag name="KSO_WM_TEMPLATE_ASSEMBLE_XID" val="6130c4e1c26b0a66a1c57d27"/>
  <p:tag name="KSO_WM_TEMPLATE_CATEGORY" val="diagram"/>
  <p:tag name="KSO_WM_TEMPLATE_COLOR_TYPE" val="1"/>
  <p:tag name="KSO_WM_TEMPLATE_INDEX" val="20217132"/>
  <p:tag name="KSO_WM_TEMPLATE_MASTER_TYPE" val="0"/>
  <p:tag name="KSO_WM_TEMPLATE_SUBCATEGORY" val="2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5"/>
  <p:tag name="KSO_WM_UNIT_FILL_FORE_SCHEMECOLOR_INDEX_BRIGHTNESS" val="0"/>
  <p:tag name="KSO_WM_UNIT_FILL_TYPE" val="1"/>
  <p:tag name="KSO_WM_UNIT_HIGHLIGHT" val="0"/>
  <p:tag name="KSO_WM_UNIT_ID" val="_14*i*0"/>
  <p:tag name="KSO_WM_UNIT_INDEX" val="0"/>
  <p:tag name="KSO_WM_UNIT_LAYERLEVEL" val="1"/>
  <p:tag name="KSO_WM_UNIT_SUBTYPE" val="h"/>
  <p:tag name="KSO_WM_UNIT_TEXT_FILL_FORE_SCHEMECOLOR_INDEX" val="2"/>
  <p:tag name="KSO_WM_UNIT_TEXT_FILL_FORE_SCHEMECOLOR_INDEX_BRIGHTNESS" val="0"/>
  <p:tag name="KSO_WM_UNIT_TEXT_FILL_TYPE" val="1"/>
  <p:tag name="KSO_WM_UNIT_TYPE" val="i"/>
</p:tagLst>
</file>

<file path=ppt/tags/tag12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 name="KSO_WM_UNIT_TYPE" val="i"/>
</p:tagLst>
</file>

<file path=ppt/tags/tag122.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f31095f9c36e2348c3ef645"/>
  <p:tag name="KSO_WM_CHIP_XID" val="5fa36d539babe8ec16f203f1"/>
  <p:tag name="KSO_WM_TAG_VERSION" val="1.0"/>
  <p:tag name="KSO_WM_TEMPLATE_ASSEMBLE_GROUPID" val="6130c4e1c26b0a66a1c57d27"/>
  <p:tag name="KSO_WM_TEMPLATE_ASSEMBLE_XID" val="6130c4e1c26b0a66a1c57d27"/>
  <p:tag name="KSO_WM_TEMPLATE_CATEGORY" val="diagram"/>
  <p:tag name="KSO_WM_TEMPLATE_INDEX" val="20217132"/>
  <p:tag name="KSO_WM_UNIT_BLOCK" val="0"/>
  <p:tag name="KSO_WM_UNIT_COMPATIBLE" val="0"/>
  <p:tag name="KSO_WM_UNIT_DEC_AREA_ID" val="b9171e330b4d4b75a3109fe53261697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17132_1*i*2"/>
  <p:tag name="KSO_WM_UNIT_INDEX" val="2"/>
  <p:tag name="KSO_WM_UNIT_LAYERLEVEL" val="1"/>
  <p:tag name="KSO_WM_UNIT_SM_LIMIT_TYPE" val="2"/>
  <p:tag name="KSO_WM_UNIT_TYPE" val="i"/>
</p:tagLst>
</file>

<file path=ppt/tags/tag123.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f31095f9c36e2348c3ef645"/>
  <p:tag name="KSO_WM_CHIP_XID" val="5fa36d539babe8ec16f203f1"/>
  <p:tag name="KSO_WM_TAG_VERSION" val="1.0"/>
  <p:tag name="KSO_WM_TEMPLATE_ASSEMBLE_GROUPID" val="6130c4e1c26b0a66a1c57d27"/>
  <p:tag name="KSO_WM_TEMPLATE_ASSEMBLE_XID" val="6130c4e1c26b0a66a1c57d27"/>
  <p:tag name="KSO_WM_TEMPLATE_CATEGORY" val="diagram"/>
  <p:tag name="KSO_WM_TEMPLATE_INDEX" val="20217132"/>
  <p:tag name="KSO_WM_UNIT_BLOCK" val="0"/>
  <p:tag name="KSO_WM_UNIT_COMPATIBLE" val="0"/>
  <p:tag name="KSO_WM_UNIT_DEC_AREA_ID" val="791dc453c7ec463cbbb76f2023c9ee6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17132_1*i*3"/>
  <p:tag name="KSO_WM_UNIT_INDEX" val="3"/>
  <p:tag name="KSO_WM_UNIT_LAYERLEVEL" val="1"/>
  <p:tag name="KSO_WM_UNIT_SM_LIMIT_TYPE" val="2"/>
  <p:tag name="KSO_WM_UNIT_TYPE" val="i"/>
</p:tagLst>
</file>

<file path=ppt/tags/tag124.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f31095f9c36e2348c3ef645"/>
  <p:tag name="KSO_WM_CHIP_XID" val="5fa36d539babe8ec16f203f1"/>
  <p:tag name="KSO_WM_TAG_VERSION" val="1.0"/>
  <p:tag name="KSO_WM_TEMPLATE_ASSEMBLE_GROUPID" val="6130c4e1c26b0a66a1c57d27"/>
  <p:tag name="KSO_WM_TEMPLATE_ASSEMBLE_XID" val="6130c4e1c26b0a66a1c57d27"/>
  <p:tag name="KSO_WM_TEMPLATE_CATEGORY" val="diagram"/>
  <p:tag name="KSO_WM_TEMPLATE_INDEX" val="20217132"/>
  <p:tag name="KSO_WM_UNIT_BLOCK" val="0"/>
  <p:tag name="KSO_WM_UNIT_COMPATIBLE" val="0"/>
  <p:tag name="KSO_WM_UNIT_DEC_AREA_ID" val="120087fc6dd54088a9239f66b371b2c7"/>
  <p:tag name="KSO_WM_UNIT_DECORATE_INFO" val="{&quot;ReferentInfo&quot;:{&quot;Id&quot;:&quot;slide&quot;,&quot;X&quot;:{&quot;Pos&quot;:1},&quot;Y&quot;:{&quot;Pos&quot;:2}},&quot;DecorateInfoX&quot;:{&quot;Pos&quot;:2,&quot;IsAbs&quot;:false},&quot;DecorateInfoY&quot;:{&quot;Pos&quot;:2,&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17132_1*i*4"/>
  <p:tag name="KSO_WM_UNIT_INDEX" val="4"/>
  <p:tag name="KSO_WM_UNIT_LAYERLEVEL" val="1"/>
  <p:tag name="KSO_WM_UNIT_SM_LIMIT_TYPE" val="2"/>
  <p:tag name="KSO_WM_UNIT_TYPE" val="i"/>
</p:tagLst>
</file>

<file path=ppt/tags/tag125.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f31095f9c36e2348c3ef645"/>
  <p:tag name="KSO_WM_CHIP_XID" val="5fa36d539babe8ec16f203f1"/>
  <p:tag name="KSO_WM_TAG_VERSION" val="1.0"/>
  <p:tag name="KSO_WM_TEMPLATE_ASSEMBLE_GROUPID" val="6130c4e1c26b0a66a1c57d27"/>
  <p:tag name="KSO_WM_TEMPLATE_ASSEMBLE_XID" val="6130c4e1c26b0a66a1c57d27"/>
  <p:tag name="KSO_WM_TEMPLATE_CATEGORY" val="diagram"/>
  <p:tag name="KSO_WM_TEMPLATE_INDEX" val="20217132"/>
  <p:tag name="KSO_WM_UNIT_BLOCK" val="0"/>
  <p:tag name="KSO_WM_UNIT_COMPATIBLE" val="0"/>
  <p:tag name="KSO_WM_UNIT_DEC_AREA_ID" val="d92f92e2eae74a15884aa942342f2c7e"/>
  <p:tag name="KSO_WM_UNIT_DECORATE_INFO" val="{&quot;ReferentInfo&quot;:{&quot;Id&quot;:&quot;slide&quot;,&quot;X&quot;:{&quot;Pos&quot;:1},&quot;Y&quot;:{&quot;Pos&quot;:2}},&quot;DecorateInfoX&quot;:{&quot;Pos&quot;:2,&quot;IsAbs&quot;:true},&quot;DecorateInfoY&quot;:{&quot;Pos&quot;:2,&quot;IsAbs&quot;:true},&quot;DecorateInfoW&quot;:{&quot;IsAbs&quot;:false},&quot;DecorateInfoH&quot;:{&quot;IsAbs&quot;:false},&quot;whChangeMode&quot;:1}"/>
  <p:tag name="KSO_WM_UNIT_DIAGRAM_ISNUMVISUAL" val="0"/>
  <p:tag name="KSO_WM_UNIT_DIAGRAM_ISREFERUNIT" val="0"/>
  <p:tag name="KSO_WM_UNIT_HIGHLIGHT" val="0"/>
  <p:tag name="KSO_WM_UNIT_ID" val="diagram20217132_1*i*5"/>
  <p:tag name="KSO_WM_UNIT_INDEX" val="5"/>
  <p:tag name="KSO_WM_UNIT_LAYERLEVEL" val="1"/>
  <p:tag name="KSO_WM_UNIT_SM_LIMIT_TYPE" val="2"/>
  <p:tag name="KSO_WM_UNIT_TYPE" val="i"/>
</p:tagLst>
</file>

<file path=ppt/tags/tag126.xml><?xml version="1.0" encoding="utf-8"?>
<p:tagLst xmlns:a="http://schemas.openxmlformats.org/drawingml/2006/main" xmlns:r="http://schemas.openxmlformats.org/officeDocument/2006/relationships" xmlns:p="http://schemas.openxmlformats.org/presentationml/2006/main">
  <p:tag name="KSO_WM_ASSEMBLE_CHIP_INDEX" val="f270137f89e74939b7672980cabb50cc"/>
  <p:tag name="KSO_WM_BEAUTIFY_FLAG" val="#wm#"/>
  <p:tag name="KSO_WM_CHIP_FILLAREA_FILL_RULE" val="{&quot;fill_align&quot;:&quot;cm&quot;,&quot;fill_mode&quot;:&quot;full&quot;,&quot;sacle_strategy&quot;:&quot;smart&quot;}"/>
  <p:tag name="KSO_WM_CHIP_GROUPID" val="5e7881253197e252a37019b5"/>
  <p:tag name="KSO_WM_CHIP_XID" val="5e7881253197e252a37019b6"/>
  <p:tag name="KSO_WM_TAG_VERSION" val="1.0"/>
  <p:tag name="KSO_WM_TEMPLATE_ASSEMBLE_GROUPID" val="6130c4e1c26b0a66a1c57d27"/>
  <p:tag name="KSO_WM_TEMPLATE_ASSEMBLE_XID" val="6130c4e1c26b0a66a1c57d27"/>
  <p:tag name="KSO_WM_TEMPLATE_CATEGORY" val="diagram"/>
  <p:tag name="KSO_WM_TEMPLATE_INDEX" val="20217132"/>
  <p:tag name="KSO_WM_UNIT_BLOCK" val="0"/>
  <p:tag name="KSO_WM_UNIT_COMPATIBLE" val="0"/>
  <p:tag name="KSO_WM_UNIT_DEC_AREA_ID" val="ca7fe4a255b04334864d3c17e28ca807"/>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FAULT_FONT" val="24;44;4"/>
  <p:tag name="KSO_WM_UNIT_DIAGRAM_ISNUMVISUAL" val="0"/>
  <p:tag name="KSO_WM_UNIT_DIAGRAM_ISREFERUNIT" val="0"/>
  <p:tag name="KSO_WM_UNIT_HIGHLIGHT" val="0"/>
  <p:tag name="KSO_WM_UNIT_ID" val="diagram20217132_1*a*1"/>
  <p:tag name="KSO_WM_UNIT_INDEX" val="1"/>
  <p:tag name="KSO_WM_UNIT_ISCONTENTSTITLE" val="0"/>
  <p:tag name="KSO_WM_UNIT_ISNUMDGMTITLE" val="0"/>
  <p:tag name="KSO_WM_UNIT_LAYERLEVEL" val="1"/>
  <p:tag name="KSO_WM_UNIT_NOCLEAR" val="0"/>
  <p:tag name="KSO_WM_UNIT_PRESET_TEXT" val="单击添加大标题"/>
  <p:tag name="KSO_WM_UNIT_SHOW_EDIT_AREA_INDICATION" val="1"/>
  <p:tag name="KSO_WM_UNIT_SM_LIMIT_TYPE" val="0"/>
  <p:tag name="KSO_WM_UNIT_SUPPORT_BIG_FONT" val="1"/>
  <p:tag name="KSO_WM_UNIT_TEXT_FILL_FORE_SCHEMECOLOR_INDEX" val="13"/>
  <p:tag name="KSO_WM_UNIT_TEXT_FILL_FORE_SCHEMECOLOR_INDEX_BRIGHTNESS" val="0"/>
  <p:tag name="KSO_WM_UNIT_TEXT_FILL_TYPE" val="1"/>
  <p:tag name="KSO_WM_UNIT_TYPE" val="a"/>
  <p:tag name="KSO_WM_UNIT_VALUE" val="14"/>
</p:tagLst>
</file>

<file path=ppt/tags/tag127.xml><?xml version="1.0" encoding="utf-8"?>
<p:tagLst xmlns:a="http://schemas.openxmlformats.org/drawingml/2006/main" xmlns:r="http://schemas.openxmlformats.org/officeDocument/2006/relationships" xmlns:p="http://schemas.openxmlformats.org/presentationml/2006/main">
  <p:tag name="KSO_WM_ASSEMBLE_CHIP_INDEX" val="447205a393d64b5fb45e7b05d712c23b"/>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130c4e1c26b0a66a1c57d27"/>
  <p:tag name="KSO_WM_TEMPLATE_ASSEMBLE_XID" val="6130c4e1c26b0a66a1c57d27"/>
  <p:tag name="KSO_WM_TEMPLATE_CATEGORY" val="diagram"/>
  <p:tag name="KSO_WM_TEMPLATE_INDEX" val="20217132"/>
  <p:tag name="KSO_WM_UNIT_COMPATIBLE" val="1"/>
  <p:tag name="KSO_WM_UNIT_DEC_AREA_ID" val="63d0d3492c6e4af88620cdfe0611e020"/>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IAGRAM_ISNUMVISUAL" val="0"/>
  <p:tag name="KSO_WM_UNIT_DIAGRAM_ISREFERUNIT" val="0"/>
  <p:tag name="KSO_WM_UNIT_HIGHLIGHT" val="0"/>
  <p:tag name="KSO_WM_UNIT_ID" val="diagram20217132_1*d*1"/>
  <p:tag name="KSO_WM_UNIT_INDEX" val="1"/>
  <p:tag name="KSO_WM_UNIT_LAYERLEVEL" val="1"/>
  <p:tag name="KSO_WM_UNIT_PICTURE_CLIP_FLAG" val="0"/>
  <p:tag name="KSO_WM_UNIT_SM_LIMIT_TYPE" val="0"/>
  <p:tag name="KSO_WM_UNIT_SUPPORT_BIG_FONT" val="1"/>
  <p:tag name="KSO_WM_UNIT_SUPPORT_UNIT_TYPE" val="[&quot;l&quot;,&quot;m&quot;,&quot;n&quot;,&quot;o&quot;,&quot;p&quot;,&quot;q&quot;,&quot;r&quot;,&quot;δ&quot;,&quot;ε&quot;,&quot;ζ&quot;,&quot;η&quot;,&quot;d&quot;,&quot;β&quot;,&quot;θ&quot;]"/>
  <p:tag name="KSO_WM_UNIT_TYPE" val="d"/>
  <p:tag name="KSO_WM_UNIT_VALUE" val="1311*1227"/>
</p:tagLst>
</file>

<file path=ppt/tags/tag128.xml><?xml version="1.0" encoding="utf-8"?>
<p:tagLst xmlns:a="http://schemas.openxmlformats.org/drawingml/2006/main" xmlns:r="http://schemas.openxmlformats.org/officeDocument/2006/relationships" xmlns:p="http://schemas.openxmlformats.org/presentationml/2006/main">
  <p:tag name="KSO_WM_BEAUTIFY_FLAG" val="#wm#"/>
  <p:tag name="KSO_WM_CHIP_FILLPROP" val="[[{&quot;fill_id&quot;:&quot;8311045140f74294977eca18e4f89ae7&quot;,&quot;fill_align&quot;:&quot;cm&quot;,&quot;text_align&quot;:&quot;cm&quot;,&quot;text_direction&quot;:&quot;horizontal&quot;,&quot;chip_types&quot;:[&quot;picture&quot;]},{&quot;fill_id&quot;:&quot;f73d4ac0f8b640348b03049ba5198229&quot;,&quot;fill_align&quot;:&quot;cm&quot;,&quot;text_align&quot;:&quot;lm&quot;,&quot;text_direction&quot;:&quot;horizontal&quot;,&quot;chip_types&quot;:[&quot;text&quot;,&quot;header&quot;]}]]"/>
  <p:tag name="KSO_WM_CHIP_GROUPID" val="5ef16ca95bb2a422ac9a2b25"/>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f16ca95bb2a422ac9a2b26"/>
  <p:tag name="KSO_WM_SLIDE_BACKGROUND" val="[&quot;general&quot;]"/>
  <p:tag name="KSO_WM_SLIDE_BACKGROUND_TYPE" val="general"/>
  <p:tag name="KSO_WM_SLIDE_BK_DARK_LIGHT" val="2"/>
  <p:tag name="KSO_WM_SLIDE_CAN_ADD_NAVIGATION" val="1"/>
  <p:tag name="KSO_WM_SLIDE_ID" val="diagram20212934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direction&quot;:1,&quot;id&quot;:&quot;2021-04-01T15:26:33&quot;,&quot;maxSize&quot;:{&quot;size1&quot;:60},&quot;minSize&quot;:{&quot;size1&quot;:52.5},&quot;normalSize&quot;:{&quot;size1&quot;:52.5},&quot;subLayout&quot;:[{&quot;id&quot;:&quot;2021-04-01T15:26:33&quot;,&quot;margin&quot;:{&quot;bottom&quot;:1.6929999589920044,&quot;left&quot;:1.2699999809265137,&quot;right&quot;:1.6929999589920044,&quot;top&quot;:1.6929999589920044},&quot;type&quot;:0},{&quot;id&quot;:&quot;2021-04-01T15:26:33&quot;,&quot;margin&quot;:{&quot;bottom&quot;:2.5750000476837158,&quot;left&quot;:0.026000002399086952,&quot;right&quot;:3.3870000839233398,&quot;top&quot;:6.3499999046325684},&quot;type&quot;:0}],&quot;type&quot;:0}"/>
  <p:tag name="KSO_WM_SLIDE_POSITION" val="36*47"/>
  <p:tag name="KSO_WM_SLIDE_RATIO" val="1.777778"/>
  <p:tag name="KSO_WM_SLIDE_SIZE" val="888*444"/>
  <p:tag name="KSO_WM_SLIDE_SUBTYPE" val="picTxt"/>
  <p:tag name="KSO_WM_SLIDE_SUPPORT_FEATURE_TYPE" val="0"/>
  <p:tag name="KSO_WM_SLIDE_TYPE" val="text"/>
  <p:tag name="KSO_WM_TAG_VERSION" val="1.0"/>
  <p:tag name="KSO_WM_TEMPLATE_ASSEMBLE_GROUPID" val="60656f0f4054ed1e2fb802ba"/>
  <p:tag name="KSO_WM_TEMPLATE_ASSEMBLE_XID" val="60656f0f4054ed1e2fb802ba"/>
  <p:tag name="KSO_WM_TEMPLATE_CATEGORY" val="diagram"/>
  <p:tag name="KSO_WM_TEMPLATE_COLOR_TYPE" val="1"/>
  <p:tag name="KSO_WM_TEMPLATE_INDEX" val="20212934"/>
  <p:tag name="KSO_WM_TEMPLATE_MASTER_TYPE" val="0"/>
  <p:tag name="KSO_WM_TEMPLATE_SUBCATEGORY" val="21"/>
</p:tagLst>
</file>

<file path=ppt/tags/tag12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131.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f16ca95bb2a422ac9a2b25"/>
  <p:tag name="KSO_WM_CHIP_XID" val="5ef16ca95bb2a422ac9a2b26"/>
  <p:tag name="KSO_WM_TAG_VERSION" val="1.0"/>
  <p:tag name="KSO_WM_TEMPLATE_ASSEMBLE_GROUPID" val="60656f0f4054ed1e2fb802ba"/>
  <p:tag name="KSO_WM_TEMPLATE_ASSEMBLE_XID" val="60656f0f4054ed1e2fb802ba"/>
  <p:tag name="KSO_WM_TEMPLATE_CATEGORY" val="diagram"/>
  <p:tag name="KSO_WM_TEMPLATE_INDEX" val="20212934"/>
  <p:tag name="KSO_WM_UNIT_BLOCK" val="0"/>
  <p:tag name="KSO_WM_UNIT_COMPATIBLE" val="0"/>
  <p:tag name="KSO_WM_UNIT_DEC_AREA_ID" val="6fd5bc5f48ee4de29c3c6c2407a8439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IAGRAM_ISNUMVISUAL" val="0"/>
  <p:tag name="KSO_WM_UNIT_DIAGRAM_ISREFERUNIT" val="0"/>
  <p:tag name="KSO_WM_UNIT_FILL_FORE_SCHEMECOLOR_INDEX" val="16"/>
  <p:tag name="KSO_WM_UNIT_FILL_FORE_SCHEMECOLOR_INDEX_BRIGHTNESS" val="0"/>
  <p:tag name="KSO_WM_UNIT_FILL_TYPE" val="1"/>
  <p:tag name="KSO_WM_UNIT_HIGHLIGHT" val="0"/>
  <p:tag name="KSO_WM_UNIT_ID" val="diagram20212934_1*i*1"/>
  <p:tag name="KSO_WM_UNIT_INDEX" val="1"/>
  <p:tag name="KSO_WM_UNIT_LAYERLEVEL" val="1"/>
  <p:tag name="KSO_WM_UNIT_SHADOW_SCHEMECOLOR_INDEX" val="13"/>
  <p:tag name="KSO_WM_UNIT_SHADOW_SCHEMECOLOR_INDEX_BRIGHTNESS" val="0.05"/>
  <p:tag name="KSO_WM_UNIT_SM_LIMIT_TYPE" val="2"/>
  <p:tag name="KSO_WM_UNIT_TEXT_FILL_FORE_SCHEMECOLOR_INDEX" val="14"/>
  <p:tag name="KSO_WM_UNIT_TEXT_FILL_FORE_SCHEMECOLOR_INDEX_BRIGHTNESS" val="0"/>
  <p:tag name="KSO_WM_UNIT_TEXT_FILL_TYPE" val="1"/>
  <p:tag name="KSO_WM_UNIT_TYPE" val="i"/>
  <p:tag name="KSO_WM_UNIT_VALUE" val="1265"/>
</p:tagLst>
</file>

<file path=ppt/tags/tag132.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f16ca95bb2a422ac9a2b25"/>
  <p:tag name="KSO_WM_CHIP_XID" val="5ef16ca95bb2a422ac9a2b26"/>
  <p:tag name="KSO_WM_TAG_VERSION" val="1.0"/>
  <p:tag name="KSO_WM_TEMPLATE_ASSEMBLE_GROUPID" val="60656f0f4054ed1e2fb802ba"/>
  <p:tag name="KSO_WM_TEMPLATE_ASSEMBLE_XID" val="60656f0f4054ed1e2fb802ba"/>
  <p:tag name="KSO_WM_TEMPLATE_CATEGORY" val="diagram"/>
  <p:tag name="KSO_WM_TEMPLATE_INDEX" val="20212934"/>
  <p:tag name="KSO_WM_UNIT_BLOCK" val="0"/>
  <p:tag name="KSO_WM_UNIT_COMPATIBLE" val="0"/>
  <p:tag name="KSO_WM_UNIT_DEC_AREA_ID" val="2b0f70a30e6647e185dbffae2058be74"/>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12934_1*i*2"/>
  <p:tag name="KSO_WM_UNIT_INDEX" val="2"/>
  <p:tag name="KSO_WM_UNIT_LAYERLEVEL" val="1"/>
  <p:tag name="KSO_WM_UNIT_PLACING_PICTURE_MD4" val="7A5771E8F0C5F33BEFFFA9F7C1FFE1CB"/>
  <p:tag name="KSO_WM_UNIT_SM_LIMIT_TYPE" val="2"/>
  <p:tag name="KSO_WM_UNIT_TYPE" val="i"/>
</p:tagLst>
</file>

<file path=ppt/tags/tag133.xml><?xml version="1.0" encoding="utf-8"?>
<p:tagLst xmlns:a="http://schemas.openxmlformats.org/drawingml/2006/main" xmlns:r="http://schemas.openxmlformats.org/officeDocument/2006/relationships" xmlns:p="http://schemas.openxmlformats.org/presentationml/2006/main">
  <p:tag name="KSO_WM_ASSEMBLE_CHIP_INDEX" val="71988c721c494fe7aa497309db08f1db"/>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0656f0f4054ed1e2fb802ba"/>
  <p:tag name="KSO_WM_TEMPLATE_ASSEMBLE_XID" val="60656f0f4054ed1e2fb802ba"/>
  <p:tag name="KSO_WM_TEMPLATE_CATEGORY" val="diagram"/>
  <p:tag name="KSO_WM_TEMPLATE_INDEX" val="20212934"/>
  <p:tag name="KSO_WM_UNIT_COMPATIBLE" val="1"/>
  <p:tag name="KSO_WM_UNIT_DEC_AREA_ID" val="acf10c6bac504762bf4f28a82be2a1a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2934_1*d*1"/>
  <p:tag name="KSO_WM_UNIT_INDEX" val="1"/>
  <p:tag name="KSO_WM_UNIT_LAYERLEVEL" val="1"/>
  <p:tag name="KSO_WM_UNIT_SM_LIMIT_TYPE" val="2"/>
  <p:tag name="KSO_WM_UNIT_TYPE" val="d"/>
  <p:tag name="KSO_WM_UNIT_VALUE" val="1396*1396"/>
</p:tagLst>
</file>

<file path=ppt/tags/tag134.xml><?xml version="1.0" encoding="utf-8"?>
<p:tagLst xmlns:a="http://schemas.openxmlformats.org/drawingml/2006/main" xmlns:r="http://schemas.openxmlformats.org/officeDocument/2006/relationships" xmlns:p="http://schemas.openxmlformats.org/presentationml/2006/main">
  <p:tag name="KSO_WM_ASSEMBLE_CHIP_INDEX" val="a9909272e3824d589bca3135fdac3fba"/>
  <p:tag name="KSO_WM_BEAUTIFY_FLAG" val="#wm#"/>
  <p:tag name="KSO_WM_CHIP_FILLAREA_FILL_RULE" val="{&quot;fill_align&quot;:&quot;cm&quot;,&quot;fill_mode&quot;:&quot;full&quot;,&quot;sacle_strategy&quot;:&quot;smart&quot;}"/>
  <p:tag name="KSO_WM_CHIP_GROUPID" val="5e7881253197e252a37019b5"/>
  <p:tag name="KSO_WM_CHIP_XID" val="5e7881253197e252a37019b6"/>
  <p:tag name="KSO_WM_TAG_VERSION" val="1.0"/>
  <p:tag name="KSO_WM_TEMPLATE_ASSEMBLE_GROUPID" val="60656f0f4054ed1e2fb802ba"/>
  <p:tag name="KSO_WM_TEMPLATE_ASSEMBLE_XID" val="60656f0f4054ed1e2fb802ba"/>
  <p:tag name="KSO_WM_TEMPLATE_CATEGORY" val="diagram"/>
  <p:tag name="KSO_WM_TEMPLATE_INDEX" val="20212934"/>
  <p:tag name="KSO_WM_UNIT_BLOCK" val="0"/>
  <p:tag name="KSO_WM_UNIT_COMPATIBLE" val="0"/>
  <p:tag name="KSO_WM_UNIT_DEC_AREA_ID" val="29c139dc5608426389ee2c3d2637c0e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24;44;4"/>
  <p:tag name="KSO_WM_UNIT_DIAGRAM_ISNUMVISUAL" val="0"/>
  <p:tag name="KSO_WM_UNIT_DIAGRAM_ISREFERUNIT" val="0"/>
  <p:tag name="KSO_WM_UNIT_HIGHLIGHT" val="0"/>
  <p:tag name="KSO_WM_UNIT_ID" val="diagram20212934_1*a*1"/>
  <p:tag name="KSO_WM_UNIT_INDEX" val="1"/>
  <p:tag name="KSO_WM_UNIT_ISCONTENTSTITLE" val="0"/>
  <p:tag name="KSO_WM_UNIT_ISNUMDGMTITLE" val="0"/>
  <p:tag name="KSO_WM_UNIT_LAYERLEVEL" val="1"/>
  <p:tag name="KSO_WM_UNIT_NOCLEAR" val="0"/>
  <p:tag name="KSO_WM_UNIT_PRESET_TEXT" val="单击添加大标题"/>
  <p:tag name="KSO_WM_UNIT_SHOW_EDIT_AREA_INDICATION" val="1"/>
  <p:tag name="KSO_WM_UNIT_SM_LIMIT_TYPE" val="2"/>
  <p:tag name="KSO_WM_UNIT_TEXT_FILL_FORE_SCHEMECOLOR_INDEX" val="13"/>
  <p:tag name="KSO_WM_UNIT_TEXT_FILL_FORE_SCHEMECOLOR_INDEX_BRIGHTNESS" val="0"/>
  <p:tag name="KSO_WM_UNIT_TEXT_FILL_TYPE" val="1"/>
  <p:tag name="KSO_WM_UNIT_TYPE" val="a"/>
  <p:tag name="KSO_WM_UNIT_VALUE" val="16"/>
</p:tagLst>
</file>

<file path=ppt/tags/tag135.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cm&quot;,&quot;text_direction&quot;:&quot;horizontal&quot;,&quot;support_big_font&quot;:false,&quot;fill_id&quot;:&quot;022664edb2194f81b81e3ad10086a596&quot;,&quot;fill_align&quot;:&quot;cm&quot;,&quot;chip_types&quot;:[&quot;picture&quot;]},{&quot;text_align&quot;:&quot;lm&quot;,&quot;text_direction&quot;:&quot;horizontal&quot;,&quot;support_big_font&quot;:false,&quot;fill_id&quot;:&quot;e9889bb079f641358679fb02925d3d32&quot;,&quot;fill_align&quot;:&quot;lm&quot;,&quot;chip_types&quot;:[&quot;text&quot;,&quot;header&quot;]}]]"/>
  <p:tag name="KSO_WM_CHIP_GROUPID" val="5ea112f2660c33b3b8e66ca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a112f2660c33b3b8e66ca9"/>
  <p:tag name="KSO_WM_SLIDE_BACKGROUND" val="[&quot;belt&quot;]"/>
  <p:tag name="KSO_WM_SLIDE_BACKGROUND_TYPE" val="belt"/>
  <p:tag name="KSO_WM_SLIDE_BK_DARK_LIGHT" val="2"/>
  <p:tag name="KSO_WM_SLIDE_ID" val="diagram20210849_1"/>
  <p:tag name="KSO_WM_SLIDE_INDEX" val="1"/>
  <p:tag name="KSO_WM_SLIDE_ITEM_CNT" val="0"/>
  <p:tag name="KSO_WM_SLIDE_LAYOUT" val="a_d"/>
  <p:tag name="KSO_WM_SLIDE_LAYOUT_CNT" val="1_1"/>
  <p:tag name="KSO_WM_SLIDE_LAYOUT_INFO" val="{&quot;backgroundInfo&quot;:[{&quot;bottom&quot;:0.15555556100000001,&quot;bottomAbs&quot;:false,&quot;left&quot;:0.050000000000000003,&quot;leftAbs&quot;:false,&quot;right&quot;:0.050000000000000003,&quot;rightAbs&quot;:false,&quot;top&quot;:0.177777782,&quot;topAbs&quot;:false,&quot;type&quot;:&quot;belt&quot;}],&quot;direction&quot;:1,&quot;id&quot;:&quot;2021-09-02T20:34:41&quot;,&quot;maxSize&quot;:{&quot;size1&quot;:53.799999999999997},&quot;minSize&quot;:{&quot;size1&quot;:50},&quot;normalSize&quot;:{&quot;size1&quot;:53.4375},&quot;subLayout&quot;:[{&quot;id&quot;:&quot;2021-09-02T20:34:41&quot;,&quot;margin&quot;:{&quot;bottom&quot;:0,&quot;left&quot;:2.9630000591278076,&quot;right&quot;:0,&quot;top&quot;:0},&quot;type&quot;:0},{&quot;id&quot;:&quot;2021-09-02T20:34:41&quot;,&quot;margin&quot;:{&quot;bottom&quot;:5.0799999237060547,&quot;left&quot;:2.1170001029968262,&quot;right&quot;:3.809999942779541,&quot;top&quot;:5.0799999237060547},&quot;type&quot;:0}],&quot;type&quot;:0}"/>
  <p:tag name="KSO_WM_SLIDE_POSITION" val="47*0"/>
  <p:tag name="KSO_WM_SLIDE_RATIO" val="1.777778"/>
  <p:tag name="KSO_WM_SLIDE_SIZE" val="864*540"/>
  <p:tag name="KSO_WM_SLIDE_SUBTYPE" val="picTxt"/>
  <p:tag name="KSO_WM_SLIDE_SUPPORT_FEATURE_TYPE" val="0"/>
  <p:tag name="KSO_WM_SLIDE_TYPE" val="text"/>
  <p:tag name="KSO_WM_TAG_VERSION" val="1.0"/>
  <p:tag name="KSO_WM_TEMPLATE_ASSEMBLE_GROUPID" val="6130c4e0c26b0a66a1c57cf1"/>
  <p:tag name="KSO_WM_TEMPLATE_ASSEMBLE_XID" val="6130c4e0c26b0a66a1c57cf1"/>
  <p:tag name="KSO_WM_TEMPLATE_CATEGORY" val="diagram"/>
  <p:tag name="KSO_WM_TEMPLATE_COLOR_TYPE" val="1"/>
  <p:tag name="KSO_WM_TEMPLATE_INDEX" val="20210849"/>
  <p:tag name="KSO_WM_TEMPLATE_MASTER_TYPE" val="0"/>
  <p:tag name="KSO_WM_TEMPLATE_SUBCATEGORY" val="21"/>
</p:tagLst>
</file>

<file path=ppt/tags/tag13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5"/>
  <p:tag name="KSO_WM_UNIT_FILL_FORE_SCHEMECOLOR_INDEX_BRIGHTNESS" val="0"/>
  <p:tag name="KSO_WM_UNIT_FILL_TYPE" val="1"/>
  <p:tag name="KSO_WM_UNIT_HIGHLIGHT" val="0"/>
  <p:tag name="KSO_WM_UNIT_ID" val="_18*i*0"/>
  <p:tag name="KSO_WM_UNIT_INDEX" val="0"/>
  <p:tag name="KSO_WM_UNIT_LAYERLEVEL" val="1"/>
  <p:tag name="KSO_WM_UNIT_SUBTYPE" val="h"/>
  <p:tag name="KSO_WM_UNIT_TEXT_FILL_FORE_SCHEMECOLOR_INDEX" val="2"/>
  <p:tag name="KSO_WM_UNIT_TEXT_FILL_FORE_SCHEMECOLOR_INDEX_BRIGHTNESS" val="0"/>
  <p:tag name="KSO_WM_UNIT_TEXT_FILL_TYPE" val="1"/>
  <p:tag name="KSO_WM_UNIT_TYPE" val="i"/>
</p:tagLst>
</file>

<file path=ppt/tags/tag13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 name="KSO_WM_UNIT_TYPE" val="i"/>
</p:tagLst>
</file>

<file path=ppt/tags/tag13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 name="KSO_WM_UNIT_TYPE" val="i"/>
</p:tagLst>
</file>

<file path=ppt/tags/tag139.xml><?xml version="1.0" encoding="utf-8"?>
<p:tagLst xmlns:a="http://schemas.openxmlformats.org/drawingml/2006/main" xmlns:r="http://schemas.openxmlformats.org/officeDocument/2006/relationships" xmlns:p="http://schemas.openxmlformats.org/presentationml/2006/main">
  <p:tag name="KSO_WM_ASSEMBLE_CHIP_INDEX" val="4dbc15b34a1748a89a2f9e91c7cc498b"/>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130c4e0c26b0a66a1c57cf1"/>
  <p:tag name="KSO_WM_TEMPLATE_ASSEMBLE_XID" val="6130c4e0c26b0a66a1c57cf1"/>
  <p:tag name="KSO_WM_TEMPLATE_CATEGORY" val="diagram"/>
  <p:tag name="KSO_WM_TEMPLATE_INDEX" val="20210849"/>
  <p:tag name="KSO_WM_UNIT_COMPATIBLE" val="1"/>
  <p:tag name="KSO_WM_UNIT_DEC_AREA_ID" val="56060dd44927499dae0721e5b9e79ac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0849_1*d*1"/>
  <p:tag name="KSO_WM_UNIT_INDEX" val="1"/>
  <p:tag name="KSO_WM_UNIT_LAYERLEVEL" val="1"/>
  <p:tag name="KSO_WM_UNIT_PICTURE_CLIP_FLAG" val="0"/>
  <p:tag name="KSO_WM_UNIT_SM_LIMIT_TYPE" val="2"/>
  <p:tag name="KSO_WM_UNIT_TYPE" val="d"/>
  <p:tag name="KSO_WM_UNIT_VALUE" val="1904*1396"/>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40.xml><?xml version="1.0" encoding="utf-8"?>
<p:tagLst xmlns:a="http://schemas.openxmlformats.org/drawingml/2006/main" xmlns:r="http://schemas.openxmlformats.org/officeDocument/2006/relationships" xmlns:p="http://schemas.openxmlformats.org/presentationml/2006/main">
  <p:tag name="KSO_WM_ASSEMBLE_CHIP_INDEX" val="a27b2abc2bbe481badfed1f22f20e106"/>
  <p:tag name="KSO_WM_BEAUTIFY_FLAG" val="#wm#"/>
  <p:tag name="KSO_WM_CHIP_FILLAREA_FILL_RULE" val="{&quot;fill_align&quot;:&quot;lm&quot;,&quot;fill_mode&quot;:&quot;full&quot;,&quot;sacle_strategy&quot;:&quot;smart&quot;}"/>
  <p:tag name="KSO_WM_CHIP_GROUPID" val="5e7881253197e252a37019b5"/>
  <p:tag name="KSO_WM_CHIP_XID" val="5e7881253197e252a37019b6"/>
  <p:tag name="KSO_WM_TAG_VERSION" val="1.0"/>
  <p:tag name="KSO_WM_TEMPLATE_ASSEMBLE_GROUPID" val="6130c4e0c26b0a66a1c57cf1"/>
  <p:tag name="KSO_WM_TEMPLATE_ASSEMBLE_XID" val="6130c4e0c26b0a66a1c57cf1"/>
  <p:tag name="KSO_WM_TEMPLATE_CATEGORY" val="diagram"/>
  <p:tag name="KSO_WM_TEMPLATE_INDEX" val="20210849"/>
  <p:tag name="KSO_WM_UNIT_BLOCK" val="0"/>
  <p:tag name="KSO_WM_UNIT_COMPATIBLE" val="0"/>
  <p:tag name="KSO_WM_UNIT_DEC_AREA_ID" val="5da535b4f0ab4ad295f109d4f146bc8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24;44;4"/>
  <p:tag name="KSO_WM_UNIT_DIAGRAM_ISNUMVISUAL" val="0"/>
  <p:tag name="KSO_WM_UNIT_DIAGRAM_ISREFERUNIT" val="0"/>
  <p:tag name="KSO_WM_UNIT_HIGHLIGHT" val="0"/>
  <p:tag name="KSO_WM_UNIT_ID" val="diagram20210849_1*a*1"/>
  <p:tag name="KSO_WM_UNIT_INDEX" val="1"/>
  <p:tag name="KSO_WM_UNIT_ISCONTENTSTITLE" val="0"/>
  <p:tag name="KSO_WM_UNIT_ISNUMDGMTITLE" val="0"/>
  <p:tag name="KSO_WM_UNIT_LAYERLEVEL" val="1"/>
  <p:tag name="KSO_WM_UNIT_NOCLEAR" val="0"/>
  <p:tag name="KSO_WM_UNIT_PRESET_TEXT" val="单击添加大标题"/>
  <p:tag name="KSO_WM_UNIT_SHOW_EDIT_AREA_INDICATION" val="1"/>
  <p:tag name="KSO_WM_UNIT_SM_LIMIT_TYPE" val="2"/>
  <p:tag name="KSO_WM_UNIT_TEXT_FILL_FORE_SCHEMECOLOR_INDEX" val="13"/>
  <p:tag name="KSO_WM_UNIT_TEXT_FILL_FORE_SCHEMECOLOR_INDEX_BRIGHTNESS" val="0"/>
  <p:tag name="KSO_WM_UNIT_TEXT_FILL_TYPE" val="1"/>
  <p:tag name="KSO_WM_UNIT_TYPE" val="a"/>
  <p:tag name="KSO_WM_UNIT_VALUE" val="12"/>
</p:tagLst>
</file>

<file path=ppt/tags/tag141.xml><?xml version="1.0" encoding="utf-8"?>
<p:tagLst xmlns:a="http://schemas.openxmlformats.org/drawingml/2006/main" xmlns:r="http://schemas.openxmlformats.org/officeDocument/2006/relationships" xmlns:p="http://schemas.openxmlformats.org/presentationml/2006/main">
  <p:tag name="KSO_WM_BEAUTIFY_FLAG" val="#wm#"/>
  <p:tag name="KSO_WM_CHIP_FILLPROP" val="[[{&quot;fill_id&quot;:&quot;1225534b603643f5a414df89499311b9&quot;,&quot;fill_align&quot;:&quot;cm&quot;,&quot;text_align&quot;:&quot;lm&quot;,&quot;text_direction&quot;:&quot;horizontal&quot;,&quot;chip_types&quot;:[&quot;text&quot;,&quot;header&quot;]},{&quot;fill_id&quot;:&quot;a5cde0e7e9ca4a5fabf022e041870535&quot;,&quot;fill_align&quot;:&quot;cm&quot;,&quot;text_align&quot;:&quot;lm&quot;,&quot;text_direction&quot;:&quot;horizontal&quot;,&quot;chip_types&quot;:[&quot;pictext&quot;,&quot;text&quot;,&quot;picture&quot;,&quot;chart&quot;,&quot;table&quot;,&quot;video&quot;]}]]"/>
  <p:tag name="KSO_WM_CHIP_GROUPID" val="5eea1bf9fe790412426d1932"/>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ea1bf9fe790412426d1933"/>
  <p:tag name="KSO_WM_SLIDE_BACKGROUND" val="[&quot;frame&quot;]"/>
  <p:tag name="KSO_WM_SLIDE_BACKGROUND_TYPE" val="frame"/>
  <p:tag name="KSO_WM_SLIDE_BK_DARK_LIGHT" val="2"/>
  <p:tag name="KSO_WM_SLIDE_CAN_ADD_NAVIGATION" val="1"/>
  <p:tag name="KSO_WM_SLIDE_ID" val="diagram20214756_1"/>
  <p:tag name="KSO_WM_SLIDE_INDEX" val="1"/>
  <p:tag name="KSO_WM_SLIDE_ITEM_CNT" val="0"/>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frame&quot;}],&quot;direction&quot;:1,&quot;id&quot;:&quot;2021-04-01T15:55:42&quot;,&quot;maxSize&quot;:{&quot;size1&quot;:37.5},&quot;minSize&quot;:{&quot;size1&quot;:27.5},&quot;normalSize&quot;:{&quot;size1&quot;:27.5},&quot;subLayout&quot;:[{&quot;id&quot;:&quot;2021-04-01T15:55:42&quot;,&quot;margin&quot;:{&quot;bottom&quot;:5.9270000457763672,&quot;left&quot;:1.6929999589920044,&quot;right&quot;:0.42300000786781311,&quot;top&quot;:5.9270000457763672},&quot;type&quot;:0},{&quot;id&quot;:&quot;2021-04-01T15:55:42&quot;,&quot;margin&quot;:{&quot;bottom&quot;:3.3870000839233398,&quot;left&quot;:1.6929999589920044,&quot;right&quot;:2.5399999618530273,&quot;top&quot;:3.3870000839233398},&quot;type&quot;:0}],&quot;type&quot;:0}"/>
  <p:tag name="KSO_WM_SLIDE_POSITION" val="48*108"/>
  <p:tag name="KSO_WM_SLIDE_RATIO" val="1.777778"/>
  <p:tag name="KSO_WM_SLIDE_SIZE" val="864*324"/>
  <p:tag name="KSO_WM_SLIDE_SUBTYPE" val="picTxt"/>
  <p:tag name="KSO_WM_SLIDE_SUPPORT_FEATURE_TYPE" val="0"/>
  <p:tag name="KSO_WM_SLIDE_TYPE" val="text"/>
  <p:tag name="KSO_WM_TAG_VERSION" val="1.0"/>
  <p:tag name="KSO_WM_TEMPLATE_ASSEMBLE_GROUPID" val="60656f9b4054ed1e2fb80d61"/>
  <p:tag name="KSO_WM_TEMPLATE_ASSEMBLE_XID" val="60656f9b4054ed1e2fb80d61"/>
  <p:tag name="KSO_WM_TEMPLATE_CATEGORY" val="diagram"/>
  <p:tag name="KSO_WM_TEMPLATE_COLOR_TYPE" val="1"/>
  <p:tag name="KSO_WM_TEMPLATE_INDEX" val="20214756"/>
  <p:tag name="KSO_WM_TEMPLATE_MASTER_TYPE" val="0"/>
  <p:tag name="KSO_WM_TEMPLATE_SUBCATEGORY" val="21"/>
</p:tagLst>
</file>

<file path=ppt/tags/tag14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5"/>
  <p:tag name="KSO_WM_UNIT_FILL_FORE_SCHEMECOLOR_INDEX_BRIGHTNESS" val="0"/>
  <p:tag name="KSO_WM_UNIT_FILL_TYPE" val="1"/>
  <p:tag name="KSO_WM_UNIT_HIGHLIGHT" val="0"/>
  <p:tag name="KSO_WM_UNIT_ID" val="_13*i*0"/>
  <p:tag name="KSO_WM_UNIT_INDEX" val="0"/>
  <p:tag name="KSO_WM_UNIT_LAYERLEVEL" val="1"/>
  <p:tag name="KSO_WM_UNIT_SUBTYPE" val="h"/>
  <p:tag name="KSO_WM_UNIT_TEXT_FILL_FORE_SCHEMECOLOR_INDEX" val="2"/>
  <p:tag name="KSO_WM_UNIT_TEXT_FILL_FORE_SCHEMECOLOR_INDEX_BRIGHTNESS" val="0"/>
  <p:tag name="KSO_WM_UNIT_TEXT_FILL_TYPE" val="1"/>
  <p:tag name="KSO_WM_UNIT_TYPE" val="i"/>
</p:tagLst>
</file>

<file path=ppt/tags/tag14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 name="KSO_WM_UNIT_TYPE" val="i"/>
</p:tagLst>
</file>

<file path=ppt/tags/tag14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frame"/>
  <p:tag name="KSO_WM_SLIDE_BK_DARK_LIGHT" val="2"/>
  <p:tag name="KSO_WM_TAG_VERSION" val="1.0"/>
  <p:tag name="KSO_WM_UNIT_COMPATIBLE" val="0"/>
  <p:tag name="KSO_WM_UNIT_DIAGRAM_ISNUMVISUAL" val="0"/>
  <p:tag name="KSO_WM_UNIT_DIAGRAM_ISREFERUNIT" val="0"/>
  <p:tag name="KSO_WM_UNIT_HIGHLIGHT" val="0"/>
  <p:tag name="KSO_WM_UNIT_ID" val="_13**"/>
  <p:tag name="KSO_WM_UNIT_LAYERLEVEL" val="1"/>
  <p:tag name="KSO_WM_UNIT_TYPE" val="i"/>
</p:tagLst>
</file>

<file path=ppt/tags/tag145.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ea1bf9fe790412426d1932"/>
  <p:tag name="KSO_WM_CHIP_XID" val="5eea1bf9fe790412426d1933"/>
  <p:tag name="KSO_WM_TAG_VERSION" val="1.0"/>
  <p:tag name="KSO_WM_TEMPLATE_ASSEMBLE_GROUPID" val="60656f9b4054ed1e2fb80d61"/>
  <p:tag name="KSO_WM_TEMPLATE_ASSEMBLE_XID" val="60656f9b4054ed1e2fb80d61"/>
  <p:tag name="KSO_WM_TEMPLATE_CATEGORY" val="diagram"/>
  <p:tag name="KSO_WM_TEMPLATE_INDEX" val="20214756"/>
  <p:tag name="KSO_WM_UNIT_BLOCK" val="0"/>
  <p:tag name="KSO_WM_UNIT_COMPATIBLE" val="0"/>
  <p:tag name="KSO_WM_UNIT_DEC_AREA_ID" val="96c783edb8a34378b15d57178bbe1a3c"/>
  <p:tag name="KSO_WM_UNIT_DECORATE_INFO" val="{&quot;DecorateInfoH&quot;:{&quot;IsAbs&quot;:true},&quot;DecorateInfoW&quot;:{&quot;IsAbs&quot;:true},&quot;DecorateInfoX&quot;:{&quot;IsAbs&quot;:true,&quot;Pos&quot;:1},&quot;DecorateInfoY&quot;:{&quot;IsAbs&quot;:true,&quot;Pos&quot;:1},&quot;ReferentInfo&quot;:{&quot;Id&quot;:&quot;503e9b657c0b4b24b651360a6e9cd4b2&quot;,&quot;X&quot;:{&quot;Pos&quot;:1},&quot;Y&quot;:{&quot;Pos&quot;:1}},&quot;whChangeMode&quot;: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214756_1*i*2"/>
  <p:tag name="KSO_WM_UNIT_INDEX" val="2"/>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450"/>
</p:tagLst>
</file>

<file path=ppt/tags/tag146.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ea1bf9fe790412426d1932"/>
  <p:tag name="KSO_WM_CHIP_XID" val="5eea1bf9fe790412426d1933"/>
  <p:tag name="KSO_WM_TAG_VERSION" val="1.0"/>
  <p:tag name="KSO_WM_TEMPLATE_ASSEMBLE_GROUPID" val="60656f9b4054ed1e2fb80d61"/>
  <p:tag name="KSO_WM_TEMPLATE_ASSEMBLE_XID" val="60656f9b4054ed1e2fb80d61"/>
  <p:tag name="KSO_WM_TEMPLATE_CATEGORY" val="diagram"/>
  <p:tag name="KSO_WM_TEMPLATE_INDEX" val="20214756"/>
  <p:tag name="KSO_WM_UNIT_BLOCK" val="0"/>
  <p:tag name="KSO_WM_UNIT_COMPATIBLE" val="0"/>
  <p:tag name="KSO_WM_UNIT_DEC_AREA_ID" val="9b3fa298ffb348a5ac390253755b8e7f"/>
  <p:tag name="KSO_WM_UNIT_DECORATE_INFO" val="{&quot;DecorateInfoH&quot;:{&quot;IsAbs&quot;:true},&quot;DecorateInfoW&quot;:{&quot;IsAbs&quot;:true},&quot;DecorateInfoX&quot;:{&quot;IsAbs&quot;:true,&quot;Pos&quot;:0},&quot;DecorateInfoY&quot;:{&quot;IsAbs&quot;:true,&quot;Pos&quot;:2},&quot;ReferentInfo&quot;:{&quot;Id&quot;:&quot;96c783edb8a34378b15d57178bbe1a3c&quot;,&quot;X&quot;:{&quot;Pos&quot;:0},&quot;Y&quot;:{&quot;Pos&quot;:2}},&quot;whChangeMode&quot;:0}"/>
  <p:tag name="KSO_WM_UNIT_DIAGRAM_ISNUMVISUAL" val="0"/>
  <p:tag name="KSO_WM_UNIT_DIAGRAM_ISREFERUNIT" val="0"/>
  <p:tag name="KSO_WM_UNIT_HIGHLIGHT" val="0"/>
  <p:tag name="KSO_WM_UNIT_ID" val="diagram20214756_1*i*3"/>
  <p:tag name="KSO_WM_UNIT_INDEX" val="3"/>
  <p:tag name="KSO_WM_UNIT_LAYERLEVEL" val="1"/>
  <p:tag name="KSO_WM_UNIT_SM_LIMIT_TYPE" val="0"/>
  <p:tag name="KSO_WM_UNIT_TEXT_FILL_FORE_SCHEMECOLOR_INDEX" val="2"/>
  <p:tag name="KSO_WM_UNIT_TEXT_FILL_FORE_SCHEMECOLOR_INDEX_BRIGHTNESS" val="0"/>
  <p:tag name="KSO_WM_UNIT_TEXT_FILL_TYPE" val="1"/>
  <p:tag name="KSO_WM_UNIT_TYPE" val="i"/>
  <p:tag name="KSO_WM_UNIT_VALUE" val="29"/>
</p:tagLst>
</file>

<file path=ppt/tags/tag147.xml><?xml version="1.0" encoding="utf-8"?>
<p:tagLst xmlns:a="http://schemas.openxmlformats.org/drawingml/2006/main" xmlns:r="http://schemas.openxmlformats.org/officeDocument/2006/relationships" xmlns:p="http://schemas.openxmlformats.org/presentationml/2006/main">
  <p:tag name="KSO_WM_ASSEMBLE_CHIP_INDEX" val="fdc074218c9a4485a617e5f07752e9ab"/>
  <p:tag name="KSO_WM_BEAUTIFY_FLAG" val="#wm#"/>
  <p:tag name="KSO_WM_CHIP_FILLAREA_FILL_RULE" val="{&quot;fill_align&quot;:&quot;cm&quot;,&quot;fill_mode&quot;:&quot;full&quot;,&quot;sacle_strategy&quot;:&quot;smart&quot;}"/>
  <p:tag name="KSO_WM_CHIP_GROUPID" val="5f461bcef3f92eac738049c8"/>
  <p:tag name="KSO_WM_CHIP_XID" val="5f461bcef3f92eac738049c9"/>
  <p:tag name="KSO_WM_TAG_VERSION" val="1.0"/>
  <p:tag name="KSO_WM_TEMPLATE_ASSEMBLE_GROUPID" val="60656f9b4054ed1e2fb80d61"/>
  <p:tag name="KSO_WM_TEMPLATE_ASSEMBLE_XID" val="60656f9b4054ed1e2fb80d61"/>
  <p:tag name="KSO_WM_TEMPLATE_CATEGORY" val="diagram"/>
  <p:tag name="KSO_WM_TEMPLATE_INDEX" val="20214756"/>
  <p:tag name="KSO_WM_UNIT_COMPATIBLE" val="0"/>
  <p:tag name="KSO_WM_UNIT_DEC_AREA_ID" val="f089d1d5257c44b78491c09ab73aa49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4756_1*a*1"/>
  <p:tag name="KSO_WM_UNIT_INDEX" val="1"/>
  <p:tag name="KSO_WM_UNIT_ISCONTENTSTITLE" val="0"/>
  <p:tag name="KSO_WM_UNIT_ISNUMDGMTITLE" val="0"/>
  <p:tag name="KSO_WM_UNIT_LAYERLEVEL" val="1"/>
  <p:tag name="KSO_WM_UNIT_NOCLEAR" val="0"/>
  <p:tag name="KSO_WM_UNIT_PRESET_TEXT" val="单击添加大标题"/>
  <p:tag name="KSO_WM_UNIT_SHOW_EDIT_AREA_INDICATION" val="1"/>
  <p:tag name="KSO_WM_UNIT_SM_LIMIT_TYPE" val="2"/>
  <p:tag name="KSO_WM_UNIT_TEXT_FILL_FORE_SCHEMECOLOR_INDEX" val="13"/>
  <p:tag name="KSO_WM_UNIT_TEXT_FILL_FORE_SCHEMECOLOR_INDEX_BRIGHTNESS" val="0"/>
  <p:tag name="KSO_WM_UNIT_TEXT_FILL_TYPE" val="1"/>
  <p:tag name="KSO_WM_UNIT_TYPE" val="a"/>
  <p:tag name="KSO_WM_UNIT_VALUE" val="14"/>
</p:tagLst>
</file>

<file path=ppt/tags/tag148.xml><?xml version="1.0" encoding="utf-8"?>
<p:tagLst xmlns:a="http://schemas.openxmlformats.org/drawingml/2006/main" xmlns:r="http://schemas.openxmlformats.org/officeDocument/2006/relationships" xmlns:p="http://schemas.openxmlformats.org/presentationml/2006/main">
  <p:tag name="KSO_WM_ASSEMBLE_CHIP_INDEX" val="fdc074218c9a4485a617e5f07752e9ab"/>
  <p:tag name="KSO_WM_BEAUTIFY_FLAG" val="#wm#"/>
  <p:tag name="KSO_WM_CHIP_FILLAREA_FILL_RULE" val="{&quot;fill_align&quot;:&quot;cm&quot;,&quot;fill_mode&quot;:&quot;full&quot;,&quot;sacle_strategy&quot;:&quot;smart&quot;}"/>
  <p:tag name="KSO_WM_CHIP_GROUPID" val="5f461bcef3f92eac738049c8"/>
  <p:tag name="KSO_WM_CHIP_XID" val="5f461bcef3f92eac738049c9"/>
  <p:tag name="KSO_WM_TAG_VERSION" val="1.0"/>
  <p:tag name="KSO_WM_TEMPLATE_ASSEMBLE_GROUPID" val="60656f9b4054ed1e2fb80d61"/>
  <p:tag name="KSO_WM_TEMPLATE_ASSEMBLE_XID" val="60656f9b4054ed1e2fb80d61"/>
  <p:tag name="KSO_WM_TEMPLATE_CATEGORY" val="diagram"/>
  <p:tag name="KSO_WM_TEMPLATE_INDEX" val="20214756"/>
  <p:tag name="KSO_WM_UNIT_COMPATIBLE" val="0"/>
  <p:tag name="KSO_WM_UNIT_DEC_AREA_ID" val="5aa88142a16c4d9fab729c9b1650308e"/>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4756_1*b*1"/>
  <p:tag name="KSO_WM_UNIT_INDEX" val="1"/>
  <p:tag name="KSO_WM_UNIT_ISCONTENTSTITLE" val="0"/>
  <p:tag name="KSO_WM_UNIT_ISNUMDGMTITLE" val="0"/>
  <p:tag name="KSO_WM_UNIT_LAYERLEVEL" val="1"/>
  <p:tag name="KSO_WM_UNIT_NOCLEAR" val="0"/>
  <p:tag name="KSO_WM_UNIT_PRESET_TEXT" val="添加副标题"/>
  <p:tag name="KSO_WM_UNIT_SHOW_EDIT_AREA_INDICATION" val="1"/>
  <p:tag name="KSO_WM_UNIT_SM_LIMIT_TYPE" val="2"/>
  <p:tag name="KSO_WM_UNIT_TEXT_FILL_FORE_SCHEMECOLOR_INDEX" val="14"/>
  <p:tag name="KSO_WM_UNIT_TEXT_FILL_FORE_SCHEMECOLOR_INDEX_BRIGHTNESS" val="-0.5"/>
  <p:tag name="KSO_WM_UNIT_TEXT_FILL_TYPE" val="1"/>
  <p:tag name="KSO_WM_UNIT_TYPE" val="b"/>
  <p:tag name="KSO_WM_UNIT_VALUE" val="30"/>
</p:tagLst>
</file>

<file path=ppt/tags/tag149.xml><?xml version="1.0" encoding="utf-8"?>
<p:tagLst xmlns:a="http://schemas.openxmlformats.org/drawingml/2006/main" xmlns:r="http://schemas.openxmlformats.org/officeDocument/2006/relationships" xmlns:p="http://schemas.openxmlformats.org/presentationml/2006/main">
  <p:tag name="KSO_WM_ASSEMBLE_CHIP_INDEX" val="f789630ffdf342e1955b292f5dab09de"/>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0656f9b4054ed1e2fb80d61"/>
  <p:tag name="KSO_WM_TEMPLATE_ASSEMBLE_XID" val="60656f9b4054ed1e2fb80d61"/>
  <p:tag name="KSO_WM_TEMPLATE_CATEGORY" val="diagram"/>
  <p:tag name="KSO_WM_TEMPLATE_INDEX" val="20214756"/>
  <p:tag name="KSO_WM_UNIT_COMPATIBLE" val="0"/>
  <p:tag name="KSO_WM_UNIT_DEC_AREA_ID" val="503e9b657c0b4b24b651360a6e9cd4b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4756_1*d*1"/>
  <p:tag name="KSO_WM_UNIT_INDEX" val="1"/>
  <p:tag name="KSO_WM_UNIT_LAYERLEVEL" val="1"/>
  <p:tag name="KSO_WM_UNIT_PICTURE_CLIP_FLAG" val="0"/>
  <p:tag name="KSO_WM_UNIT_SM_LIMIT_TYPE" val="2"/>
  <p:tag name="KSO_WM_UNIT_SUPPORT_UNIT_TYPE" val="[&quot;d&quot;,&quot;α&quot;,&quot;β&quot;,&quot;θ&quot;]"/>
  <p:tag name="KSO_WM_UNIT_TYPE" val="d"/>
  <p:tag name="KSO_WM_UNIT_VALUE" val="973*1750"/>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50.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cm&quot;,&quot;text_direction&quot;:&quot;horizontal&quot;,&quot;support_big_font&quot;:false,&quot;fill_id&quot;:&quot;022664edb2194f81b81e3ad10086a596&quot;,&quot;fill_align&quot;:&quot;cm&quot;,&quot;chip_types&quot;:[&quot;picture&quot;]},{&quot;text_align&quot;:&quot;lm&quot;,&quot;text_direction&quot;:&quot;horizontal&quot;,&quot;support_big_font&quot;:false,&quot;fill_id&quot;:&quot;e9889bb079f641358679fb02925d3d32&quot;,&quot;fill_align&quot;:&quot;lm&quot;,&quot;chip_types&quot;:[&quot;text&quot;,&quot;header&quot;]}]]"/>
  <p:tag name="KSO_WM_CHIP_GROUPID" val="5ea112f2660c33b3b8e66ca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a112f2660c33b3b8e66ca9"/>
  <p:tag name="KSO_WM_SLIDE_BACKGROUND" val="[&quot;belt&quot;]"/>
  <p:tag name="KSO_WM_SLIDE_BACKGROUND_TYPE" val="belt"/>
  <p:tag name="KSO_WM_SLIDE_BK_DARK_LIGHT" val="2"/>
  <p:tag name="KSO_WM_SLIDE_ID" val="diagram20210849_1"/>
  <p:tag name="KSO_WM_SLIDE_INDEX" val="1"/>
  <p:tag name="KSO_WM_SLIDE_ITEM_CNT" val="0"/>
  <p:tag name="KSO_WM_SLIDE_LAYOUT" val="a_d"/>
  <p:tag name="KSO_WM_SLIDE_LAYOUT_CNT" val="1_1"/>
  <p:tag name="KSO_WM_SLIDE_LAYOUT_INFO" val="{&quot;backgroundInfo&quot;:[{&quot;bottom&quot;:0.15555556100000001,&quot;bottomAbs&quot;:false,&quot;left&quot;:0.050000000000000003,&quot;leftAbs&quot;:false,&quot;right&quot;:0.050000000000000003,&quot;rightAbs&quot;:false,&quot;top&quot;:0.177777782,&quot;topAbs&quot;:false,&quot;type&quot;:&quot;belt&quot;}],&quot;direction&quot;:1,&quot;id&quot;:&quot;2021-09-02T20:34:41&quot;,&quot;maxSize&quot;:{&quot;size1&quot;:53.799999999999997},&quot;minSize&quot;:{&quot;size1&quot;:50},&quot;normalSize&quot;:{&quot;size1&quot;:53.4375},&quot;subLayout&quot;:[{&quot;id&quot;:&quot;2021-09-02T20:34:41&quot;,&quot;margin&quot;:{&quot;bottom&quot;:0,&quot;left&quot;:2.9630000591278076,&quot;right&quot;:0,&quot;top&quot;:0},&quot;type&quot;:0},{&quot;id&quot;:&quot;2021-09-02T20:34:41&quot;,&quot;margin&quot;:{&quot;bottom&quot;:5.0799999237060547,&quot;left&quot;:2.1170001029968262,&quot;right&quot;:3.809999942779541,&quot;top&quot;:5.0799999237060547},&quot;type&quot;:0}],&quot;type&quot;:0}"/>
  <p:tag name="KSO_WM_SLIDE_POSITION" val="47*0"/>
  <p:tag name="KSO_WM_SLIDE_RATIO" val="1.777778"/>
  <p:tag name="KSO_WM_SLIDE_SIZE" val="864*540"/>
  <p:tag name="KSO_WM_SLIDE_SUBTYPE" val="picTxt"/>
  <p:tag name="KSO_WM_SLIDE_SUPPORT_FEATURE_TYPE" val="0"/>
  <p:tag name="KSO_WM_SLIDE_TYPE" val="text"/>
  <p:tag name="KSO_WM_TAG_VERSION" val="1.0"/>
  <p:tag name="KSO_WM_TEMPLATE_ASSEMBLE_GROUPID" val="6130c4e0c26b0a66a1c57cf1"/>
  <p:tag name="KSO_WM_TEMPLATE_ASSEMBLE_XID" val="6130c4e0c26b0a66a1c57cf1"/>
  <p:tag name="KSO_WM_TEMPLATE_CATEGORY" val="diagram"/>
  <p:tag name="KSO_WM_TEMPLATE_COLOR_TYPE" val="1"/>
  <p:tag name="KSO_WM_TEMPLATE_INDEX" val="20210849"/>
  <p:tag name="KSO_WM_TEMPLATE_MASTER_TYPE" val="0"/>
  <p:tag name="KSO_WM_TEMPLATE_SUBCATEGORY" val="21"/>
</p:tagLst>
</file>

<file path=ppt/tags/tag15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5"/>
  <p:tag name="KSO_WM_UNIT_FILL_FORE_SCHEMECOLOR_INDEX_BRIGHTNESS" val="0"/>
  <p:tag name="KSO_WM_UNIT_FILL_TYPE" val="1"/>
  <p:tag name="KSO_WM_UNIT_HIGHLIGHT" val="0"/>
  <p:tag name="KSO_WM_UNIT_ID" val="_18*i*0"/>
  <p:tag name="KSO_WM_UNIT_INDEX" val="0"/>
  <p:tag name="KSO_WM_UNIT_LAYERLEVEL" val="1"/>
  <p:tag name="KSO_WM_UNIT_SUBTYPE" val="h"/>
  <p:tag name="KSO_WM_UNIT_TEXT_FILL_FORE_SCHEMECOLOR_INDEX" val="2"/>
  <p:tag name="KSO_WM_UNIT_TEXT_FILL_FORE_SCHEMECOLOR_INDEX_BRIGHTNESS" val="0"/>
  <p:tag name="KSO_WM_UNIT_TEXT_FILL_TYPE" val="1"/>
  <p:tag name="KSO_WM_UNIT_TYPE" val="i"/>
</p:tagLst>
</file>

<file path=ppt/tags/tag15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 name="KSO_WM_UNIT_TYPE" val="i"/>
</p:tagLst>
</file>

<file path=ppt/tags/tag15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belt"/>
  <p:tag name="KSO_WM_SLIDE_BK_DARK_LIGHT" val="2"/>
  <p:tag name="KSO_WM_TAG_VERSION" val="1.0"/>
  <p:tag name="KSO_WM_UNIT_COMPATIBLE" val="0"/>
  <p:tag name="KSO_WM_UNIT_DIAGRAM_ISNUMVISUAL" val="0"/>
  <p:tag name="KSO_WM_UNIT_DIAGRAM_ISREFERUNIT" val="0"/>
  <p:tag name="KSO_WM_UNIT_HIGHLIGHT" val="0"/>
  <p:tag name="KSO_WM_UNIT_ID" val="_18**"/>
  <p:tag name="KSO_WM_UNIT_LAYERLEVEL" val="1"/>
  <p:tag name="KSO_WM_UNIT_TYPE" val="i"/>
</p:tagLst>
</file>

<file path=ppt/tags/tag154.xml><?xml version="1.0" encoding="utf-8"?>
<p:tagLst xmlns:a="http://schemas.openxmlformats.org/drawingml/2006/main" xmlns:r="http://schemas.openxmlformats.org/officeDocument/2006/relationships" xmlns:p="http://schemas.openxmlformats.org/presentationml/2006/main">
  <p:tag name="KSO_WM_ASSEMBLE_CHIP_INDEX" val="4dbc15b34a1748a89a2f9e91c7cc498b"/>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130c4e0c26b0a66a1c57cf1"/>
  <p:tag name="KSO_WM_TEMPLATE_ASSEMBLE_XID" val="6130c4e0c26b0a66a1c57cf1"/>
  <p:tag name="KSO_WM_TEMPLATE_CATEGORY" val="diagram"/>
  <p:tag name="KSO_WM_TEMPLATE_INDEX" val="20210849"/>
  <p:tag name="KSO_WM_UNIT_COMPATIBLE" val="1"/>
  <p:tag name="KSO_WM_UNIT_DEC_AREA_ID" val="56060dd44927499dae0721e5b9e79ac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0849_1*d*1"/>
  <p:tag name="KSO_WM_UNIT_INDEX" val="1"/>
  <p:tag name="KSO_WM_UNIT_LAYERLEVEL" val="1"/>
  <p:tag name="KSO_WM_UNIT_PICTURE_CLIP_FLAG" val="0"/>
  <p:tag name="KSO_WM_UNIT_SM_LIMIT_TYPE" val="2"/>
  <p:tag name="KSO_WM_UNIT_TYPE" val="d"/>
  <p:tag name="KSO_WM_UNIT_VALUE" val="1904*1396"/>
</p:tagLst>
</file>

<file path=ppt/tags/tag155.xml><?xml version="1.0" encoding="utf-8"?>
<p:tagLst xmlns:a="http://schemas.openxmlformats.org/drawingml/2006/main" xmlns:r="http://schemas.openxmlformats.org/officeDocument/2006/relationships" xmlns:p="http://schemas.openxmlformats.org/presentationml/2006/main">
  <p:tag name="KSO_WM_ASSEMBLE_CHIP_INDEX" val="a27b2abc2bbe481badfed1f22f20e106"/>
  <p:tag name="KSO_WM_BEAUTIFY_FLAG" val="#wm#"/>
  <p:tag name="KSO_WM_CHIP_FILLAREA_FILL_RULE" val="{&quot;fill_align&quot;:&quot;lm&quot;,&quot;fill_mode&quot;:&quot;full&quot;,&quot;sacle_strategy&quot;:&quot;smart&quot;}"/>
  <p:tag name="KSO_WM_CHIP_GROUPID" val="5e7881253197e252a37019b5"/>
  <p:tag name="KSO_WM_CHIP_XID" val="5e7881253197e252a37019b6"/>
  <p:tag name="KSO_WM_TAG_VERSION" val="1.0"/>
  <p:tag name="KSO_WM_TEMPLATE_ASSEMBLE_GROUPID" val="6130c4e0c26b0a66a1c57cf1"/>
  <p:tag name="KSO_WM_TEMPLATE_ASSEMBLE_XID" val="6130c4e0c26b0a66a1c57cf1"/>
  <p:tag name="KSO_WM_TEMPLATE_CATEGORY" val="diagram"/>
  <p:tag name="KSO_WM_TEMPLATE_INDEX" val="20210849"/>
  <p:tag name="KSO_WM_UNIT_BLOCK" val="0"/>
  <p:tag name="KSO_WM_UNIT_COMPATIBLE" val="0"/>
  <p:tag name="KSO_WM_UNIT_DEC_AREA_ID" val="5da535b4f0ab4ad295f109d4f146bc8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24;44;4"/>
  <p:tag name="KSO_WM_UNIT_DIAGRAM_ISNUMVISUAL" val="0"/>
  <p:tag name="KSO_WM_UNIT_DIAGRAM_ISREFERUNIT" val="0"/>
  <p:tag name="KSO_WM_UNIT_HIGHLIGHT" val="0"/>
  <p:tag name="KSO_WM_UNIT_ID" val="diagram20210849_1*a*1"/>
  <p:tag name="KSO_WM_UNIT_INDEX" val="1"/>
  <p:tag name="KSO_WM_UNIT_ISCONTENTSTITLE" val="0"/>
  <p:tag name="KSO_WM_UNIT_ISNUMDGMTITLE" val="0"/>
  <p:tag name="KSO_WM_UNIT_LAYERLEVEL" val="1"/>
  <p:tag name="KSO_WM_UNIT_NOCLEAR" val="0"/>
  <p:tag name="KSO_WM_UNIT_PRESET_TEXT" val="单击添加大标题"/>
  <p:tag name="KSO_WM_UNIT_SHOW_EDIT_AREA_INDICATION" val="1"/>
  <p:tag name="KSO_WM_UNIT_SM_LIMIT_TYPE" val="2"/>
  <p:tag name="KSO_WM_UNIT_TEXT_FILL_FORE_SCHEMECOLOR_INDEX" val="13"/>
  <p:tag name="KSO_WM_UNIT_TEXT_FILL_FORE_SCHEMECOLOR_INDEX_BRIGHTNESS" val="0"/>
  <p:tag name="KSO_WM_UNIT_TEXT_FILL_TYPE" val="1"/>
  <p:tag name="KSO_WM_UNIT_TYPE" val="a"/>
  <p:tag name="KSO_WM_UNIT_VALUE" val="12"/>
</p:tagLst>
</file>

<file path=ppt/tags/tag156.xml><?xml version="1.0" encoding="utf-8"?>
<p:tagLst xmlns:a="http://schemas.openxmlformats.org/drawingml/2006/main" xmlns:r="http://schemas.openxmlformats.org/officeDocument/2006/relationships" xmlns:p="http://schemas.openxmlformats.org/presentationml/2006/main">
  <p:tag name="KSO_WM_BEAUTIFY_FLAG" val="#wm#"/>
  <p:tag name="KSO_WM_CHIP_FILLPROP" val="[[{&quot;fill_id&quot;:&quot;0bfb9f93ca744fc580bdf0e1fdda9026&quot;,&quot;fill_align&quot;:&quot;ct&quot;,&quot;text_align&quot;:&quot;ct&quot;,&quot;text_direction&quot;:&quot;horizontal&quot;,&quot;chip_types&quot;:[&quot;header&quot;]},{&quot;fill_id&quot;:&quot;53613b0b17944d3d9e4bab66d5021fb4&quot;,&quot;fill_align&quot;:&quot;cb&quot;,&quot;text_align&quot;:&quot;cb&quot;,&quot;text_direction&quot;:&quot;horizontal&quot;,&quot;chip_types&quot;:[&quot;picture&quot;,&quot;video&quot;],&quot;support_features&quot;:[&quot;collage&quot;,&quot;carousel&quot;]}]]"/>
  <p:tag name="KSO_WM_CHIP_GROUPID" val="5e757c8069be4861f5f86138"/>
  <p:tag name="KSO_WM_CHIP_INFOS" val="{&quot;layout_type&quot;:&quot;topbottom&quot;,&quot;tags&quot;:{&quot;style&quot;:[&quot;商务&quot;,&quot;简约&quot;,&quot;文艺清新&quot;,&quot;卡通&quot;,&quot;欧美风&quot;,&quot;黑板风&quot;,&quot;渐变风&quot;]},&quot;slide_type&quot;:[&quot;text&quot;],&quot;aspect_ratio&quot;:&quot;16:9&quot;}"/>
  <p:tag name="KSO_WM_CHIP_XID" val="5e757c8069be4861f5f86139"/>
  <p:tag name="KSO_WM_SLIDE_BACKGROUND" val="[&quot;general&quot;]"/>
  <p:tag name="KSO_WM_SLIDE_BACKGROUND_TYPE" val="general"/>
  <p:tag name="KSO_WM_SLIDE_BK_DARK_LIGHT" val="2"/>
  <p:tag name="KSO_WM_SLIDE_CAN_ADD_NAVIGATION" val="1"/>
  <p:tag name="KSO_WM_SLIDE_ID" val="diagram20207607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06-17T10:55:20&quot;,&quot;maxSize&quot;:{&quot;size1&quot;:71.099999999999994},&quot;minSize&quot;:{&quot;size1&quot;:71.099999999999994},&quot;normalSize&quot;:{&quot;size1&quot;:71.099999999999994},&quot;subLayout&quot;:[{&quot;id&quot;:&quot;2020-06-17T10:55:20&quot;,&quot;margin&quot;:{&quot;bottom&quot;:0,&quot;left&quot;:7.1970000267028809,&quot;right&quot;:7.1970000267028809,&quot;top&quot;:2.1170001029968262},&quot;type&quot;:0},{&quot;id&quot;:&quot;2020-06-17T10:55:20&quot;,&quot;margin&quot;:{&quot;bottom&quot;:1.6929999589920044,&quot;left&quot;:1.6929999589920044,&quot;right&quot;:1.6929999589920044,&quot;top&quot;:1.2699999809265137},&quot;type&quot;:0}],&quot;type&quot;:0}"/>
  <p:tag name="KSO_WM_SLIDE_POSITION" val="47*84"/>
  <p:tag name="KSO_WM_SLIDE_RATIO" val="1.777778"/>
  <p:tag name="KSO_WM_SLIDE_SIZE" val="864*384"/>
  <p:tag name="KSO_WM_SLIDE_SUBTYPE" val="picTxt"/>
  <p:tag name="KSO_WM_SLIDE_SUPPORT_FEATURE_TYPE" val="3"/>
  <p:tag name="KSO_WM_SLIDE_TYPE" val="text"/>
  <p:tag name="KSO_WM_TAG_VERSION" val="1.0"/>
  <p:tag name="KSO_WM_TEMPLATE_ASSEMBLE_GROUPID" val="5ee986149390e3092d7977ce"/>
  <p:tag name="KSO_WM_TEMPLATE_ASSEMBLE_XID" val="5ee986149390e3092d7977ce"/>
  <p:tag name="KSO_WM_TEMPLATE_CATEGORY" val="diagram"/>
  <p:tag name="KSO_WM_TEMPLATE_COLOR_TYPE" val="1"/>
  <p:tag name="KSO_WM_TEMPLATE_INDEX" val="20207607"/>
  <p:tag name="KSO_WM_TEMPLATE_MASTER_TYPE" val="0"/>
  <p:tag name="KSO_WM_TEMPLATE_SUBCATEGORY" val="21"/>
</p:tagLst>
</file>

<file path=ppt/tags/tag15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15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159.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757c8069be4861f5f86138"/>
  <p:tag name="KSO_WM_CHIP_XID" val="5e757c8069be4861f5f86139"/>
  <p:tag name="KSO_WM_TAG_VERSION" val="1.0"/>
  <p:tag name="KSO_WM_TEMPLATE_ASSEMBLE_GROUPID" val="5ee986149390e3092d7977ce"/>
  <p:tag name="KSO_WM_TEMPLATE_ASSEMBLE_XID" val="5ee986149390e3092d7977ce"/>
  <p:tag name="KSO_WM_TEMPLATE_CATEGORY" val="diagram"/>
  <p:tag name="KSO_WM_TEMPLATE_INDEX" val="20207607"/>
  <p:tag name="KSO_WM_UNIT_BLOCK" val="0"/>
  <p:tag name="KSO_WM_UNIT_COMPATIBLE" val="0"/>
  <p:tag name="KSO_WM_UNIT_DECORATE_INFO" val="{&quot;DecorateInfoX&quot;:{&quot;IsLeft&quot;:false,&quot;IsRight&quot;:false,&quot;IsAbs&quot;:false},&quot;DecorateInfoY&quot;:{&quot;IsTop&quot;:false,&quot;IsBottom&quot;:false,&quot;IsAbs&quot;:false},&quot;DecorateInfoW&quot;:{&quot;IsAbs&quot;:true},&quot;DecorateInfoH&quot;:{&quot;IsAbs&quot;:true}}"/>
  <p:tag name="KSO_WM_UNIT_DIAGRAM_ISNUMVISUAL" val="0"/>
  <p:tag name="KSO_WM_UNIT_DIAGRAM_ISREFERUNIT" val="0"/>
  <p:tag name="KSO_WM_UNIT_FILL_BACK_SCHEMECOLOR_INDEX" val="14"/>
  <p:tag name="KSO_WM_UNIT_FILL_BACK_SCHEMECOLOR_INDEX_BRIGHTNESS" val="0"/>
  <p:tag name="KSO_WM_UNIT_FILL_FORE_SCHEMECOLOR_INDEX" val="5"/>
  <p:tag name="KSO_WM_UNIT_FILL_FORE_SCHEMECOLOR_INDEX_BRIGHTNESS" val="0.8"/>
  <p:tag name="KSO_WM_UNIT_FILL_TYPE" val="2"/>
  <p:tag name="KSO_WM_UNIT_HIGHLIGHT" val="0"/>
  <p:tag name="KSO_WM_UNIT_ID" val="diagram20207607_1*i*1"/>
  <p:tag name="KSO_WM_UNIT_INDEX" val="1"/>
  <p:tag name="KSO_WM_UNIT_LAYERLEVEL" val="1"/>
  <p:tag name="KSO_WM_UNIT_SM_LIMIT_TYPE" val="1"/>
  <p:tag name="KSO_WM_UNIT_TEXT_FILL_FORE_SCHEMECOLOR_INDEX" val="2"/>
  <p:tag name="KSO_WM_UNIT_TEXT_FILL_FORE_SCHEMECOLOR_INDEX_BRIGHTNESS" val="0"/>
  <p:tag name="KSO_WM_UNIT_TEXT_FILL_TYPE" val="1"/>
  <p:tag name="KSO_WM_UNIT_TYPE" val="i"/>
  <p:tag name="KSO_WM_UNIT_VALUE" val="423"/>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60.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757c8069be4861f5f86138"/>
  <p:tag name="KSO_WM_CHIP_XID" val="5e757c8069be4861f5f86139"/>
  <p:tag name="KSO_WM_TAG_VERSION" val="1.0"/>
  <p:tag name="KSO_WM_TEMPLATE_ASSEMBLE_GROUPID" val="5ee986149390e3092d7977ce"/>
  <p:tag name="KSO_WM_TEMPLATE_ASSEMBLE_XID" val="5ee986149390e3092d7977ce"/>
  <p:tag name="KSO_WM_TEMPLATE_CATEGORY" val="diagram"/>
  <p:tag name="KSO_WM_TEMPLATE_INDEX" val="20207607"/>
  <p:tag name="KSO_WM_UNIT_BLOCK" val="0"/>
  <p:tag name="KSO_WM_UNIT_COMPATIBLE" val="0"/>
  <p:tag name="KSO_WM_UNIT_DECORATE_INFO" val="{&quot;DecorateInfoX&quot;:{&quot;IsLeft&quot;:false,&quot;IsRight&quot;:false,&quot;IsAbs&quot;:false},&quot;DecorateInfoY&quot;:{&quot;IsTop&quot;:false,&quot;IsBottom&quot;:false,&quot;IsAbs&quot;:false},&quot;DecorateInfoW&quot;:{&quot;IsAbs&quot;:true},&quot;DecorateInfoH&quot;:{&quot;IsAbs&quot;:true}}"/>
  <p:tag name="KSO_WM_UNIT_DIAGRAM_ISNUMVISUAL" val="0"/>
  <p:tag name="KSO_WM_UNIT_DIAGRAM_ISREFERUNIT" val="0"/>
  <p:tag name="KSO_WM_UNIT_FILL_FORE_SCHEMECOLOR_INDEX" val="5"/>
  <p:tag name="KSO_WM_UNIT_FILL_FORE_SCHEMECOLOR_INDEX_BRIGHTNESS" val="0.8"/>
  <p:tag name="KSO_WM_UNIT_FILL_TYPE" val="1"/>
  <p:tag name="KSO_WM_UNIT_HIGHLIGHT" val="0"/>
  <p:tag name="KSO_WM_UNIT_ID" val="diagram20207607_1*i*2"/>
  <p:tag name="KSO_WM_UNIT_INDEX" val="2"/>
  <p:tag name="KSO_WM_UNIT_LAYERLEVEL" val="1"/>
  <p:tag name="KSO_WM_UNIT_SM_LIMIT_TYPE" val="1"/>
  <p:tag name="KSO_WM_UNIT_TEXT_FILL_FORE_SCHEMECOLOR_INDEX" val="2"/>
  <p:tag name="KSO_WM_UNIT_TEXT_FILL_FORE_SCHEMECOLOR_INDEX_BRIGHTNESS" val="0"/>
  <p:tag name="KSO_WM_UNIT_TEXT_FILL_TYPE" val="1"/>
  <p:tag name="KSO_WM_UNIT_TYPE" val="i"/>
  <p:tag name="KSO_WM_UNIT_VALUE" val="8"/>
</p:tagLst>
</file>

<file path=ppt/tags/tag161.xml><?xml version="1.0" encoding="utf-8"?>
<p:tagLst xmlns:a="http://schemas.openxmlformats.org/drawingml/2006/main" xmlns:r="http://schemas.openxmlformats.org/officeDocument/2006/relationships" xmlns:p="http://schemas.openxmlformats.org/presentationml/2006/main">
  <p:tag name="KSO_WM_ASSEMBLE_CHIP_INDEX" val="75aa8aa4773f48f188105cb45ada8ec2"/>
  <p:tag name="KSO_WM_BEAUTIFY_FLAG" val="#wm#"/>
  <p:tag name="KSO_WM_CHIP_GROUPID" val="5e7881253197e252a37019b5"/>
  <p:tag name="KSO_WM_CHIP_XID" val="5e7881253197e252a37019b6"/>
  <p:tag name="KSO_WM_TAG_VERSION" val="1.0"/>
  <p:tag name="KSO_WM_TEMPLATE_ASSEMBLE_GROUPID" val="5ee986149390e3092d7977ce"/>
  <p:tag name="KSO_WM_TEMPLATE_ASSEMBLE_XID" val="5ee986149390e3092d7977ce"/>
  <p:tag name="KSO_WM_TEMPLATE_CATEGORY" val="diagram"/>
  <p:tag name="KSO_WM_TEMPLATE_INDEX" val="20207607"/>
  <p:tag name="KSO_WM_UNIT_BLOCK" val="0"/>
  <p:tag name="KSO_WM_UNIT_COMPATIBLE" val="0"/>
  <p:tag name="KSO_WM_UNIT_DEC_AREA_ID" val="78b294dcdfae473aa2074f2a3ff03030"/>
  <p:tag name="KSO_WM_UNIT_DEFAULT_FONT" val="24;44;4"/>
  <p:tag name="KSO_WM_UNIT_DIAGRAM_ISNUMVISUAL" val="0"/>
  <p:tag name="KSO_WM_UNIT_DIAGRAM_ISREFERUNIT" val="0"/>
  <p:tag name="KSO_WM_UNIT_HIGHLIGHT" val="0"/>
  <p:tag name="KSO_WM_UNIT_ID" val="diagram20207607_1*a*1"/>
  <p:tag name="KSO_WM_UNIT_INDEX" val="1"/>
  <p:tag name="KSO_WM_UNIT_ISCONTENTSTITLE" val="0"/>
  <p:tag name="KSO_WM_UNIT_ISNUMDGMTITLE" val="0"/>
  <p:tag name="KSO_WM_UNIT_LAYERLEVEL" val="1"/>
  <p:tag name="KSO_WM_UNIT_NOCLEAR" val="0"/>
  <p:tag name="KSO_WM_UNIT_PRESET_TEXT" val="单击此处添加大标题内容"/>
  <p:tag name="KSO_WM_UNIT_SHOW_EDIT_AREA_INDICATION" val="1"/>
  <p:tag name="KSO_WM_UNIT_TEXT_FILL_FORE_SCHEMECOLOR_INDEX" val="13"/>
  <p:tag name="KSO_WM_UNIT_TEXT_FILL_FORE_SCHEMECOLOR_INDEX_BRIGHTNESS" val="0"/>
  <p:tag name="KSO_WM_UNIT_TEXT_FILL_TYPE" val="1"/>
  <p:tag name="KSO_WM_UNIT_TYPE" val="a"/>
  <p:tag name="KSO_WM_UNIT_VALUE" val="36"/>
</p:tagLst>
</file>

<file path=ppt/tags/tag162.xml><?xml version="1.0" encoding="utf-8"?>
<p:tagLst xmlns:a="http://schemas.openxmlformats.org/drawingml/2006/main" xmlns:r="http://schemas.openxmlformats.org/officeDocument/2006/relationships" xmlns:p="http://schemas.openxmlformats.org/presentationml/2006/main">
  <p:tag name="KSO_WM_ASSEMBLE_CHIP_INDEX" val="d87d0ab90b0346f3b7e3404612c547d3"/>
  <p:tag name="KSO_WM_BEAUTIFY_FLAG" val="#wm#"/>
  <p:tag name="KSO_WM_CHIP_GROUPID" val="5e7310da9a230a26b9e88a19"/>
  <p:tag name="KSO_WM_CHIP_XID" val="5e7310da9a230a26b9e88a1a"/>
  <p:tag name="KSO_WM_TAG_VERSION" val="1.0"/>
  <p:tag name="KSO_WM_TEMPLATE_ASSEMBLE_GROUPID" val="5ee986149390e3092d7977ce"/>
  <p:tag name="KSO_WM_TEMPLATE_ASSEMBLE_XID" val="5ee986149390e3092d7977ce"/>
  <p:tag name="KSO_WM_TEMPLATE_CATEGORY" val="diagram"/>
  <p:tag name="KSO_WM_TEMPLATE_INDEX" val="20207607"/>
  <p:tag name="KSO_WM_UNIT_COMPATIBLE" val="0"/>
  <p:tag name="KSO_WM_UNIT_DEC_AREA_ID" val="8de81cc6ea264345b3b91524b58d055d"/>
  <p:tag name="KSO_WM_UNIT_DIAGRAM_ISNUMVISUAL" val="0"/>
  <p:tag name="KSO_WM_UNIT_DIAGRAM_ISREFERUNIT" val="0"/>
  <p:tag name="KSO_WM_UNIT_HIGHLIGHT" val="0"/>
  <p:tag name="KSO_WM_UNIT_ID" val="diagram20207607_1*d*1"/>
  <p:tag name="KSO_WM_UNIT_INDEX" val="1"/>
  <p:tag name="KSO_WM_UNIT_LAYERLEVEL" val="1"/>
  <p:tag name="KSO_WM_UNIT_PICTURE_CLIP_FLAG" val="0"/>
  <p:tag name="KSO_WM_UNIT_SUPPORT_UNIT_TYPE" val="[&quot;θ&quot;]"/>
  <p:tag name="KSO_WM_UNIT_TYPE" val="d"/>
  <p:tag name="KSO_WM_UNIT_VALUE" val="1058*1438"/>
</p:tagLst>
</file>

<file path=ppt/tags/tag163.xml><?xml version="1.0" encoding="utf-8"?>
<p:tagLst xmlns:a="http://schemas.openxmlformats.org/drawingml/2006/main" xmlns:r="http://schemas.openxmlformats.org/officeDocument/2006/relationships" xmlns:p="http://schemas.openxmlformats.org/presentationml/2006/main">
  <p:tag name="KSO_WM_BEAUTIFY_FLAG" val="#wm#"/>
  <p:tag name="KSO_WM_CHIP_FILLPROP" val="[[{&quot;fill_id&quot;:&quot;95c973fcd6134020a63a4180aebd3213&quot;,&quot;fill_align&quot;:&quot;lt&quot;,&quot;text_align&quot;:&quot;lt&quot;,&quot;text_direction&quot;:&quot;horizontal&quot;,&quot;chip_types&quot;:[&quot;text&quot;,&quot;header&quot;]},{&quot;fill_id&quot;:&quot;1c24f19bff6c4bd6a5f20f57a535bdbe&quot;,&quot;fill_align&quot;:&quot;cm&quot;,&quot;text_align&quot;:&quot;lm&quot;,&quot;text_direction&quot;:&quot;horizontal&quot;,&quot;chip_types&quot;:[&quot;diagram&quot;,&quot;pictext&quot;,&quot;text&quot;,&quot;picture&quot;,&quot;chart&quot;,&quot;table&quot;,&quot;video&quot;],&quot;support_features&quot;:[&quot;collage&quot;,&quot;carousel&quot;]}]]"/>
  <p:tag name="KSO_WM_CHIP_GROUPID" val="5ef21358a491bb0086638bf8"/>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f21358a491bb0086638bf9"/>
  <p:tag name="KSO_WM_SLIDE_BACKGROUND" val="[&quot;leftRight&quot;,&quot;general&quot;]"/>
  <p:tag name="KSO_WM_SLIDE_BACKGROUND_TYPE" val="leftRight"/>
  <p:tag name="KSO_WM_SLIDE_BK_DARK_LIGHT" val="2"/>
  <p:tag name="KSO_WM_SLIDE_CAN_ADD_NAVIGATION" val="1"/>
  <p:tag name="KSO_WM_SLIDE_ID" val="diagram20214767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71250000000000002,&quot;rightAbs&quot;:false,&quot;top&quot;:0,&quot;topAbs&quot;:false,&quot;type&quot;:&quot;leftRight&quot;},{&quot;bottom&quot;:0,&quot;bottomAbs&quot;:false,&quot;left&quot;:0,&quot;leftAbs&quot;:false,&quot;right&quot;:0,&quot;rightAbs&quot;:false,&quot;top&quot;:0,&quot;topAbs&quot;:false,&quot;type&quot;:&quot;general&quot;}],&quot;direction&quot;:1,&quot;id&quot;:&quot;2021-04-01T15:55:51&quot;,&quot;maxSize&quot;:{&quot;size1&quot;:26.300000000000001},&quot;minSize&quot;:{&quot;size1&quot;:26.300000000000001},&quot;normalSize&quot;:{&quot;size1&quot;:26.300000000000001},&quot;subLayout&quot;:[{&quot;id&quot;:&quot;2021-04-01T15:55:51&quot;,&quot;margin&quot;:{&quot;bottom&quot;:8.4670000076293945,&quot;left&quot;:1.6929999589920044,&quot;right&quot;:0.026000002399086952,&quot;top&quot;:3.3870000839233398},&quot;type&quot;:0},{&quot;id&quot;:&quot;2021-04-01T15:55:51&quot;,&quot;margin&quot;:{&quot;bottom&quot;:2.5399999618530273,&quot;left&quot;:2.0899999141693115,&quot;right&quot;:2.5399999618530273,&quot;top&quot;:2.1170001029968262},&quot;type&quot;:0}],&quot;type&quot;:0}"/>
  <p:tag name="KSO_WM_SLIDE_POSITION" val="0*0"/>
  <p:tag name="KSO_WM_SLIDE_RATIO" val="1.777778"/>
  <p:tag name="KSO_WM_SLIDE_SIZE" val="923*540"/>
  <p:tag name="KSO_WM_SLIDE_SUBTYPE" val="picTxt"/>
  <p:tag name="KSO_WM_SLIDE_SUPPORT_FEATURE_TYPE" val="3"/>
  <p:tag name="KSO_WM_SLIDE_TYPE" val="text"/>
  <p:tag name="KSO_WM_TAG_VERSION" val="1.0"/>
  <p:tag name="KSO_WM_TEMPLATE_ASSEMBLE_GROUPID" val="60656f9b4054ed1e2fb80d6e"/>
  <p:tag name="KSO_WM_TEMPLATE_ASSEMBLE_XID" val="60656f9b4054ed1e2fb80d6e"/>
  <p:tag name="KSO_WM_TEMPLATE_CATEGORY" val="diagram"/>
  <p:tag name="KSO_WM_TEMPLATE_COLOR_TYPE" val="1"/>
  <p:tag name="KSO_WM_TEMPLATE_INDEX" val="20214767"/>
  <p:tag name="KSO_WM_TEMPLATE_MASTER_TYPE" val="0"/>
  <p:tag name="KSO_WM_TEMPLATE_SUBCATEGORY" val="21"/>
</p:tagLst>
</file>

<file path=ppt/tags/tag16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5"/>
  <p:tag name="KSO_WM_UNIT_FILL_FORE_SCHEMECOLOR_INDEX_BRIGHTNESS" val="0"/>
  <p:tag name="KSO_WM_UNIT_FILL_TYPE" val="1"/>
  <p:tag name="KSO_WM_UNIT_HIGHLIGHT" val="0"/>
  <p:tag name="KSO_WM_UNIT_ID" val="_14*i*0"/>
  <p:tag name="KSO_WM_UNIT_INDEX" val="0"/>
  <p:tag name="KSO_WM_UNIT_LAYERLEVEL" val="1"/>
  <p:tag name="KSO_WM_UNIT_SUBTYPE" val="h"/>
  <p:tag name="KSO_WM_UNIT_TEXT_FILL_FORE_SCHEMECOLOR_INDEX" val="2"/>
  <p:tag name="KSO_WM_UNIT_TEXT_FILL_FORE_SCHEMECOLOR_INDEX_BRIGHTNESS" val="0"/>
  <p:tag name="KSO_WM_UNIT_TEXT_FILL_TYPE" val="1"/>
  <p:tag name="KSO_WM_UNIT_TYPE" val="i"/>
</p:tagLst>
</file>

<file path=ppt/tags/tag16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 name="KSO_WM_UNIT_TYPE" val="i"/>
</p:tagLst>
</file>

<file path=ppt/tags/tag166.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f21358a491bb0086638bf8"/>
  <p:tag name="KSO_WM_CHIP_XID" val="5ef21358a491bb0086638bf9"/>
  <p:tag name="KSO_WM_TAG_VERSION" val="1.0"/>
  <p:tag name="KSO_WM_TEMPLATE_ASSEMBLE_GROUPID" val="60656f9b4054ed1e2fb80d6e"/>
  <p:tag name="KSO_WM_TEMPLATE_ASSEMBLE_XID" val="60656f9b4054ed1e2fb80d6e"/>
  <p:tag name="KSO_WM_TEMPLATE_CATEGORY" val="diagram"/>
  <p:tag name="KSO_WM_TEMPLATE_INDEX" val="20214767"/>
  <p:tag name="KSO_WM_UNIT_BLOCK" val="0"/>
  <p:tag name="KSO_WM_UNIT_COMPATIBLE" val="0"/>
  <p:tag name="KSO_WM_UNIT_DEC_AREA_ID" val="0517c0a8d4e643faac4c14e8bfee663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4767_1*i*2"/>
  <p:tag name="KSO_WM_UNIT_INDEX" val="2"/>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252"/>
</p:tagLst>
</file>

<file path=ppt/tags/tag167.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f21358a491bb0086638bf8"/>
  <p:tag name="KSO_WM_CHIP_XID" val="5ef21358a491bb0086638bf9"/>
  <p:tag name="KSO_WM_TAG_VERSION" val="1.0"/>
  <p:tag name="KSO_WM_TEMPLATE_ASSEMBLE_GROUPID" val="60656f9b4054ed1e2fb80d6e"/>
  <p:tag name="KSO_WM_TEMPLATE_ASSEMBLE_XID" val="60656f9b4054ed1e2fb80d6e"/>
  <p:tag name="KSO_WM_TEMPLATE_CATEGORY" val="diagram"/>
  <p:tag name="KSO_WM_TEMPLATE_INDEX" val="20214767"/>
  <p:tag name="KSO_WM_UNIT_BLOCK" val="0"/>
  <p:tag name="KSO_WM_UNIT_COMPATIBLE" val="0"/>
  <p:tag name="KSO_WM_UNIT_DEC_AREA_ID" val="758ca4e4af8c46b28d1a14bc3761a7a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4767_1*i*3"/>
  <p:tag name="KSO_WM_UNIT_INDEX" val="3"/>
  <p:tag name="KSO_WM_UNIT_LAYERLEVEL" val="1"/>
  <p:tag name="KSO_WM_UNIT_LINE_FILL_TYPE" val="2"/>
  <p:tag name="KSO_WM_UNIT_LINE_FORE_SCHEMECOLOR_INDEX" val="15"/>
  <p:tag name="KSO_WM_UNIT_LINE_FORE_SCHEMECOLOR_INDEX_BRIGHTNESS" val="0"/>
  <p:tag name="KSO_WM_UNIT_SM_LIMIT_TYPE" val="2"/>
  <p:tag name="KSO_WM_UNIT_TEXT_FILL_FORE_SCHEMECOLOR_INDEX" val="2"/>
  <p:tag name="KSO_WM_UNIT_TEXT_FILL_FORE_SCHEMECOLOR_INDEX_BRIGHTNESS" val="0"/>
  <p:tag name="KSO_WM_UNIT_TEXT_FILL_TYPE" val="1"/>
  <p:tag name="KSO_WM_UNIT_TYPE" val="i"/>
  <p:tag name="KSO_WM_UNIT_VALUE" val="630"/>
</p:tagLst>
</file>

<file path=ppt/tags/tag168.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f21358a491bb0086638bf8"/>
  <p:tag name="KSO_WM_CHIP_XID" val="5ef21358a491bb0086638bf9"/>
  <p:tag name="KSO_WM_TAG_VERSION" val="1.0"/>
  <p:tag name="KSO_WM_TEMPLATE_ASSEMBLE_GROUPID" val="60656f9b4054ed1e2fb80d6e"/>
  <p:tag name="KSO_WM_TEMPLATE_ASSEMBLE_XID" val="60656f9b4054ed1e2fb80d6e"/>
  <p:tag name="KSO_WM_TEMPLATE_CATEGORY" val="diagram"/>
  <p:tag name="KSO_WM_TEMPLATE_INDEX" val="20214767"/>
  <p:tag name="KSO_WM_UNIT_BLOCK" val="0"/>
  <p:tag name="KSO_WM_UNIT_COMPATIBLE" val="0"/>
  <p:tag name="KSO_WM_UNIT_DEC_AREA_ID" val="660ef649c3cd4167ac48b71d6d399a1a"/>
  <p:tag name="KSO_WM_UNIT_DECORATE_INFO" val="{&quot;ReferentInfo&quot;:{&quot;Id&quot;:&quot;slide&quot;,&quot;X&quot;:{&quot;Pos&quot;:0},&quot;Y&quot;:{&quot;Pos&quot;:0}},&quot;DecorateInfoX&quot;:{&quot;Pos&quot;:0,&quot;IsAbs&quot;:true},&quot;DecorateInfoY&quot;:{&quot;Pos&quot;:0,&quot;IsAbs&quot;:true},&quot;DecorateInfoW&quot;:{&quot;IsAbs&quot;:true},&quot;DecorateInfoH&quot;:{&quot;IsAbs&quot;:true},&quot;whChangeMode&quot;: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214767_1*i*4"/>
  <p:tag name="KSO_WM_UNIT_INDEX" val="4"/>
  <p:tag name="KSO_WM_UNIT_LAYERLEVEL" val="1"/>
  <p:tag name="KSO_WM_UNIT_SM_LIMIT_TYPE" val="1"/>
  <p:tag name="KSO_WM_UNIT_TYPE" val="i"/>
  <p:tag name="KSO_WM_UNIT_VALUE" val="3"/>
</p:tagLst>
</file>

<file path=ppt/tags/tag169.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f21358a491bb0086638bf8"/>
  <p:tag name="KSO_WM_CHIP_XID" val="5ef21358a491bb0086638bf9"/>
  <p:tag name="KSO_WM_TAG_VERSION" val="1.0"/>
  <p:tag name="KSO_WM_TEMPLATE_ASSEMBLE_GROUPID" val="60656f9b4054ed1e2fb80d6e"/>
  <p:tag name="KSO_WM_TEMPLATE_ASSEMBLE_XID" val="60656f9b4054ed1e2fb80d6e"/>
  <p:tag name="KSO_WM_TEMPLATE_CATEGORY" val="diagram"/>
  <p:tag name="KSO_WM_TEMPLATE_INDEX" val="20214767"/>
  <p:tag name="KSO_WM_UNIT_BLOCK" val="0"/>
  <p:tag name="KSO_WM_UNIT_COMPATIBLE" val="0"/>
  <p:tag name="KSO_WM_UNIT_DEC_AREA_ID" val="600c20734b6f4271bb27757094427133"/>
  <p:tag name="KSO_WM_UNIT_DECORATE_INFO" val="{&quot;ReferentInfo&quot;:{&quot;Id&quot;:&quot;slide&quot;,&quot;X&quot;:{&quot;Pos&quot;:0},&quot;Y&quot;:{&quot;Pos&quot;:0}},&quot;DecorateInfoX&quot;:{&quot;Pos&quot;:0,&quot;IsAbs&quot;:true},&quot;DecorateInfoY&quot;:{&quot;Pos&quot;:0,&quot;IsAbs&quot;:true},&quot;DecorateInfoW&quot;:{&quot;IsAbs&quot;:true},&quot;DecorateInfoH&quot;:{&quot;IsAbs&quot;:true},&quot;whChangeMode&quot;:0}"/>
  <p:tag name="KSO_WM_UNIT_DIAGRAM_ISNUMVISUAL" val="0"/>
  <p:tag name="KSO_WM_UNIT_DIAGRAM_ISREFERUNIT" val="0"/>
  <p:tag name="KSO_WM_UNIT_FILL_FORE_SCHEMECOLOR_INDEX" val="14"/>
  <p:tag name="KSO_WM_UNIT_FILL_FORE_SCHEMECOLOR_INDEX_BRIGHTNESS" val="0"/>
  <p:tag name="KSO_WM_UNIT_FILL_TYPE" val="1"/>
  <p:tag name="KSO_WM_UNIT_HIGHLIGHT" val="0"/>
  <p:tag name="KSO_WM_UNIT_ID" val="diagram20214767_1*i*5"/>
  <p:tag name="KSO_WM_UNIT_INDEX" val="5"/>
  <p:tag name="KSO_WM_UNIT_LAYERLEVEL" val="1"/>
  <p:tag name="KSO_WM_UNIT_SM_LIMIT_TYPE" val="1"/>
  <p:tag name="KSO_WM_UNIT_TYPE" val="i"/>
  <p:tag name="KSO_WM_UNIT_VALUE" val="3"/>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6025_1"/>
  <p:tag name="KSO_WM_SLIDE_INDEX" val="1"/>
  <p:tag name="KSO_WM_SLIDE_ITEM_CNT" val="0"/>
  <p:tag name="KSO_WM_SLIDE_LAYOUT" val="a_b"/>
  <p:tag name="KSO_WM_SLIDE_LAYOUT_CNT" val="1_1"/>
  <p:tag name="KSO_WM_SLIDE_SUBTYPE" val="pureTxt"/>
  <p:tag name="KSO_WM_SLIDE_TYPE" val="title"/>
  <p:tag name="KSO_WM_TAG_VERSION" val="1.0"/>
  <p:tag name="KSO_WM_TEMPLATE_CATEGORY" val="custom"/>
  <p:tag name="KSO_WM_TEMPLATE_COLOR_TYPE" val="1"/>
  <p:tag name="KSO_WM_TEMPLATE_INDEX" val="20206025"/>
  <p:tag name="KSO_WM_TEMPLATE_MASTER_TYPE" val="1"/>
  <p:tag name="KSO_WM_TEMPLATE_SUBCATEGORY" val="0"/>
  <p:tag name="KSO_WM_TEMPLATE_THUMBS_INDEX" val="1、4、7、9、10、12、13、14、15、18、21、22、23"/>
</p:tagLst>
</file>

<file path=ppt/tags/tag170.xml><?xml version="1.0" encoding="utf-8"?>
<p:tagLst xmlns:a="http://schemas.openxmlformats.org/drawingml/2006/main" xmlns:r="http://schemas.openxmlformats.org/officeDocument/2006/relationships" xmlns:p="http://schemas.openxmlformats.org/presentationml/2006/main">
  <p:tag name="KSO_WM_ASSEMBLE_CHIP_INDEX" val="71bed2ff589640589acbf602a3d3dc60"/>
  <p:tag name="KSO_WM_BEAUTIFY_FLAG" val="#wm#"/>
  <p:tag name="KSO_WM_CHIP_FILLAREA_FILL_RULE" val="{&quot;fill_align&quot;:&quot;lt&quot;,&quot;fill_mode&quot;:&quot;full&quot;,&quot;sacle_strategy&quot;:&quot;smart&quot;}"/>
  <p:tag name="KSO_WM_CHIP_GROUPID" val="5e7881253197e252a37019b5"/>
  <p:tag name="KSO_WM_CHIP_XID" val="5e7881253197e252a37019b6"/>
  <p:tag name="KSO_WM_TAG_VERSION" val="1.0"/>
  <p:tag name="KSO_WM_TEMPLATE_ASSEMBLE_GROUPID" val="60656f9b4054ed1e2fb80d6e"/>
  <p:tag name="KSO_WM_TEMPLATE_ASSEMBLE_XID" val="60656f9b4054ed1e2fb80d6e"/>
  <p:tag name="KSO_WM_TEMPLATE_CATEGORY" val="diagram"/>
  <p:tag name="KSO_WM_TEMPLATE_INDEX" val="20214767"/>
  <p:tag name="KSO_WM_UNIT_BLOCK" val="0"/>
  <p:tag name="KSO_WM_UNIT_COMPATIBLE" val="0"/>
  <p:tag name="KSO_WM_UNIT_DEC_AREA_ID" val="d1c512ddca3544ba95f8a7800298198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24;44;4"/>
  <p:tag name="KSO_WM_UNIT_DIAGRAM_ISNUMVISUAL" val="0"/>
  <p:tag name="KSO_WM_UNIT_DIAGRAM_ISREFERUNIT" val="0"/>
  <p:tag name="KSO_WM_UNIT_HIGHLIGHT" val="0"/>
  <p:tag name="KSO_WM_UNIT_ID" val="diagram20214767_1*a*1"/>
  <p:tag name="KSO_WM_UNIT_INDEX" val="1"/>
  <p:tag name="KSO_WM_UNIT_ISCONTENTSTITLE" val="0"/>
  <p:tag name="KSO_WM_UNIT_ISNUMDGMTITLE" val="0"/>
  <p:tag name="KSO_WM_UNIT_LAYERLEVEL" val="1"/>
  <p:tag name="KSO_WM_UNIT_NOCLEAR" val="0"/>
  <p:tag name="KSO_WM_UNIT_PRESET_TEXT" val="添加标题"/>
  <p:tag name="KSO_WM_UNIT_SHOW_EDIT_AREA_INDICATION" val="1"/>
  <p:tag name="KSO_WM_UNIT_SM_LIMIT_TYPE" val="2"/>
  <p:tag name="KSO_WM_UNIT_TEXT_FILL_FORE_SCHEMECOLOR_INDEX" val="13"/>
  <p:tag name="KSO_WM_UNIT_TEXT_FILL_FORE_SCHEMECOLOR_INDEX_BRIGHTNESS" val="0"/>
  <p:tag name="KSO_WM_UNIT_TEXT_FILL_TYPE" val="1"/>
  <p:tag name="KSO_WM_UNIT_TYPE" val="a"/>
  <p:tag name="KSO_WM_UNIT_VALUE" val="10"/>
</p:tagLst>
</file>

<file path=ppt/tags/tag17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i*1_1"/>
  <p:tag name="KSO_WM_UNIT_INDEX" val="1_1"/>
  <p:tag name="KSO_WM_UNIT_LAYERLEVEL" val="1_1"/>
  <p:tag name="KSO_WM_UNIT_LINE_FILL_TYPE" val="2"/>
  <p:tag name="KSO_WM_UNIT_LINE_FORE_SCHEMECOLOR_INDEX" val="14"/>
  <p:tag name="KSO_WM_UNIT_LINE_FORE_SCHEMECOLOR_INDEX_BRIGHTNESS" val="-0.15"/>
  <p:tag name="KSO_WM_UNIT_TYPE" val="m_i"/>
  <p:tag name="KSO_WM_UNIT_USESOURCEFORMAT_APPLY" val="1"/>
</p:tagLst>
</file>

<file path=ppt/tags/tag17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14"/>
  <p:tag name="KSO_WM_UNIT_FILL_FORE_SCHEMECOLOR_INDEX_BRIGHTNESS" val="-0.25"/>
  <p:tag name="KSO_WM_UNIT_FILL_TYPE" val="1"/>
  <p:tag name="KSO_WM_UNIT_HIGHLIGHT" val="0"/>
  <p:tag name="KSO_WM_UNIT_ID" val="diagram20205799_3*m_h_i*1_1_5"/>
  <p:tag name="KSO_WM_UNIT_INDEX" val="1_1_5"/>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7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i*1_1_6"/>
  <p:tag name="KSO_WM_UNIT_INDEX" val="1_1_6"/>
  <p:tag name="KSO_WM_UNIT_LAYERLEVEL" val="1_1_1"/>
  <p:tag name="KSO_WM_UNIT_LINE_FILL_TYPE" val="2"/>
  <p:tag name="KSO_WM_UNIT_LINE_FORE_SCHEMECOLOR_INDEX" val="14"/>
  <p:tag name="KSO_WM_UNIT_LINE_FORE_SCHEMECOLOR_INDEX_BRIGHTNESS" val="-0.25"/>
  <p:tag name="KSO_WM_UNIT_TYPE" val="m_h_i"/>
  <p:tag name="KSO_WM_UNIT_USESOURCEFORMAT_APPLY" val="1"/>
</p:tagLst>
</file>

<file path=ppt/tags/tag17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14"/>
  <p:tag name="KSO_WM_UNIT_FILL_FORE_SCHEMECOLOR_INDEX_BRIGHTNESS" val="-0.25"/>
  <p:tag name="KSO_WM_UNIT_FILL_TYPE" val="1"/>
  <p:tag name="KSO_WM_UNIT_HIGHLIGHT" val="0"/>
  <p:tag name="KSO_WM_UNIT_ID" val="diagram20205799_3*m_h_i*1_2_1"/>
  <p:tag name="KSO_WM_UNIT_INDEX" val="1_2_1"/>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7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i*1_2_6"/>
  <p:tag name="KSO_WM_UNIT_INDEX" val="1_2_6"/>
  <p:tag name="KSO_WM_UNIT_LAYERLEVEL" val="1_1_1"/>
  <p:tag name="KSO_WM_UNIT_LINE_FILL_TYPE" val="2"/>
  <p:tag name="KSO_WM_UNIT_LINE_FORE_SCHEMECOLOR_INDEX" val="14"/>
  <p:tag name="KSO_WM_UNIT_LINE_FORE_SCHEMECOLOR_INDEX_BRIGHTNESS" val="-0.25"/>
  <p:tag name="KSO_WM_UNIT_TYPE" val="m_h_i"/>
  <p:tag name="KSO_WM_UNIT_USESOURCEFORMAT_APPLY" val="1"/>
</p:tagLst>
</file>

<file path=ppt/tags/tag17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14"/>
  <p:tag name="KSO_WM_UNIT_FILL_FORE_SCHEMECOLOR_INDEX_BRIGHTNESS" val="-0.25"/>
  <p:tag name="KSO_WM_UNIT_FILL_TYPE" val="1"/>
  <p:tag name="KSO_WM_UNIT_HIGHLIGHT" val="0"/>
  <p:tag name="KSO_WM_UNIT_ID" val="diagram20205799_3*m_h_i*1_3_5"/>
  <p:tag name="KSO_WM_UNIT_INDEX" val="1_3_5"/>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7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i*1_3_6"/>
  <p:tag name="KSO_WM_UNIT_INDEX" val="1_3_6"/>
  <p:tag name="KSO_WM_UNIT_LAYERLEVEL" val="1_1_1"/>
  <p:tag name="KSO_WM_UNIT_LINE_FILL_TYPE" val="2"/>
  <p:tag name="KSO_WM_UNIT_LINE_FORE_SCHEMECOLOR_INDEX" val="14"/>
  <p:tag name="KSO_WM_UNIT_LINE_FORE_SCHEMECOLOR_INDEX_BRIGHTNESS" val="-0.25"/>
  <p:tag name="KSO_WM_UNIT_TYPE" val="m_h_i"/>
  <p:tag name="KSO_WM_UNIT_USESOURCEFORMAT_APPLY" val="1"/>
</p:tagLst>
</file>

<file path=ppt/tags/tag17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14"/>
  <p:tag name="KSO_WM_UNIT_FILL_FORE_SCHEMECOLOR_INDEX_BRIGHTNESS" val="-0.25"/>
  <p:tag name="KSO_WM_UNIT_FILL_TYPE" val="1"/>
  <p:tag name="KSO_WM_UNIT_HIGHLIGHT" val="0"/>
  <p:tag name="KSO_WM_UNIT_ID" val="diagram20205799_3*m_h_i*1_4_1"/>
  <p:tag name="KSO_WM_UNIT_INDEX" val="1_4_1"/>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7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i*1_4_6"/>
  <p:tag name="KSO_WM_UNIT_INDEX" val="1_4_6"/>
  <p:tag name="KSO_WM_UNIT_LAYERLEVEL" val="1_1_1"/>
  <p:tag name="KSO_WM_UNIT_LINE_FILL_TYPE" val="2"/>
  <p:tag name="KSO_WM_UNIT_LINE_FORE_SCHEMECOLOR_INDEX" val="14"/>
  <p:tag name="KSO_WM_UNIT_LINE_FORE_SCHEMECOLOR_INDEX_BRIGHTNESS" val="-0.25"/>
  <p:tag name="KSO_WM_UNIT_TYPE" val="m_h_i"/>
  <p:tag name="KSO_WM_UNIT_USESOURCEFORMAT_APPLY"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6025"/>
  <p:tag name="KSO_WM_UNIT_COMPATIBLE" val="0"/>
  <p:tag name="KSO_WM_UNIT_DIAGRAM_ISNUMVISUAL" val="0"/>
  <p:tag name="KSO_WM_UNIT_DIAGRAM_ISREFERUNIT" val="0"/>
  <p:tag name="KSO_WM_UNIT_HIGHLIGHT" val="0"/>
  <p:tag name="KSO_WM_UNIT_ID" val="custom20206025_1*b*1"/>
  <p:tag name="KSO_WM_UNIT_INDEX" val="1"/>
  <p:tag name="KSO_WM_UNIT_ISCONTENTSTITLE" val="0"/>
  <p:tag name="KSO_WM_UNIT_ISNUMDGMTITLE" val="0"/>
  <p:tag name="KSO_WM_UNIT_LAYERLEVEL" val="1"/>
  <p:tag name="KSO_WM_UNIT_NOCLEAR" val="0"/>
  <p:tag name="KSO_WM_UNIT_PRESET_TEXT" val="单击此处添加副标题"/>
  <p:tag name="KSO_WM_UNIT_TEXT_FILL_FORE_SCHEMECOLOR_INDEX" val="13"/>
  <p:tag name="KSO_WM_UNIT_TEXT_FILL_FORE_SCHEMECOLOR_INDEX_BRIGHTNESS" val="0.15"/>
  <p:tag name="KSO_WM_UNIT_TEXT_FILL_TYPE" val="1"/>
  <p:tag name="KSO_WM_UNIT_TYPE" val="b"/>
  <p:tag name="KSO_WM_UNIT_VALUE" val="19"/>
</p:tagLst>
</file>

<file path=ppt/tags/tag18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f*1_1_1"/>
  <p:tag name="KSO_WM_UNIT_INDEX" val="1_1_1"/>
  <p:tag name="KSO_WM_UNIT_LAYERLEVEL" val="1_1_1"/>
  <p:tag name="KSO_WM_UNIT_NOCLEAR" val="0"/>
  <p:tag name="KSO_WM_UNIT_PRESET_TEXT" val="单击此处输入您的正文。"/>
  <p:tag name="KSO_WM_UNIT_SUBTYPE" val="a"/>
  <p:tag name="KSO_WM_UNIT_TEXT_FILL_FORE_SCHEMECOLOR_INDEX" val="13"/>
  <p:tag name="KSO_WM_UNIT_TEXT_FILL_FORE_SCHEMECOLOR_INDEX_BRIGHTNESS" val="0.15"/>
  <p:tag name="KSO_WM_UNIT_TEXT_FILL_TYPE" val="1"/>
  <p:tag name="KSO_WM_UNIT_TYPE" val="m_h_f"/>
  <p:tag name="KSO_WM_UNIT_USESOURCEFORMAT_APPLY" val="1"/>
</p:tagLst>
</file>

<file path=ppt/tags/tag18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05799_3*m_h_i*1_1_1"/>
  <p:tag name="KSO_WM_UNIT_INDEX" val="1_1_1"/>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8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05799_3*m_h_i*1_1_3"/>
  <p:tag name="KSO_WM_UNIT_INDEX" val="1_1_3"/>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8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05799_3*m_h_i*1_1_4"/>
  <p:tag name="KSO_WM_UNIT_INDEX" val="1_1_4"/>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8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7"/>
  <p:tag name="KSO_WM_UNIT_FILL_FORE_SCHEMECOLOR_INDEX_BRIGHTNESS" val="0"/>
  <p:tag name="KSO_WM_UNIT_FILL_TYPE" val="1"/>
  <p:tag name="KSO_WM_UNIT_HIGHLIGHT" val="0"/>
  <p:tag name="KSO_WM_UNIT_ID" val="diagram20205799_3*m_h_i*1_3_1"/>
  <p:tag name="KSO_WM_UNIT_INDEX" val="1_3_1"/>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8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i*1_1_2"/>
  <p:tag name="KSO_WM_UNIT_INDEX" val="1_1_2"/>
  <p:tag name="KSO_WM_UNIT_LAYERLEVEL" val="1_1_1"/>
  <p:tag name="KSO_WM_UNIT_SUBTYPE" val="d"/>
  <p:tag name="KSO_WM_UNIT_TEXT_FILL_FORE_SCHEMECOLOR_INDEX" val="14"/>
  <p:tag name="KSO_WM_UNIT_TEXT_FILL_FORE_SCHEMECOLOR_INDEX_BRIGHTNESS" val="0"/>
  <p:tag name="KSO_WM_UNIT_TEXT_FILL_TYPE" val="1"/>
  <p:tag name="KSO_WM_UNIT_TYPE" val="m_h_i"/>
  <p:tag name="KSO_WM_UNIT_USESOURCEFORMAT_APPLY" val="1"/>
</p:tagLst>
</file>

<file path=ppt/tags/tag18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f*1_3_1"/>
  <p:tag name="KSO_WM_UNIT_INDEX" val="1_3_1"/>
  <p:tag name="KSO_WM_UNIT_LAYERLEVEL" val="1_1_1"/>
  <p:tag name="KSO_WM_UNIT_NOCLEAR" val="0"/>
  <p:tag name="KSO_WM_UNIT_PRESET_TEXT" val="单击此处输入您的正文。"/>
  <p:tag name="KSO_WM_UNIT_SUBTYPE" val="a"/>
  <p:tag name="KSO_WM_UNIT_TEXT_FILL_FORE_SCHEMECOLOR_INDEX" val="13"/>
  <p:tag name="KSO_WM_UNIT_TEXT_FILL_FORE_SCHEMECOLOR_INDEX_BRIGHTNESS" val="0.15"/>
  <p:tag name="KSO_WM_UNIT_TEXT_FILL_TYPE" val="1"/>
  <p:tag name="KSO_WM_UNIT_TYPE" val="m_h_f"/>
  <p:tag name="KSO_WM_UNIT_USESOURCEFORMAT_APPLY" val="1"/>
</p:tagLst>
</file>

<file path=ppt/tags/tag18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7"/>
  <p:tag name="KSO_WM_UNIT_FILL_FORE_SCHEMECOLOR_INDEX_BRIGHTNESS" val="0"/>
  <p:tag name="KSO_WM_UNIT_FILL_TYPE" val="1"/>
  <p:tag name="KSO_WM_UNIT_HIGHLIGHT" val="0"/>
  <p:tag name="KSO_WM_UNIT_ID" val="diagram20205799_3*m_h_i*1_3_3"/>
  <p:tag name="KSO_WM_UNIT_INDEX" val="1_3_3"/>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8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7"/>
  <p:tag name="KSO_WM_UNIT_FILL_FORE_SCHEMECOLOR_INDEX_BRIGHTNESS" val="0"/>
  <p:tag name="KSO_WM_UNIT_FILL_TYPE" val="1"/>
  <p:tag name="KSO_WM_UNIT_HIGHLIGHT" val="0"/>
  <p:tag name="KSO_WM_UNIT_ID" val="diagram20205799_3*m_h_i*1_3_4"/>
  <p:tag name="KSO_WM_UNIT_INDEX" val="1_3_4"/>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8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i*1_3_2"/>
  <p:tag name="KSO_WM_UNIT_INDEX" val="1_3_2"/>
  <p:tag name="KSO_WM_UNIT_LAYERLEVEL" val="1_1_1"/>
  <p:tag name="KSO_WM_UNIT_SUBTYPE" val="d"/>
  <p:tag name="KSO_WM_UNIT_TEXT_FILL_FORE_SCHEMECOLOR_INDEX" val="14"/>
  <p:tag name="KSO_WM_UNIT_TEXT_FILL_FORE_SCHEMECOLOR_INDEX_BRIGHTNESS" val="0"/>
  <p:tag name="KSO_WM_UNIT_TEXT_FILL_TYPE" val="1"/>
  <p:tag name="KSO_WM_UNIT_TYPE" val="m_h_i"/>
  <p:tag name="KSO_WM_UNIT_USESOURCEFORMAT_APPLY"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6025"/>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custom20206025_1*i*1"/>
  <p:tag name="KSO_WM_UNIT_INDEX" val="1"/>
  <p:tag name="KSO_WM_UNIT_LAYERLEVEL" val="1"/>
  <p:tag name="KSO_WM_UNIT_TEXT_FILL_FORE_SCHEMECOLOR_INDEX" val="14"/>
  <p:tag name="KSO_WM_UNIT_TEXT_FILL_FORE_SCHEMECOLOR_INDEX_BRIGHTNESS" val="0"/>
  <p:tag name="KSO_WM_UNIT_TEXT_FILL_TYPE" val="1"/>
  <p:tag name="KSO_WM_UNIT_TYPE" val="i"/>
</p:tagLst>
</file>

<file path=ppt/tags/tag19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6"/>
  <p:tag name="KSO_WM_UNIT_FILL_FORE_SCHEMECOLOR_INDEX_BRIGHTNESS" val="0"/>
  <p:tag name="KSO_WM_UNIT_FILL_TYPE" val="1"/>
  <p:tag name="KSO_WM_UNIT_HIGHLIGHT" val="0"/>
  <p:tag name="KSO_WM_UNIT_ID" val="diagram20205799_3*m_h_i*1_2_3"/>
  <p:tag name="KSO_WM_UNIT_INDEX" val="1_2_3"/>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9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6"/>
  <p:tag name="KSO_WM_UNIT_FILL_FORE_SCHEMECOLOR_INDEX_BRIGHTNESS" val="0"/>
  <p:tag name="KSO_WM_UNIT_FILL_TYPE" val="1"/>
  <p:tag name="KSO_WM_UNIT_HIGHLIGHT" val="0"/>
  <p:tag name="KSO_WM_UNIT_ID" val="diagram20205799_3*m_h_i*1_2_4"/>
  <p:tag name="KSO_WM_UNIT_INDEX" val="1_2_4"/>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9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6"/>
  <p:tag name="KSO_WM_UNIT_FILL_FORE_SCHEMECOLOR_INDEX_BRIGHTNESS" val="0"/>
  <p:tag name="KSO_WM_UNIT_FILL_TYPE" val="1"/>
  <p:tag name="KSO_WM_UNIT_HIGHLIGHT" val="0"/>
  <p:tag name="KSO_WM_UNIT_ID" val="diagram20205799_3*m_h_i*1_2_5"/>
  <p:tag name="KSO_WM_UNIT_INDEX" val="1_2_5"/>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9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f*1_2_1"/>
  <p:tag name="KSO_WM_UNIT_INDEX" val="1_2_1"/>
  <p:tag name="KSO_WM_UNIT_LAYERLEVEL" val="1_1_1"/>
  <p:tag name="KSO_WM_UNIT_NOCLEAR" val="0"/>
  <p:tag name="KSO_WM_UNIT_PRESET_TEXT" val="单击此处输入您的正文。"/>
  <p:tag name="KSO_WM_UNIT_SUBTYPE" val="a"/>
  <p:tag name="KSO_WM_UNIT_TEXT_FILL_FORE_SCHEMECOLOR_INDEX" val="13"/>
  <p:tag name="KSO_WM_UNIT_TEXT_FILL_FORE_SCHEMECOLOR_INDEX_BRIGHTNESS" val="0.15"/>
  <p:tag name="KSO_WM_UNIT_TEXT_FILL_TYPE" val="1"/>
  <p:tag name="KSO_WM_UNIT_TYPE" val="m_h_f"/>
  <p:tag name="KSO_WM_UNIT_USESOURCEFORMAT_APPLY" val="1"/>
</p:tagLst>
</file>

<file path=ppt/tags/tag19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i*1_2_2"/>
  <p:tag name="KSO_WM_UNIT_INDEX" val="1_2_2"/>
  <p:tag name="KSO_WM_UNIT_LAYERLEVEL" val="1_1_1"/>
  <p:tag name="KSO_WM_UNIT_SUBTYPE" val="d"/>
  <p:tag name="KSO_WM_UNIT_TEXT_FILL_FORE_SCHEMECOLOR_INDEX" val="14"/>
  <p:tag name="KSO_WM_UNIT_TEXT_FILL_FORE_SCHEMECOLOR_INDEX_BRIGHTNESS" val="0"/>
  <p:tag name="KSO_WM_UNIT_TEXT_FILL_TYPE" val="1"/>
  <p:tag name="KSO_WM_UNIT_TYPE" val="m_h_i"/>
  <p:tag name="KSO_WM_UNIT_USESOURCEFORMAT_APPLY" val="1"/>
</p:tagLst>
</file>

<file path=ppt/tags/tag19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8"/>
  <p:tag name="KSO_WM_UNIT_FILL_FORE_SCHEMECOLOR_INDEX_BRIGHTNESS" val="0"/>
  <p:tag name="KSO_WM_UNIT_FILL_TYPE" val="1"/>
  <p:tag name="KSO_WM_UNIT_HIGHLIGHT" val="0"/>
  <p:tag name="KSO_WM_UNIT_ID" val="diagram20205799_3*m_h_i*1_4_3"/>
  <p:tag name="KSO_WM_UNIT_INDEX" val="1_4_3"/>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9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8"/>
  <p:tag name="KSO_WM_UNIT_FILL_FORE_SCHEMECOLOR_INDEX_BRIGHTNESS" val="0"/>
  <p:tag name="KSO_WM_UNIT_FILL_TYPE" val="1"/>
  <p:tag name="KSO_WM_UNIT_HIGHLIGHT" val="0"/>
  <p:tag name="KSO_WM_UNIT_ID" val="diagram20205799_3*m_h_i*1_4_4"/>
  <p:tag name="KSO_WM_UNIT_INDEX" val="1_4_4"/>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9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FILL_FORE_SCHEMECOLOR_INDEX" val="8"/>
  <p:tag name="KSO_WM_UNIT_FILL_FORE_SCHEMECOLOR_INDEX_BRIGHTNESS" val="0"/>
  <p:tag name="KSO_WM_UNIT_FILL_TYPE" val="1"/>
  <p:tag name="KSO_WM_UNIT_HIGHLIGHT" val="0"/>
  <p:tag name="KSO_WM_UNIT_ID" val="diagram20205799_3*m_h_i*1_4_5"/>
  <p:tag name="KSO_WM_UNIT_INDEX" val="1_4_5"/>
  <p:tag name="KSO_WM_UNIT_LAYERLEVEL" val="1_1_1"/>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19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f*1_4_1"/>
  <p:tag name="KSO_WM_UNIT_INDEX" val="1_4_1"/>
  <p:tag name="KSO_WM_UNIT_LAYERLEVEL" val="1_1_1"/>
  <p:tag name="KSO_WM_UNIT_NOCLEAR" val="0"/>
  <p:tag name="KSO_WM_UNIT_PRESET_TEXT" val="单击此处输入您的正文。"/>
  <p:tag name="KSO_WM_UNIT_SUBTYPE" val="a"/>
  <p:tag name="KSO_WM_UNIT_TEXT_FILL_FORE_SCHEMECOLOR_INDEX" val="13"/>
  <p:tag name="KSO_WM_UNIT_TEXT_FILL_FORE_SCHEMECOLOR_INDEX_BRIGHTNESS" val="0.15"/>
  <p:tag name="KSO_WM_UNIT_TEXT_FILL_TYPE" val="1"/>
  <p:tag name="KSO_WM_UNIT_TYPE" val="m_h_f"/>
  <p:tag name="KSO_WM_UNIT_USESOURCEFORMAT_APPLY" val="1"/>
</p:tagLst>
</file>

<file path=ppt/tags/tag19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799"/>
  <p:tag name="KSO_WM_UNIT_COMPATIBLE" val="0"/>
  <p:tag name="KSO_WM_UNIT_DIAGRAM_ISNUMVISUAL" val="0"/>
  <p:tag name="KSO_WM_UNIT_DIAGRAM_ISREFERUNIT" val="0"/>
  <p:tag name="KSO_WM_UNIT_HIGHLIGHT" val="0"/>
  <p:tag name="KSO_WM_UNIT_ID" val="diagram20205799_3*m_h_i*1_4_2"/>
  <p:tag name="KSO_WM_UNIT_INDEX" val="1_4_2"/>
  <p:tag name="KSO_WM_UNIT_LAYERLEVEL" val="1_1_1"/>
  <p:tag name="KSO_WM_UNIT_SUBTYPE" val="d"/>
  <p:tag name="KSO_WM_UNIT_TEXT_FILL_FORE_SCHEMECOLOR_INDEX" val="14"/>
  <p:tag name="KSO_WM_UNIT_TEXT_FILL_FORE_SCHEMECOLOR_INDEX_BRIGHTNESS" val="0"/>
  <p:tag name="KSO_WM_UNIT_TEXT_FILL_TYPE" val="1"/>
  <p:tag name="KSO_WM_UNIT_TYPE" val="m_h_i"/>
  <p:tag name="KSO_WM_UNIT_USESOURCEFORMAT_APPLY"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6025"/>
  <p:tag name="KSO_WM_UNIT_COMPATIBLE" val="0"/>
  <p:tag name="KSO_WM_UNIT_DIAGRAM_ISNUMVISUAL" val="0"/>
  <p:tag name="KSO_WM_UNIT_DIAGRAM_ISREFERUNIT" val="0"/>
  <p:tag name="KSO_WM_UNIT_HIGHLIGHT" val="0"/>
  <p:tag name="KSO_WM_UNIT_ID" val="_0**"/>
  <p:tag name="KSO_WM_UNIT_LAYERLEVEL"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6025"/>
  <p:tag name="KSO_WM_UNIT_COMPATIBLE" val="0"/>
  <p:tag name="KSO_WM_UNIT_DIAGRAM_ISNUMVISUAL" val="0"/>
  <p:tag name="KSO_WM_UNIT_DIAGRAM_ISREFERUNIT" val="0"/>
  <p:tag name="KSO_WM_UNIT_HIGHLIGHT" val="0"/>
  <p:tag name="KSO_WM_UNIT_ID" val="custom20206025_1*a*1"/>
  <p:tag name="KSO_WM_UNIT_INDEX" val="1"/>
  <p:tag name="KSO_WM_UNIT_ISCONTENTSTITLE" val="0"/>
  <p:tag name="KSO_WM_UNIT_ISNUMDGMTITLE" val="0"/>
  <p:tag name="KSO_WM_UNIT_LAYERLEVEL" val="1"/>
  <p:tag name="KSO_WM_UNIT_NOCLEAR" val="0"/>
  <p:tag name="KSO_WM_UNIT_PRESET_TEXT" val="五四青年节"/>
  <p:tag name="KSO_WM_UNIT_TEXT_FILL_FORE_SCHEMECOLOR_INDEX" val="13"/>
  <p:tag name="KSO_WM_UNIT_TEXT_FILL_FORE_SCHEMECOLOR_INDEX_BRIGHTNESS" val="0.15"/>
  <p:tag name="KSO_WM_UNIT_TEXT_FILL_TYPE" val="1"/>
  <p:tag name="KSO_WM_UNIT_TYPE" val="a"/>
  <p:tag name="KSO_WM_UNIT_VALUE" val="7"/>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cm&quot;,&quot;text_direction&quot;:&quot;horizontal&quot;,&quot;support_features&quot;:[&quot;collage&quot;,&quot;carousel&quot;],&quot;support_big_font&quot;:false,&quot;picture_toward&quot;:0,&quot;picture_dockside&quot;:[],&quot;fill_id&quot;:&quot;93462f48a4e641b7a117cd822d727b87&quot;,&quot;fill_align&quot;:&quot;cm&quot;,&quot;chip_types&quot;:[&quot;diagram&quot;,&quot;pictext&quot;,&quot;picture&quot;,&quot;chart&quot;,&quot;table&quot;,&quot;video&quot;]}]]"/>
  <p:tag name="KSO_WM_CHIP_GROUPID" val="5ed7460cafe44fab1839bd1a"/>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d212f9daf2e53b70be3eb1"/>
  <p:tag name="KSO_WM_SLIDE_BACKGROUND" val="[&quot;general&quot;]"/>
  <p:tag name="KSO_WM_SLIDE_BACKGROUND_TYPE" val="general"/>
  <p:tag name="KSO_WM_SLIDE_BK_DARK_LIGHT" val="2"/>
  <p:tag name="KSO_WM_SLIDE_ID" val="diagram20207575_1"/>
  <p:tag name="KSO_WM_SLIDE_INDEX" val="1"/>
  <p:tag name="KSO_WM_SLIDE_ITEM_CNT" val="0"/>
  <p:tag name="KSO_WM_SLIDE_LAYOUT" val="d"/>
  <p:tag name="KSO_WM_SLIDE_LAYOUT_CNT" val="1"/>
  <p:tag name="KSO_WM_SLIDE_LAYOUT_INFO" val="{&quot;backgroundInfo&quot;:[{&quot;bottom&quot;:0,&quot;bottomAbs&quot;:false,&quot;left&quot;:0,&quot;leftAbs&quot;:false,&quot;right&quot;:0,&quot;rightAbs&quot;:false,&quot;top&quot;:0,&quot;topAbs&quot;:false,&quot;type&quot;:&quot;general&quot;}],&quot;direction&quot;:1,&quot;id&quot;:&quot;2021-12-19T23:03:18&quot;,&quot;maxSize&quot;:{&quot;size1&quot;:100},&quot;minSize&quot;:{&quot;size1&quot;:100},&quot;normalSize&quot;:{&quot;size1&quot;:100},&quot;subLayout&quot;:[{&quot;id&quot;:&quot;2021-12-19T23:03:18&quot;,&quot;margin&quot;:{&quot;bottom&quot;:2.1170001029968262,&quot;left&quot;:2.5399999618530273,&quot;right&quot;:2.5399999618530273,&quot;top&quot;:2.1170001029968262},&quot;type&quot;:0},{&quot;id&quot;:&quot;2021-12-19T23:03:18&quot;,&quot;type&quot;:0}],&quot;type&quot;:0}"/>
  <p:tag name="KSO_WM_SLIDE_POSITION" val="0*0"/>
  <p:tag name="KSO_WM_SLIDE_RATIO" val="1.777778"/>
  <p:tag name="KSO_WM_SLIDE_SIZE" val="959*539"/>
  <p:tag name="KSO_WM_SLIDE_SUBTYPE" val="picTxt"/>
  <p:tag name="KSO_WM_SLIDE_SUPPORT_FEATURE_TYPE" val="3"/>
  <p:tag name="KSO_WM_SLIDE_TYPE" val="text"/>
  <p:tag name="KSO_WM_TAG_VERSION" val="1.0"/>
  <p:tag name="KSO_WM_TEMPLATE_ASSEMBLE_GROUPID" val="60656e6e4054ed1e2fb7f894"/>
  <p:tag name="KSO_WM_TEMPLATE_ASSEMBLE_XID" val="60656e6e4054ed1e2fb7f894"/>
  <p:tag name="KSO_WM_TEMPLATE_CATEGORY" val="diagram"/>
  <p:tag name="KSO_WM_TEMPLATE_COLOR_TYPE" val="1"/>
  <p:tag name="KSO_WM_TEMPLATE_INDEX" val="20207575"/>
  <p:tag name="KSO_WM_TEMPLATE_MASTER_TYPE" val="0"/>
  <p:tag name="KSO_WM_TEMPLATE_SUBCATEGORY" val="2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7090df619eb24a29be860caa3f1e17f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07575_1*i*1"/>
  <p:tag name="KSO_WM_UNIT_INDEX" val="1"/>
  <p:tag name="KSO_WM_UNIT_LAYERLEVEL" val="1"/>
  <p:tag name="KSO_WM_UNIT_SM_LIMIT_TYPE" val="2"/>
  <p:tag name="KSO_WM_UNIT_TYPE" val="i"/>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846c5bceac97498ea01ab27e1af65450"/>
  <p:tag name="KSO_WM_UNIT_DECORATE_INFO" val="{&quot;ReferentInfo&quot;:{&quot;Id&quot;:&quot;slide&quot;,&quot;X&quot;:{&quot;Pos&quot;:2},&quot;Y&quot;:{&quot;Pos&quot;:2}},&quot;DecorateInfoX&quot;:{&quot;Pos&quot;:2,&quot;IsAbs&quot;:false},&quot;DecorateInfoY&quot;:{&quot;Pos&quot;:2,&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07575_1*i*6"/>
  <p:tag name="KSO_WM_UNIT_INDEX" val="6"/>
  <p:tag name="KSO_WM_UNIT_LAYERLEVEL" val="1"/>
  <p:tag name="KSO_WM_UNIT_SM_LIMIT_TYPE" val="2"/>
  <p:tag name="KSO_WM_UNIT_TYPE" val="i"/>
</p:tagLst>
</file>

<file path=ppt/tags/tag26.xml><?xml version="1.0" encoding="utf-8"?>
<p:tagLst xmlns:a="http://schemas.openxmlformats.org/drawingml/2006/main" xmlns:r="http://schemas.openxmlformats.org/officeDocument/2006/relationships" xmlns:p="http://schemas.openxmlformats.org/presentationml/2006/main">
  <p:tag name="KSO_WM_ASSEMBLE_CHIP_INDEX" val="3ea193b421954602b69d3d84dd6dbdfe"/>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DEC_AREA_ID" val="1c707c80cd214da69f827760da83493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07575_1*d*1"/>
  <p:tag name="KSO_WM_UNIT_INDEX" val="1"/>
  <p:tag name="KSO_WM_UNIT_LAYERLEVEL" val="1"/>
  <p:tag name="KSO_WM_UNIT_PLACING_PICTURE" val="3ea193b421954602b69d3d84dd6dbdfe"/>
  <p:tag name="KSO_WM_UNIT_PLACING_PICTURE_INFO" val="{&quot;code&quot;:&quot;&quot;,&quot;full_picture&quot;:false,&quot;scheme&quot;:&quot;2-0&quot;,&quot;spacing&quot;:5}"/>
  <p:tag name="KSO_WM_UNIT_PLACING_PICTURE_USER_RELATIVERECTANGLE_SMARTMENU" val="{&quot;bottom&quot;:0,&quot;left&quot;:0.24246881180089777,&quot;right&quot;:0.24246881180089777,&quot;top&quot;:0}"/>
  <p:tag name="KSO_WM_UNIT_PLACING_PICTURE_USER_VIEWPORT" val="{&quot;height&quot;:5820,&quot;width&quot;:10342.500787401576}"/>
  <p:tag name="KSO_WM_UNIT_PLACING_PICTURE_USER_VIEWPORT_SMARTMENU" val="{&quot;height&quot;:8399.619140625,&quot;width&quot;:7695.0494384765634}"/>
  <p:tag name="KSO_WM_UNIT_SM_LIMIT_TYPE" val="2"/>
  <p:tag name="KSO_WM_UNIT_SUPPORT_UNIT_TYPE" val="[&quot;l&quot;,&quot;m&quot;,&quot;n&quot;,&quot;o&quot;,&quot;p&quot;,&quot;q&quot;,&quot;r&quot;,&quot;δ&quot;,&quot;ε&quot;,&quot;ζ&quot;,&quot;η&quot;,&quot;d&quot;,&quot;α&quot;,&quot;β&quot;,&quot;θ&quot;]"/>
  <p:tag name="KSO_WM_UNIT_TYPE" val="d"/>
  <p:tag name="KSO_WM_UNIT_VALUE" val="1311*2623"/>
</p:tagLst>
</file>

<file path=ppt/tags/tag27.xml><?xml version="1.0" encoding="utf-8"?>
<p:tagLst xmlns:a="http://schemas.openxmlformats.org/drawingml/2006/main" xmlns:r="http://schemas.openxmlformats.org/officeDocument/2006/relationships" xmlns:p="http://schemas.openxmlformats.org/presentationml/2006/main">
  <p:tag name="KSO_WM_ASSEMBLE_CHIP_INDEX" val="3ea193b421954602b69d3d84dd6dbdfe"/>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DEC_AREA_ID" val="1c707c80cd214da69f827760da83493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07575_1*d*1"/>
  <p:tag name="KSO_WM_UNIT_INDEX" val="1"/>
  <p:tag name="KSO_WM_UNIT_LAYERLEVEL" val="1"/>
  <p:tag name="KSO_WM_UNIT_PLACING_PICTURE" val="3ea193b421954602b69d3d84dd6dbdfe"/>
  <p:tag name="KSO_WM_UNIT_PLACING_PICTURE_INFO" val="{&quot;code&quot;:&quot;&quot;,&quot;full_picture&quot;:false,&quot;scheme&quot;:&quot;2-0&quot;,&quot;spacing&quot;:5}"/>
  <p:tag name="KSO_WM_UNIT_PLACING_PICTURE_USER_RELATIVERECTANGLE_SMARTMENU" val="{&quot;bottom&quot;:0,&quot;left&quot;:0.24246881180089777,&quot;right&quot;:0.24246881180089777,&quot;top&quot;:0}"/>
  <p:tag name="KSO_WM_UNIT_PLACING_PICTURE_USER_VIEWPORT" val="{&quot;height&quot;:5462.499212598425,&quot;width&quot;:9710}"/>
  <p:tag name="KSO_WM_UNIT_PLACING_PICTURE_USER_VIEWPORT_SMARTMENU" val="{&quot;height&quot;:8399.619140625,&quot;width&quot;:7695.0494384765634}"/>
  <p:tag name="KSO_WM_UNIT_SM_LIMIT_TYPE" val="2"/>
  <p:tag name="KSO_WM_UNIT_SUPPORT_UNIT_TYPE" val="[&quot;l&quot;,&quot;m&quot;,&quot;n&quot;,&quot;o&quot;,&quot;p&quot;,&quot;q&quot;,&quot;r&quot;,&quot;δ&quot;,&quot;ε&quot;,&quot;ζ&quot;,&quot;η&quot;,&quot;d&quot;,&quot;α&quot;,&quot;β&quot;,&quot;θ&quot;]"/>
  <p:tag name="KSO_WM_UNIT_TYPE" val="d"/>
  <p:tag name="KSO_WM_UNIT_VALUE" val="1311*2623"/>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30a2504febc34bd1af9864aa03396e4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07575_1*i*11"/>
  <p:tag name="KSO_WM_UNIT_INDEX" val="11"/>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140"/>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eea7d300e8a440ea9bf30f76c40d68d4"/>
  <p:tag name="KSO_WM_UNIT_DECORATE_INFO" val="{&quot;ReferentInfo&quot;:{&quot;Id&quot;:&quot;slide&quot;,&quot;X&quot;:{&quot;Pos&quot;:0},&quot;Y&quot;:{&quot;Pos&quot;:2}},&quot;DecorateInfoX&quot;:{&quot;Pos&quot;:0,&quot;IsAbs&quot;:false},&quot;DecorateInfoY&quot;:{&quot;Pos&quot;:2,&quot;IsAbs&quot;:false},&quot;DecorateInfoW&quot;:{&quot;IsAbs&quot;:false},&quot;DecorateInfoH&quot;:{&quot;IsAbs&quot;:false},&quot;whChangeMode&quot;: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07575_1*i*12"/>
  <p:tag name="KSO_WM_UNIT_INDEX" val="12"/>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140"/>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6025"/>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df2cb7a8eab04bd7a138f79bef914df6"/>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7575_1*i*7"/>
  <p:tag name="KSO_WM_UNIT_INDEX" val="7"/>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65"/>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44db627f571c4a2a8e2c26a4a2d3f542"/>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7575_1*i*8"/>
  <p:tag name="KSO_WM_UNIT_INDEX" val="8"/>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0"/>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c7950b2ebee3495a999fea4c70b2eede"/>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7575_1*i*9"/>
  <p:tag name="KSO_WM_UNIT_INDEX" val="9"/>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0"/>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eb3a3e7619f44262a58f8c4694f34e8d"/>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7575_1*i*10"/>
  <p:tag name="KSO_WM_UNIT_INDEX" val="10"/>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0"/>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008b2d3867524338a4cb096811b1bae7"/>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7575_1*i*2"/>
  <p:tag name="KSO_WM_UNIT_INDEX" val="2"/>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65"/>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1633926b034d47d5b76db74a46673418"/>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7575_1*i*3"/>
  <p:tag name="KSO_WM_UNIT_INDEX" val="3"/>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0"/>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4cde5c3a353543559ccf52c032d187af"/>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7575_1*i*4"/>
  <p:tag name="KSO_WM_UNIT_INDEX" val="4"/>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0"/>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ed7460cafe44fab1839bd1a"/>
  <p:tag name="KSO_WM_CHIP_XID" val="5ed212f9daf2e53b70be3eb1"/>
  <p:tag name="KSO_WM_TAG_VERSION" val="1.0"/>
  <p:tag name="KSO_WM_TEMPLATE_ASSEMBLE_GROUPID" val="60656e6e4054ed1e2fb7f894"/>
  <p:tag name="KSO_WM_TEMPLATE_ASSEMBLE_XID" val="60656e6e4054ed1e2fb7f894"/>
  <p:tag name="KSO_WM_TEMPLATE_CATEGORY" val="diagram"/>
  <p:tag name="KSO_WM_TEMPLATE_INDEX" val="20207575"/>
  <p:tag name="KSO_WM_UNIT_BLOCK" val="0"/>
  <p:tag name="KSO_WM_UNIT_COMPATIBLE" val="0"/>
  <p:tag name="KSO_WM_UNIT_DEC_AREA_ID" val="e1ac2e52681843d0836ae71a8348414c"/>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IAGRAM_ISNUMVISUAL" val="0"/>
  <p:tag name="KSO_WM_UNIT_DIAGRAM_ISREFERUNIT" val="0"/>
  <p:tag name="KSO_WM_UNIT_FILL_FORE_SCHEMECOLOR_INDEX" val="5"/>
  <p:tag name="KSO_WM_UNIT_FILL_FORE_SCHEMECOLOR_INDEX_BRIGHTNESS" val="0.6"/>
  <p:tag name="KSO_WM_UNIT_FILL_TYPE" val="1"/>
  <p:tag name="KSO_WM_UNIT_HIGHLIGHT" val="0"/>
  <p:tag name="KSO_WM_UNIT_ID" val="diagram20207575_1*i*5"/>
  <p:tag name="KSO_WM_UNIT_INDEX" val="5"/>
  <p:tag name="KSO_WM_UNIT_LAYERLEVEL" val="1"/>
  <p:tag name="KSO_WM_UNIT_SM_LIMIT_TYPE" val="2"/>
  <p:tag name="KSO_WM_UNIT_TEXT_FILL_FORE_SCHEMECOLOR_INDEX" val="2"/>
  <p:tag name="KSO_WM_UNIT_TEXT_FILL_FORE_SCHEMECOLOR_INDEX_BRIGHTNESS" val="0"/>
  <p:tag name="KSO_WM_UNIT_TEXT_FILL_TYPE" val="1"/>
  <p:tag name="KSO_WM_UNIT_TYPE" val="i"/>
  <p:tag name="KSO_WM_UNIT_VALUE" val="0"/>
</p:tagLst>
</file>

<file path=ppt/tags/tag38.xml><?xml version="1.0" encoding="utf-8"?>
<p:tagLst xmlns:a="http://schemas.openxmlformats.org/drawingml/2006/main" xmlns:r="http://schemas.openxmlformats.org/officeDocument/2006/relationships" xmlns:p="http://schemas.openxmlformats.org/presentationml/2006/main">
  <p:tag name="FIXED_XID_TMP" val="5fab54f0341d2fac3cfce989"/>
  <p:tag name="KSO_WM_BEAUTIFY_FLAG" val="#wm#"/>
  <p:tag name="KSO_WM_CHIP_DECFILLPROP" val="[]"/>
  <p:tag name="KSO_WM_CHIP_FILLPROP" val="[[{&quot;text_align&quot;:&quot;lt&quot;,&quot;text_direction&quot;:&quot;horizontal&quot;,&quot;support_big_font&quot;:false,&quot;picture_toward&quot;:0,&quot;picture_dockside&quot;:[],&quot;fill_id&quot;:&quot;021336b2d99c4e1f918086d8e1a912dc&quot;,&quot;fill_align&quot;:&quot;lt&quot;,&quot;chip_types&quot;:[&quot;text&quot;,&quot;header&quot;]},{&quot;text_align&quot;:&quot;lm&quot;,&quot;text_direction&quot;:&quot;horizontal&quot;,&quot;support_big_font&quot;:false,&quot;picture_toward&quot;:0,&quot;picture_dockside&quot;:[],&quot;fill_id&quot;:&quot;9d5b621faf7547f0abd5b410843be978&quot;,&quot;fill_align&quot;:&quot;lm&quot;,&quot;chip_types&quot;:[&quot;picture&quot;]},{&quot;text_align&quot;:&quot;lt&quot;,&quot;text_direction&quot;:&quot;horizontal&quot;,&quot;support_big_font&quot;:false,&quot;picture_toward&quot;:0,&quot;picture_dockside&quot;:[],&quot;fill_id&quot;:&quot;ec9eb882011245cf8c1cac6f7914e82a&quot;,&quot;fill_align&quot;:&quot;lt&quot;,&quot;chip_types&quot;:[&quot;text&quot;,&quot;picture&quot;]},{&quot;text_align&quot;:&quot;lt&quot;,&quot;text_direction&quot;:&quot;horizontal&quot;,&quot;support_big_font&quot;:false,&quot;picture_toward&quot;:0,&quot;picture_dockside&quot;:[],&quot;fill_id&quot;:&quot;db1b1b7220884218acc77bb4d5a85ef7&quot;,&quot;fill_align&quot;:&quot;lt&quot;,&quot;chip_types&quot;:[&quot;text&quot;,&quot;picture&quot;]}]]"/>
  <p:tag name="KSO_WM_CHIP_GROUPID" val="5fab54f0341d2fac3cfce989"/>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caf39998712faa657a5b2"/>
  <p:tag name="KSO_WM_SLIDE_BACKGROUND" val="[&quot;leftRight&quot;]"/>
  <p:tag name="KSO_WM_SLIDE_BACKGROUND_TYPE" val="leftRight"/>
  <p:tag name="KSO_WM_SLIDE_BK_DARK_LIGHT" val="2"/>
  <p:tag name="KSO_WM_SLIDE_ID" val="diagram20216040_1"/>
  <p:tag name="KSO_WM_SLIDE_INDEX" val="1"/>
  <p:tag name="KSO_WM_SLIDE_ITEM_CNT" val="0"/>
  <p:tag name="KSO_WM_SLIDE_LAYOUT" val="d_h"/>
  <p:tag name="KSO_WM_SLIDE_LAYOUT_CNT" val="3_1"/>
  <p:tag name="KSO_WM_SLIDE_LAYOUT_INFO" val="{&quot;direction&quot;:1,&quot;id&quot;:&quot;2021-04-01T16:13:01&quot;,&quot;maxSize&quot;:{&quot;size1&quot;:33.799663829803464},&quot;minSize&quot;:{&quot;size1&quot;:33.799663829803464},&quot;normalSize&quot;:{&quot;size1&quot;:33.799663829803464},&quot;subLayout&quot;:[{&quot;backgroundInfo&quot;:[{&quot;bottom&quot;:0,&quot;bottomAbs&quot;:false,&quot;left&quot;:0,&quot;leftAbs&quot;:false,&quot;right&quot;:0,&quot;rightAbs&quot;:false,&quot;top&quot;:0,&quot;topAbs&quot;:false,&quot;type&quot;:&quot;leftRight&quot;}],&quot;id&quot;:&quot;2021-04-01T16:13:01&quot;,&quot;margin&quot;:{&quot;bottom&quot;:1.6929999589920044,&quot;left&quot;:1.6929999589920044,&quot;right&quot;:1.7200000286102295,&quot;top&quot;:1.6929999589920044},&quot;maxSize&quot;:{&quot;size1&quot;:32.766722106933599},&quot;minSize&quot;:{&quot;size1&quot;:16.866722106933594},&quot;normalSize&quot;:{&quot;size1&quot;:28.422092477303963},&quot;subLayout&quot;:[{&quot;id&quot;:&quot;2021-04-01T16:13:01&quot;,&quot;margin&quot;:{&quot;bottom&quot;:0.046930007636547089,&quot;left&quot;:1.6929999589920044,&quot;right&quot;:1.7200000286102295,&quot;top&quot;:1.6929999589920044},&quot;type&quot;:0},{&quot;id&quot;:&quot;2021-04-01T16:13:01&quot;,&quot;margin&quot;:{&quot;bottom&quot;:1.6929999589920044,&quot;left&quot;:1.6929999589920044,&quot;right&quot;:1.7200000286102295,&quot;top&quot;:0.14886176586151123},&quot;type&quot;:0}],&quot;type&quot;:0},{&quot;direction&quot;:1,&quot;id&quot;:&quot;2021-04-01T16:13:01&quot;,&quot;maxSize&quot;:{&quot;size1&quot;:62.299492192614139},&quot;minSize&quot;:{&quot;size1&quot;:50.999492192614142},&quot;normalSize&quot;:{&quot;size1&quot;:58.995791286269721},&quot;subLayout&quot;:[{&quot;id&quot;:&quot;2021-04-01T16:13:01&quot;,&quot;margin&quot;:{&quot;bottom&quot;:1.6929999589920044,&quot;left&quot;:1.6670000553131104,&quot;right&quot;:0.81999999284744263,&quot;top&quot;:1.6929999589920044},&quot;type&quot;:0},{&quot;id&quot;:&quot;2021-04-01T16:13:01&quot;,&quot;maxSize&quot;:{&quot;size1&quot;:54.399999999999999},&quot;minSize&quot;:{&quot;size1&quot;:41.100000000000001},&quot;normalSize&quot;:{&quot;size1&quot;:52.633333333333326},&quot;subLayout&quot;:[{&quot;id&quot;:&quot;2021-04-01T16:13:01&quot;,&quot;margin&quot;:{&quot;bottom&quot;:0.026000002399086952,&quot;left&quot;:0.026000002399086952,&quot;right&quot;:1.6929999589920044,&quot;top&quot;:1.6929999589920044},&quot;type&quot;:0},{&quot;id&quot;:&quot;2021-04-01T16:13:01&quot;,&quot;margin&quot;:{&quot;bottom&quot;:1.6929999589920044,&quot;left&quot;:0.026000002399086952,&quot;right&quot;:1.6929999589920044,&quot;top&quot;:0.81999999284744263},&quot;type&quot;:0}],&quot;type&quot;:0}],&quot;type&quot;:0}],&quot;type&quot;:0}"/>
  <p:tag name="KSO_WM_SLIDE_POSITION" val="48*95.3"/>
  <p:tag name="KSO_WM_SLIDE_RATIO" val="1.777778"/>
  <p:tag name="KSO_WM_SLIDE_SIZE" val="227.95*66.7"/>
  <p:tag name="KSO_WM_SLIDE_SUBTYPE" val="picTxt"/>
  <p:tag name="KSO_WM_SLIDE_SUPPORT_FEATURE_TYPE" val="0"/>
  <p:tag name="KSO_WM_SLIDE_TYPE" val="text"/>
  <p:tag name="KSO_WM_TAG_VERSION" val="1.0"/>
  <p:tag name="KSO_WM_TEMPLATE_ASSEMBLE_GROUPID" val="60656ff84054ed1e2fb813ad"/>
  <p:tag name="KSO_WM_TEMPLATE_ASSEMBLE_XID" val="60656ff84054ed1e2fb813ad"/>
  <p:tag name="KSO_WM_TEMPLATE_CATEGORY" val="diagram"/>
  <p:tag name="KSO_WM_TEMPLATE_COLOR_TYPE" val="1"/>
  <p:tag name="KSO_WM_TEMPLATE_INDEX" val="20216040"/>
  <p:tag name="KSO_WM_TEMPLATE_MASTER_TYPE" val="0"/>
  <p:tag name="KSO_WM_TEMPLATE_SUBCATEGORY" val="2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5"/>
  <p:tag name="KSO_WM_UNIT_FILL_FORE_SCHEMECOLOR_INDEX_BRIGHTNESS" val="0"/>
  <p:tag name="KSO_WM_UNIT_FILL_TYPE" val="1"/>
  <p:tag name="KSO_WM_UNIT_HIGHLIGHT" val="0"/>
  <p:tag name="KSO_WM_UNIT_ID" val="_14*i*0"/>
  <p:tag name="KSO_WM_UNIT_INDEX" val="0"/>
  <p:tag name="KSO_WM_UNIT_LAYERLEVEL" val="1"/>
  <p:tag name="KSO_WM_UNIT_SUBTYPE" val="h"/>
  <p:tag name="KSO_WM_UNIT_TEXT_FILL_FORE_SCHEMECOLOR_INDEX" val="2"/>
  <p:tag name="KSO_WM_UNIT_TEXT_FILL_FORE_SCHEMECOLOR_INDEX_BRIGHTNESS" val="0"/>
  <p:tag name="KSO_WM_UNIT_TEXT_FILL_TYPE" val="1"/>
  <p:tag name="KSO_WM_UNIT_TYPE" val="i"/>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 name="KSO_WM_UNIT_TYPE" val="i"/>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fab54f0341d2fac3cfce989"/>
  <p:tag name="KSO_WM_CHIP_XID" val="5facaf39998712faa657a5b2"/>
  <p:tag name="KSO_WM_TAG_VERSION" val="1.0"/>
  <p:tag name="KSO_WM_TEMPLATE_ASSEMBLE_GROUPID" val="60656ff84054ed1e2fb813ad"/>
  <p:tag name="KSO_WM_TEMPLATE_ASSEMBLE_XID" val="60656ff84054ed1e2fb813ad"/>
  <p:tag name="KSO_WM_TEMPLATE_CATEGORY" val="diagram"/>
  <p:tag name="KSO_WM_TEMPLATE_INDEX" val="20216040"/>
  <p:tag name="KSO_WM_UNIT_BLOCK" val="0"/>
  <p:tag name="KSO_WM_UNIT_COMPATIBLE" val="0"/>
  <p:tag name="KSO_WM_UNIT_DEC_AREA_ID" val="4180eb58ba9540bd97104eea6ce66341"/>
  <p:tag name="KSO_WM_UNIT_DECORATE_INFO" val="{&quot;ReferentInfo&quot;:{&quot;Id&quot;:&quot;slide&quot;,&quot;X&quot;:{&quot;Pos&quot;:0},&quot;Y&quot;:{&quot;Pos&quot;:2}},&quot;DecorateInfoX&quot;:{&quot;Pos&quot;:0,&quot;IsAbs&quot;:false},&quot;DecorateInfoY&quot;:{&quot;Pos&quot;:2,&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16040_1*i*2"/>
  <p:tag name="KSO_WM_UNIT_INDEX" val="2"/>
  <p:tag name="KSO_WM_UNIT_LAYERLEVEL" val="1"/>
  <p:tag name="KSO_WM_UNIT_LINE_FILL_TYPE" val="2"/>
  <p:tag name="KSO_WM_UNIT_LINE_FORE_SCHEMECOLOR_INDEX" val="5"/>
  <p:tag name="KSO_WM_UNIT_LINE_FORE_SCHEMECOLOR_INDEX_BRIGHTNESS" val="0"/>
  <p:tag name="KSO_WM_UNIT_SM_LIMIT_TYPE" val="2"/>
  <p:tag name="KSO_WM_UNIT_TYPE" val="i"/>
</p:tagLst>
</file>

<file path=ppt/tags/tag42.xml><?xml version="1.0" encoding="utf-8"?>
<p:tagLst xmlns:a="http://schemas.openxmlformats.org/drawingml/2006/main" xmlns:r="http://schemas.openxmlformats.org/officeDocument/2006/relationships" xmlns:p="http://schemas.openxmlformats.org/presentationml/2006/main">
  <p:tag name="KSO_WM_ASSEMBLE_CHIP_INDEX" val="e6293eebc4a0404784febab7d6c5767a"/>
  <p:tag name="KSO_WM_BEAUTIFY_FLAG" val="#wm#"/>
  <p:tag name="KSO_WM_CHIP_FILLAREA_FILL_RULE" val="{&quot;fill_align&quot;:&quot;lt&quot;,&quot;fill_mode&quot;:&quot;full&quot;,&quot;sacle_strategy&quot;:&quot;smart&quot;}"/>
  <p:tag name="KSO_WM_CHIP_GROUPID" val="5e6b05b36848fb12bee65ad8"/>
  <p:tag name="KSO_WM_CHIP_XID" val="5e6b05b36848fb12bee65ada"/>
  <p:tag name="KSO_WM_TAG_VERSION" val="1.0"/>
  <p:tag name="KSO_WM_TEMPLATE_ASSEMBLE_GROUPID" val="60656ff84054ed1e2fb813ad"/>
  <p:tag name="KSO_WM_TEMPLATE_ASSEMBLE_XID" val="60656ff84054ed1e2fb813ad"/>
  <p:tag name="KSO_WM_TEMPLATE_CATEGORY" val="diagram"/>
  <p:tag name="KSO_WM_TEMPLATE_INDEX" val="20216040"/>
  <p:tag name="KSO_WM_UNIT_BLOCK" val="0"/>
  <p:tag name="KSO_WM_UNIT_COMPATIBLE" val="0"/>
  <p:tag name="KSO_WM_UNIT_DEC_AREA_ID" val="66af326fd8aa4654abc6329c2e207c4e"/>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8;24;2"/>
  <p:tag name="KSO_WM_UNIT_DIAGRAM_ISNUMVISUAL" val="0"/>
  <p:tag name="KSO_WM_UNIT_DIAGRAM_ISREFERUNIT" val="0"/>
  <p:tag name="KSO_WM_UNIT_HIGHLIGHT" val="0"/>
  <p:tag name="KSO_WM_UNIT_ID" val="diagram20216040_1*h_a*1_1"/>
  <p:tag name="KSO_WM_UNIT_INDEX" val="1_1"/>
  <p:tag name="KSO_WM_UNIT_ISCONTENTSTITLE" val="0"/>
  <p:tag name="KSO_WM_UNIT_ISNUMDGMTITLE" val="0"/>
  <p:tag name="KSO_WM_UNIT_LAYERLEVEL" val="1_1"/>
  <p:tag name="KSO_WM_UNIT_NOCLEAR" val="0"/>
  <p:tag name="KSO_WM_UNIT_PRESET_TEXT" val="添加标题"/>
  <p:tag name="KSO_WM_UNIT_SHOW_EDIT_AREA_INDICATION" val="1"/>
  <p:tag name="KSO_WM_UNIT_SM_LIMIT_TYPE" val="2"/>
  <p:tag name="KSO_WM_UNIT_TEXT_FILL_FORE_SCHEMECOLOR_INDEX" val="13"/>
  <p:tag name="KSO_WM_UNIT_TEXT_FILL_FORE_SCHEMECOLOR_INDEX_BRIGHTNESS" val="0"/>
  <p:tag name="KSO_WM_UNIT_TEXT_FILL_TYPE" val="1"/>
  <p:tag name="KSO_WM_UNIT_TYPE" val="h_a"/>
  <p:tag name="KSO_WM_UNIT_VALUE" val="11"/>
</p:tagLst>
</file>

<file path=ppt/tags/tag43.xml><?xml version="1.0" encoding="utf-8"?>
<p:tagLst xmlns:a="http://schemas.openxmlformats.org/drawingml/2006/main" xmlns:r="http://schemas.openxmlformats.org/officeDocument/2006/relationships" xmlns:p="http://schemas.openxmlformats.org/presentationml/2006/main">
  <p:tag name="KSO_WM_ASSEMBLE_CHIP_INDEX" val="e6293eebc4a0404784febab7d6c5767a"/>
  <p:tag name="KSO_WM_BEAUTIFY_FLAG" val="#wm#"/>
  <p:tag name="KSO_WM_CHIP_FILLAREA_FILL_RULE" val="{&quot;fill_align&quot;:&quot;lt&quot;,&quot;fill_mode&quot;:&quot;full&quot;,&quot;sacle_strategy&quot;:&quot;smart&quot;}"/>
  <p:tag name="KSO_WM_CHIP_GROUPID" val="5e6b05b36848fb12bee65ad8"/>
  <p:tag name="KSO_WM_CHIP_XID" val="5e6b05b36848fb12bee65ada"/>
  <p:tag name="KSO_WM_TAG_VERSION" val="1.0"/>
  <p:tag name="KSO_WM_TEMPLATE_ASSEMBLE_GROUPID" val="60656ff84054ed1e2fb813ad"/>
  <p:tag name="KSO_WM_TEMPLATE_ASSEMBLE_XID" val="60656ff84054ed1e2fb813ad"/>
  <p:tag name="KSO_WM_TEMPLATE_CATEGORY" val="diagram"/>
  <p:tag name="KSO_WM_TEMPLATE_INDEX" val="20216040"/>
  <p:tag name="KSO_WM_UNIT_BLOCK" val="0"/>
  <p:tag name="KSO_WM_UNIT_COMPATIBLE" val="0"/>
  <p:tag name="KSO_WM_UNIT_DEC_AREA_ID" val="ce73e708324d49fd97a85ced305ae73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FAULT_FONT" val="14;20;2"/>
  <p:tag name="KSO_WM_UNIT_DIAGRAM_ISNUMVISUAL" val="0"/>
  <p:tag name="KSO_WM_UNIT_DIAGRAM_ISREFERUNIT" val="0"/>
  <p:tag name="KSO_WM_UNIT_HIGHLIGHT" val="0"/>
  <p:tag name="KSO_WM_UNIT_ID" val="diagram20216040_1*h_f*1_1"/>
  <p:tag name="KSO_WM_UNIT_INDEX" val="1_1"/>
  <p:tag name="KSO_WM_UNIT_LAYERLEVEL" val="1_1"/>
  <p:tag name="KSO_WM_UNIT_NOCLEAR" val="0"/>
  <p:tag name="KSO_WM_UNIT_PRESET_TEXT" val="单击此处添加正文。"/>
  <p:tag name="KSO_WM_UNIT_SHOW_EDIT_AREA_INDICATION" val="1"/>
  <p:tag name="KSO_WM_UNIT_SM_LIMIT_TYPE" val="2"/>
  <p:tag name="KSO_WM_UNIT_SUBTYPE" val="a"/>
  <p:tag name="KSO_WM_UNIT_TEXT_FILL_FORE_SCHEMECOLOR_INDEX" val="13"/>
  <p:tag name="KSO_WM_UNIT_TEXT_FILL_FORE_SCHEMECOLOR_INDEX_BRIGHTNESS" val="0.25"/>
  <p:tag name="KSO_WM_UNIT_TEXT_FILL_TYPE" val="1"/>
  <p:tag name="KSO_WM_UNIT_TEXT_SUBTYPE" val="a"/>
  <p:tag name="KSO_WM_UNIT_TYPE" val="h_f"/>
  <p:tag name="KSO_WM_UNIT_VALUE" val="22"/>
</p:tagLst>
</file>

<file path=ppt/tags/tag44.xml><?xml version="1.0" encoding="utf-8"?>
<p:tagLst xmlns:a="http://schemas.openxmlformats.org/drawingml/2006/main" xmlns:r="http://schemas.openxmlformats.org/officeDocument/2006/relationships" xmlns:p="http://schemas.openxmlformats.org/presentationml/2006/main">
  <p:tag name="KSO_WM_ASSEMBLE_CHIP_INDEX" val="56877fd18d154481ad5ff5008de36d6f"/>
  <p:tag name="KSO_WM_BEAUTIFY_FLAG" val="#wm#"/>
  <p:tag name="KSO_WM_CHIP_FILLAREA_FILL_RULE" val="{&quot;fill_align&quot;:&quot;lm&quot;,&quot;fill_mode&quot;:&quot;full&quot;,&quot;sacle_strategy&quot;:&quot;smart&quot;}"/>
  <p:tag name="KSO_WM_CHIP_GROUPID" val="5e7310da9a230a26b9e88a19"/>
  <p:tag name="KSO_WM_CHIP_XID" val="5e7310da9a230a26b9e88a1a"/>
  <p:tag name="KSO_WM_TAG_VERSION" val="1.0"/>
  <p:tag name="KSO_WM_TEMPLATE_ASSEMBLE_GROUPID" val="60656ff84054ed1e2fb813ad"/>
  <p:tag name="KSO_WM_TEMPLATE_ASSEMBLE_XID" val="60656ff84054ed1e2fb813ad"/>
  <p:tag name="KSO_WM_TEMPLATE_CATEGORY" val="diagram"/>
  <p:tag name="KSO_WM_TEMPLATE_INDEX" val="20216040"/>
  <p:tag name="KSO_WM_UNIT_COMPATIBLE" val="0"/>
  <p:tag name="KSO_WM_UNIT_DEC_AREA_ID" val="cbd9e64edde540609512f3344d7c8a7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6040_1*d*1"/>
  <p:tag name="KSO_WM_UNIT_INDEX" val="1"/>
  <p:tag name="KSO_WM_UNIT_LAYERLEVEL" val="1"/>
  <p:tag name="KSO_WM_UNIT_SM_LIMIT_TYPE" val="2"/>
  <p:tag name="KSO_WM_UNIT_TYPE" val="d"/>
  <p:tag name="KSO_WM_UNIT_VALUE" val="1269*1015"/>
</p:tagLst>
</file>

<file path=ppt/tags/tag45.xml><?xml version="1.0" encoding="utf-8"?>
<p:tagLst xmlns:a="http://schemas.openxmlformats.org/drawingml/2006/main" xmlns:r="http://schemas.openxmlformats.org/officeDocument/2006/relationships" xmlns:p="http://schemas.openxmlformats.org/presentationml/2006/main">
  <p:tag name="KSO_WM_ASSEMBLE_CHIP_INDEX" val="c91b47e0f0a34e12995d043f76b0ce29"/>
  <p:tag name="KSO_WM_BEAUTIFY_FLAG" val="#wm#"/>
  <p:tag name="KSO_WM_CHIP_FILLAREA_FILL_RULE" val="{&quot;fill_align&quot;:&quot;lt&quot;,&quot;fill_mode&quot;:&quot;full&quot;,&quot;sacle_strategy&quot;:&quot;smart&quot;}"/>
  <p:tag name="KSO_WM_CHIP_GROUPID" val="5e7310da9a230a26b9e88a19"/>
  <p:tag name="KSO_WM_CHIP_XID" val="5e7310da9a230a26b9e88a1a"/>
  <p:tag name="KSO_WM_TAG_VERSION" val="1.0"/>
  <p:tag name="KSO_WM_TEMPLATE_ASSEMBLE_GROUPID" val="60656ff84054ed1e2fb813ad"/>
  <p:tag name="KSO_WM_TEMPLATE_ASSEMBLE_XID" val="60656ff84054ed1e2fb813ad"/>
  <p:tag name="KSO_WM_TEMPLATE_CATEGORY" val="diagram"/>
  <p:tag name="KSO_WM_TEMPLATE_INDEX" val="20216040"/>
  <p:tag name="KSO_WM_UNIT_COMPATIBLE" val="0"/>
  <p:tag name="KSO_WM_UNIT_DEC_AREA_ID" val="741f6e988ceb46e7aa0ee3021a411c6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6040_1*d*2"/>
  <p:tag name="KSO_WM_UNIT_INDEX" val="2"/>
  <p:tag name="KSO_WM_UNIT_LAYERLEVEL" val="1"/>
  <p:tag name="KSO_WM_UNIT_SM_LIMIT_TYPE" val="2"/>
  <p:tag name="KSO_WM_UNIT_SUPPORT_UNIT_TYPE" val="[&quot;d&quot;]"/>
  <p:tag name="KSO_WM_UNIT_TYPE" val="d"/>
  <p:tag name="KSO_WM_UNIT_VALUE" val="592*804"/>
</p:tagLst>
</file>

<file path=ppt/tags/tag46.xml><?xml version="1.0" encoding="utf-8"?>
<p:tagLst xmlns:a="http://schemas.openxmlformats.org/drawingml/2006/main" xmlns:r="http://schemas.openxmlformats.org/officeDocument/2006/relationships" xmlns:p="http://schemas.openxmlformats.org/presentationml/2006/main">
  <p:tag name="KSO_WM_ASSEMBLE_CHIP_INDEX" val="d039edc657284a6c8b26836a711fd561"/>
  <p:tag name="KSO_WM_BEAUTIFY_FLAG" val="#wm#"/>
  <p:tag name="KSO_WM_CHIP_FILLAREA_FILL_RULE" val="{&quot;fill_align&quot;:&quot;lt&quot;,&quot;fill_mode&quot;:&quot;full&quot;,&quot;sacle_strategy&quot;:&quot;smart&quot;}"/>
  <p:tag name="KSO_WM_CHIP_GROUPID" val="5e7310da9a230a26b9e88a19"/>
  <p:tag name="KSO_WM_CHIP_XID" val="5e7310da9a230a26b9e88a1a"/>
  <p:tag name="KSO_WM_TAG_VERSION" val="1.0"/>
  <p:tag name="KSO_WM_TEMPLATE_ASSEMBLE_GROUPID" val="60656ff84054ed1e2fb813ad"/>
  <p:tag name="KSO_WM_TEMPLATE_ASSEMBLE_XID" val="60656ff84054ed1e2fb813ad"/>
  <p:tag name="KSO_WM_TEMPLATE_CATEGORY" val="diagram"/>
  <p:tag name="KSO_WM_TEMPLATE_INDEX" val="20216040"/>
  <p:tag name="KSO_WM_UNIT_COMPATIBLE" val="0"/>
  <p:tag name="KSO_WM_UNIT_DEC_AREA_ID" val="9880f07bf9874d899cbb6fd8397e8c6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6040_1*d*3"/>
  <p:tag name="KSO_WM_UNIT_INDEX" val="3"/>
  <p:tag name="KSO_WM_UNIT_LAYERLEVEL" val="1"/>
  <p:tag name="KSO_WM_UNIT_SM_LIMIT_TYPE" val="2"/>
  <p:tag name="KSO_WM_UNIT_SUPPORT_UNIT_TYPE" val="[&quot;d&quot;]"/>
  <p:tag name="KSO_WM_UNIT_TYPE" val="d"/>
  <p:tag name="KSO_WM_UNIT_VALUE" val="592*804"/>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6025"/>
  <p:tag name="KSO_WM_UNIT_COMPATIBLE" val="0"/>
  <p:tag name="KSO_WM_UNIT_DIAGRAM_ISNUMVISUAL" val="0"/>
  <p:tag name="KSO_WM_UNIT_DIAGRAM_ISREFERUNIT" val="0"/>
  <p:tag name="KSO_WM_UNIT_HIGHLIGHT" val="0"/>
  <p:tag name="KSO_WM_UNIT_ID" val="custom20206025_1*a*1"/>
  <p:tag name="KSO_WM_UNIT_INDEX" val="1"/>
  <p:tag name="KSO_WM_UNIT_ISCONTENTSTITLE" val="0"/>
  <p:tag name="KSO_WM_UNIT_ISNUMDGMTITLE" val="0"/>
  <p:tag name="KSO_WM_UNIT_LAYERLEVEL" val="1"/>
  <p:tag name="KSO_WM_UNIT_NOCLEAR" val="0"/>
  <p:tag name="KSO_WM_UNIT_PRESET_TEXT" val="五四青年节"/>
  <p:tag name="KSO_WM_UNIT_TEXT_FILL_FORE_SCHEMECOLOR_INDEX" val="13"/>
  <p:tag name="KSO_WM_UNIT_TEXT_FILL_FORE_SCHEMECOLOR_INDEX_BRIGHTNESS" val="0.15"/>
  <p:tag name="KSO_WM_UNIT_TEXT_FILL_TYPE" val="1"/>
  <p:tag name="KSO_WM_UNIT_TYPE" val="a"/>
  <p:tag name="KSO_WM_UNIT_VALUE" val="7"/>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lm&quot;,&quot;text_direction&quot;:&quot;horizontal&quot;,&quot;support_big_font&quot;:true,&quot;fill_id&quot;:&quot;f9dfab74f94a4bb584c528b40b4cf250&quot;,&quot;fill_align&quot;:&quot;cm&quot;,&quot;chip_types&quot;:[&quot;text&quot;,&quot;header&quot;]},{&quot;text_align&quot;:&quot;lm&quot;,&quot;text_direction&quot;:&quot;horizontal&quot;,&quot;support_features&quot;:[&quot;collage&quot;,&quot;carousel&quot;],&quot;support_big_font&quot;:true,&quot;fill_id&quot;:&quot;e040e35873354f818e744026b452954f&quot;,&quot;fill_align&quot;:&quot;cm&quot;,&quot;chip_types&quot;:[&quot;diagram&quot;,&quot;text&quot;,&quot;picture&quot;,&quot;table&quot;,&quot;video&quot;]}]]"/>
  <p:tag name="KSO_WM_CHIP_GROUPID" val="5f31095f9c36e2348c3ef645"/>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36d539babe8ec16f203f1"/>
  <p:tag name="KSO_WM_SLIDE_BACKGROUND" val="[&quot;leftRight&quot;]"/>
  <p:tag name="KSO_WM_SLIDE_BACKGROUND_TYPE" val="leftRight"/>
  <p:tag name="KSO_WM_SLIDE_BK_DARK_LIGHT" val="2"/>
  <p:tag name="KSO_WM_SLIDE_ID" val="diagram20217126_1"/>
  <p:tag name="KSO_WM_SLIDE_INDEX" val="1"/>
  <p:tag name="KSO_WM_SLIDE_ITEM_CNT" val="0"/>
  <p:tag name="KSO_WM_SLIDE_LAYOUT" val="d_f"/>
  <p:tag name="KSO_WM_SLIDE_LAYOUT_CNT" val="1_1"/>
  <p:tag name="KSO_WM_SLIDE_LAYOUT_INFO" val="{&quot;direction&quot;:1,&quot;id&quot;:&quot;2021-09-02T20:34:44&quot;,&quot;maxSize&quot;:{&quot;size1&quot;:48.700000000000003},&quot;minSize&quot;:{&quot;size1&quot;:48.700000000000003},&quot;normalSize&quot;:{&quot;size1&quot;:48.700000000000003},&quot;subLayout&quot;:[{&quot;id&quot;:&quot;2021-09-02T20:34:44&quot;,&quot;margin&quot;:{&quot;bottom&quot;:5.5029997825622559,&quot;left&quot;:2.9630000591278076,&quot;right&quot;:2.9630000591278076,&quot;top&quot;:5.5029997825622559},&quot;type&quot;:0},{&quot;backgroundInfo&quot;:[{&quot;bottom&quot;:0,&quot;bottomAbs&quot;:false,&quot;left&quot;:0,&quot;leftAbs&quot;:false,&quot;right&quot;:0,&quot;rightAbs&quot;:false,&quot;top&quot;:0,&quot;topAbs&quot;:false,&quot;type&quot;:&quot;leftRight&quot;}],&quot;id&quot;:&quot;2021-09-02T20:34:44&quot;,&quot;margin&quot;:{&quot;bottom&quot;:2.5399999618530273,&quot;left&quot;:2.5659999847412109,&quot;right&quot;:2.5399999618530273,&quot;top&quot;:2.5399999618530273},&quot;type&quot;:0}],&quot;type&quot;:0}"/>
  <p:tag name="KSO_WM_SLIDE_POSITION" val="48*0"/>
  <p:tag name="KSO_WM_SLIDE_RATIO" val="1.777778"/>
  <p:tag name="KSO_WM_SLIDE_SIZE" val="912*540"/>
  <p:tag name="KSO_WM_SLIDE_SUBTYPE" val="picTxt"/>
  <p:tag name="KSO_WM_SLIDE_SUPPORT_FEATURE_TYPE" val="3"/>
  <p:tag name="KSO_WM_SLIDE_TYPE" val="text"/>
  <p:tag name="KSO_WM_TAG_VERSION" val="1.0"/>
  <p:tag name="KSO_WM_TEMPLATE_ASSEMBLE_GROUPID" val="6130c4e1c26b0a66a1c57d21"/>
  <p:tag name="KSO_WM_TEMPLATE_ASSEMBLE_XID" val="6130c4e1c26b0a66a1c57d21"/>
  <p:tag name="KSO_WM_TEMPLATE_CATEGORY" val="diagram"/>
  <p:tag name="KSO_WM_TEMPLATE_COLOR_TYPE" val="1"/>
  <p:tag name="KSO_WM_TEMPLATE_INDEX" val="20217126"/>
  <p:tag name="KSO_WM_TEMPLATE_MASTER_TYPE" val="0"/>
  <p:tag name="KSO_WM_TEMPLATE_SUBCATEGORY" val="2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FILL_FORE_SCHEMECOLOR_INDEX" val="15"/>
  <p:tag name="KSO_WM_UNIT_FILL_FORE_SCHEMECOLOR_INDEX_BRIGHTNESS" val="0"/>
  <p:tag name="KSO_WM_UNIT_FILL_TYPE" val="1"/>
  <p:tag name="KSO_WM_UNIT_HIGHLIGHT" val="0"/>
  <p:tag name="KSO_WM_UNIT_ID" val="_14*i*0"/>
  <p:tag name="KSO_WM_UNIT_INDEX" val="0"/>
  <p:tag name="KSO_WM_UNIT_LAYERLEVEL" val="1"/>
  <p:tag name="KSO_WM_UNIT_SUBTYPE" val="h"/>
  <p:tag name="KSO_WM_UNIT_TEXT_FILL_FORE_SCHEMECOLOR_INDEX" val="2"/>
  <p:tag name="KSO_WM_UNIT_TEXT_FILL_FORE_SCHEMECOLOR_INDEX_BRIGHTNESS" val="0"/>
  <p:tag name="KSO_WM_UNIT_TEXT_FILL_TYPE" val="1"/>
  <p:tag name="KSO_WM_UNIT_TYPE" val="i"/>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 name="KSO_WM_UNIT_TYPE" val="i"/>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f31095f9c36e2348c3ef645"/>
  <p:tag name="KSO_WM_CHIP_XID" val="5fa36d539babe8ec16f203f1"/>
  <p:tag name="KSO_WM_TAG_VERSION" val="1.0"/>
  <p:tag name="KSO_WM_TEMPLATE_ASSEMBLE_GROUPID" val="6130c4e1c26b0a66a1c57d21"/>
  <p:tag name="KSO_WM_TEMPLATE_ASSEMBLE_XID" val="6130c4e1c26b0a66a1c57d21"/>
  <p:tag name="KSO_WM_TEMPLATE_CATEGORY" val="diagram"/>
  <p:tag name="KSO_WM_TEMPLATE_INDEX" val="20217126"/>
  <p:tag name="KSO_WM_UNIT_BLOCK" val="0"/>
  <p:tag name="KSO_WM_UNIT_COMPATIBLE" val="0"/>
  <p:tag name="KSO_WM_UNIT_DEC_AREA_ID" val="b9171e330b4d4b75a3109fe53261697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17126_1*i*2"/>
  <p:tag name="KSO_WM_UNIT_INDEX" val="2"/>
  <p:tag name="KSO_WM_UNIT_LAYERLEVEL" val="1"/>
  <p:tag name="KSO_WM_UNIT_SM_LIMIT_TYPE" val="2"/>
  <p:tag name="KSO_WM_UNIT_TYPE" val="i"/>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f31095f9c36e2348c3ef645"/>
  <p:tag name="KSO_WM_CHIP_XID" val="5fa36d539babe8ec16f203f1"/>
  <p:tag name="KSO_WM_TAG_VERSION" val="1.0"/>
  <p:tag name="KSO_WM_TEMPLATE_ASSEMBLE_GROUPID" val="6130c4e1c26b0a66a1c57d21"/>
  <p:tag name="KSO_WM_TEMPLATE_ASSEMBLE_XID" val="6130c4e1c26b0a66a1c57d21"/>
  <p:tag name="KSO_WM_TEMPLATE_CATEGORY" val="diagram"/>
  <p:tag name="KSO_WM_TEMPLATE_INDEX" val="20217126"/>
  <p:tag name="KSO_WM_UNIT_BLOCK" val="0"/>
  <p:tag name="KSO_WM_UNIT_COMPATIBLE" val="0"/>
  <p:tag name="KSO_WM_UNIT_DEC_AREA_ID" val="791dc453c7ec463cbbb76f2023c9ee6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17126_1*i*3"/>
  <p:tag name="KSO_WM_UNIT_INDEX" val="3"/>
  <p:tag name="KSO_WM_UNIT_LAYERLEVEL" val="1"/>
  <p:tag name="KSO_WM_UNIT_SM_LIMIT_TYPE" val="2"/>
  <p:tag name="KSO_WM_UNIT_TYPE" val="i"/>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f31095f9c36e2348c3ef645"/>
  <p:tag name="KSO_WM_CHIP_XID" val="5fa36d539babe8ec16f203f1"/>
  <p:tag name="KSO_WM_TAG_VERSION" val="1.0"/>
  <p:tag name="KSO_WM_TEMPLATE_ASSEMBLE_GROUPID" val="6130c4e1c26b0a66a1c57d21"/>
  <p:tag name="KSO_WM_TEMPLATE_ASSEMBLE_XID" val="6130c4e1c26b0a66a1c57d21"/>
  <p:tag name="KSO_WM_TEMPLATE_CATEGORY" val="diagram"/>
  <p:tag name="KSO_WM_TEMPLATE_INDEX" val="20217126"/>
  <p:tag name="KSO_WM_UNIT_BLOCK" val="0"/>
  <p:tag name="KSO_WM_UNIT_COMPATIBLE" val="0"/>
  <p:tag name="KSO_WM_UNIT_DEC_AREA_ID" val="120087fc6dd54088a9239f66b371b2c7"/>
  <p:tag name="KSO_WM_UNIT_DECORATE_INFO" val="{&quot;ReferentInfo&quot;:{&quot;Id&quot;:&quot;slide&quot;,&quot;X&quot;:{&quot;Pos&quot;:1},&quot;Y&quot;:{&quot;Pos&quot;:2}},&quot;DecorateInfoX&quot;:{&quot;Pos&quot;:2,&quot;IsAbs&quot;:false},&quot;DecorateInfoY&quot;:{&quot;Pos&quot;:2,&quot;IsAbs&quot;:false},&quot;DecorateInfoW&quot;:{&quot;IsAbs&quot;:false},&quot;DecorateInfoH&quot;:{&quot;IsAbs&quot;:false},&quot;whChangeMode&quot;:1}"/>
  <p:tag name="KSO_WM_UNIT_DIAGRAM_ISNUMVISUAL" val="0"/>
  <p:tag name="KSO_WM_UNIT_DIAGRAM_ISREFERUNIT" val="0"/>
  <p:tag name="KSO_WM_UNIT_HIGHLIGHT" val="0"/>
  <p:tag name="KSO_WM_UNIT_ID" val="diagram20217126_1*i*4"/>
  <p:tag name="KSO_WM_UNIT_INDEX" val="4"/>
  <p:tag name="KSO_WM_UNIT_LAYERLEVEL" val="1"/>
  <p:tag name="KSO_WM_UNIT_SM_LIMIT_TYPE" val="2"/>
  <p:tag name="KSO_WM_UNIT_TYPE" val="i"/>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CHIP_GROUPID" val="5f31095f9c36e2348c3ef645"/>
  <p:tag name="KSO_WM_CHIP_XID" val="5fa36d539babe8ec16f203f1"/>
  <p:tag name="KSO_WM_TAG_VERSION" val="1.0"/>
  <p:tag name="KSO_WM_TEMPLATE_ASSEMBLE_GROUPID" val="6130c4e1c26b0a66a1c57d21"/>
  <p:tag name="KSO_WM_TEMPLATE_ASSEMBLE_XID" val="6130c4e1c26b0a66a1c57d21"/>
  <p:tag name="KSO_WM_TEMPLATE_CATEGORY" val="diagram"/>
  <p:tag name="KSO_WM_TEMPLATE_INDEX" val="20217126"/>
  <p:tag name="KSO_WM_UNIT_BLOCK" val="0"/>
  <p:tag name="KSO_WM_UNIT_COMPATIBLE" val="0"/>
  <p:tag name="KSO_WM_UNIT_DEC_AREA_ID" val="d92f92e2eae74a15884aa942342f2c7e"/>
  <p:tag name="KSO_WM_UNIT_DECORATE_INFO" val="{&quot;ReferentInfo&quot;:{&quot;Id&quot;:&quot;slide&quot;,&quot;X&quot;:{&quot;Pos&quot;:1},&quot;Y&quot;:{&quot;Pos&quot;:2}},&quot;DecorateInfoX&quot;:{&quot;Pos&quot;:2,&quot;IsAbs&quot;:true},&quot;DecorateInfoY&quot;:{&quot;Pos&quot;:2,&quot;IsAbs&quot;:true},&quot;DecorateInfoW&quot;:{&quot;IsAbs&quot;:false},&quot;DecorateInfoH&quot;:{&quot;IsAbs&quot;:false},&quot;whChangeMode&quot;:1}"/>
  <p:tag name="KSO_WM_UNIT_DIAGRAM_ISNUMVISUAL" val="0"/>
  <p:tag name="KSO_WM_UNIT_DIAGRAM_ISREFERUNIT" val="0"/>
  <p:tag name="KSO_WM_UNIT_HIGHLIGHT" val="0"/>
  <p:tag name="KSO_WM_UNIT_ID" val="diagram20217126_1*i*5"/>
  <p:tag name="KSO_WM_UNIT_INDEX" val="5"/>
  <p:tag name="KSO_WM_UNIT_LAYERLEVEL" val="1"/>
  <p:tag name="KSO_WM_UNIT_SM_LIMIT_TYPE" val="2"/>
  <p:tag name="KSO_WM_UNIT_TYPE" val="i"/>
</p:tagLst>
</file>

<file path=ppt/tags/tag55.xml><?xml version="1.0" encoding="utf-8"?>
<p:tagLst xmlns:a="http://schemas.openxmlformats.org/drawingml/2006/main" xmlns:r="http://schemas.openxmlformats.org/officeDocument/2006/relationships" xmlns:p="http://schemas.openxmlformats.org/presentationml/2006/main">
  <p:tag name="KSO_WM_ASSEMBLE_CHIP_INDEX" val="8d982d27b7394f5b98422c656d3ff2c3"/>
  <p:tag name="KSO_WM_BEAUTIFY_FLAG" val="#wm#"/>
  <p:tag name="KSO_WM_CHIP_FILLAREA_FILL_RULE" val="{&quot;fill_align&quot;:&quot;cm&quot;,&quot;fill_mode&quot;:&quot;full&quot;,&quot;sacle_strategy&quot;:&quot;smart&quot;}"/>
  <p:tag name="KSO_WM_CHIP_GROUPID" val="5e6b05596848fb12bee65ac8"/>
  <p:tag name="KSO_WM_CHIP_XID" val="5e6b05596848fb12bee65aca"/>
  <p:tag name="KSO_WM_TAG_VERSION" val="1.0"/>
  <p:tag name="KSO_WM_TEMPLATE_ASSEMBLE_GROUPID" val="6130c4e1c26b0a66a1c57d21"/>
  <p:tag name="KSO_WM_TEMPLATE_ASSEMBLE_XID" val="6130c4e1c26b0a66a1c57d21"/>
  <p:tag name="KSO_WM_TEMPLATE_CATEGORY" val="diagram"/>
  <p:tag name="KSO_WM_TEMPLATE_INDEX" val="20217126"/>
  <p:tag name="KSO_WM_UNIT_BLOCK" val="0"/>
  <p:tag name="KSO_WM_UNIT_COMPATIBLE" val="0"/>
  <p:tag name="KSO_WM_UNIT_DEC_AREA_ID" val="efd0da7db95e46efa1f3840623698849"/>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FAULT_FONT" val="14;20;2"/>
  <p:tag name="KSO_WM_UNIT_DIAGRAM_ISNUMVISUAL" val="0"/>
  <p:tag name="KSO_WM_UNIT_DIAGRAM_ISREFERUNIT" val="0"/>
  <p:tag name="KSO_WM_UNIT_HIGHLIGHT" val="0"/>
  <p:tag name="KSO_WM_UNIT_ID" val="diagram20217126_1*f*1"/>
  <p:tag name="KSO_WM_UNIT_INDEX" val="1"/>
  <p:tag name="KSO_WM_UNIT_LAYERLEVEL" val="1"/>
  <p:tag name="KSO_WM_UNIT_NOCLEAR" val="0"/>
  <p:tag name="KSO_WM_UNIT_PRESET_TEXT" val="单击此处添加正文，文字是您思想的提炼，为了演示发布的良好效果，请言简意赅的阐述您的观点。您的内容已经简明扼要，字字珠玑。"/>
  <p:tag name="KSO_WM_UNIT_SHOW_EDIT_AREA_INDICATION" val="1"/>
  <p:tag name="KSO_WM_UNIT_SM_LIMIT_TYPE" val="0"/>
  <p:tag name="KSO_WM_UNIT_SUBTYPE" val="a"/>
  <p:tag name="KSO_WM_UNIT_SUPPORT_BIG_FONT" val="1"/>
  <p:tag name="KSO_WM_UNIT_TEXT_FILL_FORE_SCHEMECOLOR_INDEX" val="13"/>
  <p:tag name="KSO_WM_UNIT_TEXT_FILL_FORE_SCHEMECOLOR_INDEX_BRIGHTNESS" val="0.25"/>
  <p:tag name="KSO_WM_UNIT_TEXT_FILL_TYPE" val="1"/>
  <p:tag name="KSO_WM_UNIT_TEXT_SUBTYPE" val="a"/>
  <p:tag name="KSO_WM_UNIT_TYPE" val="f"/>
  <p:tag name="KSO_WM_UNIT_VALUE" val="64"/>
</p:tagLst>
</file>

<file path=ppt/tags/tag56.xml><?xml version="1.0" encoding="utf-8"?>
<p:tagLst xmlns:a="http://schemas.openxmlformats.org/drawingml/2006/main" xmlns:r="http://schemas.openxmlformats.org/officeDocument/2006/relationships" xmlns:p="http://schemas.openxmlformats.org/presentationml/2006/main">
  <p:tag name="KSO_WM_ASSEMBLE_CHIP_INDEX" val="69b57887fe254fe096a3f52deeca4603"/>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130c4e1c26b0a66a1c57d21"/>
  <p:tag name="KSO_WM_TEMPLATE_ASSEMBLE_XID" val="6130c4e1c26b0a66a1c57d21"/>
  <p:tag name="KSO_WM_TEMPLATE_CATEGORY" val="diagram"/>
  <p:tag name="KSO_WM_TEMPLATE_INDEX" val="20217126"/>
  <p:tag name="KSO_WM_UNIT_DEC_AREA_ID" val="9d80475c2a684bd984218431b44cf994"/>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IAGRAM_ISNUMVISUAL" val="0"/>
  <p:tag name="KSO_WM_UNIT_DIAGRAM_ISREFERUNIT" val="0"/>
  <p:tag name="KSO_WM_UNIT_HIGHLIGHT" val="0"/>
  <p:tag name="KSO_WM_UNIT_ID" val="diagram20217126_1*d*1"/>
  <p:tag name="KSO_WM_UNIT_INDEX" val="1"/>
  <p:tag name="KSO_WM_UNIT_LAYERLEVEL" val="1"/>
  <p:tag name="KSO_WM_UNIT_PLACING_PICTURE" val="69b57887fe254fe096a3f52deeca4603"/>
  <p:tag name="KSO_WM_UNIT_PLACING_PICTURE_INFO" val="{&quot;code&quot;:&quot;bA&quot;,&quot;full_picture&quot;:true,&quot;last_full_picture&quot;:&quot;bA&quot;,&quot;margin&quot;:{&quot;bottom&quot;:12.241934193787671,&quot;top&quot;:12.241934193787728},&quot;scheme&quot;:&quot;3-0&quot;,&quot;spacing&quot;:5}"/>
  <p:tag name="KSO_WM_UNIT_PLACING_PICTURE_USER_RELATIVERECTANGLE_SMARTMENU" val="{&quot;bottom&quot;:0,&quot;left&quot;:0,&quot;right&quot;:0,&quot;top&quot;:0}"/>
  <p:tag name="KSO_WM_UNIT_PLACING_PICTURE_USER_VIEWPORT" val="{&quot;height&quot;:6292.500787401575,&quot;width&quot;:6122.499212598425}"/>
  <p:tag name="KSO_WM_UNIT_PLACING_PICTURE_USER_VIEWPORT_SMARTMENU" val="{&quot;height&quot;:2216.7874350333514,&quot;width&quot;:3405.0198364257803}"/>
  <p:tag name="KSO_WM_UNIT_SM_LIMIT_TYPE" val="0"/>
  <p:tag name="KSO_WM_UNIT_SUPPORT_BIG_FONT" val="1"/>
  <p:tag name="KSO_WM_UNIT_SUPPORT_UNIT_TYPE" val="[&quot;l&quot;,&quot;m&quot;,&quot;n&quot;,&quot;o&quot;,&quot;p&quot;,&quot;q&quot;,&quot;r&quot;,&quot;δ&quot;,&quot;ε&quot;,&quot;ζ&quot;,&quot;η&quot;,&quot;d&quot;,&quot;β&quot;,&quot;θ&quot;]"/>
  <p:tag name="KSO_WM_UNIT_TYPE" val="d"/>
  <p:tag name="KSO_WM_UNIT_VALUE" val="1311*1227"/>
</p:tagLst>
</file>

<file path=ppt/tags/tag57.xml><?xml version="1.0" encoding="utf-8"?>
<p:tagLst xmlns:a="http://schemas.openxmlformats.org/drawingml/2006/main" xmlns:r="http://schemas.openxmlformats.org/officeDocument/2006/relationships" xmlns:p="http://schemas.openxmlformats.org/presentationml/2006/main">
  <p:tag name="KSO_WM_ASSEMBLE_CHIP_INDEX" val="69b57887fe254fe096a3f52deeca4603"/>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130c4e1c26b0a66a1c57d21"/>
  <p:tag name="KSO_WM_TEMPLATE_ASSEMBLE_XID" val="6130c4e1c26b0a66a1c57d21"/>
  <p:tag name="KSO_WM_TEMPLATE_CATEGORY" val="diagram"/>
  <p:tag name="KSO_WM_TEMPLATE_INDEX" val="20217126"/>
  <p:tag name="KSO_WM_UNIT_DEC_AREA_ID" val="9d80475c2a684bd984218431b44cf994"/>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IAGRAM_ISNUMVISUAL" val="0"/>
  <p:tag name="KSO_WM_UNIT_DIAGRAM_ISREFERUNIT" val="0"/>
  <p:tag name="KSO_WM_UNIT_HIGHLIGHT" val="0"/>
  <p:tag name="KSO_WM_UNIT_ID" val="diagram20217126_1*d*1"/>
  <p:tag name="KSO_WM_UNIT_INDEX" val="1"/>
  <p:tag name="KSO_WM_UNIT_LAYERLEVEL" val="1"/>
  <p:tag name="KSO_WM_UNIT_PLACING_PICTURE" val="69b57887fe254fe096a3f52deeca4603"/>
  <p:tag name="KSO_WM_UNIT_PLACING_PICTURE_INFO" val="{&quot;code&quot;:&quot;bA&quot;,&quot;full_picture&quot;:true,&quot;last_full_picture&quot;:&quot;bA&quot;,&quot;margin&quot;:{&quot;bottom&quot;:12.241934193787671,&quot;top&quot;:12.241934193787728},&quot;scheme&quot;:&quot;3-0&quot;,&quot;spacing&quot;:5}"/>
  <p:tag name="KSO_WM_UNIT_PLACING_PICTURE_USER_RELATIVERECTANGLE_SMARTMENU" val="{&quot;bottom&quot;:0,&quot;left&quot;:0,&quot;right&quot;:0,&quot;top&quot;:0}"/>
  <p:tag name="KSO_WM_UNIT_PLACING_PICTURE_USER_VIEWPORT" val="{&quot;height&quot;:4800,&quot;width&quot;:5152.499212598425}"/>
  <p:tag name="KSO_WM_UNIT_PLACING_PICTURE_USER_VIEWPORT_SMARTMENU" val="{&quot;height&quot;:2216.7874350333514,&quot;width&quot;:3405.0198364257803}"/>
  <p:tag name="KSO_WM_UNIT_SM_LIMIT_TYPE" val="0"/>
  <p:tag name="KSO_WM_UNIT_SUPPORT_BIG_FONT" val="1"/>
  <p:tag name="KSO_WM_UNIT_SUPPORT_UNIT_TYPE" val="[&quot;l&quot;,&quot;m&quot;,&quot;n&quot;,&quot;o&quot;,&quot;p&quot;,&quot;q&quot;,&quot;r&quot;,&quot;δ&quot;,&quot;ε&quot;,&quot;ζ&quot;,&quot;η&quot;,&quot;d&quot;,&quot;β&quot;,&quot;θ&quot;]"/>
  <p:tag name="KSO_WM_UNIT_TYPE" val="d"/>
  <p:tag name="KSO_WM_UNIT_VALUE" val="1311*1227"/>
</p:tagLst>
</file>

<file path=ppt/tags/tag58.xml><?xml version="1.0" encoding="utf-8"?>
<p:tagLst xmlns:a="http://schemas.openxmlformats.org/drawingml/2006/main" xmlns:r="http://schemas.openxmlformats.org/officeDocument/2006/relationships" xmlns:p="http://schemas.openxmlformats.org/presentationml/2006/main">
  <p:tag name="KSO_WM_ASSEMBLE_CHIP_INDEX" val="69b57887fe254fe096a3f52deeca4603"/>
  <p:tag name="KSO_WM_BEAUTIFY_FLAG" val="#wm#"/>
  <p:tag name="KSO_WM_CHIP_FILLAREA_FILL_RULE" val="{&quot;fill_align&quot;:&quot;cm&quot;,&quot;fill_mode&quot;:&quot;full&quot;,&quot;sacle_strategy&quot;:&quot;smart&quot;}"/>
  <p:tag name="KSO_WM_CHIP_GROUPID" val="5e7310da9a230a26b9e88a19"/>
  <p:tag name="KSO_WM_CHIP_XID" val="5e7310da9a230a26b9e88a1a"/>
  <p:tag name="KSO_WM_TAG_VERSION" val="1.0"/>
  <p:tag name="KSO_WM_TEMPLATE_ASSEMBLE_GROUPID" val="6130c4e1c26b0a66a1c57d21"/>
  <p:tag name="KSO_WM_TEMPLATE_ASSEMBLE_XID" val="6130c4e1c26b0a66a1c57d21"/>
  <p:tag name="KSO_WM_TEMPLATE_CATEGORY" val="diagram"/>
  <p:tag name="KSO_WM_TEMPLATE_INDEX" val="20217126"/>
  <p:tag name="KSO_WM_UNIT_DEC_AREA_ID" val="9d80475c2a684bd984218431b44cf994"/>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IAGRAM_ISNUMVISUAL" val="0"/>
  <p:tag name="KSO_WM_UNIT_DIAGRAM_ISREFERUNIT" val="0"/>
  <p:tag name="KSO_WM_UNIT_HIGHLIGHT" val="0"/>
  <p:tag name="KSO_WM_UNIT_ID" val="diagram20217126_1*d*1"/>
  <p:tag name="KSO_WM_UNIT_INDEX" val="1"/>
  <p:tag name="KSO_WM_UNIT_LAYERLEVEL" val="1"/>
  <p:tag name="KSO_WM_UNIT_PLACING_PICTURE" val="69b57887fe254fe096a3f52deeca4603"/>
  <p:tag name="KSO_WM_UNIT_PLACING_PICTURE_INFO" val="{&quot;code&quot;:&quot;bA&quot;,&quot;full_picture&quot;:true,&quot;last_full_picture&quot;:&quot;bA&quot;,&quot;margin&quot;:{&quot;bottom&quot;:12.241934193787671,&quot;top&quot;:12.241934193787728},&quot;scheme&quot;:&quot;3-0&quot;,&quot;spacing&quot;:5}"/>
  <p:tag name="KSO_WM_UNIT_PLACING_PICTURE_USER_RELATIVERECTANGLE_SMARTMENU" val="{&quot;bottom&quot;:0,&quot;left&quot;:0,&quot;right&quot;:0,&quot;top&quot;:0}"/>
  <p:tag name="KSO_WM_UNIT_PLACING_PICTURE_USER_VIEWPORT" val="{&quot;height&quot;:5235,&quot;width&quot;:4960}"/>
  <p:tag name="KSO_WM_UNIT_PLACING_PICTURE_USER_VIEWPORT_SMARTMENU" val="{&quot;height&quot;:4583.5748700667027,&quot;width&quot;:6960.0396728515607}"/>
  <p:tag name="KSO_WM_UNIT_SM_LIMIT_TYPE" val="0"/>
  <p:tag name="KSO_WM_UNIT_SUPPORT_BIG_FONT" val="1"/>
  <p:tag name="KSO_WM_UNIT_SUPPORT_UNIT_TYPE" val="[&quot;l&quot;,&quot;m&quot;,&quot;n&quot;,&quot;o&quot;,&quot;p&quot;,&quot;q&quot;,&quot;r&quot;,&quot;δ&quot;,&quot;ε&quot;,&quot;ζ&quot;,&quot;η&quot;,&quot;d&quot;,&quot;β&quot;,&quot;θ&quot;]"/>
  <p:tag name="KSO_WM_UNIT_TYPE" val="d"/>
  <p:tag name="KSO_WM_UNIT_VALUE" val="1311*1227"/>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CHIP_DECFILLPROP" val="[]"/>
  <p:tag name="KSO_WM_CHIP_FILLPROP" val="[[{&quot;text_align&quot;:&quot;lt&quot;,&quot;text_direction&quot;:&quot;vertical&quot;,&quot;support_big_font&quot;:false,&quot;fill_id&quot;:&quot;b28d2db6e2a9419f97b4dc33244df8b6&quot;,&quot;fill_align&quot;:&quot;lt&quot;,&quot;chip_types&quot;:[&quot;header&quot;]},{&quot;text_align&quot;:&quot;rt&quot;,&quot;text_direction&quot;:&quot;vertical&quot;,&quot;support_big_font&quot;:false,&quot;fill_id&quot;:&quot;9b03db969aed4ded91547ba31b5adbe7&quot;,&quot;fill_align&quot;:&quot;rt&quot;,&quot;chip_types&quot;:[&quot;text&quot;,&quot;picture&quot;]}]]"/>
  <p:tag name="KSO_WM_CHIP_GROUPID" val="5e7f2e0e24b822ad86e02045"/>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17653688f7a6c7bea5445"/>
  <p:tag name="KSO_WM_SLIDE_BACKGROUND" val="[&quot;general&quot;]"/>
  <p:tag name="KSO_WM_SLIDE_BACKGROUND_TYPE" val="general"/>
  <p:tag name="KSO_WM_SLIDE_BK_DARK_LIGHT" val="2"/>
  <p:tag name="KSO_WM_SLIDE_CAN_ADD_NAVIGATION" val="1"/>
  <p:tag name="KSO_WM_SLIDE_ID" val="diagram20212160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direction&quot;:1,&quot;id&quot;:&quot;2021-04-01T15:32:35&quot;,&quot;maxSize&quot;:{&quot;size1&quot;:82.551656995589539},&quot;minSize&quot;:{&quot;size1&quot;:72.551656995589539},&quot;normalSize&quot;:{&quot;size1&quot;:75.732906995589545},&quot;subLayout&quot;:[{&quot;id&quot;:&quot;2021-04-01T15:32:35&quot;,&quot;margin&quot;:{&quot;bottom&quot;:2.9630000591278076,&quot;left&quot;:3.3870000839233398,&quot;right&quot;:0.81999999284744263,&quot;top&quot;:2.9630000591278076},&quot;type&quot;:0},{&quot;id&quot;:&quot;2021-04-01T15:32:35&quot;,&quot;margin&quot;:{&quot;bottom&quot;:2.9630000591278076,&quot;left&quot;:0.026000002399086952,&quot;right&quot;:3.4219999313354492,&quot;top&quot;:2.9630000591278076},&quot;type&quot;:0}],&quot;type&quot;:0}"/>
  <p:tag name="KSO_WM_SLIDE_POSITION" val="144*84"/>
  <p:tag name="KSO_WM_SLIDE_RATIO" val="1.777778"/>
  <p:tag name="KSO_WM_SLIDE_SIZE" val="672*372"/>
  <p:tag name="KSO_WM_SLIDE_SUBTYPE" val="picTxt"/>
  <p:tag name="KSO_WM_SLIDE_SUPPORT_FEATURE_TYPE" val="0"/>
  <p:tag name="KSO_WM_SLIDE_TYPE" val="text"/>
  <p:tag name="KSO_WM_TAG_VERSION" val="1.0"/>
  <p:tag name="KSO_WM_TEMPLATE_ASSEMBLE_GROUPID" val="60656f2e4054ed1e2fb80502"/>
  <p:tag name="KSO_WM_TEMPLATE_ASSEMBLE_XID" val="60656f2e4054ed1e2fb80502"/>
  <p:tag name="KSO_WM_TEMPLATE_CATEGORY" val="diagram"/>
  <p:tag name="KSO_WM_TEMPLATE_COLOR_TYPE" val="1"/>
  <p:tag name="KSO_WM_TEMPLATE_INDEX" val="20212160"/>
  <p:tag name="KSO_WM_TEMPLATE_MASTER_TYPE" val="0"/>
  <p:tag name="KSO_WM_TEMPLATE_SUBCATEGORY" val="2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62.xml><?xml version="1.0" encoding="utf-8"?>
<p:tagLst xmlns:a="http://schemas.openxmlformats.org/drawingml/2006/main" xmlns:r="http://schemas.openxmlformats.org/officeDocument/2006/relationships" xmlns:p="http://schemas.openxmlformats.org/presentationml/2006/main">
  <p:tag name="KSO_WM_ASSEMBLE_CHIP_INDEX" val="acd95cec6178459da70f45d0d811dec8"/>
  <p:tag name="KSO_WM_BEAUTIFY_FLAG" val="#wm#"/>
  <p:tag name="KSO_WM_CHIP_FILLAREA_FILL_RULE" val="{&quot;fill_align&quot;:&quot;lt&quot;,&quot;fill_mode&quot;:&quot;full&quot;,&quot;sacle_strategy&quot;:&quot;smart&quot;}"/>
  <p:tag name="KSO_WM_CHIP_GROUPID" val="5ed9b8b3eee88846f39f355c"/>
  <p:tag name="KSO_WM_CHIP_XID" val="5ed9b8b3eee88846f39f355d"/>
  <p:tag name="KSO_WM_TAG_VERSION" val="1.0"/>
  <p:tag name="KSO_WM_TEMPLATE_ASSEMBLE_GROUPID" val="60656f2e4054ed1e2fb80502"/>
  <p:tag name="KSO_WM_TEMPLATE_ASSEMBLE_XID" val="60656f2e4054ed1e2fb80502"/>
  <p:tag name="KSO_WM_TEMPLATE_CATEGORY" val="diagram"/>
  <p:tag name="KSO_WM_TEMPLATE_INDEX" val="20212160"/>
  <p:tag name="KSO_WM_UNIT_BLOCK" val="0"/>
  <p:tag name="KSO_WM_UNIT_COMPATIBLE" val="0"/>
  <p:tag name="KSO_WM_UNIT_DEC_AREA_ID" val="49b0114924fa49088c31f160716062e2"/>
  <p:tag name="KSO_WM_UNIT_DEFAULT_FONT" val="24;44;4"/>
  <p:tag name="KSO_WM_UNIT_DIAGRAM_ISNUMVISUAL" val="0"/>
  <p:tag name="KSO_WM_UNIT_DIAGRAM_ISREFERUNIT" val="0"/>
  <p:tag name="KSO_WM_UNIT_HIGHLIGHT" val="0"/>
  <p:tag name="KSO_WM_UNIT_ID" val="diagram20212160_1*a*1"/>
  <p:tag name="KSO_WM_UNIT_INDEX" val="1"/>
  <p:tag name="KSO_WM_UNIT_ISCONTENTSTITLE" val="0"/>
  <p:tag name="KSO_WM_UNIT_ISNUMDGMTITLE" val="0"/>
  <p:tag name="KSO_WM_UNIT_LAYERLEVEL" val="1"/>
  <p:tag name="KSO_WM_UNIT_NOCLEAR" val="0"/>
  <p:tag name="KSO_WM_UNIT_PRESET_TEXT" val="添加标题"/>
  <p:tag name="KSO_WM_UNIT_SHOW_EDIT_AREA_INDICATION" val="1"/>
  <p:tag name="KSO_WM_UNIT_TEXT_FILL_FORE_SCHEMECOLOR_INDEX" val="13"/>
  <p:tag name="KSO_WM_UNIT_TEXT_FILL_FORE_SCHEMECOLOR_INDEX_BRIGHTNESS" val="0"/>
  <p:tag name="KSO_WM_UNIT_TEXT_FILL_TYPE" val="1"/>
  <p:tag name="KSO_WM_UNIT_TYPE" val="a"/>
  <p:tag name="KSO_WM_UNIT_VALUE" val="7"/>
</p:tagLst>
</file>

<file path=ppt/tags/tag63.xml><?xml version="1.0" encoding="utf-8"?>
<p:tagLst xmlns:a="http://schemas.openxmlformats.org/drawingml/2006/main" xmlns:r="http://schemas.openxmlformats.org/officeDocument/2006/relationships" xmlns:p="http://schemas.openxmlformats.org/presentationml/2006/main">
  <p:tag name="KSO_WM_ASSEMBLE_CHIP_INDEX" val="9128e40226cc42039baa7b2bfbd8223a"/>
  <p:tag name="KSO_WM_BEAUTIFY_FLAG" val="#wm#"/>
  <p:tag name="KSO_WM_CHIP_FILLAREA_FILL_RULE" val="{&quot;fill_align&quot;:&quot;rt&quot;,&quot;fill_mode&quot;:&quot;full&quot;,&quot;sacle_strategy&quot;:&quot;smart&quot;}"/>
  <p:tag name="KSO_WM_CHIP_GROUPID" val="5e7310da9a230a26b9e88a19"/>
  <p:tag name="KSO_WM_CHIP_XID" val="5e7310da9a230a26b9e88a1a"/>
  <p:tag name="KSO_WM_TAG_VERSION" val="1.0"/>
  <p:tag name="KSO_WM_TEMPLATE_ASSEMBLE_GROUPID" val="60656f2e4054ed1e2fb80502"/>
  <p:tag name="KSO_WM_TEMPLATE_ASSEMBLE_XID" val="60656f2e4054ed1e2fb80502"/>
  <p:tag name="KSO_WM_TEMPLATE_CATEGORY" val="diagram"/>
  <p:tag name="KSO_WM_TEMPLATE_INDEX" val="20212160"/>
  <p:tag name="KSO_WM_UNIT_COMPATIBLE" val="1"/>
  <p:tag name="KSO_WM_UNIT_DEC_AREA_ID" val="b1f3608ab62743c09fcc91267f1e807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IAGRAM_ISNUMVISUAL" val="0"/>
  <p:tag name="KSO_WM_UNIT_DIAGRAM_ISREFERUNIT" val="0"/>
  <p:tag name="KSO_WM_UNIT_HIGHLIGHT" val="0"/>
  <p:tag name="KSO_WM_UNIT_ID" val="diagram20212160_1*d*1"/>
  <p:tag name="KSO_WM_UNIT_INDEX" val="1"/>
  <p:tag name="KSO_WM_UNIT_LAYERLEVEL" val="1"/>
  <p:tag name="KSO_WM_UNIT_PLACING_PICTURE" val="9128e40226cc42039baa7b2bfbd8223a"/>
  <p:tag name="KSO_WM_UNIT_SM_LIMIT_TYPE" val="2"/>
  <p:tag name="KSO_WM_UNIT_SUPPORT_UNIT_TYPE" val="[&quot;d&quot;]"/>
  <p:tag name="KSO_WM_UNIT_TYPE" val="d"/>
  <p:tag name="KSO_WM_UNIT_VALUE" val="1311*2030"/>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ID" val="diagram20200698_1"/>
  <p:tag name="KSO_WM_SLIDE_INDEX" val="1"/>
  <p:tag name="KSO_WM_SLIDE_ITEM_CNT" val="0"/>
  <p:tag name="KSO_WM_SLIDE_LAYOUT" val="a_d_f"/>
  <p:tag name="KSO_WM_SLIDE_LAYOUT_CNT" val="1_1_1"/>
  <p:tag name="KSO_WM_SLIDE_POSITION" val="29*28"/>
  <p:tag name="KSO_WM_SLIDE_SIZE" val="901*457"/>
  <p:tag name="KSO_WM_SLIDE_SUBTYPE" val="picTxt"/>
  <p:tag name="KSO_WM_SLIDE_TYPE" val="text"/>
  <p:tag name="KSO_WM_TAG_VERSION" val="1.0"/>
  <p:tag name="KSO_WM_TEMPLATE_CATEGORY" val="diagram"/>
  <p:tag name="KSO_WM_TEMPLATE_COLOR_TYPE" val="1"/>
  <p:tag name="KSO_WM_TEMPLATE_INDEX" val="20200698"/>
  <p:tag name="KSO_WM_TEMPLATE_MASTER_TYPE" val="0"/>
  <p:tag name="KSO_WM_TEMPLATE_SUBCATEGORY" val="0"/>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0698"/>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00698_1*i*1"/>
  <p:tag name="KSO_WM_UNIT_INDEX" val="1"/>
  <p:tag name="KSO_WM_UNIT_LAYERLEVEL" val="1"/>
  <p:tag name="KSO_WM_UNIT_TEXT_FILL_FORE_SCHEMECOLOR_INDEX" val="2"/>
  <p:tag name="KSO_WM_UNIT_TEXT_FILL_FORE_SCHEMECOLOR_INDEX_BRIGHTNESS" val="0"/>
  <p:tag name="KSO_WM_UNIT_TEXT_FILL_TYPE" val="1"/>
  <p:tag name="KSO_WM_UNIT_TYPE" val="i"/>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0698"/>
  <p:tag name="KSO_WM_UNIT_COMPATIBLE" val="0"/>
  <p:tag name="KSO_WM_UNIT_DIAGRAM_ISNUMVISUAL" val="0"/>
  <p:tag name="KSO_WM_UNIT_DIAGRAM_ISREFERUNIT" val="0"/>
  <p:tag name="KSO_WM_UNIT_HIGHLIGHT" val="0"/>
  <p:tag name="KSO_WM_UNIT_ID" val="diagram20200698_1*a*1"/>
  <p:tag name="KSO_WM_UNIT_INDEX" val="1"/>
  <p:tag name="KSO_WM_UNIT_ISCONTENTSTITLE" val="0"/>
  <p:tag name="KSO_WM_UNIT_LAYERLEVEL" val="1"/>
  <p:tag name="KSO_WM_UNIT_NOCLEAR" val="0"/>
  <p:tag name="KSO_WM_UNIT_PRESET_TEXT" val="WPS&#10;极墨产品部"/>
  <p:tag name="KSO_WM_UNIT_TEXT_FILL_FORE_SCHEMECOLOR_INDEX" val="13"/>
  <p:tag name="KSO_WM_UNIT_TEXT_FILL_FORE_SCHEMECOLOR_INDEX_BRIGHTNESS" val="0.25"/>
  <p:tag name="KSO_WM_UNIT_TEXT_FILL_TYPE" val="1"/>
  <p:tag name="KSO_WM_UNIT_TYPE" val="a"/>
  <p:tag name="KSO_WM_UNIT_VALUE" val="11"/>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0698"/>
  <p:tag name="KSO_WM_UNIT_COMPATIBLE" val="0"/>
  <p:tag name="KSO_WM_UNIT_DIAGRAM_ISNUMVISUAL" val="0"/>
  <p:tag name="KSO_WM_UNIT_DIAGRAM_ISREFERUNIT" val="0"/>
  <p:tag name="KSO_WM_UNIT_HIGHLIGHT" val="0"/>
  <p:tag name="KSO_WM_UNIT_ID" val="diagram20200698_1*f*1"/>
  <p:tag name="KSO_WM_UNIT_INDEX" val="1"/>
  <p:tag name="KSO_WM_UNIT_LAYERLEVEL" val="1"/>
  <p:tag name="KSO_WM_UNIT_NOCLEAR" val="0"/>
  <p:tag name="KSO_WM_UNIT_PRESET_TEXT" val="我们是致力于研究AI智能创作PPT的一个团队；我们潜心钻研幻灯片的演示规律与创作思路，希望通过人工智能解放用户双手，不仅高效，而且精准。"/>
  <p:tag name="KSO_WM_UNIT_TEXT_FILL_FORE_SCHEMECOLOR_INDEX" val="14"/>
  <p:tag name="KSO_WM_UNIT_TEXT_FILL_FORE_SCHEMECOLOR_INDEX_BRIGHTNESS" val="-0.05"/>
  <p:tag name="KSO_WM_UNIT_TEXT_FILL_TYPE" val="1"/>
  <p:tag name="KSO_WM_UNIT_TYPE" val="f"/>
  <p:tag name="KSO_WM_UNIT_VALUE" val="260"/>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6025"/>
  <p:tag name="KSO_WM_TEMPLATE_MASTER_TYPE" val="1"/>
  <p:tag name="KSO_WM_TEMPLATE_SUBCATEGORY" val="0"/>
  <p:tag name="KSO_WM_TEMPLATE_THUMBS_INDEX" val="1、4、7、9、10、12、13、14、15、18、21、22、23"/>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0698"/>
  <p:tag name="KSO_WM_UNIT_COMPATIBLE" val="0"/>
  <p:tag name="KSO_WM_UNIT_DIAGRAM_ISNUMVISUAL" val="0"/>
  <p:tag name="KSO_WM_UNIT_DIAGRAM_ISREFERUNIT" val="0"/>
  <p:tag name="KSO_WM_UNIT_HIGHLIGHT" val="0"/>
  <p:tag name="KSO_WM_UNIT_ID" val="diagram20200698_1*i*2"/>
  <p:tag name="KSO_WM_UNIT_INDEX" val="2"/>
  <p:tag name="KSO_WM_UNIT_LAYERLEVEL" val="1"/>
  <p:tag name="KSO_WM_UNIT_LINE_FILL_TYPE" val="2"/>
  <p:tag name="KSO_WM_UNIT_LINE_FORE_SCHEMECOLOR_INDEX" val="5"/>
  <p:tag name="KSO_WM_UNIT_LINE_FORE_SCHEMECOLOR_INDEX_BRIGHTNESS" val="0"/>
  <p:tag name="KSO_WM_UNIT_TYPE" val="i"/>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0698"/>
  <p:tag name="KSO_WM_UNIT_COMPATIBLE" val="0"/>
  <p:tag name="KSO_WM_UNIT_DIAGRAM_ISNUMVISUAL" val="0"/>
  <p:tag name="KSO_WM_UNIT_DIAGRAM_ISREFERUNIT" val="0"/>
  <p:tag name="KSO_WM_UNIT_HIGHLIGHT" val="0"/>
  <p:tag name="KSO_WM_UNIT_ID" val="diagram20200698_1*i*3"/>
  <p:tag name="KSO_WM_UNIT_INDEX" val="3"/>
  <p:tag name="KSO_WM_UNIT_LAYERLEVEL" val="1"/>
  <p:tag name="KSO_WM_UNIT_TEXT_FILL_FORE_SCHEMECOLOR_INDEX" val="13"/>
  <p:tag name="KSO_WM_UNIT_TEXT_FILL_FORE_SCHEMECOLOR_INDEX_BRIGHTNESS" val="0.25"/>
  <p:tag name="KSO_WM_UNIT_TEXT_FILL_TYPE" val="1"/>
  <p:tag name="KSO_WM_UNIT_TYPE" val="i"/>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0698"/>
  <p:tag name="KSO_WM_UNIT_COMPATIBLE" val="0"/>
  <p:tag name="KSO_WM_UNIT_DIAGRAM_ISNUMVISUAL" val="0"/>
  <p:tag name="KSO_WM_UNIT_DIAGRAM_ISREFERUNIT" val="0"/>
  <p:tag name="KSO_WM_UNIT_HIGHLIGHT" val="0"/>
  <p:tag name="KSO_WM_UNIT_ID" val="diagram20200698_1*i*4"/>
  <p:tag name="KSO_WM_UNIT_INDEX" val="4"/>
  <p:tag name="KSO_WM_UNIT_LAYERLEVEL" val="1"/>
  <p:tag name="KSO_WM_UNIT_LINE_FILL_TYPE" val="2"/>
  <p:tag name="KSO_WM_UNIT_LINE_FORE_SCHEMECOLOR_INDEX" val="14"/>
  <p:tag name="KSO_WM_UNIT_LINE_FORE_SCHEMECOLOR_INDEX_BRIGHTNESS" val="0"/>
  <p:tag name="KSO_WM_UNIT_TEXT_FILL_FORE_SCHEMECOLOR_INDEX" val="2"/>
  <p:tag name="KSO_WM_UNIT_TEXT_FILL_FORE_SCHEMECOLOR_INDEX_BRIGHTNESS" val="0"/>
  <p:tag name="KSO_WM_UNIT_TEXT_FILL_TYPE" val="1"/>
  <p:tag name="KSO_WM_UNIT_TYPE" val="i"/>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0698"/>
  <p:tag name="KSO_WM_UNIT_COMPATIBLE" val="0"/>
  <p:tag name="KSO_WM_UNIT_DIAGRAM_ISNUMVISUAL" val="0"/>
  <p:tag name="KSO_WM_UNIT_DIAGRAM_ISREFERUNIT" val="0"/>
  <p:tag name="KSO_WM_UNIT_HIGHLIGHT" val="0"/>
  <p:tag name="KSO_WM_UNIT_ID" val="diagram20200698_1*d*1"/>
  <p:tag name="KSO_WM_UNIT_INDEX" val="1"/>
  <p:tag name="KSO_WM_UNIT_LAYERLEVEL" val="1"/>
  <p:tag name="KSO_WM_UNIT_PICTURE_CLIP_FLAG" val="0"/>
  <p:tag name="KSO_WM_UNIT_SUPPORT_UNIT_TYPE" val="[]"/>
  <p:tag name="KSO_WM_UNIT_TYPE" val="d"/>
  <p:tag name="KSO_WM_UNIT_VALUE" val="1190*1596"/>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0698"/>
  <p:tag name="KSO_WM_UNIT_COMPATIBLE" val="0"/>
  <p:tag name="KSO_WM_UNIT_DIAGRAM_ISNUMVISUAL" val="0"/>
  <p:tag name="KSO_WM_UNIT_DIAGRAM_ISREFERUNIT" val="0"/>
  <p:tag name="KSO_WM_UNIT_HIGHLIGHT" val="0"/>
  <p:tag name="KSO_WM_UNIT_ID" val="diagram20200698_1*i*5"/>
  <p:tag name="KSO_WM_UNIT_INDEX" val="5"/>
  <p:tag name="KSO_WM_UNIT_LAYERLEVEL" val="1"/>
  <p:tag name="KSO_WM_UNIT_LINE_FILL_TYPE" val="2"/>
  <p:tag name="KSO_WM_UNIT_LINE_FORE_SCHEMECOLOR_INDEX" val="14"/>
  <p:tag name="KSO_WM_UNIT_LINE_FORE_SCHEMECOLOR_INDEX_BRIGHTNESS" val="0"/>
  <p:tag name="KSO_WM_UNIT_TEXT_FILL_FORE_SCHEMECOLOR_INDEX" val="2"/>
  <p:tag name="KSO_WM_UNIT_TEXT_FILL_FORE_SCHEMECOLOR_INDEX_BRIGHTNESS" val="0"/>
  <p:tag name="KSO_WM_UNIT_TEXT_FILL_TYPE" val="1"/>
  <p:tag name="KSO_WM_UNIT_TYPE" val="i"/>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ID" val="diagram20204033_1"/>
  <p:tag name="KSO_WM_SLIDE_INDEX" val="1"/>
  <p:tag name="KSO_WM_SLIDE_ITEM_CNT" val="0"/>
  <p:tag name="KSO_WM_SLIDE_LAYOUT" val="d_f"/>
  <p:tag name="KSO_WM_SLIDE_LAYOUT_CNT" val="1_1"/>
  <p:tag name="KSO_WM_SLIDE_POSITION" val="41*0"/>
  <p:tag name="KSO_WM_SLIDE_SIZE" val="918*539"/>
  <p:tag name="KSO_WM_SLIDE_SUBTYPE" val="picTxt"/>
  <p:tag name="KSO_WM_SLIDE_TYPE" val="text"/>
  <p:tag name="KSO_WM_TAG_VERSION" val="1.0"/>
  <p:tag name="KSO_WM_TEMPLATE_CATEGORY" val="diagram"/>
  <p:tag name="KSO_WM_TEMPLATE_COLOR_TYPE" val="1"/>
  <p:tag name="KSO_WM_TEMPLATE_INDEX" val="20204033"/>
  <p:tag name="KSO_WM_TEMPLATE_MASTER_TYPE" val="0"/>
  <p:tag name="KSO_WM_TEMPLATE_SUBCATEGORY" val="0"/>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4033"/>
  <p:tag name="KSO_WM_UNIT_COMPATIBLE" val="0"/>
  <p:tag name="KSO_WM_UNIT_DIAGRAM_ISNUMVISUAL" val="0"/>
  <p:tag name="KSO_WM_UNIT_DIAGRAM_ISREFERUNIT" val="0"/>
  <p:tag name="KSO_WM_UNIT_HIGHLIGHT" val="0"/>
  <p:tag name="KSO_WM_UNIT_ID" val="diagram20204033_1*d*1"/>
  <p:tag name="KSO_WM_UNIT_INDEX" val="1"/>
  <p:tag name="KSO_WM_UNIT_LAYERLEVEL" val="1"/>
  <p:tag name="KSO_WM_UNIT_PICTURE_CLIP_FLAG" val="0"/>
  <p:tag name="KSO_WM_UNIT_SUPPORT_UNIT_TYPE" val="[&quot;d&quot;]"/>
  <p:tag name="KSO_WM_UNIT_TYPE" val="d"/>
  <p:tag name="KSO_WM_UNIT_VALUE" val="1891*1344"/>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4033"/>
  <p:tag name="KSO_WM_UNIT_COMPATIBLE" val="0"/>
  <p:tag name="KSO_WM_UNIT_DIAGRAM_ISNUMVISUAL" val="0"/>
  <p:tag name="KSO_WM_UNIT_DIAGRAM_ISREFERUNIT" val="0"/>
  <p:tag name="KSO_WM_UNIT_HIGHLIGHT" val="0"/>
  <p:tag name="KSO_WM_UNIT_ID" val="diagram20204033_1*i*1"/>
  <p:tag name="KSO_WM_UNIT_INDEX" val="1"/>
  <p:tag name="KSO_WM_UNIT_LAYERLEVEL" val="1"/>
  <p:tag name="KSO_WM_UNIT_LINE_FILL_TYPE" val="2"/>
  <p:tag name="KSO_WM_UNIT_LINE_FORE_SCHEMECOLOR_INDEX" val="5"/>
  <p:tag name="KSO_WM_UNIT_LINE_FORE_SCHEMECOLOR_INDEX_BRIGHTNESS" val="0.6"/>
  <p:tag name="KSO_WM_UNIT_TYPE" val="i"/>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4033"/>
  <p:tag name="KSO_WM_UNIT_COMPATIBLE" val="0"/>
  <p:tag name="KSO_WM_UNIT_DIAGRAM_ISNUMVISUAL" val="0"/>
  <p:tag name="KSO_WM_UNIT_DIAGRAM_ISREFERUNIT" val="0"/>
  <p:tag name="KSO_WM_UNIT_HIGHLIGHT" val="0"/>
  <p:tag name="KSO_WM_UNIT_ID" val="diagram20204033_1*i*2"/>
  <p:tag name="KSO_WM_UNIT_INDEX" val="2"/>
  <p:tag name="KSO_WM_UNIT_LAYERLEVEL" val="1"/>
  <p:tag name="KSO_WM_UNIT_LINE_FILL_TYPE" val="2"/>
  <p:tag name="KSO_WM_UNIT_LINE_FORE_SCHEMECOLOR_INDEX" val="5"/>
  <p:tag name="KSO_WM_UNIT_LINE_FORE_SCHEMECOLOR_INDEX_BRIGHTNESS" val="0.6"/>
  <p:tag name="KSO_WM_UNIT_TYPE" val="i"/>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4033"/>
  <p:tag name="KSO_WM_UNIT_COMPATIBLE" val="0"/>
  <p:tag name="KSO_WM_UNIT_DIAGRAM_ISNUMVISUAL" val="0"/>
  <p:tag name="KSO_WM_UNIT_DIAGRAM_ISREFERUNIT" val="0"/>
  <p:tag name="KSO_WM_UNIT_FILL_FORE_SCHEMECOLOR_INDEX" val="5"/>
  <p:tag name="KSO_WM_UNIT_FILL_FORE_SCHEMECOLOR_INDEX_BRIGHTNESS" val="0.8"/>
  <p:tag name="KSO_WM_UNIT_FILL_TYPE" val="1"/>
  <p:tag name="KSO_WM_UNIT_HIGHLIGHT" val="0"/>
  <p:tag name="KSO_WM_UNIT_ID" val="diagram20204033_1*i*3"/>
  <p:tag name="KSO_WM_UNIT_INDEX" val="3"/>
  <p:tag name="KSO_WM_UNIT_LAYERLEVEL" val="1"/>
  <p:tag name="KSO_WM_UNIT_TEXT_FILL_FORE_SCHEMECOLOR_INDEX" val="2"/>
  <p:tag name="KSO_WM_UNIT_TEXT_FILL_FORE_SCHEMECOLOR_INDEX_BRIGHTNESS" val="0"/>
  <p:tag name="KSO_WM_UNIT_TEXT_FILL_TYPE" val="1"/>
  <p:tag name="KSO_WM_UNIT_TYPE" val="i"/>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4033"/>
  <p:tag name="KSO_WM_UNIT_COMPATIBLE" val="0"/>
  <p:tag name="KSO_WM_UNIT_DIAGRAM_ISNUMVISUAL" val="0"/>
  <p:tag name="KSO_WM_UNIT_DIAGRAM_ISREFERUNIT" val="0"/>
  <p:tag name="KSO_WM_UNIT_FILL_FORE_SCHEMECOLOR_INDEX" val="5"/>
  <p:tag name="KSO_WM_UNIT_FILL_FORE_SCHEMECOLOR_INDEX_BRIGHTNESS" val="0.8"/>
  <p:tag name="KSO_WM_UNIT_FILL_TYPE" val="1"/>
  <p:tag name="KSO_WM_UNIT_HIGHLIGHT" val="0"/>
  <p:tag name="KSO_WM_UNIT_ID" val="diagram20204033_1*i*4"/>
  <p:tag name="KSO_WM_UNIT_INDEX" val="4"/>
  <p:tag name="KSO_WM_UNIT_LAYERLEVEL" val="1"/>
  <p:tag name="KSO_WM_UNIT_TEXT_FILL_FORE_SCHEMECOLOR_INDEX" val="2"/>
  <p:tag name="KSO_WM_UNIT_TEXT_FILL_FORE_SCHEMECOLOR_INDEX_BRIGHTNESS" val="0"/>
  <p:tag name="KSO_WM_UNIT_TEXT_FILL_TYPE" val="1"/>
  <p:tag name="KSO_WM_UNIT_TYPE" val="i"/>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4033"/>
  <p:tag name="KSO_WM_UNIT_COMPATIBLE" val="0"/>
  <p:tag name="KSO_WM_UNIT_DIAGRAM_ISNUMVISUAL" val="0"/>
  <p:tag name="KSO_WM_UNIT_DIAGRAM_ISREFERUNIT" val="0"/>
  <p:tag name="KSO_WM_UNIT_HIGHLIGHT" val="0"/>
  <p:tag name="KSO_WM_UNIT_ID" val="diagram20204033_1*f*1"/>
  <p:tag name="KSO_WM_UNIT_INDEX" val="1"/>
  <p:tag name="KSO_WM_UNIT_LAYERLEVEL" val="1"/>
  <p:tag name="KSO_WM_UNIT_NOCLEAR" val="0"/>
  <p:tag name="KSO_WM_UNIT_PRESET_TEXT" val="单击此处添加文本具体内容，简明扼要的阐述您的观点。&#10;单击此处添加文本具体内容，简明扼要的阐述您的观点。&#10;单击此处添加文本具体内容，简明扼要的阐述您的观点。"/>
  <p:tag name="KSO_WM_UNIT_SUBTYPE" val="a"/>
  <p:tag name="KSO_WM_UNIT_TEXT_FILL_FORE_SCHEMECOLOR_INDEX" val="13"/>
  <p:tag name="KSO_WM_UNIT_TEXT_FILL_FORE_SCHEMECOLOR_INDEX_BRIGHTNESS" val="0.25"/>
  <p:tag name="KSO_WM_UNIT_TEXT_FILL_TYPE" val="1"/>
  <p:tag name="KSO_WM_UNIT_TYPE" val="f"/>
  <p:tag name="KSO_WM_UNIT_VALUE" val="210"/>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ID" val="diagram20201605_1"/>
  <p:tag name="KSO_WM_SLIDE_INDEX" val="1"/>
  <p:tag name="KSO_WM_SLIDE_ITEM_CNT" val="0"/>
  <p:tag name="KSO_WM_SLIDE_LAYOUT" val="a_d_f"/>
  <p:tag name="KSO_WM_SLIDE_LAYOUT_CNT" val="1_2_1"/>
  <p:tag name="KSO_WM_SLIDE_POSITION" val="64*0"/>
  <p:tag name="KSO_WM_SLIDE_SIZE" val="896*539"/>
  <p:tag name="KSO_WM_SLIDE_SUBTYPE" val="picTxt"/>
  <p:tag name="KSO_WM_SLIDE_TYPE" val="text"/>
  <p:tag name="KSO_WM_TAG_VERSION" val="1.0"/>
  <p:tag name="KSO_WM_TEMPLATE_CATEGORY" val="diagram"/>
  <p:tag name="KSO_WM_TEMPLATE_INDEX" val="20201605"/>
  <p:tag name="KSO_WM_TEMPLATE_SUBCATEGORY" val="0"/>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1605"/>
  <p:tag name="KSO_WM_UNIT_COMPATIBLE" val="0"/>
  <p:tag name="KSO_WM_UNIT_DIAGRAM_ISNUMVISUAL" val="0"/>
  <p:tag name="KSO_WM_UNIT_DIAGRAM_ISREFERUNIT" val="0"/>
  <p:tag name="KSO_WM_UNIT_HIGHLIGHT" val="0"/>
  <p:tag name="KSO_WM_UNIT_ID" val="diagram20201605_1*d*2"/>
  <p:tag name="KSO_WM_UNIT_INDEX" val="2"/>
  <p:tag name="KSO_WM_UNIT_LAYERLEVEL" val="1"/>
  <p:tag name="KSO_WM_UNIT_TYPE" val="d"/>
  <p:tag name="KSO_WM_UNIT_VALUE" val="952*1269"/>
</p:tagLst>
</file>

<file path=ppt/tags/tag8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1605"/>
  <p:tag name="KSO_WM_UNIT_COMPATIBLE" val="0"/>
  <p:tag name="KSO_WM_UNIT_DIAGRAM_ISNUMVISUAL" val="0"/>
  <p:tag name="KSO_WM_UNIT_DIAGRAM_ISREFERUNIT" val="0"/>
  <p:tag name="KSO_WM_UNIT_HIGHLIGHT" val="0"/>
  <p:tag name="KSO_WM_UNIT_ID" val="diagram20201605_1*a*1"/>
  <p:tag name="KSO_WM_UNIT_INDEX" val="1"/>
  <p:tag name="KSO_WM_UNIT_ISCONTENTSTITLE" val="0"/>
  <p:tag name="KSO_WM_UNIT_LAYERLEVEL" val="1"/>
  <p:tag name="KSO_WM_UNIT_NOCLEAR" val="0"/>
  <p:tag name="KSO_WM_UNIT_PRESET_TEXT" val="点击此处添加&#10;适当长度的内容标题"/>
  <p:tag name="KSO_WM_UNIT_TEXT_FILL_FORE_SCHEMECOLOR_INDEX" val="13"/>
  <p:tag name="KSO_WM_UNIT_TEXT_FILL_FORE_SCHEMECOLOR_INDEX_BRIGHTNESS" val="0.25"/>
  <p:tag name="KSO_WM_UNIT_TEXT_FILL_TYPE" val="1"/>
  <p:tag name="KSO_WM_UNIT_TYPE" val="a"/>
  <p:tag name="KSO_WM_UNIT_VALUE" val="42"/>
</p:tagLst>
</file>

<file path=ppt/tags/tag8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1605"/>
  <p:tag name="KSO_WM_UNIT_COMPATIBLE" val="0"/>
  <p:tag name="KSO_WM_UNIT_DIAGRAM_ISNUMVISUAL" val="0"/>
  <p:tag name="KSO_WM_UNIT_DIAGRAM_ISREFERUNIT" val="0"/>
  <p:tag name="KSO_WM_UNIT_HIGHLIGHT" val="0"/>
  <p:tag name="KSO_WM_UNIT_ID" val="diagram20201605_1*f*1"/>
  <p:tag name="KSO_WM_UNIT_INDEX" val="1"/>
  <p:tag name="KSO_WM_UNIT_LAYERLEVEL" val="1"/>
  <p:tag name="KSO_WM_UNIT_NOCLEAR" val="0"/>
  <p:tag name="KSO_WM_UNIT_PRESET_TEXT" val="点击此处添加正文，文字是您思想的提炼，为了演示发布的良好效果，请言简意赅的阐述您的观点。您的正文已经经简明扼要，字字珠玑，但信息却千丝万缕、错综复杂，需要用更多的文字来表述。"/>
  <p:tag name="KSO_WM_UNIT_TEXT_FILL_FORE_SCHEMECOLOR_INDEX" val="13"/>
  <p:tag name="KSO_WM_UNIT_TEXT_FILL_FORE_SCHEMECOLOR_INDEX_BRIGHTNESS" val="0.25"/>
  <p:tag name="KSO_WM_UNIT_TEXT_FILL_TYPE" val="1"/>
  <p:tag name="KSO_WM_UNIT_TYPE" val="f"/>
  <p:tag name="KSO_WM_UNIT_VALUE" val="150"/>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MASK_FLAG" val="1"/>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201605"/>
  <p:tag name="KSO_WM_UNIT_COMPATIBLE" val="0"/>
  <p:tag name="KSO_WM_UNIT_DIAGRAM_ISNUMVISUAL" val="0"/>
  <p:tag name="KSO_WM_UNIT_DIAGRAM_ISREFERUNIT" val="0"/>
  <p:tag name="KSO_WM_UNIT_FILL_FORE_SCHEMECOLOR_INDEX" val="7"/>
  <p:tag name="KSO_WM_UNIT_FILL_FORE_SCHEMECOLOR_INDEX_BRIGHTNESS" val="0.6"/>
  <p:tag name="KSO_WM_UNIT_FILL_TYPE" val="1"/>
  <p:tag name="KSO_WM_UNIT_HIGHLIGHT" val="0"/>
  <p:tag name="KSO_WM_UNIT_ID" val="diagram20201605_1*i*1"/>
  <p:tag name="KSO_WM_UNIT_INDEX" val="1"/>
  <p:tag name="KSO_WM_UNIT_LAYERLEVEL" val="1"/>
  <p:tag name="KSO_WM_UNIT_TEXT_FILL_FORE_SCHEMECOLOR_INDEX" val="2"/>
  <p:tag name="KSO_WM_UNIT_TEXT_FILL_FORE_SCHEMECOLOR_INDEX_BRIGHTNESS" val="0"/>
  <p:tag name="KSO_WM_UNIT_TEXT_FILL_TYPE" val="1"/>
  <p:tag name="KSO_WM_UNIT_TYPE" val="i"/>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SLIDE_ID" val="diagram20185377_2"/>
  <p:tag name="KSO_WM_SLIDE_INDEX" val="1"/>
  <p:tag name="KSO_WM_SLIDE_ITEM_CNT" val="4"/>
  <p:tag name="KSO_WM_SLIDE_LAYOUT" val="a_f_d"/>
  <p:tag name="KSO_WM_SLIDE_LAYOUT_CNT" val="1_1_2"/>
  <p:tag name="KSO_WM_SLIDE_POSITION" val="77*65"/>
  <p:tag name="KSO_WM_SLIDE_SIZE" val="811*373"/>
  <p:tag name="KSO_WM_SLIDE_SUBTYPE" val="picTxt"/>
  <p:tag name="KSO_WM_SLIDE_TYPE" val="text"/>
  <p:tag name="KSO_WM_TAG_VERSION" val="1.0"/>
  <p:tag name="KSO_WM_TEMPLATE_CATEGORY" val="diagram"/>
  <p:tag name="KSO_WM_TEMPLATE_INDEX" val="20185377"/>
</p:tagLst>
</file>

<file path=ppt/tags/tag92.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SLIDE_BACKGROUND_TYPE" val="general"/>
  <p:tag name="KSO_WM_SLIDE_BK_DARK_LIGHT" val="2"/>
  <p:tag name="KSO_WM_TAG_VERSION" val="1.0"/>
  <p:tag name="KSO_WM_UNIT_COMPATIBLE" val="0"/>
  <p:tag name="KSO_WM_UNIT_DIAGRAM_ISNUMVISUAL" val="0"/>
  <p:tag name="KSO_WM_UNIT_DIAGRAM_ISREFERUNIT" val="0"/>
  <p:tag name="KSO_WM_UNIT_HIGHLIGHT" val="0"/>
  <p:tag name="KSO_WM_UNIT_ID" val="_12**"/>
  <p:tag name="KSO_WM_UNIT_LAYERLEVEL" val="1"/>
  <p:tag name="KSO_WM_UNIT_TYPE" val="i"/>
</p:tagLst>
</file>

<file path=ppt/tags/tag9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85377"/>
  <p:tag name="KSO_WM_UNIT_CLEAR" val="0"/>
  <p:tag name="KSO_WM_UNIT_COMPATIBLE" val="0"/>
  <p:tag name="KSO_WM_UNIT_HIGHLIGHT" val="0"/>
  <p:tag name="KSO_WM_UNIT_ID" val="diagram20185377_2*a*1"/>
  <p:tag name="KSO_WM_UNIT_INDEX" val="1"/>
  <p:tag name="KSO_WM_UNIT_ISCONTENTSTITLE" val="0"/>
  <p:tag name="KSO_WM_UNIT_LAYERLEVEL" val="1"/>
  <p:tag name="KSO_WM_UNIT_PRESET_TEXT" val="CREATIVE&#10;PLACEHOLDER"/>
  <p:tag name="KSO_WM_UNIT_TEXT_FILL_FORE_SCHEMECOLOR_INDEX" val="13"/>
  <p:tag name="KSO_WM_UNIT_TEXT_FILL_FORE_SCHEMECOLOR_INDEX_BRIGHTNESS" val="0"/>
  <p:tag name="KSO_WM_UNIT_TEXT_FILL_TYPE" val="1"/>
  <p:tag name="KSO_WM_UNIT_TYPE" val="a"/>
  <p:tag name="KSO_WM_UNIT_VALUE" val="18"/>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85377"/>
  <p:tag name="KSO_WM_UNIT_ID" val="diagram20185377_2*i*1"/>
  <p:tag name="KSO_WM_UNIT_INDEX" val="1"/>
  <p:tag name="KSO_WM_UNIT_LINE_FILL_TYPE" val="2"/>
  <p:tag name="KSO_WM_UNIT_LINE_FORE_SCHEMECOLOR_INDEX" val="8"/>
  <p:tag name="KSO_WM_UNIT_LINE_FORE_SCHEMECOLOR_INDEX_BRIGHTNESS" val="-0.5"/>
  <p:tag name="KSO_WM_UNIT_TYPE" val="i"/>
</p:tagLst>
</file>

<file path=ppt/tags/tag9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85377"/>
  <p:tag name="KSO_WM_UNIT_CLEAR" val="0"/>
  <p:tag name="KSO_WM_UNIT_COMPATIBLE" val="0"/>
  <p:tag name="KSO_WM_UNIT_HIGHLIGHT" val="0"/>
  <p:tag name="KSO_WM_UNIT_ID" val="diagram20185377_2*d*1"/>
  <p:tag name="KSO_WM_UNIT_INDEX" val="1"/>
  <p:tag name="KSO_WM_UNIT_LAYERLEVEL" val="1"/>
  <p:tag name="KSO_WM_UNIT_TYPE" val="d"/>
  <p:tag name="KSO_WM_UNIT_VALUE" val="722*1199"/>
</p:tagLst>
</file>

<file path=ppt/tags/tag9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85377"/>
  <p:tag name="KSO_WM_UNIT_CLEAR" val="0"/>
  <p:tag name="KSO_WM_UNIT_COMPATIBLE" val="0"/>
  <p:tag name="KSO_WM_UNIT_HIGHLIGHT" val="0"/>
  <p:tag name="KSO_WM_UNIT_ID" val="diagram20185377_2*d*2"/>
  <p:tag name="KSO_WM_UNIT_INDEX" val="2"/>
  <p:tag name="KSO_WM_UNIT_LAYERLEVEL" val="1"/>
  <p:tag name="KSO_WM_UNIT_TYPE" val="d"/>
  <p:tag name="KSO_WM_UNIT_VALUE" val="566*1194"/>
</p:tagLst>
</file>

<file path=ppt/tags/tag9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diagram"/>
  <p:tag name="KSO_WM_TEMPLATE_INDEX" val="20185377"/>
  <p:tag name="KSO_WM_UNIT_CLEAR" val="0"/>
  <p:tag name="KSO_WM_UNIT_COMPATIBLE" val="0"/>
  <p:tag name="KSO_WM_UNIT_HIGHLIGHT" val="0"/>
  <p:tag name="KSO_WM_UNIT_ID" val="diagram20185377_2*f*1"/>
  <p:tag name="KSO_WM_UNIT_INDEX" val="1"/>
  <p:tag name="KSO_WM_UNIT_LAYERLEVEL" val="1"/>
  <p:tag name="KSO_WM_UNIT_PRESET_TEXT" val="amet, consectetur adipisicing elit, sed do eiusmod tempor incididunt ut labore et dolore magna aliqua. Lorem ipsum dolor sit amet, consectetur Lorem ipsum dolor sit amet, consectetu radipisicing elit, sed do eiusmod tempor incididunt ut labore et dolore magna aliqua. Lorem ipsum dolor sit amet, consectetur&#10; consectetur adipisicing elit, sed do eiusmod tempor incididunt ut labore et dolore magna aliqua"/>
  <p:tag name="KSO_WM_UNIT_TEXT_FILL_FORE_SCHEMECOLOR_INDEX" val="13"/>
  <p:tag name="KSO_WM_UNIT_TEXT_FILL_FORE_SCHEMECOLOR_INDEX_BRIGHTNESS" val="0"/>
  <p:tag name="KSO_WM_UNIT_TEXT_FILL_TYPE" val="1"/>
  <p:tag name="KSO_WM_UNIT_TYPE" val="f"/>
  <p:tag name="KSO_WM_UNIT_VALUE" val="208"/>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wm#"/>
  <p:tag name="KSO_WM_CHIP_FILLPROP" val="[[{&quot;fill_id&quot;:&quot;0bfb9f93ca744fc580bdf0e1fdda9026&quot;,&quot;fill_align&quot;:&quot;ct&quot;,&quot;text_align&quot;:&quot;ct&quot;,&quot;text_direction&quot;:&quot;horizontal&quot;,&quot;chip_types&quot;:[&quot;header&quot;]},{&quot;fill_id&quot;:&quot;53613b0b17944d3d9e4bab66d5021fb4&quot;,&quot;fill_align&quot;:&quot;cb&quot;,&quot;text_align&quot;:&quot;cb&quot;,&quot;text_direction&quot;:&quot;horizontal&quot;,&quot;chip_types&quot;:[&quot;picture&quot;,&quot;video&quot;],&quot;support_features&quot;:[&quot;collage&quot;,&quot;carousel&quot;]}]]"/>
  <p:tag name="KSO_WM_CHIP_GROUPID" val="5e757c8069be4861f5f86138"/>
  <p:tag name="KSO_WM_CHIP_INFOS" val="{&quot;layout_type&quot;:&quot;topbottom&quot;,&quot;tags&quot;:{&quot;style&quot;:[&quot;商务&quot;,&quot;简约&quot;,&quot;文艺清新&quot;,&quot;卡通&quot;,&quot;欧美风&quot;,&quot;黑板风&quot;,&quot;渐变风&quot;]},&quot;slide_type&quot;:[&quot;text&quot;],&quot;aspect_ratio&quot;:&quot;16:9&quot;}"/>
  <p:tag name="KSO_WM_CHIP_XID" val="5e757c8069be4861f5f86139"/>
  <p:tag name="KSO_WM_SLIDE_BACKGROUND" val="[&quot;general&quot;]"/>
  <p:tag name="KSO_WM_SLIDE_BACKGROUND_TYPE" val="general"/>
  <p:tag name="KSO_WM_SLIDE_BK_DARK_LIGHT" val="2"/>
  <p:tag name="KSO_WM_SLIDE_CAN_ADD_NAVIGATION" val="1"/>
  <p:tag name="KSO_WM_SLIDE_ID" val="diagram20207607_1"/>
  <p:tag name="KSO_WM_SLIDE_INDEX" val="1"/>
  <p:tag name="KSO_WM_SLIDE_ITEM_CNT" val="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06-17T10:55:20&quot;,&quot;maxSize&quot;:{&quot;size1&quot;:71.099999999999994},&quot;minSize&quot;:{&quot;size1&quot;:71.099999999999994},&quot;normalSize&quot;:{&quot;size1&quot;:71.099999999999994},&quot;subLayout&quot;:[{&quot;id&quot;:&quot;2020-06-17T10:55:20&quot;,&quot;margin&quot;:{&quot;bottom&quot;:0,&quot;left&quot;:7.1970000267028809,&quot;right&quot;:7.1970000267028809,&quot;top&quot;:2.1170001029968262},&quot;type&quot;:0},{&quot;id&quot;:&quot;2020-06-17T10:55:20&quot;,&quot;margin&quot;:{&quot;bottom&quot;:1.6929999589920044,&quot;left&quot;:1.6929999589920044,&quot;right&quot;:1.6929999589920044,&quot;top&quot;:1.2699999809265137},&quot;type&quot;:0}],&quot;type&quot;:0}"/>
  <p:tag name="KSO_WM_SLIDE_POSITION" val="47*84"/>
  <p:tag name="KSO_WM_SLIDE_RATIO" val="1.777778"/>
  <p:tag name="KSO_WM_SLIDE_SIZE" val="864*384"/>
  <p:tag name="KSO_WM_SLIDE_SUBTYPE" val="picTxt"/>
  <p:tag name="KSO_WM_SLIDE_SUPPORT_FEATURE_TYPE" val="3"/>
  <p:tag name="KSO_WM_SLIDE_TYPE" val="text"/>
  <p:tag name="KSO_WM_TAG_VERSION" val="1.0"/>
  <p:tag name="KSO_WM_TEMPLATE_ASSEMBLE_GROUPID" val="5ee986149390e3092d7977ce"/>
  <p:tag name="KSO_WM_TEMPLATE_ASSEMBLE_XID" val="5ee986149390e3092d7977ce"/>
  <p:tag name="KSO_WM_TEMPLATE_CATEGORY" val="diagram"/>
  <p:tag name="KSO_WM_TEMPLATE_COLOR_TYPE" val="1"/>
  <p:tag name="KSO_WM_TEMPLATE_INDEX" val="20207607"/>
  <p:tag name="KSO_WM_TEMPLATE_MASTER_TYPE" val="0"/>
  <p:tag name="KSO_WM_TEMPLATE_SUBCATEGORY" val="21"/>
</p:tagLst>
</file>

<file path=ppt/theme/theme1.xml><?xml version="1.0" encoding="utf-8"?>
<a:theme xmlns:a="http://schemas.openxmlformats.org/drawingml/2006/main" name="第一PPT模板网-WWW.1PPT.COM​">
  <a:themeElements>
    <a:clrScheme name="">
      <a:dk1>
        <a:srgbClr val="000000"/>
      </a:dk1>
      <a:lt1>
        <a:srgbClr val="FFFFFF"/>
      </a:lt1>
      <a:dk2>
        <a:srgbClr val="FDF6E2"/>
      </a:dk2>
      <a:lt2>
        <a:srgbClr val="FFFFFF"/>
      </a:lt2>
      <a:accent1>
        <a:srgbClr val="FAC819"/>
      </a:accent1>
      <a:accent2>
        <a:srgbClr val="8EDB2D"/>
      </a:accent2>
      <a:accent3>
        <a:srgbClr val="45E256"/>
      </a:accent3>
      <a:accent4>
        <a:srgbClr val="1ADE91"/>
      </a:accent4>
      <a:accent5>
        <a:srgbClr val="0BD3CE"/>
      </a:accent5>
      <a:accent6>
        <a:srgbClr val="19C1F9"/>
      </a:accent6>
      <a:hlink>
        <a:srgbClr val="0563C1"/>
      </a:hlink>
      <a:folHlink>
        <a:srgbClr val="954F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599</Words>
  <Application>Microsoft Office PowerPoint</Application>
  <PresentationFormat>宽屏</PresentationFormat>
  <Paragraphs>48</Paragraphs>
  <Slides>20</Slides>
  <Notes>20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20</vt:i4>
      </vt:variant>
    </vt:vector>
  </HeadingPairs>
  <TitlesOfParts>
    <vt:vector size="33" baseType="lpstr">
      <vt:lpstr>Meiryo</vt:lpstr>
      <vt:lpstr>方正公文黑体</vt:lpstr>
      <vt:lpstr>方正兰亭大黑_GBK</vt:lpstr>
      <vt:lpstr>汉仪乐喵体W</vt:lpstr>
      <vt:lpstr>宋体</vt:lpstr>
      <vt:lpstr>微软雅黑</vt:lpstr>
      <vt:lpstr>幼圆</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2021-12-19T23:17:55Z</cp:lastPrinted>
  <dcterms:created xsi:type="dcterms:W3CDTF">2021-12-19T23:17:55Z</dcterms:created>
  <dcterms:modified xsi:type="dcterms:W3CDTF">2023-04-05T07:52:19Z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