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41"/>
  </p:notesMasterIdLst>
  <p:sldIdLst>
    <p:sldId id="368" r:id="rId3"/>
    <p:sldId id="369" r:id="rId4"/>
    <p:sldId id="370" r:id="rId5"/>
    <p:sldId id="371" r:id="rId6"/>
    <p:sldId id="258" r:id="rId7"/>
    <p:sldId id="259" r:id="rId8"/>
    <p:sldId id="260" r:id="rId9"/>
    <p:sldId id="261" r:id="rId10"/>
    <p:sldId id="262" r:id="rId11"/>
    <p:sldId id="276" r:id="rId12"/>
    <p:sldId id="263" r:id="rId13"/>
    <p:sldId id="264" r:id="rId14"/>
    <p:sldId id="296" r:id="rId15"/>
    <p:sldId id="372" r:id="rId16"/>
    <p:sldId id="266" r:id="rId17"/>
    <p:sldId id="373" r:id="rId18"/>
    <p:sldId id="382" r:id="rId19"/>
    <p:sldId id="383" r:id="rId20"/>
    <p:sldId id="384" r:id="rId21"/>
    <p:sldId id="374" r:id="rId22"/>
    <p:sldId id="291" r:id="rId23"/>
    <p:sldId id="293" r:id="rId24"/>
    <p:sldId id="325" r:id="rId25"/>
    <p:sldId id="310" r:id="rId26"/>
    <p:sldId id="313" r:id="rId27"/>
    <p:sldId id="317" r:id="rId28"/>
    <p:sldId id="315" r:id="rId29"/>
    <p:sldId id="316" r:id="rId30"/>
    <p:sldId id="320" r:id="rId31"/>
    <p:sldId id="285" r:id="rId32"/>
    <p:sldId id="375" r:id="rId33"/>
    <p:sldId id="376" r:id="rId34"/>
    <p:sldId id="377" r:id="rId35"/>
    <p:sldId id="378" r:id="rId36"/>
    <p:sldId id="379" r:id="rId37"/>
    <p:sldId id="380" r:id="rId38"/>
    <p:sldId id="283" r:id="rId39"/>
    <p:sldId id="385" r:id="rId40"/>
  </p:sldIdLst>
  <p:sldSz cx="12188825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0" autoAdjust="0"/>
    <p:restoredTop sz="96366" autoAdjust="0"/>
  </p:normalViewPr>
  <p:slideViewPr>
    <p:cSldViewPr>
      <p:cViewPr varScale="1">
        <p:scale>
          <a:sx n="108" d="100"/>
          <a:sy n="108" d="100"/>
        </p:scale>
        <p:origin x="696" y="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1F20-E567-4544-B25C-5A30CF9BAA78}" type="doc">
      <dgm:prSet loTypeId="urn:microsoft.com/office/officeart/2005/8/layout/process1" loCatId="process" qsTypeId="urn:microsoft.com/office/officeart/2005/8/quickstyle/simple1#1" qsCatId="simple" csTypeId="urn:microsoft.com/office/officeart/2005/8/colors/colorful1#1" csCatId="colorful"/>
      <dgm:spPr/>
      <dgm:t>
        <a:bodyPr/>
        <a:lstStyle/>
        <a:p>
          <a:endParaRPr lang="zh-CN" altLang="en-US"/>
        </a:p>
      </dgm:t>
    </dgm:pt>
    <dgm:pt modelId="{3409C0B3-02BB-4D3C-A5DA-1685F11F77DE}" type="parTrans" cxnId="{2AFBB371-07EF-4BEB-B791-AEF42765C245}">
      <dgm:prSet/>
      <dgm:spPr/>
      <dgm:t>
        <a:bodyPr/>
        <a:lstStyle/>
        <a:p>
          <a:endParaRPr lang="zh-CN" altLang="en-US"/>
        </a:p>
      </dgm:t>
    </dgm:pt>
    <dgm:pt modelId="{09A4B3F5-7EA7-435F-BBCA-3FABF48E9E05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/>
              <a:ea typeface="微软雅黑"/>
              <a:cs typeface="+mn-ea"/>
              <a:sym typeface="微软雅黑"/>
            </a:rPr>
            <a:t>生产厂家</a:t>
          </a:r>
        </a:p>
      </dgm:t>
    </dgm:pt>
    <dgm:pt modelId="{E1B585EA-C502-447A-829C-1DC1C2FBD1E8}" type="sibTrans" cxnId="{2AFBB371-07EF-4BEB-B791-AEF42765C245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AB40B03A-89A8-40FA-87E0-0CF6252F0DFF}" type="parTrans" cxnId="{F13A5C36-49B1-4E07-8DF0-335487C66121}">
      <dgm:prSet/>
      <dgm:spPr/>
      <dgm:t>
        <a:bodyPr/>
        <a:lstStyle/>
        <a:p>
          <a:endParaRPr lang="zh-CN" altLang="en-US"/>
        </a:p>
      </dgm:t>
    </dgm:pt>
    <dgm:pt modelId="{6B3C6F3F-3B56-4FCA-B173-33AD32EA8B83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/>
              <a:ea typeface="微软雅黑"/>
              <a:cs typeface="+mn-ea"/>
              <a:sym typeface="微软雅黑"/>
            </a:rPr>
            <a:t>生产日期</a:t>
          </a:r>
        </a:p>
      </dgm:t>
    </dgm:pt>
    <dgm:pt modelId="{EE486EA9-10FD-4DEA-9700-E3E04D36A928}" type="sibTrans" cxnId="{F13A5C36-49B1-4E07-8DF0-335487C66121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E2441809-12F4-4742-BFCF-5908692B5BD6}" type="parTrans" cxnId="{756981E6-DA48-4A84-A8EE-75F1CE12B483}">
      <dgm:prSet/>
      <dgm:spPr/>
      <dgm:t>
        <a:bodyPr/>
        <a:lstStyle/>
        <a:p>
          <a:endParaRPr lang="zh-CN" altLang="en-US"/>
        </a:p>
      </dgm:t>
    </dgm:pt>
    <dgm:pt modelId="{22226785-AE44-4A66-8C82-89F290274454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/>
              <a:ea typeface="微软雅黑"/>
              <a:cs typeface="+mn-ea"/>
              <a:sym typeface="微软雅黑"/>
            </a:rPr>
            <a:t>保质期</a:t>
          </a:r>
        </a:p>
      </dgm:t>
    </dgm:pt>
    <dgm:pt modelId="{7B1B7A2D-6DC7-4409-ABB6-B11811C21DF2}" type="sibTrans" cxnId="{756981E6-DA48-4A84-A8EE-75F1CE12B483}">
      <dgm:prSet/>
      <dgm:spPr/>
      <dgm:t>
        <a:bodyPr/>
        <a:lstStyle/>
        <a:p>
          <a:endParaRPr lang="zh-CN" altLang="en-US"/>
        </a:p>
      </dgm:t>
    </dgm:pt>
    <dgm:pt modelId="{162AE88F-E2A0-4E48-A370-F046502C6441}" type="pres">
      <dgm:prSet presAssocID="{6EA21F20-E567-4544-B25C-5A30CF9BAA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788D3E-9631-4785-8EA2-50E02CE2809D}" type="pres">
      <dgm:prSet presAssocID="{09A4B3F5-7EA7-435F-BBCA-3FABF48E9E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24AD2-555A-4C29-914C-0FA842005F18}" type="pres">
      <dgm:prSet presAssocID="{E1B585EA-C502-447A-829C-1DC1C2FBD1E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A1CDA14D-5E00-460F-8962-A6C1C1032AFF}" type="pres">
      <dgm:prSet presAssocID="{E1B585EA-C502-447A-829C-1DC1C2FBD1E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C66DC84-8563-4753-B07F-832F877AE5C7}" type="pres">
      <dgm:prSet presAssocID="{6B3C6F3F-3B56-4FCA-B173-33AD32EA8B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9FD159-D45A-4D4A-9963-7CA125353053}" type="pres">
      <dgm:prSet presAssocID="{EE486EA9-10FD-4DEA-9700-E3E04D36A928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9183B9F-5DF2-4137-8379-000E969B71FB}" type="pres">
      <dgm:prSet presAssocID="{EE486EA9-10FD-4DEA-9700-E3E04D36A928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1EB6643-AC7E-465F-BAD7-86A565F6A643}" type="pres">
      <dgm:prSet presAssocID="{22226785-AE44-4A66-8C82-89F2902744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AF0575-4303-4870-A5F2-372ADC5F08A7}" type="presOf" srcId="{22226785-AE44-4A66-8C82-89F290274454}" destId="{81EB6643-AC7E-465F-BAD7-86A565F6A643}" srcOrd="0" destOrd="0" presId="urn:microsoft.com/office/officeart/2005/8/layout/process1"/>
    <dgm:cxn modelId="{756981E6-DA48-4A84-A8EE-75F1CE12B483}" srcId="{6EA21F20-E567-4544-B25C-5A30CF9BAA78}" destId="{22226785-AE44-4A66-8C82-89F290274454}" srcOrd="2" destOrd="0" parTransId="{E2441809-12F4-4742-BFCF-5908692B5BD6}" sibTransId="{7B1B7A2D-6DC7-4409-ABB6-B11811C21DF2}"/>
    <dgm:cxn modelId="{12162CCB-2D36-4E85-9A54-3584AE6AF5F2}" type="presOf" srcId="{09A4B3F5-7EA7-435F-BBCA-3FABF48E9E05}" destId="{30788D3E-9631-4785-8EA2-50E02CE2809D}" srcOrd="0" destOrd="0" presId="urn:microsoft.com/office/officeart/2005/8/layout/process1"/>
    <dgm:cxn modelId="{4FE8D137-575C-4B6C-875E-A156D8623479}" type="presOf" srcId="{E1B585EA-C502-447A-829C-1DC1C2FBD1E8}" destId="{A1CDA14D-5E00-460F-8962-A6C1C1032AFF}" srcOrd="1" destOrd="0" presId="urn:microsoft.com/office/officeart/2005/8/layout/process1"/>
    <dgm:cxn modelId="{F13A5C36-49B1-4E07-8DF0-335487C66121}" srcId="{6EA21F20-E567-4544-B25C-5A30CF9BAA78}" destId="{6B3C6F3F-3B56-4FCA-B173-33AD32EA8B83}" srcOrd="1" destOrd="0" parTransId="{AB40B03A-89A8-40FA-87E0-0CF6252F0DFF}" sibTransId="{EE486EA9-10FD-4DEA-9700-E3E04D36A928}"/>
    <dgm:cxn modelId="{29D4E607-EC39-43E6-931C-2D442314064D}" type="presOf" srcId="{EE486EA9-10FD-4DEA-9700-E3E04D36A928}" destId="{129FD159-D45A-4D4A-9963-7CA125353053}" srcOrd="0" destOrd="0" presId="urn:microsoft.com/office/officeart/2005/8/layout/process1"/>
    <dgm:cxn modelId="{181A7C11-2C34-40C9-8E1A-95A6E4827959}" type="presOf" srcId="{E1B585EA-C502-447A-829C-1DC1C2FBD1E8}" destId="{01424AD2-555A-4C29-914C-0FA842005F18}" srcOrd="0" destOrd="0" presId="urn:microsoft.com/office/officeart/2005/8/layout/process1"/>
    <dgm:cxn modelId="{0A4CAD93-DEA5-4C85-8A75-7EFE03C35006}" type="presOf" srcId="{6EA21F20-E567-4544-B25C-5A30CF9BAA78}" destId="{162AE88F-E2A0-4E48-A370-F046502C6441}" srcOrd="0" destOrd="0" presId="urn:microsoft.com/office/officeart/2005/8/layout/process1"/>
    <dgm:cxn modelId="{142AE1AA-B006-4AE5-81C7-44DD815BD06D}" type="presOf" srcId="{EE486EA9-10FD-4DEA-9700-E3E04D36A928}" destId="{B9183B9F-5DF2-4137-8379-000E969B71FB}" srcOrd="1" destOrd="0" presId="urn:microsoft.com/office/officeart/2005/8/layout/process1"/>
    <dgm:cxn modelId="{2AFBB371-07EF-4BEB-B791-AEF42765C245}" srcId="{6EA21F20-E567-4544-B25C-5A30CF9BAA78}" destId="{09A4B3F5-7EA7-435F-BBCA-3FABF48E9E05}" srcOrd="0" destOrd="0" parTransId="{3409C0B3-02BB-4D3C-A5DA-1685F11F77DE}" sibTransId="{E1B585EA-C502-447A-829C-1DC1C2FBD1E8}"/>
    <dgm:cxn modelId="{C8031956-454B-48B3-A204-964DF6331123}" type="presOf" srcId="{6B3C6F3F-3B56-4FCA-B173-33AD32EA8B83}" destId="{7C66DC84-8563-4753-B07F-832F877AE5C7}" srcOrd="0" destOrd="0" presId="urn:microsoft.com/office/officeart/2005/8/layout/process1"/>
    <dgm:cxn modelId="{BEBAFE0B-833F-4652-A4AC-3DF277A2D4ED}" type="presParOf" srcId="{162AE88F-E2A0-4E48-A370-F046502C6441}" destId="{30788D3E-9631-4785-8EA2-50E02CE2809D}" srcOrd="0" destOrd="0" presId="urn:microsoft.com/office/officeart/2005/8/layout/process1"/>
    <dgm:cxn modelId="{57009A58-3C28-480F-B6E4-DE617D5052DD}" type="presParOf" srcId="{162AE88F-E2A0-4E48-A370-F046502C6441}" destId="{01424AD2-555A-4C29-914C-0FA842005F18}" srcOrd="1" destOrd="0" presId="urn:microsoft.com/office/officeart/2005/8/layout/process1"/>
    <dgm:cxn modelId="{AF016638-CE26-43A9-B732-C75287F92FE6}" type="presParOf" srcId="{01424AD2-555A-4C29-914C-0FA842005F18}" destId="{A1CDA14D-5E00-460F-8962-A6C1C1032AFF}" srcOrd="0" destOrd="0" presId="urn:microsoft.com/office/officeart/2005/8/layout/process1"/>
    <dgm:cxn modelId="{43142330-AF67-49CE-89E3-46CE82CC582D}" type="presParOf" srcId="{162AE88F-E2A0-4E48-A370-F046502C6441}" destId="{7C66DC84-8563-4753-B07F-832F877AE5C7}" srcOrd="2" destOrd="0" presId="urn:microsoft.com/office/officeart/2005/8/layout/process1"/>
    <dgm:cxn modelId="{B51B5D86-6896-458B-A77E-C3DC7413B353}" type="presParOf" srcId="{162AE88F-E2A0-4E48-A370-F046502C6441}" destId="{129FD159-D45A-4D4A-9963-7CA125353053}" srcOrd="3" destOrd="0" presId="urn:microsoft.com/office/officeart/2005/8/layout/process1"/>
    <dgm:cxn modelId="{398E6C1F-64F3-4D8A-9C80-4A4427EEED9A}" type="presParOf" srcId="{129FD159-D45A-4D4A-9963-7CA125353053}" destId="{B9183B9F-5DF2-4137-8379-000E969B71FB}" srcOrd="0" destOrd="0" presId="urn:microsoft.com/office/officeart/2005/8/layout/process1"/>
    <dgm:cxn modelId="{BE7524DC-E2E4-414C-A6AE-0DF2593F9A5C}" type="presParOf" srcId="{162AE88F-E2A0-4E48-A370-F046502C6441}" destId="{81EB6643-AC7E-465F-BAD7-86A565F6A6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1766C-08D1-4985-9E06-569C3B69AD19}" type="doc">
      <dgm:prSet loTypeId="urn:microsoft.com/office/officeart/2005/8/layout/process1" loCatId="process" qsTypeId="urn:microsoft.com/office/officeart/2005/8/quickstyle/simple1#2" qsCatId="simple" csTypeId="urn:microsoft.com/office/officeart/2005/8/colors/colorful5#1" csCatId="colorful"/>
      <dgm:spPr/>
      <dgm:t>
        <a:bodyPr/>
        <a:lstStyle/>
        <a:p>
          <a:endParaRPr lang="zh-CN" altLang="en-US"/>
        </a:p>
      </dgm:t>
    </dgm:pt>
    <dgm:pt modelId="{36D4D506-1ED2-4DD7-9B7B-4F471186BA5E}" type="parTrans" cxnId="{B4FF1D67-9ED1-43C4-860A-F3AEB1E8B636}">
      <dgm:prSet/>
      <dgm:spPr/>
      <dgm:t>
        <a:bodyPr/>
        <a:lstStyle/>
        <a:p>
          <a:endParaRPr lang="zh-CN" altLang="en-US"/>
        </a:p>
      </dgm:t>
    </dgm:pt>
    <dgm:pt modelId="{3AE1DC10-1466-4EEF-9C64-CDBFF15AE3C4}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早餐：早上</a:t>
          </a:r>
          <a:r>
            <a:rPr lang="en-US" b="1">
              <a:latin typeface="微软雅黑"/>
              <a:ea typeface="微软雅黑"/>
              <a:cs typeface="+mn-ea"/>
              <a:sym typeface="微软雅黑"/>
            </a:rPr>
            <a:t>7</a:t>
          </a:r>
          <a:r>
            <a:rPr lang="zh-CN" b="1">
              <a:latin typeface="微软雅黑"/>
              <a:ea typeface="微软雅黑"/>
              <a:cs typeface="+mn-ea"/>
              <a:sym typeface="微软雅黑"/>
            </a:rPr>
            <a:t>点左右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D209E5C5-9E08-43F8-867B-11B49449810F}" type="sibTrans" cxnId="{B4FF1D67-9ED1-43C4-860A-F3AEB1E8B636}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06F2909E-E53B-4125-8329-EE41EB47A6E7}" type="parTrans" cxnId="{1582A0D8-7370-4ADB-8601-866E786E30F6}">
      <dgm:prSet/>
      <dgm:spPr/>
      <dgm:t>
        <a:bodyPr/>
        <a:lstStyle/>
        <a:p>
          <a:endParaRPr lang="zh-CN" altLang="en-US"/>
        </a:p>
      </dgm:t>
    </dgm:pt>
    <dgm:pt modelId="{5CBD610E-418F-4F4A-994C-C951C7440C29}">
      <dgm:prSet/>
      <dgm:spPr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午餐：</a:t>
          </a:r>
          <a:r>
            <a:rPr lang="en-US" b="1">
              <a:latin typeface="微软雅黑"/>
              <a:ea typeface="微软雅黑"/>
              <a:cs typeface="+mn-ea"/>
              <a:sym typeface="微软雅黑"/>
            </a:rPr>
            <a:t>12-13</a:t>
          </a:r>
          <a:r>
            <a:rPr lang="zh-CN" b="1">
              <a:latin typeface="微软雅黑"/>
              <a:ea typeface="微软雅黑"/>
              <a:cs typeface="+mn-ea"/>
              <a:sym typeface="微软雅黑"/>
            </a:rPr>
            <a:t>点间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E91D9624-BE6B-495C-AEC9-AD293D33A16C}" type="sibTrans" cxnId="{1582A0D8-7370-4ADB-8601-866E786E30F6}">
      <dgm:prSet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F11A28C9-80EB-4194-8AE0-DFC74303EE4E}" type="parTrans" cxnId="{4D4BB802-8DBD-4411-AC2E-E4E4588CC1A3}">
      <dgm:prSet/>
      <dgm:spPr/>
      <dgm:t>
        <a:bodyPr/>
        <a:lstStyle/>
        <a:p>
          <a:endParaRPr lang="zh-CN" altLang="en-US"/>
        </a:p>
      </dgm:t>
    </dgm:pt>
    <dgm:pt modelId="{18B16535-EFBC-4625-A78E-A62968639841}">
      <dgm:prSet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晚餐：不要超过</a:t>
          </a:r>
          <a:r>
            <a:rPr lang="en-US" b="1">
              <a:latin typeface="微软雅黑"/>
              <a:ea typeface="微软雅黑"/>
              <a:cs typeface="+mn-ea"/>
              <a:sym typeface="微软雅黑"/>
            </a:rPr>
            <a:t>18</a:t>
          </a:r>
          <a:r>
            <a:rPr lang="zh-CN" b="1">
              <a:latin typeface="微软雅黑"/>
              <a:ea typeface="微软雅黑"/>
              <a:cs typeface="+mn-ea"/>
              <a:sym typeface="微软雅黑"/>
            </a:rPr>
            <a:t>点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24A182FE-5514-4E86-BEAB-C592B664FE40}" type="sibTrans" cxnId="{4D4BB802-8DBD-4411-AC2E-E4E4588CC1A3}">
      <dgm:prSet/>
      <dgm:spPr/>
      <dgm:t>
        <a:bodyPr/>
        <a:lstStyle/>
        <a:p>
          <a:endParaRPr lang="zh-CN" altLang="en-US"/>
        </a:p>
      </dgm:t>
    </dgm:pt>
    <dgm:pt modelId="{A214EA76-7B6A-4582-AFB2-6CB714C07A74}" type="pres">
      <dgm:prSet presAssocID="{6FB1766C-08D1-4985-9E06-569C3B69A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0EED201-470A-426A-B481-860843809786}" type="pres">
      <dgm:prSet presAssocID="{3AE1DC10-1466-4EEF-9C64-CDBFF15AE3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DAE3E9-1280-4FC4-A53E-415DC18DBC4C}" type="pres">
      <dgm:prSet presAssocID="{D209E5C5-9E08-43F8-867B-11B49449810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43593DA8-3E96-4E31-8326-EE6F939383F5}" type="pres">
      <dgm:prSet presAssocID="{D209E5C5-9E08-43F8-867B-11B49449810F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57796F64-57B4-4CCF-8C9A-D3C35CABDFC9}" type="pres">
      <dgm:prSet presAssocID="{5CBD610E-418F-4F4A-994C-C951C7440C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555222-AD9C-4888-BD8E-441874378D67}" type="pres">
      <dgm:prSet presAssocID="{E91D9624-BE6B-495C-AEC9-AD293D33A16C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5DCA696-860B-4CC7-8634-7CDDF9DFAB2C}" type="pres">
      <dgm:prSet presAssocID="{E91D9624-BE6B-495C-AEC9-AD293D33A16C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E9A48DEC-4835-44D7-AFF3-8129E8F47CC7}" type="pres">
      <dgm:prSet presAssocID="{18B16535-EFBC-4625-A78E-A629686398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4BB802-8DBD-4411-AC2E-E4E4588CC1A3}" srcId="{6FB1766C-08D1-4985-9E06-569C3B69AD19}" destId="{18B16535-EFBC-4625-A78E-A62968639841}" srcOrd="2" destOrd="0" parTransId="{F11A28C9-80EB-4194-8AE0-DFC74303EE4E}" sibTransId="{24A182FE-5514-4E86-BEAB-C592B664FE40}"/>
    <dgm:cxn modelId="{B4FF1D67-9ED1-43C4-860A-F3AEB1E8B636}" srcId="{6FB1766C-08D1-4985-9E06-569C3B69AD19}" destId="{3AE1DC10-1466-4EEF-9C64-CDBFF15AE3C4}" srcOrd="0" destOrd="0" parTransId="{36D4D506-1ED2-4DD7-9B7B-4F471186BA5E}" sibTransId="{D209E5C5-9E08-43F8-867B-11B49449810F}"/>
    <dgm:cxn modelId="{B91396FE-CEF8-42F7-A029-3482309CDA79}" type="presOf" srcId="{6FB1766C-08D1-4985-9E06-569C3B69AD19}" destId="{A214EA76-7B6A-4582-AFB2-6CB714C07A74}" srcOrd="0" destOrd="0" presId="urn:microsoft.com/office/officeart/2005/8/layout/process1"/>
    <dgm:cxn modelId="{70F17698-5DA4-42D2-812B-4EA932CA81ED}" type="presOf" srcId="{3AE1DC10-1466-4EEF-9C64-CDBFF15AE3C4}" destId="{50EED201-470A-426A-B481-860843809786}" srcOrd="0" destOrd="0" presId="urn:microsoft.com/office/officeart/2005/8/layout/process1"/>
    <dgm:cxn modelId="{DD0502E8-4E5F-4B0E-BE5D-6DF933F20AA6}" type="presOf" srcId="{D209E5C5-9E08-43F8-867B-11B49449810F}" destId="{43593DA8-3E96-4E31-8326-EE6F939383F5}" srcOrd="1" destOrd="0" presId="urn:microsoft.com/office/officeart/2005/8/layout/process1"/>
    <dgm:cxn modelId="{6315C131-766C-4FAF-870C-594963FBB94D}" type="presOf" srcId="{E91D9624-BE6B-495C-AEC9-AD293D33A16C}" destId="{35DCA696-860B-4CC7-8634-7CDDF9DFAB2C}" srcOrd="1" destOrd="0" presId="urn:microsoft.com/office/officeart/2005/8/layout/process1"/>
    <dgm:cxn modelId="{1582A0D8-7370-4ADB-8601-866E786E30F6}" srcId="{6FB1766C-08D1-4985-9E06-569C3B69AD19}" destId="{5CBD610E-418F-4F4A-994C-C951C7440C29}" srcOrd="1" destOrd="0" parTransId="{06F2909E-E53B-4125-8329-EE41EB47A6E7}" sibTransId="{E91D9624-BE6B-495C-AEC9-AD293D33A16C}"/>
    <dgm:cxn modelId="{CE597563-9AF4-46F0-A3C3-C25AB17B3973}" type="presOf" srcId="{18B16535-EFBC-4625-A78E-A62968639841}" destId="{E9A48DEC-4835-44D7-AFF3-8129E8F47CC7}" srcOrd="0" destOrd="0" presId="urn:microsoft.com/office/officeart/2005/8/layout/process1"/>
    <dgm:cxn modelId="{542B8FB1-F980-4343-8B9B-806E53382593}" type="presOf" srcId="{E91D9624-BE6B-495C-AEC9-AD293D33A16C}" destId="{CC555222-AD9C-4888-BD8E-441874378D67}" srcOrd="0" destOrd="0" presId="urn:microsoft.com/office/officeart/2005/8/layout/process1"/>
    <dgm:cxn modelId="{6EA8BC97-A6C3-4CCF-B8D4-6213A60C6605}" type="presOf" srcId="{D209E5C5-9E08-43F8-867B-11B49449810F}" destId="{DEDAE3E9-1280-4FC4-A53E-415DC18DBC4C}" srcOrd="0" destOrd="0" presId="urn:microsoft.com/office/officeart/2005/8/layout/process1"/>
    <dgm:cxn modelId="{1F331C63-5C73-4A5D-8FF5-A0BC90BAE8F2}" type="presOf" srcId="{5CBD610E-418F-4F4A-994C-C951C7440C29}" destId="{57796F64-57B4-4CCF-8C9A-D3C35CABDFC9}" srcOrd="0" destOrd="0" presId="urn:microsoft.com/office/officeart/2005/8/layout/process1"/>
    <dgm:cxn modelId="{D2785CB8-68AC-4F6B-A08C-738334CD769A}" type="presParOf" srcId="{A214EA76-7B6A-4582-AFB2-6CB714C07A74}" destId="{50EED201-470A-426A-B481-860843809786}" srcOrd="0" destOrd="0" presId="urn:microsoft.com/office/officeart/2005/8/layout/process1"/>
    <dgm:cxn modelId="{6D5A4509-838F-4B6C-A993-0DA80041F6BF}" type="presParOf" srcId="{A214EA76-7B6A-4582-AFB2-6CB714C07A74}" destId="{DEDAE3E9-1280-4FC4-A53E-415DC18DBC4C}" srcOrd="1" destOrd="0" presId="urn:microsoft.com/office/officeart/2005/8/layout/process1"/>
    <dgm:cxn modelId="{79A77627-FA55-473D-8B29-27ADB127C853}" type="presParOf" srcId="{DEDAE3E9-1280-4FC4-A53E-415DC18DBC4C}" destId="{43593DA8-3E96-4E31-8326-EE6F939383F5}" srcOrd="0" destOrd="0" presId="urn:microsoft.com/office/officeart/2005/8/layout/process1"/>
    <dgm:cxn modelId="{ECECF23F-F4A6-41CE-99A2-551DE497ABBE}" type="presParOf" srcId="{A214EA76-7B6A-4582-AFB2-6CB714C07A74}" destId="{57796F64-57B4-4CCF-8C9A-D3C35CABDFC9}" srcOrd="2" destOrd="0" presId="urn:microsoft.com/office/officeart/2005/8/layout/process1"/>
    <dgm:cxn modelId="{4F16D7F7-4F8D-44D2-9C1B-97FF75E77882}" type="presParOf" srcId="{A214EA76-7B6A-4582-AFB2-6CB714C07A74}" destId="{CC555222-AD9C-4888-BD8E-441874378D67}" srcOrd="3" destOrd="0" presId="urn:microsoft.com/office/officeart/2005/8/layout/process1"/>
    <dgm:cxn modelId="{5B38A39E-D052-41C5-8E44-F7A62357D736}" type="presParOf" srcId="{CC555222-AD9C-4888-BD8E-441874378D67}" destId="{35DCA696-860B-4CC7-8634-7CDDF9DFAB2C}" srcOrd="0" destOrd="0" presId="urn:microsoft.com/office/officeart/2005/8/layout/process1"/>
    <dgm:cxn modelId="{CF10A666-3E97-4188-A1F2-51653DAB8E5D}" type="presParOf" srcId="{A214EA76-7B6A-4582-AFB2-6CB714C07A74}" destId="{E9A48DEC-4835-44D7-AFF3-8129E8F47C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11206-A6BB-40BB-B388-F93B669D1C98}" type="doc">
      <dgm:prSet loTypeId="urn:microsoft.com/office/officeart/2005/8/layout/hList6" loCatId="list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063C8285-9D28-42A3-841C-602DC11F9172}" type="parTrans" cxnId="{B834AA16-DA72-43F3-9601-770A75A122E4}">
      <dgm:prSet/>
      <dgm:spPr/>
      <dgm:t>
        <a:bodyPr/>
        <a:lstStyle/>
        <a:p>
          <a:endParaRPr lang="zh-CN" altLang="en-US"/>
        </a:p>
      </dgm:t>
    </dgm:pt>
    <dgm:pt modelId="{6E87F291-D998-427B-B2EA-DDEB1E9CE05E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随便吃点零食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11EA7214-B7D6-4029-B3F7-354DEC38F0C1}" type="parTrans" cxnId="{2E6C7266-7153-40FD-90A3-EEE91722424A}">
      <dgm:prSet/>
      <dgm:spPr/>
      <dgm:t>
        <a:bodyPr/>
        <a:lstStyle/>
        <a:p>
          <a:endParaRPr lang="zh-CN" altLang="en-US"/>
        </a:p>
      </dgm:t>
    </dgm:pt>
    <dgm:pt modelId="{B0A31290-4D26-4001-BF8D-18B54F67A96B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保证不了营养和能量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D6A64AE9-2BC9-45E8-BAA9-D82390F13D0F}" type="sibTrans" cxnId="{2E6C7266-7153-40FD-90A3-EEE91722424A}">
      <dgm:prSet/>
      <dgm:spPr/>
      <dgm:t>
        <a:bodyPr/>
        <a:lstStyle/>
        <a:p>
          <a:endParaRPr lang="zh-CN" altLang="en-US"/>
        </a:p>
      </dgm:t>
    </dgm:pt>
    <dgm:pt modelId="{704AA8CF-D74C-45AE-B9B8-DA6472693944}" type="sibTrans" cxnId="{B834AA16-DA72-43F3-9601-770A75A122E4}">
      <dgm:prSet/>
      <dgm:spPr/>
      <dgm:t>
        <a:bodyPr/>
        <a:lstStyle/>
        <a:p>
          <a:endParaRPr lang="zh-CN" altLang="en-US"/>
        </a:p>
      </dgm:t>
    </dgm:pt>
    <dgm:pt modelId="{1125493A-C5A2-446C-8CAA-B5402DB53261}" type="parTrans" cxnId="{4DDE1E71-09E4-4ED3-8AB3-01A3295691CD}">
      <dgm:prSet/>
      <dgm:spPr/>
      <dgm:t>
        <a:bodyPr/>
        <a:lstStyle/>
        <a:p>
          <a:endParaRPr lang="zh-CN" altLang="en-US"/>
        </a:p>
      </dgm:t>
    </dgm:pt>
    <dgm:pt modelId="{7FFACD61-2A19-4F57-A516-C2D4E1B6A0D9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边走边吃，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0417C527-7D2D-4A52-B60C-9BC139958BC9}" type="parTrans" cxnId="{255C9EFA-16AF-4127-BE2C-0FCFEEC19E6B}">
      <dgm:prSet/>
      <dgm:spPr/>
      <dgm:t>
        <a:bodyPr/>
        <a:lstStyle/>
        <a:p>
          <a:endParaRPr lang="zh-CN" altLang="en-US"/>
        </a:p>
      </dgm:t>
    </dgm:pt>
    <dgm:pt modelId="{26B711B9-686A-4A6B-B0F6-35FEC818F202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不利于消化和吸收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57E268B5-CAA5-4725-B429-35D022CF2344}" type="sibTrans" cxnId="{255C9EFA-16AF-4127-BE2C-0FCFEEC19E6B}">
      <dgm:prSet/>
      <dgm:spPr/>
      <dgm:t>
        <a:bodyPr/>
        <a:lstStyle/>
        <a:p>
          <a:endParaRPr lang="zh-CN" altLang="en-US"/>
        </a:p>
      </dgm:t>
    </dgm:pt>
    <dgm:pt modelId="{EAF4BAEC-6997-4DA7-B0CF-E3E858A9F45C}" type="sibTrans" cxnId="{4DDE1E71-09E4-4ED3-8AB3-01A3295691CD}">
      <dgm:prSet/>
      <dgm:spPr/>
      <dgm:t>
        <a:bodyPr/>
        <a:lstStyle/>
        <a:p>
          <a:endParaRPr lang="zh-CN" altLang="en-US"/>
        </a:p>
      </dgm:t>
    </dgm:pt>
    <dgm:pt modelId="{14F3741D-AF86-4ADE-BF86-3A62DE9CC54A}" type="parTrans" cxnId="{8E1B7515-6325-4478-BA24-95E1047CC85B}">
      <dgm:prSet/>
      <dgm:spPr/>
      <dgm:t>
        <a:bodyPr/>
        <a:lstStyle/>
        <a:p>
          <a:endParaRPr lang="zh-CN" altLang="en-US"/>
        </a:p>
      </dgm:t>
    </dgm:pt>
    <dgm:pt modelId="{D789BDAF-2B6A-4A39-9F96-50D6E61904B5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不吃早餐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3EDB4096-A3AB-448B-8B68-43389046BAC0}" type="parTrans" cxnId="{300F5AFD-F89E-4296-A72F-2E5B098F28BE}">
      <dgm:prSet/>
      <dgm:spPr/>
      <dgm:t>
        <a:bodyPr/>
        <a:lstStyle/>
        <a:p>
          <a:endParaRPr lang="zh-CN" altLang="en-US"/>
        </a:p>
      </dgm:t>
    </dgm:pt>
    <dgm:pt modelId="{55F9711A-8689-4E83-BCB5-1825BCEDBB3E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有害身体健康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AD907BA4-9624-4B55-AFDD-AD1F3732AB61}" type="sibTrans" cxnId="{300F5AFD-F89E-4296-A72F-2E5B098F28BE}">
      <dgm:prSet/>
      <dgm:spPr/>
      <dgm:t>
        <a:bodyPr/>
        <a:lstStyle/>
        <a:p>
          <a:endParaRPr lang="zh-CN" altLang="en-US"/>
        </a:p>
      </dgm:t>
    </dgm:pt>
    <dgm:pt modelId="{48E24B94-12F2-4B93-8314-B899DDBF1363}" type="sibTrans" cxnId="{8E1B7515-6325-4478-BA24-95E1047CC85B}">
      <dgm:prSet/>
      <dgm:spPr/>
      <dgm:t>
        <a:bodyPr/>
        <a:lstStyle/>
        <a:p>
          <a:endParaRPr lang="zh-CN" altLang="en-US"/>
        </a:p>
      </dgm:t>
    </dgm:pt>
    <dgm:pt modelId="{49439CDB-4F07-4BA6-AF84-0E25850ABE08}" type="pres">
      <dgm:prSet presAssocID="{43611206-A6BB-40BB-B388-F93B669D1C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850201-BDDE-45CA-9E9C-D72B8B51A113}" type="pres">
      <dgm:prSet presAssocID="{6E87F291-D998-427B-B2EA-DDEB1E9CE0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563986-AC24-4029-8430-46C992F7F02F}" type="pres">
      <dgm:prSet presAssocID="{704AA8CF-D74C-45AE-B9B8-DA6472693944}" presName="sibTrans" presStyleCnt="0"/>
      <dgm:spPr/>
      <dgm:t>
        <a:bodyPr/>
        <a:lstStyle/>
        <a:p>
          <a:endParaRPr/>
        </a:p>
      </dgm:t>
    </dgm:pt>
    <dgm:pt modelId="{C668DAB4-BFCF-46F6-AD1B-2AA190003861}" type="pres">
      <dgm:prSet presAssocID="{7FFACD61-2A19-4F57-A516-C2D4E1B6A0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6B3DFC-2C1D-462C-B4B2-A0F553FA33C6}" type="pres">
      <dgm:prSet presAssocID="{EAF4BAEC-6997-4DA7-B0CF-E3E858A9F45C}" presName="sibTrans" presStyleCnt="0"/>
      <dgm:spPr/>
      <dgm:t>
        <a:bodyPr/>
        <a:lstStyle/>
        <a:p>
          <a:endParaRPr/>
        </a:p>
      </dgm:t>
    </dgm:pt>
    <dgm:pt modelId="{9E2F0363-AED9-44F5-BB4E-EBD2ED61D88F}" type="pres">
      <dgm:prSet presAssocID="{D789BDAF-2B6A-4A39-9F96-50D6E61904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34AA16-DA72-43F3-9601-770A75A122E4}" srcId="{43611206-A6BB-40BB-B388-F93B669D1C98}" destId="{6E87F291-D998-427B-B2EA-DDEB1E9CE05E}" srcOrd="0" destOrd="0" parTransId="{063C8285-9D28-42A3-841C-602DC11F9172}" sibTransId="{704AA8CF-D74C-45AE-B9B8-DA6472693944}"/>
    <dgm:cxn modelId="{255C9EFA-16AF-4127-BE2C-0FCFEEC19E6B}" srcId="{7FFACD61-2A19-4F57-A516-C2D4E1B6A0D9}" destId="{26B711B9-686A-4A6B-B0F6-35FEC818F202}" srcOrd="0" destOrd="0" parTransId="{0417C527-7D2D-4A52-B60C-9BC139958BC9}" sibTransId="{57E268B5-CAA5-4725-B429-35D022CF2344}"/>
    <dgm:cxn modelId="{4DDE1E71-09E4-4ED3-8AB3-01A3295691CD}" srcId="{43611206-A6BB-40BB-B388-F93B669D1C98}" destId="{7FFACD61-2A19-4F57-A516-C2D4E1B6A0D9}" srcOrd="1" destOrd="0" parTransId="{1125493A-C5A2-446C-8CAA-B5402DB53261}" sibTransId="{EAF4BAEC-6997-4DA7-B0CF-E3E858A9F45C}"/>
    <dgm:cxn modelId="{300F5AFD-F89E-4296-A72F-2E5B098F28BE}" srcId="{D789BDAF-2B6A-4A39-9F96-50D6E61904B5}" destId="{55F9711A-8689-4E83-BCB5-1825BCEDBB3E}" srcOrd="0" destOrd="0" parTransId="{3EDB4096-A3AB-448B-8B68-43389046BAC0}" sibTransId="{AD907BA4-9624-4B55-AFDD-AD1F3732AB61}"/>
    <dgm:cxn modelId="{2D79997E-646D-4CE6-B1A5-6F90E679B8B6}" type="presOf" srcId="{B0A31290-4D26-4001-BF8D-18B54F67A96B}" destId="{C4850201-BDDE-45CA-9E9C-D72B8B51A113}" srcOrd="0" destOrd="1" presId="urn:microsoft.com/office/officeart/2005/8/layout/hList6"/>
    <dgm:cxn modelId="{B86C7DB4-C6B6-4F25-97BD-E9987177FDA3}" type="presOf" srcId="{43611206-A6BB-40BB-B388-F93B669D1C98}" destId="{49439CDB-4F07-4BA6-AF84-0E25850ABE08}" srcOrd="0" destOrd="0" presId="urn:microsoft.com/office/officeart/2005/8/layout/hList6"/>
    <dgm:cxn modelId="{E68AAD71-4C0B-4EEA-825E-0BA48E6F9D1A}" type="presOf" srcId="{55F9711A-8689-4E83-BCB5-1825BCEDBB3E}" destId="{9E2F0363-AED9-44F5-BB4E-EBD2ED61D88F}" srcOrd="0" destOrd="1" presId="urn:microsoft.com/office/officeart/2005/8/layout/hList6"/>
    <dgm:cxn modelId="{2E6C7266-7153-40FD-90A3-EEE91722424A}" srcId="{6E87F291-D998-427B-B2EA-DDEB1E9CE05E}" destId="{B0A31290-4D26-4001-BF8D-18B54F67A96B}" srcOrd="0" destOrd="0" parTransId="{11EA7214-B7D6-4029-B3F7-354DEC38F0C1}" sibTransId="{D6A64AE9-2BC9-45E8-BAA9-D82390F13D0F}"/>
    <dgm:cxn modelId="{4EF668A7-9F5E-4FFA-9ACF-30E5036E6D83}" type="presOf" srcId="{6E87F291-D998-427B-B2EA-DDEB1E9CE05E}" destId="{C4850201-BDDE-45CA-9E9C-D72B8B51A113}" srcOrd="0" destOrd="0" presId="urn:microsoft.com/office/officeart/2005/8/layout/hList6"/>
    <dgm:cxn modelId="{27860BB4-07CA-4C26-AC47-9DE1C88747D2}" type="presOf" srcId="{7FFACD61-2A19-4F57-A516-C2D4E1B6A0D9}" destId="{C668DAB4-BFCF-46F6-AD1B-2AA190003861}" srcOrd="0" destOrd="0" presId="urn:microsoft.com/office/officeart/2005/8/layout/hList6"/>
    <dgm:cxn modelId="{8E1B7515-6325-4478-BA24-95E1047CC85B}" srcId="{43611206-A6BB-40BB-B388-F93B669D1C98}" destId="{D789BDAF-2B6A-4A39-9F96-50D6E61904B5}" srcOrd="2" destOrd="0" parTransId="{14F3741D-AF86-4ADE-BF86-3A62DE9CC54A}" sibTransId="{48E24B94-12F2-4B93-8314-B899DDBF1363}"/>
    <dgm:cxn modelId="{44330BC6-DFE7-4668-B1AA-BAE3AF66E251}" type="presOf" srcId="{26B711B9-686A-4A6B-B0F6-35FEC818F202}" destId="{C668DAB4-BFCF-46F6-AD1B-2AA190003861}" srcOrd="0" destOrd="1" presId="urn:microsoft.com/office/officeart/2005/8/layout/hList6"/>
    <dgm:cxn modelId="{4A7BC299-2295-423A-9B89-2950B06EB015}" type="presOf" srcId="{D789BDAF-2B6A-4A39-9F96-50D6E61904B5}" destId="{9E2F0363-AED9-44F5-BB4E-EBD2ED61D88F}" srcOrd="0" destOrd="0" presId="urn:microsoft.com/office/officeart/2005/8/layout/hList6"/>
    <dgm:cxn modelId="{55B765A4-3257-43EA-9300-B6E15613F748}" type="presParOf" srcId="{49439CDB-4F07-4BA6-AF84-0E25850ABE08}" destId="{C4850201-BDDE-45CA-9E9C-D72B8B51A113}" srcOrd="0" destOrd="0" presId="urn:microsoft.com/office/officeart/2005/8/layout/hList6"/>
    <dgm:cxn modelId="{1EF93849-84EC-4EF8-A7DC-6CC6E2C4302C}" type="presParOf" srcId="{49439CDB-4F07-4BA6-AF84-0E25850ABE08}" destId="{29563986-AC24-4029-8430-46C992F7F02F}" srcOrd="1" destOrd="0" presId="urn:microsoft.com/office/officeart/2005/8/layout/hList6"/>
    <dgm:cxn modelId="{7097F35E-27F3-4815-8D8F-84EDED4BB3FF}" type="presParOf" srcId="{49439CDB-4F07-4BA6-AF84-0E25850ABE08}" destId="{C668DAB4-BFCF-46F6-AD1B-2AA190003861}" srcOrd="2" destOrd="0" presId="urn:microsoft.com/office/officeart/2005/8/layout/hList6"/>
    <dgm:cxn modelId="{B2D40545-459A-43F8-B2B3-F0C43D66F83E}" type="presParOf" srcId="{49439CDB-4F07-4BA6-AF84-0E25850ABE08}" destId="{A66B3DFC-2C1D-462C-B4B2-A0F553FA33C6}" srcOrd="3" destOrd="0" presId="urn:microsoft.com/office/officeart/2005/8/layout/hList6"/>
    <dgm:cxn modelId="{31F74671-3936-4EA2-B97C-BFCA623CA800}" type="presParOf" srcId="{49439CDB-4F07-4BA6-AF84-0E25850ABE08}" destId="{9E2F0363-AED9-44F5-BB4E-EBD2ED61D88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8D3E-9631-4785-8EA2-50E02CE2809D}">
      <dsp:nvSpPr>
        <dsp:cNvPr id="0" name=""/>
        <dsp:cNvSpPr/>
      </dsp:nvSpPr>
      <dsp:spPr>
        <a:xfrm>
          <a:off x="4055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/>
              <a:ea typeface="微软雅黑"/>
              <a:cs typeface="+mn-ea"/>
              <a:sym typeface="微软雅黑"/>
            </a:rPr>
            <a:t>生产厂家</a:t>
          </a:r>
        </a:p>
      </dsp:txBody>
      <dsp:txXfrm>
        <a:off x="25355" y="341751"/>
        <a:ext cx="1169480" cy="684648"/>
      </dsp:txXfrm>
    </dsp:sp>
    <dsp:sp modelId="{01424AD2-555A-4C29-914C-0FA842005F18}">
      <dsp:nvSpPr>
        <dsp:cNvPr id="0" name=""/>
        <dsp:cNvSpPr/>
      </dsp:nvSpPr>
      <dsp:spPr>
        <a:xfrm>
          <a:off x="1337343" y="533778"/>
          <a:ext cx="256960" cy="300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1337343" y="593897"/>
        <a:ext cx="179872" cy="180357"/>
      </dsp:txXfrm>
    </dsp:sp>
    <dsp:sp modelId="{7C66DC84-8563-4753-B07F-832F877AE5C7}">
      <dsp:nvSpPr>
        <dsp:cNvPr id="0" name=""/>
        <dsp:cNvSpPr/>
      </dsp:nvSpPr>
      <dsp:spPr>
        <a:xfrm>
          <a:off x="1700967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/>
              <a:ea typeface="微软雅黑"/>
              <a:cs typeface="+mn-ea"/>
              <a:sym typeface="微软雅黑"/>
            </a:rPr>
            <a:t>生产日期</a:t>
          </a:r>
        </a:p>
      </dsp:txBody>
      <dsp:txXfrm>
        <a:off x="1722267" y="341751"/>
        <a:ext cx="1169480" cy="684648"/>
      </dsp:txXfrm>
    </dsp:sp>
    <dsp:sp modelId="{129FD159-D45A-4D4A-9963-7CA125353053}">
      <dsp:nvSpPr>
        <dsp:cNvPr id="0" name=""/>
        <dsp:cNvSpPr/>
      </dsp:nvSpPr>
      <dsp:spPr>
        <a:xfrm>
          <a:off x="3034255" y="533778"/>
          <a:ext cx="256960" cy="300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3034255" y="593897"/>
        <a:ext cx="179872" cy="180357"/>
      </dsp:txXfrm>
    </dsp:sp>
    <dsp:sp modelId="{81EB6643-AC7E-465F-BAD7-86A565F6A643}">
      <dsp:nvSpPr>
        <dsp:cNvPr id="0" name=""/>
        <dsp:cNvSpPr/>
      </dsp:nvSpPr>
      <dsp:spPr>
        <a:xfrm>
          <a:off x="3397879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>
              <a:latin typeface="微软雅黑"/>
              <a:ea typeface="微软雅黑"/>
              <a:cs typeface="+mn-ea"/>
              <a:sym typeface="微软雅黑"/>
            </a:rPr>
            <a:t>保质期</a:t>
          </a:r>
        </a:p>
      </dsp:txBody>
      <dsp:txXfrm>
        <a:off x="3419179" y="341751"/>
        <a:ext cx="1169480" cy="68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ED201-470A-426A-B481-860843809786}">
      <dsp:nvSpPr>
        <dsp:cNvPr id="0" name=""/>
        <dsp:cNvSpPr/>
      </dsp:nvSpPr>
      <dsp:spPr>
        <a:xfrm>
          <a:off x="4873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早餐：早上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7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点左右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31669" y="231344"/>
        <a:ext cx="1402952" cy="861300"/>
      </dsp:txXfrm>
    </dsp:sp>
    <dsp:sp modelId="{DEDAE3E9-1280-4FC4-A53E-415DC18DBC4C}">
      <dsp:nvSpPr>
        <dsp:cNvPr id="0" name=""/>
        <dsp:cNvSpPr/>
      </dsp:nvSpPr>
      <dsp:spPr>
        <a:xfrm>
          <a:off x="1607072" y="481382"/>
          <a:ext cx="308787" cy="36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607072" y="553627"/>
        <a:ext cx="216151" cy="216733"/>
      </dsp:txXfrm>
    </dsp:sp>
    <dsp:sp modelId="{57796F64-57B4-4CCF-8C9A-D3C35CABDFC9}">
      <dsp:nvSpPr>
        <dsp:cNvPr id="0" name=""/>
        <dsp:cNvSpPr/>
      </dsp:nvSpPr>
      <dsp:spPr>
        <a:xfrm>
          <a:off x="2044035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午餐：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12-13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点间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2070831" y="231344"/>
        <a:ext cx="1402952" cy="861300"/>
      </dsp:txXfrm>
    </dsp:sp>
    <dsp:sp modelId="{CC555222-AD9C-4888-BD8E-441874378D67}">
      <dsp:nvSpPr>
        <dsp:cNvPr id="0" name=""/>
        <dsp:cNvSpPr/>
      </dsp:nvSpPr>
      <dsp:spPr>
        <a:xfrm>
          <a:off x="3646234" y="481382"/>
          <a:ext cx="308787" cy="36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646234" y="553627"/>
        <a:ext cx="216151" cy="216733"/>
      </dsp:txXfrm>
    </dsp:sp>
    <dsp:sp modelId="{E9A48DEC-4835-44D7-AFF3-8129E8F47CC7}">
      <dsp:nvSpPr>
        <dsp:cNvPr id="0" name=""/>
        <dsp:cNvSpPr/>
      </dsp:nvSpPr>
      <dsp:spPr>
        <a:xfrm>
          <a:off x="4083198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晚餐：不要超过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18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4109994" y="231344"/>
        <a:ext cx="1402952" cy="861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0201-BDDE-45CA-9E9C-D72B8B51A113}">
      <dsp:nvSpPr>
        <dsp:cNvPr id="0" name=""/>
        <dsp:cNvSpPr/>
      </dsp:nvSpPr>
      <dsp:spPr>
        <a:xfrm rot="16200000">
          <a:off x="-952541" y="952989"/>
          <a:ext cx="3071538" cy="116555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b="1" kern="1200">
              <a:latin typeface="微软雅黑"/>
              <a:ea typeface="微软雅黑"/>
              <a:cs typeface="+mn-ea"/>
              <a:sym typeface="微软雅黑"/>
            </a:rPr>
            <a:t>随便吃点零食</a:t>
          </a:r>
          <a:endParaRPr lang="zh-CN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b="1" kern="1200">
              <a:latin typeface="微软雅黑"/>
              <a:ea typeface="微软雅黑"/>
              <a:cs typeface="+mn-ea"/>
              <a:sym typeface="微软雅黑"/>
            </a:rPr>
            <a:t>保证不了营养和能量</a:t>
          </a:r>
          <a:endParaRPr lang="zh-CN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448" y="614308"/>
        <a:ext cx="1165559" cy="1842922"/>
      </dsp:txXfrm>
    </dsp:sp>
    <dsp:sp modelId="{C668DAB4-BFCF-46F6-AD1B-2AA190003861}">
      <dsp:nvSpPr>
        <dsp:cNvPr id="0" name=""/>
        <dsp:cNvSpPr/>
      </dsp:nvSpPr>
      <dsp:spPr>
        <a:xfrm rot="16200000">
          <a:off x="300435" y="952989"/>
          <a:ext cx="3071538" cy="116555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b="1" kern="1200">
              <a:latin typeface="微软雅黑"/>
              <a:ea typeface="微软雅黑"/>
              <a:cs typeface="+mn-ea"/>
              <a:sym typeface="微软雅黑"/>
            </a:rPr>
            <a:t>边走边吃，</a:t>
          </a:r>
          <a:endParaRPr lang="zh-CN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b="1" kern="1200">
              <a:latin typeface="微软雅黑"/>
              <a:ea typeface="微软雅黑"/>
              <a:cs typeface="+mn-ea"/>
              <a:sym typeface="微软雅黑"/>
            </a:rPr>
            <a:t>不利于消化和吸收</a:t>
          </a:r>
          <a:endParaRPr lang="zh-CN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1253424" y="614308"/>
        <a:ext cx="1165559" cy="1842922"/>
      </dsp:txXfrm>
    </dsp:sp>
    <dsp:sp modelId="{9E2F0363-AED9-44F5-BB4E-EBD2ED61D88F}">
      <dsp:nvSpPr>
        <dsp:cNvPr id="0" name=""/>
        <dsp:cNvSpPr/>
      </dsp:nvSpPr>
      <dsp:spPr>
        <a:xfrm rot="16200000">
          <a:off x="1553411" y="952989"/>
          <a:ext cx="3071538" cy="116555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900" b="1" kern="1200">
              <a:latin typeface="微软雅黑"/>
              <a:ea typeface="微软雅黑"/>
              <a:cs typeface="+mn-ea"/>
              <a:sym typeface="微软雅黑"/>
            </a:rPr>
            <a:t>不吃早餐</a:t>
          </a:r>
          <a:endParaRPr lang="zh-CN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b="1" kern="1200">
              <a:latin typeface="微软雅黑"/>
              <a:ea typeface="微软雅黑"/>
              <a:cs typeface="+mn-ea"/>
              <a:sym typeface="微软雅黑"/>
            </a:rPr>
            <a:t>有害身体健康</a:t>
          </a:r>
          <a:endParaRPr lang="zh-CN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2506400" y="614308"/>
        <a:ext cx="1165559" cy="184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16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4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99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7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5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59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92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51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34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78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38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91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64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8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7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9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61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130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93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23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83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51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553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59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32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119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09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44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97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221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82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821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9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4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3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8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0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2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3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2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7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9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>
          <a:xfrm rot="20467456">
            <a:off x="118107" y="7667"/>
            <a:ext cx="1082683" cy="1731270"/>
            <a:chOff x="2016" y="25"/>
            <a:chExt cx="1272" cy="20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167437" y="274394"/>
            <a:ext cx="2160240" cy="1786678"/>
          </a:xfrm>
          <a:prstGeom prst="rect">
            <a:avLst/>
          </a:prstGeom>
        </p:spPr>
      </p:pic>
      <p:sp>
        <p:nvSpPr>
          <p:cNvPr id="37" name="文本框 36"/>
          <p:cNvSpPr txBox="1"/>
          <p:nvPr userDrawn="1"/>
        </p:nvSpPr>
        <p:spPr>
          <a:xfrm rot="20635052">
            <a:off x="118796" y="9253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ffectLst/>
              </a:rPr>
              <a:t>小朋友们请注意</a:t>
            </a:r>
          </a:p>
        </p:txBody>
      </p:sp>
      <p:sp>
        <p:nvSpPr>
          <p:cNvPr id="40" name="矩形 39"/>
          <p:cNvSpPr/>
          <p:nvPr userDrawn="1"/>
        </p:nvSpPr>
        <p:spPr>
          <a:xfrm>
            <a:off x="739772" y="2020227"/>
            <a:ext cx="10179176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>
          <a:xfrm rot="20467456">
            <a:off x="118107" y="7667"/>
            <a:ext cx="1082683" cy="1731270"/>
            <a:chOff x="2016" y="25"/>
            <a:chExt cx="1272" cy="20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167437" y="274394"/>
            <a:ext cx="2160240" cy="1786678"/>
          </a:xfrm>
          <a:prstGeom prst="rect">
            <a:avLst/>
          </a:prstGeom>
        </p:spPr>
      </p:pic>
      <p:sp>
        <p:nvSpPr>
          <p:cNvPr id="37" name="文本框 36"/>
          <p:cNvSpPr txBox="1"/>
          <p:nvPr userDrawn="1"/>
        </p:nvSpPr>
        <p:spPr>
          <a:xfrm rot="20635052">
            <a:off x="118796" y="9253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ffectLst/>
              </a:rPr>
              <a:t>爸爸妈妈请注意</a:t>
            </a:r>
          </a:p>
        </p:txBody>
      </p:sp>
      <p:sp>
        <p:nvSpPr>
          <p:cNvPr id="40" name="矩形 39"/>
          <p:cNvSpPr/>
          <p:nvPr userDrawn="1"/>
        </p:nvSpPr>
        <p:spPr>
          <a:xfrm>
            <a:off x="739772" y="2020227"/>
            <a:ext cx="10179176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6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3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9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emf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4.emf"/><Relationship Id="rId18" Type="http://schemas.openxmlformats.org/officeDocument/2006/relationships/image" Target="../media/image16.emf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.emf"/><Relationship Id="rId17" Type="http://schemas.openxmlformats.org/officeDocument/2006/relationships/image" Target="../media/image4.emf"/><Relationship Id="rId2" Type="http://schemas.openxmlformats.org/officeDocument/2006/relationships/tags" Target="../tags/tag6.xml"/><Relationship Id="rId16" Type="http://schemas.openxmlformats.org/officeDocument/2006/relationships/image" Target="../media/image3.em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5" Type="http://schemas.openxmlformats.org/officeDocument/2006/relationships/image" Target="../media/image10.emf"/><Relationship Id="rId10" Type="http://schemas.openxmlformats.org/officeDocument/2006/relationships/image" Target="../media/image12.emf"/><Relationship Id="rId19" Type="http://schemas.openxmlformats.org/officeDocument/2006/relationships/image" Target="../media/image17.emf"/><Relationship Id="rId4" Type="http://schemas.openxmlformats.org/officeDocument/2006/relationships/tags" Target="../tags/tag8.xml"/><Relationship Id="rId9" Type="http://schemas.openxmlformats.org/officeDocument/2006/relationships/image" Target="../media/image1.jpeg"/><Relationship Id="rId1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11" Type="http://schemas.openxmlformats.org/officeDocument/2006/relationships/image" Target="../media/image16.emf"/><Relationship Id="rId5" Type="http://schemas.openxmlformats.org/officeDocument/2006/relationships/image" Target="../media/image1.jpeg"/><Relationship Id="rId10" Type="http://schemas.openxmlformats.org/officeDocument/2006/relationships/image" Target="../media/image4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11" Type="http://schemas.openxmlformats.org/officeDocument/2006/relationships/image" Target="../media/image60.jpeg"/><Relationship Id="rId5" Type="http://schemas.openxmlformats.org/officeDocument/2006/relationships/image" Target="../media/image1.jpeg"/><Relationship Id="rId10" Type="http://schemas.openxmlformats.org/officeDocument/2006/relationships/image" Target="../media/image59.jpe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10" Type="http://schemas.openxmlformats.org/officeDocument/2006/relationships/image" Target="../media/image63.jpe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emf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9550">
            <a:off x="503265" y="843340"/>
            <a:ext cx="2273812" cy="5827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579" y="2020227"/>
            <a:ext cx="2346477" cy="2285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520">
            <a:off x="849472" y="917017"/>
            <a:ext cx="3774526" cy="54521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153" y="3859365"/>
            <a:ext cx="4484912" cy="24509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2360">
            <a:off x="8272524" y="754778"/>
            <a:ext cx="2736684" cy="48313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531" y="570262"/>
            <a:ext cx="4448069" cy="47011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42704" y="202022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07788" y="2556960"/>
            <a:ext cx="5793945" cy="100060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关注</a:t>
            </a:r>
            <a:r>
              <a:rPr lang="zh-CN" altLang="en-US" sz="73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食品安全</a:t>
            </a:r>
          </a:p>
        </p:txBody>
      </p:sp>
      <p:sp>
        <p:nvSpPr>
          <p:cNvPr id="18" name="标题 3"/>
          <p:cNvSpPr txBox="1"/>
          <p:nvPr>
            <p:custDataLst>
              <p:tags r:id="rId3"/>
            </p:custDataLst>
          </p:nvPr>
        </p:nvSpPr>
        <p:spPr>
          <a:xfrm>
            <a:off x="4399661" y="3592108"/>
            <a:ext cx="5951254" cy="10006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共享</a:t>
            </a:r>
            <a:r>
              <a:rPr lang="zh-CN" altLang="en-US" sz="73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健康生活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499" y="1852106"/>
            <a:ext cx="2117261" cy="2694470"/>
          </a:xfrm>
          <a:prstGeom prst="rect">
            <a:avLst/>
          </a:prstGeom>
        </p:spPr>
      </p:pic>
      <p:sp>
        <p:nvSpPr>
          <p:cNvPr id="93" name="半闭框 92"/>
          <p:cNvSpPr/>
          <p:nvPr/>
        </p:nvSpPr>
        <p:spPr>
          <a:xfrm>
            <a:off x="2746999" y="2476406"/>
            <a:ext cx="378489" cy="36004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4" name="半闭框 93"/>
          <p:cNvSpPr/>
          <p:nvPr/>
        </p:nvSpPr>
        <p:spPr>
          <a:xfrm rot="10800000">
            <a:off x="8902724" y="4392732"/>
            <a:ext cx="378489" cy="36004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62475">
            <a:off x="9015665" y="3679754"/>
            <a:ext cx="2117261" cy="2694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8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0276" y="2196400"/>
            <a:ext cx="3456384" cy="2922677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8614692" y="2210310"/>
            <a:ext cx="2088232" cy="2730857"/>
          </a:xfrm>
          <a:prstGeom prst="wedgeRoundRectCallout">
            <a:avLst>
              <a:gd name="adj1" fmla="val -55920"/>
              <a:gd name="adj2" fmla="val 59864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30716" y="2060848"/>
            <a:ext cx="2077538" cy="275254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不吃腐烂变质的食物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0471" y="2196400"/>
            <a:ext cx="3830274" cy="29123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腐烂变质的食物会有毒素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972" y="2132855"/>
            <a:ext cx="4608512" cy="30723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631138"/>
            <a:ext cx="1801432" cy="201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吃饭时，不嬉戏打闹。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32" y="1109513"/>
            <a:ext cx="3096344" cy="40956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20922302">
            <a:off x="7436867" y="1533456"/>
            <a:ext cx="2061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好孩子不要学哦</a:t>
            </a:r>
            <a:r>
              <a:rPr lang="en-US" altLang="zh-CN" sz="28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~</a:t>
            </a:r>
            <a:endParaRPr lang="zh-CN" altLang="en-US" sz="2800" b="1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06380" y="3137192"/>
            <a:ext cx="4824536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/>
                <a:ea typeface="微软雅黑"/>
                <a:cs typeface="+mn-ea"/>
                <a:sym typeface="微软雅黑"/>
              </a:rPr>
              <a:t>隔夜的饭菜受到污染后细菌会大量繁殖，引发胃肠炎，甚至导致食物中毒。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7828" y="2108854"/>
            <a:ext cx="4608512" cy="3072341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尽量少吃或不吃剩饭剩菜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2"/>
          <a:stretch>
            <a:fillRect/>
          </a:stretch>
        </p:blipFill>
        <p:spPr bwMode="auto">
          <a:xfrm>
            <a:off x="981844" y="2698580"/>
            <a:ext cx="4824536" cy="1938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小朋友，你们都做到了么？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460" y="2492896"/>
            <a:ext cx="4320480" cy="234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8" y="2204864"/>
            <a:ext cx="2355815" cy="2808312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2"/>
            </p:custDataLst>
          </p:nvPr>
        </p:nvSpPr>
        <p:spPr>
          <a:xfrm>
            <a:off x="3142084" y="2313137"/>
            <a:ext cx="7987219" cy="2231727"/>
          </a:xfrm>
          <a:prstGeom prst="roundRect">
            <a:avLst/>
          </a:prstGeom>
          <a:solidFill>
            <a:srgbClr val="CBA4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小朋友，要小心这些食物哦！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6960">
            <a:off x="1612851" y="2071426"/>
            <a:ext cx="2035360" cy="271514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50" y="260648"/>
            <a:ext cx="1633697" cy="16304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92498" y="2204864"/>
            <a:ext cx="438243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8" y="2229304"/>
            <a:ext cx="5937218" cy="307190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果冻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麻花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这些食物容易堵塞气管，</a:t>
            </a:r>
            <a:b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</a:b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在食用时，一定要小心哦！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0476" y="2351382"/>
            <a:ext cx="3456384" cy="270499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35236" y="2348880"/>
            <a:ext cx="4112456" cy="2712301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鱿鱼丝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花生酱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3853" y="2085100"/>
            <a:ext cx="4680519" cy="308928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869406" y="1241192"/>
            <a:ext cx="3061618" cy="474943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小巧水果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坚果类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3892" y="2204863"/>
            <a:ext cx="4226132" cy="294131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0436" y="2197323"/>
            <a:ext cx="3786640" cy="2948854"/>
          </a:xfrm>
          <a:prstGeom prst="rect">
            <a:avLst/>
          </a:prstGeom>
          <a:noFill/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94421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多纤维蔬菜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长面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6467" y="2103381"/>
            <a:ext cx="4839913" cy="309634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5299" y="2103381"/>
            <a:ext cx="4879633" cy="3096344"/>
          </a:xfrm>
          <a:prstGeom prst="rect">
            <a:avLst/>
          </a:prstGeom>
          <a:noFill/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94421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大块肉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478788" y="2204864"/>
            <a:ext cx="175753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多刺的鱼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32"/>
          <p:cNvSpPr/>
          <p:nvPr>
            <p:custDataLst>
              <p:tags r:id="rId2"/>
            </p:custDataLst>
          </p:nvPr>
        </p:nvSpPr>
        <p:spPr>
          <a:xfrm>
            <a:off x="2341011" y="3828093"/>
            <a:ext cx="4534883" cy="982150"/>
          </a:xfrm>
          <a:prstGeom prst="roundRect">
            <a:avLst/>
          </a:prstGeom>
          <a:solidFill>
            <a:srgbClr val="3D8C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合理安排一日三餐</a:t>
            </a:r>
          </a:p>
        </p:txBody>
      </p:sp>
      <p:sp>
        <p:nvSpPr>
          <p:cNvPr id="33" name="圆角矩形 32"/>
          <p:cNvSpPr/>
          <p:nvPr>
            <p:custDataLst>
              <p:tags r:id="rId3"/>
            </p:custDataLst>
          </p:nvPr>
        </p:nvSpPr>
        <p:spPr>
          <a:xfrm>
            <a:off x="5567264" y="975109"/>
            <a:ext cx="4534883" cy="982150"/>
          </a:xfrm>
          <a:prstGeom prst="roundRect">
            <a:avLst/>
          </a:prstGeom>
          <a:solidFill>
            <a:srgbClr val="E963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养成爱卫生的爱习惯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663" y="362997"/>
            <a:ext cx="1595719" cy="1816433"/>
          </a:xfrm>
          <a:prstGeom prst="rect">
            <a:avLst/>
          </a:prstGeom>
        </p:spPr>
      </p:pic>
      <p:sp>
        <p:nvSpPr>
          <p:cNvPr id="12" name="圆角矩形 32"/>
          <p:cNvSpPr/>
          <p:nvPr>
            <p:custDataLst>
              <p:tags r:id="rId4"/>
            </p:custDataLst>
          </p:nvPr>
        </p:nvSpPr>
        <p:spPr>
          <a:xfrm>
            <a:off x="3645317" y="2401601"/>
            <a:ext cx="4534883" cy="982150"/>
          </a:xfrm>
          <a:prstGeom prst="roundRect">
            <a:avLst/>
          </a:prstGeom>
          <a:solidFill>
            <a:srgbClr val="CBA4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注意这些危险食物</a:t>
            </a:r>
          </a:p>
        </p:txBody>
      </p:sp>
      <p:sp>
        <p:nvSpPr>
          <p:cNvPr id="14" name="圆角矩形 32"/>
          <p:cNvSpPr/>
          <p:nvPr>
            <p:custDataLst>
              <p:tags r:id="rId5"/>
            </p:custDataLst>
          </p:nvPr>
        </p:nvSpPr>
        <p:spPr>
          <a:xfrm>
            <a:off x="840709" y="5254586"/>
            <a:ext cx="4534883" cy="982150"/>
          </a:xfrm>
          <a:prstGeom prst="roundRect">
            <a:avLst/>
          </a:prstGeom>
          <a:solidFill>
            <a:srgbClr val="49BB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健康饮食儿歌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目    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80" y="1956887"/>
            <a:ext cx="1530588" cy="18245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0580">
            <a:off x="4773476" y="4822746"/>
            <a:ext cx="1587579" cy="197119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64122">
            <a:off x="6886767" y="3002238"/>
            <a:ext cx="3508073" cy="37076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420398">
            <a:off x="7997322" y="4596938"/>
            <a:ext cx="2406573" cy="213177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7128007" y="5297267"/>
            <a:ext cx="1269447" cy="144016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316960">
            <a:off x="10149350" y="4063757"/>
            <a:ext cx="2035360" cy="2715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31" y="3145751"/>
            <a:ext cx="1660938" cy="20657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12" grpId="0" animBg="1"/>
      <p:bldP spid="14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8675" y="2123598"/>
            <a:ext cx="684814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你知道吗，饮食时如果食用方法不当，或在食用过程中嬉戏打闹，食物很容易进入气管，严重时会造成窒息，危及小朋友的生命！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注    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0796" y="1677357"/>
            <a:ext cx="2595740" cy="325114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38428" y="2387203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/>
                <a:ea typeface="微软雅黑"/>
                <a:cs typeface="+mn-ea"/>
                <a:sym typeface="微软雅黑"/>
              </a:rPr>
              <a:t>海姆立克法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（适用对象：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岁以上）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、在孩子背后，双手放于孩子肚脐和胸骨间，一手握拳，另一手包住拳头。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、双臂用力收紧，瞬间按压孩子胸部。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、持续几次挤按，直到气管阻塞解除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。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555555"/>
                </a:solidFill>
                <a:latin typeface="微软雅黑"/>
                <a:ea typeface="微软雅黑"/>
                <a:cs typeface="+mn-ea"/>
                <a:sym typeface="微软雅黑"/>
              </a:rPr>
              <a:t> </a:t>
            </a:r>
            <a:endParaRPr lang="zh-CN" altLang="en-US" sz="28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8149" y="2132856"/>
            <a:ext cx="5123075" cy="30243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爸爸妈妈学一学：小朋友被食物噎住了怎么办？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0316" y="2919135"/>
            <a:ext cx="5472608" cy="155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/>
                <a:ea typeface="微软雅黑"/>
                <a:cs typeface="+mn-ea"/>
                <a:sym typeface="微软雅黑"/>
              </a:rPr>
              <a:t>在等待救援的同时，要依据患儿的清醒程度进行</a:t>
            </a:r>
            <a:r>
              <a:rPr lang="zh-CN" altLang="en-US" sz="40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家庭急救</a:t>
            </a:r>
            <a:r>
              <a:rPr lang="zh-CN" altLang="en-US" sz="2800" b="1">
                <a:latin typeface="微软雅黑"/>
                <a:ea typeface="微软雅黑"/>
                <a:cs typeface="+mn-ea"/>
                <a:sym typeface="微软雅黑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2492896"/>
            <a:ext cx="3703847" cy="257816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第一时间拨打了</a:t>
            </a:r>
            <a:r>
              <a:rPr lang="en-US" altLang="zh-CN">
                <a:latin typeface="微软雅黑"/>
                <a:ea typeface="微软雅黑"/>
                <a:cs typeface="+mn-ea"/>
                <a:sym typeface="微软雅黑"/>
              </a:rPr>
              <a:t>120</a:t>
            </a:r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9836" y="2204864"/>
            <a:ext cx="9793088" cy="28942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合理安排一日三餐哦！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844" y="2089566"/>
            <a:ext cx="9649072" cy="30676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你的一日三餐主要吃些什么？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833167176"/>
              </p:ext>
            </p:extLst>
          </p:nvPr>
        </p:nvGraphicFramePr>
        <p:xfrm>
          <a:off x="5302324" y="2105011"/>
          <a:ext cx="5544616" cy="132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5293911" y="3445115"/>
            <a:ext cx="5575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　　人们常说“早吃好，午吃饱，晚吃少”这一养生经验是有道理的。早餐不但要注意数量，而且还要讲究质量。午餐应适当多吃一些，而且质量要高。晚餐要吃得少，以清淡、容易消化为原则，至少要在就寝两个小时进餐。　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4" y="2113864"/>
            <a:ext cx="3888432" cy="3058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一日三餐最佳时间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1825" y="2125811"/>
            <a:ext cx="6120680" cy="3071538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104971302"/>
              </p:ext>
            </p:extLst>
          </p:nvPr>
        </p:nvGraphicFramePr>
        <p:xfrm>
          <a:off x="7102524" y="2125811"/>
          <a:ext cx="3672408" cy="307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早餐特别要重视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7829" y="2132856"/>
            <a:ext cx="3745524" cy="302433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4252" y="2132856"/>
            <a:ext cx="3722260" cy="302433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俗话说“中午饱，一天饱”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8686700" y="2636912"/>
            <a:ext cx="2039489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说明</a:t>
            </a:r>
            <a:endParaRPr lang="en-US" altLang="zh-CN" sz="240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午餐是一日中主要的一餐。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9837" y="2060848"/>
            <a:ext cx="4032447" cy="3158225"/>
          </a:xfrm>
          <a:prstGeom prst="rect">
            <a:avLst/>
          </a:prstGeom>
          <a:noFill/>
        </p:spPr>
      </p:pic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5230316" y="2795434"/>
            <a:ext cx="56166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       晚餐比较接近睡眠时间，不宜吃得太饱。晚餐应选择含纤维和碳水化合物多的食物。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latin typeface="微软雅黑"/>
                <a:ea typeface="微软雅黑"/>
                <a:cs typeface="+mn-ea"/>
                <a:sym typeface="微软雅黑"/>
              </a:rPr>
              <a:t>晚餐吃少</a:t>
            </a:r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7868" y="2027782"/>
            <a:ext cx="4709111" cy="332463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698976" y="2492896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食物多样，谷物为主，粗细搭配。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多吃蔬菜、水果和薯类。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每天吃适量的奶类及豆制品。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常吃适量的鱼、禽、蛋和瘦肉。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健康的一日三餐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46667" y="1684927"/>
            <a:ext cx="8168962" cy="2595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食品卫生安全很重要，</a:t>
            </a:r>
            <a:endParaRPr lang="en-US" altLang="zh-CN" sz="4400" b="1" dirty="0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让我们一起来学习吧</a:t>
            </a:r>
            <a:r>
              <a:rPr lang="en-US" altLang="zh-CN" sz="44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……</a:t>
            </a:r>
            <a:endParaRPr lang="zh-CN" altLang="en-US" sz="4400" b="1" dirty="0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前    言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64122">
            <a:off x="6886767" y="3002238"/>
            <a:ext cx="3508073" cy="37076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0398">
            <a:off x="7997322" y="4596938"/>
            <a:ext cx="2406573" cy="213177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7128007" y="5297267"/>
            <a:ext cx="1269447" cy="144016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16960">
            <a:off x="10149350" y="4063757"/>
            <a:ext cx="2035360" cy="2715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7828" y="2060849"/>
            <a:ext cx="4968552" cy="31539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 勤吃蔬菜身体棒，勤吃瓜果皮肤好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6380" y="2060849"/>
            <a:ext cx="5040560" cy="315537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8675" y="1700808"/>
            <a:ext cx="6848145" cy="9058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夏季消暑食品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494012" y="2741043"/>
            <a:ext cx="7200800" cy="2128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小朋友，夏季天气炎热，人体的水分和盐分都流失严重，如果不及时补充水分，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容易出现脱水，中暑的现象。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1308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小朋友，在炎热的暑假，你们会选择什么食品来降温呢？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5506" y="4003322"/>
            <a:ext cx="24325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2252" y="4003322"/>
            <a:ext cx="2911592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 6"/>
          <p:cNvSpPr>
            <a:spLocks noChangeArrowheads="1"/>
          </p:cNvSpPr>
          <p:nvPr/>
        </p:nvSpPr>
        <p:spPr bwMode="auto">
          <a:xfrm>
            <a:off x="3816749" y="5926333"/>
            <a:ext cx="1584132" cy="6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冰激凌</a:t>
            </a:r>
          </a:p>
        </p:txBody>
      </p:sp>
      <p:sp>
        <p:nvSpPr>
          <p:cNvPr id="12" name="圆角矩形 7"/>
          <p:cNvSpPr>
            <a:spLocks noChangeArrowheads="1"/>
          </p:cNvSpPr>
          <p:nvPr/>
        </p:nvSpPr>
        <p:spPr bwMode="auto">
          <a:xfrm>
            <a:off x="9724123" y="5890046"/>
            <a:ext cx="1500188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汽 水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850" y="4003322"/>
            <a:ext cx="2574740" cy="1620000"/>
          </a:xfrm>
          <a:prstGeom prst="rect">
            <a:avLst/>
          </a:prstGeom>
          <a:noFill/>
        </p:spPr>
      </p:pic>
      <p:sp>
        <p:nvSpPr>
          <p:cNvPr id="14" name="圆角矩形 20"/>
          <p:cNvSpPr>
            <a:spLocks noChangeArrowheads="1"/>
          </p:cNvSpPr>
          <p:nvPr/>
        </p:nvSpPr>
        <p:spPr bwMode="auto">
          <a:xfrm>
            <a:off x="869884" y="5923206"/>
            <a:ext cx="1577310" cy="6480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棒棒冰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29739" y="4003322"/>
            <a:ext cx="2783504" cy="16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圆角矩形 6"/>
          <p:cNvSpPr>
            <a:spLocks noChangeArrowheads="1"/>
          </p:cNvSpPr>
          <p:nvPr/>
        </p:nvSpPr>
        <p:spPr bwMode="auto">
          <a:xfrm>
            <a:off x="6770436" y="5926333"/>
            <a:ext cx="1584132" cy="6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棒冰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  <p:bldP spid="11" grpId="0" animBg="1"/>
      <p:bldP spid="12" grpId="0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夏天应多吃黄瓜、番茄、西瓜、豆类，也可饮用一些水果汁。</a:t>
            </a:r>
            <a:endParaRPr lang="en-US" altLang="zh-CN" sz="2800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注意：</a:t>
            </a:r>
            <a:r>
              <a:rPr lang="zh-CN" altLang="en-US" sz="2800" b="1" i="1">
                <a:latin typeface="微软雅黑"/>
                <a:ea typeface="微软雅黑"/>
                <a:cs typeface="+mn-ea"/>
                <a:sym typeface="微软雅黑"/>
              </a:rPr>
              <a:t>不可过食冷饮和饮料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0060" y="3840615"/>
            <a:ext cx="3608125" cy="2175773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1099" y="4014985"/>
            <a:ext cx="3008472" cy="2278639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341" y="4138804"/>
            <a:ext cx="3575339" cy="22936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9113" y="2636912"/>
            <a:ext cx="4903491" cy="1308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炎热的夏天，喝上一碗绿豆汤，好喝又解暑哦！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8628" y="1844824"/>
            <a:ext cx="3960440" cy="28911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412776"/>
            <a:ext cx="7505077" cy="4406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782118" y="1484784"/>
            <a:ext cx="4903491" cy="824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健康饮食儿歌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儿 歌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86100" y="2348880"/>
            <a:ext cx="619268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小朋友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拍拍手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我们来把健康找。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健康健康在哪里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就在我们嘴巴里。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水果蔬菜奶蛋肉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营养全面不能少。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荤素搭配要均衡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挑食偏食损健康。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样样食物都爱吃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个子高高身体棒。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  <p:bldP spid="8" grpId="0"/>
      <p:bldP spid="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844" y="2060848"/>
            <a:ext cx="3096344" cy="317683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2204" y="2708920"/>
            <a:ext cx="6048672" cy="2106818"/>
          </a:xfrm>
        </p:spPr>
        <p:txBody>
          <a:bodyPr>
            <a:normAutofit/>
          </a:bodyPr>
          <a:lstStyle/>
          <a:p>
            <a:r>
              <a:rPr lang="zh-CN" altLang="en-US" sz="4400">
                <a:latin typeface="微软雅黑"/>
                <a:ea typeface="微软雅黑"/>
                <a:cs typeface="+mn-ea"/>
                <a:sym typeface="微软雅黑"/>
              </a:rPr>
              <a:t>小朋友们，下次在吃食物时要记得运用今天学的知识哦！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6960">
            <a:off x="9865631" y="201758"/>
            <a:ext cx="2190581" cy="292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990"/>
            <a:ext cx="12188824" cy="6570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3" tIns="0" rIns="179953" bIns="0" anchor="ctr"/>
          <a:lstStyle/>
          <a:p>
            <a:pPr algn="ctr">
              <a:defRPr/>
            </a:pPr>
            <a:r>
              <a:rPr lang="en-US" altLang="zh-CN" sz="27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799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417"/>
            <a:ext cx="12188824" cy="775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799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158" y="3920894"/>
            <a:ext cx="6904610" cy="1692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399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399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399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399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399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8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80" y="2000733"/>
            <a:ext cx="2509438" cy="2856534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2"/>
            </p:custDataLst>
          </p:nvPr>
        </p:nvSpPr>
        <p:spPr>
          <a:xfrm>
            <a:off x="3142084" y="2313137"/>
            <a:ext cx="7987219" cy="2231727"/>
          </a:xfrm>
          <a:prstGeom prst="roundRect">
            <a:avLst/>
          </a:prstGeom>
          <a:solidFill>
            <a:srgbClr val="E963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小朋友，要养成良好的卫生、饮食习惯哦！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6960">
            <a:off x="1612851" y="2071426"/>
            <a:ext cx="2035360" cy="271514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50" y="260648"/>
            <a:ext cx="1633697" cy="16304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10436" y="2140823"/>
            <a:ext cx="4355888" cy="308076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844" y="2133212"/>
            <a:ext cx="4579267" cy="309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勤洗手</a:t>
            </a:r>
            <a:r>
              <a:rPr lang="en-US" altLang="zh-CN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,</a:t>
            </a:r>
            <a:r>
              <a:rPr lang="zh-CN" altLang="en-US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特别是饭前便后</a:t>
            </a:r>
            <a:endParaRPr lang="zh-CN" altLang="en-US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9"/>
          <a:stretch>
            <a:fillRect/>
          </a:stretch>
        </p:blipFill>
        <p:spPr bwMode="auto">
          <a:xfrm>
            <a:off x="1053852" y="2069224"/>
            <a:ext cx="449794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82444" y="2060848"/>
            <a:ext cx="4176464" cy="31767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勤剪指甲</a:t>
            </a:r>
            <a:endParaRPr lang="zh-CN" altLang="en-US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4412" y="2132856"/>
            <a:ext cx="4466228" cy="306362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25860" y="2148482"/>
            <a:ext cx="4429125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" name="矩形 15"/>
          <p:cNvSpPr/>
          <p:nvPr/>
        </p:nvSpPr>
        <p:spPr>
          <a:xfrm>
            <a:off x="1197868" y="478006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微软雅黑"/>
              </a:rPr>
              <a:t>喝生水后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微软雅黑"/>
              </a:rPr>
              <a:t>…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2444" y="481078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微软雅黑"/>
              </a:rPr>
              <a:t>不能大量喝饮料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不喝生水 少喝饮料</a:t>
            </a:r>
            <a:endParaRPr lang="zh-CN" altLang="en-US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生吃瓜果要洗干净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9836" y="2051511"/>
            <a:ext cx="4139952" cy="316584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518348" y="2996952"/>
            <a:ext cx="48867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双手握着瓜果来回轻轻地搓，这样表面的脏东西很快就能搓干净， 再用水冲干净，就可以放心吃了。</a:t>
            </a:r>
            <a:endParaRPr lang="zh-CN" altLang="en-US" sz="2800" b="1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844" y="2060848"/>
            <a:ext cx="3888432" cy="31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6160917" y="4005064"/>
            <a:ext cx="4320480" cy="1080120"/>
          </a:xfrm>
          <a:prstGeom prst="wedgeRoundRectCallout">
            <a:avLst>
              <a:gd name="adj1" fmla="val -67219"/>
              <a:gd name="adj2" fmla="val 1362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7695" y="4005064"/>
            <a:ext cx="3960440" cy="90588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不购买三无食品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在购买零食时要认真查看</a:t>
            </a: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508881213"/>
              </p:ext>
            </p:extLst>
          </p:nvPr>
        </p:nvGraphicFramePr>
        <p:xfrm>
          <a:off x="6014149" y="2060848"/>
          <a:ext cx="4614015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矩形 9"/>
          <p:cNvSpPr/>
          <p:nvPr/>
        </p:nvSpPr>
        <p:spPr>
          <a:xfrm>
            <a:off x="6781581" y="33378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  <a:cs typeface="+mn-ea"/>
                <a:sym typeface="微软雅黑"/>
              </a:rPr>
              <a:t>不吃“三无”零食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Sub>
          <a:bldDgm bld="one"/>
        </p:bldSub>
      </p:bldGraphic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86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286"/>
  <p:tag name="KSO_WM_TEMPLATE_THUMBS_INDEX" val="1、5、9、12、16、22、25、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heme/theme1.xml><?xml version="1.0" encoding="utf-8"?>
<a:theme xmlns:a="http://schemas.openxmlformats.org/drawingml/2006/main" name="第一PPT模板网-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0gqov5o">
      <a:majorFont>
        <a:latin typeface="Arial"/>
        <a:ea typeface="汉仪小麦体简"/>
        <a:cs typeface="Arial"/>
      </a:majorFont>
      <a:minorFont>
        <a:latin typeface="Arial"/>
        <a:ea typeface="汉仪小麦体简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819</Words>
  <Application>Microsoft Office PowerPoint</Application>
  <PresentationFormat>自定义</PresentationFormat>
  <Paragraphs>150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Meiryo</vt:lpstr>
      <vt:lpstr>汉仪小麦体简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关注食品安全</vt:lpstr>
      <vt:lpstr>PowerPoint 演示文稿</vt:lpstr>
      <vt:lpstr>PowerPoint 演示文稿</vt:lpstr>
      <vt:lpstr>PowerPoint 演示文稿</vt:lpstr>
      <vt:lpstr>勤洗手,特别是饭前便后</vt:lpstr>
      <vt:lpstr>勤剪指甲</vt:lpstr>
      <vt:lpstr>不喝生水 少喝饮料</vt:lpstr>
      <vt:lpstr>生吃瓜果要洗干净</vt:lpstr>
      <vt:lpstr>在购买零食时要认真查看</vt:lpstr>
      <vt:lpstr>腐烂变质的食物会有毒素</vt:lpstr>
      <vt:lpstr>吃饭时，不嬉戏打闹。</vt:lpstr>
      <vt:lpstr>尽量少吃或不吃剩饭剩菜</vt:lpstr>
      <vt:lpstr>小朋友，你们都做到了么？</vt:lpstr>
      <vt:lpstr>PowerPoint 演示文稿</vt:lpstr>
      <vt:lpstr>这些食物容易堵塞气管， 在食用时，一定要小心哦！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爸爸妈妈学一学：小朋友被食物噎住了怎么办？</vt:lpstr>
      <vt:lpstr>第一时间拨打了120</vt:lpstr>
      <vt:lpstr>合理安排一日三餐哦！</vt:lpstr>
      <vt:lpstr>你的一日三餐主要吃些什么？</vt:lpstr>
      <vt:lpstr>一日三餐最佳时间</vt:lpstr>
      <vt:lpstr>早餐特别要重视</vt:lpstr>
      <vt:lpstr>俗话说“中午饱，一天饱”</vt:lpstr>
      <vt:lpstr>晚餐吃少</vt:lpstr>
      <vt:lpstr>健康的一日三餐</vt:lpstr>
      <vt:lpstr> 勤吃蔬菜身体棒，勤吃瓜果皮肤好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小朋友们，下次在吃食物时要记得运用今天学的知识哦！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6</cp:revision>
  <cp:lastPrinted>2021-10-16T15:08:52Z</cp:lastPrinted>
  <dcterms:created xsi:type="dcterms:W3CDTF">2021-10-16T15:08:52Z</dcterms:created>
  <dcterms:modified xsi:type="dcterms:W3CDTF">2023-04-05T07:43:35Z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