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charts/chart3.xml" ContentType="application/vnd.openxmlformats-officedocument.drawingml.chart+xml"/>
  <Override PartName="/ppt/drawings/drawing3.xml" ContentType="application/vnd.openxmlformats-officedocument.drawingml.chartshape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1" r:id="rId1"/>
    <p:sldMasterId id="2147483971" r:id="rId2"/>
    <p:sldMasterId id="2147483975" r:id="rId3"/>
  </p:sldMasterIdLst>
  <p:notesMasterIdLst>
    <p:notesMasterId r:id="rId38"/>
  </p:notesMasterIdLst>
  <p:handoutMasterIdLst>
    <p:handoutMasterId r:id="rId39"/>
  </p:handoutMasterIdLst>
  <p:sldIdLst>
    <p:sldId id="531" r:id="rId4"/>
    <p:sldId id="532" r:id="rId5"/>
    <p:sldId id="530" r:id="rId6"/>
    <p:sldId id="496" r:id="rId7"/>
    <p:sldId id="498" r:id="rId8"/>
    <p:sldId id="533" r:id="rId9"/>
    <p:sldId id="513" r:id="rId10"/>
    <p:sldId id="534" r:id="rId11"/>
    <p:sldId id="535" r:id="rId12"/>
    <p:sldId id="537" r:id="rId13"/>
    <p:sldId id="536" r:id="rId14"/>
    <p:sldId id="538" r:id="rId15"/>
    <p:sldId id="539" r:id="rId16"/>
    <p:sldId id="540" r:id="rId17"/>
    <p:sldId id="541" r:id="rId18"/>
    <p:sldId id="522" r:id="rId19"/>
    <p:sldId id="525" r:id="rId20"/>
    <p:sldId id="523" r:id="rId21"/>
    <p:sldId id="542" r:id="rId22"/>
    <p:sldId id="543" r:id="rId23"/>
    <p:sldId id="544" r:id="rId24"/>
    <p:sldId id="545" r:id="rId25"/>
    <p:sldId id="546" r:id="rId26"/>
    <p:sldId id="547" r:id="rId27"/>
    <p:sldId id="548" r:id="rId28"/>
    <p:sldId id="550" r:id="rId29"/>
    <p:sldId id="551" r:id="rId30"/>
    <p:sldId id="552" r:id="rId31"/>
    <p:sldId id="553" r:id="rId32"/>
    <p:sldId id="549" r:id="rId33"/>
    <p:sldId id="554" r:id="rId34"/>
    <p:sldId id="555" r:id="rId35"/>
    <p:sldId id="557" r:id="rId36"/>
    <p:sldId id="558" r:id="rId37"/>
  </p:sldIdLst>
  <p:sldSz cx="12192000" cy="6858000"/>
  <p:notesSz cx="6858000" cy="9144000"/>
  <p:custDataLst>
    <p:tags r:id="rId40"/>
  </p:custDataLst>
  <p:defaultTextStyle>
    <a:defPPr>
      <a:defRPr lang="en-US"/>
    </a:defPPr>
    <a:lvl1pPr algn="l" defTabSz="457200" rtl="0" eaLnBrk="0" fontAlgn="base" hangingPunct="0">
      <a:spcBef>
        <a:spcPct val="0"/>
      </a:spcBef>
      <a:spcAft>
        <a:spcPct val="0"/>
      </a:spcAft>
      <a:defRPr kern="1200">
        <a:solidFill>
          <a:schemeClr val="tx1"/>
        </a:solidFill>
        <a:latin typeface="Calibri"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p:defaultTextStyle>
  <p:extLst>
    <p:ext uri="{EFAFB233-063F-42B5-8137-9DF3F51BA10A}">
      <p15:sldGuideLst xmlns:p15="http://schemas.microsoft.com/office/powerpoint/2012/main">
        <p15:guide id="1" orient="horz" pos="2192">
          <p15:clr>
            <a:srgbClr val="A4A3A4"/>
          </p15:clr>
        </p15:guide>
        <p15:guide id="2" pos="391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BEECFA"/>
    <a:srgbClr val="3F64C8"/>
    <a:srgbClr val="ED7D31"/>
    <a:srgbClr val="249AE5"/>
    <a:srgbClr val="4111C0"/>
    <a:srgbClr val="2B8CDD"/>
    <a:srgbClr val="E123A6"/>
    <a:srgbClr val="3B9718"/>
    <a:srgbClr val="028A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6314" autoAdjust="0"/>
  </p:normalViewPr>
  <p:slideViewPr>
    <p:cSldViewPr>
      <p:cViewPr varScale="1">
        <p:scale>
          <a:sx n="108" d="100"/>
          <a:sy n="108" d="100"/>
        </p:scale>
        <p:origin x="678" y="78"/>
      </p:cViewPr>
      <p:guideLst>
        <p:guide orient="horz" pos="2192"/>
        <p:guide pos="3919"/>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handoutMaster" Target="handoutMasters/handoutMaster1.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tags" Target="tags/tag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heme" Target="theme/theme1.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___1.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___2.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___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vert="horz"/>
        <a:lstStyle/>
        <a:p>
          <a:pPr>
            <a:defRPr/>
          </a:pPr>
          <a:endParaRPr lang="zh-CN"/>
        </a:p>
      </c:txPr>
    </c:title>
    <c:autoTitleDeleted val="0"/>
    <c:plotArea>
      <c:layout/>
      <c:doughnutChart>
        <c:varyColors val="1"/>
        <c:ser>
          <c:idx val="0"/>
          <c:order val="0"/>
          <c:tx>
            <c:strRef>
              <c:f>Sheet1!$B$1</c:f>
              <c:strCache>
                <c:ptCount val="1"/>
                <c:pt idx="0">
                  <c:v>比例</c:v>
                </c:pt>
              </c:strCache>
            </c:strRef>
          </c:tx>
          <c:dPt>
            <c:idx val="0"/>
            <c:bubble3D val="0"/>
            <c:spPr>
              <a:solidFill>
                <a:schemeClr val="accent1"/>
              </a:solidFill>
              <a:ln w="18992">
                <a:solidFill>
                  <a:schemeClr val="lt1"/>
                </a:solidFill>
              </a:ln>
              <a:effectLst/>
            </c:spPr>
          </c:dPt>
          <c:dPt>
            <c:idx val="1"/>
            <c:bubble3D val="0"/>
            <c:spPr>
              <a:solidFill>
                <a:schemeClr val="accent2"/>
              </a:solidFill>
              <a:ln w="18992">
                <a:solidFill>
                  <a:schemeClr val="lt1"/>
                </a:solidFill>
              </a:ln>
              <a:effectLst/>
            </c:spPr>
          </c:dPt>
          <c:dPt>
            <c:idx val="2"/>
            <c:bubble3D val="0"/>
            <c:spPr>
              <a:solidFill>
                <a:srgbClr val="3F64C8"/>
              </a:solidFill>
              <a:ln w="18992">
                <a:solidFill>
                  <a:schemeClr val="lt1"/>
                </a:solidFill>
              </a:ln>
              <a:effectLst/>
            </c:spPr>
          </c:dPt>
          <c:dLbls>
            <c:spPr>
              <a:noFill/>
              <a:ln>
                <a:noFill/>
              </a:ln>
              <a:effectLst/>
            </c:spPr>
            <c:txPr>
              <a:bodyPr rot="0" vert="horz"/>
              <a:lstStyle/>
              <a:p>
                <a:pPr>
                  <a:defRPr/>
                </a:pPr>
                <a:endParaRPr lang="zh-CN"/>
              </a:p>
            </c:txPr>
            <c:showLegendKey val="0"/>
            <c:showVal val="0"/>
            <c:showCatName val="0"/>
            <c:showSerName val="0"/>
            <c:showPercent val="1"/>
            <c:showBubbleSize val="0"/>
            <c:showLeaderLines val="0"/>
            <c:extLst>
              <c:ext xmlns:c15="http://schemas.microsoft.com/office/drawing/2012/chart" uri="{CE6537A1-D6FC-4f65-9D91-7224C49458BB}">
                <c15:layout/>
              </c:ext>
            </c:extLst>
          </c:dLbls>
          <c:cat>
            <c:strRef>
              <c:f>Sheet1!$A$2:$A$4</c:f>
              <c:strCache>
                <c:ptCount val="3"/>
                <c:pt idx="0">
                  <c:v>人群1</c:v>
                </c:pt>
                <c:pt idx="1">
                  <c:v>人群2</c:v>
                </c:pt>
                <c:pt idx="2">
                  <c:v>人群3</c:v>
                </c:pt>
              </c:strCache>
            </c:strRef>
          </c:cat>
          <c:val>
            <c:numRef>
              <c:f>Sheet1!$B$2:$B$4</c:f>
              <c:numCache>
                <c:formatCode>General</c:formatCode>
                <c:ptCount val="3"/>
                <c:pt idx="0">
                  <c:v>6.1</c:v>
                </c:pt>
                <c:pt idx="1">
                  <c:v>32.6</c:v>
                </c:pt>
                <c:pt idx="2">
                  <c:v>61.3</c:v>
                </c:pt>
              </c:numCache>
            </c:numRef>
          </c:val>
        </c:ser>
        <c:dLbls>
          <c:showLegendKey val="0"/>
          <c:showVal val="0"/>
          <c:showCatName val="0"/>
          <c:showSerName val="0"/>
          <c:showPercent val="0"/>
          <c:showBubbleSize val="0"/>
          <c:showLeaderLines val="0"/>
        </c:dLbls>
        <c:firstSliceAng val="0"/>
        <c:holeSize val="50"/>
      </c:doughnutChart>
      <c:spPr>
        <a:noFill/>
        <a:ln w="25322">
          <a:noFill/>
        </a:ln>
      </c:spPr>
    </c:plotArea>
    <c:legend>
      <c:legendPos val="r"/>
      <c:layout>
        <c:manualLayout>
          <c:xMode val="edge"/>
          <c:yMode val="edge"/>
          <c:x val="5.8741476410926023E-2"/>
          <c:y val="9.9318919880777623E-2"/>
          <c:w val="0.16514725860272492"/>
          <c:h val="0.34850304728858045"/>
        </c:manualLayout>
      </c:layout>
      <c:overlay val="0"/>
      <c:spPr>
        <a:noFill/>
        <a:ln>
          <a:noFill/>
        </a:ln>
        <a:effectLst/>
      </c:spPr>
      <c:txPr>
        <a:bodyPr rot="0" vert="horz"/>
        <a:lstStyle/>
        <a:p>
          <a:pPr>
            <a:defRPr/>
          </a:pPr>
          <a:endParaRPr lang="zh-CN"/>
        </a:p>
      </c:txPr>
    </c:legend>
    <c:plotVisOnly val="1"/>
    <c:dispBlanksAs val="gap"/>
    <c:showDLblsOverMax val="0"/>
  </c:chart>
  <c:spPr>
    <a:noFill/>
    <a:ln>
      <a:noFill/>
    </a:ln>
    <a:effectLst/>
  </c:spPr>
  <c:txPr>
    <a:bodyPr/>
    <a:lstStyle/>
    <a:p>
      <a:pPr>
        <a:defRPr>
          <a:latin typeface="+mn-lt"/>
          <a:ea typeface="+mn-ea"/>
          <a:cs typeface="+mn-ea"/>
          <a:sym typeface="+mn-lt"/>
        </a:defRPr>
      </a:pPr>
      <a:endParaRPr lang="zh-CN"/>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vert="horz"/>
        <a:lstStyle/>
        <a:p>
          <a:pPr>
            <a:defRPr/>
          </a:pPr>
          <a:endParaRPr lang="zh-CN"/>
        </a:p>
      </c:txPr>
    </c:title>
    <c:autoTitleDeleted val="0"/>
    <c:plotArea>
      <c:layout/>
      <c:doughnutChart>
        <c:varyColors val="1"/>
        <c:ser>
          <c:idx val="0"/>
          <c:order val="0"/>
          <c:tx>
            <c:strRef>
              <c:f>Sheet1!$B$1</c:f>
              <c:strCache>
                <c:ptCount val="1"/>
                <c:pt idx="0">
                  <c:v>比例</c:v>
                </c:pt>
              </c:strCache>
            </c:strRef>
          </c:tx>
          <c:dPt>
            <c:idx val="0"/>
            <c:bubble3D val="0"/>
            <c:spPr>
              <a:solidFill>
                <a:schemeClr val="accent1"/>
              </a:solidFill>
              <a:ln w="19040">
                <a:solidFill>
                  <a:schemeClr val="lt1"/>
                </a:solidFill>
              </a:ln>
              <a:effectLst/>
            </c:spPr>
          </c:dPt>
          <c:dPt>
            <c:idx val="1"/>
            <c:bubble3D val="0"/>
            <c:spPr>
              <a:solidFill>
                <a:schemeClr val="accent2"/>
              </a:solidFill>
              <a:ln w="19040">
                <a:solidFill>
                  <a:schemeClr val="lt1"/>
                </a:solidFill>
              </a:ln>
              <a:effectLst/>
            </c:spPr>
          </c:dPt>
          <c:dLbls>
            <c:spPr>
              <a:noFill/>
              <a:ln>
                <a:noFill/>
              </a:ln>
              <a:effectLst/>
            </c:spPr>
            <c:txPr>
              <a:bodyPr rot="0" vert="horz"/>
              <a:lstStyle/>
              <a:p>
                <a:pPr>
                  <a:defRPr/>
                </a:pPr>
                <a:endParaRPr lang="zh-CN"/>
              </a:p>
            </c:txPr>
            <c:showLegendKey val="0"/>
            <c:showVal val="0"/>
            <c:showCatName val="0"/>
            <c:showSerName val="0"/>
            <c:showPercent val="1"/>
            <c:showBubbleSize val="0"/>
            <c:showLeaderLines val="0"/>
            <c:extLst>
              <c:ext xmlns:c15="http://schemas.microsoft.com/office/drawing/2012/chart" uri="{CE6537A1-D6FC-4f65-9D91-7224C49458BB}">
                <c15:layout/>
              </c:ext>
            </c:extLst>
          </c:dLbls>
          <c:cat>
            <c:strRef>
              <c:f>Sheet1!$A$2:$A$3</c:f>
              <c:strCache>
                <c:ptCount val="2"/>
                <c:pt idx="0">
                  <c:v>人群1</c:v>
                </c:pt>
                <c:pt idx="1">
                  <c:v>人群2</c:v>
                </c:pt>
              </c:strCache>
            </c:strRef>
          </c:cat>
          <c:val>
            <c:numRef>
              <c:f>Sheet1!$B$2:$B$3</c:f>
              <c:numCache>
                <c:formatCode>0%</c:formatCode>
                <c:ptCount val="2"/>
                <c:pt idx="0">
                  <c:v>0.49</c:v>
                </c:pt>
                <c:pt idx="1">
                  <c:v>0.51</c:v>
                </c:pt>
              </c:numCache>
            </c:numRef>
          </c:val>
        </c:ser>
        <c:dLbls>
          <c:showLegendKey val="0"/>
          <c:showVal val="0"/>
          <c:showCatName val="0"/>
          <c:showSerName val="0"/>
          <c:showPercent val="0"/>
          <c:showBubbleSize val="0"/>
          <c:showLeaderLines val="0"/>
        </c:dLbls>
        <c:firstSliceAng val="0"/>
        <c:holeSize val="50"/>
      </c:doughnutChart>
      <c:spPr>
        <a:noFill/>
        <a:ln w="25387">
          <a:noFill/>
        </a:ln>
      </c:spPr>
    </c:plotArea>
    <c:legend>
      <c:legendPos val="r"/>
      <c:layout>
        <c:manualLayout>
          <c:xMode val="edge"/>
          <c:yMode val="edge"/>
          <c:x val="5.8741476410926023E-2"/>
          <c:y val="9.9318919880777623E-2"/>
          <c:w val="0.16514725860272492"/>
          <c:h val="0.34850304728858045"/>
        </c:manualLayout>
      </c:layout>
      <c:overlay val="0"/>
      <c:spPr>
        <a:noFill/>
        <a:ln>
          <a:noFill/>
        </a:ln>
        <a:effectLst/>
      </c:spPr>
      <c:txPr>
        <a:bodyPr rot="0" vert="horz"/>
        <a:lstStyle/>
        <a:p>
          <a:pPr>
            <a:defRPr/>
          </a:pPr>
          <a:endParaRPr lang="zh-CN"/>
        </a:p>
      </c:txPr>
    </c:legend>
    <c:plotVisOnly val="1"/>
    <c:dispBlanksAs val="gap"/>
    <c:showDLblsOverMax val="0"/>
  </c:chart>
  <c:spPr>
    <a:noFill/>
    <a:ln>
      <a:noFill/>
    </a:ln>
    <a:effectLst/>
  </c:spPr>
  <c:txPr>
    <a:bodyPr/>
    <a:lstStyle/>
    <a:p>
      <a:pPr>
        <a:defRPr>
          <a:latin typeface="+mn-lt"/>
          <a:ea typeface="+mn-ea"/>
          <a:cs typeface="+mn-ea"/>
          <a:sym typeface="+mn-lt"/>
        </a:defRPr>
      </a:pPr>
      <a:endParaRPr lang="zh-CN"/>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vert="horz"/>
        <a:lstStyle/>
        <a:p>
          <a:pPr>
            <a:defRPr/>
          </a:pPr>
          <a:endParaRPr lang="zh-CN"/>
        </a:p>
      </c:txPr>
    </c:title>
    <c:autoTitleDeleted val="0"/>
    <c:plotArea>
      <c:layout/>
      <c:doughnutChart>
        <c:varyColors val="1"/>
        <c:ser>
          <c:idx val="0"/>
          <c:order val="0"/>
          <c:tx>
            <c:strRef>
              <c:f>Sheet1!$B$1</c:f>
              <c:strCache>
                <c:ptCount val="1"/>
                <c:pt idx="0">
                  <c:v>比例</c:v>
                </c:pt>
              </c:strCache>
            </c:strRef>
          </c:tx>
          <c:dPt>
            <c:idx val="0"/>
            <c:bubble3D val="0"/>
            <c:spPr>
              <a:solidFill>
                <a:schemeClr val="accent1"/>
              </a:solidFill>
              <a:ln w="18992">
                <a:solidFill>
                  <a:schemeClr val="lt1"/>
                </a:solidFill>
              </a:ln>
              <a:effectLst/>
            </c:spPr>
          </c:dPt>
          <c:dPt>
            <c:idx val="1"/>
            <c:bubble3D val="0"/>
            <c:spPr>
              <a:solidFill>
                <a:schemeClr val="accent2"/>
              </a:solidFill>
              <a:ln w="18992">
                <a:solidFill>
                  <a:schemeClr val="lt1"/>
                </a:solidFill>
              </a:ln>
              <a:effectLst/>
            </c:spPr>
          </c:dPt>
          <c:dLbls>
            <c:spPr>
              <a:noFill/>
              <a:ln>
                <a:noFill/>
              </a:ln>
              <a:effectLst/>
            </c:spPr>
            <c:txPr>
              <a:bodyPr rot="0" vert="horz"/>
              <a:lstStyle/>
              <a:p>
                <a:pPr>
                  <a:defRPr/>
                </a:pPr>
                <a:endParaRPr lang="zh-CN"/>
              </a:p>
            </c:txPr>
            <c:showLegendKey val="0"/>
            <c:showVal val="0"/>
            <c:showCatName val="0"/>
            <c:showSerName val="0"/>
            <c:showPercent val="1"/>
            <c:showBubbleSize val="0"/>
            <c:showLeaderLines val="0"/>
            <c:extLst>
              <c:ext xmlns:c15="http://schemas.microsoft.com/office/drawing/2012/chart" uri="{CE6537A1-D6FC-4f65-9D91-7224C49458BB}">
                <c15:layout/>
              </c:ext>
            </c:extLst>
          </c:dLbls>
          <c:cat>
            <c:strRef>
              <c:f>Sheet1!$A$2:$A$3</c:f>
              <c:strCache>
                <c:ptCount val="2"/>
                <c:pt idx="0">
                  <c:v>人群1</c:v>
                </c:pt>
                <c:pt idx="1">
                  <c:v>人群2</c:v>
                </c:pt>
              </c:strCache>
            </c:strRef>
          </c:cat>
          <c:val>
            <c:numRef>
              <c:f>Sheet1!$B$2:$B$3</c:f>
              <c:numCache>
                <c:formatCode>0%</c:formatCode>
                <c:ptCount val="2"/>
                <c:pt idx="0">
                  <c:v>0.87</c:v>
                </c:pt>
                <c:pt idx="1">
                  <c:v>0.13</c:v>
                </c:pt>
              </c:numCache>
            </c:numRef>
          </c:val>
        </c:ser>
        <c:dLbls>
          <c:showLegendKey val="0"/>
          <c:showVal val="0"/>
          <c:showCatName val="0"/>
          <c:showSerName val="0"/>
          <c:showPercent val="0"/>
          <c:showBubbleSize val="0"/>
          <c:showLeaderLines val="0"/>
        </c:dLbls>
        <c:firstSliceAng val="0"/>
        <c:holeSize val="50"/>
      </c:doughnutChart>
      <c:spPr>
        <a:noFill/>
        <a:ln w="25322">
          <a:noFill/>
        </a:ln>
      </c:spPr>
    </c:plotArea>
    <c:legend>
      <c:legendPos val="r"/>
      <c:layout>
        <c:manualLayout>
          <c:xMode val="edge"/>
          <c:yMode val="edge"/>
          <c:x val="5.8741476410926023E-2"/>
          <c:y val="9.9318919880777623E-2"/>
          <c:w val="0.16514725860272492"/>
          <c:h val="0.34850304728858045"/>
        </c:manualLayout>
      </c:layout>
      <c:overlay val="0"/>
      <c:spPr>
        <a:noFill/>
        <a:ln>
          <a:noFill/>
        </a:ln>
        <a:effectLst/>
      </c:spPr>
      <c:txPr>
        <a:bodyPr rot="0" vert="horz"/>
        <a:lstStyle/>
        <a:p>
          <a:pPr>
            <a:defRPr/>
          </a:pPr>
          <a:endParaRPr lang="zh-CN"/>
        </a:p>
      </c:txPr>
    </c:legend>
    <c:plotVisOnly val="1"/>
    <c:dispBlanksAs val="gap"/>
    <c:showDLblsOverMax val="0"/>
  </c:chart>
  <c:spPr>
    <a:noFill/>
    <a:ln>
      <a:noFill/>
    </a:ln>
    <a:effectLst/>
  </c:spPr>
  <c:txPr>
    <a:bodyPr/>
    <a:lstStyle/>
    <a:p>
      <a:pPr>
        <a:defRPr>
          <a:latin typeface="+mn-lt"/>
          <a:ea typeface="+mn-ea"/>
          <a:cs typeface="+mn-ea"/>
          <a:sym typeface="+mn-lt"/>
        </a:defRPr>
      </a:pPr>
      <a:endParaRPr lang="zh-CN"/>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0.49654</cdr:x>
      <cdr:y>0.65213</cdr:y>
    </cdr:from>
    <cdr:to>
      <cdr:x>0.76103</cdr:x>
      <cdr:y>0.65213</cdr:y>
    </cdr:to>
    <cdr:cxnSp macro="">
      <cdr:nvCxnSpPr>
        <cdr:cNvPr id="3" name="直接连接符 2"/>
        <cdr:cNvCxnSpPr/>
      </cdr:nvCxnSpPr>
      <cdr:spPr>
        <a:xfrm xmlns:a="http://schemas.openxmlformats.org/drawingml/2006/main">
          <a:off x="1872208" y="1466223"/>
          <a:ext cx="999746" cy="0"/>
        </a:xfrm>
        <a:prstGeom xmlns:a="http://schemas.openxmlformats.org/drawingml/2006/main" prst="line">
          <a:avLst/>
        </a:prstGeom>
        <a:ln xmlns:a="http://schemas.openxmlformats.org/drawingml/2006/main">
          <a:solidFill>
            <a:srgbClr val="ED7D3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0.436</cdr:x>
      <cdr:y>0.31187</cdr:y>
    </cdr:from>
    <cdr:to>
      <cdr:x>0.62343</cdr:x>
      <cdr:y>0.31187</cdr:y>
    </cdr:to>
    <cdr:cxnSp macro="">
      <cdr:nvCxnSpPr>
        <cdr:cNvPr id="4" name="直接连接符 3"/>
        <cdr:cNvCxnSpPr/>
      </cdr:nvCxnSpPr>
      <cdr:spPr>
        <a:xfrm xmlns:a="http://schemas.openxmlformats.org/drawingml/2006/main">
          <a:off x="1646185" y="716184"/>
          <a:ext cx="701868" cy="0"/>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0.53767</cdr:x>
      <cdr:y>0.65213</cdr:y>
    </cdr:from>
    <cdr:to>
      <cdr:x>0.80141</cdr:x>
      <cdr:y>0.65213</cdr:y>
    </cdr:to>
    <cdr:cxnSp macro="">
      <cdr:nvCxnSpPr>
        <cdr:cNvPr id="3" name="直接连接符 2"/>
        <cdr:cNvCxnSpPr/>
      </cdr:nvCxnSpPr>
      <cdr:spPr>
        <a:xfrm xmlns:a="http://schemas.openxmlformats.org/drawingml/2006/main">
          <a:off x="2025784" y="1466223"/>
          <a:ext cx="999772" cy="0"/>
        </a:xfrm>
        <a:prstGeom xmlns:a="http://schemas.openxmlformats.org/drawingml/2006/main" prst="line">
          <a:avLst/>
        </a:prstGeom>
        <a:ln xmlns:a="http://schemas.openxmlformats.org/drawingml/2006/main">
          <a:solidFill>
            <a:srgbClr val="ED7D3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3.xml><?xml version="1.0" encoding="utf-8"?>
<c:userShapes xmlns:c="http://schemas.openxmlformats.org/drawingml/2006/chart">
  <cdr:relSizeAnchor xmlns:cdr="http://schemas.openxmlformats.org/drawingml/2006/chartDrawing">
    <cdr:from>
      <cdr:x>0.53767</cdr:x>
      <cdr:y>0.65213</cdr:y>
    </cdr:from>
    <cdr:to>
      <cdr:x>0.80141</cdr:x>
      <cdr:y>0.65213</cdr:y>
    </cdr:to>
    <cdr:cxnSp macro="">
      <cdr:nvCxnSpPr>
        <cdr:cNvPr id="3" name="直接连接符 2"/>
        <cdr:cNvCxnSpPr/>
      </cdr:nvCxnSpPr>
      <cdr:spPr>
        <a:xfrm xmlns:a="http://schemas.openxmlformats.org/drawingml/2006/main">
          <a:off x="2025784" y="1466223"/>
          <a:ext cx="999772" cy="0"/>
        </a:xfrm>
        <a:prstGeom xmlns:a="http://schemas.openxmlformats.org/drawingml/2006/main" prst="line">
          <a:avLst/>
        </a:prstGeom>
        <a:ln xmlns:a="http://schemas.openxmlformats.org/drawingml/2006/main">
          <a:solidFill>
            <a:srgbClr val="ED7D3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lstStyle>
            <a:lvl1pPr algn="l" eaLnBrk="0" fontAlgn="auto" hangingPunct="0">
              <a:spcBef>
                <a:spcPts val="0"/>
              </a:spcBef>
              <a:spcAft>
                <a:spcPts val="0"/>
              </a:spcAft>
              <a:defRPr sz="1200">
                <a:latin typeface="+mn-lt"/>
                <a:ea typeface="黑体" panose="02010609060101010101" pitchFamily="49" charset="-122"/>
              </a:defRPr>
            </a:lvl1pPr>
          </a:lstStyle>
          <a:p>
            <a:pPr>
              <a:defRPr/>
            </a:pPr>
            <a:endParaRPr lang="zh-CN" altLang="en-US"/>
          </a:p>
        </p:txBody>
      </p:sp>
      <p:sp>
        <p:nvSpPr>
          <p:cNvPr id="76803" name="Rectangle 3"/>
          <p:cNvSpPr>
            <a:spLocks noGrp="1" noChangeArrowheads="1"/>
          </p:cNvSpPr>
          <p:nvPr>
            <p:ph type="dt" sz="quarter"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lstStyle>
            <a:lvl1pPr algn="r" eaLnBrk="0" fontAlgn="auto" hangingPunct="0">
              <a:spcBef>
                <a:spcPts val="0"/>
              </a:spcBef>
              <a:spcAft>
                <a:spcPts val="0"/>
              </a:spcAft>
              <a:defRPr sz="1200">
                <a:latin typeface="+mn-lt"/>
                <a:ea typeface="黑体" panose="02010609060101010101" pitchFamily="49" charset="-122"/>
              </a:defRPr>
            </a:lvl1pPr>
          </a:lstStyle>
          <a:p>
            <a:pPr>
              <a:defRPr/>
            </a:pPr>
            <a:endParaRPr lang="en-US" altLang="zh-CN"/>
          </a:p>
        </p:txBody>
      </p:sp>
      <p:sp>
        <p:nvSpPr>
          <p:cNvPr id="76804" name="Rectangle 4"/>
          <p:cNvSpPr>
            <a:spLocks noGrp="1" noChangeArrowheads="1"/>
          </p:cNvSpPr>
          <p:nvPr>
            <p:ph type="ftr" sz="quarter" idx="2"/>
          </p:nvPr>
        </p:nvSpPr>
        <p:spPr bwMode="auto">
          <a:xfrm>
            <a:off x="0" y="8685213"/>
            <a:ext cx="2971800" cy="457200"/>
          </a:xfrm>
          <a:prstGeom prst="rect">
            <a:avLst/>
          </a:prstGeom>
          <a:noFill/>
          <a:ln>
            <a:noFill/>
          </a:ln>
          <a:effectLst/>
        </p:spPr>
        <p:txBody>
          <a:bodyPr vert="horz" wrap="square" lIns="91440" tIns="45720" rIns="91440" bIns="45720" numCol="1" anchor="b" anchorCtr="0" compatLnSpc="1"/>
          <a:lstStyle>
            <a:lvl1pPr algn="l" eaLnBrk="0" fontAlgn="auto" hangingPunct="0">
              <a:spcBef>
                <a:spcPts val="0"/>
              </a:spcBef>
              <a:spcAft>
                <a:spcPts val="0"/>
              </a:spcAft>
              <a:defRPr sz="1200">
                <a:latin typeface="+mn-lt"/>
                <a:ea typeface="黑体" panose="02010609060101010101" pitchFamily="49" charset="-122"/>
              </a:defRPr>
            </a:lvl1pPr>
          </a:lstStyle>
          <a:p>
            <a:pPr>
              <a:defRPr/>
            </a:pPr>
            <a:endParaRPr lang="en-US" altLang="zh-CN"/>
          </a:p>
        </p:txBody>
      </p:sp>
      <p:sp>
        <p:nvSpPr>
          <p:cNvPr id="76805" name="Rectangle 5"/>
          <p:cNvSpPr>
            <a:spLocks noGrp="1" noChangeArrowheads="1"/>
          </p:cNvSpPr>
          <p:nvPr>
            <p:ph type="sldNum" sz="quarter" idx="3"/>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a:solidFill>
                  <a:srgbClr val="898989"/>
                </a:solidFill>
              </a:defRPr>
            </a:lvl1pPr>
          </a:lstStyle>
          <a:p>
            <a:fld id="{3CE22469-DDEA-44FD-BAB1-68A79B6386EF}" type="slidenum">
              <a:rPr lang="zh-CN" altLang="en-US"/>
              <a:pPr/>
              <a:t>‹#›</a:t>
            </a:fld>
            <a:endParaRPr lang="zh-CN" altLang="en-US"/>
          </a:p>
        </p:txBody>
      </p:sp>
    </p:spTree>
    <p:extLst>
      <p:ext uri="{BB962C8B-B14F-4D97-AF65-F5344CB8AC3E}">
        <p14:creationId xmlns:p14="http://schemas.microsoft.com/office/powerpoint/2010/main" val="12157703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70213" cy="457200"/>
          </a:xfrm>
          <a:prstGeom prst="rect">
            <a:avLst/>
          </a:prstGeom>
          <a:noFill/>
          <a:ln>
            <a:noFill/>
          </a:ln>
        </p:spPr>
        <p:txBody>
          <a:bodyPr vert="horz" wrap="square" lIns="91440" tIns="45720" rIns="91440" bIns="45720" numCol="1" anchor="t" anchorCtr="0" compatLnSpc="1"/>
          <a:lstStyle>
            <a:lvl1pPr algn="l" eaLnBrk="1" fontAlgn="auto" hangingPunct="1">
              <a:spcBef>
                <a:spcPct val="0"/>
              </a:spcBef>
              <a:spcAft>
                <a:spcPts val="0"/>
              </a:spcAft>
              <a:defRPr sz="1200" b="0">
                <a:solidFill>
                  <a:schemeClr val="tx1"/>
                </a:solidFill>
                <a:latin typeface="+mn-lt"/>
                <a:ea typeface="宋体" panose="02010600030101010101" pitchFamily="2" charset="-122"/>
              </a:defRPr>
            </a:lvl1pPr>
          </a:lstStyle>
          <a:p>
            <a:pPr>
              <a:defRPr/>
            </a:pPr>
            <a:endParaRPr lang="zh-CN" altLang="en-US"/>
          </a:p>
        </p:txBody>
      </p:sp>
      <p:sp>
        <p:nvSpPr>
          <p:cNvPr id="9219" name="Rectangle 3"/>
          <p:cNvSpPr>
            <a:spLocks noGrp="1" noChangeArrowheads="1"/>
          </p:cNvSpPr>
          <p:nvPr>
            <p:ph type="dt" idx="1"/>
          </p:nvPr>
        </p:nvSpPr>
        <p:spPr bwMode="auto">
          <a:xfrm>
            <a:off x="3883025" y="0"/>
            <a:ext cx="2973388" cy="457200"/>
          </a:xfrm>
          <a:prstGeom prst="rect">
            <a:avLst/>
          </a:prstGeom>
          <a:noFill/>
          <a:ln>
            <a:noFill/>
          </a:ln>
        </p:spPr>
        <p:txBody>
          <a:bodyPr vert="horz" wrap="square" lIns="91440" tIns="45720" rIns="91440" bIns="45720" numCol="1" anchor="t" anchorCtr="0" compatLnSpc="1"/>
          <a:lstStyle>
            <a:lvl1pPr algn="r" eaLnBrk="1" fontAlgn="auto" hangingPunct="1">
              <a:spcBef>
                <a:spcPct val="0"/>
              </a:spcBef>
              <a:spcAft>
                <a:spcPts val="0"/>
              </a:spcAft>
              <a:defRPr sz="1200" b="0">
                <a:solidFill>
                  <a:schemeClr val="tx1"/>
                </a:solidFill>
                <a:latin typeface="+mn-lt"/>
                <a:ea typeface="宋体" panose="02010600030101010101" pitchFamily="2" charset="-122"/>
              </a:defRPr>
            </a:lvl1pPr>
          </a:lstStyle>
          <a:p>
            <a:pPr>
              <a:defRPr/>
            </a:pPr>
            <a:endParaRPr lang="en-US"/>
          </a:p>
        </p:txBody>
      </p:sp>
      <p:sp>
        <p:nvSpPr>
          <p:cNvPr id="13316" name="Rectangle 4"/>
          <p:cNvSpPr>
            <a:spLocks noGrp="1" noRot="1" noChangeAspect="1" noChangeArrowheads="1"/>
          </p:cNvSpPr>
          <p:nvPr>
            <p:ph type="sldImg" idx="4294967295"/>
          </p:nvPr>
        </p:nvSpPr>
        <p:spPr bwMode="auto">
          <a:xfrm>
            <a:off x="381000" y="685800"/>
            <a:ext cx="6096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9221" name="Rectangle 5"/>
          <p:cNvSpPr>
            <a:spLocks noGrp="1" noRot="1" noChangeArrowheads="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ctr" anchorCtr="0" compatLnSpc="1"/>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9222" name="Rectangle 6"/>
          <p:cNvSpPr>
            <a:spLocks noGrp="1" noChangeArrowheads="1"/>
          </p:cNvSpPr>
          <p:nvPr>
            <p:ph type="ftr" sz="quarter" idx="4"/>
          </p:nvPr>
        </p:nvSpPr>
        <p:spPr bwMode="auto">
          <a:xfrm>
            <a:off x="0" y="8685213"/>
            <a:ext cx="2970213" cy="457200"/>
          </a:xfrm>
          <a:prstGeom prst="rect">
            <a:avLst/>
          </a:prstGeom>
          <a:noFill/>
          <a:ln>
            <a:noFill/>
          </a:ln>
        </p:spPr>
        <p:txBody>
          <a:bodyPr vert="horz" wrap="square" lIns="91440" tIns="45720" rIns="91440" bIns="45720" numCol="1" anchor="b" anchorCtr="0" compatLnSpc="1"/>
          <a:lstStyle>
            <a:lvl1pPr algn="l" eaLnBrk="1" fontAlgn="auto" hangingPunct="1">
              <a:spcBef>
                <a:spcPct val="0"/>
              </a:spcBef>
              <a:spcAft>
                <a:spcPts val="0"/>
              </a:spcAft>
              <a:defRPr sz="1200" b="0">
                <a:solidFill>
                  <a:schemeClr val="tx1"/>
                </a:solidFill>
                <a:latin typeface="+mn-lt"/>
                <a:ea typeface="宋体" panose="02010600030101010101" pitchFamily="2" charset="-122"/>
              </a:defRPr>
            </a:lvl1pPr>
          </a:lstStyle>
          <a:p>
            <a:pPr>
              <a:defRPr/>
            </a:pPr>
            <a:endParaRPr lang="en-US"/>
          </a:p>
        </p:txBody>
      </p:sp>
      <p:sp>
        <p:nvSpPr>
          <p:cNvPr id="9223" name="Rectangle 7"/>
          <p:cNvSpPr>
            <a:spLocks noGrp="1" noChangeArrowheads="1"/>
          </p:cNvSpPr>
          <p:nvPr>
            <p:ph type="sldNum" sz="quarter" idx="5"/>
          </p:nvPr>
        </p:nvSpPr>
        <p:spPr bwMode="auto">
          <a:xfrm>
            <a:off x="3883025" y="8685213"/>
            <a:ext cx="2973388" cy="457200"/>
          </a:xfrm>
          <a:prstGeom prst="rect">
            <a:avLst/>
          </a:prstGeom>
          <a:noFill/>
          <a:ln>
            <a:noFill/>
          </a:ln>
        </p:spPr>
        <p:txBody>
          <a:bodyPr vert="horz" wrap="square" lIns="91440" tIns="45720" rIns="91440" bIns="45720" numCol="1" anchor="b" anchorCtr="0" compatLnSpc="1">
            <a:prstTxWarp prst="textNoShape">
              <a:avLst/>
            </a:prstTxWarp>
          </a:bodyPr>
          <a:lstStyle>
            <a:lvl1pPr algn="r" eaLnBrk="1" hangingPunct="1">
              <a:defRPr sz="1200"/>
            </a:lvl1pPr>
          </a:lstStyle>
          <a:p>
            <a:fld id="{9751913E-695D-4BA8-AC8E-5ABD9A1F6262}" type="slidenum">
              <a:rPr lang="zh-CN" altLang="en-US"/>
              <a:pPr/>
              <a:t>‹#›</a:t>
            </a:fld>
            <a:endParaRPr lang="zh-CN" altLang="en-US"/>
          </a:p>
        </p:txBody>
      </p:sp>
    </p:spTree>
    <p:extLst>
      <p:ext uri="{BB962C8B-B14F-4D97-AF65-F5344CB8AC3E}">
        <p14:creationId xmlns:p14="http://schemas.microsoft.com/office/powerpoint/2010/main" val="251357632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幻灯片图像占位符 1"/>
          <p:cNvSpPr>
            <a:spLocks noGrp="1" noRot="1" noChangeAspect="1" noChangeArrowheads="1" noTextEdit="1"/>
          </p:cNvSpPr>
          <p:nvPr>
            <p:ph type="sldImg"/>
          </p:nvPr>
        </p:nvSpPr>
        <p:spPr/>
      </p:sp>
      <p:sp>
        <p:nvSpPr>
          <p:cNvPr id="16387" name="备注占位符 2"/>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endParaRPr lang="zh-CN" altLang="en-US" smtClean="0"/>
          </a:p>
        </p:txBody>
      </p:sp>
      <p:sp>
        <p:nvSpPr>
          <p:cNvPr id="4" name="灯片编号占位符 3"/>
          <p:cNvSpPr>
            <a:spLocks noGrp="1"/>
          </p:cNvSpPr>
          <p:nvPr>
            <p:ph type="sldNum" sz="quarter" idx="5"/>
          </p:nvPr>
        </p:nvSpPr>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fld id="{86E8E1D1-B1CD-4DE6-8427-8F0C017254EF}" type="slidenum">
              <a:rPr lang="zh-CN" altLang="en-US"/>
              <a:pPr/>
              <a:t>1</a:t>
            </a:fld>
            <a:endParaRPr lang="zh-CN" altLang="en-US"/>
          </a:p>
        </p:txBody>
      </p:sp>
    </p:spTree>
    <p:extLst>
      <p:ext uri="{BB962C8B-B14F-4D97-AF65-F5344CB8AC3E}">
        <p14:creationId xmlns:p14="http://schemas.microsoft.com/office/powerpoint/2010/main" val="11818864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幻灯片图像占位符 1"/>
          <p:cNvSpPr>
            <a:spLocks noGrp="1" noRot="1" noChangeAspect="1" noChangeArrowheads="1" noTextEdit="1"/>
          </p:cNvSpPr>
          <p:nvPr>
            <p:ph type="sldImg"/>
          </p:nvPr>
        </p:nvSpPr>
        <p:spPr/>
      </p:sp>
      <p:sp>
        <p:nvSpPr>
          <p:cNvPr id="34819" name="备注占位符 2"/>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endParaRPr lang="zh-CN" altLang="en-US" smtClean="0"/>
          </a:p>
        </p:txBody>
      </p:sp>
      <p:sp>
        <p:nvSpPr>
          <p:cNvPr id="4" name="灯片编号占位符 3"/>
          <p:cNvSpPr>
            <a:spLocks noGrp="1"/>
          </p:cNvSpPr>
          <p:nvPr>
            <p:ph type="sldNum" sz="quarter" idx="5"/>
          </p:nvPr>
        </p:nvSpPr>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fld id="{66569A75-17CB-4DE2-9741-F70F1019CA0A}" type="slidenum">
              <a:rPr lang="zh-CN" altLang="en-US"/>
              <a:pPr/>
              <a:t>10</a:t>
            </a:fld>
            <a:endParaRPr lang="zh-CN" altLang="en-US"/>
          </a:p>
        </p:txBody>
      </p:sp>
    </p:spTree>
    <p:extLst>
      <p:ext uri="{BB962C8B-B14F-4D97-AF65-F5344CB8AC3E}">
        <p14:creationId xmlns:p14="http://schemas.microsoft.com/office/powerpoint/2010/main" val="21898859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幻灯片图像占位符 1"/>
          <p:cNvSpPr>
            <a:spLocks noGrp="1" noRot="1" noChangeAspect="1" noChangeArrowheads="1" noTextEdit="1"/>
          </p:cNvSpPr>
          <p:nvPr>
            <p:ph type="sldImg"/>
          </p:nvPr>
        </p:nvSpPr>
        <p:spPr/>
      </p:sp>
      <p:sp>
        <p:nvSpPr>
          <p:cNvPr id="36867" name="备注占位符 2"/>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endParaRPr lang="zh-CN" altLang="en-US" smtClean="0"/>
          </a:p>
        </p:txBody>
      </p:sp>
      <p:sp>
        <p:nvSpPr>
          <p:cNvPr id="4" name="灯片编号占位符 3"/>
          <p:cNvSpPr>
            <a:spLocks noGrp="1"/>
          </p:cNvSpPr>
          <p:nvPr>
            <p:ph type="sldNum" sz="quarter" idx="5"/>
          </p:nvPr>
        </p:nvSpPr>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fld id="{433442CC-5437-4921-BC0F-6E367BEA22F7}" type="slidenum">
              <a:rPr lang="zh-CN" altLang="en-US"/>
              <a:pPr/>
              <a:t>11</a:t>
            </a:fld>
            <a:endParaRPr lang="zh-CN" altLang="en-US"/>
          </a:p>
        </p:txBody>
      </p:sp>
    </p:spTree>
    <p:extLst>
      <p:ext uri="{BB962C8B-B14F-4D97-AF65-F5344CB8AC3E}">
        <p14:creationId xmlns:p14="http://schemas.microsoft.com/office/powerpoint/2010/main" val="22806615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幻灯片图像占位符 1"/>
          <p:cNvSpPr>
            <a:spLocks noGrp="1" noRot="1" noChangeAspect="1" noChangeArrowheads="1" noTextEdit="1"/>
          </p:cNvSpPr>
          <p:nvPr>
            <p:ph type="sldImg"/>
          </p:nvPr>
        </p:nvSpPr>
        <p:spPr/>
      </p:sp>
      <p:sp>
        <p:nvSpPr>
          <p:cNvPr id="38915" name="备注占位符 2"/>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endParaRPr lang="zh-CN" altLang="en-US" smtClean="0"/>
          </a:p>
        </p:txBody>
      </p:sp>
      <p:sp>
        <p:nvSpPr>
          <p:cNvPr id="4" name="灯片编号占位符 3"/>
          <p:cNvSpPr>
            <a:spLocks noGrp="1"/>
          </p:cNvSpPr>
          <p:nvPr>
            <p:ph type="sldNum" sz="quarter" idx="5"/>
          </p:nvPr>
        </p:nvSpPr>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fld id="{59970475-4E0C-49A2-AE77-172D43B0782C}" type="slidenum">
              <a:rPr lang="zh-CN" altLang="en-US"/>
              <a:pPr/>
              <a:t>12</a:t>
            </a:fld>
            <a:endParaRPr lang="zh-CN" altLang="en-US"/>
          </a:p>
        </p:txBody>
      </p:sp>
    </p:spTree>
    <p:extLst>
      <p:ext uri="{BB962C8B-B14F-4D97-AF65-F5344CB8AC3E}">
        <p14:creationId xmlns:p14="http://schemas.microsoft.com/office/powerpoint/2010/main" val="9229246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幻灯片图像占位符 1"/>
          <p:cNvSpPr>
            <a:spLocks noGrp="1" noRot="1" noChangeAspect="1" noChangeArrowheads="1" noTextEdit="1"/>
          </p:cNvSpPr>
          <p:nvPr>
            <p:ph type="sldImg"/>
          </p:nvPr>
        </p:nvSpPr>
        <p:spPr/>
      </p:sp>
      <p:sp>
        <p:nvSpPr>
          <p:cNvPr id="40963" name="备注占位符 2"/>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endParaRPr lang="zh-CN" altLang="en-US" smtClean="0"/>
          </a:p>
        </p:txBody>
      </p:sp>
      <p:sp>
        <p:nvSpPr>
          <p:cNvPr id="4" name="灯片编号占位符 3"/>
          <p:cNvSpPr>
            <a:spLocks noGrp="1"/>
          </p:cNvSpPr>
          <p:nvPr>
            <p:ph type="sldNum" sz="quarter" idx="5"/>
          </p:nvPr>
        </p:nvSpPr>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fld id="{22C16741-CDCA-4F30-8F22-2C22E8CC5012}" type="slidenum">
              <a:rPr lang="zh-CN" altLang="en-US"/>
              <a:pPr/>
              <a:t>13</a:t>
            </a:fld>
            <a:endParaRPr lang="zh-CN" altLang="en-US"/>
          </a:p>
        </p:txBody>
      </p:sp>
    </p:spTree>
    <p:extLst>
      <p:ext uri="{BB962C8B-B14F-4D97-AF65-F5344CB8AC3E}">
        <p14:creationId xmlns:p14="http://schemas.microsoft.com/office/powerpoint/2010/main" val="1079228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幻灯片图像占位符 1"/>
          <p:cNvSpPr>
            <a:spLocks noGrp="1" noRot="1" noChangeAspect="1" noChangeArrowheads="1" noTextEdit="1"/>
          </p:cNvSpPr>
          <p:nvPr>
            <p:ph type="sldImg"/>
          </p:nvPr>
        </p:nvSpPr>
        <p:spPr/>
      </p:sp>
      <p:sp>
        <p:nvSpPr>
          <p:cNvPr id="43011" name="备注占位符 2"/>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endParaRPr lang="zh-CN" altLang="en-US" smtClean="0"/>
          </a:p>
        </p:txBody>
      </p:sp>
      <p:sp>
        <p:nvSpPr>
          <p:cNvPr id="4" name="灯片编号占位符 3"/>
          <p:cNvSpPr>
            <a:spLocks noGrp="1"/>
          </p:cNvSpPr>
          <p:nvPr>
            <p:ph type="sldNum" sz="quarter" idx="5"/>
          </p:nvPr>
        </p:nvSpPr>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fld id="{2B63C55B-AED0-4E8C-938C-01BAF2D7AEAA}" type="slidenum">
              <a:rPr lang="zh-CN" altLang="en-US"/>
              <a:pPr/>
              <a:t>14</a:t>
            </a:fld>
            <a:endParaRPr lang="zh-CN" altLang="en-US"/>
          </a:p>
        </p:txBody>
      </p:sp>
    </p:spTree>
    <p:extLst>
      <p:ext uri="{BB962C8B-B14F-4D97-AF65-F5344CB8AC3E}">
        <p14:creationId xmlns:p14="http://schemas.microsoft.com/office/powerpoint/2010/main" val="19734975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幻灯片图像占位符 1"/>
          <p:cNvSpPr>
            <a:spLocks noGrp="1" noRot="1" noChangeAspect="1" noChangeArrowheads="1" noTextEdit="1"/>
          </p:cNvSpPr>
          <p:nvPr>
            <p:ph type="sldImg"/>
          </p:nvPr>
        </p:nvSpPr>
        <p:spPr/>
      </p:sp>
      <p:sp>
        <p:nvSpPr>
          <p:cNvPr id="45059" name="备注占位符 2"/>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endParaRPr lang="zh-CN" altLang="en-US" smtClean="0"/>
          </a:p>
        </p:txBody>
      </p:sp>
      <p:sp>
        <p:nvSpPr>
          <p:cNvPr id="4" name="灯片编号占位符 3"/>
          <p:cNvSpPr>
            <a:spLocks noGrp="1"/>
          </p:cNvSpPr>
          <p:nvPr>
            <p:ph type="sldNum" sz="quarter" idx="5"/>
          </p:nvPr>
        </p:nvSpPr>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fld id="{72DE872D-1645-40FD-A129-3CCB80BBD9C8}" type="slidenum">
              <a:rPr lang="zh-CN" altLang="en-US"/>
              <a:pPr/>
              <a:t>15</a:t>
            </a:fld>
            <a:endParaRPr lang="zh-CN" altLang="en-US"/>
          </a:p>
        </p:txBody>
      </p:sp>
    </p:spTree>
    <p:extLst>
      <p:ext uri="{BB962C8B-B14F-4D97-AF65-F5344CB8AC3E}">
        <p14:creationId xmlns:p14="http://schemas.microsoft.com/office/powerpoint/2010/main" val="2997601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幻灯片图像占位符 1"/>
          <p:cNvSpPr>
            <a:spLocks noGrp="1" noRot="1" noChangeAspect="1" noChangeArrowheads="1" noTextEdit="1"/>
          </p:cNvSpPr>
          <p:nvPr>
            <p:ph type="sldImg"/>
          </p:nvPr>
        </p:nvSpPr>
        <p:spPr/>
      </p:sp>
      <p:sp>
        <p:nvSpPr>
          <p:cNvPr id="47107" name="备注占位符 2"/>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endParaRPr lang="zh-CN" altLang="en-US" smtClean="0"/>
          </a:p>
        </p:txBody>
      </p:sp>
      <p:sp>
        <p:nvSpPr>
          <p:cNvPr id="4" name="灯片编号占位符 3"/>
          <p:cNvSpPr>
            <a:spLocks noGrp="1"/>
          </p:cNvSpPr>
          <p:nvPr>
            <p:ph type="sldNum" sz="quarter" idx="5"/>
          </p:nvPr>
        </p:nvSpPr>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fld id="{7D4868E4-AD78-42F8-A602-4362891C5E5F}" type="slidenum">
              <a:rPr lang="zh-CN" altLang="en-US"/>
              <a:pPr/>
              <a:t>16</a:t>
            </a:fld>
            <a:endParaRPr lang="zh-CN" altLang="en-US"/>
          </a:p>
        </p:txBody>
      </p:sp>
    </p:spTree>
    <p:extLst>
      <p:ext uri="{BB962C8B-B14F-4D97-AF65-F5344CB8AC3E}">
        <p14:creationId xmlns:p14="http://schemas.microsoft.com/office/powerpoint/2010/main" val="24507869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幻灯片图像占位符 1"/>
          <p:cNvSpPr>
            <a:spLocks noGrp="1" noRot="1" noChangeAspect="1" noChangeArrowheads="1" noTextEdit="1"/>
          </p:cNvSpPr>
          <p:nvPr>
            <p:ph type="sldImg"/>
          </p:nvPr>
        </p:nvSpPr>
        <p:spPr/>
      </p:sp>
      <p:sp>
        <p:nvSpPr>
          <p:cNvPr id="49155" name="备注占位符 2"/>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r>
              <a:rPr lang="en-US" altLang="zh-CN" dirty="0" smtClean="0"/>
              <a:t>https://www.ypppt.com/</a:t>
            </a:r>
            <a:endParaRPr lang="zh-CN" altLang="en-US" dirty="0" smtClean="0"/>
          </a:p>
        </p:txBody>
      </p:sp>
      <p:sp>
        <p:nvSpPr>
          <p:cNvPr id="4" name="灯片编号占位符 3"/>
          <p:cNvSpPr>
            <a:spLocks noGrp="1"/>
          </p:cNvSpPr>
          <p:nvPr>
            <p:ph type="sldNum" sz="quarter" idx="5"/>
          </p:nvPr>
        </p:nvSpPr>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fld id="{128681DA-7CD9-49BE-9F30-7E5348E6D715}" type="slidenum">
              <a:rPr lang="zh-CN" altLang="en-US"/>
              <a:pPr/>
              <a:t>17</a:t>
            </a:fld>
            <a:endParaRPr lang="zh-CN" altLang="en-US"/>
          </a:p>
        </p:txBody>
      </p:sp>
    </p:spTree>
    <p:extLst>
      <p:ext uri="{BB962C8B-B14F-4D97-AF65-F5344CB8AC3E}">
        <p14:creationId xmlns:p14="http://schemas.microsoft.com/office/powerpoint/2010/main" val="41360738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幻灯片图像占位符 1"/>
          <p:cNvSpPr>
            <a:spLocks noGrp="1" noRot="1" noChangeAspect="1" noChangeArrowheads="1" noTextEdit="1"/>
          </p:cNvSpPr>
          <p:nvPr>
            <p:ph type="sldImg"/>
          </p:nvPr>
        </p:nvSpPr>
        <p:spPr/>
      </p:sp>
      <p:sp>
        <p:nvSpPr>
          <p:cNvPr id="51203" name="备注占位符 2"/>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endParaRPr lang="zh-CN" altLang="en-US" smtClean="0"/>
          </a:p>
        </p:txBody>
      </p:sp>
      <p:sp>
        <p:nvSpPr>
          <p:cNvPr id="4" name="灯片编号占位符 3"/>
          <p:cNvSpPr>
            <a:spLocks noGrp="1"/>
          </p:cNvSpPr>
          <p:nvPr>
            <p:ph type="sldNum" sz="quarter" idx="5"/>
          </p:nvPr>
        </p:nvSpPr>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fld id="{15B5E4FB-B6E1-46B6-9133-FAB241B2F194}" type="slidenum">
              <a:rPr lang="zh-CN" altLang="en-US"/>
              <a:pPr/>
              <a:t>18</a:t>
            </a:fld>
            <a:endParaRPr lang="zh-CN" altLang="en-US"/>
          </a:p>
        </p:txBody>
      </p:sp>
    </p:spTree>
    <p:extLst>
      <p:ext uri="{BB962C8B-B14F-4D97-AF65-F5344CB8AC3E}">
        <p14:creationId xmlns:p14="http://schemas.microsoft.com/office/powerpoint/2010/main" val="25815698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幻灯片图像占位符 1"/>
          <p:cNvSpPr>
            <a:spLocks noGrp="1" noRot="1" noChangeAspect="1" noChangeArrowheads="1" noTextEdit="1"/>
          </p:cNvSpPr>
          <p:nvPr>
            <p:ph type="sldImg"/>
          </p:nvPr>
        </p:nvSpPr>
        <p:spPr/>
      </p:sp>
      <p:sp>
        <p:nvSpPr>
          <p:cNvPr id="53251" name="备注占位符 2"/>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endParaRPr lang="zh-CN" altLang="en-US" smtClean="0"/>
          </a:p>
        </p:txBody>
      </p:sp>
      <p:sp>
        <p:nvSpPr>
          <p:cNvPr id="4" name="灯片编号占位符 3"/>
          <p:cNvSpPr>
            <a:spLocks noGrp="1"/>
          </p:cNvSpPr>
          <p:nvPr>
            <p:ph type="sldNum" sz="quarter" idx="5"/>
          </p:nvPr>
        </p:nvSpPr>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fld id="{F061F568-573F-43CE-8D70-5380CF340FD6}" type="slidenum">
              <a:rPr lang="zh-CN" altLang="en-US"/>
              <a:pPr/>
              <a:t>19</a:t>
            </a:fld>
            <a:endParaRPr lang="zh-CN" altLang="en-US"/>
          </a:p>
        </p:txBody>
      </p:sp>
    </p:spTree>
    <p:extLst>
      <p:ext uri="{BB962C8B-B14F-4D97-AF65-F5344CB8AC3E}">
        <p14:creationId xmlns:p14="http://schemas.microsoft.com/office/powerpoint/2010/main" val="5865699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幻灯片图像占位符 1"/>
          <p:cNvSpPr>
            <a:spLocks noGrp="1" noRot="1" noChangeAspect="1" noChangeArrowheads="1" noTextEdit="1"/>
          </p:cNvSpPr>
          <p:nvPr>
            <p:ph type="sldImg"/>
          </p:nvPr>
        </p:nvSpPr>
        <p:spPr/>
      </p:sp>
      <p:sp>
        <p:nvSpPr>
          <p:cNvPr id="18435" name="备注占位符 2"/>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endParaRPr lang="zh-CN" altLang="en-US" smtClean="0"/>
          </a:p>
        </p:txBody>
      </p:sp>
      <p:sp>
        <p:nvSpPr>
          <p:cNvPr id="4" name="灯片编号占位符 3"/>
          <p:cNvSpPr>
            <a:spLocks noGrp="1"/>
          </p:cNvSpPr>
          <p:nvPr>
            <p:ph type="sldNum" sz="quarter" idx="5"/>
          </p:nvPr>
        </p:nvSpPr>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fld id="{F524D176-19E1-443C-9C86-B34C3D1F8DBE}" type="slidenum">
              <a:rPr lang="zh-CN" altLang="en-US"/>
              <a:pPr/>
              <a:t>2</a:t>
            </a:fld>
            <a:endParaRPr lang="zh-CN" altLang="en-US"/>
          </a:p>
        </p:txBody>
      </p:sp>
    </p:spTree>
    <p:extLst>
      <p:ext uri="{BB962C8B-B14F-4D97-AF65-F5344CB8AC3E}">
        <p14:creationId xmlns:p14="http://schemas.microsoft.com/office/powerpoint/2010/main" val="9007315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幻灯片图像占位符 1"/>
          <p:cNvSpPr>
            <a:spLocks noGrp="1" noRot="1" noChangeAspect="1" noChangeArrowheads="1" noTextEdit="1"/>
          </p:cNvSpPr>
          <p:nvPr>
            <p:ph type="sldImg"/>
          </p:nvPr>
        </p:nvSpPr>
        <p:spPr/>
      </p:sp>
      <p:sp>
        <p:nvSpPr>
          <p:cNvPr id="55299" name="备注占位符 2"/>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endParaRPr lang="zh-CN" altLang="en-US" smtClean="0"/>
          </a:p>
        </p:txBody>
      </p:sp>
      <p:sp>
        <p:nvSpPr>
          <p:cNvPr id="4" name="灯片编号占位符 3"/>
          <p:cNvSpPr>
            <a:spLocks noGrp="1"/>
          </p:cNvSpPr>
          <p:nvPr>
            <p:ph type="sldNum" sz="quarter" idx="5"/>
          </p:nvPr>
        </p:nvSpPr>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fld id="{F0E52D21-B2AF-4B40-8E06-6D37EBB3BAE1}" type="slidenum">
              <a:rPr lang="zh-CN" altLang="en-US"/>
              <a:pPr/>
              <a:t>20</a:t>
            </a:fld>
            <a:endParaRPr lang="zh-CN" altLang="en-US"/>
          </a:p>
        </p:txBody>
      </p:sp>
    </p:spTree>
    <p:extLst>
      <p:ext uri="{BB962C8B-B14F-4D97-AF65-F5344CB8AC3E}">
        <p14:creationId xmlns:p14="http://schemas.microsoft.com/office/powerpoint/2010/main" val="32198110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幻灯片图像占位符 1"/>
          <p:cNvSpPr>
            <a:spLocks noGrp="1" noRot="1" noChangeAspect="1" noChangeArrowheads="1" noTextEdit="1"/>
          </p:cNvSpPr>
          <p:nvPr>
            <p:ph type="sldImg"/>
          </p:nvPr>
        </p:nvSpPr>
        <p:spPr/>
      </p:sp>
      <p:sp>
        <p:nvSpPr>
          <p:cNvPr id="57347" name="备注占位符 2"/>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endParaRPr lang="zh-CN" altLang="en-US" smtClean="0"/>
          </a:p>
        </p:txBody>
      </p:sp>
      <p:sp>
        <p:nvSpPr>
          <p:cNvPr id="4" name="灯片编号占位符 3"/>
          <p:cNvSpPr>
            <a:spLocks noGrp="1"/>
          </p:cNvSpPr>
          <p:nvPr>
            <p:ph type="sldNum" sz="quarter" idx="5"/>
          </p:nvPr>
        </p:nvSpPr>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fld id="{E05F7CF8-75F7-4D2B-B2AB-F178A76ED7C0}" type="slidenum">
              <a:rPr lang="zh-CN" altLang="en-US"/>
              <a:pPr/>
              <a:t>21</a:t>
            </a:fld>
            <a:endParaRPr lang="zh-CN" altLang="en-US"/>
          </a:p>
        </p:txBody>
      </p:sp>
    </p:spTree>
    <p:extLst>
      <p:ext uri="{BB962C8B-B14F-4D97-AF65-F5344CB8AC3E}">
        <p14:creationId xmlns:p14="http://schemas.microsoft.com/office/powerpoint/2010/main" val="8752199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幻灯片图像占位符 1"/>
          <p:cNvSpPr>
            <a:spLocks noGrp="1" noRot="1" noChangeAspect="1" noChangeArrowheads="1" noTextEdit="1"/>
          </p:cNvSpPr>
          <p:nvPr>
            <p:ph type="sldImg"/>
          </p:nvPr>
        </p:nvSpPr>
        <p:spPr/>
      </p:sp>
      <p:sp>
        <p:nvSpPr>
          <p:cNvPr id="59395" name="备注占位符 2"/>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endParaRPr lang="zh-CN" altLang="en-US" smtClean="0"/>
          </a:p>
        </p:txBody>
      </p:sp>
      <p:sp>
        <p:nvSpPr>
          <p:cNvPr id="4" name="灯片编号占位符 3"/>
          <p:cNvSpPr>
            <a:spLocks noGrp="1"/>
          </p:cNvSpPr>
          <p:nvPr>
            <p:ph type="sldNum" sz="quarter" idx="5"/>
          </p:nvPr>
        </p:nvSpPr>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fld id="{D82A240C-5CBA-4965-82AE-66538CAF901C}" type="slidenum">
              <a:rPr lang="zh-CN" altLang="en-US"/>
              <a:pPr/>
              <a:t>22</a:t>
            </a:fld>
            <a:endParaRPr lang="zh-CN" altLang="en-US"/>
          </a:p>
        </p:txBody>
      </p:sp>
    </p:spTree>
    <p:extLst>
      <p:ext uri="{BB962C8B-B14F-4D97-AF65-F5344CB8AC3E}">
        <p14:creationId xmlns:p14="http://schemas.microsoft.com/office/powerpoint/2010/main" val="9430285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幻灯片图像占位符 1"/>
          <p:cNvSpPr>
            <a:spLocks noGrp="1" noRot="1" noChangeAspect="1" noChangeArrowheads="1" noTextEdit="1"/>
          </p:cNvSpPr>
          <p:nvPr>
            <p:ph type="sldImg"/>
          </p:nvPr>
        </p:nvSpPr>
        <p:spPr/>
      </p:sp>
      <p:sp>
        <p:nvSpPr>
          <p:cNvPr id="61443" name="备注占位符 2"/>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endParaRPr lang="zh-CN" altLang="en-US" smtClean="0"/>
          </a:p>
        </p:txBody>
      </p:sp>
      <p:sp>
        <p:nvSpPr>
          <p:cNvPr id="4" name="灯片编号占位符 3"/>
          <p:cNvSpPr>
            <a:spLocks noGrp="1"/>
          </p:cNvSpPr>
          <p:nvPr>
            <p:ph type="sldNum" sz="quarter" idx="5"/>
          </p:nvPr>
        </p:nvSpPr>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fld id="{3CDB08C7-7450-427C-A2F2-04DE87AD5B70}" type="slidenum">
              <a:rPr lang="zh-CN" altLang="en-US"/>
              <a:pPr/>
              <a:t>23</a:t>
            </a:fld>
            <a:endParaRPr lang="zh-CN" altLang="en-US"/>
          </a:p>
        </p:txBody>
      </p:sp>
    </p:spTree>
    <p:extLst>
      <p:ext uri="{BB962C8B-B14F-4D97-AF65-F5344CB8AC3E}">
        <p14:creationId xmlns:p14="http://schemas.microsoft.com/office/powerpoint/2010/main" val="1596802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幻灯片图像占位符 1"/>
          <p:cNvSpPr>
            <a:spLocks noGrp="1" noRot="1" noChangeAspect="1" noChangeArrowheads="1" noTextEdit="1"/>
          </p:cNvSpPr>
          <p:nvPr>
            <p:ph type="sldImg"/>
          </p:nvPr>
        </p:nvSpPr>
        <p:spPr/>
      </p:sp>
      <p:sp>
        <p:nvSpPr>
          <p:cNvPr id="63491" name="备注占位符 2"/>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endParaRPr lang="zh-CN" altLang="en-US" smtClean="0"/>
          </a:p>
        </p:txBody>
      </p:sp>
      <p:sp>
        <p:nvSpPr>
          <p:cNvPr id="4" name="灯片编号占位符 3"/>
          <p:cNvSpPr>
            <a:spLocks noGrp="1"/>
          </p:cNvSpPr>
          <p:nvPr>
            <p:ph type="sldNum" sz="quarter" idx="5"/>
          </p:nvPr>
        </p:nvSpPr>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fld id="{167243E6-83C0-4D26-891E-CCA5745635F2}" type="slidenum">
              <a:rPr lang="zh-CN" altLang="en-US"/>
              <a:pPr/>
              <a:t>24</a:t>
            </a:fld>
            <a:endParaRPr lang="zh-CN" altLang="en-US"/>
          </a:p>
        </p:txBody>
      </p:sp>
    </p:spTree>
    <p:extLst>
      <p:ext uri="{BB962C8B-B14F-4D97-AF65-F5344CB8AC3E}">
        <p14:creationId xmlns:p14="http://schemas.microsoft.com/office/powerpoint/2010/main" val="22091678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幻灯片图像占位符 1"/>
          <p:cNvSpPr>
            <a:spLocks noGrp="1" noRot="1" noChangeAspect="1" noChangeArrowheads="1" noTextEdit="1"/>
          </p:cNvSpPr>
          <p:nvPr>
            <p:ph type="sldImg"/>
          </p:nvPr>
        </p:nvSpPr>
        <p:spPr/>
      </p:sp>
      <p:sp>
        <p:nvSpPr>
          <p:cNvPr id="65539" name="备注占位符 2"/>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endParaRPr lang="zh-CN" altLang="en-US" smtClean="0"/>
          </a:p>
        </p:txBody>
      </p:sp>
      <p:sp>
        <p:nvSpPr>
          <p:cNvPr id="4" name="灯片编号占位符 3"/>
          <p:cNvSpPr>
            <a:spLocks noGrp="1"/>
          </p:cNvSpPr>
          <p:nvPr>
            <p:ph type="sldNum" sz="quarter" idx="5"/>
          </p:nvPr>
        </p:nvSpPr>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fld id="{474E132D-B633-4081-AB9E-F63BC9F0369E}" type="slidenum">
              <a:rPr lang="zh-CN" altLang="en-US"/>
              <a:pPr/>
              <a:t>25</a:t>
            </a:fld>
            <a:endParaRPr lang="zh-CN" altLang="en-US"/>
          </a:p>
        </p:txBody>
      </p:sp>
    </p:spTree>
    <p:extLst>
      <p:ext uri="{BB962C8B-B14F-4D97-AF65-F5344CB8AC3E}">
        <p14:creationId xmlns:p14="http://schemas.microsoft.com/office/powerpoint/2010/main" val="15654480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幻灯片图像占位符 1"/>
          <p:cNvSpPr>
            <a:spLocks noGrp="1" noRot="1" noChangeAspect="1" noChangeArrowheads="1" noTextEdit="1"/>
          </p:cNvSpPr>
          <p:nvPr>
            <p:ph type="sldImg"/>
          </p:nvPr>
        </p:nvSpPr>
        <p:spPr/>
      </p:sp>
      <p:sp>
        <p:nvSpPr>
          <p:cNvPr id="67587" name="备注占位符 2"/>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endParaRPr lang="zh-CN" altLang="en-US" smtClean="0"/>
          </a:p>
        </p:txBody>
      </p:sp>
      <p:sp>
        <p:nvSpPr>
          <p:cNvPr id="4" name="灯片编号占位符 3"/>
          <p:cNvSpPr>
            <a:spLocks noGrp="1"/>
          </p:cNvSpPr>
          <p:nvPr>
            <p:ph type="sldNum" sz="quarter" idx="5"/>
          </p:nvPr>
        </p:nvSpPr>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fld id="{12C42621-6905-4F7C-9739-F84BF640591D}" type="slidenum">
              <a:rPr lang="zh-CN" altLang="en-US"/>
              <a:pPr/>
              <a:t>26</a:t>
            </a:fld>
            <a:endParaRPr lang="zh-CN" altLang="en-US"/>
          </a:p>
        </p:txBody>
      </p:sp>
    </p:spTree>
    <p:extLst>
      <p:ext uri="{BB962C8B-B14F-4D97-AF65-F5344CB8AC3E}">
        <p14:creationId xmlns:p14="http://schemas.microsoft.com/office/powerpoint/2010/main" val="1882303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幻灯片图像占位符 1"/>
          <p:cNvSpPr>
            <a:spLocks noGrp="1" noRot="1" noChangeAspect="1" noChangeArrowheads="1" noTextEdit="1"/>
          </p:cNvSpPr>
          <p:nvPr>
            <p:ph type="sldImg"/>
          </p:nvPr>
        </p:nvSpPr>
        <p:spPr/>
      </p:sp>
      <p:sp>
        <p:nvSpPr>
          <p:cNvPr id="69635" name="备注占位符 2"/>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endParaRPr lang="zh-CN" altLang="en-US" smtClean="0"/>
          </a:p>
        </p:txBody>
      </p:sp>
      <p:sp>
        <p:nvSpPr>
          <p:cNvPr id="4" name="灯片编号占位符 3"/>
          <p:cNvSpPr>
            <a:spLocks noGrp="1"/>
          </p:cNvSpPr>
          <p:nvPr>
            <p:ph type="sldNum" sz="quarter" idx="5"/>
          </p:nvPr>
        </p:nvSpPr>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fld id="{52BC3CC9-36E9-49BE-873D-F54600483B47}" type="slidenum">
              <a:rPr lang="zh-CN" altLang="en-US"/>
              <a:pPr/>
              <a:t>27</a:t>
            </a:fld>
            <a:endParaRPr lang="zh-CN" altLang="en-US"/>
          </a:p>
        </p:txBody>
      </p:sp>
    </p:spTree>
    <p:extLst>
      <p:ext uri="{BB962C8B-B14F-4D97-AF65-F5344CB8AC3E}">
        <p14:creationId xmlns:p14="http://schemas.microsoft.com/office/powerpoint/2010/main" val="3223095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幻灯片图像占位符 1"/>
          <p:cNvSpPr>
            <a:spLocks noGrp="1" noRot="1" noChangeAspect="1" noChangeArrowheads="1" noTextEdit="1"/>
          </p:cNvSpPr>
          <p:nvPr>
            <p:ph type="sldImg"/>
          </p:nvPr>
        </p:nvSpPr>
        <p:spPr/>
      </p:sp>
      <p:sp>
        <p:nvSpPr>
          <p:cNvPr id="71683" name="备注占位符 2"/>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endParaRPr lang="zh-CN" altLang="en-US" smtClean="0"/>
          </a:p>
        </p:txBody>
      </p:sp>
      <p:sp>
        <p:nvSpPr>
          <p:cNvPr id="4" name="灯片编号占位符 3"/>
          <p:cNvSpPr>
            <a:spLocks noGrp="1"/>
          </p:cNvSpPr>
          <p:nvPr>
            <p:ph type="sldNum" sz="quarter" idx="5"/>
          </p:nvPr>
        </p:nvSpPr>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fld id="{A0F00767-D642-49FC-BDC2-81CE4FA99F96}" type="slidenum">
              <a:rPr lang="zh-CN" altLang="en-US"/>
              <a:pPr/>
              <a:t>28</a:t>
            </a:fld>
            <a:endParaRPr lang="zh-CN" altLang="en-US"/>
          </a:p>
        </p:txBody>
      </p:sp>
    </p:spTree>
    <p:extLst>
      <p:ext uri="{BB962C8B-B14F-4D97-AF65-F5344CB8AC3E}">
        <p14:creationId xmlns:p14="http://schemas.microsoft.com/office/powerpoint/2010/main" val="24354076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幻灯片图像占位符 1"/>
          <p:cNvSpPr>
            <a:spLocks noGrp="1" noRot="1" noChangeAspect="1" noChangeArrowheads="1" noTextEdit="1"/>
          </p:cNvSpPr>
          <p:nvPr>
            <p:ph type="sldImg"/>
          </p:nvPr>
        </p:nvSpPr>
        <p:spPr/>
      </p:sp>
      <p:sp>
        <p:nvSpPr>
          <p:cNvPr id="73731" name="备注占位符 2"/>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endParaRPr lang="zh-CN" altLang="en-US" smtClean="0"/>
          </a:p>
        </p:txBody>
      </p:sp>
      <p:sp>
        <p:nvSpPr>
          <p:cNvPr id="4" name="灯片编号占位符 3"/>
          <p:cNvSpPr>
            <a:spLocks noGrp="1"/>
          </p:cNvSpPr>
          <p:nvPr>
            <p:ph type="sldNum" sz="quarter" idx="5"/>
          </p:nvPr>
        </p:nvSpPr>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fld id="{A35014AA-2C19-4C95-9FD5-895FCC529093}" type="slidenum">
              <a:rPr lang="zh-CN" altLang="en-US"/>
              <a:pPr/>
              <a:t>29</a:t>
            </a:fld>
            <a:endParaRPr lang="zh-CN" altLang="en-US"/>
          </a:p>
        </p:txBody>
      </p:sp>
    </p:spTree>
    <p:extLst>
      <p:ext uri="{BB962C8B-B14F-4D97-AF65-F5344CB8AC3E}">
        <p14:creationId xmlns:p14="http://schemas.microsoft.com/office/powerpoint/2010/main" val="27983451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幻灯片图像占位符 1"/>
          <p:cNvSpPr>
            <a:spLocks noGrp="1" noRot="1" noChangeAspect="1" noChangeArrowheads="1" noTextEdit="1"/>
          </p:cNvSpPr>
          <p:nvPr>
            <p:ph type="sldImg"/>
          </p:nvPr>
        </p:nvSpPr>
        <p:spPr/>
      </p:sp>
      <p:sp>
        <p:nvSpPr>
          <p:cNvPr id="20483" name="备注占位符 2"/>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endParaRPr lang="zh-CN" altLang="en-US" smtClean="0"/>
          </a:p>
        </p:txBody>
      </p:sp>
      <p:sp>
        <p:nvSpPr>
          <p:cNvPr id="4" name="灯片编号占位符 3"/>
          <p:cNvSpPr>
            <a:spLocks noGrp="1"/>
          </p:cNvSpPr>
          <p:nvPr>
            <p:ph type="sldNum" sz="quarter" idx="5"/>
          </p:nvPr>
        </p:nvSpPr>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fld id="{0478A9A1-1C3C-4B98-B7E3-7FDC98C7E191}" type="slidenum">
              <a:rPr lang="zh-CN" altLang="en-US"/>
              <a:pPr/>
              <a:t>3</a:t>
            </a:fld>
            <a:endParaRPr lang="zh-CN" altLang="en-US"/>
          </a:p>
        </p:txBody>
      </p:sp>
    </p:spTree>
    <p:extLst>
      <p:ext uri="{BB962C8B-B14F-4D97-AF65-F5344CB8AC3E}">
        <p14:creationId xmlns:p14="http://schemas.microsoft.com/office/powerpoint/2010/main" val="349783829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幻灯片图像占位符 1"/>
          <p:cNvSpPr>
            <a:spLocks noGrp="1" noRot="1" noChangeAspect="1" noChangeArrowheads="1" noTextEdit="1"/>
          </p:cNvSpPr>
          <p:nvPr>
            <p:ph type="sldImg"/>
          </p:nvPr>
        </p:nvSpPr>
        <p:spPr/>
      </p:sp>
      <p:sp>
        <p:nvSpPr>
          <p:cNvPr id="75779" name="备注占位符 2"/>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endParaRPr lang="zh-CN" altLang="en-US" smtClean="0"/>
          </a:p>
        </p:txBody>
      </p:sp>
      <p:sp>
        <p:nvSpPr>
          <p:cNvPr id="4" name="灯片编号占位符 3"/>
          <p:cNvSpPr>
            <a:spLocks noGrp="1"/>
          </p:cNvSpPr>
          <p:nvPr>
            <p:ph type="sldNum" sz="quarter" idx="5"/>
          </p:nvPr>
        </p:nvSpPr>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fld id="{285CFA89-B978-4984-B7ED-2D60785DBCC6}" type="slidenum">
              <a:rPr lang="zh-CN" altLang="en-US"/>
              <a:pPr/>
              <a:t>30</a:t>
            </a:fld>
            <a:endParaRPr lang="zh-CN" altLang="en-US"/>
          </a:p>
        </p:txBody>
      </p:sp>
    </p:spTree>
    <p:extLst>
      <p:ext uri="{BB962C8B-B14F-4D97-AF65-F5344CB8AC3E}">
        <p14:creationId xmlns:p14="http://schemas.microsoft.com/office/powerpoint/2010/main" val="58193773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幻灯片图像占位符 1"/>
          <p:cNvSpPr>
            <a:spLocks noGrp="1" noRot="1" noChangeAspect="1" noChangeArrowheads="1" noTextEdit="1"/>
          </p:cNvSpPr>
          <p:nvPr>
            <p:ph type="sldImg"/>
          </p:nvPr>
        </p:nvSpPr>
        <p:spPr/>
      </p:sp>
      <p:sp>
        <p:nvSpPr>
          <p:cNvPr id="77827" name="备注占位符 2"/>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endParaRPr lang="zh-CN" altLang="en-US" smtClean="0"/>
          </a:p>
        </p:txBody>
      </p:sp>
      <p:sp>
        <p:nvSpPr>
          <p:cNvPr id="4" name="灯片编号占位符 3"/>
          <p:cNvSpPr>
            <a:spLocks noGrp="1"/>
          </p:cNvSpPr>
          <p:nvPr>
            <p:ph type="sldNum" sz="quarter" idx="5"/>
          </p:nvPr>
        </p:nvSpPr>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fld id="{82CA87BA-C18E-4784-9830-AA4FE36322FE}" type="slidenum">
              <a:rPr lang="zh-CN" altLang="en-US"/>
              <a:pPr/>
              <a:t>31</a:t>
            </a:fld>
            <a:endParaRPr lang="zh-CN" altLang="en-US"/>
          </a:p>
        </p:txBody>
      </p:sp>
    </p:spTree>
    <p:extLst>
      <p:ext uri="{BB962C8B-B14F-4D97-AF65-F5344CB8AC3E}">
        <p14:creationId xmlns:p14="http://schemas.microsoft.com/office/powerpoint/2010/main" val="83456720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幻灯片图像占位符 1"/>
          <p:cNvSpPr>
            <a:spLocks noGrp="1" noRot="1" noChangeAspect="1" noChangeArrowheads="1" noTextEdit="1"/>
          </p:cNvSpPr>
          <p:nvPr>
            <p:ph type="sldImg"/>
          </p:nvPr>
        </p:nvSpPr>
        <p:spPr/>
      </p:sp>
      <p:sp>
        <p:nvSpPr>
          <p:cNvPr id="79875" name="备注占位符 2"/>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endParaRPr lang="zh-CN" altLang="en-US" smtClean="0"/>
          </a:p>
        </p:txBody>
      </p:sp>
      <p:sp>
        <p:nvSpPr>
          <p:cNvPr id="4" name="灯片编号占位符 3"/>
          <p:cNvSpPr>
            <a:spLocks noGrp="1"/>
          </p:cNvSpPr>
          <p:nvPr>
            <p:ph type="sldNum" sz="quarter" idx="5"/>
          </p:nvPr>
        </p:nvSpPr>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fld id="{5A8F0248-6160-44F3-8702-69C2C1727B96}" type="slidenum">
              <a:rPr lang="zh-CN" altLang="en-US"/>
              <a:pPr/>
              <a:t>32</a:t>
            </a:fld>
            <a:endParaRPr lang="zh-CN" altLang="en-US"/>
          </a:p>
        </p:txBody>
      </p:sp>
    </p:spTree>
    <p:extLst>
      <p:ext uri="{BB962C8B-B14F-4D97-AF65-F5344CB8AC3E}">
        <p14:creationId xmlns:p14="http://schemas.microsoft.com/office/powerpoint/2010/main" val="14966466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幻灯片图像占位符 1"/>
          <p:cNvSpPr>
            <a:spLocks noGrp="1" noRot="1" noChangeAspect="1" noChangeArrowheads="1" noTextEdit="1"/>
          </p:cNvSpPr>
          <p:nvPr>
            <p:ph type="sldImg"/>
          </p:nvPr>
        </p:nvSpPr>
        <p:spPr/>
      </p:sp>
      <p:sp>
        <p:nvSpPr>
          <p:cNvPr id="81923" name="备注占位符 2"/>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endParaRPr lang="zh-CN" altLang="en-US" smtClean="0"/>
          </a:p>
        </p:txBody>
      </p:sp>
      <p:sp>
        <p:nvSpPr>
          <p:cNvPr id="4" name="灯片编号占位符 3"/>
          <p:cNvSpPr>
            <a:spLocks noGrp="1"/>
          </p:cNvSpPr>
          <p:nvPr>
            <p:ph type="sldNum" sz="quarter" idx="5"/>
          </p:nvPr>
        </p:nvSpPr>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fld id="{47CABCC8-5C96-4EB7-927C-FB6D5DADE821}" type="slidenum">
              <a:rPr lang="zh-CN" altLang="en-US"/>
              <a:pPr/>
              <a:t>33</a:t>
            </a:fld>
            <a:endParaRPr lang="zh-CN" altLang="en-US"/>
          </a:p>
        </p:txBody>
      </p:sp>
    </p:spTree>
    <p:extLst>
      <p:ext uri="{BB962C8B-B14F-4D97-AF65-F5344CB8AC3E}">
        <p14:creationId xmlns:p14="http://schemas.microsoft.com/office/powerpoint/2010/main" val="16309899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dirty="0" smtClean="0"/>
              <a:t>模板来自于 优品</a:t>
            </a:r>
            <a:r>
              <a:rPr lang="en-US" altLang="zh-CN" dirty="0" smtClean="0"/>
              <a:t>PPT</a:t>
            </a:r>
            <a:r>
              <a:rPr lang="zh-CN" altLang="en-US" dirty="0" smtClean="0"/>
              <a:t> </a:t>
            </a:r>
            <a:r>
              <a:rPr lang="en-US" altLang="zh-CN" smtClean="0"/>
              <a:t>https://www.ypppt.com/</a:t>
            </a:r>
            <a:endParaRPr lang="zh-CN" altLang="en-US" dirty="0" smtClean="0"/>
          </a:p>
        </p:txBody>
      </p:sp>
      <p:sp>
        <p:nvSpPr>
          <p:cNvPr id="61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E5ED1824-6DB2-4029-B0DF-1D3CDCF11CDA}" type="slidenum">
              <a:rPr lang="zh-CN" altLang="en-US" smtClean="0">
                <a:solidFill>
                  <a:prstClr val="black"/>
                </a:solidFill>
                <a:latin typeface="Calibri" panose="020F0502020204030204" pitchFamily="34" charset="0"/>
                <a:ea typeface="宋体" panose="02010600030101010101" pitchFamily="2" charset="-122"/>
              </a:rPr>
              <a:pPr fontAlgn="base">
                <a:spcBef>
                  <a:spcPct val="0"/>
                </a:spcBef>
                <a:spcAft>
                  <a:spcPct val="0"/>
                </a:spcAft>
              </a:pPr>
              <a:t>34</a:t>
            </a:fld>
            <a:endParaRPr lang="zh-CN" altLang="en-US" smtClean="0">
              <a:solidFill>
                <a:prstClr val="black"/>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16074307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幻灯片图像占位符 1"/>
          <p:cNvSpPr>
            <a:spLocks noGrp="1" noRot="1" noChangeAspect="1" noChangeArrowheads="1" noTextEdit="1"/>
          </p:cNvSpPr>
          <p:nvPr>
            <p:ph type="sldImg"/>
          </p:nvPr>
        </p:nvSpPr>
        <p:spPr/>
      </p:sp>
      <p:sp>
        <p:nvSpPr>
          <p:cNvPr id="22531" name="备注占位符 2"/>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endParaRPr lang="zh-CN" altLang="en-US" smtClean="0"/>
          </a:p>
        </p:txBody>
      </p:sp>
      <p:sp>
        <p:nvSpPr>
          <p:cNvPr id="4" name="灯片编号占位符 3"/>
          <p:cNvSpPr>
            <a:spLocks noGrp="1"/>
          </p:cNvSpPr>
          <p:nvPr>
            <p:ph type="sldNum" sz="quarter" idx="5"/>
          </p:nvPr>
        </p:nvSpPr>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fld id="{26C3D8ED-3019-45BB-8EF3-26B1B83119CB}" type="slidenum">
              <a:rPr lang="zh-CN" altLang="en-US"/>
              <a:pPr/>
              <a:t>4</a:t>
            </a:fld>
            <a:endParaRPr lang="zh-CN" altLang="en-US"/>
          </a:p>
        </p:txBody>
      </p:sp>
    </p:spTree>
    <p:extLst>
      <p:ext uri="{BB962C8B-B14F-4D97-AF65-F5344CB8AC3E}">
        <p14:creationId xmlns:p14="http://schemas.microsoft.com/office/powerpoint/2010/main" val="10849033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幻灯片图像占位符 1"/>
          <p:cNvSpPr>
            <a:spLocks noGrp="1" noRot="1" noChangeAspect="1" noChangeArrowheads="1" noTextEdit="1"/>
          </p:cNvSpPr>
          <p:nvPr>
            <p:ph type="sldImg"/>
          </p:nvPr>
        </p:nvSpPr>
        <p:spPr/>
      </p:sp>
      <p:sp>
        <p:nvSpPr>
          <p:cNvPr id="24579" name="备注占位符 2"/>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endParaRPr lang="zh-CN" altLang="en-US" smtClean="0"/>
          </a:p>
        </p:txBody>
      </p:sp>
      <p:sp>
        <p:nvSpPr>
          <p:cNvPr id="4" name="灯片编号占位符 3"/>
          <p:cNvSpPr>
            <a:spLocks noGrp="1"/>
          </p:cNvSpPr>
          <p:nvPr>
            <p:ph type="sldNum" sz="quarter" idx="5"/>
          </p:nvPr>
        </p:nvSpPr>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fld id="{24C32E7E-5A98-4A87-81BE-E6D999463D45}" type="slidenum">
              <a:rPr lang="zh-CN" altLang="en-US"/>
              <a:pPr/>
              <a:t>5</a:t>
            </a:fld>
            <a:endParaRPr lang="zh-CN" altLang="en-US"/>
          </a:p>
        </p:txBody>
      </p:sp>
    </p:spTree>
    <p:extLst>
      <p:ext uri="{BB962C8B-B14F-4D97-AF65-F5344CB8AC3E}">
        <p14:creationId xmlns:p14="http://schemas.microsoft.com/office/powerpoint/2010/main" val="9125128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幻灯片图像占位符 1"/>
          <p:cNvSpPr>
            <a:spLocks noGrp="1" noRot="1" noChangeAspect="1" noChangeArrowheads="1" noTextEdit="1"/>
          </p:cNvSpPr>
          <p:nvPr>
            <p:ph type="sldImg"/>
          </p:nvPr>
        </p:nvSpPr>
        <p:spPr/>
      </p:sp>
      <p:sp>
        <p:nvSpPr>
          <p:cNvPr id="26627" name="备注占位符 2"/>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endParaRPr lang="zh-CN" altLang="en-US" smtClean="0"/>
          </a:p>
        </p:txBody>
      </p:sp>
      <p:sp>
        <p:nvSpPr>
          <p:cNvPr id="4" name="灯片编号占位符 3"/>
          <p:cNvSpPr>
            <a:spLocks noGrp="1"/>
          </p:cNvSpPr>
          <p:nvPr>
            <p:ph type="sldNum" sz="quarter" idx="5"/>
          </p:nvPr>
        </p:nvSpPr>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fld id="{F8409CC6-13E2-42C1-A052-291217C247CD}" type="slidenum">
              <a:rPr lang="zh-CN" altLang="en-US"/>
              <a:pPr/>
              <a:t>6</a:t>
            </a:fld>
            <a:endParaRPr lang="zh-CN" altLang="en-US"/>
          </a:p>
        </p:txBody>
      </p:sp>
    </p:spTree>
    <p:extLst>
      <p:ext uri="{BB962C8B-B14F-4D97-AF65-F5344CB8AC3E}">
        <p14:creationId xmlns:p14="http://schemas.microsoft.com/office/powerpoint/2010/main" val="39124712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1"/>
          <p:cNvSpPr>
            <a:spLocks noGrp="1" noRot="1" noChangeAspect="1" noChangeArrowheads="1" noTextEdit="1"/>
          </p:cNvSpPr>
          <p:nvPr>
            <p:ph type="sldImg"/>
          </p:nvPr>
        </p:nvSpPr>
        <p:spPr/>
      </p:sp>
      <p:sp>
        <p:nvSpPr>
          <p:cNvPr id="28675" name="备注占位符 2"/>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endParaRPr lang="zh-CN" altLang="en-US" smtClean="0"/>
          </a:p>
        </p:txBody>
      </p:sp>
      <p:sp>
        <p:nvSpPr>
          <p:cNvPr id="4" name="灯片编号占位符 3"/>
          <p:cNvSpPr>
            <a:spLocks noGrp="1"/>
          </p:cNvSpPr>
          <p:nvPr>
            <p:ph type="sldNum" sz="quarter" idx="5"/>
          </p:nvPr>
        </p:nvSpPr>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fld id="{9AA4B975-7C3D-4B8F-9B57-456702979919}" type="slidenum">
              <a:rPr lang="zh-CN" altLang="en-US"/>
              <a:pPr/>
              <a:t>7</a:t>
            </a:fld>
            <a:endParaRPr lang="zh-CN" altLang="en-US"/>
          </a:p>
        </p:txBody>
      </p:sp>
    </p:spTree>
    <p:extLst>
      <p:ext uri="{BB962C8B-B14F-4D97-AF65-F5344CB8AC3E}">
        <p14:creationId xmlns:p14="http://schemas.microsoft.com/office/powerpoint/2010/main" val="15967305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幻灯片图像占位符 1"/>
          <p:cNvSpPr>
            <a:spLocks noGrp="1" noRot="1" noChangeAspect="1" noChangeArrowheads="1" noTextEdit="1"/>
          </p:cNvSpPr>
          <p:nvPr>
            <p:ph type="sldImg"/>
          </p:nvPr>
        </p:nvSpPr>
        <p:spPr/>
      </p:sp>
      <p:sp>
        <p:nvSpPr>
          <p:cNvPr id="30723" name="备注占位符 2"/>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endParaRPr lang="zh-CN" altLang="en-US" smtClean="0"/>
          </a:p>
        </p:txBody>
      </p:sp>
      <p:sp>
        <p:nvSpPr>
          <p:cNvPr id="4" name="灯片编号占位符 3"/>
          <p:cNvSpPr>
            <a:spLocks noGrp="1"/>
          </p:cNvSpPr>
          <p:nvPr>
            <p:ph type="sldNum" sz="quarter" idx="5"/>
          </p:nvPr>
        </p:nvSpPr>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fld id="{DE17350E-57DF-4760-A33F-7B49226CFDE0}" type="slidenum">
              <a:rPr lang="zh-CN" altLang="en-US"/>
              <a:pPr/>
              <a:t>8</a:t>
            </a:fld>
            <a:endParaRPr lang="zh-CN" altLang="en-US"/>
          </a:p>
        </p:txBody>
      </p:sp>
    </p:spTree>
    <p:extLst>
      <p:ext uri="{BB962C8B-B14F-4D97-AF65-F5344CB8AC3E}">
        <p14:creationId xmlns:p14="http://schemas.microsoft.com/office/powerpoint/2010/main" val="25883524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幻灯片图像占位符 1"/>
          <p:cNvSpPr>
            <a:spLocks noGrp="1" noRot="1" noChangeAspect="1" noChangeArrowheads="1" noTextEdit="1"/>
          </p:cNvSpPr>
          <p:nvPr>
            <p:ph type="sldImg"/>
          </p:nvPr>
        </p:nvSpPr>
        <p:spPr/>
      </p:sp>
      <p:sp>
        <p:nvSpPr>
          <p:cNvPr id="32771" name="备注占位符 2"/>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endParaRPr lang="zh-CN" altLang="en-US" smtClean="0"/>
          </a:p>
        </p:txBody>
      </p:sp>
      <p:sp>
        <p:nvSpPr>
          <p:cNvPr id="4" name="灯片编号占位符 3"/>
          <p:cNvSpPr>
            <a:spLocks noGrp="1"/>
          </p:cNvSpPr>
          <p:nvPr>
            <p:ph type="sldNum" sz="quarter" idx="5"/>
          </p:nvPr>
        </p:nvSpPr>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fld id="{57B1E714-D717-4450-B0B0-B446F91C9A0E}" type="slidenum">
              <a:rPr lang="zh-CN" altLang="en-US"/>
              <a:pPr/>
              <a:t>9</a:t>
            </a:fld>
            <a:endParaRPr lang="zh-CN" altLang="en-US"/>
          </a:p>
        </p:txBody>
      </p:sp>
    </p:spTree>
    <p:extLst>
      <p:ext uri="{BB962C8B-B14F-4D97-AF65-F5344CB8AC3E}">
        <p14:creationId xmlns:p14="http://schemas.microsoft.com/office/powerpoint/2010/main" val="20618010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1ppt.com/kejian/" TargetMode="External"/><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lvl1pPr>
              <a:defRPr/>
            </a:lvl1pPr>
          </a:lstStyle>
          <a:p>
            <a:pPr>
              <a:defRPr/>
            </a:pPr>
            <a:endParaRPr lang="zh-CN" altLang="en-US"/>
          </a:p>
        </p:txBody>
      </p:sp>
      <p:sp>
        <p:nvSpPr>
          <p:cNvPr id="5" name="Footer Placeholder 4"/>
          <p:cNvSpPr>
            <a:spLocks noGrp="1"/>
          </p:cNvSpPr>
          <p:nvPr>
            <p:ph type="ftr" sz="quarter" idx="11"/>
          </p:nvPr>
        </p:nvSpPr>
        <p:spPr/>
        <p:txBody>
          <a:bodyPr/>
          <a:lstStyle>
            <a:lvl1pPr>
              <a:defRPr/>
            </a:lvl1pPr>
          </a:lstStyle>
          <a:p>
            <a:pPr>
              <a:defRPr/>
            </a:pPr>
            <a:endParaRPr lang="zh-CN" altLang="en-US"/>
          </a:p>
        </p:txBody>
      </p:sp>
      <p:sp>
        <p:nvSpPr>
          <p:cNvPr id="6" name="Slide Number Placeholder 5"/>
          <p:cNvSpPr>
            <a:spLocks noGrp="1"/>
          </p:cNvSpPr>
          <p:nvPr>
            <p:ph type="sldNum" sz="quarter" idx="12"/>
          </p:nvPr>
        </p:nvSpPr>
        <p:spPr/>
        <p:txBody>
          <a:bodyPr/>
          <a:lstStyle>
            <a:lvl1pPr>
              <a:defRPr/>
            </a:lvl1pPr>
          </a:lstStyle>
          <a:p>
            <a:fld id="{06F01152-16EF-4D54-85C2-4F75F611DA4F}" type="slidenum">
              <a:rPr lang="zh-CN" altLang="en-US"/>
              <a:pPr/>
              <a:t>‹#›</a:t>
            </a:fld>
            <a:endParaRPr lang="zh-CN" altLang="en-US"/>
          </a:p>
        </p:txBody>
      </p:sp>
    </p:spTree>
    <p:extLst>
      <p:ext uri="{BB962C8B-B14F-4D97-AF65-F5344CB8AC3E}">
        <p14:creationId xmlns:p14="http://schemas.microsoft.com/office/powerpoint/2010/main" val="3851499786"/>
      </p:ext>
    </p:extLst>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pic>
        <p:nvPicPr>
          <p:cNvPr id="4" name="图片 6"/>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0"/>
            <a:ext cx="12192000" cy="731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7"/>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407988" y="4748213"/>
            <a:ext cx="2447925" cy="254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图片 8"/>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2495550" y="4748213"/>
            <a:ext cx="1871663" cy="276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7" name="Date Placeholder 3"/>
          <p:cNvSpPr>
            <a:spLocks noGrp="1"/>
          </p:cNvSpPr>
          <p:nvPr>
            <p:ph type="dt" sz="half" idx="10"/>
          </p:nvPr>
        </p:nvSpPr>
        <p:spPr/>
        <p:txBody>
          <a:bodyPr/>
          <a:lstStyle>
            <a:lvl1pPr>
              <a:defRPr/>
            </a:lvl1pPr>
          </a:lstStyle>
          <a:p>
            <a:pPr>
              <a:defRPr/>
            </a:pPr>
            <a:endParaRPr lang="zh-CN" altLang="en-US"/>
          </a:p>
        </p:txBody>
      </p:sp>
      <p:sp>
        <p:nvSpPr>
          <p:cNvPr id="8" name="Footer Placeholder 4"/>
          <p:cNvSpPr>
            <a:spLocks noGrp="1"/>
          </p:cNvSpPr>
          <p:nvPr>
            <p:ph type="ftr" sz="quarter" idx="11"/>
          </p:nvPr>
        </p:nvSpPr>
        <p:spPr/>
        <p:txBody>
          <a:bodyPr/>
          <a:lstStyle>
            <a:lvl1pPr>
              <a:defRPr/>
            </a:lvl1pPr>
          </a:lstStyle>
          <a:p>
            <a:pPr>
              <a:defRPr/>
            </a:pPr>
            <a:endParaRPr lang="zh-CN" altLang="en-US"/>
          </a:p>
        </p:txBody>
      </p:sp>
      <p:sp>
        <p:nvSpPr>
          <p:cNvPr id="9" name="Slide Number Placeholder 5"/>
          <p:cNvSpPr>
            <a:spLocks noGrp="1"/>
          </p:cNvSpPr>
          <p:nvPr>
            <p:ph type="sldNum" sz="quarter" idx="12"/>
          </p:nvPr>
        </p:nvSpPr>
        <p:spPr/>
        <p:txBody>
          <a:bodyPr/>
          <a:lstStyle>
            <a:lvl1pPr>
              <a:defRPr/>
            </a:lvl1pPr>
          </a:lstStyle>
          <a:p>
            <a:fld id="{18E436B4-7526-4553-8E91-E563858D98B0}" type="slidenum">
              <a:rPr lang="zh-CN" altLang="en-US"/>
              <a:pPr/>
              <a:t>‹#›</a:t>
            </a:fld>
            <a:endParaRPr lang="zh-CN" altLang="en-US"/>
          </a:p>
        </p:txBody>
      </p:sp>
    </p:spTree>
    <p:extLst>
      <p:ext uri="{BB962C8B-B14F-4D97-AF65-F5344CB8AC3E}">
        <p14:creationId xmlns:p14="http://schemas.microsoft.com/office/powerpoint/2010/main" val="3632242183"/>
      </p:ext>
    </p:extLst>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pic>
        <p:nvPicPr>
          <p:cNvPr id="4" name="图片 6"/>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0"/>
            <a:ext cx="12192000" cy="731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7"/>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407988" y="4748213"/>
            <a:ext cx="2447925" cy="254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图片 8"/>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2495550" y="4748213"/>
            <a:ext cx="1871663" cy="276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7" name="Date Placeholder 3"/>
          <p:cNvSpPr>
            <a:spLocks noGrp="1"/>
          </p:cNvSpPr>
          <p:nvPr>
            <p:ph type="dt" sz="half" idx="10"/>
          </p:nvPr>
        </p:nvSpPr>
        <p:spPr/>
        <p:txBody>
          <a:bodyPr/>
          <a:lstStyle>
            <a:lvl1pPr>
              <a:defRPr/>
            </a:lvl1pPr>
          </a:lstStyle>
          <a:p>
            <a:pPr>
              <a:defRPr/>
            </a:pPr>
            <a:endParaRPr lang="zh-CN" altLang="en-US"/>
          </a:p>
        </p:txBody>
      </p:sp>
      <p:sp>
        <p:nvSpPr>
          <p:cNvPr id="8" name="Footer Placeholder 4"/>
          <p:cNvSpPr>
            <a:spLocks noGrp="1"/>
          </p:cNvSpPr>
          <p:nvPr>
            <p:ph type="ftr" sz="quarter" idx="11"/>
          </p:nvPr>
        </p:nvSpPr>
        <p:spPr/>
        <p:txBody>
          <a:bodyPr/>
          <a:lstStyle>
            <a:lvl1pPr>
              <a:defRPr/>
            </a:lvl1pPr>
          </a:lstStyle>
          <a:p>
            <a:pPr>
              <a:defRPr/>
            </a:pPr>
            <a:endParaRPr lang="zh-CN" altLang="en-US"/>
          </a:p>
        </p:txBody>
      </p:sp>
      <p:sp>
        <p:nvSpPr>
          <p:cNvPr id="9" name="Slide Number Placeholder 5"/>
          <p:cNvSpPr>
            <a:spLocks noGrp="1"/>
          </p:cNvSpPr>
          <p:nvPr>
            <p:ph type="sldNum" sz="quarter" idx="12"/>
          </p:nvPr>
        </p:nvSpPr>
        <p:spPr/>
        <p:txBody>
          <a:bodyPr/>
          <a:lstStyle>
            <a:lvl1pPr>
              <a:defRPr/>
            </a:lvl1pPr>
          </a:lstStyle>
          <a:p>
            <a:fld id="{059E25CE-FB7C-45D8-A76A-7E0336F56936}" type="slidenum">
              <a:rPr lang="zh-CN" altLang="en-US"/>
              <a:pPr/>
              <a:t>‹#›</a:t>
            </a:fld>
            <a:endParaRPr lang="zh-CN" altLang="en-US"/>
          </a:p>
        </p:txBody>
      </p:sp>
    </p:spTree>
    <p:extLst>
      <p:ext uri="{BB962C8B-B14F-4D97-AF65-F5344CB8AC3E}">
        <p14:creationId xmlns:p14="http://schemas.microsoft.com/office/powerpoint/2010/main" val="12215962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标题和四项内容">
    <p:spTree>
      <p:nvGrpSpPr>
        <p:cNvPr id="1" name=""/>
        <p:cNvGrpSpPr/>
        <p:nvPr/>
      </p:nvGrpSpPr>
      <p:grpSpPr>
        <a:xfrm>
          <a:off x="0" y="0"/>
          <a:ext cx="0" cy="0"/>
          <a:chOff x="0" y="0"/>
          <a:chExt cx="0" cy="0"/>
        </a:xfrm>
      </p:grpSpPr>
      <p:pic>
        <p:nvPicPr>
          <p:cNvPr id="7" name="图片 6"/>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0"/>
            <a:ext cx="12192000" cy="731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图片 7"/>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407988" y="4748213"/>
            <a:ext cx="2447925" cy="254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图片 8"/>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2495550" y="4748213"/>
            <a:ext cx="1871663" cy="276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title" sz="quarter"/>
          </p:nvPr>
        </p:nvSpPr>
        <p:spPr>
          <a:xfrm>
            <a:off x="609600" y="274638"/>
            <a:ext cx="10972800" cy="1143000"/>
          </a:xfrm>
        </p:spPr>
        <p:txBody>
          <a:bodyPr/>
          <a:lstStyle/>
          <a:p>
            <a:r>
              <a:rPr lang="zh-CN" altLang="en-US" noProof="1"/>
              <a:t>单击此处编辑母版标题样式</a:t>
            </a:r>
          </a:p>
        </p:txBody>
      </p:sp>
      <p:sp>
        <p:nvSpPr>
          <p:cNvPr id="3" name="内容占位符 2"/>
          <p:cNvSpPr>
            <a:spLocks noGrp="1"/>
          </p:cNvSpPr>
          <p:nvPr>
            <p:ph sz="quarter" idx="1"/>
          </p:nvPr>
        </p:nvSpPr>
        <p:spPr>
          <a:xfrm>
            <a:off x="609600" y="1600200"/>
            <a:ext cx="5384800" cy="2185988"/>
          </a:xfr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内容占位符 3"/>
          <p:cNvSpPr>
            <a:spLocks noGrp="1"/>
          </p:cNvSpPr>
          <p:nvPr>
            <p:ph sz="quarter" idx="2"/>
          </p:nvPr>
        </p:nvSpPr>
        <p:spPr>
          <a:xfrm>
            <a:off x="6197600" y="1600200"/>
            <a:ext cx="5384800" cy="2185988"/>
          </a:xfr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5" name="内容占位符 4"/>
          <p:cNvSpPr>
            <a:spLocks noGrp="1"/>
          </p:cNvSpPr>
          <p:nvPr>
            <p:ph sz="quarter" idx="3"/>
          </p:nvPr>
        </p:nvSpPr>
        <p:spPr>
          <a:xfrm>
            <a:off x="609600" y="3938589"/>
            <a:ext cx="5384800" cy="2187575"/>
          </a:xfr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6" name="内容占位符 5"/>
          <p:cNvSpPr>
            <a:spLocks noGrp="1"/>
          </p:cNvSpPr>
          <p:nvPr>
            <p:ph sz="quarter" idx="4"/>
          </p:nvPr>
        </p:nvSpPr>
        <p:spPr>
          <a:xfrm>
            <a:off x="6197600" y="3938589"/>
            <a:ext cx="5384800" cy="2187575"/>
          </a:xfr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10" name="Rectangle 4"/>
          <p:cNvSpPr>
            <a:spLocks noGrp="1" noChangeArrowheads="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898989"/>
                </a:solidFill>
                <a:ea typeface="宋体" panose="02010600030101010101" pitchFamily="2" charset="-122"/>
              </a:defRPr>
            </a:lvl1pPr>
          </a:lstStyle>
          <a:p>
            <a:pPr>
              <a:defRPr/>
            </a:pPr>
            <a:endParaRPr lang="en-US" altLang="zh-CN"/>
          </a:p>
        </p:txBody>
      </p:sp>
      <p:sp>
        <p:nvSpPr>
          <p:cNvPr id="11" name="Rectangle 5"/>
          <p:cNvSpPr>
            <a:spLocks noGrp="1" noChangeArrowheads="1"/>
          </p:cNvSpPr>
          <p:nvPr>
            <p:ph type="ftr" sz="quarter" idx="11"/>
          </p:nvPr>
        </p:nvSpPr>
        <p:spPr/>
        <p:txBody>
          <a:bodyPr wrap="square" numCol="1" anchorCtr="0" compatLnSpc="1">
            <a:prstTxWarp prst="textNoShape">
              <a:avLst/>
            </a:prstTxWarp>
          </a:bodyPr>
          <a:lstStyle>
            <a:lvl1pPr fontAlgn="base">
              <a:spcBef>
                <a:spcPct val="0"/>
              </a:spcBef>
              <a:spcAft>
                <a:spcPct val="0"/>
              </a:spcAft>
              <a:defRPr>
                <a:solidFill>
                  <a:srgbClr val="898989"/>
                </a:solidFill>
                <a:ea typeface="宋体" panose="02010600030101010101" pitchFamily="2" charset="-122"/>
              </a:defRPr>
            </a:lvl1pPr>
          </a:lstStyle>
          <a:p>
            <a:pPr>
              <a:defRPr/>
            </a:pPr>
            <a:endParaRPr lang="en-US" altLang="zh-CN"/>
          </a:p>
        </p:txBody>
      </p:sp>
      <p:sp>
        <p:nvSpPr>
          <p:cNvPr id="12" name="Rectangle 6"/>
          <p:cNvSpPr>
            <a:spLocks noGrp="1" noChangeArrowheads="1"/>
          </p:cNvSpPr>
          <p:nvPr>
            <p:ph type="sldNum" sz="quarter" idx="12"/>
          </p:nvPr>
        </p:nvSpPr>
        <p:spPr/>
        <p:txBody>
          <a:bodyPr/>
          <a:lstStyle>
            <a:lvl1pPr>
              <a:defRPr/>
            </a:lvl1pPr>
          </a:lstStyle>
          <a:p>
            <a:fld id="{AFC0306E-0D37-4F81-B4FA-6933B9E4AF93}" type="slidenum">
              <a:rPr lang="zh-CN" altLang="en-US"/>
              <a:pPr/>
              <a:t>‹#›</a:t>
            </a:fld>
            <a:endParaRPr lang="zh-CN" altLang="en-US"/>
          </a:p>
        </p:txBody>
      </p:sp>
    </p:spTree>
    <p:extLst>
      <p:ext uri="{BB962C8B-B14F-4D97-AF65-F5344CB8AC3E}">
        <p14:creationId xmlns:p14="http://schemas.microsoft.com/office/powerpoint/2010/main" val="322350750"/>
      </p:ext>
    </p:extLst>
  </p:cSld>
  <p:clrMapOvr>
    <a:masterClrMapping/>
  </p:clrMapOvr>
  <p:transition>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1_标题和四项内容">
    <p:spTree>
      <p:nvGrpSpPr>
        <p:cNvPr id="1" name=""/>
        <p:cNvGrpSpPr/>
        <p:nvPr/>
      </p:nvGrpSpPr>
      <p:grpSpPr>
        <a:xfrm>
          <a:off x="0" y="0"/>
          <a:ext cx="0" cy="0"/>
          <a:chOff x="0" y="0"/>
          <a:chExt cx="0" cy="0"/>
        </a:xfrm>
      </p:grpSpPr>
      <p:sp>
        <p:nvSpPr>
          <p:cNvPr id="14" name="TextBox 13"/>
          <p:cNvSpPr txBox="1"/>
          <p:nvPr userDrawn="1"/>
        </p:nvSpPr>
        <p:spPr>
          <a:xfrm>
            <a:off x="983878" y="6798785"/>
            <a:ext cx="1296144" cy="123111"/>
          </a:xfrm>
          <a:prstGeom prst="rect">
            <a:avLst/>
          </a:prstGeom>
          <a:noFill/>
        </p:spPr>
        <p:txBody>
          <a:bodyPr wrap="square" rtlCol="0">
            <a:spAutoFit/>
          </a:bodyPr>
          <a:lstStyle/>
          <a:p>
            <a:pPr defTabSz="914400" eaLnBrk="1" fontAlgn="auto" hangingPunct="1">
              <a:lnSpc>
                <a:spcPct val="200000"/>
              </a:lnSpc>
              <a:spcBef>
                <a:spcPts val="0"/>
              </a:spcBef>
              <a:spcAft>
                <a:spcPts val="0"/>
              </a:spcAft>
            </a:pPr>
            <a:r>
              <a:rPr lang="en-US" altLang="zh-CN" sz="100" dirty="0" smtClean="0">
                <a:solidFill>
                  <a:prstClr val="black"/>
                </a:solidFill>
                <a:latin typeface="微软雅黑" panose="020B0503020204020204" pitchFamily="34" charset="-122"/>
                <a:ea typeface="微软雅黑" panose="020B0503020204020204" pitchFamily="34" charset="-122"/>
                <a:hlinkClick r:id="rId2"/>
              </a:rPr>
              <a:t>PPT</a:t>
            </a:r>
            <a:r>
              <a:rPr lang="zh-CN" altLang="en-US" sz="100" dirty="0" smtClean="0">
                <a:solidFill>
                  <a:prstClr val="black"/>
                </a:solidFill>
                <a:latin typeface="微软雅黑" panose="020B0503020204020204" pitchFamily="34" charset="-122"/>
                <a:ea typeface="微软雅黑" panose="020B0503020204020204" pitchFamily="34" charset="-122"/>
                <a:hlinkClick r:id="rId2"/>
              </a:rPr>
              <a:t>课件</a:t>
            </a:r>
            <a:r>
              <a:rPr lang="zh-CN" altLang="en-US" sz="100" dirty="0" smtClean="0">
                <a:solidFill>
                  <a:prstClr val="black"/>
                </a:solidFill>
                <a:latin typeface="微软雅黑" panose="020B0503020204020204" pitchFamily="34" charset="-122"/>
                <a:ea typeface="微软雅黑" panose="020B0503020204020204" pitchFamily="34" charset="-122"/>
              </a:rPr>
              <a:t> </a:t>
            </a:r>
            <a:r>
              <a:rPr lang="en-US" altLang="zh-CN" sz="100" dirty="0">
                <a:solidFill>
                  <a:prstClr val="black"/>
                </a:solidFill>
                <a:latin typeface="微软雅黑" panose="020B0503020204020204" pitchFamily="34" charset="-122"/>
                <a:ea typeface="微软雅黑" panose="020B0503020204020204" pitchFamily="34" charset="-122"/>
              </a:rPr>
              <a:t>http://</a:t>
            </a:r>
            <a:r>
              <a:rPr lang="en-US" altLang="zh-CN" sz="100" dirty="0" smtClean="0">
                <a:solidFill>
                  <a:prstClr val="black"/>
                </a:solidFill>
                <a:latin typeface="微软雅黑" panose="020B0503020204020204" pitchFamily="34" charset="-122"/>
                <a:ea typeface="微软雅黑" panose="020B0503020204020204" pitchFamily="34" charset="-122"/>
              </a:rPr>
              <a:t>www.ypppt.com/kejian</a:t>
            </a:r>
            <a:r>
              <a:rPr lang="en-US" altLang="zh-CN" sz="100" dirty="0">
                <a:solidFill>
                  <a:prstClr val="black"/>
                </a:solidFill>
                <a:latin typeface="微软雅黑" panose="020B0503020204020204" pitchFamily="34" charset="-122"/>
                <a:ea typeface="微软雅黑" panose="020B0503020204020204" pitchFamily="34" charset="-122"/>
              </a:rPr>
              <a:t>/</a:t>
            </a:r>
            <a:endParaRPr lang="en-US" altLang="zh-CN" sz="100" dirty="0" smtClean="0">
              <a:solidFill>
                <a:prstClr val="black"/>
              </a:solidFill>
              <a:latin typeface="微软雅黑" panose="020B0503020204020204" pitchFamily="34" charset="-122"/>
              <a:ea typeface="微软雅黑" panose="020B0503020204020204" pitchFamily="34" charset="-122"/>
            </a:endParaRPr>
          </a:p>
        </p:txBody>
      </p:sp>
      <p:pic>
        <p:nvPicPr>
          <p:cNvPr id="7" name="图片 6"/>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0" y="0"/>
            <a:ext cx="12192000" cy="731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图片 7"/>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407988" y="4748213"/>
            <a:ext cx="2447925" cy="254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图片 8"/>
          <p:cNvPicPr>
            <a:picLocks noChangeAspect="1" noChangeArrowheads="1"/>
          </p:cNvPicPr>
          <p:nvPr userDrawn="1"/>
        </p:nvPicPr>
        <p:blipFill>
          <a:blip r:embed="rId5" cstate="screen">
            <a:extLst>
              <a:ext uri="{28A0092B-C50C-407E-A947-70E740481C1C}">
                <a14:useLocalDpi xmlns:a14="http://schemas.microsoft.com/office/drawing/2010/main"/>
              </a:ext>
            </a:extLst>
          </a:blip>
          <a:srcRect/>
          <a:stretch>
            <a:fillRect/>
          </a:stretch>
        </p:blipFill>
        <p:spPr bwMode="auto">
          <a:xfrm>
            <a:off x="2495550" y="4748213"/>
            <a:ext cx="1871663" cy="276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title" sz="quarter"/>
          </p:nvPr>
        </p:nvSpPr>
        <p:spPr>
          <a:xfrm>
            <a:off x="609600" y="274638"/>
            <a:ext cx="10972800" cy="1143000"/>
          </a:xfrm>
        </p:spPr>
        <p:txBody>
          <a:bodyPr/>
          <a:lstStyle/>
          <a:p>
            <a:r>
              <a:rPr lang="zh-CN" altLang="en-US" noProof="1"/>
              <a:t>单击此处编辑母版标题样式</a:t>
            </a:r>
          </a:p>
        </p:txBody>
      </p:sp>
      <p:sp>
        <p:nvSpPr>
          <p:cNvPr id="3" name="内容占位符 2"/>
          <p:cNvSpPr>
            <a:spLocks noGrp="1"/>
          </p:cNvSpPr>
          <p:nvPr>
            <p:ph sz="quarter" idx="1"/>
          </p:nvPr>
        </p:nvSpPr>
        <p:spPr>
          <a:xfrm>
            <a:off x="609600" y="1600200"/>
            <a:ext cx="5384800" cy="2185988"/>
          </a:xfr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内容占位符 3"/>
          <p:cNvSpPr>
            <a:spLocks noGrp="1"/>
          </p:cNvSpPr>
          <p:nvPr>
            <p:ph sz="quarter" idx="2"/>
          </p:nvPr>
        </p:nvSpPr>
        <p:spPr>
          <a:xfrm>
            <a:off x="6197600" y="1600200"/>
            <a:ext cx="5384800" cy="2185988"/>
          </a:xfr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5" name="内容占位符 4"/>
          <p:cNvSpPr>
            <a:spLocks noGrp="1"/>
          </p:cNvSpPr>
          <p:nvPr>
            <p:ph sz="quarter" idx="3"/>
          </p:nvPr>
        </p:nvSpPr>
        <p:spPr>
          <a:xfrm>
            <a:off x="609600" y="3938589"/>
            <a:ext cx="5384800" cy="2187575"/>
          </a:xfr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6" name="内容占位符 5"/>
          <p:cNvSpPr>
            <a:spLocks noGrp="1"/>
          </p:cNvSpPr>
          <p:nvPr>
            <p:ph sz="quarter" idx="4"/>
          </p:nvPr>
        </p:nvSpPr>
        <p:spPr>
          <a:xfrm>
            <a:off x="6197600" y="3938589"/>
            <a:ext cx="5384800" cy="2187575"/>
          </a:xfr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10" name="Rectangle 4"/>
          <p:cNvSpPr>
            <a:spLocks noGrp="1" noChangeArrowheads="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898989"/>
                </a:solidFill>
                <a:ea typeface="宋体" panose="02010600030101010101" pitchFamily="2" charset="-122"/>
              </a:defRPr>
            </a:lvl1pPr>
          </a:lstStyle>
          <a:p>
            <a:pPr>
              <a:defRPr/>
            </a:pPr>
            <a:endParaRPr lang="en-US" altLang="zh-CN"/>
          </a:p>
        </p:txBody>
      </p:sp>
      <p:sp>
        <p:nvSpPr>
          <p:cNvPr id="11" name="Rectangle 5"/>
          <p:cNvSpPr>
            <a:spLocks noGrp="1" noChangeArrowheads="1"/>
          </p:cNvSpPr>
          <p:nvPr>
            <p:ph type="ftr" sz="quarter" idx="11"/>
          </p:nvPr>
        </p:nvSpPr>
        <p:spPr/>
        <p:txBody>
          <a:bodyPr wrap="square" numCol="1" anchorCtr="0" compatLnSpc="1">
            <a:prstTxWarp prst="textNoShape">
              <a:avLst/>
            </a:prstTxWarp>
          </a:bodyPr>
          <a:lstStyle>
            <a:lvl1pPr fontAlgn="base">
              <a:spcBef>
                <a:spcPct val="0"/>
              </a:spcBef>
              <a:spcAft>
                <a:spcPct val="0"/>
              </a:spcAft>
              <a:defRPr>
                <a:solidFill>
                  <a:srgbClr val="898989"/>
                </a:solidFill>
                <a:ea typeface="宋体" panose="02010600030101010101" pitchFamily="2" charset="-122"/>
              </a:defRPr>
            </a:lvl1pPr>
          </a:lstStyle>
          <a:p>
            <a:pPr>
              <a:defRPr/>
            </a:pPr>
            <a:endParaRPr lang="en-US" altLang="zh-CN"/>
          </a:p>
        </p:txBody>
      </p:sp>
      <p:sp>
        <p:nvSpPr>
          <p:cNvPr id="12" name="Rectangle 6"/>
          <p:cNvSpPr>
            <a:spLocks noGrp="1" noChangeArrowheads="1"/>
          </p:cNvSpPr>
          <p:nvPr>
            <p:ph type="sldNum" sz="quarter" idx="12"/>
          </p:nvPr>
        </p:nvSpPr>
        <p:spPr/>
        <p:txBody>
          <a:bodyPr/>
          <a:lstStyle>
            <a:lvl1pPr>
              <a:defRPr/>
            </a:lvl1pPr>
          </a:lstStyle>
          <a:p>
            <a:fld id="{AFC0306E-0D37-4F81-B4FA-6933B9E4AF93}" type="slidenum">
              <a:rPr lang="zh-CN" altLang="en-US"/>
              <a:pPr/>
              <a:t>‹#›</a:t>
            </a:fld>
            <a:endParaRPr lang="zh-CN" altLang="en-US"/>
          </a:p>
        </p:txBody>
      </p:sp>
    </p:spTree>
    <p:extLst>
      <p:ext uri="{BB962C8B-B14F-4D97-AF65-F5344CB8AC3E}">
        <p14:creationId xmlns:p14="http://schemas.microsoft.com/office/powerpoint/2010/main" val="3610908051"/>
      </p:ext>
    </p:extLst>
  </p:cSld>
  <p:clrMapOvr>
    <a:masterClrMapping/>
  </p:clrMapOvr>
  <p:transition>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pPr defTabSz="914400" eaLnBrk="1" fontAlgn="auto" hangingPunct="1">
              <a:spcBef>
                <a:spcPts val="0"/>
              </a:spcBef>
              <a:spcAft>
                <a:spcPts val="0"/>
              </a:spcAft>
            </a:pPr>
            <a:fld id="{2E3AAC11-D570-4EA9-AFC0-30FB72BA45EB}" type="datetimeFigureOut">
              <a:rPr lang="zh-CN" altLang="en-US" smtClean="0">
                <a:solidFill>
                  <a:prstClr val="black"/>
                </a:solidFill>
                <a:latin typeface="Calibri"/>
              </a:rPr>
              <a:pPr defTabSz="914400" eaLnBrk="1" fontAlgn="auto" hangingPunct="1">
                <a:spcBef>
                  <a:spcPts val="0"/>
                </a:spcBef>
                <a:spcAft>
                  <a:spcPts val="0"/>
                </a:spcAft>
              </a:pPr>
              <a:t>2023/4/16</a:t>
            </a:fld>
            <a:endParaRPr lang="zh-CN" altLang="en-US">
              <a:solidFill>
                <a:prstClr val="black"/>
              </a:solidFill>
              <a:latin typeface="Calibri"/>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pPr defTabSz="914400" eaLnBrk="1" fontAlgn="auto" hangingPunct="1">
              <a:spcBef>
                <a:spcPts val="0"/>
              </a:spcBef>
              <a:spcAft>
                <a:spcPts val="0"/>
              </a:spcAft>
            </a:pPr>
            <a:endParaRPr lang="zh-CN" altLang="en-US">
              <a:solidFill>
                <a:prstClr val="black"/>
              </a:solidFill>
              <a:latin typeface="Calibri"/>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pPr defTabSz="914400" eaLnBrk="1" fontAlgn="auto" hangingPunct="1">
              <a:spcBef>
                <a:spcPts val="0"/>
              </a:spcBef>
              <a:spcAft>
                <a:spcPts val="0"/>
              </a:spcAft>
            </a:pPr>
            <a:fld id="{55ECCFAA-F4FB-487C-9F1E-C8836D0C3DC9}" type="slidenum">
              <a:rPr lang="zh-CN" altLang="en-US" smtClean="0">
                <a:solidFill>
                  <a:prstClr val="black"/>
                </a:solidFill>
                <a:latin typeface="Calibri"/>
              </a:rPr>
              <a:pPr defTabSz="914400" eaLnBrk="1" fontAlgn="auto" hangingPunct="1">
                <a:spcBef>
                  <a:spcPts val="0"/>
                </a:spcBef>
                <a:spcAft>
                  <a:spcPts val="0"/>
                </a:spcAft>
              </a:pPr>
              <a:t>‹#›</a:t>
            </a:fld>
            <a:endParaRPr lang="zh-CN" altLang="en-US">
              <a:solidFill>
                <a:prstClr val="black"/>
              </a:solidFill>
              <a:latin typeface="Calibri"/>
            </a:endParaRPr>
          </a:p>
        </p:txBody>
      </p:sp>
    </p:spTree>
    <p:extLst>
      <p:ext uri="{BB962C8B-B14F-4D97-AF65-F5344CB8AC3E}">
        <p14:creationId xmlns:p14="http://schemas.microsoft.com/office/powerpoint/2010/main" val="13625384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pPr defTabSz="914400" eaLnBrk="1" fontAlgn="auto" hangingPunct="1">
              <a:spcBef>
                <a:spcPts val="0"/>
              </a:spcBef>
              <a:spcAft>
                <a:spcPts val="0"/>
              </a:spcAft>
            </a:pPr>
            <a:fld id="{2E3AAC11-D570-4EA9-AFC0-30FB72BA45EB}" type="datetimeFigureOut">
              <a:rPr lang="zh-CN" altLang="en-US" smtClean="0">
                <a:solidFill>
                  <a:prstClr val="black"/>
                </a:solidFill>
                <a:latin typeface="Calibri"/>
              </a:rPr>
              <a:pPr defTabSz="914400" eaLnBrk="1" fontAlgn="auto" hangingPunct="1">
                <a:spcBef>
                  <a:spcPts val="0"/>
                </a:spcBef>
                <a:spcAft>
                  <a:spcPts val="0"/>
                </a:spcAft>
              </a:pPr>
              <a:t>2023/4/16</a:t>
            </a:fld>
            <a:endParaRPr lang="zh-CN" altLang="en-US">
              <a:solidFill>
                <a:prstClr val="black"/>
              </a:solidFill>
              <a:latin typeface="Calibri"/>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pPr defTabSz="914400" eaLnBrk="1" fontAlgn="auto" hangingPunct="1">
              <a:spcBef>
                <a:spcPts val="0"/>
              </a:spcBef>
              <a:spcAft>
                <a:spcPts val="0"/>
              </a:spcAft>
            </a:pPr>
            <a:endParaRPr lang="zh-CN" altLang="en-US">
              <a:solidFill>
                <a:prstClr val="black"/>
              </a:solidFill>
              <a:latin typeface="Calibri"/>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pPr defTabSz="914400" eaLnBrk="1" fontAlgn="auto" hangingPunct="1">
              <a:spcBef>
                <a:spcPts val="0"/>
              </a:spcBef>
              <a:spcAft>
                <a:spcPts val="0"/>
              </a:spcAft>
            </a:pPr>
            <a:fld id="{55ECCFAA-F4FB-487C-9F1E-C8836D0C3DC9}" type="slidenum">
              <a:rPr lang="zh-CN" altLang="en-US" smtClean="0">
                <a:solidFill>
                  <a:prstClr val="black"/>
                </a:solidFill>
                <a:latin typeface="Calibri"/>
              </a:rPr>
              <a:pPr defTabSz="914400" eaLnBrk="1" fontAlgn="auto" hangingPunct="1">
                <a:spcBef>
                  <a:spcPts val="0"/>
                </a:spcBef>
                <a:spcAft>
                  <a:spcPts val="0"/>
                </a:spcAft>
              </a:pPr>
              <a:t>‹#›</a:t>
            </a:fld>
            <a:endParaRPr lang="zh-CN" altLang="en-US">
              <a:solidFill>
                <a:prstClr val="black"/>
              </a:solidFill>
              <a:latin typeface="Calibri"/>
            </a:endParaRPr>
          </a:p>
        </p:txBody>
      </p:sp>
    </p:spTree>
    <p:extLst>
      <p:ext uri="{BB962C8B-B14F-4D97-AF65-F5344CB8AC3E}">
        <p14:creationId xmlns:p14="http://schemas.microsoft.com/office/powerpoint/2010/main" val="34016681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34367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2023/4/16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1688625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2023/4/16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4510080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2023/4/16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831929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4" name="图片 6"/>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0"/>
            <a:ext cx="12192000" cy="731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7"/>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407988" y="4748213"/>
            <a:ext cx="2447925" cy="254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图片 8"/>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2495550" y="4748213"/>
            <a:ext cx="1871663" cy="276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7" name="Date Placeholder 3"/>
          <p:cNvSpPr>
            <a:spLocks noGrp="1"/>
          </p:cNvSpPr>
          <p:nvPr>
            <p:ph type="dt" sz="half" idx="10"/>
          </p:nvPr>
        </p:nvSpPr>
        <p:spPr/>
        <p:txBody>
          <a:bodyPr/>
          <a:lstStyle>
            <a:lvl1pPr>
              <a:defRPr/>
            </a:lvl1pPr>
          </a:lstStyle>
          <a:p>
            <a:pPr>
              <a:defRPr/>
            </a:pPr>
            <a:endParaRPr lang="zh-CN" altLang="en-US"/>
          </a:p>
        </p:txBody>
      </p:sp>
      <p:sp>
        <p:nvSpPr>
          <p:cNvPr id="8" name="Footer Placeholder 4"/>
          <p:cNvSpPr>
            <a:spLocks noGrp="1"/>
          </p:cNvSpPr>
          <p:nvPr>
            <p:ph type="ftr" sz="quarter" idx="11"/>
          </p:nvPr>
        </p:nvSpPr>
        <p:spPr/>
        <p:txBody>
          <a:bodyPr/>
          <a:lstStyle>
            <a:lvl1pPr>
              <a:defRPr/>
            </a:lvl1pPr>
          </a:lstStyle>
          <a:p>
            <a:pPr>
              <a:defRPr/>
            </a:pPr>
            <a:endParaRPr lang="zh-CN" altLang="en-US"/>
          </a:p>
        </p:txBody>
      </p:sp>
      <p:sp>
        <p:nvSpPr>
          <p:cNvPr id="9" name="Slide Number Placeholder 5"/>
          <p:cNvSpPr>
            <a:spLocks noGrp="1"/>
          </p:cNvSpPr>
          <p:nvPr>
            <p:ph type="sldNum" sz="quarter" idx="12"/>
          </p:nvPr>
        </p:nvSpPr>
        <p:spPr/>
        <p:txBody>
          <a:bodyPr/>
          <a:lstStyle>
            <a:lvl1pPr>
              <a:defRPr/>
            </a:lvl1pPr>
          </a:lstStyle>
          <a:p>
            <a:fld id="{59024DE5-AC18-4BF9-85D6-C90E9938CF3A}" type="slidenum">
              <a:rPr lang="zh-CN" altLang="en-US"/>
              <a:pPr/>
              <a:t>‹#›</a:t>
            </a:fld>
            <a:endParaRPr lang="zh-CN" altLang="en-US"/>
          </a:p>
        </p:txBody>
      </p:sp>
    </p:spTree>
    <p:extLst>
      <p:ext uri="{BB962C8B-B14F-4D97-AF65-F5344CB8AC3E}">
        <p14:creationId xmlns:p14="http://schemas.microsoft.com/office/powerpoint/2010/main" val="1897476818"/>
      </p:ext>
    </p:extLst>
  </p:cSld>
  <p:clrMapOvr>
    <a:masterClrMapping/>
  </p:clrMapOvr>
  <p:transition>
    <p:random/>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2023/4/16</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6676037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2023/4/16</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9904024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2023/4/16</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6589248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2023/4/16</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2078769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2023/4/16</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9796517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2023/4/16</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94901561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2023/4/16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51393528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2023/4/16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7222333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4" name="图片 6"/>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0"/>
            <a:ext cx="12192000" cy="731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7"/>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407988" y="4748213"/>
            <a:ext cx="2447925" cy="254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图片 8"/>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2495550" y="4748213"/>
            <a:ext cx="1871663" cy="276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7" name="Date Placeholder 3"/>
          <p:cNvSpPr>
            <a:spLocks noGrp="1"/>
          </p:cNvSpPr>
          <p:nvPr>
            <p:ph type="dt" sz="half" idx="10"/>
          </p:nvPr>
        </p:nvSpPr>
        <p:spPr/>
        <p:txBody>
          <a:bodyPr/>
          <a:lstStyle>
            <a:lvl1pPr>
              <a:defRPr/>
            </a:lvl1pPr>
          </a:lstStyle>
          <a:p>
            <a:pPr>
              <a:defRPr/>
            </a:pPr>
            <a:endParaRPr lang="zh-CN" altLang="en-US"/>
          </a:p>
        </p:txBody>
      </p:sp>
      <p:sp>
        <p:nvSpPr>
          <p:cNvPr id="8" name="Footer Placeholder 4"/>
          <p:cNvSpPr>
            <a:spLocks noGrp="1"/>
          </p:cNvSpPr>
          <p:nvPr>
            <p:ph type="ftr" sz="quarter" idx="11"/>
          </p:nvPr>
        </p:nvSpPr>
        <p:spPr/>
        <p:txBody>
          <a:bodyPr/>
          <a:lstStyle>
            <a:lvl1pPr>
              <a:defRPr/>
            </a:lvl1pPr>
          </a:lstStyle>
          <a:p>
            <a:pPr>
              <a:defRPr/>
            </a:pPr>
            <a:endParaRPr lang="zh-CN" altLang="en-US"/>
          </a:p>
        </p:txBody>
      </p:sp>
      <p:sp>
        <p:nvSpPr>
          <p:cNvPr id="9" name="Slide Number Placeholder 5"/>
          <p:cNvSpPr>
            <a:spLocks noGrp="1"/>
          </p:cNvSpPr>
          <p:nvPr>
            <p:ph type="sldNum" sz="quarter" idx="12"/>
          </p:nvPr>
        </p:nvSpPr>
        <p:spPr/>
        <p:txBody>
          <a:bodyPr/>
          <a:lstStyle>
            <a:lvl1pPr>
              <a:defRPr/>
            </a:lvl1pPr>
          </a:lstStyle>
          <a:p>
            <a:fld id="{2AC43A39-CC2A-4B39-84B7-9BFFD3BAB5F1}" type="slidenum">
              <a:rPr lang="zh-CN" altLang="en-US"/>
              <a:pPr/>
              <a:t>‹#›</a:t>
            </a:fld>
            <a:endParaRPr lang="zh-CN" altLang="en-US"/>
          </a:p>
        </p:txBody>
      </p:sp>
    </p:spTree>
    <p:extLst>
      <p:ext uri="{BB962C8B-B14F-4D97-AF65-F5344CB8AC3E}">
        <p14:creationId xmlns:p14="http://schemas.microsoft.com/office/powerpoint/2010/main" val="2176587933"/>
      </p:ext>
    </p:extLst>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5" name="图片 6"/>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0"/>
            <a:ext cx="12192000" cy="731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图片 7"/>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407988" y="4748213"/>
            <a:ext cx="2447925" cy="254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图片 8"/>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2495550" y="4748213"/>
            <a:ext cx="1871663" cy="276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8" name="Date Placeholder 3"/>
          <p:cNvSpPr>
            <a:spLocks noGrp="1"/>
          </p:cNvSpPr>
          <p:nvPr>
            <p:ph type="dt" sz="half" idx="10"/>
          </p:nvPr>
        </p:nvSpPr>
        <p:spPr/>
        <p:txBody>
          <a:bodyPr/>
          <a:lstStyle>
            <a:lvl1pPr>
              <a:defRPr/>
            </a:lvl1pPr>
          </a:lstStyle>
          <a:p>
            <a:pPr>
              <a:defRPr/>
            </a:pPr>
            <a:endParaRPr lang="zh-CN" altLang="en-US"/>
          </a:p>
        </p:txBody>
      </p:sp>
      <p:sp>
        <p:nvSpPr>
          <p:cNvPr id="9" name="Footer Placeholder 4"/>
          <p:cNvSpPr>
            <a:spLocks noGrp="1"/>
          </p:cNvSpPr>
          <p:nvPr>
            <p:ph type="ftr" sz="quarter" idx="11"/>
          </p:nvPr>
        </p:nvSpPr>
        <p:spPr/>
        <p:txBody>
          <a:bodyPr/>
          <a:lstStyle>
            <a:lvl1pPr>
              <a:defRPr/>
            </a:lvl1pPr>
          </a:lstStyle>
          <a:p>
            <a:pPr>
              <a:defRPr/>
            </a:pPr>
            <a:endParaRPr lang="zh-CN" altLang="en-US"/>
          </a:p>
        </p:txBody>
      </p:sp>
      <p:sp>
        <p:nvSpPr>
          <p:cNvPr id="10" name="Slide Number Placeholder 5"/>
          <p:cNvSpPr>
            <a:spLocks noGrp="1"/>
          </p:cNvSpPr>
          <p:nvPr>
            <p:ph type="sldNum" sz="quarter" idx="12"/>
          </p:nvPr>
        </p:nvSpPr>
        <p:spPr/>
        <p:txBody>
          <a:bodyPr/>
          <a:lstStyle>
            <a:lvl1pPr>
              <a:defRPr/>
            </a:lvl1pPr>
          </a:lstStyle>
          <a:p>
            <a:fld id="{26A83035-1A34-4BAC-9A80-806226BDFEFC}" type="slidenum">
              <a:rPr lang="zh-CN" altLang="en-US"/>
              <a:pPr/>
              <a:t>‹#›</a:t>
            </a:fld>
            <a:endParaRPr lang="zh-CN" altLang="en-US"/>
          </a:p>
        </p:txBody>
      </p:sp>
    </p:spTree>
    <p:extLst>
      <p:ext uri="{BB962C8B-B14F-4D97-AF65-F5344CB8AC3E}">
        <p14:creationId xmlns:p14="http://schemas.microsoft.com/office/powerpoint/2010/main" val="3749144424"/>
      </p:ext>
    </p:extLst>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pic>
        <p:nvPicPr>
          <p:cNvPr id="7" name="图片 6"/>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0"/>
            <a:ext cx="12192000" cy="731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图片 7"/>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407988" y="4748213"/>
            <a:ext cx="2447925" cy="254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图片 8"/>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2495550" y="4748213"/>
            <a:ext cx="1871663" cy="276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39788" y="365125"/>
            <a:ext cx="105156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10" name="Date Placeholder 3"/>
          <p:cNvSpPr>
            <a:spLocks noGrp="1"/>
          </p:cNvSpPr>
          <p:nvPr>
            <p:ph type="dt" sz="half" idx="10"/>
          </p:nvPr>
        </p:nvSpPr>
        <p:spPr/>
        <p:txBody>
          <a:bodyPr/>
          <a:lstStyle>
            <a:lvl1pPr>
              <a:defRPr/>
            </a:lvl1pPr>
          </a:lstStyle>
          <a:p>
            <a:pPr>
              <a:defRPr/>
            </a:pPr>
            <a:endParaRPr lang="zh-CN" altLang="en-US"/>
          </a:p>
        </p:txBody>
      </p:sp>
      <p:sp>
        <p:nvSpPr>
          <p:cNvPr id="11" name="Footer Placeholder 4"/>
          <p:cNvSpPr>
            <a:spLocks noGrp="1"/>
          </p:cNvSpPr>
          <p:nvPr>
            <p:ph type="ftr" sz="quarter" idx="11"/>
          </p:nvPr>
        </p:nvSpPr>
        <p:spPr/>
        <p:txBody>
          <a:bodyPr/>
          <a:lstStyle>
            <a:lvl1pPr>
              <a:defRPr/>
            </a:lvl1pPr>
          </a:lstStyle>
          <a:p>
            <a:pPr>
              <a:defRPr/>
            </a:pPr>
            <a:endParaRPr lang="zh-CN" altLang="en-US"/>
          </a:p>
        </p:txBody>
      </p:sp>
      <p:sp>
        <p:nvSpPr>
          <p:cNvPr id="12" name="Slide Number Placeholder 5"/>
          <p:cNvSpPr>
            <a:spLocks noGrp="1"/>
          </p:cNvSpPr>
          <p:nvPr>
            <p:ph type="sldNum" sz="quarter" idx="12"/>
          </p:nvPr>
        </p:nvSpPr>
        <p:spPr/>
        <p:txBody>
          <a:bodyPr/>
          <a:lstStyle>
            <a:lvl1pPr>
              <a:defRPr/>
            </a:lvl1pPr>
          </a:lstStyle>
          <a:p>
            <a:fld id="{2A6671B0-BC89-4434-B71D-F36E14D2D74E}" type="slidenum">
              <a:rPr lang="zh-CN" altLang="en-US"/>
              <a:pPr/>
              <a:t>‹#›</a:t>
            </a:fld>
            <a:endParaRPr lang="zh-CN" altLang="en-US"/>
          </a:p>
        </p:txBody>
      </p:sp>
    </p:spTree>
    <p:extLst>
      <p:ext uri="{BB962C8B-B14F-4D97-AF65-F5344CB8AC3E}">
        <p14:creationId xmlns:p14="http://schemas.microsoft.com/office/powerpoint/2010/main" val="1659151399"/>
      </p:ext>
    </p:extLst>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3" name="图片 6"/>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0"/>
            <a:ext cx="12192000" cy="731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图片 7"/>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407988" y="4748213"/>
            <a:ext cx="2447925" cy="254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8"/>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2495550" y="4748213"/>
            <a:ext cx="1871663" cy="276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zh-CN" altLang="en-US"/>
              <a:t>单击此处编辑母版标题样式</a:t>
            </a:r>
            <a:endParaRPr lang="en-US" dirty="0"/>
          </a:p>
        </p:txBody>
      </p:sp>
      <p:sp>
        <p:nvSpPr>
          <p:cNvPr id="6" name="Date Placeholder 3"/>
          <p:cNvSpPr>
            <a:spLocks noGrp="1"/>
          </p:cNvSpPr>
          <p:nvPr>
            <p:ph type="dt" sz="half" idx="10"/>
          </p:nvPr>
        </p:nvSpPr>
        <p:spPr/>
        <p:txBody>
          <a:bodyPr/>
          <a:lstStyle>
            <a:lvl1pPr>
              <a:defRPr/>
            </a:lvl1pPr>
          </a:lstStyle>
          <a:p>
            <a:pPr>
              <a:defRPr/>
            </a:pPr>
            <a:endParaRPr lang="zh-CN" altLang="en-US"/>
          </a:p>
        </p:txBody>
      </p:sp>
      <p:sp>
        <p:nvSpPr>
          <p:cNvPr id="7" name="Footer Placeholder 4"/>
          <p:cNvSpPr>
            <a:spLocks noGrp="1"/>
          </p:cNvSpPr>
          <p:nvPr>
            <p:ph type="ftr" sz="quarter" idx="11"/>
          </p:nvPr>
        </p:nvSpPr>
        <p:spPr/>
        <p:txBody>
          <a:bodyPr/>
          <a:lstStyle>
            <a:lvl1pPr>
              <a:defRPr/>
            </a:lvl1pPr>
          </a:lstStyle>
          <a:p>
            <a:pPr>
              <a:defRPr/>
            </a:pPr>
            <a:endParaRPr lang="zh-CN" altLang="en-US"/>
          </a:p>
        </p:txBody>
      </p:sp>
      <p:sp>
        <p:nvSpPr>
          <p:cNvPr id="8" name="Slide Number Placeholder 5"/>
          <p:cNvSpPr>
            <a:spLocks noGrp="1"/>
          </p:cNvSpPr>
          <p:nvPr>
            <p:ph type="sldNum" sz="quarter" idx="12"/>
          </p:nvPr>
        </p:nvSpPr>
        <p:spPr/>
        <p:txBody>
          <a:bodyPr/>
          <a:lstStyle>
            <a:lvl1pPr>
              <a:defRPr/>
            </a:lvl1pPr>
          </a:lstStyle>
          <a:p>
            <a:fld id="{0AA05EC3-7C14-41EA-A984-7E3053CC44C4}" type="slidenum">
              <a:rPr lang="zh-CN" altLang="en-US"/>
              <a:pPr/>
              <a:t>‹#›</a:t>
            </a:fld>
            <a:endParaRPr lang="zh-CN" altLang="en-US"/>
          </a:p>
        </p:txBody>
      </p:sp>
    </p:spTree>
    <p:extLst>
      <p:ext uri="{BB962C8B-B14F-4D97-AF65-F5344CB8AC3E}">
        <p14:creationId xmlns:p14="http://schemas.microsoft.com/office/powerpoint/2010/main" val="4077145056"/>
      </p:ext>
    </p:extLst>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2" name="图片 6"/>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0"/>
            <a:ext cx="12192000" cy="731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7"/>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407988" y="4748213"/>
            <a:ext cx="2447925" cy="254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图片 8"/>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2495550" y="4748213"/>
            <a:ext cx="1871663" cy="276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Date Placeholder 3"/>
          <p:cNvSpPr>
            <a:spLocks noGrp="1"/>
          </p:cNvSpPr>
          <p:nvPr>
            <p:ph type="dt" sz="half" idx="10"/>
          </p:nvPr>
        </p:nvSpPr>
        <p:spPr/>
        <p:txBody>
          <a:bodyPr/>
          <a:lstStyle>
            <a:lvl1pPr>
              <a:defRPr/>
            </a:lvl1pPr>
          </a:lstStyle>
          <a:p>
            <a:pPr>
              <a:defRPr/>
            </a:pPr>
            <a:endParaRPr lang="zh-CN" altLang="en-US"/>
          </a:p>
        </p:txBody>
      </p:sp>
      <p:sp>
        <p:nvSpPr>
          <p:cNvPr id="6" name="Footer Placeholder 4"/>
          <p:cNvSpPr>
            <a:spLocks noGrp="1"/>
          </p:cNvSpPr>
          <p:nvPr>
            <p:ph type="ftr" sz="quarter" idx="11"/>
          </p:nvPr>
        </p:nvSpPr>
        <p:spPr/>
        <p:txBody>
          <a:bodyPr/>
          <a:lstStyle>
            <a:lvl1pPr>
              <a:defRPr/>
            </a:lvl1pPr>
          </a:lstStyle>
          <a:p>
            <a:pPr>
              <a:defRPr/>
            </a:pPr>
            <a:endParaRPr lang="zh-CN" altLang="en-US"/>
          </a:p>
        </p:txBody>
      </p:sp>
      <p:sp>
        <p:nvSpPr>
          <p:cNvPr id="7" name="Slide Number Placeholder 5"/>
          <p:cNvSpPr>
            <a:spLocks noGrp="1"/>
          </p:cNvSpPr>
          <p:nvPr>
            <p:ph type="sldNum" sz="quarter" idx="12"/>
          </p:nvPr>
        </p:nvSpPr>
        <p:spPr/>
        <p:txBody>
          <a:bodyPr/>
          <a:lstStyle>
            <a:lvl1pPr>
              <a:defRPr/>
            </a:lvl1pPr>
          </a:lstStyle>
          <a:p>
            <a:fld id="{D507929F-AAD1-4FF2-B8A1-1AA739EC5D4F}" type="slidenum">
              <a:rPr lang="zh-CN" altLang="en-US"/>
              <a:pPr/>
              <a:t>‹#›</a:t>
            </a:fld>
            <a:endParaRPr lang="zh-CN" altLang="en-US"/>
          </a:p>
        </p:txBody>
      </p:sp>
    </p:spTree>
    <p:extLst>
      <p:ext uri="{BB962C8B-B14F-4D97-AF65-F5344CB8AC3E}">
        <p14:creationId xmlns:p14="http://schemas.microsoft.com/office/powerpoint/2010/main" val="744947861"/>
      </p:ext>
    </p:extLst>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pic>
        <p:nvPicPr>
          <p:cNvPr id="5" name="图片 6"/>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0"/>
            <a:ext cx="12192000" cy="731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图片 7"/>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407988" y="4748213"/>
            <a:ext cx="2447925" cy="254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图片 8"/>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2495550" y="4748213"/>
            <a:ext cx="1871663" cy="276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8" name="Date Placeholder 3"/>
          <p:cNvSpPr>
            <a:spLocks noGrp="1"/>
          </p:cNvSpPr>
          <p:nvPr>
            <p:ph type="dt" sz="half" idx="10"/>
          </p:nvPr>
        </p:nvSpPr>
        <p:spPr/>
        <p:txBody>
          <a:bodyPr/>
          <a:lstStyle>
            <a:lvl1pPr>
              <a:defRPr/>
            </a:lvl1pPr>
          </a:lstStyle>
          <a:p>
            <a:pPr>
              <a:defRPr/>
            </a:pPr>
            <a:endParaRPr lang="zh-CN" altLang="en-US"/>
          </a:p>
        </p:txBody>
      </p:sp>
      <p:sp>
        <p:nvSpPr>
          <p:cNvPr id="9" name="Footer Placeholder 4"/>
          <p:cNvSpPr>
            <a:spLocks noGrp="1"/>
          </p:cNvSpPr>
          <p:nvPr>
            <p:ph type="ftr" sz="quarter" idx="11"/>
          </p:nvPr>
        </p:nvSpPr>
        <p:spPr/>
        <p:txBody>
          <a:bodyPr/>
          <a:lstStyle>
            <a:lvl1pPr>
              <a:defRPr/>
            </a:lvl1pPr>
          </a:lstStyle>
          <a:p>
            <a:pPr>
              <a:defRPr/>
            </a:pPr>
            <a:endParaRPr lang="zh-CN" altLang="en-US"/>
          </a:p>
        </p:txBody>
      </p:sp>
      <p:sp>
        <p:nvSpPr>
          <p:cNvPr id="10" name="Slide Number Placeholder 5"/>
          <p:cNvSpPr>
            <a:spLocks noGrp="1"/>
          </p:cNvSpPr>
          <p:nvPr>
            <p:ph type="sldNum" sz="quarter" idx="12"/>
          </p:nvPr>
        </p:nvSpPr>
        <p:spPr/>
        <p:txBody>
          <a:bodyPr/>
          <a:lstStyle>
            <a:lvl1pPr>
              <a:defRPr/>
            </a:lvl1pPr>
          </a:lstStyle>
          <a:p>
            <a:fld id="{C0EB96F7-63DD-401B-9782-9C3C22B97630}" type="slidenum">
              <a:rPr lang="zh-CN" altLang="en-US"/>
              <a:pPr/>
              <a:t>‹#›</a:t>
            </a:fld>
            <a:endParaRPr lang="zh-CN" altLang="en-US"/>
          </a:p>
        </p:txBody>
      </p:sp>
    </p:spTree>
    <p:extLst>
      <p:ext uri="{BB962C8B-B14F-4D97-AF65-F5344CB8AC3E}">
        <p14:creationId xmlns:p14="http://schemas.microsoft.com/office/powerpoint/2010/main" val="1195174434"/>
      </p:ext>
    </p:extLst>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pic>
        <p:nvPicPr>
          <p:cNvPr id="5" name="图片 6"/>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0"/>
            <a:ext cx="12192000" cy="731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图片 7"/>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407988" y="4748213"/>
            <a:ext cx="2447925" cy="254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图片 8"/>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2495550" y="4748213"/>
            <a:ext cx="1871663" cy="276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a:t>单击图标添加图片</a:t>
            </a:r>
            <a:endParaRPr lang="en-US" noProof="0"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8" name="Date Placeholder 3"/>
          <p:cNvSpPr>
            <a:spLocks noGrp="1"/>
          </p:cNvSpPr>
          <p:nvPr>
            <p:ph type="dt" sz="half" idx="10"/>
          </p:nvPr>
        </p:nvSpPr>
        <p:spPr/>
        <p:txBody>
          <a:bodyPr/>
          <a:lstStyle>
            <a:lvl1pPr>
              <a:defRPr/>
            </a:lvl1pPr>
          </a:lstStyle>
          <a:p>
            <a:pPr>
              <a:defRPr/>
            </a:pPr>
            <a:endParaRPr lang="zh-CN" altLang="en-US"/>
          </a:p>
        </p:txBody>
      </p:sp>
      <p:sp>
        <p:nvSpPr>
          <p:cNvPr id="9" name="Footer Placeholder 4"/>
          <p:cNvSpPr>
            <a:spLocks noGrp="1"/>
          </p:cNvSpPr>
          <p:nvPr>
            <p:ph type="ftr" sz="quarter" idx="11"/>
          </p:nvPr>
        </p:nvSpPr>
        <p:spPr/>
        <p:txBody>
          <a:bodyPr/>
          <a:lstStyle>
            <a:lvl1pPr>
              <a:defRPr/>
            </a:lvl1pPr>
          </a:lstStyle>
          <a:p>
            <a:pPr>
              <a:defRPr/>
            </a:pPr>
            <a:endParaRPr lang="zh-CN" altLang="en-US"/>
          </a:p>
        </p:txBody>
      </p:sp>
      <p:sp>
        <p:nvSpPr>
          <p:cNvPr id="10" name="Slide Number Placeholder 5"/>
          <p:cNvSpPr>
            <a:spLocks noGrp="1"/>
          </p:cNvSpPr>
          <p:nvPr>
            <p:ph type="sldNum" sz="quarter" idx="12"/>
          </p:nvPr>
        </p:nvSpPr>
        <p:spPr/>
        <p:txBody>
          <a:bodyPr/>
          <a:lstStyle>
            <a:lvl1pPr>
              <a:defRPr/>
            </a:lvl1pPr>
          </a:lstStyle>
          <a:p>
            <a:fld id="{14DFEA41-5786-4439-B387-6D81D07C547A}" type="slidenum">
              <a:rPr lang="zh-CN" altLang="en-US"/>
              <a:pPr/>
              <a:t>‹#›</a:t>
            </a:fld>
            <a:endParaRPr lang="zh-CN" altLang="en-US"/>
          </a:p>
        </p:txBody>
      </p:sp>
    </p:spTree>
    <p:extLst>
      <p:ext uri="{BB962C8B-B14F-4D97-AF65-F5344CB8AC3E}">
        <p14:creationId xmlns:p14="http://schemas.microsoft.com/office/powerpoint/2010/main" val="983836219"/>
      </p:ext>
    </p:extLst>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7" name="Text Placeholder 2"/>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endParaRPr lang="zh-CN"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zh-CN"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890C1810-EC98-41AA-B67F-139D2CA00D02}" type="slidenum">
              <a:rPr lang="zh-CN" altLang="en-US"/>
              <a:pPr/>
              <a:t>‹#›</a:t>
            </a:fld>
            <a:endParaRPr lang="zh-CN" altLang="en-US"/>
          </a:p>
        </p:txBody>
      </p:sp>
    </p:spTree>
  </p:cSld>
  <p:clrMap bg1="lt1" tx1="dk1" bg2="lt2" tx2="dk2" accent1="accent1" accent2="accent2" accent3="accent3" accent4="accent4" accent5="accent5" accent6="accent6" hlink="hlink" folHlink="folHlink"/>
  <p:sldLayoutIdLst>
    <p:sldLayoutId id="2147483958" r:id="rId1"/>
    <p:sldLayoutId id="2147483959" r:id="rId2"/>
    <p:sldLayoutId id="2147483960" r:id="rId3"/>
    <p:sldLayoutId id="2147483961" r:id="rId4"/>
    <p:sldLayoutId id="2147483962" r:id="rId5"/>
    <p:sldLayoutId id="2147483963" r:id="rId6"/>
    <p:sldLayoutId id="2147483964" r:id="rId7"/>
    <p:sldLayoutId id="2147483965" r:id="rId8"/>
    <p:sldLayoutId id="2147483966" r:id="rId9"/>
    <p:sldLayoutId id="2147483967" r:id="rId10"/>
    <p:sldLayoutId id="2147483968" r:id="rId11"/>
    <p:sldLayoutId id="2147483969" r:id="rId12"/>
    <p:sldLayoutId id="2147483970" r:id="rId13"/>
  </p:sldLayoutIdLst>
  <p:transition>
    <p:random/>
  </p:transition>
  <p:timing>
    <p:tnLst>
      <p:par>
        <p:cTn id="1" dur="indefinite" restart="never" nodeType="tmRoot"/>
      </p:par>
    </p:tnLst>
  </p:timing>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0378741"/>
      </p:ext>
    </p:extLst>
  </p:cSld>
  <p:clrMap bg1="lt1" tx1="dk1" bg2="lt2" tx2="dk2" accent1="accent1" accent2="accent2" accent3="accent3" accent4="accent4" accent5="accent5" accent6="accent6" hlink="hlink" folHlink="folHlink"/>
  <p:sldLayoutIdLst>
    <p:sldLayoutId id="2147483972" r:id="rId1"/>
    <p:sldLayoutId id="2147483973" r:id="rId2"/>
    <p:sldLayoutId id="2147483974"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eaLnBrk="1" fontAlgn="auto" hangingPunct="1">
              <a:spcBef>
                <a:spcPts val="0"/>
              </a:spcBef>
              <a:spcAft>
                <a:spcPts val="0"/>
              </a:spcAft>
            </a:pPr>
            <a:fld id="{16E5758D-A3C3-4E88-8AC0-22500507BD7E}" type="datetimeFigureOut">
              <a:rPr lang="zh-CN" altLang="en-US" smtClean="0">
                <a:solidFill>
                  <a:prstClr val="black">
                    <a:tint val="75000"/>
                  </a:prstClr>
                </a:solidFill>
                <a:latin typeface="Calibri" panose="020F0502020204030204"/>
              </a:rPr>
              <a:pPr defTabSz="914400" eaLnBrk="1" fontAlgn="auto" hangingPunct="1">
                <a:spcBef>
                  <a:spcPts val="0"/>
                </a:spcBef>
                <a:spcAft>
                  <a:spcPts val="0"/>
                </a:spcAft>
              </a:pPr>
              <a:t>2023/4/16</a:t>
            </a:fld>
            <a:endParaRPr lang="zh-CN" altLang="en-US">
              <a:solidFill>
                <a:prstClr val="black">
                  <a:tint val="75000"/>
                </a:prstClr>
              </a:solidFill>
              <a:latin typeface="Calibri" panose="020F0502020204030204"/>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eaLnBrk="1" fontAlgn="auto" hangingPunct="1">
              <a:spcBef>
                <a:spcPts val="0"/>
              </a:spcBef>
              <a:spcAft>
                <a:spcPts val="0"/>
              </a:spcAft>
            </a:pPr>
            <a:endParaRPr lang="zh-CN" altLang="en-US">
              <a:solidFill>
                <a:prstClr val="black">
                  <a:tint val="75000"/>
                </a:prstClr>
              </a:solidFill>
              <a:latin typeface="Calibri" panose="020F0502020204030204"/>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eaLnBrk="1" fontAlgn="auto" hangingPunct="1">
              <a:spcBef>
                <a:spcPts val="0"/>
              </a:spcBef>
              <a:spcAft>
                <a:spcPts val="0"/>
              </a:spcAft>
            </a:pPr>
            <a:fld id="{AA4E786F-588D-4932-A7B2-AE3451FA4ACA}" type="slidenum">
              <a:rPr lang="zh-CN" altLang="en-US" smtClean="0">
                <a:solidFill>
                  <a:prstClr val="black">
                    <a:tint val="75000"/>
                  </a:prstClr>
                </a:solidFill>
                <a:latin typeface="Calibri" panose="020F0502020204030204"/>
              </a:rPr>
              <a:pPr defTabSz="914400" eaLnBrk="1" fontAlgn="auto" hangingPunct="1">
                <a:spcBef>
                  <a:spcPts val="0"/>
                </a:spcBef>
                <a:spcAft>
                  <a:spcPts val="0"/>
                </a:spcAft>
              </a:pPr>
              <a:t>‹#›</a:t>
            </a:fld>
            <a:endParaRPr lang="zh-CN" alt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3121832246"/>
      </p:ext>
    </p:extLst>
  </p:cSld>
  <p:clrMap bg1="lt1" tx1="dk1" bg2="lt2" tx2="dk2" accent1="accent1" accent2="accent2" accent3="accent3" accent4="accent4" accent5="accent5" accent6="accent6" hlink="hlink" folHlink="folHlink"/>
  <p:sldLayoutIdLst>
    <p:sldLayoutId id="2147483976" r:id="rId1"/>
    <p:sldLayoutId id="2147483977" r:id="rId2"/>
    <p:sldLayoutId id="2147483978" r:id="rId3"/>
    <p:sldLayoutId id="2147483979" r:id="rId4"/>
    <p:sldLayoutId id="2147483980" r:id="rId5"/>
    <p:sldLayoutId id="2147483981" r:id="rId6"/>
    <p:sldLayoutId id="2147483982" r:id="rId7"/>
    <p:sldLayoutId id="2147483983" r:id="rId8"/>
    <p:sldLayoutId id="2147483984" r:id="rId9"/>
    <p:sldLayoutId id="2147483985" r:id="rId10"/>
    <p:sldLayoutId id="214748398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10.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4.png"/><Relationship Id="rId7"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chart" Target="../charts/chart3.xml"/><Relationship Id="rId5" Type="http://schemas.openxmlformats.org/officeDocument/2006/relationships/image" Target="../media/image19.png"/><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4.png"/><Relationship Id="rId7"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4.png"/><Relationship Id="rId7"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4.png"/><Relationship Id="rId7"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4.png"/><Relationship Id="rId7"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4.png"/><Relationship Id="rId7"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8.png"/></Relationships>
</file>

<file path=ppt/slides/_rels/slide30.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4.png"/><Relationship Id="rId7" Type="http://schemas.openxmlformats.org/officeDocument/2006/relationships/image" Target="../media/image16.png"/><Relationship Id="rId2" Type="http://schemas.openxmlformats.org/officeDocument/2006/relationships/notesSlide" Target="../notesSlides/notesSlide30.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8.png"/></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33.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34.xml.rels><?xml version="1.0" encoding="UTF-8" standalone="yes"?>
<Relationships xmlns="http://schemas.openxmlformats.org/package/2006/relationships"><Relationship Id="rId8" Type="http://schemas.openxmlformats.org/officeDocument/2006/relationships/hyperlink" Target="https://www.ypppt.com/jiaocheng/" TargetMode="External"/><Relationship Id="rId3" Type="http://schemas.openxmlformats.org/officeDocument/2006/relationships/hyperlink" Target="https://www.ypppt.com/moban/" TargetMode="External"/><Relationship Id="rId7" Type="http://schemas.openxmlformats.org/officeDocument/2006/relationships/hyperlink" Target="http://www.ypppt.com/sucai/" TargetMode="External"/><Relationship Id="rId2" Type="http://schemas.openxmlformats.org/officeDocument/2006/relationships/notesSlide" Target="../notesSlides/notesSlide34.xml"/><Relationship Id="rId1" Type="http://schemas.openxmlformats.org/officeDocument/2006/relationships/slideLayout" Target="../slideLayouts/slideLayout23.xml"/><Relationship Id="rId6" Type="http://schemas.openxmlformats.org/officeDocument/2006/relationships/hyperlink" Target="https://www.ypppt.com/tubiao/" TargetMode="External"/><Relationship Id="rId11" Type="http://schemas.openxmlformats.org/officeDocument/2006/relationships/hyperlink" Target="https://www.ypppt.com/kejian/" TargetMode="External"/><Relationship Id="rId5" Type="http://schemas.openxmlformats.org/officeDocument/2006/relationships/hyperlink" Target="https://www.ypppt.com/beijing/" TargetMode="External"/><Relationship Id="rId10" Type="http://schemas.openxmlformats.org/officeDocument/2006/relationships/hyperlink" Target="http://www.ypppt.com/gushi/" TargetMode="External"/><Relationship Id="rId4" Type="http://schemas.openxmlformats.org/officeDocument/2006/relationships/hyperlink" Target="https://www.ypppt.com/jieri/" TargetMode="External"/><Relationship Id="rId9" Type="http://schemas.openxmlformats.org/officeDocument/2006/relationships/hyperlink" Target="http://www.ypppt.com/ziti/"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4.png"/><Relationship Id="rId7"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6350"/>
            <a:ext cx="12192000" cy="686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图片 5"/>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098800" y="585788"/>
            <a:ext cx="5589588" cy="349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Rectangle 3"/>
          <p:cNvSpPr>
            <a:spLocks noChangeArrowheads="1"/>
          </p:cNvSpPr>
          <p:nvPr/>
        </p:nvSpPr>
        <p:spPr bwMode="auto">
          <a:xfrm>
            <a:off x="6003925" y="324643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itchFamily="34" charset="0"/>
              <a:buChar char="•"/>
              <a:defRPr sz="2800">
                <a:solidFill>
                  <a:schemeClr val="tx1"/>
                </a:solidFill>
                <a:latin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defRPr>
            </a:lvl5pPr>
            <a:lvl6pPr marL="25146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6pPr>
            <a:lvl7pPr marL="29718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7pPr>
            <a:lvl8pPr marL="34290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8pPr>
            <a:lvl9pPr marL="38862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9pPr>
          </a:lstStyle>
          <a:p>
            <a:pPr eaLnBrk="1" hangingPunct="1">
              <a:lnSpc>
                <a:spcPct val="100000"/>
              </a:lnSpc>
              <a:spcBef>
                <a:spcPct val="0"/>
              </a:spcBef>
              <a:buFontTx/>
              <a:buNone/>
            </a:pPr>
            <a:endParaRPr lang="zh-CN" altLang="en-US" sz="1800">
              <a:latin typeface="+mn-lt"/>
              <a:cs typeface="+mn-ea"/>
              <a:sym typeface="+mn-lt"/>
            </a:endParaRPr>
          </a:p>
        </p:txBody>
      </p:sp>
      <p:sp>
        <p:nvSpPr>
          <p:cNvPr id="15365" name="Rectangle 5"/>
          <p:cNvSpPr>
            <a:spLocks noChangeArrowheads="1"/>
          </p:cNvSpPr>
          <p:nvPr/>
        </p:nvSpPr>
        <p:spPr bwMode="auto">
          <a:xfrm>
            <a:off x="3792538" y="314166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itchFamily="34" charset="0"/>
              <a:buChar char="•"/>
              <a:defRPr sz="2800">
                <a:solidFill>
                  <a:schemeClr val="tx1"/>
                </a:solidFill>
                <a:latin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defRPr>
            </a:lvl5pPr>
            <a:lvl6pPr marL="25146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6pPr>
            <a:lvl7pPr marL="29718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7pPr>
            <a:lvl8pPr marL="34290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8pPr>
            <a:lvl9pPr marL="38862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9pPr>
          </a:lstStyle>
          <a:p>
            <a:pPr eaLnBrk="1" hangingPunct="1">
              <a:lnSpc>
                <a:spcPct val="100000"/>
              </a:lnSpc>
              <a:spcBef>
                <a:spcPct val="0"/>
              </a:spcBef>
              <a:buFontTx/>
              <a:buNone/>
            </a:pPr>
            <a:endParaRPr lang="zh-CN" altLang="en-US" sz="1800">
              <a:latin typeface="+mn-lt"/>
              <a:cs typeface="+mn-ea"/>
              <a:sym typeface="+mn-lt"/>
            </a:endParaRPr>
          </a:p>
        </p:txBody>
      </p:sp>
      <p:sp>
        <p:nvSpPr>
          <p:cNvPr id="15366" name="WordArt 11"/>
          <p:cNvSpPr>
            <a:spLocks noChangeArrowheads="1" noChangeShapeType="1" noTextEdit="1"/>
          </p:cNvSpPr>
          <p:nvPr/>
        </p:nvSpPr>
        <p:spPr bwMode="auto">
          <a:xfrm>
            <a:off x="3503613" y="2133600"/>
            <a:ext cx="5119687" cy="106045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endParaRPr lang="zh-CN" altLang="en-US" kern="10">
              <a:solidFill>
                <a:srgbClr val="3366FF"/>
              </a:solidFill>
              <a:effectLst>
                <a:outerShdw dist="35921" dir="2700000" algn="ctr" rotWithShape="0">
                  <a:srgbClr val="C0C0C0">
                    <a:alpha val="75000"/>
                  </a:srgbClr>
                </a:outerShdw>
              </a:effectLst>
              <a:latin typeface="+mn-lt"/>
              <a:cs typeface="+mn-ea"/>
              <a:sym typeface="+mn-lt"/>
            </a:endParaRPr>
          </a:p>
        </p:txBody>
      </p:sp>
      <p:sp>
        <p:nvSpPr>
          <p:cNvPr id="5126" name="矩形 6"/>
          <p:cNvSpPr>
            <a:spLocks noChangeArrowheads="1"/>
          </p:cNvSpPr>
          <p:nvPr/>
        </p:nvSpPr>
        <p:spPr bwMode="auto">
          <a:xfrm>
            <a:off x="2844800" y="4014788"/>
            <a:ext cx="60960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itchFamily="34" charset="0"/>
              <a:buChar char="•"/>
              <a:defRPr sz="2800">
                <a:solidFill>
                  <a:schemeClr val="tx1"/>
                </a:solidFill>
                <a:latin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defRPr>
            </a:lvl5pPr>
            <a:lvl6pPr marL="25146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6pPr>
            <a:lvl7pPr marL="29718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7pPr>
            <a:lvl8pPr marL="34290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8pPr>
            <a:lvl9pPr marL="38862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9pPr>
          </a:lstStyle>
          <a:p>
            <a:pPr algn="ctr" eaLnBrk="1" hangingPunct="1">
              <a:lnSpc>
                <a:spcPct val="100000"/>
              </a:lnSpc>
              <a:spcBef>
                <a:spcPct val="0"/>
              </a:spcBef>
              <a:buFontTx/>
              <a:buNone/>
            </a:pPr>
            <a:r>
              <a:rPr lang="zh-CN" altLang="en-US" sz="3200" b="1" dirty="0">
                <a:solidFill>
                  <a:srgbClr val="2B8CDD"/>
                </a:solidFill>
                <a:latin typeface="+mn-lt"/>
                <a:cs typeface="+mn-ea"/>
                <a:sym typeface="+mn-lt"/>
              </a:rPr>
              <a:t>第一</a:t>
            </a:r>
            <a:r>
              <a:rPr lang="zh-CN" altLang="en-US" sz="3200" b="1" dirty="0" smtClean="0">
                <a:solidFill>
                  <a:srgbClr val="2B8CDD"/>
                </a:solidFill>
                <a:latin typeface="+mn-lt"/>
                <a:cs typeface="+mn-ea"/>
                <a:sym typeface="+mn-lt"/>
              </a:rPr>
              <a:t>实</a:t>
            </a:r>
            <a:r>
              <a:rPr lang="zh-CN" altLang="en-US" sz="3200" b="1" dirty="0">
                <a:solidFill>
                  <a:srgbClr val="2B8CDD"/>
                </a:solidFill>
                <a:latin typeface="+mn-lt"/>
                <a:cs typeface="+mn-ea"/>
                <a:sym typeface="+mn-lt"/>
              </a:rPr>
              <a:t>验小学主题班会</a:t>
            </a:r>
            <a:endParaRPr lang="en-US" altLang="zh-CN" sz="3200" b="1" dirty="0">
              <a:solidFill>
                <a:srgbClr val="2B8CDD"/>
              </a:solidFill>
              <a:latin typeface="+mn-lt"/>
              <a:cs typeface="+mn-ea"/>
              <a:sym typeface="+mn-lt"/>
            </a:endParaRPr>
          </a:p>
        </p:txBody>
      </p:sp>
      <p:pic>
        <p:nvPicPr>
          <p:cNvPr id="15368" name="图片 23"/>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9258300" y="2708275"/>
            <a:ext cx="2933700" cy="430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9" name="图片 34"/>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3970338" y="4378325"/>
            <a:ext cx="3313112" cy="263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图片 8"/>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2257425" y="2759075"/>
            <a:ext cx="159385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图片 10"/>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409575" y="322263"/>
            <a:ext cx="1766888" cy="1211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组合 2"/>
          <p:cNvGrpSpPr>
            <a:grpSpLocks/>
          </p:cNvGrpSpPr>
          <p:nvPr/>
        </p:nvGrpSpPr>
        <p:grpSpPr bwMode="auto">
          <a:xfrm>
            <a:off x="2425700" y="1484313"/>
            <a:ext cx="5845175" cy="1247775"/>
            <a:chOff x="2679357" y="863421"/>
            <a:chExt cx="5845104" cy="1246366"/>
          </a:xfrm>
        </p:grpSpPr>
        <p:sp>
          <p:nvSpPr>
            <p:cNvPr id="16" name="矩形 6"/>
            <p:cNvSpPr>
              <a:spLocks noChangeArrowheads="1"/>
            </p:cNvSpPr>
            <p:nvPr/>
          </p:nvSpPr>
          <p:spPr bwMode="auto">
            <a:xfrm>
              <a:off x="2730056" y="909458"/>
              <a:ext cx="5794405" cy="1200329"/>
            </a:xfrm>
            <a:prstGeom prst="rect">
              <a:avLst/>
            </a:prstGeom>
            <a:noFill/>
            <a:ln>
              <a:noFill/>
            </a:ln>
            <a:effectLst>
              <a:outerShdw blurRad="50800" dist="50800" dir="5400000" algn="ctr" rotWithShape="0">
                <a:srgbClr val="000000">
                  <a:alpha val="43137"/>
                </a:srgbClr>
              </a:outerShdw>
            </a:effec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defRPr/>
              </a:pPr>
              <a:r>
                <a:rPr lang="zh-CN" altLang="en-US" sz="7200" b="1" dirty="0">
                  <a:ln w="130175">
                    <a:solidFill>
                      <a:schemeClr val="bg1"/>
                    </a:solidFill>
                  </a:ln>
                  <a:solidFill>
                    <a:schemeClr val="bg1"/>
                  </a:solidFill>
                  <a:latin typeface="+mn-lt"/>
                  <a:cs typeface="+mn-ea"/>
                  <a:sym typeface="+mn-lt"/>
                </a:rPr>
                <a:t>杜绝校园欺凌</a:t>
              </a:r>
              <a:endParaRPr lang="zh-CN" altLang="en-US" sz="4800" b="1" dirty="0">
                <a:ln w="130175">
                  <a:solidFill>
                    <a:schemeClr val="bg1"/>
                  </a:solidFill>
                </a:ln>
                <a:solidFill>
                  <a:schemeClr val="bg1"/>
                </a:solidFill>
                <a:latin typeface="+mn-lt"/>
                <a:cs typeface="+mn-ea"/>
                <a:sym typeface="+mn-lt"/>
              </a:endParaRPr>
            </a:p>
          </p:txBody>
        </p:sp>
        <p:sp>
          <p:nvSpPr>
            <p:cNvPr id="19" name="矩形 6"/>
            <p:cNvSpPr>
              <a:spLocks noChangeArrowheads="1"/>
            </p:cNvSpPr>
            <p:nvPr/>
          </p:nvSpPr>
          <p:spPr bwMode="auto">
            <a:xfrm>
              <a:off x="2679357" y="863421"/>
              <a:ext cx="5794405" cy="1200329"/>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defRPr/>
              </a:pPr>
              <a:r>
                <a:rPr lang="zh-CN" altLang="en-US" sz="7200" b="1" dirty="0">
                  <a:gradFill>
                    <a:gsLst>
                      <a:gs pos="0">
                        <a:srgbClr val="E123A6"/>
                      </a:gs>
                      <a:gs pos="100000">
                        <a:srgbClr val="4111C0"/>
                      </a:gs>
                      <a:gs pos="32000">
                        <a:srgbClr val="15BBF6"/>
                      </a:gs>
                      <a:gs pos="60000">
                        <a:srgbClr val="3F64C8"/>
                      </a:gs>
                    </a:gsLst>
                    <a:path path="circle">
                      <a:fillToRect l="100000" t="100000"/>
                    </a:path>
                  </a:gradFill>
                  <a:latin typeface="+mn-lt"/>
                  <a:cs typeface="+mn-ea"/>
                  <a:sym typeface="+mn-lt"/>
                </a:rPr>
                <a:t>杜绝校园欺凌</a:t>
              </a:r>
              <a:endParaRPr lang="zh-CN" altLang="en-US" sz="4800" b="1" dirty="0">
                <a:gradFill>
                  <a:gsLst>
                    <a:gs pos="0">
                      <a:srgbClr val="E123A6"/>
                    </a:gs>
                    <a:gs pos="100000">
                      <a:srgbClr val="4111C0"/>
                    </a:gs>
                    <a:gs pos="32000">
                      <a:srgbClr val="15BBF6"/>
                    </a:gs>
                    <a:gs pos="60000">
                      <a:srgbClr val="3F64C8"/>
                    </a:gs>
                  </a:gsLst>
                  <a:path path="circle">
                    <a:fillToRect l="100000" t="100000"/>
                  </a:path>
                </a:gradFill>
                <a:latin typeface="+mn-lt"/>
                <a:cs typeface="+mn-ea"/>
                <a:sym typeface="+mn-lt"/>
              </a:endParaRPr>
            </a:p>
          </p:txBody>
        </p:sp>
      </p:grpSp>
      <p:grpSp>
        <p:nvGrpSpPr>
          <p:cNvPr id="4" name="组合 3"/>
          <p:cNvGrpSpPr>
            <a:grpSpLocks/>
          </p:cNvGrpSpPr>
          <p:nvPr/>
        </p:nvGrpSpPr>
        <p:grpSpPr bwMode="auto">
          <a:xfrm>
            <a:off x="3379788" y="2752725"/>
            <a:ext cx="7034212" cy="1219200"/>
            <a:chOff x="4166859" y="1992905"/>
            <a:chExt cx="7033811" cy="1218874"/>
          </a:xfrm>
        </p:grpSpPr>
        <p:sp>
          <p:nvSpPr>
            <p:cNvPr id="20" name="矩形 6"/>
            <p:cNvSpPr>
              <a:spLocks noChangeArrowheads="1"/>
            </p:cNvSpPr>
            <p:nvPr/>
          </p:nvSpPr>
          <p:spPr bwMode="auto">
            <a:xfrm>
              <a:off x="4792486" y="2011450"/>
              <a:ext cx="5794405" cy="1200329"/>
            </a:xfrm>
            <a:prstGeom prst="rect">
              <a:avLst/>
            </a:prstGeom>
            <a:noFill/>
            <a:ln>
              <a:noFill/>
            </a:ln>
            <a:effectLst>
              <a:outerShdw blurRad="50800" dist="50800" dir="5400000" algn="ctr" rotWithShape="0">
                <a:srgbClr val="000000">
                  <a:alpha val="43137"/>
                </a:srgbClr>
              </a:outerShdw>
            </a:effec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defRPr/>
              </a:pPr>
              <a:r>
                <a:rPr lang="zh-CN" altLang="en-US" sz="7200" b="1" dirty="0">
                  <a:ln w="130175">
                    <a:solidFill>
                      <a:schemeClr val="bg1"/>
                    </a:solidFill>
                  </a:ln>
                  <a:solidFill>
                    <a:schemeClr val="bg1"/>
                  </a:solidFill>
                  <a:latin typeface="+mn-lt"/>
                  <a:cs typeface="+mn-ea"/>
                  <a:sym typeface="+mn-lt"/>
                </a:rPr>
                <a:t>共建和谐校园</a:t>
              </a:r>
            </a:p>
          </p:txBody>
        </p:sp>
        <p:sp>
          <p:nvSpPr>
            <p:cNvPr id="22" name="矩形 6"/>
            <p:cNvSpPr>
              <a:spLocks noChangeArrowheads="1"/>
            </p:cNvSpPr>
            <p:nvPr/>
          </p:nvSpPr>
          <p:spPr bwMode="auto">
            <a:xfrm>
              <a:off x="4166859" y="1992905"/>
              <a:ext cx="7033811" cy="1200329"/>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defRPr/>
              </a:pPr>
              <a:r>
                <a:rPr lang="zh-CN" altLang="en-US" sz="7200" b="1" dirty="0">
                  <a:gradFill>
                    <a:gsLst>
                      <a:gs pos="0">
                        <a:srgbClr val="E123A6"/>
                      </a:gs>
                      <a:gs pos="100000">
                        <a:srgbClr val="4111C0"/>
                      </a:gs>
                      <a:gs pos="32000">
                        <a:srgbClr val="15BBF6"/>
                      </a:gs>
                      <a:gs pos="60000">
                        <a:srgbClr val="3F64C8"/>
                      </a:gs>
                    </a:gsLst>
                    <a:path path="circle">
                      <a:fillToRect l="100000" t="100000"/>
                    </a:path>
                  </a:gradFill>
                  <a:latin typeface="+mn-lt"/>
                  <a:cs typeface="+mn-ea"/>
                  <a:sym typeface="+mn-lt"/>
                </a:rPr>
                <a:t>共建和谐校园</a:t>
              </a:r>
            </a:p>
          </p:txBody>
        </p:sp>
      </p:grpSp>
      <p:pic>
        <p:nvPicPr>
          <p:cNvPr id="10" name="图片 9"/>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9131300" y="741363"/>
            <a:ext cx="1860550" cy="153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8000">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0-#ppt_w/2"/>
                                          </p:val>
                                        </p:tav>
                                        <p:tav tm="100000">
                                          <p:val>
                                            <p:strVal val="#ppt_x"/>
                                          </p:val>
                                        </p:tav>
                                      </p:tavLst>
                                    </p:anim>
                                    <p:anim calcmode="lin" valueType="num">
                                      <p:cBhvr additive="base">
                                        <p:cTn id="13"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6" presetClass="entr" presetSubtype="0"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down)">
                                      <p:cBhvr>
                                        <p:cTn id="18" dur="580">
                                          <p:stCondLst>
                                            <p:cond delay="0"/>
                                          </p:stCondLst>
                                        </p:cTn>
                                        <p:tgtEl>
                                          <p:spTgt spid="10"/>
                                        </p:tgtEl>
                                      </p:cBhvr>
                                    </p:animEffect>
                                    <p:anim calcmode="lin" valueType="num">
                                      <p:cBhvr>
                                        <p:cTn id="1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2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2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2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2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24" dur="26">
                                          <p:stCondLst>
                                            <p:cond delay="650"/>
                                          </p:stCondLst>
                                        </p:cTn>
                                        <p:tgtEl>
                                          <p:spTgt spid="10"/>
                                        </p:tgtEl>
                                      </p:cBhvr>
                                      <p:to x="100000" y="60000"/>
                                    </p:animScale>
                                    <p:animScale>
                                      <p:cBhvr>
                                        <p:cTn id="25" dur="166" decel="50000">
                                          <p:stCondLst>
                                            <p:cond delay="676"/>
                                          </p:stCondLst>
                                        </p:cTn>
                                        <p:tgtEl>
                                          <p:spTgt spid="10"/>
                                        </p:tgtEl>
                                      </p:cBhvr>
                                      <p:to x="100000" y="100000"/>
                                    </p:animScale>
                                    <p:animScale>
                                      <p:cBhvr>
                                        <p:cTn id="26" dur="26">
                                          <p:stCondLst>
                                            <p:cond delay="1312"/>
                                          </p:stCondLst>
                                        </p:cTn>
                                        <p:tgtEl>
                                          <p:spTgt spid="10"/>
                                        </p:tgtEl>
                                      </p:cBhvr>
                                      <p:to x="100000" y="80000"/>
                                    </p:animScale>
                                    <p:animScale>
                                      <p:cBhvr>
                                        <p:cTn id="27" dur="166" decel="50000">
                                          <p:stCondLst>
                                            <p:cond delay="1338"/>
                                          </p:stCondLst>
                                        </p:cTn>
                                        <p:tgtEl>
                                          <p:spTgt spid="10"/>
                                        </p:tgtEl>
                                      </p:cBhvr>
                                      <p:to x="100000" y="100000"/>
                                    </p:animScale>
                                    <p:animScale>
                                      <p:cBhvr>
                                        <p:cTn id="28" dur="26">
                                          <p:stCondLst>
                                            <p:cond delay="1642"/>
                                          </p:stCondLst>
                                        </p:cTn>
                                        <p:tgtEl>
                                          <p:spTgt spid="10"/>
                                        </p:tgtEl>
                                      </p:cBhvr>
                                      <p:to x="100000" y="90000"/>
                                    </p:animScale>
                                    <p:animScale>
                                      <p:cBhvr>
                                        <p:cTn id="29" dur="166" decel="50000">
                                          <p:stCondLst>
                                            <p:cond delay="1668"/>
                                          </p:stCondLst>
                                        </p:cTn>
                                        <p:tgtEl>
                                          <p:spTgt spid="10"/>
                                        </p:tgtEl>
                                      </p:cBhvr>
                                      <p:to x="100000" y="100000"/>
                                    </p:animScale>
                                    <p:animScale>
                                      <p:cBhvr>
                                        <p:cTn id="30" dur="26">
                                          <p:stCondLst>
                                            <p:cond delay="1808"/>
                                          </p:stCondLst>
                                        </p:cTn>
                                        <p:tgtEl>
                                          <p:spTgt spid="10"/>
                                        </p:tgtEl>
                                      </p:cBhvr>
                                      <p:to x="100000" y="95000"/>
                                    </p:animScale>
                                    <p:animScale>
                                      <p:cBhvr>
                                        <p:cTn id="31" dur="166" decel="50000">
                                          <p:stCondLst>
                                            <p:cond delay="1834"/>
                                          </p:stCondLst>
                                        </p:cTn>
                                        <p:tgtEl>
                                          <p:spTgt spid="10"/>
                                        </p:tgtEl>
                                      </p:cBhvr>
                                      <p:to x="100000" y="100000"/>
                                    </p:animScale>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8" fill="hold" nodeType="click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wipe(left)">
                                      <p:cBhvr>
                                        <p:cTn id="36" dur="500"/>
                                        <p:tgtEl>
                                          <p:spTgt spid="6"/>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2" presetClass="entr" presetSubtype="8" fill="hold" nodeType="click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wipe(left)">
                                      <p:cBhvr>
                                        <p:cTn id="41" dur="500"/>
                                        <p:tgtEl>
                                          <p:spTgt spid="3"/>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22" presetClass="entr" presetSubtype="2" fill="hold" nodeType="clickEffect">
                                  <p:stCondLst>
                                    <p:cond delay="0"/>
                                  </p:stCondLst>
                                  <p:childTnLst>
                                    <p:set>
                                      <p:cBhvr>
                                        <p:cTn id="45" dur="1" fill="hold">
                                          <p:stCondLst>
                                            <p:cond delay="0"/>
                                          </p:stCondLst>
                                        </p:cTn>
                                        <p:tgtEl>
                                          <p:spTgt spid="4"/>
                                        </p:tgtEl>
                                        <p:attrNameLst>
                                          <p:attrName>style.visibility</p:attrName>
                                        </p:attrNameLst>
                                      </p:cBhvr>
                                      <p:to>
                                        <p:strVal val="visible"/>
                                      </p:to>
                                    </p:set>
                                    <p:animEffect transition="in" filter="wipe(right)">
                                      <p:cBhvr>
                                        <p:cTn id="46" dur="500"/>
                                        <p:tgtEl>
                                          <p:spTgt spid="4"/>
                                        </p:tgtEl>
                                      </p:cBhvr>
                                    </p:animEffect>
                                  </p:childTnLst>
                                </p:cTn>
                              </p:par>
                              <p:par>
                                <p:cTn id="47" presetID="2" presetClass="entr" presetSubtype="8" fill="hold" nodeType="with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additive="base">
                                        <p:cTn id="49" dur="500" fill="hold"/>
                                        <p:tgtEl>
                                          <p:spTgt spid="9"/>
                                        </p:tgtEl>
                                        <p:attrNameLst>
                                          <p:attrName>ppt_x</p:attrName>
                                        </p:attrNameLst>
                                      </p:cBhvr>
                                      <p:tavLst>
                                        <p:tav tm="0">
                                          <p:val>
                                            <p:strVal val="0-#ppt_w/2"/>
                                          </p:val>
                                        </p:tav>
                                        <p:tav tm="100000">
                                          <p:val>
                                            <p:strVal val="#ppt_x"/>
                                          </p:val>
                                        </p:tav>
                                      </p:tavLst>
                                    </p:anim>
                                    <p:anim calcmode="lin" valueType="num">
                                      <p:cBhvr additive="base">
                                        <p:cTn id="50"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5126"/>
                                        </p:tgtEl>
                                        <p:attrNameLst>
                                          <p:attrName>style.visibility</p:attrName>
                                        </p:attrNameLst>
                                      </p:cBhvr>
                                      <p:to>
                                        <p:strVal val="visible"/>
                                      </p:to>
                                    </p:set>
                                    <p:animEffect transition="in" filter="fade">
                                      <p:cBhvr>
                                        <p:cTn id="55" dur="1000"/>
                                        <p:tgtEl>
                                          <p:spTgt spid="5126"/>
                                        </p:tgtEl>
                                      </p:cBhvr>
                                    </p:animEffect>
                                    <p:anim calcmode="lin" valueType="num">
                                      <p:cBhvr>
                                        <p:cTn id="56" dur="1000" fill="hold"/>
                                        <p:tgtEl>
                                          <p:spTgt spid="5126"/>
                                        </p:tgtEl>
                                        <p:attrNameLst>
                                          <p:attrName>ppt_x</p:attrName>
                                        </p:attrNameLst>
                                      </p:cBhvr>
                                      <p:tavLst>
                                        <p:tav tm="0">
                                          <p:val>
                                            <p:strVal val="#ppt_x"/>
                                          </p:val>
                                        </p:tav>
                                        <p:tav tm="100000">
                                          <p:val>
                                            <p:strVal val="#ppt_x"/>
                                          </p:val>
                                        </p:tav>
                                      </p:tavLst>
                                    </p:anim>
                                    <p:anim calcmode="lin" valueType="num">
                                      <p:cBhvr>
                                        <p:cTn id="57" dur="1000" fill="hold"/>
                                        <p:tgtEl>
                                          <p:spTgt spid="51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6350"/>
            <a:ext cx="12192000" cy="686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图片 17"/>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160713" y="815975"/>
            <a:ext cx="5589587" cy="349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6" name="Rectangle 3"/>
          <p:cNvSpPr>
            <a:spLocks noChangeArrowheads="1"/>
          </p:cNvSpPr>
          <p:nvPr/>
        </p:nvSpPr>
        <p:spPr bwMode="auto">
          <a:xfrm>
            <a:off x="6003925" y="324643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itchFamily="34" charset="0"/>
              <a:buChar char="•"/>
              <a:defRPr sz="2800">
                <a:solidFill>
                  <a:schemeClr val="tx1"/>
                </a:solidFill>
                <a:latin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defRPr>
            </a:lvl5pPr>
            <a:lvl6pPr marL="25146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6pPr>
            <a:lvl7pPr marL="29718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7pPr>
            <a:lvl8pPr marL="34290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8pPr>
            <a:lvl9pPr marL="38862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9pPr>
          </a:lstStyle>
          <a:p>
            <a:pPr eaLnBrk="1" hangingPunct="1">
              <a:lnSpc>
                <a:spcPct val="100000"/>
              </a:lnSpc>
              <a:spcBef>
                <a:spcPct val="0"/>
              </a:spcBef>
              <a:buFontTx/>
              <a:buNone/>
            </a:pPr>
            <a:endParaRPr lang="zh-CN" altLang="en-US" sz="1800">
              <a:latin typeface="+mn-lt"/>
              <a:cs typeface="+mn-ea"/>
              <a:sym typeface="+mn-lt"/>
            </a:endParaRPr>
          </a:p>
        </p:txBody>
      </p:sp>
      <p:sp>
        <p:nvSpPr>
          <p:cNvPr id="33797" name="Rectangle 5"/>
          <p:cNvSpPr>
            <a:spLocks noChangeArrowheads="1"/>
          </p:cNvSpPr>
          <p:nvPr/>
        </p:nvSpPr>
        <p:spPr bwMode="auto">
          <a:xfrm>
            <a:off x="3792538" y="314166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itchFamily="34" charset="0"/>
              <a:buChar char="•"/>
              <a:defRPr sz="2800">
                <a:solidFill>
                  <a:schemeClr val="tx1"/>
                </a:solidFill>
                <a:latin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defRPr>
            </a:lvl5pPr>
            <a:lvl6pPr marL="25146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6pPr>
            <a:lvl7pPr marL="29718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7pPr>
            <a:lvl8pPr marL="34290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8pPr>
            <a:lvl9pPr marL="38862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9pPr>
          </a:lstStyle>
          <a:p>
            <a:pPr eaLnBrk="1" hangingPunct="1">
              <a:lnSpc>
                <a:spcPct val="100000"/>
              </a:lnSpc>
              <a:spcBef>
                <a:spcPct val="0"/>
              </a:spcBef>
              <a:buFontTx/>
              <a:buNone/>
            </a:pPr>
            <a:endParaRPr lang="zh-CN" altLang="en-US" sz="1800">
              <a:latin typeface="+mn-lt"/>
              <a:cs typeface="+mn-ea"/>
              <a:sym typeface="+mn-lt"/>
            </a:endParaRPr>
          </a:p>
        </p:txBody>
      </p:sp>
      <p:sp>
        <p:nvSpPr>
          <p:cNvPr id="33798" name="WordArt 11"/>
          <p:cNvSpPr>
            <a:spLocks noChangeArrowheads="1" noChangeShapeType="1" noTextEdit="1"/>
          </p:cNvSpPr>
          <p:nvPr/>
        </p:nvSpPr>
        <p:spPr bwMode="auto">
          <a:xfrm>
            <a:off x="3503613" y="2133600"/>
            <a:ext cx="5119687" cy="106045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endParaRPr lang="zh-CN" altLang="en-US" kern="10">
              <a:solidFill>
                <a:srgbClr val="3366FF"/>
              </a:solidFill>
              <a:effectLst>
                <a:outerShdw dist="35921" dir="2700000" algn="ctr" rotWithShape="0">
                  <a:srgbClr val="C0C0C0">
                    <a:alpha val="75000"/>
                  </a:srgbClr>
                </a:outerShdw>
              </a:effectLst>
              <a:latin typeface="+mn-lt"/>
              <a:cs typeface="+mn-ea"/>
              <a:sym typeface="+mn-lt"/>
            </a:endParaRPr>
          </a:p>
        </p:txBody>
      </p:sp>
      <p:pic>
        <p:nvPicPr>
          <p:cNvPr id="33799" name="图片 23"/>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9258300" y="2708275"/>
            <a:ext cx="2933700" cy="430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1" name="图片 34"/>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3648075" y="4862513"/>
            <a:ext cx="3311525" cy="2630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组合 2"/>
          <p:cNvGrpSpPr>
            <a:grpSpLocks/>
          </p:cNvGrpSpPr>
          <p:nvPr/>
        </p:nvGrpSpPr>
        <p:grpSpPr bwMode="auto">
          <a:xfrm>
            <a:off x="4454525" y="1997075"/>
            <a:ext cx="3825875" cy="923925"/>
            <a:chOff x="4247871" y="1678745"/>
            <a:chExt cx="3825158" cy="924104"/>
          </a:xfrm>
        </p:grpSpPr>
        <p:sp>
          <p:nvSpPr>
            <p:cNvPr id="33809" name="矩形 6"/>
            <p:cNvSpPr>
              <a:spLocks noChangeArrowheads="1"/>
            </p:cNvSpPr>
            <p:nvPr/>
          </p:nvSpPr>
          <p:spPr bwMode="auto">
            <a:xfrm>
              <a:off x="6202953" y="1679519"/>
              <a:ext cx="1870076"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itchFamily="34" charset="0"/>
                <a:buChar char="•"/>
                <a:defRPr sz="2800">
                  <a:solidFill>
                    <a:schemeClr val="tx1"/>
                  </a:solidFill>
                  <a:latin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defRPr>
              </a:lvl5pPr>
              <a:lvl6pPr marL="25146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6pPr>
              <a:lvl7pPr marL="29718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7pPr>
              <a:lvl8pPr marL="34290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8pPr>
              <a:lvl9pPr marL="38862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9pPr>
            </a:lstStyle>
            <a:p>
              <a:pPr algn="ctr" eaLnBrk="1" hangingPunct="1">
                <a:lnSpc>
                  <a:spcPct val="100000"/>
                </a:lnSpc>
                <a:spcBef>
                  <a:spcPct val="0"/>
                </a:spcBef>
                <a:buFontTx/>
                <a:buNone/>
              </a:pPr>
              <a:r>
                <a:rPr lang="en-US" altLang="zh-CN" sz="5400" b="1">
                  <a:solidFill>
                    <a:srgbClr val="4111C0"/>
                  </a:solidFill>
                  <a:latin typeface="+mn-lt"/>
                  <a:cs typeface="+mn-ea"/>
                  <a:sym typeface="+mn-lt"/>
                </a:rPr>
                <a:t>03</a:t>
              </a:r>
              <a:endParaRPr lang="zh-CN" altLang="en-US" sz="3600" b="1">
                <a:solidFill>
                  <a:srgbClr val="4111C0"/>
                </a:solidFill>
                <a:latin typeface="+mn-lt"/>
                <a:cs typeface="+mn-ea"/>
                <a:sym typeface="+mn-lt"/>
              </a:endParaRPr>
            </a:p>
          </p:txBody>
        </p:sp>
        <p:sp>
          <p:nvSpPr>
            <p:cNvPr id="33810" name="矩形 6"/>
            <p:cNvSpPr>
              <a:spLocks noChangeArrowheads="1"/>
            </p:cNvSpPr>
            <p:nvPr/>
          </p:nvSpPr>
          <p:spPr bwMode="auto">
            <a:xfrm>
              <a:off x="4247871" y="1678745"/>
              <a:ext cx="293354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itchFamily="34" charset="0"/>
                <a:buChar char="•"/>
                <a:defRPr sz="2800">
                  <a:solidFill>
                    <a:schemeClr val="tx1"/>
                  </a:solidFill>
                  <a:latin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defRPr>
              </a:lvl5pPr>
              <a:lvl6pPr marL="25146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6pPr>
              <a:lvl7pPr marL="29718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7pPr>
              <a:lvl8pPr marL="34290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8pPr>
              <a:lvl9pPr marL="38862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9pPr>
            </a:lstStyle>
            <a:p>
              <a:pPr algn="ctr" eaLnBrk="1" hangingPunct="1">
                <a:lnSpc>
                  <a:spcPct val="100000"/>
                </a:lnSpc>
                <a:spcBef>
                  <a:spcPct val="0"/>
                </a:spcBef>
                <a:buFontTx/>
                <a:buNone/>
              </a:pPr>
              <a:r>
                <a:rPr lang="en-US" altLang="zh-CN" sz="5400" b="1">
                  <a:solidFill>
                    <a:srgbClr val="4111C0"/>
                  </a:solidFill>
                  <a:latin typeface="+mn-lt"/>
                  <a:cs typeface="+mn-ea"/>
                  <a:sym typeface="+mn-lt"/>
                </a:rPr>
                <a:t>PART</a:t>
              </a:r>
              <a:endParaRPr lang="zh-CN" altLang="en-US" sz="3600" b="1">
                <a:solidFill>
                  <a:srgbClr val="4111C0"/>
                </a:solidFill>
                <a:latin typeface="+mn-lt"/>
                <a:cs typeface="+mn-ea"/>
                <a:sym typeface="+mn-lt"/>
              </a:endParaRPr>
            </a:p>
          </p:txBody>
        </p:sp>
      </p:grpSp>
      <p:grpSp>
        <p:nvGrpSpPr>
          <p:cNvPr id="20" name="组合 19"/>
          <p:cNvGrpSpPr>
            <a:grpSpLocks/>
          </p:cNvGrpSpPr>
          <p:nvPr/>
        </p:nvGrpSpPr>
        <p:grpSpPr bwMode="auto">
          <a:xfrm>
            <a:off x="2381250" y="3116263"/>
            <a:ext cx="7613650" cy="2571135"/>
            <a:chOff x="2525907" y="892866"/>
            <a:chExt cx="7612698" cy="2571482"/>
          </a:xfrm>
        </p:grpSpPr>
        <p:sp>
          <p:nvSpPr>
            <p:cNvPr id="21" name="矩形 6"/>
            <p:cNvSpPr>
              <a:spLocks noChangeArrowheads="1"/>
            </p:cNvSpPr>
            <p:nvPr/>
          </p:nvSpPr>
          <p:spPr bwMode="auto">
            <a:xfrm>
              <a:off x="2730056" y="909458"/>
              <a:ext cx="7323462" cy="2554890"/>
            </a:xfrm>
            <a:prstGeom prst="rect">
              <a:avLst/>
            </a:prstGeom>
            <a:noFill/>
            <a:ln>
              <a:noFill/>
            </a:ln>
            <a:effectLst>
              <a:outerShdw blurRad="50800" dist="50800" dir="5400000" algn="ctr" rotWithShape="0">
                <a:srgbClr val="000000">
                  <a:alpha val="43137"/>
                </a:srgbClr>
              </a:outerShdw>
            </a:effec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defRPr/>
              </a:pPr>
              <a:r>
                <a:rPr lang="zh-CN" altLang="en-US" sz="8000" b="1" dirty="0">
                  <a:ln w="130175">
                    <a:solidFill>
                      <a:schemeClr val="bg1"/>
                    </a:solidFill>
                  </a:ln>
                  <a:solidFill>
                    <a:schemeClr val="bg1"/>
                  </a:solidFill>
                  <a:latin typeface="+mn-lt"/>
                  <a:cs typeface="+mn-ea"/>
                  <a:sym typeface="+mn-lt"/>
                </a:rPr>
                <a:t>校园欺凌的特点</a:t>
              </a:r>
            </a:p>
          </p:txBody>
        </p:sp>
        <p:sp>
          <p:nvSpPr>
            <p:cNvPr id="22" name="矩形 6"/>
            <p:cNvSpPr>
              <a:spLocks noChangeArrowheads="1"/>
            </p:cNvSpPr>
            <p:nvPr/>
          </p:nvSpPr>
          <p:spPr bwMode="auto">
            <a:xfrm>
              <a:off x="2525907" y="892866"/>
              <a:ext cx="7612698" cy="1323439"/>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defRPr/>
              </a:pPr>
              <a:r>
                <a:rPr lang="zh-CN" altLang="en-US" sz="8000" b="1" dirty="0">
                  <a:gradFill>
                    <a:gsLst>
                      <a:gs pos="0">
                        <a:srgbClr val="E123A6"/>
                      </a:gs>
                      <a:gs pos="100000">
                        <a:srgbClr val="4111C0"/>
                      </a:gs>
                      <a:gs pos="32000">
                        <a:srgbClr val="15BBF6"/>
                      </a:gs>
                      <a:gs pos="60000">
                        <a:srgbClr val="3F64C8"/>
                      </a:gs>
                    </a:gsLst>
                    <a:path path="circle">
                      <a:fillToRect l="100000" t="100000"/>
                    </a:path>
                  </a:gradFill>
                  <a:latin typeface="+mn-lt"/>
                  <a:cs typeface="+mn-ea"/>
                  <a:sym typeface="+mn-lt"/>
                </a:rPr>
                <a:t>校园欺凌的特点</a:t>
              </a:r>
            </a:p>
          </p:txBody>
        </p:sp>
      </p:grpSp>
      <p:pic>
        <p:nvPicPr>
          <p:cNvPr id="25" name="图片 24"/>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2954338" y="1404938"/>
            <a:ext cx="1860550" cy="153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组合 3"/>
          <p:cNvGrpSpPr>
            <a:grpSpLocks/>
          </p:cNvGrpSpPr>
          <p:nvPr/>
        </p:nvGrpSpPr>
        <p:grpSpPr bwMode="auto">
          <a:xfrm>
            <a:off x="9391650" y="479425"/>
            <a:ext cx="2159000" cy="1416050"/>
            <a:chOff x="409082" y="228032"/>
            <a:chExt cx="1766876" cy="1304736"/>
          </a:xfrm>
        </p:grpSpPr>
        <p:pic>
          <p:nvPicPr>
            <p:cNvPr id="33805" name="图片 18"/>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409082" y="322150"/>
              <a:ext cx="1766876" cy="1210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6" name="图片 25"/>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591773" y="228032"/>
              <a:ext cx="1195752" cy="994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spd="slow" advTm="8000">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5131"/>
                                        </p:tgtEl>
                                        <p:attrNameLst>
                                          <p:attrName>style.visibility</p:attrName>
                                        </p:attrNameLst>
                                      </p:cBhvr>
                                      <p:to>
                                        <p:strVal val="visible"/>
                                      </p:to>
                                    </p:set>
                                    <p:animEffect transition="in" filter="fade">
                                      <p:cBhvr>
                                        <p:cTn id="10" dur="500"/>
                                        <p:tgtEl>
                                          <p:spTgt spid="5131"/>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9"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2000" fill="hold"/>
                                        <p:tgtEl>
                                          <p:spTgt spid="4"/>
                                        </p:tgtEl>
                                        <p:attrNameLst>
                                          <p:attrName>ppt_x</p:attrName>
                                        </p:attrNameLst>
                                      </p:cBhvr>
                                      <p:tavLst>
                                        <p:tav tm="0">
                                          <p:val>
                                            <p:strVal val="0-#ppt_w/2"/>
                                          </p:val>
                                        </p:tav>
                                        <p:tav tm="100000">
                                          <p:val>
                                            <p:strVal val="#ppt_x"/>
                                          </p:val>
                                        </p:tav>
                                      </p:tavLst>
                                    </p:anim>
                                    <p:anim calcmode="lin" valueType="num">
                                      <p:cBhvr additive="base">
                                        <p:cTn id="16" dur="20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left)">
                                      <p:cBhvr>
                                        <p:cTn id="21" dur="500"/>
                                        <p:tgtEl>
                                          <p:spTgt spid="18"/>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6" presetClass="entr" presetSubtype="0" fill="hold" nodeType="click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down)">
                                      <p:cBhvr>
                                        <p:cTn id="26" dur="580">
                                          <p:stCondLst>
                                            <p:cond delay="0"/>
                                          </p:stCondLst>
                                        </p:cTn>
                                        <p:tgtEl>
                                          <p:spTgt spid="25"/>
                                        </p:tgtEl>
                                      </p:cBhvr>
                                    </p:animEffect>
                                    <p:anim calcmode="lin" valueType="num">
                                      <p:cBhvr>
                                        <p:cTn id="27" dur="1822" tmFilter="0,0; 0.14,0.36; 0.43,0.73; 0.71,0.91; 1.0,1.0">
                                          <p:stCondLst>
                                            <p:cond delay="0"/>
                                          </p:stCondLst>
                                        </p:cTn>
                                        <p:tgtEl>
                                          <p:spTgt spid="25"/>
                                        </p:tgtEl>
                                        <p:attrNameLst>
                                          <p:attrName>ppt_x</p:attrName>
                                        </p:attrNameLst>
                                      </p:cBhvr>
                                      <p:tavLst>
                                        <p:tav tm="0">
                                          <p:val>
                                            <p:strVal val="#ppt_x-0.25"/>
                                          </p:val>
                                        </p:tav>
                                        <p:tav tm="100000">
                                          <p:val>
                                            <p:strVal val="#ppt_x"/>
                                          </p:val>
                                        </p:tav>
                                      </p:tavLst>
                                    </p:anim>
                                    <p:anim calcmode="lin" valueType="num">
                                      <p:cBhvr>
                                        <p:cTn id="28" dur="664" tmFilter="0.0,0.0; 0.25,0.07; 0.50,0.2; 0.75,0.467; 1.0,1.0">
                                          <p:stCondLst>
                                            <p:cond delay="0"/>
                                          </p:stCondLst>
                                        </p:cTn>
                                        <p:tgtEl>
                                          <p:spTgt spid="25"/>
                                        </p:tgtEl>
                                        <p:attrNameLst>
                                          <p:attrName>ppt_y</p:attrName>
                                        </p:attrNameLst>
                                      </p:cBhvr>
                                      <p:tavLst>
                                        <p:tav tm="0" fmla="#ppt_y-sin(pi*$)/3">
                                          <p:val>
                                            <p:fltVal val="0.5"/>
                                          </p:val>
                                        </p:tav>
                                        <p:tav tm="100000">
                                          <p:val>
                                            <p:fltVal val="1"/>
                                          </p:val>
                                        </p:tav>
                                      </p:tavLst>
                                    </p:anim>
                                    <p:anim calcmode="lin" valueType="num">
                                      <p:cBhvr>
                                        <p:cTn id="29" dur="664" tmFilter="0, 0; 0.125,0.2665; 0.25,0.4; 0.375,0.465; 0.5,0.5;  0.625,0.535; 0.75,0.6; 0.875,0.7335; 1,1">
                                          <p:stCondLst>
                                            <p:cond delay="664"/>
                                          </p:stCondLst>
                                        </p:cTn>
                                        <p:tgtEl>
                                          <p:spTgt spid="25"/>
                                        </p:tgtEl>
                                        <p:attrNameLst>
                                          <p:attrName>ppt_y</p:attrName>
                                        </p:attrNameLst>
                                      </p:cBhvr>
                                      <p:tavLst>
                                        <p:tav tm="0" fmla="#ppt_y-sin(pi*$)/9">
                                          <p:val>
                                            <p:fltVal val="0"/>
                                          </p:val>
                                        </p:tav>
                                        <p:tav tm="100000">
                                          <p:val>
                                            <p:fltVal val="1"/>
                                          </p:val>
                                        </p:tav>
                                      </p:tavLst>
                                    </p:anim>
                                    <p:anim calcmode="lin" valueType="num">
                                      <p:cBhvr>
                                        <p:cTn id="30" dur="332" tmFilter="0, 0; 0.125,0.2665; 0.25,0.4; 0.375,0.465; 0.5,0.5;  0.625,0.535; 0.75,0.6; 0.875,0.7335; 1,1">
                                          <p:stCondLst>
                                            <p:cond delay="1324"/>
                                          </p:stCondLst>
                                        </p:cTn>
                                        <p:tgtEl>
                                          <p:spTgt spid="25"/>
                                        </p:tgtEl>
                                        <p:attrNameLst>
                                          <p:attrName>ppt_y</p:attrName>
                                        </p:attrNameLst>
                                      </p:cBhvr>
                                      <p:tavLst>
                                        <p:tav tm="0" fmla="#ppt_y-sin(pi*$)/27">
                                          <p:val>
                                            <p:fltVal val="0"/>
                                          </p:val>
                                        </p:tav>
                                        <p:tav tm="100000">
                                          <p:val>
                                            <p:fltVal val="1"/>
                                          </p:val>
                                        </p:tav>
                                      </p:tavLst>
                                    </p:anim>
                                    <p:anim calcmode="lin" valueType="num">
                                      <p:cBhvr>
                                        <p:cTn id="31" dur="164" tmFilter="0, 0; 0.125,0.2665; 0.25,0.4; 0.375,0.465; 0.5,0.5;  0.625,0.535; 0.75,0.6; 0.875,0.7335; 1,1">
                                          <p:stCondLst>
                                            <p:cond delay="1656"/>
                                          </p:stCondLst>
                                        </p:cTn>
                                        <p:tgtEl>
                                          <p:spTgt spid="25"/>
                                        </p:tgtEl>
                                        <p:attrNameLst>
                                          <p:attrName>ppt_y</p:attrName>
                                        </p:attrNameLst>
                                      </p:cBhvr>
                                      <p:tavLst>
                                        <p:tav tm="0" fmla="#ppt_y-sin(pi*$)/81">
                                          <p:val>
                                            <p:fltVal val="0"/>
                                          </p:val>
                                        </p:tav>
                                        <p:tav tm="100000">
                                          <p:val>
                                            <p:fltVal val="1"/>
                                          </p:val>
                                        </p:tav>
                                      </p:tavLst>
                                    </p:anim>
                                    <p:animScale>
                                      <p:cBhvr>
                                        <p:cTn id="32" dur="26">
                                          <p:stCondLst>
                                            <p:cond delay="650"/>
                                          </p:stCondLst>
                                        </p:cTn>
                                        <p:tgtEl>
                                          <p:spTgt spid="25"/>
                                        </p:tgtEl>
                                      </p:cBhvr>
                                      <p:to x="100000" y="60000"/>
                                    </p:animScale>
                                    <p:animScale>
                                      <p:cBhvr>
                                        <p:cTn id="33" dur="166" decel="50000">
                                          <p:stCondLst>
                                            <p:cond delay="676"/>
                                          </p:stCondLst>
                                        </p:cTn>
                                        <p:tgtEl>
                                          <p:spTgt spid="25"/>
                                        </p:tgtEl>
                                      </p:cBhvr>
                                      <p:to x="100000" y="100000"/>
                                    </p:animScale>
                                    <p:animScale>
                                      <p:cBhvr>
                                        <p:cTn id="34" dur="26">
                                          <p:stCondLst>
                                            <p:cond delay="1312"/>
                                          </p:stCondLst>
                                        </p:cTn>
                                        <p:tgtEl>
                                          <p:spTgt spid="25"/>
                                        </p:tgtEl>
                                      </p:cBhvr>
                                      <p:to x="100000" y="80000"/>
                                    </p:animScale>
                                    <p:animScale>
                                      <p:cBhvr>
                                        <p:cTn id="35" dur="166" decel="50000">
                                          <p:stCondLst>
                                            <p:cond delay="1338"/>
                                          </p:stCondLst>
                                        </p:cTn>
                                        <p:tgtEl>
                                          <p:spTgt spid="25"/>
                                        </p:tgtEl>
                                      </p:cBhvr>
                                      <p:to x="100000" y="100000"/>
                                    </p:animScale>
                                    <p:animScale>
                                      <p:cBhvr>
                                        <p:cTn id="36" dur="26">
                                          <p:stCondLst>
                                            <p:cond delay="1642"/>
                                          </p:stCondLst>
                                        </p:cTn>
                                        <p:tgtEl>
                                          <p:spTgt spid="25"/>
                                        </p:tgtEl>
                                      </p:cBhvr>
                                      <p:to x="100000" y="90000"/>
                                    </p:animScale>
                                    <p:animScale>
                                      <p:cBhvr>
                                        <p:cTn id="37" dur="166" decel="50000">
                                          <p:stCondLst>
                                            <p:cond delay="1668"/>
                                          </p:stCondLst>
                                        </p:cTn>
                                        <p:tgtEl>
                                          <p:spTgt spid="25"/>
                                        </p:tgtEl>
                                      </p:cBhvr>
                                      <p:to x="100000" y="100000"/>
                                    </p:animScale>
                                    <p:animScale>
                                      <p:cBhvr>
                                        <p:cTn id="38" dur="26">
                                          <p:stCondLst>
                                            <p:cond delay="1808"/>
                                          </p:stCondLst>
                                        </p:cTn>
                                        <p:tgtEl>
                                          <p:spTgt spid="25"/>
                                        </p:tgtEl>
                                      </p:cBhvr>
                                      <p:to x="100000" y="95000"/>
                                    </p:animScale>
                                    <p:animScale>
                                      <p:cBhvr>
                                        <p:cTn id="39" dur="166" decel="50000">
                                          <p:stCondLst>
                                            <p:cond delay="1834"/>
                                          </p:stCondLst>
                                        </p:cTn>
                                        <p:tgtEl>
                                          <p:spTgt spid="25"/>
                                        </p:tgtEl>
                                      </p:cBhvr>
                                      <p:to x="100000" y="100000"/>
                                    </p:animScale>
                                  </p:childTnLst>
                                </p:cTn>
                              </p:par>
                            </p:childTnLst>
                          </p:cTn>
                        </p:par>
                      </p:childTnLst>
                    </p:cTn>
                  </p:par>
                  <p:par>
                    <p:cTn id="40" fill="hold" nodeType="clickPar">
                      <p:stCondLst>
                        <p:cond delay="indefinite"/>
                      </p:stCondLst>
                      <p:childTnLst>
                        <p:par>
                          <p:cTn id="41" fill="hold" nodeType="withGroup">
                            <p:stCondLst>
                              <p:cond delay="0"/>
                            </p:stCondLst>
                            <p:childTnLst>
                              <p:par>
                                <p:cTn id="42" presetID="14" presetClass="entr" presetSubtype="10" fill="hold" nodeType="click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randombar(horizontal)">
                                      <p:cBhvr>
                                        <p:cTn id="44" dur="500"/>
                                        <p:tgtEl>
                                          <p:spTgt spid="3"/>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22" presetClass="entr" presetSubtype="8" fill="hold" nodeType="click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left)">
                                      <p:cBhvr>
                                        <p:cTn id="4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8" name="图表 37"/>
          <p:cNvGraphicFramePr>
            <a:graphicFrameLocks/>
          </p:cNvGraphicFramePr>
          <p:nvPr/>
        </p:nvGraphicFramePr>
        <p:xfrm>
          <a:off x="1174750" y="2751138"/>
          <a:ext cx="3881438" cy="2339975"/>
        </p:xfrm>
        <a:graphic>
          <a:graphicData uri="http://schemas.openxmlformats.org/drawingml/2006/chart">
            <c:chart xmlns:c="http://schemas.openxmlformats.org/drawingml/2006/chart" xmlns:r="http://schemas.openxmlformats.org/officeDocument/2006/relationships" r:id="rId3"/>
          </a:graphicData>
        </a:graphic>
      </p:graphicFrame>
      <p:sp>
        <p:nvSpPr>
          <p:cNvPr id="44" name="矩形 43"/>
          <p:cNvSpPr/>
          <p:nvPr/>
        </p:nvSpPr>
        <p:spPr>
          <a:xfrm>
            <a:off x="3602038" y="3446463"/>
            <a:ext cx="2914580" cy="338554"/>
          </a:xfrm>
          <a:prstGeom prst="rect">
            <a:avLst/>
          </a:prstGeom>
        </p:spPr>
        <p:txBody>
          <a:bodyPr wrap="none">
            <a:spAutoFit/>
          </a:bodyPr>
          <a:lstStyle/>
          <a:p>
            <a:pPr>
              <a:defRPr/>
            </a:pPr>
            <a:r>
              <a:rPr lang="en-US" altLang="zh-CN" sz="1600" dirty="0">
                <a:solidFill>
                  <a:schemeClr val="tx1">
                    <a:lumMod val="65000"/>
                    <a:lumOff val="35000"/>
                  </a:schemeClr>
                </a:solidFill>
                <a:latin typeface="+mn-lt"/>
                <a:cs typeface="+mn-ea"/>
                <a:sym typeface="+mn-lt"/>
              </a:rPr>
              <a:t>6.1%</a:t>
            </a:r>
            <a:r>
              <a:rPr lang="zh-CN" altLang="en-US" sz="1600" dirty="0">
                <a:solidFill>
                  <a:schemeClr val="tx1">
                    <a:lumMod val="65000"/>
                    <a:lumOff val="35000"/>
                  </a:schemeClr>
                </a:solidFill>
                <a:latin typeface="+mn-lt"/>
                <a:cs typeface="+mn-ea"/>
                <a:sym typeface="+mn-lt"/>
              </a:rPr>
              <a:t>的人经常被高年级人欺负</a:t>
            </a:r>
          </a:p>
        </p:txBody>
      </p:sp>
      <p:sp>
        <p:nvSpPr>
          <p:cNvPr id="45" name="矩形 44"/>
          <p:cNvSpPr/>
          <p:nvPr/>
        </p:nvSpPr>
        <p:spPr>
          <a:xfrm>
            <a:off x="4151313" y="4079875"/>
            <a:ext cx="2419252" cy="338554"/>
          </a:xfrm>
          <a:prstGeom prst="rect">
            <a:avLst/>
          </a:prstGeom>
        </p:spPr>
        <p:txBody>
          <a:bodyPr wrap="none">
            <a:spAutoFit/>
          </a:bodyPr>
          <a:lstStyle/>
          <a:p>
            <a:pPr>
              <a:defRPr/>
            </a:pPr>
            <a:r>
              <a:rPr lang="en-US" altLang="zh-CN" sz="1600" dirty="0">
                <a:solidFill>
                  <a:schemeClr val="tx1">
                    <a:lumMod val="65000"/>
                    <a:lumOff val="35000"/>
                  </a:schemeClr>
                </a:solidFill>
                <a:latin typeface="+mn-lt"/>
                <a:cs typeface="+mn-ea"/>
                <a:sym typeface="+mn-lt"/>
              </a:rPr>
              <a:t>32.5%</a:t>
            </a:r>
            <a:r>
              <a:rPr lang="zh-CN" altLang="en-US" sz="1600" dirty="0">
                <a:solidFill>
                  <a:schemeClr val="tx1">
                    <a:lumMod val="65000"/>
                    <a:lumOff val="35000"/>
                  </a:schemeClr>
                </a:solidFill>
                <a:latin typeface="+mn-lt"/>
                <a:cs typeface="+mn-ea"/>
                <a:sym typeface="+mn-lt"/>
              </a:rPr>
              <a:t>的人偶尔被人欺负</a:t>
            </a:r>
          </a:p>
        </p:txBody>
      </p:sp>
      <p:graphicFrame>
        <p:nvGraphicFramePr>
          <p:cNvPr id="46" name="图表 45"/>
          <p:cNvGraphicFramePr>
            <a:graphicFrameLocks/>
          </p:cNvGraphicFramePr>
          <p:nvPr/>
        </p:nvGraphicFramePr>
        <p:xfrm>
          <a:off x="6524625" y="3262313"/>
          <a:ext cx="3881438" cy="2339975"/>
        </p:xfrm>
        <a:graphic>
          <a:graphicData uri="http://schemas.openxmlformats.org/drawingml/2006/chart">
            <c:chart xmlns:c="http://schemas.openxmlformats.org/drawingml/2006/chart" xmlns:r="http://schemas.openxmlformats.org/officeDocument/2006/relationships" r:id="rId4"/>
          </a:graphicData>
        </a:graphic>
      </p:graphicFrame>
      <p:sp>
        <p:nvSpPr>
          <p:cNvPr id="47" name="矩形 46"/>
          <p:cNvSpPr/>
          <p:nvPr/>
        </p:nvSpPr>
        <p:spPr>
          <a:xfrm>
            <a:off x="8826500" y="4079875"/>
            <a:ext cx="2520950" cy="584200"/>
          </a:xfrm>
          <a:prstGeom prst="rect">
            <a:avLst/>
          </a:prstGeom>
        </p:spPr>
        <p:txBody>
          <a:bodyPr>
            <a:spAutoFit/>
          </a:bodyPr>
          <a:lstStyle/>
          <a:p>
            <a:pPr>
              <a:defRPr/>
            </a:pPr>
            <a:r>
              <a:rPr lang="en-US" altLang="zh-CN" sz="1600" dirty="0">
                <a:solidFill>
                  <a:schemeClr val="tx1">
                    <a:lumMod val="65000"/>
                    <a:lumOff val="35000"/>
                  </a:schemeClr>
                </a:solidFill>
                <a:latin typeface="+mn-lt"/>
                <a:cs typeface="+mn-ea"/>
                <a:sym typeface="+mn-lt"/>
              </a:rPr>
              <a:t>49%</a:t>
            </a:r>
            <a:r>
              <a:rPr lang="zh-CN" altLang="en-US" sz="1600" dirty="0">
                <a:solidFill>
                  <a:schemeClr val="tx1">
                    <a:lumMod val="65000"/>
                    <a:lumOff val="35000"/>
                  </a:schemeClr>
                </a:solidFill>
                <a:latin typeface="+mn-lt"/>
                <a:cs typeface="+mn-ea"/>
                <a:sym typeface="+mn-lt"/>
              </a:rPr>
              <a:t>的人承认对其他同学有过不同程度的暴力行为</a:t>
            </a:r>
          </a:p>
        </p:txBody>
      </p:sp>
      <p:sp>
        <p:nvSpPr>
          <p:cNvPr id="11" name="矩形 10"/>
          <p:cNvSpPr>
            <a:spLocks noChangeArrowheads="1"/>
          </p:cNvSpPr>
          <p:nvPr/>
        </p:nvSpPr>
        <p:spPr bwMode="auto">
          <a:xfrm>
            <a:off x="1703512" y="980636"/>
            <a:ext cx="4392488" cy="523220"/>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defRPr/>
            </a:pPr>
            <a:r>
              <a:rPr lang="zh-CN" altLang="en-US" b="1" dirty="0">
                <a:gradFill>
                  <a:gsLst>
                    <a:gs pos="0">
                      <a:srgbClr val="E123A6"/>
                    </a:gs>
                    <a:gs pos="100000">
                      <a:srgbClr val="4111C0"/>
                    </a:gs>
                    <a:gs pos="32000">
                      <a:srgbClr val="15BBF6"/>
                    </a:gs>
                    <a:gs pos="60000">
                      <a:srgbClr val="3F64C8"/>
                    </a:gs>
                  </a:gsLst>
                  <a:path path="circle">
                    <a:fillToRect l="100000" t="100000"/>
                  </a:path>
                </a:gradFill>
                <a:latin typeface="+mn-lt"/>
                <a:cs typeface="+mn-ea"/>
                <a:sym typeface="+mn-lt"/>
              </a:rPr>
              <a:t>三、校园欺凌的特点</a:t>
            </a:r>
          </a:p>
        </p:txBody>
      </p:sp>
      <p:pic>
        <p:nvPicPr>
          <p:cNvPr id="12" name="图片 11"/>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23888" y="479425"/>
            <a:ext cx="1412875"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矩形: 圆角 22"/>
          <p:cNvSpPr/>
          <p:nvPr/>
        </p:nvSpPr>
        <p:spPr>
          <a:xfrm>
            <a:off x="1689100" y="1819275"/>
            <a:ext cx="966788" cy="503238"/>
          </a:xfrm>
          <a:prstGeom prst="roundRect">
            <a:avLst/>
          </a:prstGeom>
          <a:solidFill>
            <a:srgbClr val="249AE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b="1" dirty="0">
                <a:cs typeface="+mn-ea"/>
                <a:sym typeface="+mn-lt"/>
              </a:rPr>
              <a:t>低龄化</a:t>
            </a:r>
          </a:p>
        </p:txBody>
      </p:sp>
      <p:sp>
        <p:nvSpPr>
          <p:cNvPr id="33" name="矩形: 圆角 32"/>
          <p:cNvSpPr/>
          <p:nvPr/>
        </p:nvSpPr>
        <p:spPr>
          <a:xfrm>
            <a:off x="4095750" y="1819275"/>
            <a:ext cx="966788" cy="503238"/>
          </a:xfrm>
          <a:prstGeom prst="roundRect">
            <a:avLst/>
          </a:prstGeom>
          <a:solidFill>
            <a:srgbClr val="249AE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b="1" dirty="0">
                <a:cs typeface="+mn-ea"/>
                <a:sym typeface="+mn-lt"/>
              </a:rPr>
              <a:t>群体性</a:t>
            </a:r>
          </a:p>
        </p:txBody>
      </p:sp>
      <p:sp>
        <p:nvSpPr>
          <p:cNvPr id="34" name="矩形: 圆角 33"/>
          <p:cNvSpPr/>
          <p:nvPr/>
        </p:nvSpPr>
        <p:spPr>
          <a:xfrm>
            <a:off x="2933700" y="1819275"/>
            <a:ext cx="966788" cy="503238"/>
          </a:xfrm>
          <a:prstGeom prst="roundRect">
            <a:avLst/>
          </a:prstGeom>
          <a:solidFill>
            <a:srgbClr val="249AE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b="1" dirty="0">
                <a:cs typeface="+mn-ea"/>
                <a:sym typeface="+mn-lt"/>
              </a:rPr>
              <a:t>反复性</a:t>
            </a:r>
          </a:p>
        </p:txBody>
      </p:sp>
      <p:graphicFrame>
        <p:nvGraphicFramePr>
          <p:cNvPr id="48" name="图表 47"/>
          <p:cNvGraphicFramePr>
            <a:graphicFrameLocks/>
          </p:cNvGraphicFramePr>
          <p:nvPr/>
        </p:nvGraphicFramePr>
        <p:xfrm>
          <a:off x="6610350" y="1247775"/>
          <a:ext cx="3881438" cy="2339975"/>
        </p:xfrm>
        <a:graphic>
          <a:graphicData uri="http://schemas.openxmlformats.org/drawingml/2006/chart">
            <c:chart xmlns:c="http://schemas.openxmlformats.org/drawingml/2006/chart" xmlns:r="http://schemas.openxmlformats.org/officeDocument/2006/relationships" r:id="rId6"/>
          </a:graphicData>
        </a:graphic>
      </p:graphicFrame>
      <p:sp>
        <p:nvSpPr>
          <p:cNvPr id="49" name="矩形 48"/>
          <p:cNvSpPr/>
          <p:nvPr/>
        </p:nvSpPr>
        <p:spPr>
          <a:xfrm>
            <a:off x="9010650" y="2125663"/>
            <a:ext cx="2152650" cy="584200"/>
          </a:xfrm>
          <a:prstGeom prst="rect">
            <a:avLst/>
          </a:prstGeom>
        </p:spPr>
        <p:txBody>
          <a:bodyPr>
            <a:spAutoFit/>
          </a:bodyPr>
          <a:lstStyle/>
          <a:p>
            <a:pPr>
              <a:defRPr/>
            </a:pPr>
            <a:r>
              <a:rPr lang="en-US" altLang="zh-CN" sz="1600" dirty="0">
                <a:solidFill>
                  <a:schemeClr val="tx1">
                    <a:lumMod val="65000"/>
                    <a:lumOff val="35000"/>
                  </a:schemeClr>
                </a:solidFill>
                <a:latin typeface="+mn-lt"/>
                <a:cs typeface="+mn-ea"/>
                <a:sym typeface="+mn-lt"/>
              </a:rPr>
              <a:t>87%</a:t>
            </a:r>
            <a:r>
              <a:rPr lang="zh-CN" altLang="en-US" sz="1600" dirty="0">
                <a:solidFill>
                  <a:schemeClr val="tx1">
                    <a:lumMod val="65000"/>
                    <a:lumOff val="35000"/>
                  </a:schemeClr>
                </a:solidFill>
                <a:latin typeface="+mn-lt"/>
                <a:cs typeface="+mn-ea"/>
                <a:sym typeface="+mn-lt"/>
              </a:rPr>
              <a:t>曾遭受过不同程度的暴力行为</a:t>
            </a:r>
          </a:p>
        </p:txBody>
      </p:sp>
    </p:spTree>
  </p:cSld>
  <p:clrMapOvr>
    <a:masterClrMapping/>
  </p:clrMapOvr>
  <p:transition spd="slow" advTm="8000">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fade">
                                      <p:cBhvr>
                                        <p:cTn id="15" dur="1000"/>
                                        <p:tgtEl>
                                          <p:spTgt spid="38"/>
                                        </p:tgtEl>
                                      </p:cBhvr>
                                    </p:animEffect>
                                    <p:anim calcmode="lin" valueType="num">
                                      <p:cBhvr>
                                        <p:cTn id="16" dur="1000" fill="hold"/>
                                        <p:tgtEl>
                                          <p:spTgt spid="38"/>
                                        </p:tgtEl>
                                        <p:attrNameLst>
                                          <p:attrName>ppt_x</p:attrName>
                                        </p:attrNameLst>
                                      </p:cBhvr>
                                      <p:tavLst>
                                        <p:tav tm="0">
                                          <p:val>
                                            <p:strVal val="#ppt_x"/>
                                          </p:val>
                                        </p:tav>
                                        <p:tav tm="100000">
                                          <p:val>
                                            <p:strVal val="#ppt_x"/>
                                          </p:val>
                                        </p:tav>
                                      </p:tavLst>
                                    </p:anim>
                                    <p:anim calcmode="lin" valueType="num">
                                      <p:cBhvr>
                                        <p:cTn id="17" dur="1000" fill="hold"/>
                                        <p:tgtEl>
                                          <p:spTgt spid="38"/>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45"/>
                                        </p:tgtEl>
                                        <p:attrNameLst>
                                          <p:attrName>style.visibility</p:attrName>
                                        </p:attrNameLst>
                                      </p:cBhvr>
                                      <p:to>
                                        <p:strVal val="visible"/>
                                      </p:to>
                                    </p:set>
                                    <p:animEffect transition="in" filter="fade">
                                      <p:cBhvr>
                                        <p:cTn id="25" dur="1000"/>
                                        <p:tgtEl>
                                          <p:spTgt spid="45"/>
                                        </p:tgtEl>
                                      </p:cBhvr>
                                    </p:animEffect>
                                    <p:anim calcmode="lin" valueType="num">
                                      <p:cBhvr>
                                        <p:cTn id="26" dur="1000" fill="hold"/>
                                        <p:tgtEl>
                                          <p:spTgt spid="45"/>
                                        </p:tgtEl>
                                        <p:attrNameLst>
                                          <p:attrName>ppt_x</p:attrName>
                                        </p:attrNameLst>
                                      </p:cBhvr>
                                      <p:tavLst>
                                        <p:tav tm="0">
                                          <p:val>
                                            <p:strVal val="#ppt_x"/>
                                          </p:val>
                                        </p:tav>
                                        <p:tav tm="100000">
                                          <p:val>
                                            <p:strVal val="#ppt_x"/>
                                          </p:val>
                                        </p:tav>
                                      </p:tavLst>
                                    </p:anim>
                                    <p:anim calcmode="lin" valueType="num">
                                      <p:cBhvr>
                                        <p:cTn id="27" dur="1000" fill="hold"/>
                                        <p:tgtEl>
                                          <p:spTgt spid="45"/>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fade">
                                      <p:cBhvr>
                                        <p:cTn id="30" dur="1000"/>
                                        <p:tgtEl>
                                          <p:spTgt spid="46"/>
                                        </p:tgtEl>
                                      </p:cBhvr>
                                    </p:animEffect>
                                    <p:anim calcmode="lin" valueType="num">
                                      <p:cBhvr>
                                        <p:cTn id="31" dur="1000" fill="hold"/>
                                        <p:tgtEl>
                                          <p:spTgt spid="46"/>
                                        </p:tgtEl>
                                        <p:attrNameLst>
                                          <p:attrName>ppt_x</p:attrName>
                                        </p:attrNameLst>
                                      </p:cBhvr>
                                      <p:tavLst>
                                        <p:tav tm="0">
                                          <p:val>
                                            <p:strVal val="#ppt_x"/>
                                          </p:val>
                                        </p:tav>
                                        <p:tav tm="100000">
                                          <p:val>
                                            <p:strVal val="#ppt_x"/>
                                          </p:val>
                                        </p:tav>
                                      </p:tavLst>
                                    </p:anim>
                                    <p:anim calcmode="lin" valueType="num">
                                      <p:cBhvr>
                                        <p:cTn id="32" dur="1000" fill="hold"/>
                                        <p:tgtEl>
                                          <p:spTgt spid="46"/>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fade">
                                      <p:cBhvr>
                                        <p:cTn id="35" dur="1000"/>
                                        <p:tgtEl>
                                          <p:spTgt spid="47"/>
                                        </p:tgtEl>
                                      </p:cBhvr>
                                    </p:animEffect>
                                    <p:anim calcmode="lin" valueType="num">
                                      <p:cBhvr>
                                        <p:cTn id="36" dur="1000" fill="hold"/>
                                        <p:tgtEl>
                                          <p:spTgt spid="47"/>
                                        </p:tgtEl>
                                        <p:attrNameLst>
                                          <p:attrName>ppt_x</p:attrName>
                                        </p:attrNameLst>
                                      </p:cBhvr>
                                      <p:tavLst>
                                        <p:tav tm="0">
                                          <p:val>
                                            <p:strVal val="#ppt_x"/>
                                          </p:val>
                                        </p:tav>
                                        <p:tav tm="100000">
                                          <p:val>
                                            <p:strVal val="#ppt_x"/>
                                          </p:val>
                                        </p:tav>
                                      </p:tavLst>
                                    </p:anim>
                                    <p:anim calcmode="lin" valueType="num">
                                      <p:cBhvr>
                                        <p:cTn id="37" dur="1000" fill="hold"/>
                                        <p:tgtEl>
                                          <p:spTgt spid="47"/>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fade">
                                      <p:cBhvr>
                                        <p:cTn id="40" dur="1000"/>
                                        <p:tgtEl>
                                          <p:spTgt spid="23"/>
                                        </p:tgtEl>
                                      </p:cBhvr>
                                    </p:animEffect>
                                    <p:anim calcmode="lin" valueType="num">
                                      <p:cBhvr>
                                        <p:cTn id="41" dur="1000" fill="hold"/>
                                        <p:tgtEl>
                                          <p:spTgt spid="23"/>
                                        </p:tgtEl>
                                        <p:attrNameLst>
                                          <p:attrName>ppt_x</p:attrName>
                                        </p:attrNameLst>
                                      </p:cBhvr>
                                      <p:tavLst>
                                        <p:tav tm="0">
                                          <p:val>
                                            <p:strVal val="#ppt_x"/>
                                          </p:val>
                                        </p:tav>
                                        <p:tav tm="100000">
                                          <p:val>
                                            <p:strVal val="#ppt_x"/>
                                          </p:val>
                                        </p:tav>
                                      </p:tavLst>
                                    </p:anim>
                                    <p:anim calcmode="lin" valueType="num">
                                      <p:cBhvr>
                                        <p:cTn id="42" dur="1000" fill="hold"/>
                                        <p:tgtEl>
                                          <p:spTgt spid="23"/>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fade">
                                      <p:cBhvr>
                                        <p:cTn id="45" dur="1000"/>
                                        <p:tgtEl>
                                          <p:spTgt spid="33"/>
                                        </p:tgtEl>
                                      </p:cBhvr>
                                    </p:animEffect>
                                    <p:anim calcmode="lin" valueType="num">
                                      <p:cBhvr>
                                        <p:cTn id="46" dur="1000" fill="hold"/>
                                        <p:tgtEl>
                                          <p:spTgt spid="33"/>
                                        </p:tgtEl>
                                        <p:attrNameLst>
                                          <p:attrName>ppt_x</p:attrName>
                                        </p:attrNameLst>
                                      </p:cBhvr>
                                      <p:tavLst>
                                        <p:tav tm="0">
                                          <p:val>
                                            <p:strVal val="#ppt_x"/>
                                          </p:val>
                                        </p:tav>
                                        <p:tav tm="100000">
                                          <p:val>
                                            <p:strVal val="#ppt_x"/>
                                          </p:val>
                                        </p:tav>
                                      </p:tavLst>
                                    </p:anim>
                                    <p:anim calcmode="lin" valueType="num">
                                      <p:cBhvr>
                                        <p:cTn id="47" dur="1000" fill="hold"/>
                                        <p:tgtEl>
                                          <p:spTgt spid="33"/>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1000"/>
                                        <p:tgtEl>
                                          <p:spTgt spid="34"/>
                                        </p:tgtEl>
                                      </p:cBhvr>
                                    </p:animEffect>
                                    <p:anim calcmode="lin" valueType="num">
                                      <p:cBhvr>
                                        <p:cTn id="51" dur="1000" fill="hold"/>
                                        <p:tgtEl>
                                          <p:spTgt spid="34"/>
                                        </p:tgtEl>
                                        <p:attrNameLst>
                                          <p:attrName>ppt_x</p:attrName>
                                        </p:attrNameLst>
                                      </p:cBhvr>
                                      <p:tavLst>
                                        <p:tav tm="0">
                                          <p:val>
                                            <p:strVal val="#ppt_x"/>
                                          </p:val>
                                        </p:tav>
                                        <p:tav tm="100000">
                                          <p:val>
                                            <p:strVal val="#ppt_x"/>
                                          </p:val>
                                        </p:tav>
                                      </p:tavLst>
                                    </p:anim>
                                    <p:anim calcmode="lin" valueType="num">
                                      <p:cBhvr>
                                        <p:cTn id="52" dur="1000" fill="hold"/>
                                        <p:tgtEl>
                                          <p:spTgt spid="34"/>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48"/>
                                        </p:tgtEl>
                                        <p:attrNameLst>
                                          <p:attrName>style.visibility</p:attrName>
                                        </p:attrNameLst>
                                      </p:cBhvr>
                                      <p:to>
                                        <p:strVal val="visible"/>
                                      </p:to>
                                    </p:set>
                                    <p:animEffect transition="in" filter="fade">
                                      <p:cBhvr>
                                        <p:cTn id="55" dur="1000"/>
                                        <p:tgtEl>
                                          <p:spTgt spid="48"/>
                                        </p:tgtEl>
                                      </p:cBhvr>
                                    </p:animEffect>
                                    <p:anim calcmode="lin" valueType="num">
                                      <p:cBhvr>
                                        <p:cTn id="56" dur="1000" fill="hold"/>
                                        <p:tgtEl>
                                          <p:spTgt spid="48"/>
                                        </p:tgtEl>
                                        <p:attrNameLst>
                                          <p:attrName>ppt_x</p:attrName>
                                        </p:attrNameLst>
                                      </p:cBhvr>
                                      <p:tavLst>
                                        <p:tav tm="0">
                                          <p:val>
                                            <p:strVal val="#ppt_x"/>
                                          </p:val>
                                        </p:tav>
                                        <p:tav tm="100000">
                                          <p:val>
                                            <p:strVal val="#ppt_x"/>
                                          </p:val>
                                        </p:tav>
                                      </p:tavLst>
                                    </p:anim>
                                    <p:anim calcmode="lin" valueType="num">
                                      <p:cBhvr>
                                        <p:cTn id="57" dur="1000" fill="hold"/>
                                        <p:tgtEl>
                                          <p:spTgt spid="48"/>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49"/>
                                        </p:tgtEl>
                                        <p:attrNameLst>
                                          <p:attrName>style.visibility</p:attrName>
                                        </p:attrNameLst>
                                      </p:cBhvr>
                                      <p:to>
                                        <p:strVal val="visible"/>
                                      </p:to>
                                    </p:set>
                                    <p:animEffect transition="in" filter="fade">
                                      <p:cBhvr>
                                        <p:cTn id="60" dur="1000"/>
                                        <p:tgtEl>
                                          <p:spTgt spid="49"/>
                                        </p:tgtEl>
                                      </p:cBhvr>
                                    </p:animEffect>
                                    <p:anim calcmode="lin" valueType="num">
                                      <p:cBhvr>
                                        <p:cTn id="61" dur="1000" fill="hold"/>
                                        <p:tgtEl>
                                          <p:spTgt spid="49"/>
                                        </p:tgtEl>
                                        <p:attrNameLst>
                                          <p:attrName>ppt_x</p:attrName>
                                        </p:attrNameLst>
                                      </p:cBhvr>
                                      <p:tavLst>
                                        <p:tav tm="0">
                                          <p:val>
                                            <p:strVal val="#ppt_x"/>
                                          </p:val>
                                        </p:tav>
                                        <p:tav tm="100000">
                                          <p:val>
                                            <p:strVal val="#ppt_x"/>
                                          </p:val>
                                        </p:tav>
                                      </p:tavLst>
                                    </p:anim>
                                    <p:anim calcmode="lin" valueType="num">
                                      <p:cBhvr>
                                        <p:cTn id="62"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8" grpId="0">
        <p:bldAsOne/>
      </p:bldGraphic>
      <p:bldP spid="44" grpId="0"/>
      <p:bldP spid="45" grpId="0"/>
      <p:bldGraphic spid="46" grpId="0">
        <p:bldAsOne/>
      </p:bldGraphic>
      <p:bldP spid="47" grpId="0"/>
      <p:bldP spid="23" grpId="0" animBg="1"/>
      <p:bldP spid="33" grpId="0" animBg="1"/>
      <p:bldP spid="34" grpId="0" animBg="1"/>
      <p:bldGraphic spid="48" grpId="0">
        <p:bldAsOne/>
      </p:bldGraphic>
      <p:bldP spid="4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6350"/>
            <a:ext cx="12192000" cy="686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图片 17"/>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160713" y="815975"/>
            <a:ext cx="5589587" cy="349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2" name="Rectangle 3"/>
          <p:cNvSpPr>
            <a:spLocks noChangeArrowheads="1"/>
          </p:cNvSpPr>
          <p:nvPr/>
        </p:nvSpPr>
        <p:spPr bwMode="auto">
          <a:xfrm>
            <a:off x="6003925" y="324643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itchFamily="34" charset="0"/>
              <a:buChar char="•"/>
              <a:defRPr sz="2800">
                <a:solidFill>
                  <a:schemeClr val="tx1"/>
                </a:solidFill>
                <a:latin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defRPr>
            </a:lvl5pPr>
            <a:lvl6pPr marL="25146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6pPr>
            <a:lvl7pPr marL="29718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7pPr>
            <a:lvl8pPr marL="34290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8pPr>
            <a:lvl9pPr marL="38862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9pPr>
          </a:lstStyle>
          <a:p>
            <a:pPr eaLnBrk="1" hangingPunct="1">
              <a:lnSpc>
                <a:spcPct val="100000"/>
              </a:lnSpc>
              <a:spcBef>
                <a:spcPct val="0"/>
              </a:spcBef>
              <a:buFontTx/>
              <a:buNone/>
            </a:pPr>
            <a:endParaRPr lang="zh-CN" altLang="en-US" sz="1800">
              <a:latin typeface="+mn-lt"/>
              <a:cs typeface="+mn-ea"/>
              <a:sym typeface="+mn-lt"/>
            </a:endParaRPr>
          </a:p>
        </p:txBody>
      </p:sp>
      <p:sp>
        <p:nvSpPr>
          <p:cNvPr id="37893" name="Rectangle 5"/>
          <p:cNvSpPr>
            <a:spLocks noChangeArrowheads="1"/>
          </p:cNvSpPr>
          <p:nvPr/>
        </p:nvSpPr>
        <p:spPr bwMode="auto">
          <a:xfrm>
            <a:off x="3792538" y="314166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itchFamily="34" charset="0"/>
              <a:buChar char="•"/>
              <a:defRPr sz="2800">
                <a:solidFill>
                  <a:schemeClr val="tx1"/>
                </a:solidFill>
                <a:latin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defRPr>
            </a:lvl5pPr>
            <a:lvl6pPr marL="25146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6pPr>
            <a:lvl7pPr marL="29718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7pPr>
            <a:lvl8pPr marL="34290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8pPr>
            <a:lvl9pPr marL="38862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9pPr>
          </a:lstStyle>
          <a:p>
            <a:pPr eaLnBrk="1" hangingPunct="1">
              <a:lnSpc>
                <a:spcPct val="100000"/>
              </a:lnSpc>
              <a:spcBef>
                <a:spcPct val="0"/>
              </a:spcBef>
              <a:buFontTx/>
              <a:buNone/>
            </a:pPr>
            <a:endParaRPr lang="zh-CN" altLang="en-US" sz="1800">
              <a:latin typeface="+mn-lt"/>
              <a:cs typeface="+mn-ea"/>
              <a:sym typeface="+mn-lt"/>
            </a:endParaRPr>
          </a:p>
        </p:txBody>
      </p:sp>
      <p:sp>
        <p:nvSpPr>
          <p:cNvPr id="37894" name="WordArt 11"/>
          <p:cNvSpPr>
            <a:spLocks noChangeArrowheads="1" noChangeShapeType="1" noTextEdit="1"/>
          </p:cNvSpPr>
          <p:nvPr/>
        </p:nvSpPr>
        <p:spPr bwMode="auto">
          <a:xfrm>
            <a:off x="3503613" y="2133600"/>
            <a:ext cx="5119687" cy="106045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endParaRPr lang="zh-CN" altLang="en-US" kern="10">
              <a:solidFill>
                <a:srgbClr val="3366FF"/>
              </a:solidFill>
              <a:effectLst>
                <a:outerShdw dist="35921" dir="2700000" algn="ctr" rotWithShape="0">
                  <a:srgbClr val="C0C0C0">
                    <a:alpha val="75000"/>
                  </a:srgbClr>
                </a:outerShdw>
              </a:effectLst>
              <a:latin typeface="+mn-lt"/>
              <a:cs typeface="+mn-ea"/>
              <a:sym typeface="+mn-lt"/>
            </a:endParaRPr>
          </a:p>
        </p:txBody>
      </p:sp>
      <p:pic>
        <p:nvPicPr>
          <p:cNvPr id="37895" name="图片 23"/>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9258300" y="2708275"/>
            <a:ext cx="2933700" cy="430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1" name="图片 34"/>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3648075" y="4862513"/>
            <a:ext cx="3311525" cy="2630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组合 2"/>
          <p:cNvGrpSpPr>
            <a:grpSpLocks/>
          </p:cNvGrpSpPr>
          <p:nvPr/>
        </p:nvGrpSpPr>
        <p:grpSpPr bwMode="auto">
          <a:xfrm>
            <a:off x="4511675" y="2090738"/>
            <a:ext cx="3825875" cy="923925"/>
            <a:chOff x="4247871" y="1678745"/>
            <a:chExt cx="3825158" cy="924104"/>
          </a:xfrm>
        </p:grpSpPr>
        <p:sp>
          <p:nvSpPr>
            <p:cNvPr id="37905" name="矩形 6"/>
            <p:cNvSpPr>
              <a:spLocks noChangeArrowheads="1"/>
            </p:cNvSpPr>
            <p:nvPr/>
          </p:nvSpPr>
          <p:spPr bwMode="auto">
            <a:xfrm>
              <a:off x="6202953" y="1679519"/>
              <a:ext cx="1870076"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itchFamily="34" charset="0"/>
                <a:buChar char="•"/>
                <a:defRPr sz="2800">
                  <a:solidFill>
                    <a:schemeClr val="tx1"/>
                  </a:solidFill>
                  <a:latin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defRPr>
              </a:lvl5pPr>
              <a:lvl6pPr marL="25146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6pPr>
              <a:lvl7pPr marL="29718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7pPr>
              <a:lvl8pPr marL="34290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8pPr>
              <a:lvl9pPr marL="38862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9pPr>
            </a:lstStyle>
            <a:p>
              <a:pPr algn="ctr" eaLnBrk="1" hangingPunct="1">
                <a:lnSpc>
                  <a:spcPct val="100000"/>
                </a:lnSpc>
                <a:spcBef>
                  <a:spcPct val="0"/>
                </a:spcBef>
                <a:buFontTx/>
                <a:buNone/>
              </a:pPr>
              <a:r>
                <a:rPr lang="en-US" altLang="zh-CN" sz="5400" b="1">
                  <a:solidFill>
                    <a:srgbClr val="4111C0"/>
                  </a:solidFill>
                  <a:latin typeface="+mn-lt"/>
                  <a:cs typeface="+mn-ea"/>
                  <a:sym typeface="+mn-lt"/>
                </a:rPr>
                <a:t>04</a:t>
              </a:r>
              <a:endParaRPr lang="zh-CN" altLang="en-US" sz="3600" b="1">
                <a:solidFill>
                  <a:srgbClr val="4111C0"/>
                </a:solidFill>
                <a:latin typeface="+mn-lt"/>
                <a:cs typeface="+mn-ea"/>
                <a:sym typeface="+mn-lt"/>
              </a:endParaRPr>
            </a:p>
          </p:txBody>
        </p:sp>
        <p:sp>
          <p:nvSpPr>
            <p:cNvPr id="37906" name="矩形 6"/>
            <p:cNvSpPr>
              <a:spLocks noChangeArrowheads="1"/>
            </p:cNvSpPr>
            <p:nvPr/>
          </p:nvSpPr>
          <p:spPr bwMode="auto">
            <a:xfrm>
              <a:off x="4247871" y="1678745"/>
              <a:ext cx="293354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itchFamily="34" charset="0"/>
                <a:buChar char="•"/>
                <a:defRPr sz="2800">
                  <a:solidFill>
                    <a:schemeClr val="tx1"/>
                  </a:solidFill>
                  <a:latin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defRPr>
              </a:lvl5pPr>
              <a:lvl6pPr marL="25146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6pPr>
              <a:lvl7pPr marL="29718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7pPr>
              <a:lvl8pPr marL="34290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8pPr>
              <a:lvl9pPr marL="38862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9pPr>
            </a:lstStyle>
            <a:p>
              <a:pPr algn="ctr" eaLnBrk="1" hangingPunct="1">
                <a:lnSpc>
                  <a:spcPct val="100000"/>
                </a:lnSpc>
                <a:spcBef>
                  <a:spcPct val="0"/>
                </a:spcBef>
                <a:buFontTx/>
                <a:buNone/>
              </a:pPr>
              <a:r>
                <a:rPr lang="en-US" altLang="zh-CN" sz="5400" b="1">
                  <a:solidFill>
                    <a:srgbClr val="4111C0"/>
                  </a:solidFill>
                  <a:latin typeface="+mn-lt"/>
                  <a:cs typeface="+mn-ea"/>
                  <a:sym typeface="+mn-lt"/>
                </a:rPr>
                <a:t>PART</a:t>
              </a:r>
              <a:endParaRPr lang="zh-CN" altLang="en-US" sz="3600" b="1">
                <a:solidFill>
                  <a:srgbClr val="4111C0"/>
                </a:solidFill>
                <a:latin typeface="+mn-lt"/>
                <a:cs typeface="+mn-ea"/>
                <a:sym typeface="+mn-lt"/>
              </a:endParaRPr>
            </a:p>
          </p:txBody>
        </p:sp>
      </p:grpSp>
      <p:grpSp>
        <p:nvGrpSpPr>
          <p:cNvPr id="20" name="组合 19"/>
          <p:cNvGrpSpPr>
            <a:grpSpLocks/>
          </p:cNvGrpSpPr>
          <p:nvPr/>
        </p:nvGrpSpPr>
        <p:grpSpPr bwMode="auto">
          <a:xfrm>
            <a:off x="2381250" y="3103563"/>
            <a:ext cx="7613650" cy="1446212"/>
            <a:chOff x="2585438" y="909458"/>
            <a:chExt cx="7612698" cy="1446550"/>
          </a:xfrm>
        </p:grpSpPr>
        <p:sp>
          <p:nvSpPr>
            <p:cNvPr id="21" name="矩形 6"/>
            <p:cNvSpPr>
              <a:spLocks noChangeArrowheads="1"/>
            </p:cNvSpPr>
            <p:nvPr/>
          </p:nvSpPr>
          <p:spPr bwMode="auto">
            <a:xfrm>
              <a:off x="2730056" y="909458"/>
              <a:ext cx="7323462" cy="1446550"/>
            </a:xfrm>
            <a:prstGeom prst="rect">
              <a:avLst/>
            </a:prstGeom>
            <a:noFill/>
            <a:ln>
              <a:noFill/>
            </a:ln>
            <a:effectLst>
              <a:outerShdw blurRad="50800" dist="50800" dir="5400000" algn="ctr" rotWithShape="0">
                <a:srgbClr val="000000">
                  <a:alpha val="43137"/>
                </a:srgbClr>
              </a:outerShdw>
            </a:effec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defRPr/>
              </a:pPr>
              <a:r>
                <a:rPr lang="zh-CN" altLang="en-US" sz="8800" b="1" dirty="0">
                  <a:ln w="130175">
                    <a:solidFill>
                      <a:schemeClr val="bg1"/>
                    </a:solidFill>
                  </a:ln>
                  <a:solidFill>
                    <a:schemeClr val="bg1"/>
                  </a:solidFill>
                  <a:latin typeface="+mn-lt"/>
                  <a:cs typeface="+mn-ea"/>
                  <a:sym typeface="+mn-lt"/>
                </a:rPr>
                <a:t>危害及后果</a:t>
              </a:r>
            </a:p>
          </p:txBody>
        </p:sp>
        <p:sp>
          <p:nvSpPr>
            <p:cNvPr id="22" name="矩形 6"/>
            <p:cNvSpPr>
              <a:spLocks noChangeArrowheads="1"/>
            </p:cNvSpPr>
            <p:nvPr/>
          </p:nvSpPr>
          <p:spPr bwMode="auto">
            <a:xfrm>
              <a:off x="2585438" y="909458"/>
              <a:ext cx="7612698" cy="1446550"/>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defRPr/>
              </a:pPr>
              <a:r>
                <a:rPr lang="zh-CN" altLang="en-US" sz="8800" b="1" dirty="0">
                  <a:gradFill>
                    <a:gsLst>
                      <a:gs pos="0">
                        <a:srgbClr val="E123A6"/>
                      </a:gs>
                      <a:gs pos="100000">
                        <a:srgbClr val="4111C0"/>
                      </a:gs>
                      <a:gs pos="32000">
                        <a:srgbClr val="15BBF6"/>
                      </a:gs>
                      <a:gs pos="60000">
                        <a:srgbClr val="3F64C8"/>
                      </a:gs>
                    </a:gsLst>
                    <a:path path="circle">
                      <a:fillToRect l="100000" t="100000"/>
                    </a:path>
                  </a:gradFill>
                  <a:latin typeface="+mn-lt"/>
                  <a:cs typeface="+mn-ea"/>
                  <a:sym typeface="+mn-lt"/>
                </a:rPr>
                <a:t>危害及后果</a:t>
              </a:r>
            </a:p>
          </p:txBody>
        </p:sp>
      </p:grpSp>
      <p:pic>
        <p:nvPicPr>
          <p:cNvPr id="25" name="图片 24"/>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2954338" y="1404938"/>
            <a:ext cx="1860550" cy="153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组合 3"/>
          <p:cNvGrpSpPr>
            <a:grpSpLocks/>
          </p:cNvGrpSpPr>
          <p:nvPr/>
        </p:nvGrpSpPr>
        <p:grpSpPr bwMode="auto">
          <a:xfrm>
            <a:off x="9391650" y="479425"/>
            <a:ext cx="2159000" cy="1416050"/>
            <a:chOff x="409082" y="228032"/>
            <a:chExt cx="1766876" cy="1304736"/>
          </a:xfrm>
        </p:grpSpPr>
        <p:pic>
          <p:nvPicPr>
            <p:cNvPr id="37901" name="图片 18"/>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409082" y="322150"/>
              <a:ext cx="1766876" cy="1210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2" name="图片 25"/>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591773" y="228032"/>
              <a:ext cx="1195752" cy="994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spd="slow" advTm="8000">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5131"/>
                                        </p:tgtEl>
                                        <p:attrNameLst>
                                          <p:attrName>style.visibility</p:attrName>
                                        </p:attrNameLst>
                                      </p:cBhvr>
                                      <p:to>
                                        <p:strVal val="visible"/>
                                      </p:to>
                                    </p:set>
                                    <p:animEffect transition="in" filter="fade">
                                      <p:cBhvr>
                                        <p:cTn id="10" dur="500"/>
                                        <p:tgtEl>
                                          <p:spTgt spid="5131"/>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9"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2000" fill="hold"/>
                                        <p:tgtEl>
                                          <p:spTgt spid="4"/>
                                        </p:tgtEl>
                                        <p:attrNameLst>
                                          <p:attrName>ppt_x</p:attrName>
                                        </p:attrNameLst>
                                      </p:cBhvr>
                                      <p:tavLst>
                                        <p:tav tm="0">
                                          <p:val>
                                            <p:strVal val="0-#ppt_w/2"/>
                                          </p:val>
                                        </p:tav>
                                        <p:tav tm="100000">
                                          <p:val>
                                            <p:strVal val="#ppt_x"/>
                                          </p:val>
                                        </p:tav>
                                      </p:tavLst>
                                    </p:anim>
                                    <p:anim calcmode="lin" valueType="num">
                                      <p:cBhvr additive="base">
                                        <p:cTn id="16" dur="20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left)">
                                      <p:cBhvr>
                                        <p:cTn id="21" dur="500"/>
                                        <p:tgtEl>
                                          <p:spTgt spid="18"/>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6" presetClass="entr" presetSubtype="0" fill="hold" nodeType="click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down)">
                                      <p:cBhvr>
                                        <p:cTn id="26" dur="580">
                                          <p:stCondLst>
                                            <p:cond delay="0"/>
                                          </p:stCondLst>
                                        </p:cTn>
                                        <p:tgtEl>
                                          <p:spTgt spid="25"/>
                                        </p:tgtEl>
                                      </p:cBhvr>
                                    </p:animEffect>
                                    <p:anim calcmode="lin" valueType="num">
                                      <p:cBhvr>
                                        <p:cTn id="27" dur="1822" tmFilter="0,0; 0.14,0.36; 0.43,0.73; 0.71,0.91; 1.0,1.0">
                                          <p:stCondLst>
                                            <p:cond delay="0"/>
                                          </p:stCondLst>
                                        </p:cTn>
                                        <p:tgtEl>
                                          <p:spTgt spid="25"/>
                                        </p:tgtEl>
                                        <p:attrNameLst>
                                          <p:attrName>ppt_x</p:attrName>
                                        </p:attrNameLst>
                                      </p:cBhvr>
                                      <p:tavLst>
                                        <p:tav tm="0">
                                          <p:val>
                                            <p:strVal val="#ppt_x-0.25"/>
                                          </p:val>
                                        </p:tav>
                                        <p:tav tm="100000">
                                          <p:val>
                                            <p:strVal val="#ppt_x"/>
                                          </p:val>
                                        </p:tav>
                                      </p:tavLst>
                                    </p:anim>
                                    <p:anim calcmode="lin" valueType="num">
                                      <p:cBhvr>
                                        <p:cTn id="28" dur="664" tmFilter="0.0,0.0; 0.25,0.07; 0.50,0.2; 0.75,0.467; 1.0,1.0">
                                          <p:stCondLst>
                                            <p:cond delay="0"/>
                                          </p:stCondLst>
                                        </p:cTn>
                                        <p:tgtEl>
                                          <p:spTgt spid="25"/>
                                        </p:tgtEl>
                                        <p:attrNameLst>
                                          <p:attrName>ppt_y</p:attrName>
                                        </p:attrNameLst>
                                      </p:cBhvr>
                                      <p:tavLst>
                                        <p:tav tm="0" fmla="#ppt_y-sin(pi*$)/3">
                                          <p:val>
                                            <p:fltVal val="0.5"/>
                                          </p:val>
                                        </p:tav>
                                        <p:tav tm="100000">
                                          <p:val>
                                            <p:fltVal val="1"/>
                                          </p:val>
                                        </p:tav>
                                      </p:tavLst>
                                    </p:anim>
                                    <p:anim calcmode="lin" valueType="num">
                                      <p:cBhvr>
                                        <p:cTn id="29" dur="664" tmFilter="0, 0; 0.125,0.2665; 0.25,0.4; 0.375,0.465; 0.5,0.5;  0.625,0.535; 0.75,0.6; 0.875,0.7335; 1,1">
                                          <p:stCondLst>
                                            <p:cond delay="664"/>
                                          </p:stCondLst>
                                        </p:cTn>
                                        <p:tgtEl>
                                          <p:spTgt spid="25"/>
                                        </p:tgtEl>
                                        <p:attrNameLst>
                                          <p:attrName>ppt_y</p:attrName>
                                        </p:attrNameLst>
                                      </p:cBhvr>
                                      <p:tavLst>
                                        <p:tav tm="0" fmla="#ppt_y-sin(pi*$)/9">
                                          <p:val>
                                            <p:fltVal val="0"/>
                                          </p:val>
                                        </p:tav>
                                        <p:tav tm="100000">
                                          <p:val>
                                            <p:fltVal val="1"/>
                                          </p:val>
                                        </p:tav>
                                      </p:tavLst>
                                    </p:anim>
                                    <p:anim calcmode="lin" valueType="num">
                                      <p:cBhvr>
                                        <p:cTn id="30" dur="332" tmFilter="0, 0; 0.125,0.2665; 0.25,0.4; 0.375,0.465; 0.5,0.5;  0.625,0.535; 0.75,0.6; 0.875,0.7335; 1,1">
                                          <p:stCondLst>
                                            <p:cond delay="1324"/>
                                          </p:stCondLst>
                                        </p:cTn>
                                        <p:tgtEl>
                                          <p:spTgt spid="25"/>
                                        </p:tgtEl>
                                        <p:attrNameLst>
                                          <p:attrName>ppt_y</p:attrName>
                                        </p:attrNameLst>
                                      </p:cBhvr>
                                      <p:tavLst>
                                        <p:tav tm="0" fmla="#ppt_y-sin(pi*$)/27">
                                          <p:val>
                                            <p:fltVal val="0"/>
                                          </p:val>
                                        </p:tav>
                                        <p:tav tm="100000">
                                          <p:val>
                                            <p:fltVal val="1"/>
                                          </p:val>
                                        </p:tav>
                                      </p:tavLst>
                                    </p:anim>
                                    <p:anim calcmode="lin" valueType="num">
                                      <p:cBhvr>
                                        <p:cTn id="31" dur="164" tmFilter="0, 0; 0.125,0.2665; 0.25,0.4; 0.375,0.465; 0.5,0.5;  0.625,0.535; 0.75,0.6; 0.875,0.7335; 1,1">
                                          <p:stCondLst>
                                            <p:cond delay="1656"/>
                                          </p:stCondLst>
                                        </p:cTn>
                                        <p:tgtEl>
                                          <p:spTgt spid="25"/>
                                        </p:tgtEl>
                                        <p:attrNameLst>
                                          <p:attrName>ppt_y</p:attrName>
                                        </p:attrNameLst>
                                      </p:cBhvr>
                                      <p:tavLst>
                                        <p:tav tm="0" fmla="#ppt_y-sin(pi*$)/81">
                                          <p:val>
                                            <p:fltVal val="0"/>
                                          </p:val>
                                        </p:tav>
                                        <p:tav tm="100000">
                                          <p:val>
                                            <p:fltVal val="1"/>
                                          </p:val>
                                        </p:tav>
                                      </p:tavLst>
                                    </p:anim>
                                    <p:animScale>
                                      <p:cBhvr>
                                        <p:cTn id="32" dur="26">
                                          <p:stCondLst>
                                            <p:cond delay="650"/>
                                          </p:stCondLst>
                                        </p:cTn>
                                        <p:tgtEl>
                                          <p:spTgt spid="25"/>
                                        </p:tgtEl>
                                      </p:cBhvr>
                                      <p:to x="100000" y="60000"/>
                                    </p:animScale>
                                    <p:animScale>
                                      <p:cBhvr>
                                        <p:cTn id="33" dur="166" decel="50000">
                                          <p:stCondLst>
                                            <p:cond delay="676"/>
                                          </p:stCondLst>
                                        </p:cTn>
                                        <p:tgtEl>
                                          <p:spTgt spid="25"/>
                                        </p:tgtEl>
                                      </p:cBhvr>
                                      <p:to x="100000" y="100000"/>
                                    </p:animScale>
                                    <p:animScale>
                                      <p:cBhvr>
                                        <p:cTn id="34" dur="26">
                                          <p:stCondLst>
                                            <p:cond delay="1312"/>
                                          </p:stCondLst>
                                        </p:cTn>
                                        <p:tgtEl>
                                          <p:spTgt spid="25"/>
                                        </p:tgtEl>
                                      </p:cBhvr>
                                      <p:to x="100000" y="80000"/>
                                    </p:animScale>
                                    <p:animScale>
                                      <p:cBhvr>
                                        <p:cTn id="35" dur="166" decel="50000">
                                          <p:stCondLst>
                                            <p:cond delay="1338"/>
                                          </p:stCondLst>
                                        </p:cTn>
                                        <p:tgtEl>
                                          <p:spTgt spid="25"/>
                                        </p:tgtEl>
                                      </p:cBhvr>
                                      <p:to x="100000" y="100000"/>
                                    </p:animScale>
                                    <p:animScale>
                                      <p:cBhvr>
                                        <p:cTn id="36" dur="26">
                                          <p:stCondLst>
                                            <p:cond delay="1642"/>
                                          </p:stCondLst>
                                        </p:cTn>
                                        <p:tgtEl>
                                          <p:spTgt spid="25"/>
                                        </p:tgtEl>
                                      </p:cBhvr>
                                      <p:to x="100000" y="90000"/>
                                    </p:animScale>
                                    <p:animScale>
                                      <p:cBhvr>
                                        <p:cTn id="37" dur="166" decel="50000">
                                          <p:stCondLst>
                                            <p:cond delay="1668"/>
                                          </p:stCondLst>
                                        </p:cTn>
                                        <p:tgtEl>
                                          <p:spTgt spid="25"/>
                                        </p:tgtEl>
                                      </p:cBhvr>
                                      <p:to x="100000" y="100000"/>
                                    </p:animScale>
                                    <p:animScale>
                                      <p:cBhvr>
                                        <p:cTn id="38" dur="26">
                                          <p:stCondLst>
                                            <p:cond delay="1808"/>
                                          </p:stCondLst>
                                        </p:cTn>
                                        <p:tgtEl>
                                          <p:spTgt spid="25"/>
                                        </p:tgtEl>
                                      </p:cBhvr>
                                      <p:to x="100000" y="95000"/>
                                    </p:animScale>
                                    <p:animScale>
                                      <p:cBhvr>
                                        <p:cTn id="39" dur="166" decel="50000">
                                          <p:stCondLst>
                                            <p:cond delay="1834"/>
                                          </p:stCondLst>
                                        </p:cTn>
                                        <p:tgtEl>
                                          <p:spTgt spid="25"/>
                                        </p:tgtEl>
                                      </p:cBhvr>
                                      <p:to x="100000" y="100000"/>
                                    </p:animScale>
                                  </p:childTnLst>
                                </p:cTn>
                              </p:par>
                            </p:childTnLst>
                          </p:cTn>
                        </p:par>
                      </p:childTnLst>
                    </p:cTn>
                  </p:par>
                  <p:par>
                    <p:cTn id="40" fill="hold" nodeType="clickPar">
                      <p:stCondLst>
                        <p:cond delay="indefinite"/>
                      </p:stCondLst>
                      <p:childTnLst>
                        <p:par>
                          <p:cTn id="41" fill="hold" nodeType="withGroup">
                            <p:stCondLst>
                              <p:cond delay="0"/>
                            </p:stCondLst>
                            <p:childTnLst>
                              <p:par>
                                <p:cTn id="42" presetID="14" presetClass="entr" presetSubtype="10" fill="hold" nodeType="click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randombar(horizontal)">
                                      <p:cBhvr>
                                        <p:cTn id="44" dur="500"/>
                                        <p:tgtEl>
                                          <p:spTgt spid="3"/>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22" presetClass="entr" presetSubtype="8" fill="hold" nodeType="click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left)">
                                      <p:cBhvr>
                                        <p:cTn id="4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a:spLocks noChangeArrowheads="1"/>
          </p:cNvSpPr>
          <p:nvPr/>
        </p:nvSpPr>
        <p:spPr bwMode="auto">
          <a:xfrm>
            <a:off x="1919536" y="800722"/>
            <a:ext cx="4824536" cy="523220"/>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defRPr/>
            </a:pPr>
            <a:r>
              <a:rPr lang="zh-CN" altLang="en-US" b="1" dirty="0">
                <a:gradFill>
                  <a:gsLst>
                    <a:gs pos="0">
                      <a:srgbClr val="E123A6"/>
                    </a:gs>
                    <a:gs pos="100000">
                      <a:srgbClr val="4111C0"/>
                    </a:gs>
                    <a:gs pos="32000">
                      <a:srgbClr val="15BBF6"/>
                    </a:gs>
                    <a:gs pos="60000">
                      <a:srgbClr val="3F64C8"/>
                    </a:gs>
                  </a:gsLst>
                  <a:path path="circle">
                    <a:fillToRect l="100000" t="100000"/>
                  </a:path>
                </a:gradFill>
                <a:latin typeface="+mn-lt"/>
                <a:cs typeface="+mn-ea"/>
                <a:sym typeface="+mn-lt"/>
              </a:rPr>
              <a:t>四、校园欺凌的危害及后果</a:t>
            </a:r>
          </a:p>
        </p:txBody>
      </p:sp>
      <p:pic>
        <p:nvPicPr>
          <p:cNvPr id="6" name="图片 5"/>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23888" y="479425"/>
            <a:ext cx="1412875"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2"/>
          <p:cNvSpPr/>
          <p:nvPr/>
        </p:nvSpPr>
        <p:spPr>
          <a:xfrm>
            <a:off x="2351088" y="2238375"/>
            <a:ext cx="7056437" cy="1569660"/>
          </a:xfrm>
          <a:prstGeom prst="rect">
            <a:avLst/>
          </a:prstGeom>
        </p:spPr>
        <p:txBody>
          <a:bodyPr>
            <a:spAutoFit/>
          </a:bodyPr>
          <a:lstStyle/>
          <a:p>
            <a:pPr>
              <a:lnSpc>
                <a:spcPct val="150000"/>
              </a:lnSpc>
              <a:defRPr/>
            </a:pPr>
            <a:r>
              <a:rPr lang="en-US" altLang="zh-CN" sz="1600" dirty="0">
                <a:solidFill>
                  <a:schemeClr val="tx1">
                    <a:lumMod val="65000"/>
                    <a:lumOff val="35000"/>
                  </a:schemeClr>
                </a:solidFill>
                <a:latin typeface="+mn-lt"/>
                <a:cs typeface="+mn-ea"/>
                <a:sym typeface="+mn-lt"/>
              </a:rPr>
              <a:t>1</a:t>
            </a:r>
            <a:r>
              <a:rPr lang="zh-CN" altLang="en-US" sz="1600" dirty="0">
                <a:solidFill>
                  <a:schemeClr val="tx1">
                    <a:lumMod val="65000"/>
                    <a:lumOff val="35000"/>
                  </a:schemeClr>
                </a:solidFill>
                <a:latin typeface="+mn-lt"/>
                <a:cs typeface="+mn-ea"/>
                <a:sym typeface="+mn-lt"/>
              </a:rPr>
              <a:t>、扰乱学校正常的教育、教学秩序，影响同学们正常的学习和生活。</a:t>
            </a:r>
          </a:p>
          <a:p>
            <a:pPr>
              <a:lnSpc>
                <a:spcPct val="150000"/>
              </a:lnSpc>
              <a:defRPr/>
            </a:pPr>
            <a:r>
              <a:rPr lang="en-US" altLang="zh-CN" sz="1600" dirty="0">
                <a:solidFill>
                  <a:schemeClr val="tx1">
                    <a:lumMod val="65000"/>
                    <a:lumOff val="35000"/>
                  </a:schemeClr>
                </a:solidFill>
                <a:latin typeface="+mn-lt"/>
                <a:cs typeface="+mn-ea"/>
                <a:sym typeface="+mn-lt"/>
              </a:rPr>
              <a:t>2</a:t>
            </a:r>
            <a:r>
              <a:rPr lang="zh-CN" altLang="en-US" sz="1600" dirty="0">
                <a:solidFill>
                  <a:schemeClr val="tx1">
                    <a:lumMod val="65000"/>
                    <a:lumOff val="35000"/>
                  </a:schemeClr>
                </a:solidFill>
                <a:latin typeface="+mn-lt"/>
                <a:cs typeface="+mn-ea"/>
                <a:sym typeface="+mn-lt"/>
              </a:rPr>
              <a:t>、严重影响被害人的身心健康。打架斗殴是一种典型的故意伤害行为，加害者以故意损害他人身体健康为目的。所以打架斗殴的结果往往是造成受害者身体的损伤，遭受伤痛的折磨，甚至造成残疾。</a:t>
            </a:r>
          </a:p>
        </p:txBody>
      </p:sp>
      <p:pic>
        <p:nvPicPr>
          <p:cNvPr id="7" name="图片 6"/>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959600" y="2246313"/>
            <a:ext cx="3181350" cy="318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任意多边形: 形状 9"/>
          <p:cNvSpPr/>
          <p:nvPr/>
        </p:nvSpPr>
        <p:spPr>
          <a:xfrm>
            <a:off x="1487488" y="1779588"/>
            <a:ext cx="9036050" cy="2914650"/>
          </a:xfrm>
          <a:custGeom>
            <a:avLst/>
            <a:gdLst>
              <a:gd name="connsiteX0" fmla="*/ 326239 w 8947975"/>
              <a:gd name="connsiteY0" fmla="*/ 89164 h 1988432"/>
              <a:gd name="connsiteX1" fmla="*/ 59539 w 8947975"/>
              <a:gd name="connsiteY1" fmla="*/ 1022614 h 1988432"/>
              <a:gd name="connsiteX2" fmla="*/ 288139 w 8947975"/>
              <a:gd name="connsiteY2" fmla="*/ 1822714 h 1988432"/>
              <a:gd name="connsiteX3" fmla="*/ 2802739 w 8947975"/>
              <a:gd name="connsiteY3" fmla="*/ 1898914 h 1988432"/>
              <a:gd name="connsiteX4" fmla="*/ 3869539 w 8947975"/>
              <a:gd name="connsiteY4" fmla="*/ 1937014 h 1988432"/>
              <a:gd name="connsiteX5" fmla="*/ 6441289 w 8947975"/>
              <a:gd name="connsiteY5" fmla="*/ 1975114 h 1988432"/>
              <a:gd name="connsiteX6" fmla="*/ 8517739 w 8947975"/>
              <a:gd name="connsiteY6" fmla="*/ 1689364 h 1988432"/>
              <a:gd name="connsiteX7" fmla="*/ 8936839 w 8947975"/>
              <a:gd name="connsiteY7" fmla="*/ 774964 h 1988432"/>
              <a:gd name="connsiteX8" fmla="*/ 8289139 w 8947975"/>
              <a:gd name="connsiteY8" fmla="*/ 317764 h 1988432"/>
              <a:gd name="connsiteX9" fmla="*/ 5279239 w 8947975"/>
              <a:gd name="connsiteY9" fmla="*/ 355864 h 1988432"/>
              <a:gd name="connsiteX10" fmla="*/ 2878939 w 8947975"/>
              <a:gd name="connsiteY10" fmla="*/ 70114 h 1988432"/>
              <a:gd name="connsiteX11" fmla="*/ 326239 w 8947975"/>
              <a:gd name="connsiteY11" fmla="*/ 89164 h 1988432"/>
              <a:gd name="connsiteX0-1" fmla="*/ 650693 w 8967629"/>
              <a:gd name="connsiteY0-2" fmla="*/ 145791 h 1930759"/>
              <a:gd name="connsiteX1-3" fmla="*/ 79193 w 8967629"/>
              <a:gd name="connsiteY1-4" fmla="*/ 964941 h 1930759"/>
              <a:gd name="connsiteX2-5" fmla="*/ 307793 w 8967629"/>
              <a:gd name="connsiteY2-6" fmla="*/ 1765041 h 1930759"/>
              <a:gd name="connsiteX3-7" fmla="*/ 2822393 w 8967629"/>
              <a:gd name="connsiteY3-8" fmla="*/ 1841241 h 1930759"/>
              <a:gd name="connsiteX4-9" fmla="*/ 3889193 w 8967629"/>
              <a:gd name="connsiteY4-10" fmla="*/ 1879341 h 1930759"/>
              <a:gd name="connsiteX5-11" fmla="*/ 6460943 w 8967629"/>
              <a:gd name="connsiteY5-12" fmla="*/ 1917441 h 1930759"/>
              <a:gd name="connsiteX6-13" fmla="*/ 8537393 w 8967629"/>
              <a:gd name="connsiteY6-14" fmla="*/ 1631691 h 1930759"/>
              <a:gd name="connsiteX7-15" fmla="*/ 8956493 w 8967629"/>
              <a:gd name="connsiteY7-16" fmla="*/ 717291 h 1930759"/>
              <a:gd name="connsiteX8-17" fmla="*/ 8308793 w 8967629"/>
              <a:gd name="connsiteY8-18" fmla="*/ 260091 h 1930759"/>
              <a:gd name="connsiteX9-19" fmla="*/ 5298893 w 8967629"/>
              <a:gd name="connsiteY9-20" fmla="*/ 298191 h 1930759"/>
              <a:gd name="connsiteX10-21" fmla="*/ 2898593 w 8967629"/>
              <a:gd name="connsiteY10-22" fmla="*/ 12441 h 1930759"/>
              <a:gd name="connsiteX11-23" fmla="*/ 650693 w 8967629"/>
              <a:gd name="connsiteY11-24" fmla="*/ 145791 h 1930759"/>
              <a:gd name="connsiteX0-25" fmla="*/ 650693 w 8967629"/>
              <a:gd name="connsiteY0-26" fmla="*/ 134843 h 1919811"/>
              <a:gd name="connsiteX1-27" fmla="*/ 79193 w 8967629"/>
              <a:gd name="connsiteY1-28" fmla="*/ 953993 h 1919811"/>
              <a:gd name="connsiteX2-29" fmla="*/ 307793 w 8967629"/>
              <a:gd name="connsiteY2-30" fmla="*/ 1754093 h 1919811"/>
              <a:gd name="connsiteX3-31" fmla="*/ 2822393 w 8967629"/>
              <a:gd name="connsiteY3-32" fmla="*/ 1830293 h 1919811"/>
              <a:gd name="connsiteX4-33" fmla="*/ 3889193 w 8967629"/>
              <a:gd name="connsiteY4-34" fmla="*/ 1868393 h 1919811"/>
              <a:gd name="connsiteX5-35" fmla="*/ 6460943 w 8967629"/>
              <a:gd name="connsiteY5-36" fmla="*/ 1906493 h 1919811"/>
              <a:gd name="connsiteX6-37" fmla="*/ 8537393 w 8967629"/>
              <a:gd name="connsiteY6-38" fmla="*/ 1620743 h 1919811"/>
              <a:gd name="connsiteX7-39" fmla="*/ 8956493 w 8967629"/>
              <a:gd name="connsiteY7-40" fmla="*/ 706343 h 1919811"/>
              <a:gd name="connsiteX8-41" fmla="*/ 8308793 w 8967629"/>
              <a:gd name="connsiteY8-42" fmla="*/ 249143 h 1919811"/>
              <a:gd name="connsiteX9-43" fmla="*/ 5622743 w 8967629"/>
              <a:gd name="connsiteY9-44" fmla="*/ 134843 h 1919811"/>
              <a:gd name="connsiteX10-45" fmla="*/ 2898593 w 8967629"/>
              <a:gd name="connsiteY10-46" fmla="*/ 1493 h 1919811"/>
              <a:gd name="connsiteX11-47" fmla="*/ 650693 w 8967629"/>
              <a:gd name="connsiteY11-48" fmla="*/ 134843 h 1919811"/>
              <a:gd name="connsiteX0-49" fmla="*/ 650693 w 8967629"/>
              <a:gd name="connsiteY0-50" fmla="*/ 134843 h 1919811"/>
              <a:gd name="connsiteX1-51" fmla="*/ 79193 w 8967629"/>
              <a:gd name="connsiteY1-52" fmla="*/ 953993 h 1919811"/>
              <a:gd name="connsiteX2-53" fmla="*/ 307793 w 8967629"/>
              <a:gd name="connsiteY2-54" fmla="*/ 1754093 h 1919811"/>
              <a:gd name="connsiteX3-55" fmla="*/ 2822393 w 8967629"/>
              <a:gd name="connsiteY3-56" fmla="*/ 1830293 h 1919811"/>
              <a:gd name="connsiteX4-57" fmla="*/ 3889193 w 8967629"/>
              <a:gd name="connsiteY4-58" fmla="*/ 1868393 h 1919811"/>
              <a:gd name="connsiteX5-59" fmla="*/ 6460943 w 8967629"/>
              <a:gd name="connsiteY5-60" fmla="*/ 1906493 h 1919811"/>
              <a:gd name="connsiteX6-61" fmla="*/ 8537393 w 8967629"/>
              <a:gd name="connsiteY6-62" fmla="*/ 1620743 h 1919811"/>
              <a:gd name="connsiteX7-63" fmla="*/ 8956493 w 8967629"/>
              <a:gd name="connsiteY7-64" fmla="*/ 706343 h 1919811"/>
              <a:gd name="connsiteX8-65" fmla="*/ 8308793 w 8967629"/>
              <a:gd name="connsiteY8-66" fmla="*/ 249143 h 1919811"/>
              <a:gd name="connsiteX9-67" fmla="*/ 5622743 w 8967629"/>
              <a:gd name="connsiteY9-68" fmla="*/ 134843 h 1919811"/>
              <a:gd name="connsiteX10-69" fmla="*/ 2898593 w 8967629"/>
              <a:gd name="connsiteY10-70" fmla="*/ 1493 h 1919811"/>
              <a:gd name="connsiteX11-71" fmla="*/ 650693 w 8967629"/>
              <a:gd name="connsiteY11-72" fmla="*/ 134843 h 1919811"/>
              <a:gd name="connsiteX0-73" fmla="*/ 650693 w 8967629"/>
              <a:gd name="connsiteY0-74" fmla="*/ 134843 h 1919811"/>
              <a:gd name="connsiteX1-75" fmla="*/ 79193 w 8967629"/>
              <a:gd name="connsiteY1-76" fmla="*/ 953993 h 1919811"/>
              <a:gd name="connsiteX2-77" fmla="*/ 307793 w 8967629"/>
              <a:gd name="connsiteY2-78" fmla="*/ 1754093 h 1919811"/>
              <a:gd name="connsiteX3-79" fmla="*/ 2822393 w 8967629"/>
              <a:gd name="connsiteY3-80" fmla="*/ 1830293 h 1919811"/>
              <a:gd name="connsiteX4-81" fmla="*/ 3889193 w 8967629"/>
              <a:gd name="connsiteY4-82" fmla="*/ 1868393 h 1919811"/>
              <a:gd name="connsiteX5-83" fmla="*/ 6460943 w 8967629"/>
              <a:gd name="connsiteY5-84" fmla="*/ 1906493 h 1919811"/>
              <a:gd name="connsiteX6-85" fmla="*/ 8537393 w 8967629"/>
              <a:gd name="connsiteY6-86" fmla="*/ 1620743 h 1919811"/>
              <a:gd name="connsiteX7-87" fmla="*/ 8956493 w 8967629"/>
              <a:gd name="connsiteY7-88" fmla="*/ 706343 h 1919811"/>
              <a:gd name="connsiteX8-89" fmla="*/ 8308793 w 8967629"/>
              <a:gd name="connsiteY8-90" fmla="*/ 249143 h 1919811"/>
              <a:gd name="connsiteX9-91" fmla="*/ 5622743 w 8967629"/>
              <a:gd name="connsiteY9-92" fmla="*/ 134843 h 1919811"/>
              <a:gd name="connsiteX10-93" fmla="*/ 2898593 w 8967629"/>
              <a:gd name="connsiteY10-94" fmla="*/ 1493 h 1919811"/>
              <a:gd name="connsiteX11-95" fmla="*/ 650693 w 8967629"/>
              <a:gd name="connsiteY11-96" fmla="*/ 134843 h 1919811"/>
              <a:gd name="connsiteX0-97" fmla="*/ 650693 w 8967629"/>
              <a:gd name="connsiteY0-98" fmla="*/ 168172 h 1953140"/>
              <a:gd name="connsiteX1-99" fmla="*/ 79193 w 8967629"/>
              <a:gd name="connsiteY1-100" fmla="*/ 987322 h 1953140"/>
              <a:gd name="connsiteX2-101" fmla="*/ 307793 w 8967629"/>
              <a:gd name="connsiteY2-102" fmla="*/ 1787422 h 1953140"/>
              <a:gd name="connsiteX3-103" fmla="*/ 2822393 w 8967629"/>
              <a:gd name="connsiteY3-104" fmla="*/ 1863622 h 1953140"/>
              <a:gd name="connsiteX4-105" fmla="*/ 3889193 w 8967629"/>
              <a:gd name="connsiteY4-106" fmla="*/ 1901722 h 1953140"/>
              <a:gd name="connsiteX5-107" fmla="*/ 6460943 w 8967629"/>
              <a:gd name="connsiteY5-108" fmla="*/ 1939822 h 1953140"/>
              <a:gd name="connsiteX6-109" fmla="*/ 8537393 w 8967629"/>
              <a:gd name="connsiteY6-110" fmla="*/ 1654072 h 1953140"/>
              <a:gd name="connsiteX7-111" fmla="*/ 8956493 w 8967629"/>
              <a:gd name="connsiteY7-112" fmla="*/ 739672 h 1953140"/>
              <a:gd name="connsiteX8-113" fmla="*/ 8308793 w 8967629"/>
              <a:gd name="connsiteY8-114" fmla="*/ 282472 h 1953140"/>
              <a:gd name="connsiteX9-115" fmla="*/ 5622743 w 8967629"/>
              <a:gd name="connsiteY9-116" fmla="*/ 168172 h 1953140"/>
              <a:gd name="connsiteX10-117" fmla="*/ 2898593 w 8967629"/>
              <a:gd name="connsiteY10-118" fmla="*/ 34822 h 1953140"/>
              <a:gd name="connsiteX11-119" fmla="*/ 650693 w 8967629"/>
              <a:gd name="connsiteY11-120" fmla="*/ 168172 h 1953140"/>
              <a:gd name="connsiteX0-121" fmla="*/ 650693 w 8967629"/>
              <a:gd name="connsiteY0-122" fmla="*/ 101243 h 1886211"/>
              <a:gd name="connsiteX1-123" fmla="*/ 79193 w 8967629"/>
              <a:gd name="connsiteY1-124" fmla="*/ 920393 h 1886211"/>
              <a:gd name="connsiteX2-125" fmla="*/ 307793 w 8967629"/>
              <a:gd name="connsiteY2-126" fmla="*/ 1720493 h 1886211"/>
              <a:gd name="connsiteX3-127" fmla="*/ 2822393 w 8967629"/>
              <a:gd name="connsiteY3-128" fmla="*/ 1796693 h 1886211"/>
              <a:gd name="connsiteX4-129" fmla="*/ 3889193 w 8967629"/>
              <a:gd name="connsiteY4-130" fmla="*/ 1834793 h 1886211"/>
              <a:gd name="connsiteX5-131" fmla="*/ 6460943 w 8967629"/>
              <a:gd name="connsiteY5-132" fmla="*/ 1872893 h 1886211"/>
              <a:gd name="connsiteX6-133" fmla="*/ 8537393 w 8967629"/>
              <a:gd name="connsiteY6-134" fmla="*/ 1587143 h 1886211"/>
              <a:gd name="connsiteX7-135" fmla="*/ 8956493 w 8967629"/>
              <a:gd name="connsiteY7-136" fmla="*/ 672743 h 1886211"/>
              <a:gd name="connsiteX8-137" fmla="*/ 8308793 w 8967629"/>
              <a:gd name="connsiteY8-138" fmla="*/ 215543 h 1886211"/>
              <a:gd name="connsiteX9-139" fmla="*/ 5622743 w 8967629"/>
              <a:gd name="connsiteY9-140" fmla="*/ 101243 h 1886211"/>
              <a:gd name="connsiteX10-141" fmla="*/ 2860493 w 8967629"/>
              <a:gd name="connsiteY10-142" fmla="*/ 63143 h 1886211"/>
              <a:gd name="connsiteX11-143" fmla="*/ 650693 w 8967629"/>
              <a:gd name="connsiteY11-144" fmla="*/ 101243 h 1886211"/>
              <a:gd name="connsiteX0-145" fmla="*/ 650693 w 8967629"/>
              <a:gd name="connsiteY0-146" fmla="*/ 200038 h 1985006"/>
              <a:gd name="connsiteX1-147" fmla="*/ 79193 w 8967629"/>
              <a:gd name="connsiteY1-148" fmla="*/ 1019188 h 1985006"/>
              <a:gd name="connsiteX2-149" fmla="*/ 307793 w 8967629"/>
              <a:gd name="connsiteY2-150" fmla="*/ 1819288 h 1985006"/>
              <a:gd name="connsiteX3-151" fmla="*/ 2822393 w 8967629"/>
              <a:gd name="connsiteY3-152" fmla="*/ 1895488 h 1985006"/>
              <a:gd name="connsiteX4-153" fmla="*/ 3889193 w 8967629"/>
              <a:gd name="connsiteY4-154" fmla="*/ 1933588 h 1985006"/>
              <a:gd name="connsiteX5-155" fmla="*/ 6460943 w 8967629"/>
              <a:gd name="connsiteY5-156" fmla="*/ 1971688 h 1985006"/>
              <a:gd name="connsiteX6-157" fmla="*/ 8537393 w 8967629"/>
              <a:gd name="connsiteY6-158" fmla="*/ 1685938 h 1985006"/>
              <a:gd name="connsiteX7-159" fmla="*/ 8956493 w 8967629"/>
              <a:gd name="connsiteY7-160" fmla="*/ 771538 h 1985006"/>
              <a:gd name="connsiteX8-161" fmla="*/ 8308793 w 8967629"/>
              <a:gd name="connsiteY8-162" fmla="*/ 314338 h 1985006"/>
              <a:gd name="connsiteX9-163" fmla="*/ 5622743 w 8967629"/>
              <a:gd name="connsiteY9-164" fmla="*/ 200038 h 1985006"/>
              <a:gd name="connsiteX10-165" fmla="*/ 2879543 w 8967629"/>
              <a:gd name="connsiteY10-166" fmla="*/ 28588 h 1985006"/>
              <a:gd name="connsiteX11-167" fmla="*/ 650693 w 8967629"/>
              <a:gd name="connsiteY11-168" fmla="*/ 200038 h 1985006"/>
              <a:gd name="connsiteX0-169" fmla="*/ 650693 w 8967629"/>
              <a:gd name="connsiteY0-170" fmla="*/ 227800 h 2012768"/>
              <a:gd name="connsiteX1-171" fmla="*/ 79193 w 8967629"/>
              <a:gd name="connsiteY1-172" fmla="*/ 1046950 h 2012768"/>
              <a:gd name="connsiteX2-173" fmla="*/ 307793 w 8967629"/>
              <a:gd name="connsiteY2-174" fmla="*/ 1847050 h 2012768"/>
              <a:gd name="connsiteX3-175" fmla="*/ 2822393 w 8967629"/>
              <a:gd name="connsiteY3-176" fmla="*/ 1923250 h 2012768"/>
              <a:gd name="connsiteX4-177" fmla="*/ 3889193 w 8967629"/>
              <a:gd name="connsiteY4-178" fmla="*/ 1961350 h 2012768"/>
              <a:gd name="connsiteX5-179" fmla="*/ 6460943 w 8967629"/>
              <a:gd name="connsiteY5-180" fmla="*/ 1999450 h 2012768"/>
              <a:gd name="connsiteX6-181" fmla="*/ 8537393 w 8967629"/>
              <a:gd name="connsiteY6-182" fmla="*/ 1713700 h 2012768"/>
              <a:gd name="connsiteX7-183" fmla="*/ 8956493 w 8967629"/>
              <a:gd name="connsiteY7-184" fmla="*/ 799300 h 2012768"/>
              <a:gd name="connsiteX8-185" fmla="*/ 8308793 w 8967629"/>
              <a:gd name="connsiteY8-186" fmla="*/ 342100 h 2012768"/>
              <a:gd name="connsiteX9-187" fmla="*/ 5622743 w 8967629"/>
              <a:gd name="connsiteY9-188" fmla="*/ 227800 h 2012768"/>
              <a:gd name="connsiteX10-189" fmla="*/ 2879543 w 8967629"/>
              <a:gd name="connsiteY10-190" fmla="*/ 56350 h 2012768"/>
              <a:gd name="connsiteX11-191" fmla="*/ 650693 w 8967629"/>
              <a:gd name="connsiteY11-192" fmla="*/ 227800 h 2012768"/>
              <a:gd name="connsiteX0-193" fmla="*/ 650693 w 8967629"/>
              <a:gd name="connsiteY0-194" fmla="*/ 183438 h 1968406"/>
              <a:gd name="connsiteX1-195" fmla="*/ 79193 w 8967629"/>
              <a:gd name="connsiteY1-196" fmla="*/ 1002588 h 1968406"/>
              <a:gd name="connsiteX2-197" fmla="*/ 307793 w 8967629"/>
              <a:gd name="connsiteY2-198" fmla="*/ 1802688 h 1968406"/>
              <a:gd name="connsiteX3-199" fmla="*/ 2822393 w 8967629"/>
              <a:gd name="connsiteY3-200" fmla="*/ 1878888 h 1968406"/>
              <a:gd name="connsiteX4-201" fmla="*/ 3889193 w 8967629"/>
              <a:gd name="connsiteY4-202" fmla="*/ 1916988 h 1968406"/>
              <a:gd name="connsiteX5-203" fmla="*/ 6460943 w 8967629"/>
              <a:gd name="connsiteY5-204" fmla="*/ 1955088 h 1968406"/>
              <a:gd name="connsiteX6-205" fmla="*/ 8537393 w 8967629"/>
              <a:gd name="connsiteY6-206" fmla="*/ 1669338 h 1968406"/>
              <a:gd name="connsiteX7-207" fmla="*/ 8956493 w 8967629"/>
              <a:gd name="connsiteY7-208" fmla="*/ 754938 h 1968406"/>
              <a:gd name="connsiteX8-209" fmla="*/ 8308793 w 8967629"/>
              <a:gd name="connsiteY8-210" fmla="*/ 297738 h 1968406"/>
              <a:gd name="connsiteX9-211" fmla="*/ 5622743 w 8967629"/>
              <a:gd name="connsiteY9-212" fmla="*/ 183438 h 1968406"/>
              <a:gd name="connsiteX10-213" fmla="*/ 2879543 w 8967629"/>
              <a:gd name="connsiteY10-214" fmla="*/ 11988 h 1968406"/>
              <a:gd name="connsiteX11-215" fmla="*/ 650693 w 8967629"/>
              <a:gd name="connsiteY11-216" fmla="*/ 183438 h 1968406"/>
              <a:gd name="connsiteX0-217" fmla="*/ 650693 w 8967629"/>
              <a:gd name="connsiteY0-218" fmla="*/ 183438 h 1968406"/>
              <a:gd name="connsiteX1-219" fmla="*/ 79193 w 8967629"/>
              <a:gd name="connsiteY1-220" fmla="*/ 1002588 h 1968406"/>
              <a:gd name="connsiteX2-221" fmla="*/ 307793 w 8967629"/>
              <a:gd name="connsiteY2-222" fmla="*/ 1802688 h 1968406"/>
              <a:gd name="connsiteX3-223" fmla="*/ 2822393 w 8967629"/>
              <a:gd name="connsiteY3-224" fmla="*/ 1878888 h 1968406"/>
              <a:gd name="connsiteX4-225" fmla="*/ 3889193 w 8967629"/>
              <a:gd name="connsiteY4-226" fmla="*/ 1916988 h 1968406"/>
              <a:gd name="connsiteX5-227" fmla="*/ 6460943 w 8967629"/>
              <a:gd name="connsiteY5-228" fmla="*/ 1955088 h 1968406"/>
              <a:gd name="connsiteX6-229" fmla="*/ 8537393 w 8967629"/>
              <a:gd name="connsiteY6-230" fmla="*/ 1669338 h 1968406"/>
              <a:gd name="connsiteX7-231" fmla="*/ 8956493 w 8967629"/>
              <a:gd name="connsiteY7-232" fmla="*/ 754938 h 1968406"/>
              <a:gd name="connsiteX8-233" fmla="*/ 8308793 w 8967629"/>
              <a:gd name="connsiteY8-234" fmla="*/ 297738 h 1968406"/>
              <a:gd name="connsiteX9-235" fmla="*/ 5622743 w 8967629"/>
              <a:gd name="connsiteY9-236" fmla="*/ 183438 h 1968406"/>
              <a:gd name="connsiteX10-237" fmla="*/ 2879543 w 8967629"/>
              <a:gd name="connsiteY10-238" fmla="*/ 11988 h 1968406"/>
              <a:gd name="connsiteX11-239" fmla="*/ 650693 w 8967629"/>
              <a:gd name="connsiteY11-240" fmla="*/ 183438 h 1968406"/>
              <a:gd name="connsiteX0-241" fmla="*/ 650693 w 8967629"/>
              <a:gd name="connsiteY0-242" fmla="*/ 183438 h 1968406"/>
              <a:gd name="connsiteX1-243" fmla="*/ 79193 w 8967629"/>
              <a:gd name="connsiteY1-244" fmla="*/ 1002588 h 1968406"/>
              <a:gd name="connsiteX2-245" fmla="*/ 307793 w 8967629"/>
              <a:gd name="connsiteY2-246" fmla="*/ 1802688 h 1968406"/>
              <a:gd name="connsiteX3-247" fmla="*/ 2822393 w 8967629"/>
              <a:gd name="connsiteY3-248" fmla="*/ 1878888 h 1968406"/>
              <a:gd name="connsiteX4-249" fmla="*/ 3889193 w 8967629"/>
              <a:gd name="connsiteY4-250" fmla="*/ 1916988 h 1968406"/>
              <a:gd name="connsiteX5-251" fmla="*/ 6460943 w 8967629"/>
              <a:gd name="connsiteY5-252" fmla="*/ 1955088 h 1968406"/>
              <a:gd name="connsiteX6-253" fmla="*/ 8537393 w 8967629"/>
              <a:gd name="connsiteY6-254" fmla="*/ 1669338 h 1968406"/>
              <a:gd name="connsiteX7-255" fmla="*/ 8956493 w 8967629"/>
              <a:gd name="connsiteY7-256" fmla="*/ 754938 h 1968406"/>
              <a:gd name="connsiteX8-257" fmla="*/ 8308793 w 8967629"/>
              <a:gd name="connsiteY8-258" fmla="*/ 297738 h 1968406"/>
              <a:gd name="connsiteX9-259" fmla="*/ 5622743 w 8967629"/>
              <a:gd name="connsiteY9-260" fmla="*/ 183438 h 1968406"/>
              <a:gd name="connsiteX10-261" fmla="*/ 2879543 w 8967629"/>
              <a:gd name="connsiteY10-262" fmla="*/ 11988 h 1968406"/>
              <a:gd name="connsiteX11-263" fmla="*/ 650693 w 8967629"/>
              <a:gd name="connsiteY11-264" fmla="*/ 183438 h 1968406"/>
              <a:gd name="connsiteX0-265" fmla="*/ 650693 w 8967629"/>
              <a:gd name="connsiteY0-266" fmla="*/ 183438 h 1968406"/>
              <a:gd name="connsiteX1-267" fmla="*/ 79193 w 8967629"/>
              <a:gd name="connsiteY1-268" fmla="*/ 1059738 h 1968406"/>
              <a:gd name="connsiteX2-269" fmla="*/ 307793 w 8967629"/>
              <a:gd name="connsiteY2-270" fmla="*/ 1802688 h 1968406"/>
              <a:gd name="connsiteX3-271" fmla="*/ 2822393 w 8967629"/>
              <a:gd name="connsiteY3-272" fmla="*/ 1878888 h 1968406"/>
              <a:gd name="connsiteX4-273" fmla="*/ 3889193 w 8967629"/>
              <a:gd name="connsiteY4-274" fmla="*/ 1916988 h 1968406"/>
              <a:gd name="connsiteX5-275" fmla="*/ 6460943 w 8967629"/>
              <a:gd name="connsiteY5-276" fmla="*/ 1955088 h 1968406"/>
              <a:gd name="connsiteX6-277" fmla="*/ 8537393 w 8967629"/>
              <a:gd name="connsiteY6-278" fmla="*/ 1669338 h 1968406"/>
              <a:gd name="connsiteX7-279" fmla="*/ 8956493 w 8967629"/>
              <a:gd name="connsiteY7-280" fmla="*/ 754938 h 1968406"/>
              <a:gd name="connsiteX8-281" fmla="*/ 8308793 w 8967629"/>
              <a:gd name="connsiteY8-282" fmla="*/ 297738 h 1968406"/>
              <a:gd name="connsiteX9-283" fmla="*/ 5622743 w 8967629"/>
              <a:gd name="connsiteY9-284" fmla="*/ 183438 h 1968406"/>
              <a:gd name="connsiteX10-285" fmla="*/ 2879543 w 8967629"/>
              <a:gd name="connsiteY10-286" fmla="*/ 11988 h 1968406"/>
              <a:gd name="connsiteX11-287" fmla="*/ 650693 w 8967629"/>
              <a:gd name="connsiteY11-288" fmla="*/ 183438 h 1968406"/>
              <a:gd name="connsiteX0-289" fmla="*/ 650693 w 8967629"/>
              <a:gd name="connsiteY0-290" fmla="*/ 183438 h 1958881"/>
              <a:gd name="connsiteX1-291" fmla="*/ 79193 w 8967629"/>
              <a:gd name="connsiteY1-292" fmla="*/ 1059738 h 1958881"/>
              <a:gd name="connsiteX2-293" fmla="*/ 307793 w 8967629"/>
              <a:gd name="connsiteY2-294" fmla="*/ 1802688 h 1958881"/>
              <a:gd name="connsiteX3-295" fmla="*/ 2822393 w 8967629"/>
              <a:gd name="connsiteY3-296" fmla="*/ 1878888 h 1958881"/>
              <a:gd name="connsiteX4-297" fmla="*/ 3889193 w 8967629"/>
              <a:gd name="connsiteY4-298" fmla="*/ 1916988 h 1958881"/>
              <a:gd name="connsiteX5-299" fmla="*/ 6460943 w 8967629"/>
              <a:gd name="connsiteY5-300" fmla="*/ 1955088 h 1958881"/>
              <a:gd name="connsiteX6-301" fmla="*/ 8537393 w 8967629"/>
              <a:gd name="connsiteY6-302" fmla="*/ 1669338 h 1958881"/>
              <a:gd name="connsiteX7-303" fmla="*/ 8956493 w 8967629"/>
              <a:gd name="connsiteY7-304" fmla="*/ 754938 h 1958881"/>
              <a:gd name="connsiteX8-305" fmla="*/ 8308793 w 8967629"/>
              <a:gd name="connsiteY8-306" fmla="*/ 297738 h 1958881"/>
              <a:gd name="connsiteX9-307" fmla="*/ 5622743 w 8967629"/>
              <a:gd name="connsiteY9-308" fmla="*/ 183438 h 1958881"/>
              <a:gd name="connsiteX10-309" fmla="*/ 2879543 w 8967629"/>
              <a:gd name="connsiteY10-310" fmla="*/ 11988 h 1958881"/>
              <a:gd name="connsiteX11-311" fmla="*/ 650693 w 8967629"/>
              <a:gd name="connsiteY11-312" fmla="*/ 183438 h 1958881"/>
              <a:gd name="connsiteX0-313" fmla="*/ 650693 w 8967629"/>
              <a:gd name="connsiteY0-314" fmla="*/ 183438 h 1974386"/>
              <a:gd name="connsiteX1-315" fmla="*/ 79193 w 8967629"/>
              <a:gd name="connsiteY1-316" fmla="*/ 1059738 h 1974386"/>
              <a:gd name="connsiteX2-317" fmla="*/ 307793 w 8967629"/>
              <a:gd name="connsiteY2-318" fmla="*/ 1802688 h 1974386"/>
              <a:gd name="connsiteX3-319" fmla="*/ 2822393 w 8967629"/>
              <a:gd name="connsiteY3-320" fmla="*/ 1878888 h 1974386"/>
              <a:gd name="connsiteX4-321" fmla="*/ 3889193 w 8967629"/>
              <a:gd name="connsiteY4-322" fmla="*/ 1916988 h 1974386"/>
              <a:gd name="connsiteX5-323" fmla="*/ 6460943 w 8967629"/>
              <a:gd name="connsiteY5-324" fmla="*/ 1955088 h 1974386"/>
              <a:gd name="connsiteX6-325" fmla="*/ 8537393 w 8967629"/>
              <a:gd name="connsiteY6-326" fmla="*/ 1669338 h 1974386"/>
              <a:gd name="connsiteX7-327" fmla="*/ 8956493 w 8967629"/>
              <a:gd name="connsiteY7-328" fmla="*/ 754938 h 1974386"/>
              <a:gd name="connsiteX8-329" fmla="*/ 8308793 w 8967629"/>
              <a:gd name="connsiteY8-330" fmla="*/ 297738 h 1974386"/>
              <a:gd name="connsiteX9-331" fmla="*/ 5622743 w 8967629"/>
              <a:gd name="connsiteY9-332" fmla="*/ 183438 h 1974386"/>
              <a:gd name="connsiteX10-333" fmla="*/ 2879543 w 8967629"/>
              <a:gd name="connsiteY10-334" fmla="*/ 11988 h 1974386"/>
              <a:gd name="connsiteX11-335" fmla="*/ 650693 w 8967629"/>
              <a:gd name="connsiteY11-336" fmla="*/ 183438 h 1974386"/>
              <a:gd name="connsiteX0-337" fmla="*/ 718633 w 9035569"/>
              <a:gd name="connsiteY0-338" fmla="*/ 183438 h 1970142"/>
              <a:gd name="connsiteX1-339" fmla="*/ 147133 w 9035569"/>
              <a:gd name="connsiteY1-340" fmla="*/ 1059738 h 1970142"/>
              <a:gd name="connsiteX2-341" fmla="*/ 375733 w 9035569"/>
              <a:gd name="connsiteY2-342" fmla="*/ 1802688 h 1970142"/>
              <a:gd name="connsiteX3-343" fmla="*/ 3957133 w 9035569"/>
              <a:gd name="connsiteY3-344" fmla="*/ 1916988 h 1970142"/>
              <a:gd name="connsiteX4-345" fmla="*/ 6528883 w 9035569"/>
              <a:gd name="connsiteY4-346" fmla="*/ 1955088 h 1970142"/>
              <a:gd name="connsiteX5-347" fmla="*/ 8605333 w 9035569"/>
              <a:gd name="connsiteY5-348" fmla="*/ 1669338 h 1970142"/>
              <a:gd name="connsiteX6-349" fmla="*/ 9024433 w 9035569"/>
              <a:gd name="connsiteY6-350" fmla="*/ 754938 h 1970142"/>
              <a:gd name="connsiteX7-351" fmla="*/ 8376733 w 9035569"/>
              <a:gd name="connsiteY7-352" fmla="*/ 297738 h 1970142"/>
              <a:gd name="connsiteX8-353" fmla="*/ 5690683 w 9035569"/>
              <a:gd name="connsiteY8-354" fmla="*/ 183438 h 1970142"/>
              <a:gd name="connsiteX9-355" fmla="*/ 2947483 w 9035569"/>
              <a:gd name="connsiteY9-356" fmla="*/ 11988 h 1970142"/>
              <a:gd name="connsiteX10-357" fmla="*/ 718633 w 9035569"/>
              <a:gd name="connsiteY10-358" fmla="*/ 183438 h 1970142"/>
              <a:gd name="connsiteX0-359" fmla="*/ 718633 w 9035569"/>
              <a:gd name="connsiteY0-360" fmla="*/ 183438 h 1962283"/>
              <a:gd name="connsiteX1-361" fmla="*/ 147133 w 9035569"/>
              <a:gd name="connsiteY1-362" fmla="*/ 1059738 h 1962283"/>
              <a:gd name="connsiteX2-363" fmla="*/ 375733 w 9035569"/>
              <a:gd name="connsiteY2-364" fmla="*/ 1802688 h 1962283"/>
              <a:gd name="connsiteX3-365" fmla="*/ 3957133 w 9035569"/>
              <a:gd name="connsiteY3-366" fmla="*/ 1916988 h 1962283"/>
              <a:gd name="connsiteX4-367" fmla="*/ 6528883 w 9035569"/>
              <a:gd name="connsiteY4-368" fmla="*/ 1955088 h 1962283"/>
              <a:gd name="connsiteX5-369" fmla="*/ 8605333 w 9035569"/>
              <a:gd name="connsiteY5-370" fmla="*/ 1669338 h 1962283"/>
              <a:gd name="connsiteX6-371" fmla="*/ 9024433 w 9035569"/>
              <a:gd name="connsiteY6-372" fmla="*/ 754938 h 1962283"/>
              <a:gd name="connsiteX7-373" fmla="*/ 8376733 w 9035569"/>
              <a:gd name="connsiteY7-374" fmla="*/ 297738 h 1962283"/>
              <a:gd name="connsiteX8-375" fmla="*/ 5690683 w 9035569"/>
              <a:gd name="connsiteY8-376" fmla="*/ 183438 h 1962283"/>
              <a:gd name="connsiteX9-377" fmla="*/ 2947483 w 9035569"/>
              <a:gd name="connsiteY9-378" fmla="*/ 11988 h 1962283"/>
              <a:gd name="connsiteX10-379" fmla="*/ 718633 w 9035569"/>
              <a:gd name="connsiteY10-380" fmla="*/ 183438 h 1962283"/>
              <a:gd name="connsiteX0-381" fmla="*/ 718633 w 9035569"/>
              <a:gd name="connsiteY0-382" fmla="*/ 72229 h 1851074"/>
              <a:gd name="connsiteX1-383" fmla="*/ 147133 w 9035569"/>
              <a:gd name="connsiteY1-384" fmla="*/ 948529 h 1851074"/>
              <a:gd name="connsiteX2-385" fmla="*/ 375733 w 9035569"/>
              <a:gd name="connsiteY2-386" fmla="*/ 1691479 h 1851074"/>
              <a:gd name="connsiteX3-387" fmla="*/ 3957133 w 9035569"/>
              <a:gd name="connsiteY3-388" fmla="*/ 1805779 h 1851074"/>
              <a:gd name="connsiteX4-389" fmla="*/ 6528883 w 9035569"/>
              <a:gd name="connsiteY4-390" fmla="*/ 1843879 h 1851074"/>
              <a:gd name="connsiteX5-391" fmla="*/ 8605333 w 9035569"/>
              <a:gd name="connsiteY5-392" fmla="*/ 1558129 h 1851074"/>
              <a:gd name="connsiteX6-393" fmla="*/ 9024433 w 9035569"/>
              <a:gd name="connsiteY6-394" fmla="*/ 643729 h 1851074"/>
              <a:gd name="connsiteX7-395" fmla="*/ 8376733 w 9035569"/>
              <a:gd name="connsiteY7-396" fmla="*/ 186529 h 1851074"/>
              <a:gd name="connsiteX8-397" fmla="*/ 5690683 w 9035569"/>
              <a:gd name="connsiteY8-398" fmla="*/ 72229 h 1851074"/>
              <a:gd name="connsiteX9-399" fmla="*/ 2852233 w 9035569"/>
              <a:gd name="connsiteY9-400" fmla="*/ 15079 h 1851074"/>
              <a:gd name="connsiteX10-401" fmla="*/ 718633 w 9035569"/>
              <a:gd name="connsiteY10-402" fmla="*/ 72229 h 185107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9035569" h="1851074">
                <a:moveTo>
                  <a:pt x="718633" y="72229"/>
                </a:moveTo>
                <a:cubicBezTo>
                  <a:pt x="267783" y="227804"/>
                  <a:pt x="204283" y="678654"/>
                  <a:pt x="147133" y="948529"/>
                </a:cubicBezTo>
                <a:cubicBezTo>
                  <a:pt x="89983" y="1218404"/>
                  <a:pt x="-259267" y="1548604"/>
                  <a:pt x="375733" y="1691479"/>
                </a:cubicBezTo>
                <a:cubicBezTo>
                  <a:pt x="1010733" y="1834354"/>
                  <a:pt x="2722058" y="1894679"/>
                  <a:pt x="3957133" y="1805779"/>
                </a:cubicBezTo>
                <a:cubicBezTo>
                  <a:pt x="4980325" y="1732130"/>
                  <a:pt x="5754183" y="1885154"/>
                  <a:pt x="6528883" y="1843879"/>
                </a:cubicBezTo>
                <a:cubicBezTo>
                  <a:pt x="7303583" y="1802604"/>
                  <a:pt x="8189408" y="1758154"/>
                  <a:pt x="8605333" y="1558129"/>
                </a:cubicBezTo>
                <a:cubicBezTo>
                  <a:pt x="9021258" y="1358104"/>
                  <a:pt x="9062533" y="872329"/>
                  <a:pt x="9024433" y="643729"/>
                </a:cubicBezTo>
                <a:cubicBezTo>
                  <a:pt x="8986333" y="415129"/>
                  <a:pt x="8932358" y="281779"/>
                  <a:pt x="8376733" y="186529"/>
                </a:cubicBezTo>
                <a:cubicBezTo>
                  <a:pt x="7821108" y="91279"/>
                  <a:pt x="6954333" y="-76996"/>
                  <a:pt x="5690683" y="72229"/>
                </a:cubicBezTo>
                <a:cubicBezTo>
                  <a:pt x="4655633" y="316704"/>
                  <a:pt x="4119058" y="-80171"/>
                  <a:pt x="2852233" y="15079"/>
                </a:cubicBezTo>
                <a:cubicBezTo>
                  <a:pt x="2109283" y="72229"/>
                  <a:pt x="1169483" y="-83346"/>
                  <a:pt x="718633" y="72229"/>
                </a:cubicBezTo>
                <a:close/>
              </a:path>
            </a:pathLst>
          </a:custGeom>
          <a:noFill/>
          <a:ln w="28575">
            <a:solidFill>
              <a:srgbClr val="3F64C8"/>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cs typeface="+mn-ea"/>
              <a:sym typeface="+mn-lt"/>
            </a:endParaRPr>
          </a:p>
        </p:txBody>
      </p:sp>
      <p:pic>
        <p:nvPicPr>
          <p:cNvPr id="11" name="Picture 2"/>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rot="551809">
            <a:off x="1203325" y="3113088"/>
            <a:ext cx="1473200" cy="147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8000">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1" presetClass="entr" presetSubtype="1"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heel(1)">
                                      <p:cBhvr>
                                        <p:cTn id="15" dur="2000"/>
                                        <p:tgtEl>
                                          <p:spTgt spid="10"/>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fltVal val="0"/>
                                          </p:val>
                                        </p:tav>
                                        <p:tav tm="100000">
                                          <p:val>
                                            <p:strVal val="#ppt_w"/>
                                          </p:val>
                                        </p:tav>
                                      </p:tavLst>
                                    </p:anim>
                                    <p:anim calcmode="lin" valueType="num">
                                      <p:cBhvr>
                                        <p:cTn id="19" dur="500" fill="hold"/>
                                        <p:tgtEl>
                                          <p:spTgt spid="3"/>
                                        </p:tgtEl>
                                        <p:attrNameLst>
                                          <p:attrName>ppt_h</p:attrName>
                                        </p:attrNameLst>
                                      </p:cBhvr>
                                      <p:tavLst>
                                        <p:tav tm="0">
                                          <p:val>
                                            <p:fltVal val="0"/>
                                          </p:val>
                                        </p:tav>
                                        <p:tav tm="100000">
                                          <p:val>
                                            <p:strVal val="#ppt_h"/>
                                          </p:val>
                                        </p:tav>
                                      </p:tavLst>
                                    </p:anim>
                                    <p:animEffect transition="in" filter="fade">
                                      <p:cBhvr>
                                        <p:cTn id="20" dur="500"/>
                                        <p:tgtEl>
                                          <p:spTgt spid="3"/>
                                        </p:tgtEl>
                                      </p:cBhvr>
                                    </p:animEffect>
                                  </p:childTnLst>
                                </p:cTn>
                              </p:par>
                              <p:par>
                                <p:cTn id="21" presetID="53" presetClass="entr" presetSubtype="16"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p:cTn id="23" dur="500" fill="hold"/>
                                        <p:tgtEl>
                                          <p:spTgt spid="11"/>
                                        </p:tgtEl>
                                        <p:attrNameLst>
                                          <p:attrName>ppt_w</p:attrName>
                                        </p:attrNameLst>
                                      </p:cBhvr>
                                      <p:tavLst>
                                        <p:tav tm="0">
                                          <p:val>
                                            <p:fltVal val="0"/>
                                          </p:val>
                                        </p:tav>
                                        <p:tav tm="100000">
                                          <p:val>
                                            <p:strVal val="#ppt_w"/>
                                          </p:val>
                                        </p:tav>
                                      </p:tavLst>
                                    </p:anim>
                                    <p:anim calcmode="lin" valueType="num">
                                      <p:cBhvr>
                                        <p:cTn id="24" dur="500" fill="hold"/>
                                        <p:tgtEl>
                                          <p:spTgt spid="11"/>
                                        </p:tgtEl>
                                        <p:attrNameLst>
                                          <p:attrName>ppt_h</p:attrName>
                                        </p:attrNameLst>
                                      </p:cBhvr>
                                      <p:tavLst>
                                        <p:tav tm="0">
                                          <p:val>
                                            <p:fltVal val="0"/>
                                          </p:val>
                                        </p:tav>
                                        <p:tav tm="100000">
                                          <p:val>
                                            <p:strVal val="#ppt_h"/>
                                          </p:val>
                                        </p:tav>
                                      </p:tavLst>
                                    </p:anim>
                                    <p:animEffect transition="in" filter="fade">
                                      <p:cBhvr>
                                        <p:cTn id="25" dur="500"/>
                                        <p:tgtEl>
                                          <p:spTgt spid="11"/>
                                        </p:tgtEl>
                                      </p:cBhvr>
                                    </p:animEffect>
                                  </p:childTnLst>
                                </p:cTn>
                              </p:par>
                              <p:par>
                                <p:cTn id="26" presetID="53" presetClass="entr" presetSubtype="16" fill="hold" nodeType="with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ppt_w</p:attrName>
                                        </p:attrNameLst>
                                      </p:cBhvr>
                                      <p:tavLst>
                                        <p:tav tm="0">
                                          <p:val>
                                            <p:fltVal val="0"/>
                                          </p:val>
                                        </p:tav>
                                        <p:tav tm="100000">
                                          <p:val>
                                            <p:strVal val="#ppt_w"/>
                                          </p:val>
                                        </p:tav>
                                      </p:tavLst>
                                    </p:anim>
                                    <p:anim calcmode="lin" valueType="num">
                                      <p:cBhvr>
                                        <p:cTn id="29" dur="500" fill="hold"/>
                                        <p:tgtEl>
                                          <p:spTgt spid="7"/>
                                        </p:tgtEl>
                                        <p:attrNameLst>
                                          <p:attrName>ppt_h</p:attrName>
                                        </p:attrNameLst>
                                      </p:cBhvr>
                                      <p:tavLst>
                                        <p:tav tm="0">
                                          <p:val>
                                            <p:fltVal val="0"/>
                                          </p:val>
                                        </p:tav>
                                        <p:tav tm="100000">
                                          <p:val>
                                            <p:strVal val="#ppt_h"/>
                                          </p:val>
                                        </p:tav>
                                      </p:tavLst>
                                    </p:anim>
                                    <p:animEffect transition="in" filter="fade">
                                      <p:cBhvr>
                                        <p:cTn id="3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a:spLocks noChangeArrowheads="1"/>
          </p:cNvSpPr>
          <p:nvPr/>
        </p:nvSpPr>
        <p:spPr bwMode="auto">
          <a:xfrm>
            <a:off x="1919536" y="800722"/>
            <a:ext cx="4824536" cy="523220"/>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defRPr/>
            </a:pPr>
            <a:r>
              <a:rPr lang="zh-CN" altLang="en-US" b="1" dirty="0">
                <a:gradFill>
                  <a:gsLst>
                    <a:gs pos="0">
                      <a:srgbClr val="E123A6"/>
                    </a:gs>
                    <a:gs pos="100000">
                      <a:srgbClr val="4111C0"/>
                    </a:gs>
                    <a:gs pos="32000">
                      <a:srgbClr val="15BBF6"/>
                    </a:gs>
                    <a:gs pos="60000">
                      <a:srgbClr val="3F64C8"/>
                    </a:gs>
                  </a:gsLst>
                  <a:path path="circle">
                    <a:fillToRect l="100000" t="100000"/>
                  </a:path>
                </a:gradFill>
                <a:latin typeface="+mn-lt"/>
                <a:cs typeface="+mn-ea"/>
                <a:sym typeface="+mn-lt"/>
              </a:rPr>
              <a:t>四、校园欺凌的危害及后果</a:t>
            </a:r>
          </a:p>
        </p:txBody>
      </p:sp>
      <p:pic>
        <p:nvPicPr>
          <p:cNvPr id="6" name="图片 5"/>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23888" y="479425"/>
            <a:ext cx="1412875"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图片 6"/>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175500" y="2636838"/>
            <a:ext cx="3181350" cy="318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任意多边形: 形状 9"/>
          <p:cNvSpPr/>
          <p:nvPr/>
        </p:nvSpPr>
        <p:spPr>
          <a:xfrm>
            <a:off x="1487488" y="1779588"/>
            <a:ext cx="9036050" cy="2914650"/>
          </a:xfrm>
          <a:custGeom>
            <a:avLst/>
            <a:gdLst>
              <a:gd name="connsiteX0" fmla="*/ 326239 w 8947975"/>
              <a:gd name="connsiteY0" fmla="*/ 89164 h 1988432"/>
              <a:gd name="connsiteX1" fmla="*/ 59539 w 8947975"/>
              <a:gd name="connsiteY1" fmla="*/ 1022614 h 1988432"/>
              <a:gd name="connsiteX2" fmla="*/ 288139 w 8947975"/>
              <a:gd name="connsiteY2" fmla="*/ 1822714 h 1988432"/>
              <a:gd name="connsiteX3" fmla="*/ 2802739 w 8947975"/>
              <a:gd name="connsiteY3" fmla="*/ 1898914 h 1988432"/>
              <a:gd name="connsiteX4" fmla="*/ 3869539 w 8947975"/>
              <a:gd name="connsiteY4" fmla="*/ 1937014 h 1988432"/>
              <a:gd name="connsiteX5" fmla="*/ 6441289 w 8947975"/>
              <a:gd name="connsiteY5" fmla="*/ 1975114 h 1988432"/>
              <a:gd name="connsiteX6" fmla="*/ 8517739 w 8947975"/>
              <a:gd name="connsiteY6" fmla="*/ 1689364 h 1988432"/>
              <a:gd name="connsiteX7" fmla="*/ 8936839 w 8947975"/>
              <a:gd name="connsiteY7" fmla="*/ 774964 h 1988432"/>
              <a:gd name="connsiteX8" fmla="*/ 8289139 w 8947975"/>
              <a:gd name="connsiteY8" fmla="*/ 317764 h 1988432"/>
              <a:gd name="connsiteX9" fmla="*/ 5279239 w 8947975"/>
              <a:gd name="connsiteY9" fmla="*/ 355864 h 1988432"/>
              <a:gd name="connsiteX10" fmla="*/ 2878939 w 8947975"/>
              <a:gd name="connsiteY10" fmla="*/ 70114 h 1988432"/>
              <a:gd name="connsiteX11" fmla="*/ 326239 w 8947975"/>
              <a:gd name="connsiteY11" fmla="*/ 89164 h 1988432"/>
              <a:gd name="connsiteX0-1" fmla="*/ 650693 w 8967629"/>
              <a:gd name="connsiteY0-2" fmla="*/ 145791 h 1930759"/>
              <a:gd name="connsiteX1-3" fmla="*/ 79193 w 8967629"/>
              <a:gd name="connsiteY1-4" fmla="*/ 964941 h 1930759"/>
              <a:gd name="connsiteX2-5" fmla="*/ 307793 w 8967629"/>
              <a:gd name="connsiteY2-6" fmla="*/ 1765041 h 1930759"/>
              <a:gd name="connsiteX3-7" fmla="*/ 2822393 w 8967629"/>
              <a:gd name="connsiteY3-8" fmla="*/ 1841241 h 1930759"/>
              <a:gd name="connsiteX4-9" fmla="*/ 3889193 w 8967629"/>
              <a:gd name="connsiteY4-10" fmla="*/ 1879341 h 1930759"/>
              <a:gd name="connsiteX5-11" fmla="*/ 6460943 w 8967629"/>
              <a:gd name="connsiteY5-12" fmla="*/ 1917441 h 1930759"/>
              <a:gd name="connsiteX6-13" fmla="*/ 8537393 w 8967629"/>
              <a:gd name="connsiteY6-14" fmla="*/ 1631691 h 1930759"/>
              <a:gd name="connsiteX7-15" fmla="*/ 8956493 w 8967629"/>
              <a:gd name="connsiteY7-16" fmla="*/ 717291 h 1930759"/>
              <a:gd name="connsiteX8-17" fmla="*/ 8308793 w 8967629"/>
              <a:gd name="connsiteY8-18" fmla="*/ 260091 h 1930759"/>
              <a:gd name="connsiteX9-19" fmla="*/ 5298893 w 8967629"/>
              <a:gd name="connsiteY9-20" fmla="*/ 298191 h 1930759"/>
              <a:gd name="connsiteX10-21" fmla="*/ 2898593 w 8967629"/>
              <a:gd name="connsiteY10-22" fmla="*/ 12441 h 1930759"/>
              <a:gd name="connsiteX11-23" fmla="*/ 650693 w 8967629"/>
              <a:gd name="connsiteY11-24" fmla="*/ 145791 h 1930759"/>
              <a:gd name="connsiteX0-25" fmla="*/ 650693 w 8967629"/>
              <a:gd name="connsiteY0-26" fmla="*/ 134843 h 1919811"/>
              <a:gd name="connsiteX1-27" fmla="*/ 79193 w 8967629"/>
              <a:gd name="connsiteY1-28" fmla="*/ 953993 h 1919811"/>
              <a:gd name="connsiteX2-29" fmla="*/ 307793 w 8967629"/>
              <a:gd name="connsiteY2-30" fmla="*/ 1754093 h 1919811"/>
              <a:gd name="connsiteX3-31" fmla="*/ 2822393 w 8967629"/>
              <a:gd name="connsiteY3-32" fmla="*/ 1830293 h 1919811"/>
              <a:gd name="connsiteX4-33" fmla="*/ 3889193 w 8967629"/>
              <a:gd name="connsiteY4-34" fmla="*/ 1868393 h 1919811"/>
              <a:gd name="connsiteX5-35" fmla="*/ 6460943 w 8967629"/>
              <a:gd name="connsiteY5-36" fmla="*/ 1906493 h 1919811"/>
              <a:gd name="connsiteX6-37" fmla="*/ 8537393 w 8967629"/>
              <a:gd name="connsiteY6-38" fmla="*/ 1620743 h 1919811"/>
              <a:gd name="connsiteX7-39" fmla="*/ 8956493 w 8967629"/>
              <a:gd name="connsiteY7-40" fmla="*/ 706343 h 1919811"/>
              <a:gd name="connsiteX8-41" fmla="*/ 8308793 w 8967629"/>
              <a:gd name="connsiteY8-42" fmla="*/ 249143 h 1919811"/>
              <a:gd name="connsiteX9-43" fmla="*/ 5622743 w 8967629"/>
              <a:gd name="connsiteY9-44" fmla="*/ 134843 h 1919811"/>
              <a:gd name="connsiteX10-45" fmla="*/ 2898593 w 8967629"/>
              <a:gd name="connsiteY10-46" fmla="*/ 1493 h 1919811"/>
              <a:gd name="connsiteX11-47" fmla="*/ 650693 w 8967629"/>
              <a:gd name="connsiteY11-48" fmla="*/ 134843 h 1919811"/>
              <a:gd name="connsiteX0-49" fmla="*/ 650693 w 8967629"/>
              <a:gd name="connsiteY0-50" fmla="*/ 134843 h 1919811"/>
              <a:gd name="connsiteX1-51" fmla="*/ 79193 w 8967629"/>
              <a:gd name="connsiteY1-52" fmla="*/ 953993 h 1919811"/>
              <a:gd name="connsiteX2-53" fmla="*/ 307793 w 8967629"/>
              <a:gd name="connsiteY2-54" fmla="*/ 1754093 h 1919811"/>
              <a:gd name="connsiteX3-55" fmla="*/ 2822393 w 8967629"/>
              <a:gd name="connsiteY3-56" fmla="*/ 1830293 h 1919811"/>
              <a:gd name="connsiteX4-57" fmla="*/ 3889193 w 8967629"/>
              <a:gd name="connsiteY4-58" fmla="*/ 1868393 h 1919811"/>
              <a:gd name="connsiteX5-59" fmla="*/ 6460943 w 8967629"/>
              <a:gd name="connsiteY5-60" fmla="*/ 1906493 h 1919811"/>
              <a:gd name="connsiteX6-61" fmla="*/ 8537393 w 8967629"/>
              <a:gd name="connsiteY6-62" fmla="*/ 1620743 h 1919811"/>
              <a:gd name="connsiteX7-63" fmla="*/ 8956493 w 8967629"/>
              <a:gd name="connsiteY7-64" fmla="*/ 706343 h 1919811"/>
              <a:gd name="connsiteX8-65" fmla="*/ 8308793 w 8967629"/>
              <a:gd name="connsiteY8-66" fmla="*/ 249143 h 1919811"/>
              <a:gd name="connsiteX9-67" fmla="*/ 5622743 w 8967629"/>
              <a:gd name="connsiteY9-68" fmla="*/ 134843 h 1919811"/>
              <a:gd name="connsiteX10-69" fmla="*/ 2898593 w 8967629"/>
              <a:gd name="connsiteY10-70" fmla="*/ 1493 h 1919811"/>
              <a:gd name="connsiteX11-71" fmla="*/ 650693 w 8967629"/>
              <a:gd name="connsiteY11-72" fmla="*/ 134843 h 1919811"/>
              <a:gd name="connsiteX0-73" fmla="*/ 650693 w 8967629"/>
              <a:gd name="connsiteY0-74" fmla="*/ 134843 h 1919811"/>
              <a:gd name="connsiteX1-75" fmla="*/ 79193 w 8967629"/>
              <a:gd name="connsiteY1-76" fmla="*/ 953993 h 1919811"/>
              <a:gd name="connsiteX2-77" fmla="*/ 307793 w 8967629"/>
              <a:gd name="connsiteY2-78" fmla="*/ 1754093 h 1919811"/>
              <a:gd name="connsiteX3-79" fmla="*/ 2822393 w 8967629"/>
              <a:gd name="connsiteY3-80" fmla="*/ 1830293 h 1919811"/>
              <a:gd name="connsiteX4-81" fmla="*/ 3889193 w 8967629"/>
              <a:gd name="connsiteY4-82" fmla="*/ 1868393 h 1919811"/>
              <a:gd name="connsiteX5-83" fmla="*/ 6460943 w 8967629"/>
              <a:gd name="connsiteY5-84" fmla="*/ 1906493 h 1919811"/>
              <a:gd name="connsiteX6-85" fmla="*/ 8537393 w 8967629"/>
              <a:gd name="connsiteY6-86" fmla="*/ 1620743 h 1919811"/>
              <a:gd name="connsiteX7-87" fmla="*/ 8956493 w 8967629"/>
              <a:gd name="connsiteY7-88" fmla="*/ 706343 h 1919811"/>
              <a:gd name="connsiteX8-89" fmla="*/ 8308793 w 8967629"/>
              <a:gd name="connsiteY8-90" fmla="*/ 249143 h 1919811"/>
              <a:gd name="connsiteX9-91" fmla="*/ 5622743 w 8967629"/>
              <a:gd name="connsiteY9-92" fmla="*/ 134843 h 1919811"/>
              <a:gd name="connsiteX10-93" fmla="*/ 2898593 w 8967629"/>
              <a:gd name="connsiteY10-94" fmla="*/ 1493 h 1919811"/>
              <a:gd name="connsiteX11-95" fmla="*/ 650693 w 8967629"/>
              <a:gd name="connsiteY11-96" fmla="*/ 134843 h 1919811"/>
              <a:gd name="connsiteX0-97" fmla="*/ 650693 w 8967629"/>
              <a:gd name="connsiteY0-98" fmla="*/ 168172 h 1953140"/>
              <a:gd name="connsiteX1-99" fmla="*/ 79193 w 8967629"/>
              <a:gd name="connsiteY1-100" fmla="*/ 987322 h 1953140"/>
              <a:gd name="connsiteX2-101" fmla="*/ 307793 w 8967629"/>
              <a:gd name="connsiteY2-102" fmla="*/ 1787422 h 1953140"/>
              <a:gd name="connsiteX3-103" fmla="*/ 2822393 w 8967629"/>
              <a:gd name="connsiteY3-104" fmla="*/ 1863622 h 1953140"/>
              <a:gd name="connsiteX4-105" fmla="*/ 3889193 w 8967629"/>
              <a:gd name="connsiteY4-106" fmla="*/ 1901722 h 1953140"/>
              <a:gd name="connsiteX5-107" fmla="*/ 6460943 w 8967629"/>
              <a:gd name="connsiteY5-108" fmla="*/ 1939822 h 1953140"/>
              <a:gd name="connsiteX6-109" fmla="*/ 8537393 w 8967629"/>
              <a:gd name="connsiteY6-110" fmla="*/ 1654072 h 1953140"/>
              <a:gd name="connsiteX7-111" fmla="*/ 8956493 w 8967629"/>
              <a:gd name="connsiteY7-112" fmla="*/ 739672 h 1953140"/>
              <a:gd name="connsiteX8-113" fmla="*/ 8308793 w 8967629"/>
              <a:gd name="connsiteY8-114" fmla="*/ 282472 h 1953140"/>
              <a:gd name="connsiteX9-115" fmla="*/ 5622743 w 8967629"/>
              <a:gd name="connsiteY9-116" fmla="*/ 168172 h 1953140"/>
              <a:gd name="connsiteX10-117" fmla="*/ 2898593 w 8967629"/>
              <a:gd name="connsiteY10-118" fmla="*/ 34822 h 1953140"/>
              <a:gd name="connsiteX11-119" fmla="*/ 650693 w 8967629"/>
              <a:gd name="connsiteY11-120" fmla="*/ 168172 h 1953140"/>
              <a:gd name="connsiteX0-121" fmla="*/ 650693 w 8967629"/>
              <a:gd name="connsiteY0-122" fmla="*/ 101243 h 1886211"/>
              <a:gd name="connsiteX1-123" fmla="*/ 79193 w 8967629"/>
              <a:gd name="connsiteY1-124" fmla="*/ 920393 h 1886211"/>
              <a:gd name="connsiteX2-125" fmla="*/ 307793 w 8967629"/>
              <a:gd name="connsiteY2-126" fmla="*/ 1720493 h 1886211"/>
              <a:gd name="connsiteX3-127" fmla="*/ 2822393 w 8967629"/>
              <a:gd name="connsiteY3-128" fmla="*/ 1796693 h 1886211"/>
              <a:gd name="connsiteX4-129" fmla="*/ 3889193 w 8967629"/>
              <a:gd name="connsiteY4-130" fmla="*/ 1834793 h 1886211"/>
              <a:gd name="connsiteX5-131" fmla="*/ 6460943 w 8967629"/>
              <a:gd name="connsiteY5-132" fmla="*/ 1872893 h 1886211"/>
              <a:gd name="connsiteX6-133" fmla="*/ 8537393 w 8967629"/>
              <a:gd name="connsiteY6-134" fmla="*/ 1587143 h 1886211"/>
              <a:gd name="connsiteX7-135" fmla="*/ 8956493 w 8967629"/>
              <a:gd name="connsiteY7-136" fmla="*/ 672743 h 1886211"/>
              <a:gd name="connsiteX8-137" fmla="*/ 8308793 w 8967629"/>
              <a:gd name="connsiteY8-138" fmla="*/ 215543 h 1886211"/>
              <a:gd name="connsiteX9-139" fmla="*/ 5622743 w 8967629"/>
              <a:gd name="connsiteY9-140" fmla="*/ 101243 h 1886211"/>
              <a:gd name="connsiteX10-141" fmla="*/ 2860493 w 8967629"/>
              <a:gd name="connsiteY10-142" fmla="*/ 63143 h 1886211"/>
              <a:gd name="connsiteX11-143" fmla="*/ 650693 w 8967629"/>
              <a:gd name="connsiteY11-144" fmla="*/ 101243 h 1886211"/>
              <a:gd name="connsiteX0-145" fmla="*/ 650693 w 8967629"/>
              <a:gd name="connsiteY0-146" fmla="*/ 200038 h 1985006"/>
              <a:gd name="connsiteX1-147" fmla="*/ 79193 w 8967629"/>
              <a:gd name="connsiteY1-148" fmla="*/ 1019188 h 1985006"/>
              <a:gd name="connsiteX2-149" fmla="*/ 307793 w 8967629"/>
              <a:gd name="connsiteY2-150" fmla="*/ 1819288 h 1985006"/>
              <a:gd name="connsiteX3-151" fmla="*/ 2822393 w 8967629"/>
              <a:gd name="connsiteY3-152" fmla="*/ 1895488 h 1985006"/>
              <a:gd name="connsiteX4-153" fmla="*/ 3889193 w 8967629"/>
              <a:gd name="connsiteY4-154" fmla="*/ 1933588 h 1985006"/>
              <a:gd name="connsiteX5-155" fmla="*/ 6460943 w 8967629"/>
              <a:gd name="connsiteY5-156" fmla="*/ 1971688 h 1985006"/>
              <a:gd name="connsiteX6-157" fmla="*/ 8537393 w 8967629"/>
              <a:gd name="connsiteY6-158" fmla="*/ 1685938 h 1985006"/>
              <a:gd name="connsiteX7-159" fmla="*/ 8956493 w 8967629"/>
              <a:gd name="connsiteY7-160" fmla="*/ 771538 h 1985006"/>
              <a:gd name="connsiteX8-161" fmla="*/ 8308793 w 8967629"/>
              <a:gd name="connsiteY8-162" fmla="*/ 314338 h 1985006"/>
              <a:gd name="connsiteX9-163" fmla="*/ 5622743 w 8967629"/>
              <a:gd name="connsiteY9-164" fmla="*/ 200038 h 1985006"/>
              <a:gd name="connsiteX10-165" fmla="*/ 2879543 w 8967629"/>
              <a:gd name="connsiteY10-166" fmla="*/ 28588 h 1985006"/>
              <a:gd name="connsiteX11-167" fmla="*/ 650693 w 8967629"/>
              <a:gd name="connsiteY11-168" fmla="*/ 200038 h 1985006"/>
              <a:gd name="connsiteX0-169" fmla="*/ 650693 w 8967629"/>
              <a:gd name="connsiteY0-170" fmla="*/ 227800 h 2012768"/>
              <a:gd name="connsiteX1-171" fmla="*/ 79193 w 8967629"/>
              <a:gd name="connsiteY1-172" fmla="*/ 1046950 h 2012768"/>
              <a:gd name="connsiteX2-173" fmla="*/ 307793 w 8967629"/>
              <a:gd name="connsiteY2-174" fmla="*/ 1847050 h 2012768"/>
              <a:gd name="connsiteX3-175" fmla="*/ 2822393 w 8967629"/>
              <a:gd name="connsiteY3-176" fmla="*/ 1923250 h 2012768"/>
              <a:gd name="connsiteX4-177" fmla="*/ 3889193 w 8967629"/>
              <a:gd name="connsiteY4-178" fmla="*/ 1961350 h 2012768"/>
              <a:gd name="connsiteX5-179" fmla="*/ 6460943 w 8967629"/>
              <a:gd name="connsiteY5-180" fmla="*/ 1999450 h 2012768"/>
              <a:gd name="connsiteX6-181" fmla="*/ 8537393 w 8967629"/>
              <a:gd name="connsiteY6-182" fmla="*/ 1713700 h 2012768"/>
              <a:gd name="connsiteX7-183" fmla="*/ 8956493 w 8967629"/>
              <a:gd name="connsiteY7-184" fmla="*/ 799300 h 2012768"/>
              <a:gd name="connsiteX8-185" fmla="*/ 8308793 w 8967629"/>
              <a:gd name="connsiteY8-186" fmla="*/ 342100 h 2012768"/>
              <a:gd name="connsiteX9-187" fmla="*/ 5622743 w 8967629"/>
              <a:gd name="connsiteY9-188" fmla="*/ 227800 h 2012768"/>
              <a:gd name="connsiteX10-189" fmla="*/ 2879543 w 8967629"/>
              <a:gd name="connsiteY10-190" fmla="*/ 56350 h 2012768"/>
              <a:gd name="connsiteX11-191" fmla="*/ 650693 w 8967629"/>
              <a:gd name="connsiteY11-192" fmla="*/ 227800 h 2012768"/>
              <a:gd name="connsiteX0-193" fmla="*/ 650693 w 8967629"/>
              <a:gd name="connsiteY0-194" fmla="*/ 183438 h 1968406"/>
              <a:gd name="connsiteX1-195" fmla="*/ 79193 w 8967629"/>
              <a:gd name="connsiteY1-196" fmla="*/ 1002588 h 1968406"/>
              <a:gd name="connsiteX2-197" fmla="*/ 307793 w 8967629"/>
              <a:gd name="connsiteY2-198" fmla="*/ 1802688 h 1968406"/>
              <a:gd name="connsiteX3-199" fmla="*/ 2822393 w 8967629"/>
              <a:gd name="connsiteY3-200" fmla="*/ 1878888 h 1968406"/>
              <a:gd name="connsiteX4-201" fmla="*/ 3889193 w 8967629"/>
              <a:gd name="connsiteY4-202" fmla="*/ 1916988 h 1968406"/>
              <a:gd name="connsiteX5-203" fmla="*/ 6460943 w 8967629"/>
              <a:gd name="connsiteY5-204" fmla="*/ 1955088 h 1968406"/>
              <a:gd name="connsiteX6-205" fmla="*/ 8537393 w 8967629"/>
              <a:gd name="connsiteY6-206" fmla="*/ 1669338 h 1968406"/>
              <a:gd name="connsiteX7-207" fmla="*/ 8956493 w 8967629"/>
              <a:gd name="connsiteY7-208" fmla="*/ 754938 h 1968406"/>
              <a:gd name="connsiteX8-209" fmla="*/ 8308793 w 8967629"/>
              <a:gd name="connsiteY8-210" fmla="*/ 297738 h 1968406"/>
              <a:gd name="connsiteX9-211" fmla="*/ 5622743 w 8967629"/>
              <a:gd name="connsiteY9-212" fmla="*/ 183438 h 1968406"/>
              <a:gd name="connsiteX10-213" fmla="*/ 2879543 w 8967629"/>
              <a:gd name="connsiteY10-214" fmla="*/ 11988 h 1968406"/>
              <a:gd name="connsiteX11-215" fmla="*/ 650693 w 8967629"/>
              <a:gd name="connsiteY11-216" fmla="*/ 183438 h 1968406"/>
              <a:gd name="connsiteX0-217" fmla="*/ 650693 w 8967629"/>
              <a:gd name="connsiteY0-218" fmla="*/ 183438 h 1968406"/>
              <a:gd name="connsiteX1-219" fmla="*/ 79193 w 8967629"/>
              <a:gd name="connsiteY1-220" fmla="*/ 1002588 h 1968406"/>
              <a:gd name="connsiteX2-221" fmla="*/ 307793 w 8967629"/>
              <a:gd name="connsiteY2-222" fmla="*/ 1802688 h 1968406"/>
              <a:gd name="connsiteX3-223" fmla="*/ 2822393 w 8967629"/>
              <a:gd name="connsiteY3-224" fmla="*/ 1878888 h 1968406"/>
              <a:gd name="connsiteX4-225" fmla="*/ 3889193 w 8967629"/>
              <a:gd name="connsiteY4-226" fmla="*/ 1916988 h 1968406"/>
              <a:gd name="connsiteX5-227" fmla="*/ 6460943 w 8967629"/>
              <a:gd name="connsiteY5-228" fmla="*/ 1955088 h 1968406"/>
              <a:gd name="connsiteX6-229" fmla="*/ 8537393 w 8967629"/>
              <a:gd name="connsiteY6-230" fmla="*/ 1669338 h 1968406"/>
              <a:gd name="connsiteX7-231" fmla="*/ 8956493 w 8967629"/>
              <a:gd name="connsiteY7-232" fmla="*/ 754938 h 1968406"/>
              <a:gd name="connsiteX8-233" fmla="*/ 8308793 w 8967629"/>
              <a:gd name="connsiteY8-234" fmla="*/ 297738 h 1968406"/>
              <a:gd name="connsiteX9-235" fmla="*/ 5622743 w 8967629"/>
              <a:gd name="connsiteY9-236" fmla="*/ 183438 h 1968406"/>
              <a:gd name="connsiteX10-237" fmla="*/ 2879543 w 8967629"/>
              <a:gd name="connsiteY10-238" fmla="*/ 11988 h 1968406"/>
              <a:gd name="connsiteX11-239" fmla="*/ 650693 w 8967629"/>
              <a:gd name="connsiteY11-240" fmla="*/ 183438 h 1968406"/>
              <a:gd name="connsiteX0-241" fmla="*/ 650693 w 8967629"/>
              <a:gd name="connsiteY0-242" fmla="*/ 183438 h 1968406"/>
              <a:gd name="connsiteX1-243" fmla="*/ 79193 w 8967629"/>
              <a:gd name="connsiteY1-244" fmla="*/ 1002588 h 1968406"/>
              <a:gd name="connsiteX2-245" fmla="*/ 307793 w 8967629"/>
              <a:gd name="connsiteY2-246" fmla="*/ 1802688 h 1968406"/>
              <a:gd name="connsiteX3-247" fmla="*/ 2822393 w 8967629"/>
              <a:gd name="connsiteY3-248" fmla="*/ 1878888 h 1968406"/>
              <a:gd name="connsiteX4-249" fmla="*/ 3889193 w 8967629"/>
              <a:gd name="connsiteY4-250" fmla="*/ 1916988 h 1968406"/>
              <a:gd name="connsiteX5-251" fmla="*/ 6460943 w 8967629"/>
              <a:gd name="connsiteY5-252" fmla="*/ 1955088 h 1968406"/>
              <a:gd name="connsiteX6-253" fmla="*/ 8537393 w 8967629"/>
              <a:gd name="connsiteY6-254" fmla="*/ 1669338 h 1968406"/>
              <a:gd name="connsiteX7-255" fmla="*/ 8956493 w 8967629"/>
              <a:gd name="connsiteY7-256" fmla="*/ 754938 h 1968406"/>
              <a:gd name="connsiteX8-257" fmla="*/ 8308793 w 8967629"/>
              <a:gd name="connsiteY8-258" fmla="*/ 297738 h 1968406"/>
              <a:gd name="connsiteX9-259" fmla="*/ 5622743 w 8967629"/>
              <a:gd name="connsiteY9-260" fmla="*/ 183438 h 1968406"/>
              <a:gd name="connsiteX10-261" fmla="*/ 2879543 w 8967629"/>
              <a:gd name="connsiteY10-262" fmla="*/ 11988 h 1968406"/>
              <a:gd name="connsiteX11-263" fmla="*/ 650693 w 8967629"/>
              <a:gd name="connsiteY11-264" fmla="*/ 183438 h 1968406"/>
              <a:gd name="connsiteX0-265" fmla="*/ 650693 w 8967629"/>
              <a:gd name="connsiteY0-266" fmla="*/ 183438 h 1968406"/>
              <a:gd name="connsiteX1-267" fmla="*/ 79193 w 8967629"/>
              <a:gd name="connsiteY1-268" fmla="*/ 1059738 h 1968406"/>
              <a:gd name="connsiteX2-269" fmla="*/ 307793 w 8967629"/>
              <a:gd name="connsiteY2-270" fmla="*/ 1802688 h 1968406"/>
              <a:gd name="connsiteX3-271" fmla="*/ 2822393 w 8967629"/>
              <a:gd name="connsiteY3-272" fmla="*/ 1878888 h 1968406"/>
              <a:gd name="connsiteX4-273" fmla="*/ 3889193 w 8967629"/>
              <a:gd name="connsiteY4-274" fmla="*/ 1916988 h 1968406"/>
              <a:gd name="connsiteX5-275" fmla="*/ 6460943 w 8967629"/>
              <a:gd name="connsiteY5-276" fmla="*/ 1955088 h 1968406"/>
              <a:gd name="connsiteX6-277" fmla="*/ 8537393 w 8967629"/>
              <a:gd name="connsiteY6-278" fmla="*/ 1669338 h 1968406"/>
              <a:gd name="connsiteX7-279" fmla="*/ 8956493 w 8967629"/>
              <a:gd name="connsiteY7-280" fmla="*/ 754938 h 1968406"/>
              <a:gd name="connsiteX8-281" fmla="*/ 8308793 w 8967629"/>
              <a:gd name="connsiteY8-282" fmla="*/ 297738 h 1968406"/>
              <a:gd name="connsiteX9-283" fmla="*/ 5622743 w 8967629"/>
              <a:gd name="connsiteY9-284" fmla="*/ 183438 h 1968406"/>
              <a:gd name="connsiteX10-285" fmla="*/ 2879543 w 8967629"/>
              <a:gd name="connsiteY10-286" fmla="*/ 11988 h 1968406"/>
              <a:gd name="connsiteX11-287" fmla="*/ 650693 w 8967629"/>
              <a:gd name="connsiteY11-288" fmla="*/ 183438 h 1968406"/>
              <a:gd name="connsiteX0-289" fmla="*/ 650693 w 8967629"/>
              <a:gd name="connsiteY0-290" fmla="*/ 183438 h 1958881"/>
              <a:gd name="connsiteX1-291" fmla="*/ 79193 w 8967629"/>
              <a:gd name="connsiteY1-292" fmla="*/ 1059738 h 1958881"/>
              <a:gd name="connsiteX2-293" fmla="*/ 307793 w 8967629"/>
              <a:gd name="connsiteY2-294" fmla="*/ 1802688 h 1958881"/>
              <a:gd name="connsiteX3-295" fmla="*/ 2822393 w 8967629"/>
              <a:gd name="connsiteY3-296" fmla="*/ 1878888 h 1958881"/>
              <a:gd name="connsiteX4-297" fmla="*/ 3889193 w 8967629"/>
              <a:gd name="connsiteY4-298" fmla="*/ 1916988 h 1958881"/>
              <a:gd name="connsiteX5-299" fmla="*/ 6460943 w 8967629"/>
              <a:gd name="connsiteY5-300" fmla="*/ 1955088 h 1958881"/>
              <a:gd name="connsiteX6-301" fmla="*/ 8537393 w 8967629"/>
              <a:gd name="connsiteY6-302" fmla="*/ 1669338 h 1958881"/>
              <a:gd name="connsiteX7-303" fmla="*/ 8956493 w 8967629"/>
              <a:gd name="connsiteY7-304" fmla="*/ 754938 h 1958881"/>
              <a:gd name="connsiteX8-305" fmla="*/ 8308793 w 8967629"/>
              <a:gd name="connsiteY8-306" fmla="*/ 297738 h 1958881"/>
              <a:gd name="connsiteX9-307" fmla="*/ 5622743 w 8967629"/>
              <a:gd name="connsiteY9-308" fmla="*/ 183438 h 1958881"/>
              <a:gd name="connsiteX10-309" fmla="*/ 2879543 w 8967629"/>
              <a:gd name="connsiteY10-310" fmla="*/ 11988 h 1958881"/>
              <a:gd name="connsiteX11-311" fmla="*/ 650693 w 8967629"/>
              <a:gd name="connsiteY11-312" fmla="*/ 183438 h 1958881"/>
              <a:gd name="connsiteX0-313" fmla="*/ 650693 w 8967629"/>
              <a:gd name="connsiteY0-314" fmla="*/ 183438 h 1974386"/>
              <a:gd name="connsiteX1-315" fmla="*/ 79193 w 8967629"/>
              <a:gd name="connsiteY1-316" fmla="*/ 1059738 h 1974386"/>
              <a:gd name="connsiteX2-317" fmla="*/ 307793 w 8967629"/>
              <a:gd name="connsiteY2-318" fmla="*/ 1802688 h 1974386"/>
              <a:gd name="connsiteX3-319" fmla="*/ 2822393 w 8967629"/>
              <a:gd name="connsiteY3-320" fmla="*/ 1878888 h 1974386"/>
              <a:gd name="connsiteX4-321" fmla="*/ 3889193 w 8967629"/>
              <a:gd name="connsiteY4-322" fmla="*/ 1916988 h 1974386"/>
              <a:gd name="connsiteX5-323" fmla="*/ 6460943 w 8967629"/>
              <a:gd name="connsiteY5-324" fmla="*/ 1955088 h 1974386"/>
              <a:gd name="connsiteX6-325" fmla="*/ 8537393 w 8967629"/>
              <a:gd name="connsiteY6-326" fmla="*/ 1669338 h 1974386"/>
              <a:gd name="connsiteX7-327" fmla="*/ 8956493 w 8967629"/>
              <a:gd name="connsiteY7-328" fmla="*/ 754938 h 1974386"/>
              <a:gd name="connsiteX8-329" fmla="*/ 8308793 w 8967629"/>
              <a:gd name="connsiteY8-330" fmla="*/ 297738 h 1974386"/>
              <a:gd name="connsiteX9-331" fmla="*/ 5622743 w 8967629"/>
              <a:gd name="connsiteY9-332" fmla="*/ 183438 h 1974386"/>
              <a:gd name="connsiteX10-333" fmla="*/ 2879543 w 8967629"/>
              <a:gd name="connsiteY10-334" fmla="*/ 11988 h 1974386"/>
              <a:gd name="connsiteX11-335" fmla="*/ 650693 w 8967629"/>
              <a:gd name="connsiteY11-336" fmla="*/ 183438 h 1974386"/>
              <a:gd name="connsiteX0-337" fmla="*/ 718633 w 9035569"/>
              <a:gd name="connsiteY0-338" fmla="*/ 183438 h 1970142"/>
              <a:gd name="connsiteX1-339" fmla="*/ 147133 w 9035569"/>
              <a:gd name="connsiteY1-340" fmla="*/ 1059738 h 1970142"/>
              <a:gd name="connsiteX2-341" fmla="*/ 375733 w 9035569"/>
              <a:gd name="connsiteY2-342" fmla="*/ 1802688 h 1970142"/>
              <a:gd name="connsiteX3-343" fmla="*/ 3957133 w 9035569"/>
              <a:gd name="connsiteY3-344" fmla="*/ 1916988 h 1970142"/>
              <a:gd name="connsiteX4-345" fmla="*/ 6528883 w 9035569"/>
              <a:gd name="connsiteY4-346" fmla="*/ 1955088 h 1970142"/>
              <a:gd name="connsiteX5-347" fmla="*/ 8605333 w 9035569"/>
              <a:gd name="connsiteY5-348" fmla="*/ 1669338 h 1970142"/>
              <a:gd name="connsiteX6-349" fmla="*/ 9024433 w 9035569"/>
              <a:gd name="connsiteY6-350" fmla="*/ 754938 h 1970142"/>
              <a:gd name="connsiteX7-351" fmla="*/ 8376733 w 9035569"/>
              <a:gd name="connsiteY7-352" fmla="*/ 297738 h 1970142"/>
              <a:gd name="connsiteX8-353" fmla="*/ 5690683 w 9035569"/>
              <a:gd name="connsiteY8-354" fmla="*/ 183438 h 1970142"/>
              <a:gd name="connsiteX9-355" fmla="*/ 2947483 w 9035569"/>
              <a:gd name="connsiteY9-356" fmla="*/ 11988 h 1970142"/>
              <a:gd name="connsiteX10-357" fmla="*/ 718633 w 9035569"/>
              <a:gd name="connsiteY10-358" fmla="*/ 183438 h 1970142"/>
              <a:gd name="connsiteX0-359" fmla="*/ 718633 w 9035569"/>
              <a:gd name="connsiteY0-360" fmla="*/ 183438 h 1962283"/>
              <a:gd name="connsiteX1-361" fmla="*/ 147133 w 9035569"/>
              <a:gd name="connsiteY1-362" fmla="*/ 1059738 h 1962283"/>
              <a:gd name="connsiteX2-363" fmla="*/ 375733 w 9035569"/>
              <a:gd name="connsiteY2-364" fmla="*/ 1802688 h 1962283"/>
              <a:gd name="connsiteX3-365" fmla="*/ 3957133 w 9035569"/>
              <a:gd name="connsiteY3-366" fmla="*/ 1916988 h 1962283"/>
              <a:gd name="connsiteX4-367" fmla="*/ 6528883 w 9035569"/>
              <a:gd name="connsiteY4-368" fmla="*/ 1955088 h 1962283"/>
              <a:gd name="connsiteX5-369" fmla="*/ 8605333 w 9035569"/>
              <a:gd name="connsiteY5-370" fmla="*/ 1669338 h 1962283"/>
              <a:gd name="connsiteX6-371" fmla="*/ 9024433 w 9035569"/>
              <a:gd name="connsiteY6-372" fmla="*/ 754938 h 1962283"/>
              <a:gd name="connsiteX7-373" fmla="*/ 8376733 w 9035569"/>
              <a:gd name="connsiteY7-374" fmla="*/ 297738 h 1962283"/>
              <a:gd name="connsiteX8-375" fmla="*/ 5690683 w 9035569"/>
              <a:gd name="connsiteY8-376" fmla="*/ 183438 h 1962283"/>
              <a:gd name="connsiteX9-377" fmla="*/ 2947483 w 9035569"/>
              <a:gd name="connsiteY9-378" fmla="*/ 11988 h 1962283"/>
              <a:gd name="connsiteX10-379" fmla="*/ 718633 w 9035569"/>
              <a:gd name="connsiteY10-380" fmla="*/ 183438 h 1962283"/>
              <a:gd name="connsiteX0-381" fmla="*/ 718633 w 9035569"/>
              <a:gd name="connsiteY0-382" fmla="*/ 72229 h 1851074"/>
              <a:gd name="connsiteX1-383" fmla="*/ 147133 w 9035569"/>
              <a:gd name="connsiteY1-384" fmla="*/ 948529 h 1851074"/>
              <a:gd name="connsiteX2-385" fmla="*/ 375733 w 9035569"/>
              <a:gd name="connsiteY2-386" fmla="*/ 1691479 h 1851074"/>
              <a:gd name="connsiteX3-387" fmla="*/ 3957133 w 9035569"/>
              <a:gd name="connsiteY3-388" fmla="*/ 1805779 h 1851074"/>
              <a:gd name="connsiteX4-389" fmla="*/ 6528883 w 9035569"/>
              <a:gd name="connsiteY4-390" fmla="*/ 1843879 h 1851074"/>
              <a:gd name="connsiteX5-391" fmla="*/ 8605333 w 9035569"/>
              <a:gd name="connsiteY5-392" fmla="*/ 1558129 h 1851074"/>
              <a:gd name="connsiteX6-393" fmla="*/ 9024433 w 9035569"/>
              <a:gd name="connsiteY6-394" fmla="*/ 643729 h 1851074"/>
              <a:gd name="connsiteX7-395" fmla="*/ 8376733 w 9035569"/>
              <a:gd name="connsiteY7-396" fmla="*/ 186529 h 1851074"/>
              <a:gd name="connsiteX8-397" fmla="*/ 5690683 w 9035569"/>
              <a:gd name="connsiteY8-398" fmla="*/ 72229 h 1851074"/>
              <a:gd name="connsiteX9-399" fmla="*/ 2852233 w 9035569"/>
              <a:gd name="connsiteY9-400" fmla="*/ 15079 h 1851074"/>
              <a:gd name="connsiteX10-401" fmla="*/ 718633 w 9035569"/>
              <a:gd name="connsiteY10-402" fmla="*/ 72229 h 185107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9035569" h="1851074">
                <a:moveTo>
                  <a:pt x="718633" y="72229"/>
                </a:moveTo>
                <a:cubicBezTo>
                  <a:pt x="267783" y="227804"/>
                  <a:pt x="204283" y="678654"/>
                  <a:pt x="147133" y="948529"/>
                </a:cubicBezTo>
                <a:cubicBezTo>
                  <a:pt x="89983" y="1218404"/>
                  <a:pt x="-259267" y="1548604"/>
                  <a:pt x="375733" y="1691479"/>
                </a:cubicBezTo>
                <a:cubicBezTo>
                  <a:pt x="1010733" y="1834354"/>
                  <a:pt x="2722058" y="1894679"/>
                  <a:pt x="3957133" y="1805779"/>
                </a:cubicBezTo>
                <a:cubicBezTo>
                  <a:pt x="4980325" y="1732130"/>
                  <a:pt x="5754183" y="1885154"/>
                  <a:pt x="6528883" y="1843879"/>
                </a:cubicBezTo>
                <a:cubicBezTo>
                  <a:pt x="7303583" y="1802604"/>
                  <a:pt x="8189408" y="1758154"/>
                  <a:pt x="8605333" y="1558129"/>
                </a:cubicBezTo>
                <a:cubicBezTo>
                  <a:pt x="9021258" y="1358104"/>
                  <a:pt x="9062533" y="872329"/>
                  <a:pt x="9024433" y="643729"/>
                </a:cubicBezTo>
                <a:cubicBezTo>
                  <a:pt x="8986333" y="415129"/>
                  <a:pt x="8932358" y="281779"/>
                  <a:pt x="8376733" y="186529"/>
                </a:cubicBezTo>
                <a:cubicBezTo>
                  <a:pt x="7821108" y="91279"/>
                  <a:pt x="6954333" y="-76996"/>
                  <a:pt x="5690683" y="72229"/>
                </a:cubicBezTo>
                <a:cubicBezTo>
                  <a:pt x="4655633" y="316704"/>
                  <a:pt x="4119058" y="-80171"/>
                  <a:pt x="2852233" y="15079"/>
                </a:cubicBezTo>
                <a:cubicBezTo>
                  <a:pt x="2109283" y="72229"/>
                  <a:pt x="1169483" y="-83346"/>
                  <a:pt x="718633" y="72229"/>
                </a:cubicBezTo>
                <a:close/>
              </a:path>
            </a:pathLst>
          </a:custGeom>
          <a:noFill/>
          <a:ln w="28575">
            <a:solidFill>
              <a:srgbClr val="3F64C8"/>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cs typeface="+mn-ea"/>
              <a:sym typeface="+mn-lt"/>
            </a:endParaRPr>
          </a:p>
        </p:txBody>
      </p:sp>
      <p:pic>
        <p:nvPicPr>
          <p:cNvPr id="11" name="Picture 2"/>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rot="551809">
            <a:off x="1203325" y="3113088"/>
            <a:ext cx="1473200" cy="147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2351088" y="2212975"/>
            <a:ext cx="7345362" cy="1938992"/>
          </a:xfrm>
          <a:prstGeom prst="rect">
            <a:avLst/>
          </a:prstGeom>
        </p:spPr>
        <p:txBody>
          <a:bodyPr>
            <a:spAutoFit/>
          </a:bodyPr>
          <a:lstStyle/>
          <a:p>
            <a:pPr>
              <a:lnSpc>
                <a:spcPct val="150000"/>
              </a:lnSpc>
              <a:defRPr/>
            </a:pPr>
            <a:r>
              <a:rPr lang="en-US" altLang="zh-CN" sz="1600" dirty="0">
                <a:solidFill>
                  <a:schemeClr val="tx1">
                    <a:lumMod val="65000"/>
                    <a:lumOff val="35000"/>
                  </a:schemeClr>
                </a:solidFill>
                <a:latin typeface="+mn-lt"/>
                <a:cs typeface="+mn-ea"/>
                <a:sym typeface="+mn-lt"/>
              </a:rPr>
              <a:t>3</a:t>
            </a:r>
            <a:r>
              <a:rPr lang="zh-CN" altLang="en-US" sz="1600" dirty="0">
                <a:solidFill>
                  <a:schemeClr val="tx1">
                    <a:lumMod val="65000"/>
                    <a:lumOff val="35000"/>
                  </a:schemeClr>
                </a:solidFill>
                <a:latin typeface="+mn-lt"/>
                <a:cs typeface="+mn-ea"/>
                <a:sym typeface="+mn-lt"/>
              </a:rPr>
              <a:t>、给加害人的家庭造成巨大的经济负担。人的生命和健康是无价的，可以说：以损害他人生命和健康为目的的打架斗殴行为是一种最昂贵的消费行为。为此花上成千上万、几十万、甚至上百万都不是什么希奇事。</a:t>
            </a:r>
          </a:p>
          <a:p>
            <a:pPr>
              <a:lnSpc>
                <a:spcPct val="150000"/>
              </a:lnSpc>
              <a:defRPr/>
            </a:pPr>
            <a:r>
              <a:rPr lang="en-US" altLang="zh-CN" sz="1600" dirty="0">
                <a:solidFill>
                  <a:schemeClr val="tx1">
                    <a:lumMod val="65000"/>
                    <a:lumOff val="35000"/>
                  </a:schemeClr>
                </a:solidFill>
                <a:latin typeface="+mn-lt"/>
                <a:cs typeface="+mn-ea"/>
                <a:sym typeface="+mn-lt"/>
              </a:rPr>
              <a:t>4</a:t>
            </a:r>
            <a:r>
              <a:rPr lang="zh-CN" altLang="en-US" sz="1600" dirty="0">
                <a:solidFill>
                  <a:schemeClr val="tx1">
                    <a:lumMod val="65000"/>
                    <a:lumOff val="35000"/>
                  </a:schemeClr>
                </a:solidFill>
                <a:latin typeface="+mn-lt"/>
                <a:cs typeface="+mn-ea"/>
                <a:sym typeface="+mn-lt"/>
              </a:rPr>
              <a:t>、构成故意伤害罪，被追究刑事责任。失去自由，一层层的铁门，强制劳动，从早到晚时时监视和约束，严厉的强制措施。</a:t>
            </a:r>
          </a:p>
        </p:txBody>
      </p:sp>
    </p:spTree>
  </p:cSld>
  <p:clrMapOvr>
    <a:masterClrMapping/>
  </p:clrMapOvr>
  <p:transition spd="slow" advTm="8000">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1" presetClass="entr" presetSubtype="1"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heel(1)">
                                      <p:cBhvr>
                                        <p:cTn id="15" dur="2000"/>
                                        <p:tgtEl>
                                          <p:spTgt spid="10"/>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42" presetClass="entr" presetSubtype="0"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1000"/>
                                        <p:tgtEl>
                                          <p:spTgt spid="2"/>
                                        </p:tgtEl>
                                      </p:cBhvr>
                                    </p:animEffect>
                                    <p:anim calcmode="lin" valueType="num">
                                      <p:cBhvr>
                                        <p:cTn id="26" dur="1000" fill="hold"/>
                                        <p:tgtEl>
                                          <p:spTgt spid="2"/>
                                        </p:tgtEl>
                                        <p:attrNameLst>
                                          <p:attrName>ppt_x</p:attrName>
                                        </p:attrNameLst>
                                      </p:cBhvr>
                                      <p:tavLst>
                                        <p:tav tm="0">
                                          <p:val>
                                            <p:strVal val="#ppt_x"/>
                                          </p:val>
                                        </p:tav>
                                        <p:tav tm="100000">
                                          <p:val>
                                            <p:strVal val="#ppt_x"/>
                                          </p:val>
                                        </p:tav>
                                      </p:tavLst>
                                    </p:anim>
                                    <p:anim calcmode="lin" valueType="num">
                                      <p:cBhvr>
                                        <p:cTn id="27" dur="1000" fill="hold"/>
                                        <p:tgtEl>
                                          <p:spTgt spid="2"/>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1000"/>
                                        <p:tgtEl>
                                          <p:spTgt spid="7"/>
                                        </p:tgtEl>
                                      </p:cBhvr>
                                    </p:animEffect>
                                    <p:anim calcmode="lin" valueType="num">
                                      <p:cBhvr>
                                        <p:cTn id="31" dur="1000" fill="hold"/>
                                        <p:tgtEl>
                                          <p:spTgt spid="7"/>
                                        </p:tgtEl>
                                        <p:attrNameLst>
                                          <p:attrName>ppt_x</p:attrName>
                                        </p:attrNameLst>
                                      </p:cBhvr>
                                      <p:tavLst>
                                        <p:tav tm="0">
                                          <p:val>
                                            <p:strVal val="#ppt_x"/>
                                          </p:val>
                                        </p:tav>
                                        <p:tav tm="100000">
                                          <p:val>
                                            <p:strVal val="#ppt_x"/>
                                          </p:val>
                                        </p:tav>
                                      </p:tavLst>
                                    </p:anim>
                                    <p:anim calcmode="lin" valueType="num">
                                      <p:cBhvr>
                                        <p:cTn id="3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6350"/>
            <a:ext cx="12192000" cy="686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图片 17"/>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160713" y="815975"/>
            <a:ext cx="5589587" cy="349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Rectangle 3"/>
          <p:cNvSpPr>
            <a:spLocks noChangeArrowheads="1"/>
          </p:cNvSpPr>
          <p:nvPr/>
        </p:nvSpPr>
        <p:spPr bwMode="auto">
          <a:xfrm>
            <a:off x="6003925" y="324643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itchFamily="34" charset="0"/>
              <a:buChar char="•"/>
              <a:defRPr sz="2800">
                <a:solidFill>
                  <a:schemeClr val="tx1"/>
                </a:solidFill>
                <a:latin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defRPr>
            </a:lvl5pPr>
            <a:lvl6pPr marL="25146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6pPr>
            <a:lvl7pPr marL="29718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7pPr>
            <a:lvl8pPr marL="34290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8pPr>
            <a:lvl9pPr marL="38862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9pPr>
          </a:lstStyle>
          <a:p>
            <a:pPr eaLnBrk="1" hangingPunct="1">
              <a:lnSpc>
                <a:spcPct val="100000"/>
              </a:lnSpc>
              <a:spcBef>
                <a:spcPct val="0"/>
              </a:spcBef>
              <a:buFontTx/>
              <a:buNone/>
            </a:pPr>
            <a:endParaRPr lang="zh-CN" altLang="en-US" sz="1800">
              <a:latin typeface="+mn-lt"/>
              <a:cs typeface="+mn-ea"/>
              <a:sym typeface="+mn-lt"/>
            </a:endParaRPr>
          </a:p>
        </p:txBody>
      </p:sp>
      <p:sp>
        <p:nvSpPr>
          <p:cNvPr id="44037" name="Rectangle 5"/>
          <p:cNvSpPr>
            <a:spLocks noChangeArrowheads="1"/>
          </p:cNvSpPr>
          <p:nvPr/>
        </p:nvSpPr>
        <p:spPr bwMode="auto">
          <a:xfrm>
            <a:off x="3792538" y="314166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itchFamily="34" charset="0"/>
              <a:buChar char="•"/>
              <a:defRPr sz="2800">
                <a:solidFill>
                  <a:schemeClr val="tx1"/>
                </a:solidFill>
                <a:latin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defRPr>
            </a:lvl5pPr>
            <a:lvl6pPr marL="25146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6pPr>
            <a:lvl7pPr marL="29718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7pPr>
            <a:lvl8pPr marL="34290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8pPr>
            <a:lvl9pPr marL="38862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9pPr>
          </a:lstStyle>
          <a:p>
            <a:pPr eaLnBrk="1" hangingPunct="1">
              <a:lnSpc>
                <a:spcPct val="100000"/>
              </a:lnSpc>
              <a:spcBef>
                <a:spcPct val="0"/>
              </a:spcBef>
              <a:buFontTx/>
              <a:buNone/>
            </a:pPr>
            <a:endParaRPr lang="zh-CN" altLang="en-US" sz="1800">
              <a:latin typeface="+mn-lt"/>
              <a:cs typeface="+mn-ea"/>
              <a:sym typeface="+mn-lt"/>
            </a:endParaRPr>
          </a:p>
        </p:txBody>
      </p:sp>
      <p:sp>
        <p:nvSpPr>
          <p:cNvPr id="44038" name="WordArt 11"/>
          <p:cNvSpPr>
            <a:spLocks noChangeArrowheads="1" noChangeShapeType="1" noTextEdit="1"/>
          </p:cNvSpPr>
          <p:nvPr/>
        </p:nvSpPr>
        <p:spPr bwMode="auto">
          <a:xfrm>
            <a:off x="3503613" y="2133600"/>
            <a:ext cx="5119687" cy="106045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endParaRPr lang="zh-CN" altLang="en-US" kern="10">
              <a:solidFill>
                <a:srgbClr val="3366FF"/>
              </a:solidFill>
              <a:effectLst>
                <a:outerShdw dist="35921" dir="2700000" algn="ctr" rotWithShape="0">
                  <a:srgbClr val="C0C0C0">
                    <a:alpha val="75000"/>
                  </a:srgbClr>
                </a:outerShdw>
              </a:effectLst>
              <a:latin typeface="+mn-lt"/>
              <a:cs typeface="+mn-ea"/>
              <a:sym typeface="+mn-lt"/>
            </a:endParaRPr>
          </a:p>
        </p:txBody>
      </p:sp>
      <p:pic>
        <p:nvPicPr>
          <p:cNvPr id="44039" name="图片 23"/>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9258300" y="2708275"/>
            <a:ext cx="2933700" cy="430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1" name="图片 34"/>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3648075" y="4862513"/>
            <a:ext cx="3311525" cy="2630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组合 2"/>
          <p:cNvGrpSpPr>
            <a:grpSpLocks/>
          </p:cNvGrpSpPr>
          <p:nvPr/>
        </p:nvGrpSpPr>
        <p:grpSpPr bwMode="auto">
          <a:xfrm>
            <a:off x="4511675" y="2090738"/>
            <a:ext cx="3825875" cy="923925"/>
            <a:chOff x="4247871" y="1678745"/>
            <a:chExt cx="3825158" cy="924104"/>
          </a:xfrm>
        </p:grpSpPr>
        <p:sp>
          <p:nvSpPr>
            <p:cNvPr id="44049" name="矩形 6"/>
            <p:cNvSpPr>
              <a:spLocks noChangeArrowheads="1"/>
            </p:cNvSpPr>
            <p:nvPr/>
          </p:nvSpPr>
          <p:spPr bwMode="auto">
            <a:xfrm>
              <a:off x="6202953" y="1679519"/>
              <a:ext cx="1870076"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itchFamily="34" charset="0"/>
                <a:buChar char="•"/>
                <a:defRPr sz="2800">
                  <a:solidFill>
                    <a:schemeClr val="tx1"/>
                  </a:solidFill>
                  <a:latin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defRPr>
              </a:lvl5pPr>
              <a:lvl6pPr marL="25146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6pPr>
              <a:lvl7pPr marL="29718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7pPr>
              <a:lvl8pPr marL="34290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8pPr>
              <a:lvl9pPr marL="38862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9pPr>
            </a:lstStyle>
            <a:p>
              <a:pPr algn="ctr" eaLnBrk="1" hangingPunct="1">
                <a:lnSpc>
                  <a:spcPct val="100000"/>
                </a:lnSpc>
                <a:spcBef>
                  <a:spcPct val="0"/>
                </a:spcBef>
                <a:buFontTx/>
                <a:buNone/>
              </a:pPr>
              <a:r>
                <a:rPr lang="en-US" altLang="zh-CN" sz="5400" b="1">
                  <a:solidFill>
                    <a:srgbClr val="4111C0"/>
                  </a:solidFill>
                  <a:latin typeface="+mn-lt"/>
                  <a:cs typeface="+mn-ea"/>
                  <a:sym typeface="+mn-lt"/>
                </a:rPr>
                <a:t>05</a:t>
              </a:r>
              <a:endParaRPr lang="zh-CN" altLang="en-US" sz="3600" b="1">
                <a:solidFill>
                  <a:srgbClr val="4111C0"/>
                </a:solidFill>
                <a:latin typeface="+mn-lt"/>
                <a:cs typeface="+mn-ea"/>
                <a:sym typeface="+mn-lt"/>
              </a:endParaRPr>
            </a:p>
          </p:txBody>
        </p:sp>
        <p:sp>
          <p:nvSpPr>
            <p:cNvPr id="44050" name="矩形 6"/>
            <p:cNvSpPr>
              <a:spLocks noChangeArrowheads="1"/>
            </p:cNvSpPr>
            <p:nvPr/>
          </p:nvSpPr>
          <p:spPr bwMode="auto">
            <a:xfrm>
              <a:off x="4247871" y="1678745"/>
              <a:ext cx="293354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itchFamily="34" charset="0"/>
                <a:buChar char="•"/>
                <a:defRPr sz="2800">
                  <a:solidFill>
                    <a:schemeClr val="tx1"/>
                  </a:solidFill>
                  <a:latin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defRPr>
              </a:lvl5pPr>
              <a:lvl6pPr marL="25146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6pPr>
              <a:lvl7pPr marL="29718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7pPr>
              <a:lvl8pPr marL="34290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8pPr>
              <a:lvl9pPr marL="38862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9pPr>
            </a:lstStyle>
            <a:p>
              <a:pPr algn="ctr" eaLnBrk="1" hangingPunct="1">
                <a:lnSpc>
                  <a:spcPct val="100000"/>
                </a:lnSpc>
                <a:spcBef>
                  <a:spcPct val="0"/>
                </a:spcBef>
                <a:buFontTx/>
                <a:buNone/>
              </a:pPr>
              <a:r>
                <a:rPr lang="en-US" altLang="zh-CN" sz="5400" b="1">
                  <a:solidFill>
                    <a:srgbClr val="4111C0"/>
                  </a:solidFill>
                  <a:latin typeface="+mn-lt"/>
                  <a:cs typeface="+mn-ea"/>
                  <a:sym typeface="+mn-lt"/>
                </a:rPr>
                <a:t>PART</a:t>
              </a:r>
              <a:endParaRPr lang="zh-CN" altLang="en-US" sz="3600" b="1">
                <a:solidFill>
                  <a:srgbClr val="4111C0"/>
                </a:solidFill>
                <a:latin typeface="+mn-lt"/>
                <a:cs typeface="+mn-ea"/>
                <a:sym typeface="+mn-lt"/>
              </a:endParaRPr>
            </a:p>
          </p:txBody>
        </p:sp>
      </p:grpSp>
      <p:grpSp>
        <p:nvGrpSpPr>
          <p:cNvPr id="20" name="组合 19"/>
          <p:cNvGrpSpPr>
            <a:grpSpLocks/>
          </p:cNvGrpSpPr>
          <p:nvPr/>
        </p:nvGrpSpPr>
        <p:grpSpPr bwMode="auto">
          <a:xfrm>
            <a:off x="2324100" y="3171825"/>
            <a:ext cx="7727950" cy="1382713"/>
            <a:chOff x="2677011" y="848792"/>
            <a:chExt cx="8891627" cy="1384105"/>
          </a:xfrm>
        </p:grpSpPr>
        <p:sp>
          <p:nvSpPr>
            <p:cNvPr id="21" name="矩形 6"/>
            <p:cNvSpPr>
              <a:spLocks noChangeArrowheads="1"/>
            </p:cNvSpPr>
            <p:nvPr/>
          </p:nvSpPr>
          <p:spPr bwMode="auto">
            <a:xfrm>
              <a:off x="2730055" y="909458"/>
              <a:ext cx="8838583" cy="1323439"/>
            </a:xfrm>
            <a:prstGeom prst="rect">
              <a:avLst/>
            </a:prstGeom>
            <a:noFill/>
            <a:ln>
              <a:noFill/>
            </a:ln>
            <a:effectLst>
              <a:outerShdw blurRad="50800" dist="50800" dir="5400000" algn="ctr" rotWithShape="0">
                <a:srgbClr val="000000">
                  <a:alpha val="43137"/>
                </a:srgbClr>
              </a:outerShdw>
            </a:effec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defRPr/>
              </a:pPr>
              <a:r>
                <a:rPr lang="zh-CN" altLang="en-US" sz="8000" b="1" dirty="0">
                  <a:ln w="130175">
                    <a:solidFill>
                      <a:schemeClr val="bg1"/>
                    </a:solidFill>
                  </a:ln>
                  <a:solidFill>
                    <a:schemeClr val="bg1"/>
                  </a:solidFill>
                  <a:latin typeface="+mn-lt"/>
                  <a:cs typeface="+mn-ea"/>
                  <a:sym typeface="+mn-lt"/>
                </a:rPr>
                <a:t>需要承担的后果</a:t>
              </a:r>
            </a:p>
          </p:txBody>
        </p:sp>
        <p:sp>
          <p:nvSpPr>
            <p:cNvPr id="22" name="矩形 6"/>
            <p:cNvSpPr>
              <a:spLocks noChangeArrowheads="1"/>
            </p:cNvSpPr>
            <p:nvPr/>
          </p:nvSpPr>
          <p:spPr bwMode="auto">
            <a:xfrm>
              <a:off x="2677011" y="848792"/>
              <a:ext cx="8838583" cy="1323439"/>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defRPr/>
              </a:pPr>
              <a:r>
                <a:rPr lang="zh-CN" altLang="en-US" sz="8000" b="1" dirty="0">
                  <a:gradFill>
                    <a:gsLst>
                      <a:gs pos="0">
                        <a:srgbClr val="E123A6"/>
                      </a:gs>
                      <a:gs pos="100000">
                        <a:srgbClr val="4111C0"/>
                      </a:gs>
                      <a:gs pos="32000">
                        <a:srgbClr val="15BBF6"/>
                      </a:gs>
                      <a:gs pos="60000">
                        <a:srgbClr val="3F64C8"/>
                      </a:gs>
                    </a:gsLst>
                    <a:path path="circle">
                      <a:fillToRect l="100000" t="100000"/>
                    </a:path>
                  </a:gradFill>
                  <a:latin typeface="+mn-lt"/>
                  <a:cs typeface="+mn-ea"/>
                  <a:sym typeface="+mn-lt"/>
                </a:rPr>
                <a:t>需要承担的后果</a:t>
              </a:r>
            </a:p>
          </p:txBody>
        </p:sp>
      </p:grpSp>
      <p:pic>
        <p:nvPicPr>
          <p:cNvPr id="25" name="图片 24"/>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2954338" y="1404938"/>
            <a:ext cx="1860550" cy="153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组合 3"/>
          <p:cNvGrpSpPr>
            <a:grpSpLocks/>
          </p:cNvGrpSpPr>
          <p:nvPr/>
        </p:nvGrpSpPr>
        <p:grpSpPr bwMode="auto">
          <a:xfrm>
            <a:off x="9391650" y="479425"/>
            <a:ext cx="2159000" cy="1416050"/>
            <a:chOff x="409082" y="228032"/>
            <a:chExt cx="1766876" cy="1304736"/>
          </a:xfrm>
        </p:grpSpPr>
        <p:pic>
          <p:nvPicPr>
            <p:cNvPr id="44045" name="图片 18"/>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409082" y="322150"/>
              <a:ext cx="1766876" cy="1210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46" name="图片 25"/>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591773" y="228032"/>
              <a:ext cx="1195752" cy="994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spd="slow" advTm="8000">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5131"/>
                                        </p:tgtEl>
                                        <p:attrNameLst>
                                          <p:attrName>style.visibility</p:attrName>
                                        </p:attrNameLst>
                                      </p:cBhvr>
                                      <p:to>
                                        <p:strVal val="visible"/>
                                      </p:to>
                                    </p:set>
                                    <p:animEffect transition="in" filter="fade">
                                      <p:cBhvr>
                                        <p:cTn id="10" dur="500"/>
                                        <p:tgtEl>
                                          <p:spTgt spid="5131"/>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9"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2000" fill="hold"/>
                                        <p:tgtEl>
                                          <p:spTgt spid="4"/>
                                        </p:tgtEl>
                                        <p:attrNameLst>
                                          <p:attrName>ppt_x</p:attrName>
                                        </p:attrNameLst>
                                      </p:cBhvr>
                                      <p:tavLst>
                                        <p:tav tm="0">
                                          <p:val>
                                            <p:strVal val="0-#ppt_w/2"/>
                                          </p:val>
                                        </p:tav>
                                        <p:tav tm="100000">
                                          <p:val>
                                            <p:strVal val="#ppt_x"/>
                                          </p:val>
                                        </p:tav>
                                      </p:tavLst>
                                    </p:anim>
                                    <p:anim calcmode="lin" valueType="num">
                                      <p:cBhvr additive="base">
                                        <p:cTn id="16" dur="20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left)">
                                      <p:cBhvr>
                                        <p:cTn id="21" dur="500"/>
                                        <p:tgtEl>
                                          <p:spTgt spid="18"/>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6" presetClass="entr" presetSubtype="0" fill="hold" nodeType="click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down)">
                                      <p:cBhvr>
                                        <p:cTn id="26" dur="580">
                                          <p:stCondLst>
                                            <p:cond delay="0"/>
                                          </p:stCondLst>
                                        </p:cTn>
                                        <p:tgtEl>
                                          <p:spTgt spid="25"/>
                                        </p:tgtEl>
                                      </p:cBhvr>
                                    </p:animEffect>
                                    <p:anim calcmode="lin" valueType="num">
                                      <p:cBhvr>
                                        <p:cTn id="27" dur="1822" tmFilter="0,0; 0.14,0.36; 0.43,0.73; 0.71,0.91; 1.0,1.0">
                                          <p:stCondLst>
                                            <p:cond delay="0"/>
                                          </p:stCondLst>
                                        </p:cTn>
                                        <p:tgtEl>
                                          <p:spTgt spid="25"/>
                                        </p:tgtEl>
                                        <p:attrNameLst>
                                          <p:attrName>ppt_x</p:attrName>
                                        </p:attrNameLst>
                                      </p:cBhvr>
                                      <p:tavLst>
                                        <p:tav tm="0">
                                          <p:val>
                                            <p:strVal val="#ppt_x-0.25"/>
                                          </p:val>
                                        </p:tav>
                                        <p:tav tm="100000">
                                          <p:val>
                                            <p:strVal val="#ppt_x"/>
                                          </p:val>
                                        </p:tav>
                                      </p:tavLst>
                                    </p:anim>
                                    <p:anim calcmode="lin" valueType="num">
                                      <p:cBhvr>
                                        <p:cTn id="28" dur="664" tmFilter="0.0,0.0; 0.25,0.07; 0.50,0.2; 0.75,0.467; 1.0,1.0">
                                          <p:stCondLst>
                                            <p:cond delay="0"/>
                                          </p:stCondLst>
                                        </p:cTn>
                                        <p:tgtEl>
                                          <p:spTgt spid="25"/>
                                        </p:tgtEl>
                                        <p:attrNameLst>
                                          <p:attrName>ppt_y</p:attrName>
                                        </p:attrNameLst>
                                      </p:cBhvr>
                                      <p:tavLst>
                                        <p:tav tm="0" fmla="#ppt_y-sin(pi*$)/3">
                                          <p:val>
                                            <p:fltVal val="0.5"/>
                                          </p:val>
                                        </p:tav>
                                        <p:tav tm="100000">
                                          <p:val>
                                            <p:fltVal val="1"/>
                                          </p:val>
                                        </p:tav>
                                      </p:tavLst>
                                    </p:anim>
                                    <p:anim calcmode="lin" valueType="num">
                                      <p:cBhvr>
                                        <p:cTn id="29" dur="664" tmFilter="0, 0; 0.125,0.2665; 0.25,0.4; 0.375,0.465; 0.5,0.5;  0.625,0.535; 0.75,0.6; 0.875,0.7335; 1,1">
                                          <p:stCondLst>
                                            <p:cond delay="664"/>
                                          </p:stCondLst>
                                        </p:cTn>
                                        <p:tgtEl>
                                          <p:spTgt spid="25"/>
                                        </p:tgtEl>
                                        <p:attrNameLst>
                                          <p:attrName>ppt_y</p:attrName>
                                        </p:attrNameLst>
                                      </p:cBhvr>
                                      <p:tavLst>
                                        <p:tav tm="0" fmla="#ppt_y-sin(pi*$)/9">
                                          <p:val>
                                            <p:fltVal val="0"/>
                                          </p:val>
                                        </p:tav>
                                        <p:tav tm="100000">
                                          <p:val>
                                            <p:fltVal val="1"/>
                                          </p:val>
                                        </p:tav>
                                      </p:tavLst>
                                    </p:anim>
                                    <p:anim calcmode="lin" valueType="num">
                                      <p:cBhvr>
                                        <p:cTn id="30" dur="332" tmFilter="0, 0; 0.125,0.2665; 0.25,0.4; 0.375,0.465; 0.5,0.5;  0.625,0.535; 0.75,0.6; 0.875,0.7335; 1,1">
                                          <p:stCondLst>
                                            <p:cond delay="1324"/>
                                          </p:stCondLst>
                                        </p:cTn>
                                        <p:tgtEl>
                                          <p:spTgt spid="25"/>
                                        </p:tgtEl>
                                        <p:attrNameLst>
                                          <p:attrName>ppt_y</p:attrName>
                                        </p:attrNameLst>
                                      </p:cBhvr>
                                      <p:tavLst>
                                        <p:tav tm="0" fmla="#ppt_y-sin(pi*$)/27">
                                          <p:val>
                                            <p:fltVal val="0"/>
                                          </p:val>
                                        </p:tav>
                                        <p:tav tm="100000">
                                          <p:val>
                                            <p:fltVal val="1"/>
                                          </p:val>
                                        </p:tav>
                                      </p:tavLst>
                                    </p:anim>
                                    <p:anim calcmode="lin" valueType="num">
                                      <p:cBhvr>
                                        <p:cTn id="31" dur="164" tmFilter="0, 0; 0.125,0.2665; 0.25,0.4; 0.375,0.465; 0.5,0.5;  0.625,0.535; 0.75,0.6; 0.875,0.7335; 1,1">
                                          <p:stCondLst>
                                            <p:cond delay="1656"/>
                                          </p:stCondLst>
                                        </p:cTn>
                                        <p:tgtEl>
                                          <p:spTgt spid="25"/>
                                        </p:tgtEl>
                                        <p:attrNameLst>
                                          <p:attrName>ppt_y</p:attrName>
                                        </p:attrNameLst>
                                      </p:cBhvr>
                                      <p:tavLst>
                                        <p:tav tm="0" fmla="#ppt_y-sin(pi*$)/81">
                                          <p:val>
                                            <p:fltVal val="0"/>
                                          </p:val>
                                        </p:tav>
                                        <p:tav tm="100000">
                                          <p:val>
                                            <p:fltVal val="1"/>
                                          </p:val>
                                        </p:tav>
                                      </p:tavLst>
                                    </p:anim>
                                    <p:animScale>
                                      <p:cBhvr>
                                        <p:cTn id="32" dur="26">
                                          <p:stCondLst>
                                            <p:cond delay="650"/>
                                          </p:stCondLst>
                                        </p:cTn>
                                        <p:tgtEl>
                                          <p:spTgt spid="25"/>
                                        </p:tgtEl>
                                      </p:cBhvr>
                                      <p:to x="100000" y="60000"/>
                                    </p:animScale>
                                    <p:animScale>
                                      <p:cBhvr>
                                        <p:cTn id="33" dur="166" decel="50000">
                                          <p:stCondLst>
                                            <p:cond delay="676"/>
                                          </p:stCondLst>
                                        </p:cTn>
                                        <p:tgtEl>
                                          <p:spTgt spid="25"/>
                                        </p:tgtEl>
                                      </p:cBhvr>
                                      <p:to x="100000" y="100000"/>
                                    </p:animScale>
                                    <p:animScale>
                                      <p:cBhvr>
                                        <p:cTn id="34" dur="26">
                                          <p:stCondLst>
                                            <p:cond delay="1312"/>
                                          </p:stCondLst>
                                        </p:cTn>
                                        <p:tgtEl>
                                          <p:spTgt spid="25"/>
                                        </p:tgtEl>
                                      </p:cBhvr>
                                      <p:to x="100000" y="80000"/>
                                    </p:animScale>
                                    <p:animScale>
                                      <p:cBhvr>
                                        <p:cTn id="35" dur="166" decel="50000">
                                          <p:stCondLst>
                                            <p:cond delay="1338"/>
                                          </p:stCondLst>
                                        </p:cTn>
                                        <p:tgtEl>
                                          <p:spTgt spid="25"/>
                                        </p:tgtEl>
                                      </p:cBhvr>
                                      <p:to x="100000" y="100000"/>
                                    </p:animScale>
                                    <p:animScale>
                                      <p:cBhvr>
                                        <p:cTn id="36" dur="26">
                                          <p:stCondLst>
                                            <p:cond delay="1642"/>
                                          </p:stCondLst>
                                        </p:cTn>
                                        <p:tgtEl>
                                          <p:spTgt spid="25"/>
                                        </p:tgtEl>
                                      </p:cBhvr>
                                      <p:to x="100000" y="90000"/>
                                    </p:animScale>
                                    <p:animScale>
                                      <p:cBhvr>
                                        <p:cTn id="37" dur="166" decel="50000">
                                          <p:stCondLst>
                                            <p:cond delay="1668"/>
                                          </p:stCondLst>
                                        </p:cTn>
                                        <p:tgtEl>
                                          <p:spTgt spid="25"/>
                                        </p:tgtEl>
                                      </p:cBhvr>
                                      <p:to x="100000" y="100000"/>
                                    </p:animScale>
                                    <p:animScale>
                                      <p:cBhvr>
                                        <p:cTn id="38" dur="26">
                                          <p:stCondLst>
                                            <p:cond delay="1808"/>
                                          </p:stCondLst>
                                        </p:cTn>
                                        <p:tgtEl>
                                          <p:spTgt spid="25"/>
                                        </p:tgtEl>
                                      </p:cBhvr>
                                      <p:to x="100000" y="95000"/>
                                    </p:animScale>
                                    <p:animScale>
                                      <p:cBhvr>
                                        <p:cTn id="39" dur="166" decel="50000">
                                          <p:stCondLst>
                                            <p:cond delay="1834"/>
                                          </p:stCondLst>
                                        </p:cTn>
                                        <p:tgtEl>
                                          <p:spTgt spid="25"/>
                                        </p:tgtEl>
                                      </p:cBhvr>
                                      <p:to x="100000" y="100000"/>
                                    </p:animScale>
                                  </p:childTnLst>
                                </p:cTn>
                              </p:par>
                            </p:childTnLst>
                          </p:cTn>
                        </p:par>
                      </p:childTnLst>
                    </p:cTn>
                  </p:par>
                  <p:par>
                    <p:cTn id="40" fill="hold" nodeType="clickPar">
                      <p:stCondLst>
                        <p:cond delay="indefinite"/>
                      </p:stCondLst>
                      <p:childTnLst>
                        <p:par>
                          <p:cTn id="41" fill="hold" nodeType="withGroup">
                            <p:stCondLst>
                              <p:cond delay="0"/>
                            </p:stCondLst>
                            <p:childTnLst>
                              <p:par>
                                <p:cTn id="42" presetID="14" presetClass="entr" presetSubtype="10" fill="hold" nodeType="click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randombar(horizontal)">
                                      <p:cBhvr>
                                        <p:cTn id="44" dur="500"/>
                                        <p:tgtEl>
                                          <p:spTgt spid="3"/>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22" presetClass="entr" presetSubtype="8" fill="hold" nodeType="click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left)">
                                      <p:cBhvr>
                                        <p:cTn id="4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内容占位符 2"/>
          <p:cNvSpPr>
            <a:spLocks noGrp="1" noChangeArrowheads="1"/>
          </p:cNvSpPr>
          <p:nvPr>
            <p:ph idx="1"/>
          </p:nvPr>
        </p:nvSpPr>
        <p:spPr>
          <a:xfrm>
            <a:off x="1200150" y="1858963"/>
            <a:ext cx="6551613" cy="3140075"/>
          </a:xfrm>
        </p:spPr>
        <p:txBody>
          <a:bodyPr rtlCol="0">
            <a:normAutofit lnSpcReduction="10000"/>
          </a:bodyPr>
          <a:lstStyle/>
          <a:p>
            <a:pPr eaLnBrk="1" fontAlgn="auto" hangingPunct="1">
              <a:lnSpc>
                <a:spcPct val="150000"/>
              </a:lnSpc>
              <a:spcAft>
                <a:spcPts val="0"/>
              </a:spcAft>
              <a:buFont typeface="Arial" pitchFamily="34" charset="0"/>
              <a:buNone/>
              <a:defRPr/>
            </a:pPr>
            <a:r>
              <a:rPr lang="zh-CN" altLang="en-US" sz="1600" dirty="0">
                <a:solidFill>
                  <a:schemeClr val="tx1">
                    <a:lumMod val="65000"/>
                    <a:lumOff val="35000"/>
                  </a:schemeClr>
                </a:solidFill>
                <a:cs typeface="+mn-ea"/>
                <a:sym typeface="+mn-lt"/>
              </a:rPr>
              <a:t>           我国</a:t>
            </a:r>
            <a:r>
              <a:rPr lang="en-US" altLang="zh-CN" sz="1600" dirty="0">
                <a:solidFill>
                  <a:schemeClr val="tx1">
                    <a:lumMod val="65000"/>
                    <a:lumOff val="35000"/>
                  </a:schemeClr>
                </a:solidFill>
                <a:cs typeface="+mn-ea"/>
                <a:sym typeface="+mn-lt"/>
              </a:rPr>
              <a:t>《</a:t>
            </a:r>
            <a:r>
              <a:rPr lang="zh-CN" altLang="en-US" sz="1600" dirty="0">
                <a:solidFill>
                  <a:schemeClr val="tx1">
                    <a:lumMod val="65000"/>
                    <a:lumOff val="35000"/>
                  </a:schemeClr>
                </a:solidFill>
                <a:cs typeface="+mn-ea"/>
                <a:sym typeface="+mn-lt"/>
              </a:rPr>
              <a:t>治安处罚法</a:t>
            </a:r>
            <a:r>
              <a:rPr lang="en-US" altLang="zh-CN" sz="1600" dirty="0">
                <a:solidFill>
                  <a:schemeClr val="tx1">
                    <a:lumMod val="65000"/>
                    <a:lumOff val="35000"/>
                  </a:schemeClr>
                </a:solidFill>
                <a:cs typeface="+mn-ea"/>
                <a:sym typeface="+mn-lt"/>
              </a:rPr>
              <a:t>》《</a:t>
            </a:r>
            <a:r>
              <a:rPr lang="zh-CN" altLang="en-US" sz="1600" dirty="0">
                <a:solidFill>
                  <a:schemeClr val="tx1">
                    <a:lumMod val="65000"/>
                    <a:lumOff val="35000"/>
                  </a:schemeClr>
                </a:solidFill>
                <a:cs typeface="+mn-ea"/>
                <a:sym typeface="+mn-lt"/>
              </a:rPr>
              <a:t>民法通则</a:t>
            </a:r>
            <a:r>
              <a:rPr lang="en-US" altLang="zh-CN" sz="1600" dirty="0">
                <a:solidFill>
                  <a:schemeClr val="tx1">
                    <a:lumMod val="65000"/>
                    <a:lumOff val="35000"/>
                  </a:schemeClr>
                </a:solidFill>
                <a:cs typeface="+mn-ea"/>
                <a:sym typeface="+mn-lt"/>
              </a:rPr>
              <a:t>》《</a:t>
            </a:r>
            <a:r>
              <a:rPr lang="zh-CN" altLang="en-US" sz="1600" dirty="0">
                <a:solidFill>
                  <a:schemeClr val="tx1">
                    <a:lumMod val="65000"/>
                    <a:lumOff val="35000"/>
                  </a:schemeClr>
                </a:solidFill>
                <a:cs typeface="+mn-ea"/>
                <a:sym typeface="+mn-lt"/>
              </a:rPr>
              <a:t>未成年人保护法</a:t>
            </a:r>
            <a:r>
              <a:rPr lang="en-US" altLang="zh-CN" sz="1600" dirty="0">
                <a:solidFill>
                  <a:schemeClr val="tx1">
                    <a:lumMod val="65000"/>
                    <a:lumOff val="35000"/>
                  </a:schemeClr>
                </a:solidFill>
                <a:cs typeface="+mn-ea"/>
                <a:sym typeface="+mn-lt"/>
              </a:rPr>
              <a:t>》</a:t>
            </a:r>
            <a:r>
              <a:rPr lang="zh-CN" altLang="en-US" sz="1600" dirty="0">
                <a:solidFill>
                  <a:schemeClr val="tx1">
                    <a:lumMod val="65000"/>
                    <a:lumOff val="35000"/>
                  </a:schemeClr>
                </a:solidFill>
                <a:cs typeface="+mn-ea"/>
                <a:sym typeface="+mn-lt"/>
              </a:rPr>
              <a:t>有关校园欺凌的相关规定：</a:t>
            </a:r>
          </a:p>
          <a:p>
            <a:pPr eaLnBrk="1" fontAlgn="auto" hangingPunct="1">
              <a:lnSpc>
                <a:spcPct val="150000"/>
              </a:lnSpc>
              <a:spcAft>
                <a:spcPts val="0"/>
              </a:spcAft>
              <a:buFont typeface="Arial" pitchFamily="34" charset="0"/>
              <a:buNone/>
              <a:defRPr/>
            </a:pPr>
            <a:r>
              <a:rPr lang="zh-CN" altLang="en-US" sz="1600" dirty="0">
                <a:solidFill>
                  <a:schemeClr val="tx1">
                    <a:lumMod val="65000"/>
                    <a:lumOff val="35000"/>
                  </a:schemeClr>
                </a:solidFill>
                <a:cs typeface="+mn-ea"/>
                <a:sym typeface="+mn-lt"/>
              </a:rPr>
              <a:t>　　 第九条 对于因民间纠纷引起的打架斗殴或者损毁他人财物等违反治安管理行为，情节较轻的，公安机关可以调解处理。经公安机关调解、当事人达成协议的，不予处罚。经调解未达成协议或者达成协议后不履行的，公安机关应当依照本法的规定对违反治安管理行为人给予处罚，并告知当事人可以就民事争议依法向人民法院提起民事诉讼。</a:t>
            </a:r>
          </a:p>
          <a:p>
            <a:pPr eaLnBrk="1" fontAlgn="auto" hangingPunct="1">
              <a:lnSpc>
                <a:spcPct val="150000"/>
              </a:lnSpc>
              <a:spcAft>
                <a:spcPts val="0"/>
              </a:spcAft>
              <a:buFont typeface="Arial" pitchFamily="34" charset="0"/>
              <a:buNone/>
              <a:defRPr/>
            </a:pPr>
            <a:r>
              <a:rPr lang="zh-CN" altLang="en-US" sz="1600" dirty="0">
                <a:solidFill>
                  <a:schemeClr val="tx1">
                    <a:lumMod val="65000"/>
                    <a:lumOff val="35000"/>
                  </a:schemeClr>
                </a:solidFill>
                <a:cs typeface="+mn-ea"/>
                <a:sym typeface="+mn-lt"/>
              </a:rPr>
              <a:t>　　 　</a:t>
            </a:r>
            <a:r>
              <a:rPr lang="en-US" altLang="zh-CN" sz="1600" dirty="0">
                <a:solidFill>
                  <a:schemeClr val="tx1">
                    <a:lumMod val="65000"/>
                    <a:lumOff val="35000"/>
                  </a:schemeClr>
                </a:solidFill>
                <a:cs typeface="+mn-ea"/>
                <a:sym typeface="+mn-lt"/>
              </a:rPr>
              <a:t> </a:t>
            </a:r>
            <a:endParaRPr lang="zh-CN" altLang="en-US" sz="1600" dirty="0">
              <a:solidFill>
                <a:schemeClr val="tx1">
                  <a:lumMod val="65000"/>
                  <a:lumOff val="35000"/>
                </a:schemeClr>
              </a:solidFill>
              <a:cs typeface="+mn-ea"/>
              <a:sym typeface="+mn-lt"/>
            </a:endParaRPr>
          </a:p>
        </p:txBody>
      </p:sp>
      <p:sp>
        <p:nvSpPr>
          <p:cNvPr id="4" name="矩形 3"/>
          <p:cNvSpPr>
            <a:spLocks noChangeArrowheads="1"/>
          </p:cNvSpPr>
          <p:nvPr/>
        </p:nvSpPr>
        <p:spPr bwMode="auto">
          <a:xfrm>
            <a:off x="1919536" y="800722"/>
            <a:ext cx="5112568" cy="523220"/>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defRPr/>
            </a:pPr>
            <a:r>
              <a:rPr lang="zh-CN" altLang="en-US" b="1" dirty="0">
                <a:gradFill>
                  <a:gsLst>
                    <a:gs pos="0">
                      <a:srgbClr val="E123A6"/>
                    </a:gs>
                    <a:gs pos="100000">
                      <a:srgbClr val="4111C0"/>
                    </a:gs>
                    <a:gs pos="32000">
                      <a:srgbClr val="15BBF6"/>
                    </a:gs>
                    <a:gs pos="60000">
                      <a:srgbClr val="3F64C8"/>
                    </a:gs>
                  </a:gsLst>
                  <a:path path="circle">
                    <a:fillToRect l="100000" t="100000"/>
                  </a:path>
                </a:gradFill>
                <a:latin typeface="+mn-lt"/>
                <a:cs typeface="+mn-ea"/>
                <a:sym typeface="+mn-lt"/>
              </a:rPr>
              <a:t>五、校园欺凌需要承担的后果</a:t>
            </a:r>
          </a:p>
        </p:txBody>
      </p:sp>
      <p:pic>
        <p:nvPicPr>
          <p:cNvPr id="5" name="图片 4"/>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23888" y="479425"/>
            <a:ext cx="1412875"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535863" y="1844675"/>
            <a:ext cx="4248150" cy="318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8000">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7410">
                                            <p:txEl>
                                              <p:pRg st="0" end="0"/>
                                            </p:txEl>
                                          </p:spTgt>
                                        </p:tgtEl>
                                        <p:attrNameLst>
                                          <p:attrName>style.visibility</p:attrName>
                                        </p:attrNameLst>
                                      </p:cBhvr>
                                      <p:to>
                                        <p:strVal val="visible"/>
                                      </p:to>
                                    </p:set>
                                    <p:animEffect transition="in" filter="fade">
                                      <p:cBhvr>
                                        <p:cTn id="15" dur="1000"/>
                                        <p:tgtEl>
                                          <p:spTgt spid="17410">
                                            <p:txEl>
                                              <p:pRg st="0" end="0"/>
                                            </p:txEl>
                                          </p:spTgt>
                                        </p:tgtEl>
                                      </p:cBhvr>
                                    </p:animEffect>
                                    <p:anim calcmode="lin" valueType="num">
                                      <p:cBhvr>
                                        <p:cTn id="16" dur="1000" fill="hold"/>
                                        <p:tgtEl>
                                          <p:spTgt spid="17410">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174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7410">
                                            <p:txEl>
                                              <p:pRg st="1" end="1"/>
                                            </p:txEl>
                                          </p:spTgt>
                                        </p:tgtEl>
                                        <p:attrNameLst>
                                          <p:attrName>style.visibility</p:attrName>
                                        </p:attrNameLst>
                                      </p:cBhvr>
                                      <p:to>
                                        <p:strVal val="visible"/>
                                      </p:to>
                                    </p:set>
                                    <p:animEffect transition="in" filter="fade">
                                      <p:cBhvr>
                                        <p:cTn id="22" dur="1000"/>
                                        <p:tgtEl>
                                          <p:spTgt spid="17410">
                                            <p:txEl>
                                              <p:pRg st="1" end="1"/>
                                            </p:txEl>
                                          </p:spTgt>
                                        </p:tgtEl>
                                      </p:cBhvr>
                                    </p:animEffect>
                                    <p:anim calcmode="lin" valueType="num">
                                      <p:cBhvr>
                                        <p:cTn id="23" dur="1000" fill="hold"/>
                                        <p:tgtEl>
                                          <p:spTgt spid="17410">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1741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7410">
                                            <p:txEl>
                                              <p:pRg st="2" end="2"/>
                                            </p:txEl>
                                          </p:spTgt>
                                        </p:tgtEl>
                                        <p:attrNameLst>
                                          <p:attrName>style.visibility</p:attrName>
                                        </p:attrNameLst>
                                      </p:cBhvr>
                                      <p:to>
                                        <p:strVal val="visible"/>
                                      </p:to>
                                    </p:set>
                                    <p:animEffect transition="in" filter="fade">
                                      <p:cBhvr>
                                        <p:cTn id="29" dur="1000"/>
                                        <p:tgtEl>
                                          <p:spTgt spid="17410">
                                            <p:txEl>
                                              <p:pRg st="2" end="2"/>
                                            </p:txEl>
                                          </p:spTgt>
                                        </p:tgtEl>
                                      </p:cBhvr>
                                    </p:animEffect>
                                    <p:anim calcmode="lin" valueType="num">
                                      <p:cBhvr>
                                        <p:cTn id="30" dur="1000" fill="hold"/>
                                        <p:tgtEl>
                                          <p:spTgt spid="17410">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17410">
                                            <p:txEl>
                                              <p:pRg st="2" end="2"/>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1000"/>
                                        <p:tgtEl>
                                          <p:spTgt spid="6"/>
                                        </p:tgtEl>
                                      </p:cBhvr>
                                    </p:animEffect>
                                    <p:anim calcmode="lin" valueType="num">
                                      <p:cBhvr>
                                        <p:cTn id="35" dur="1000" fill="hold"/>
                                        <p:tgtEl>
                                          <p:spTgt spid="6"/>
                                        </p:tgtEl>
                                        <p:attrNameLst>
                                          <p:attrName>ppt_x</p:attrName>
                                        </p:attrNameLst>
                                      </p:cBhvr>
                                      <p:tavLst>
                                        <p:tav tm="0">
                                          <p:val>
                                            <p:strVal val="#ppt_x"/>
                                          </p:val>
                                        </p:tav>
                                        <p:tav tm="100000">
                                          <p:val>
                                            <p:strVal val="#ppt_x"/>
                                          </p:val>
                                        </p:tav>
                                      </p:tavLst>
                                    </p:anim>
                                    <p:anim calcmode="lin" valueType="num">
                                      <p:cBhvr>
                                        <p:cTn id="3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内容占位符 2"/>
          <p:cNvSpPr>
            <a:spLocks noGrp="1" noChangeArrowheads="1"/>
          </p:cNvSpPr>
          <p:nvPr>
            <p:ph idx="1"/>
          </p:nvPr>
        </p:nvSpPr>
        <p:spPr>
          <a:xfrm>
            <a:off x="1330325" y="1773238"/>
            <a:ext cx="9829800" cy="2952750"/>
          </a:xfrm>
        </p:spPr>
        <p:txBody>
          <a:bodyPr/>
          <a:lstStyle/>
          <a:p>
            <a:pPr eaLnBrk="1" hangingPunct="1">
              <a:lnSpc>
                <a:spcPct val="100000"/>
              </a:lnSpc>
              <a:buFont typeface="Arial" pitchFamily="34" charset="0"/>
              <a:buNone/>
              <a:defRPr/>
            </a:pPr>
            <a:r>
              <a:rPr lang="zh-CN" altLang="en-US" sz="1600" dirty="0">
                <a:solidFill>
                  <a:schemeClr val="tx1">
                    <a:lumMod val="65000"/>
                    <a:lumOff val="35000"/>
                  </a:schemeClr>
                </a:solidFill>
                <a:cs typeface="+mn-ea"/>
                <a:sym typeface="+mn-lt"/>
              </a:rPr>
              <a:t>           第三节 侵犯人身、财产权利的行为和处罚</a:t>
            </a:r>
          </a:p>
          <a:p>
            <a:pPr eaLnBrk="1" hangingPunct="1">
              <a:lnSpc>
                <a:spcPct val="100000"/>
              </a:lnSpc>
              <a:buFont typeface="Arial" pitchFamily="34" charset="0"/>
              <a:buNone/>
              <a:defRPr/>
            </a:pPr>
            <a:r>
              <a:rPr lang="zh-CN" altLang="en-US" sz="1600" dirty="0">
                <a:solidFill>
                  <a:schemeClr val="tx1">
                    <a:lumMod val="65000"/>
                    <a:lumOff val="35000"/>
                  </a:schemeClr>
                </a:solidFill>
                <a:cs typeface="+mn-ea"/>
                <a:sym typeface="+mn-lt"/>
              </a:rPr>
              <a:t>　　  第四十条 有下列行为之一的，处</a:t>
            </a:r>
            <a:r>
              <a:rPr lang="en-US" altLang="zh-CN" sz="1600" dirty="0">
                <a:solidFill>
                  <a:schemeClr val="tx1">
                    <a:lumMod val="65000"/>
                    <a:lumOff val="35000"/>
                  </a:schemeClr>
                </a:solidFill>
                <a:cs typeface="+mn-ea"/>
                <a:sym typeface="+mn-lt"/>
              </a:rPr>
              <a:t>10</a:t>
            </a:r>
            <a:r>
              <a:rPr lang="zh-CN" altLang="en-US" sz="1600" dirty="0">
                <a:solidFill>
                  <a:schemeClr val="tx1">
                    <a:lumMod val="65000"/>
                    <a:lumOff val="35000"/>
                  </a:schemeClr>
                </a:solidFill>
                <a:cs typeface="+mn-ea"/>
                <a:sym typeface="+mn-lt"/>
              </a:rPr>
              <a:t>日以上</a:t>
            </a:r>
            <a:r>
              <a:rPr lang="en-US" altLang="zh-CN" sz="1600" dirty="0">
                <a:solidFill>
                  <a:schemeClr val="tx1">
                    <a:lumMod val="65000"/>
                    <a:lumOff val="35000"/>
                  </a:schemeClr>
                </a:solidFill>
                <a:cs typeface="+mn-ea"/>
                <a:sym typeface="+mn-lt"/>
              </a:rPr>
              <a:t>15</a:t>
            </a:r>
            <a:r>
              <a:rPr lang="zh-CN" altLang="en-US" sz="1600" dirty="0">
                <a:solidFill>
                  <a:schemeClr val="tx1">
                    <a:lumMod val="65000"/>
                    <a:lumOff val="35000"/>
                  </a:schemeClr>
                </a:solidFill>
                <a:cs typeface="+mn-ea"/>
                <a:sym typeface="+mn-lt"/>
              </a:rPr>
              <a:t>日以下拘留，并处</a:t>
            </a:r>
            <a:r>
              <a:rPr lang="en-US" altLang="zh-CN" sz="1600" dirty="0">
                <a:solidFill>
                  <a:schemeClr val="tx1">
                    <a:lumMod val="65000"/>
                    <a:lumOff val="35000"/>
                  </a:schemeClr>
                </a:solidFill>
                <a:cs typeface="+mn-ea"/>
                <a:sym typeface="+mn-lt"/>
              </a:rPr>
              <a:t>500</a:t>
            </a:r>
            <a:r>
              <a:rPr lang="zh-CN" altLang="en-US" sz="1600" dirty="0">
                <a:solidFill>
                  <a:schemeClr val="tx1">
                    <a:lumMod val="65000"/>
                    <a:lumOff val="35000"/>
                  </a:schemeClr>
                </a:solidFill>
                <a:cs typeface="+mn-ea"/>
                <a:sym typeface="+mn-lt"/>
              </a:rPr>
              <a:t>元以上</a:t>
            </a:r>
            <a:r>
              <a:rPr lang="en-US" altLang="zh-CN" sz="1600" dirty="0">
                <a:solidFill>
                  <a:schemeClr val="tx1">
                    <a:lumMod val="65000"/>
                    <a:lumOff val="35000"/>
                  </a:schemeClr>
                </a:solidFill>
                <a:cs typeface="+mn-ea"/>
                <a:sym typeface="+mn-lt"/>
              </a:rPr>
              <a:t>1000</a:t>
            </a:r>
            <a:r>
              <a:rPr lang="zh-CN" altLang="en-US" sz="1600" dirty="0">
                <a:solidFill>
                  <a:schemeClr val="tx1">
                    <a:lumMod val="65000"/>
                    <a:lumOff val="35000"/>
                  </a:schemeClr>
                </a:solidFill>
                <a:cs typeface="+mn-ea"/>
                <a:sym typeface="+mn-lt"/>
              </a:rPr>
              <a:t>元以下罚款</a:t>
            </a:r>
            <a:r>
              <a:rPr lang="en-US" altLang="zh-CN" sz="1600" dirty="0">
                <a:solidFill>
                  <a:schemeClr val="tx1">
                    <a:lumMod val="65000"/>
                    <a:lumOff val="35000"/>
                  </a:schemeClr>
                </a:solidFill>
                <a:cs typeface="+mn-ea"/>
                <a:sym typeface="+mn-lt"/>
              </a:rPr>
              <a:t>;</a:t>
            </a:r>
            <a:r>
              <a:rPr lang="zh-CN" altLang="en-US" sz="1600" dirty="0">
                <a:solidFill>
                  <a:schemeClr val="tx1">
                    <a:lumMod val="65000"/>
                    <a:lumOff val="35000"/>
                  </a:schemeClr>
                </a:solidFill>
                <a:cs typeface="+mn-ea"/>
                <a:sym typeface="+mn-lt"/>
              </a:rPr>
              <a:t>情节较轻的，    </a:t>
            </a:r>
            <a:endParaRPr lang="en-US" altLang="zh-CN" sz="1600" dirty="0">
              <a:solidFill>
                <a:schemeClr val="tx1">
                  <a:lumMod val="65000"/>
                  <a:lumOff val="35000"/>
                </a:schemeClr>
              </a:solidFill>
              <a:cs typeface="+mn-ea"/>
              <a:sym typeface="+mn-lt"/>
            </a:endParaRPr>
          </a:p>
          <a:p>
            <a:pPr eaLnBrk="1" hangingPunct="1">
              <a:lnSpc>
                <a:spcPct val="100000"/>
              </a:lnSpc>
              <a:buFont typeface="Arial" pitchFamily="34" charset="0"/>
              <a:buNone/>
              <a:defRPr/>
            </a:pPr>
            <a:r>
              <a:rPr lang="en-US" altLang="zh-CN" sz="1600" dirty="0">
                <a:solidFill>
                  <a:schemeClr val="tx1">
                    <a:lumMod val="65000"/>
                    <a:lumOff val="35000"/>
                  </a:schemeClr>
                </a:solidFill>
                <a:cs typeface="+mn-ea"/>
                <a:sym typeface="+mn-lt"/>
              </a:rPr>
              <a:t>           </a:t>
            </a:r>
            <a:r>
              <a:rPr lang="zh-CN" altLang="en-US" sz="1600" dirty="0">
                <a:solidFill>
                  <a:schemeClr val="tx1">
                    <a:lumMod val="65000"/>
                    <a:lumOff val="35000"/>
                  </a:schemeClr>
                </a:solidFill>
                <a:cs typeface="+mn-ea"/>
                <a:sym typeface="+mn-lt"/>
              </a:rPr>
              <a:t>处</a:t>
            </a:r>
            <a:r>
              <a:rPr lang="en-US" altLang="zh-CN" sz="1600" dirty="0">
                <a:solidFill>
                  <a:schemeClr val="tx1">
                    <a:lumMod val="65000"/>
                    <a:lumOff val="35000"/>
                  </a:schemeClr>
                </a:solidFill>
                <a:cs typeface="+mn-ea"/>
                <a:sym typeface="+mn-lt"/>
              </a:rPr>
              <a:t>5</a:t>
            </a:r>
            <a:r>
              <a:rPr lang="zh-CN" altLang="en-US" sz="1600" dirty="0">
                <a:solidFill>
                  <a:schemeClr val="tx1">
                    <a:lumMod val="65000"/>
                    <a:lumOff val="35000"/>
                  </a:schemeClr>
                </a:solidFill>
                <a:cs typeface="+mn-ea"/>
                <a:sym typeface="+mn-lt"/>
              </a:rPr>
              <a:t>日以上</a:t>
            </a:r>
            <a:r>
              <a:rPr lang="en-US" altLang="zh-CN" sz="1600" dirty="0">
                <a:solidFill>
                  <a:schemeClr val="tx1">
                    <a:lumMod val="65000"/>
                    <a:lumOff val="35000"/>
                  </a:schemeClr>
                </a:solidFill>
                <a:cs typeface="+mn-ea"/>
                <a:sym typeface="+mn-lt"/>
              </a:rPr>
              <a:t>10</a:t>
            </a:r>
            <a:r>
              <a:rPr lang="zh-CN" altLang="en-US" sz="1600" dirty="0">
                <a:solidFill>
                  <a:schemeClr val="tx1">
                    <a:lumMod val="65000"/>
                    <a:lumOff val="35000"/>
                  </a:schemeClr>
                </a:solidFill>
                <a:cs typeface="+mn-ea"/>
                <a:sym typeface="+mn-lt"/>
              </a:rPr>
              <a:t>日以下拘留，并处</a:t>
            </a:r>
            <a:r>
              <a:rPr lang="en-US" altLang="zh-CN" sz="1600" dirty="0">
                <a:solidFill>
                  <a:schemeClr val="tx1">
                    <a:lumMod val="65000"/>
                    <a:lumOff val="35000"/>
                  </a:schemeClr>
                </a:solidFill>
                <a:cs typeface="+mn-ea"/>
                <a:sym typeface="+mn-lt"/>
              </a:rPr>
              <a:t>200</a:t>
            </a:r>
            <a:r>
              <a:rPr lang="zh-CN" altLang="en-US" sz="1600" dirty="0">
                <a:solidFill>
                  <a:schemeClr val="tx1">
                    <a:lumMod val="65000"/>
                    <a:lumOff val="35000"/>
                  </a:schemeClr>
                </a:solidFill>
                <a:cs typeface="+mn-ea"/>
                <a:sym typeface="+mn-lt"/>
              </a:rPr>
              <a:t>元以上</a:t>
            </a:r>
            <a:r>
              <a:rPr lang="en-US" altLang="zh-CN" sz="1600" dirty="0">
                <a:solidFill>
                  <a:schemeClr val="tx1">
                    <a:lumMod val="65000"/>
                    <a:lumOff val="35000"/>
                  </a:schemeClr>
                </a:solidFill>
                <a:cs typeface="+mn-ea"/>
                <a:sym typeface="+mn-lt"/>
              </a:rPr>
              <a:t>500</a:t>
            </a:r>
            <a:r>
              <a:rPr lang="zh-CN" altLang="en-US" sz="1600" dirty="0">
                <a:solidFill>
                  <a:schemeClr val="tx1">
                    <a:lumMod val="65000"/>
                    <a:lumOff val="35000"/>
                  </a:schemeClr>
                </a:solidFill>
                <a:cs typeface="+mn-ea"/>
                <a:sym typeface="+mn-lt"/>
              </a:rPr>
              <a:t>元以下罚款：</a:t>
            </a:r>
          </a:p>
          <a:p>
            <a:pPr eaLnBrk="1" hangingPunct="1">
              <a:lnSpc>
                <a:spcPct val="100000"/>
              </a:lnSpc>
              <a:buFont typeface="Arial" pitchFamily="34" charset="0"/>
              <a:buNone/>
              <a:defRPr/>
            </a:pPr>
            <a:r>
              <a:rPr lang="zh-CN" altLang="en-US" sz="1600" dirty="0">
                <a:solidFill>
                  <a:schemeClr val="tx1">
                    <a:lumMod val="65000"/>
                    <a:lumOff val="35000"/>
                  </a:schemeClr>
                </a:solidFill>
                <a:cs typeface="+mn-ea"/>
                <a:sym typeface="+mn-lt"/>
              </a:rPr>
              <a:t>　　   </a:t>
            </a:r>
            <a:r>
              <a:rPr lang="en-US" altLang="zh-CN" sz="1600" dirty="0">
                <a:solidFill>
                  <a:schemeClr val="tx1">
                    <a:lumMod val="65000"/>
                    <a:lumOff val="35000"/>
                  </a:schemeClr>
                </a:solidFill>
                <a:cs typeface="+mn-ea"/>
                <a:sym typeface="+mn-lt"/>
              </a:rPr>
              <a:t>(</a:t>
            </a:r>
            <a:r>
              <a:rPr lang="zh-CN" altLang="en-US" sz="1600" dirty="0">
                <a:solidFill>
                  <a:schemeClr val="tx1">
                    <a:lumMod val="65000"/>
                    <a:lumOff val="35000"/>
                  </a:schemeClr>
                </a:solidFill>
                <a:cs typeface="+mn-ea"/>
                <a:sym typeface="+mn-lt"/>
              </a:rPr>
              <a:t>一</a:t>
            </a:r>
            <a:r>
              <a:rPr lang="en-US" altLang="zh-CN" sz="1600" dirty="0">
                <a:solidFill>
                  <a:schemeClr val="tx1">
                    <a:lumMod val="65000"/>
                    <a:lumOff val="35000"/>
                  </a:schemeClr>
                </a:solidFill>
                <a:cs typeface="+mn-ea"/>
                <a:sym typeface="+mn-lt"/>
              </a:rPr>
              <a:t>)</a:t>
            </a:r>
            <a:r>
              <a:rPr lang="zh-CN" altLang="en-US" sz="1600" dirty="0">
                <a:solidFill>
                  <a:schemeClr val="tx1">
                    <a:lumMod val="65000"/>
                    <a:lumOff val="35000"/>
                  </a:schemeClr>
                </a:solidFill>
                <a:cs typeface="+mn-ea"/>
                <a:sym typeface="+mn-lt"/>
              </a:rPr>
              <a:t>组织、胁迫、诱骗不满</a:t>
            </a:r>
            <a:r>
              <a:rPr lang="en-US" altLang="zh-CN" sz="1600" dirty="0">
                <a:solidFill>
                  <a:schemeClr val="tx1">
                    <a:lumMod val="65000"/>
                    <a:lumOff val="35000"/>
                  </a:schemeClr>
                </a:solidFill>
                <a:cs typeface="+mn-ea"/>
                <a:sym typeface="+mn-lt"/>
              </a:rPr>
              <a:t>16</a:t>
            </a:r>
            <a:r>
              <a:rPr lang="zh-CN" altLang="en-US" sz="1600" dirty="0">
                <a:solidFill>
                  <a:schemeClr val="tx1">
                    <a:lumMod val="65000"/>
                    <a:lumOff val="35000"/>
                  </a:schemeClr>
                </a:solidFill>
                <a:cs typeface="+mn-ea"/>
                <a:sym typeface="+mn-lt"/>
              </a:rPr>
              <a:t>周岁的人或者残疾人进行恐怖、残忍表演的</a:t>
            </a:r>
            <a:r>
              <a:rPr lang="en-US" altLang="zh-CN" sz="1600" dirty="0">
                <a:solidFill>
                  <a:schemeClr val="tx1">
                    <a:lumMod val="65000"/>
                    <a:lumOff val="35000"/>
                  </a:schemeClr>
                </a:solidFill>
                <a:cs typeface="+mn-ea"/>
                <a:sym typeface="+mn-lt"/>
              </a:rPr>
              <a:t>;</a:t>
            </a:r>
          </a:p>
          <a:p>
            <a:pPr eaLnBrk="1" hangingPunct="1">
              <a:lnSpc>
                <a:spcPct val="100000"/>
              </a:lnSpc>
              <a:buFont typeface="Arial" pitchFamily="34" charset="0"/>
              <a:buNone/>
              <a:defRPr/>
            </a:pPr>
            <a:r>
              <a:rPr lang="zh-CN" altLang="en-US" sz="1600" dirty="0">
                <a:solidFill>
                  <a:schemeClr val="tx1">
                    <a:lumMod val="65000"/>
                    <a:lumOff val="35000"/>
                  </a:schemeClr>
                </a:solidFill>
                <a:cs typeface="+mn-ea"/>
                <a:sym typeface="+mn-lt"/>
              </a:rPr>
              <a:t>　　   </a:t>
            </a:r>
            <a:r>
              <a:rPr lang="en-US" altLang="zh-CN" sz="1600" dirty="0">
                <a:solidFill>
                  <a:schemeClr val="tx1">
                    <a:lumMod val="65000"/>
                    <a:lumOff val="35000"/>
                  </a:schemeClr>
                </a:solidFill>
                <a:cs typeface="+mn-ea"/>
                <a:sym typeface="+mn-lt"/>
              </a:rPr>
              <a:t>(</a:t>
            </a:r>
            <a:r>
              <a:rPr lang="zh-CN" altLang="en-US" sz="1600" dirty="0">
                <a:solidFill>
                  <a:schemeClr val="tx1">
                    <a:lumMod val="65000"/>
                    <a:lumOff val="35000"/>
                  </a:schemeClr>
                </a:solidFill>
                <a:cs typeface="+mn-ea"/>
                <a:sym typeface="+mn-lt"/>
              </a:rPr>
              <a:t>二</a:t>
            </a:r>
            <a:r>
              <a:rPr lang="en-US" altLang="zh-CN" sz="1600" dirty="0">
                <a:solidFill>
                  <a:schemeClr val="tx1">
                    <a:lumMod val="65000"/>
                    <a:lumOff val="35000"/>
                  </a:schemeClr>
                </a:solidFill>
                <a:cs typeface="+mn-ea"/>
                <a:sym typeface="+mn-lt"/>
              </a:rPr>
              <a:t>)</a:t>
            </a:r>
            <a:r>
              <a:rPr lang="zh-CN" altLang="en-US" sz="1600" dirty="0">
                <a:solidFill>
                  <a:schemeClr val="tx1">
                    <a:lumMod val="65000"/>
                    <a:lumOff val="35000"/>
                  </a:schemeClr>
                </a:solidFill>
                <a:cs typeface="+mn-ea"/>
                <a:sym typeface="+mn-lt"/>
              </a:rPr>
              <a:t>以暴力、威胁或者其他手段强迫他人劳动的</a:t>
            </a:r>
            <a:r>
              <a:rPr lang="en-US" altLang="zh-CN" sz="1600" dirty="0">
                <a:solidFill>
                  <a:schemeClr val="tx1">
                    <a:lumMod val="65000"/>
                    <a:lumOff val="35000"/>
                  </a:schemeClr>
                </a:solidFill>
                <a:cs typeface="+mn-ea"/>
                <a:sym typeface="+mn-lt"/>
              </a:rPr>
              <a:t>;</a:t>
            </a:r>
          </a:p>
          <a:p>
            <a:pPr eaLnBrk="1" hangingPunct="1">
              <a:lnSpc>
                <a:spcPct val="100000"/>
              </a:lnSpc>
              <a:buFont typeface="Arial" pitchFamily="34" charset="0"/>
              <a:buNone/>
              <a:defRPr/>
            </a:pPr>
            <a:r>
              <a:rPr lang="zh-CN" altLang="en-US" sz="1600" dirty="0">
                <a:solidFill>
                  <a:schemeClr val="tx1">
                    <a:lumMod val="65000"/>
                    <a:lumOff val="35000"/>
                  </a:schemeClr>
                </a:solidFill>
                <a:cs typeface="+mn-ea"/>
                <a:sym typeface="+mn-lt"/>
              </a:rPr>
              <a:t>　　   </a:t>
            </a:r>
            <a:r>
              <a:rPr lang="en-US" altLang="zh-CN" sz="1600" dirty="0">
                <a:solidFill>
                  <a:schemeClr val="tx1">
                    <a:lumMod val="65000"/>
                    <a:lumOff val="35000"/>
                  </a:schemeClr>
                </a:solidFill>
                <a:cs typeface="+mn-ea"/>
                <a:sym typeface="+mn-lt"/>
              </a:rPr>
              <a:t>(</a:t>
            </a:r>
            <a:r>
              <a:rPr lang="zh-CN" altLang="en-US" sz="1600" dirty="0">
                <a:solidFill>
                  <a:schemeClr val="tx1">
                    <a:lumMod val="65000"/>
                    <a:lumOff val="35000"/>
                  </a:schemeClr>
                </a:solidFill>
                <a:cs typeface="+mn-ea"/>
                <a:sym typeface="+mn-lt"/>
              </a:rPr>
              <a:t>三</a:t>
            </a:r>
            <a:r>
              <a:rPr lang="en-US" altLang="zh-CN" sz="1600" dirty="0">
                <a:solidFill>
                  <a:schemeClr val="tx1">
                    <a:lumMod val="65000"/>
                    <a:lumOff val="35000"/>
                  </a:schemeClr>
                </a:solidFill>
                <a:cs typeface="+mn-ea"/>
                <a:sym typeface="+mn-lt"/>
              </a:rPr>
              <a:t>)</a:t>
            </a:r>
            <a:r>
              <a:rPr lang="zh-CN" altLang="en-US" sz="1600" dirty="0">
                <a:solidFill>
                  <a:schemeClr val="tx1">
                    <a:lumMod val="65000"/>
                    <a:lumOff val="35000"/>
                  </a:schemeClr>
                </a:solidFill>
                <a:cs typeface="+mn-ea"/>
                <a:sym typeface="+mn-lt"/>
              </a:rPr>
              <a:t>非法限制他人人身自由、非法侵入他人住宅或者非法搜查他人身体的。</a:t>
            </a:r>
          </a:p>
          <a:p>
            <a:pPr eaLnBrk="1" hangingPunct="1">
              <a:lnSpc>
                <a:spcPct val="100000"/>
              </a:lnSpc>
              <a:buFont typeface="Arial" pitchFamily="34" charset="0"/>
              <a:buNone/>
              <a:defRPr/>
            </a:pPr>
            <a:r>
              <a:rPr lang="zh-CN" altLang="en-US" sz="1600" dirty="0">
                <a:solidFill>
                  <a:schemeClr val="tx1">
                    <a:lumMod val="65000"/>
                    <a:lumOff val="35000"/>
                  </a:schemeClr>
                </a:solidFill>
                <a:cs typeface="+mn-ea"/>
                <a:sym typeface="+mn-lt"/>
              </a:rPr>
              <a:t>　　第四十一条 胁迫、诱骗或者利用他人乞讨的，处</a:t>
            </a:r>
            <a:r>
              <a:rPr lang="en-US" altLang="zh-CN" sz="1600" dirty="0">
                <a:solidFill>
                  <a:schemeClr val="tx1">
                    <a:lumMod val="65000"/>
                    <a:lumOff val="35000"/>
                  </a:schemeClr>
                </a:solidFill>
                <a:cs typeface="+mn-ea"/>
                <a:sym typeface="+mn-lt"/>
              </a:rPr>
              <a:t>10</a:t>
            </a:r>
            <a:r>
              <a:rPr lang="zh-CN" altLang="en-US" sz="1600" dirty="0">
                <a:solidFill>
                  <a:schemeClr val="tx1">
                    <a:lumMod val="65000"/>
                    <a:lumOff val="35000"/>
                  </a:schemeClr>
                </a:solidFill>
                <a:cs typeface="+mn-ea"/>
                <a:sym typeface="+mn-lt"/>
              </a:rPr>
              <a:t>日以上</a:t>
            </a:r>
            <a:r>
              <a:rPr lang="en-US" altLang="zh-CN" sz="1600" dirty="0">
                <a:solidFill>
                  <a:schemeClr val="tx1">
                    <a:lumMod val="65000"/>
                    <a:lumOff val="35000"/>
                  </a:schemeClr>
                </a:solidFill>
                <a:cs typeface="+mn-ea"/>
                <a:sym typeface="+mn-lt"/>
              </a:rPr>
              <a:t>15</a:t>
            </a:r>
            <a:r>
              <a:rPr lang="zh-CN" altLang="en-US" sz="1600" dirty="0">
                <a:solidFill>
                  <a:schemeClr val="tx1">
                    <a:lumMod val="65000"/>
                    <a:lumOff val="35000"/>
                  </a:schemeClr>
                </a:solidFill>
                <a:cs typeface="+mn-ea"/>
                <a:sym typeface="+mn-lt"/>
              </a:rPr>
              <a:t>日以下拘留，可以并处</a:t>
            </a:r>
            <a:r>
              <a:rPr lang="en-US" altLang="zh-CN" sz="1600" dirty="0">
                <a:solidFill>
                  <a:schemeClr val="tx1">
                    <a:lumMod val="65000"/>
                    <a:lumOff val="35000"/>
                  </a:schemeClr>
                </a:solidFill>
                <a:cs typeface="+mn-ea"/>
                <a:sym typeface="+mn-lt"/>
              </a:rPr>
              <a:t>1000</a:t>
            </a:r>
            <a:r>
              <a:rPr lang="zh-CN" altLang="en-US" sz="1600" dirty="0">
                <a:solidFill>
                  <a:schemeClr val="tx1">
                    <a:lumMod val="65000"/>
                    <a:lumOff val="35000"/>
                  </a:schemeClr>
                </a:solidFill>
                <a:cs typeface="+mn-ea"/>
                <a:sym typeface="+mn-lt"/>
              </a:rPr>
              <a:t>元以下罚款。</a:t>
            </a:r>
          </a:p>
          <a:p>
            <a:pPr eaLnBrk="1" hangingPunct="1">
              <a:lnSpc>
                <a:spcPct val="100000"/>
              </a:lnSpc>
              <a:buFont typeface="Arial" pitchFamily="34" charset="0"/>
              <a:buNone/>
              <a:defRPr/>
            </a:pPr>
            <a:r>
              <a:rPr lang="zh-CN" altLang="en-US" sz="1600" dirty="0">
                <a:solidFill>
                  <a:schemeClr val="tx1">
                    <a:lumMod val="65000"/>
                    <a:lumOff val="35000"/>
                  </a:schemeClr>
                </a:solidFill>
                <a:cs typeface="+mn-ea"/>
                <a:sym typeface="+mn-lt"/>
              </a:rPr>
              <a:t>　　反复纠缠、强行讨要或者以其他滋扰他人的方式乞讨的，处</a:t>
            </a:r>
            <a:r>
              <a:rPr lang="en-US" altLang="zh-CN" sz="1600" dirty="0">
                <a:solidFill>
                  <a:schemeClr val="tx1">
                    <a:lumMod val="65000"/>
                    <a:lumOff val="35000"/>
                  </a:schemeClr>
                </a:solidFill>
                <a:cs typeface="+mn-ea"/>
                <a:sym typeface="+mn-lt"/>
              </a:rPr>
              <a:t>5</a:t>
            </a:r>
            <a:r>
              <a:rPr lang="zh-CN" altLang="en-US" sz="1600" dirty="0">
                <a:solidFill>
                  <a:schemeClr val="tx1">
                    <a:lumMod val="65000"/>
                    <a:lumOff val="35000"/>
                  </a:schemeClr>
                </a:solidFill>
                <a:cs typeface="+mn-ea"/>
                <a:sym typeface="+mn-lt"/>
              </a:rPr>
              <a:t>日以下拘留或者警告。</a:t>
            </a:r>
          </a:p>
          <a:p>
            <a:pPr eaLnBrk="1" hangingPunct="1">
              <a:lnSpc>
                <a:spcPct val="100000"/>
              </a:lnSpc>
              <a:defRPr/>
            </a:pPr>
            <a:endParaRPr lang="zh-CN" altLang="en-US" sz="1800" dirty="0">
              <a:solidFill>
                <a:schemeClr val="tx1">
                  <a:lumMod val="65000"/>
                  <a:lumOff val="35000"/>
                </a:schemeClr>
              </a:solidFill>
              <a:cs typeface="+mn-ea"/>
              <a:sym typeface="+mn-lt"/>
            </a:endParaRPr>
          </a:p>
        </p:txBody>
      </p:sp>
      <p:sp>
        <p:nvSpPr>
          <p:cNvPr id="3" name="矩形 2"/>
          <p:cNvSpPr>
            <a:spLocks noChangeArrowheads="1"/>
          </p:cNvSpPr>
          <p:nvPr/>
        </p:nvSpPr>
        <p:spPr bwMode="auto">
          <a:xfrm>
            <a:off x="1919536" y="800722"/>
            <a:ext cx="5112568" cy="523220"/>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defRPr/>
            </a:pPr>
            <a:r>
              <a:rPr lang="zh-CN" altLang="en-US" b="1" dirty="0">
                <a:gradFill>
                  <a:gsLst>
                    <a:gs pos="0">
                      <a:srgbClr val="E123A6"/>
                    </a:gs>
                    <a:gs pos="100000">
                      <a:srgbClr val="4111C0"/>
                    </a:gs>
                    <a:gs pos="32000">
                      <a:srgbClr val="15BBF6"/>
                    </a:gs>
                    <a:gs pos="60000">
                      <a:srgbClr val="3F64C8"/>
                    </a:gs>
                  </a:gsLst>
                  <a:path path="circle">
                    <a:fillToRect l="100000" t="100000"/>
                  </a:path>
                </a:gradFill>
                <a:latin typeface="+mn-lt"/>
                <a:cs typeface="+mn-ea"/>
                <a:sym typeface="+mn-lt"/>
              </a:rPr>
              <a:t>五、校园欺凌需要承担的后果</a:t>
            </a:r>
          </a:p>
        </p:txBody>
      </p:sp>
      <p:pic>
        <p:nvPicPr>
          <p:cNvPr id="4" name="图片 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23888" y="479425"/>
            <a:ext cx="1412875"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8000">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20482">
                                            <p:txEl>
                                              <p:pRg st="0" end="0"/>
                                            </p:txEl>
                                          </p:spTgt>
                                        </p:tgtEl>
                                        <p:attrNameLst>
                                          <p:attrName>style.visibility</p:attrName>
                                        </p:attrNameLst>
                                      </p:cBhvr>
                                      <p:to>
                                        <p:strVal val="visible"/>
                                      </p:to>
                                    </p:set>
                                    <p:animEffect transition="in" filter="fade">
                                      <p:cBhvr>
                                        <p:cTn id="15" dur="1000"/>
                                        <p:tgtEl>
                                          <p:spTgt spid="20482">
                                            <p:txEl>
                                              <p:pRg st="0" end="0"/>
                                            </p:txEl>
                                          </p:spTgt>
                                        </p:tgtEl>
                                      </p:cBhvr>
                                    </p:animEffect>
                                    <p:anim calcmode="lin" valueType="num">
                                      <p:cBhvr>
                                        <p:cTn id="16" dur="1000" fill="hold"/>
                                        <p:tgtEl>
                                          <p:spTgt spid="20482">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2048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20482">
                                            <p:txEl>
                                              <p:pRg st="1" end="1"/>
                                            </p:txEl>
                                          </p:spTgt>
                                        </p:tgtEl>
                                        <p:attrNameLst>
                                          <p:attrName>style.visibility</p:attrName>
                                        </p:attrNameLst>
                                      </p:cBhvr>
                                      <p:to>
                                        <p:strVal val="visible"/>
                                      </p:to>
                                    </p:set>
                                    <p:animEffect transition="in" filter="fade">
                                      <p:cBhvr>
                                        <p:cTn id="22" dur="1000"/>
                                        <p:tgtEl>
                                          <p:spTgt spid="20482">
                                            <p:txEl>
                                              <p:pRg st="1" end="1"/>
                                            </p:txEl>
                                          </p:spTgt>
                                        </p:tgtEl>
                                      </p:cBhvr>
                                    </p:animEffect>
                                    <p:anim calcmode="lin" valueType="num">
                                      <p:cBhvr>
                                        <p:cTn id="23" dur="1000" fill="hold"/>
                                        <p:tgtEl>
                                          <p:spTgt spid="20482">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2048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20482">
                                            <p:txEl>
                                              <p:pRg st="2" end="2"/>
                                            </p:txEl>
                                          </p:spTgt>
                                        </p:tgtEl>
                                        <p:attrNameLst>
                                          <p:attrName>style.visibility</p:attrName>
                                        </p:attrNameLst>
                                      </p:cBhvr>
                                      <p:to>
                                        <p:strVal val="visible"/>
                                      </p:to>
                                    </p:set>
                                    <p:animEffect transition="in" filter="fade">
                                      <p:cBhvr>
                                        <p:cTn id="29" dur="1000"/>
                                        <p:tgtEl>
                                          <p:spTgt spid="20482">
                                            <p:txEl>
                                              <p:pRg st="2" end="2"/>
                                            </p:txEl>
                                          </p:spTgt>
                                        </p:tgtEl>
                                      </p:cBhvr>
                                    </p:animEffect>
                                    <p:anim calcmode="lin" valueType="num">
                                      <p:cBhvr>
                                        <p:cTn id="30" dur="1000" fill="hold"/>
                                        <p:tgtEl>
                                          <p:spTgt spid="20482">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2048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20482">
                                            <p:txEl>
                                              <p:pRg st="3" end="3"/>
                                            </p:txEl>
                                          </p:spTgt>
                                        </p:tgtEl>
                                        <p:attrNameLst>
                                          <p:attrName>style.visibility</p:attrName>
                                        </p:attrNameLst>
                                      </p:cBhvr>
                                      <p:to>
                                        <p:strVal val="visible"/>
                                      </p:to>
                                    </p:set>
                                    <p:animEffect transition="in" filter="fade">
                                      <p:cBhvr>
                                        <p:cTn id="36" dur="1000"/>
                                        <p:tgtEl>
                                          <p:spTgt spid="20482">
                                            <p:txEl>
                                              <p:pRg st="3" end="3"/>
                                            </p:txEl>
                                          </p:spTgt>
                                        </p:tgtEl>
                                      </p:cBhvr>
                                    </p:animEffect>
                                    <p:anim calcmode="lin" valueType="num">
                                      <p:cBhvr>
                                        <p:cTn id="37" dur="1000" fill="hold"/>
                                        <p:tgtEl>
                                          <p:spTgt spid="20482">
                                            <p:txEl>
                                              <p:pRg st="3" end="3"/>
                                            </p:txEl>
                                          </p:spTgt>
                                        </p:tgtEl>
                                        <p:attrNameLst>
                                          <p:attrName>ppt_x</p:attrName>
                                        </p:attrNameLst>
                                      </p:cBhvr>
                                      <p:tavLst>
                                        <p:tav tm="0">
                                          <p:val>
                                            <p:strVal val="#ppt_x"/>
                                          </p:val>
                                        </p:tav>
                                        <p:tav tm="100000">
                                          <p:val>
                                            <p:strVal val="#ppt_x"/>
                                          </p:val>
                                        </p:tav>
                                      </p:tavLst>
                                    </p:anim>
                                    <p:anim calcmode="lin" valueType="num">
                                      <p:cBhvr>
                                        <p:cTn id="38" dur="1000" fill="hold"/>
                                        <p:tgtEl>
                                          <p:spTgt spid="2048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20482">
                                            <p:txEl>
                                              <p:pRg st="4" end="4"/>
                                            </p:txEl>
                                          </p:spTgt>
                                        </p:tgtEl>
                                        <p:attrNameLst>
                                          <p:attrName>style.visibility</p:attrName>
                                        </p:attrNameLst>
                                      </p:cBhvr>
                                      <p:to>
                                        <p:strVal val="visible"/>
                                      </p:to>
                                    </p:set>
                                    <p:animEffect transition="in" filter="fade">
                                      <p:cBhvr>
                                        <p:cTn id="43" dur="1000"/>
                                        <p:tgtEl>
                                          <p:spTgt spid="20482">
                                            <p:txEl>
                                              <p:pRg st="4" end="4"/>
                                            </p:txEl>
                                          </p:spTgt>
                                        </p:tgtEl>
                                      </p:cBhvr>
                                    </p:animEffect>
                                    <p:anim calcmode="lin" valueType="num">
                                      <p:cBhvr>
                                        <p:cTn id="44" dur="1000" fill="hold"/>
                                        <p:tgtEl>
                                          <p:spTgt spid="20482">
                                            <p:txEl>
                                              <p:pRg st="4" end="4"/>
                                            </p:txEl>
                                          </p:spTgt>
                                        </p:tgtEl>
                                        <p:attrNameLst>
                                          <p:attrName>ppt_x</p:attrName>
                                        </p:attrNameLst>
                                      </p:cBhvr>
                                      <p:tavLst>
                                        <p:tav tm="0">
                                          <p:val>
                                            <p:strVal val="#ppt_x"/>
                                          </p:val>
                                        </p:tav>
                                        <p:tav tm="100000">
                                          <p:val>
                                            <p:strVal val="#ppt_x"/>
                                          </p:val>
                                        </p:tav>
                                      </p:tavLst>
                                    </p:anim>
                                    <p:anim calcmode="lin" valueType="num">
                                      <p:cBhvr>
                                        <p:cTn id="45" dur="1000" fill="hold"/>
                                        <p:tgtEl>
                                          <p:spTgt spid="2048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6" fill="hold" nodeType="clickPar">
                      <p:stCondLst>
                        <p:cond delay="indefinite"/>
                      </p:stCondLst>
                      <p:childTnLst>
                        <p:par>
                          <p:cTn id="47" fill="hold" nodeType="withGroup">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20482">
                                            <p:txEl>
                                              <p:pRg st="5" end="5"/>
                                            </p:txEl>
                                          </p:spTgt>
                                        </p:tgtEl>
                                        <p:attrNameLst>
                                          <p:attrName>style.visibility</p:attrName>
                                        </p:attrNameLst>
                                      </p:cBhvr>
                                      <p:to>
                                        <p:strVal val="visible"/>
                                      </p:to>
                                    </p:set>
                                    <p:animEffect transition="in" filter="fade">
                                      <p:cBhvr>
                                        <p:cTn id="50" dur="1000"/>
                                        <p:tgtEl>
                                          <p:spTgt spid="20482">
                                            <p:txEl>
                                              <p:pRg st="5" end="5"/>
                                            </p:txEl>
                                          </p:spTgt>
                                        </p:tgtEl>
                                      </p:cBhvr>
                                    </p:animEffect>
                                    <p:anim calcmode="lin" valueType="num">
                                      <p:cBhvr>
                                        <p:cTn id="51" dur="1000" fill="hold"/>
                                        <p:tgtEl>
                                          <p:spTgt spid="20482">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2048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3" fill="hold" nodeType="clickPar">
                      <p:stCondLst>
                        <p:cond delay="indefinite"/>
                      </p:stCondLst>
                      <p:childTnLst>
                        <p:par>
                          <p:cTn id="54" fill="hold" nodeType="withGroup">
                            <p:stCondLst>
                              <p:cond delay="0"/>
                            </p:stCondLst>
                            <p:childTnLst>
                              <p:par>
                                <p:cTn id="55" presetID="42" presetClass="entr" presetSubtype="0" fill="hold" grpId="0" nodeType="clickEffect">
                                  <p:stCondLst>
                                    <p:cond delay="0"/>
                                  </p:stCondLst>
                                  <p:childTnLst>
                                    <p:set>
                                      <p:cBhvr>
                                        <p:cTn id="56" dur="1" fill="hold">
                                          <p:stCondLst>
                                            <p:cond delay="0"/>
                                          </p:stCondLst>
                                        </p:cTn>
                                        <p:tgtEl>
                                          <p:spTgt spid="20482">
                                            <p:txEl>
                                              <p:pRg st="6" end="6"/>
                                            </p:txEl>
                                          </p:spTgt>
                                        </p:tgtEl>
                                        <p:attrNameLst>
                                          <p:attrName>style.visibility</p:attrName>
                                        </p:attrNameLst>
                                      </p:cBhvr>
                                      <p:to>
                                        <p:strVal val="visible"/>
                                      </p:to>
                                    </p:set>
                                    <p:animEffect transition="in" filter="fade">
                                      <p:cBhvr>
                                        <p:cTn id="57" dur="1000"/>
                                        <p:tgtEl>
                                          <p:spTgt spid="20482">
                                            <p:txEl>
                                              <p:pRg st="6" end="6"/>
                                            </p:txEl>
                                          </p:spTgt>
                                        </p:tgtEl>
                                      </p:cBhvr>
                                    </p:animEffect>
                                    <p:anim calcmode="lin" valueType="num">
                                      <p:cBhvr>
                                        <p:cTn id="58" dur="1000" fill="hold"/>
                                        <p:tgtEl>
                                          <p:spTgt spid="20482">
                                            <p:txEl>
                                              <p:pRg st="6" end="6"/>
                                            </p:txEl>
                                          </p:spTgt>
                                        </p:tgtEl>
                                        <p:attrNameLst>
                                          <p:attrName>ppt_x</p:attrName>
                                        </p:attrNameLst>
                                      </p:cBhvr>
                                      <p:tavLst>
                                        <p:tav tm="0">
                                          <p:val>
                                            <p:strVal val="#ppt_x"/>
                                          </p:val>
                                        </p:tav>
                                        <p:tav tm="100000">
                                          <p:val>
                                            <p:strVal val="#ppt_x"/>
                                          </p:val>
                                        </p:tav>
                                      </p:tavLst>
                                    </p:anim>
                                    <p:anim calcmode="lin" valueType="num">
                                      <p:cBhvr>
                                        <p:cTn id="59" dur="1000" fill="hold"/>
                                        <p:tgtEl>
                                          <p:spTgt spid="2048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60" fill="hold" nodeType="clickPar">
                      <p:stCondLst>
                        <p:cond delay="indefinite"/>
                      </p:stCondLst>
                      <p:childTnLst>
                        <p:par>
                          <p:cTn id="61" fill="hold" nodeType="withGroup">
                            <p:stCondLst>
                              <p:cond delay="0"/>
                            </p:stCondLst>
                            <p:childTnLst>
                              <p:par>
                                <p:cTn id="62" presetID="42" presetClass="entr" presetSubtype="0" fill="hold" grpId="0" nodeType="clickEffect">
                                  <p:stCondLst>
                                    <p:cond delay="0"/>
                                  </p:stCondLst>
                                  <p:childTnLst>
                                    <p:set>
                                      <p:cBhvr>
                                        <p:cTn id="63" dur="1" fill="hold">
                                          <p:stCondLst>
                                            <p:cond delay="0"/>
                                          </p:stCondLst>
                                        </p:cTn>
                                        <p:tgtEl>
                                          <p:spTgt spid="20482">
                                            <p:txEl>
                                              <p:pRg st="7" end="7"/>
                                            </p:txEl>
                                          </p:spTgt>
                                        </p:tgtEl>
                                        <p:attrNameLst>
                                          <p:attrName>style.visibility</p:attrName>
                                        </p:attrNameLst>
                                      </p:cBhvr>
                                      <p:to>
                                        <p:strVal val="visible"/>
                                      </p:to>
                                    </p:set>
                                    <p:animEffect transition="in" filter="fade">
                                      <p:cBhvr>
                                        <p:cTn id="64" dur="1000"/>
                                        <p:tgtEl>
                                          <p:spTgt spid="20482">
                                            <p:txEl>
                                              <p:pRg st="7" end="7"/>
                                            </p:txEl>
                                          </p:spTgt>
                                        </p:tgtEl>
                                      </p:cBhvr>
                                    </p:animEffect>
                                    <p:anim calcmode="lin" valueType="num">
                                      <p:cBhvr>
                                        <p:cTn id="65" dur="1000" fill="hold"/>
                                        <p:tgtEl>
                                          <p:spTgt spid="20482">
                                            <p:txEl>
                                              <p:pRg st="7" end="7"/>
                                            </p:txEl>
                                          </p:spTgt>
                                        </p:tgtEl>
                                        <p:attrNameLst>
                                          <p:attrName>ppt_x</p:attrName>
                                        </p:attrNameLst>
                                      </p:cBhvr>
                                      <p:tavLst>
                                        <p:tav tm="0">
                                          <p:val>
                                            <p:strVal val="#ppt_x"/>
                                          </p:val>
                                        </p:tav>
                                        <p:tav tm="100000">
                                          <p:val>
                                            <p:strVal val="#ppt_x"/>
                                          </p:val>
                                        </p:tav>
                                      </p:tavLst>
                                    </p:anim>
                                    <p:anim calcmode="lin" valueType="num">
                                      <p:cBhvr>
                                        <p:cTn id="66" dur="1000" fill="hold"/>
                                        <p:tgtEl>
                                          <p:spTgt spid="20482">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内容占位符 2"/>
          <p:cNvSpPr>
            <a:spLocks noGrp="1" noChangeArrowheads="1"/>
          </p:cNvSpPr>
          <p:nvPr>
            <p:ph idx="1"/>
          </p:nvPr>
        </p:nvSpPr>
        <p:spPr>
          <a:xfrm>
            <a:off x="1703388" y="1857375"/>
            <a:ext cx="9145587" cy="2879725"/>
          </a:xfrm>
        </p:spPr>
        <p:txBody>
          <a:bodyPr rtlCol="0">
            <a:normAutofit/>
          </a:bodyPr>
          <a:lstStyle/>
          <a:p>
            <a:pPr eaLnBrk="1" fontAlgn="auto" hangingPunct="1">
              <a:spcAft>
                <a:spcPts val="0"/>
              </a:spcAft>
              <a:buFont typeface="Arial" pitchFamily="34" charset="0"/>
              <a:buNone/>
              <a:defRPr/>
            </a:pPr>
            <a:r>
              <a:rPr lang="zh-CN" altLang="en-US" sz="1600" dirty="0">
                <a:solidFill>
                  <a:schemeClr val="tx1">
                    <a:lumMod val="65000"/>
                    <a:lumOff val="35000"/>
                  </a:schemeClr>
                </a:solidFill>
                <a:cs typeface="+mn-ea"/>
                <a:sym typeface="+mn-lt"/>
              </a:rPr>
              <a:t>　　第四十三条 殴打他人的，或者故意伤害他人身体的，处</a:t>
            </a:r>
            <a:r>
              <a:rPr lang="en-US" altLang="zh-CN" sz="1600" dirty="0">
                <a:solidFill>
                  <a:schemeClr val="tx1">
                    <a:lumMod val="65000"/>
                    <a:lumOff val="35000"/>
                  </a:schemeClr>
                </a:solidFill>
                <a:cs typeface="+mn-ea"/>
                <a:sym typeface="+mn-lt"/>
              </a:rPr>
              <a:t>5</a:t>
            </a:r>
            <a:r>
              <a:rPr lang="zh-CN" altLang="en-US" sz="1600" dirty="0">
                <a:solidFill>
                  <a:schemeClr val="tx1">
                    <a:lumMod val="65000"/>
                    <a:lumOff val="35000"/>
                  </a:schemeClr>
                </a:solidFill>
                <a:cs typeface="+mn-ea"/>
                <a:sym typeface="+mn-lt"/>
              </a:rPr>
              <a:t>日以上</a:t>
            </a:r>
            <a:r>
              <a:rPr lang="en-US" altLang="zh-CN" sz="1600" dirty="0">
                <a:solidFill>
                  <a:schemeClr val="tx1">
                    <a:lumMod val="65000"/>
                    <a:lumOff val="35000"/>
                  </a:schemeClr>
                </a:solidFill>
                <a:cs typeface="+mn-ea"/>
                <a:sym typeface="+mn-lt"/>
              </a:rPr>
              <a:t>10</a:t>
            </a:r>
            <a:r>
              <a:rPr lang="zh-CN" altLang="en-US" sz="1600" dirty="0">
                <a:solidFill>
                  <a:schemeClr val="tx1">
                    <a:lumMod val="65000"/>
                    <a:lumOff val="35000"/>
                  </a:schemeClr>
                </a:solidFill>
                <a:cs typeface="+mn-ea"/>
                <a:sym typeface="+mn-lt"/>
              </a:rPr>
              <a:t>日以下拘留，并处</a:t>
            </a:r>
            <a:r>
              <a:rPr lang="en-US" altLang="zh-CN" sz="1600" dirty="0">
                <a:solidFill>
                  <a:schemeClr val="tx1">
                    <a:lumMod val="65000"/>
                    <a:lumOff val="35000"/>
                  </a:schemeClr>
                </a:solidFill>
                <a:cs typeface="+mn-ea"/>
                <a:sym typeface="+mn-lt"/>
              </a:rPr>
              <a:t>200</a:t>
            </a:r>
            <a:r>
              <a:rPr lang="zh-CN" altLang="en-US" sz="1600" dirty="0">
                <a:solidFill>
                  <a:schemeClr val="tx1">
                    <a:lumMod val="65000"/>
                    <a:lumOff val="35000"/>
                  </a:schemeClr>
                </a:solidFill>
                <a:cs typeface="+mn-ea"/>
                <a:sym typeface="+mn-lt"/>
              </a:rPr>
              <a:t>元以上 </a:t>
            </a:r>
            <a:endParaRPr lang="en-US" altLang="zh-CN" sz="1600" dirty="0">
              <a:solidFill>
                <a:schemeClr val="tx1">
                  <a:lumMod val="65000"/>
                  <a:lumOff val="35000"/>
                </a:schemeClr>
              </a:solidFill>
              <a:cs typeface="+mn-ea"/>
              <a:sym typeface="+mn-lt"/>
            </a:endParaRPr>
          </a:p>
          <a:p>
            <a:pPr eaLnBrk="1" fontAlgn="auto" hangingPunct="1">
              <a:spcAft>
                <a:spcPts val="0"/>
              </a:spcAft>
              <a:buFont typeface="Arial" pitchFamily="34" charset="0"/>
              <a:buNone/>
              <a:defRPr/>
            </a:pPr>
            <a:r>
              <a:rPr lang="en-US" altLang="zh-CN" sz="1600" dirty="0">
                <a:solidFill>
                  <a:schemeClr val="tx1">
                    <a:lumMod val="65000"/>
                    <a:lumOff val="35000"/>
                  </a:schemeClr>
                </a:solidFill>
                <a:cs typeface="+mn-ea"/>
                <a:sym typeface="+mn-lt"/>
              </a:rPr>
              <a:t>         500</a:t>
            </a:r>
            <a:r>
              <a:rPr lang="zh-CN" altLang="en-US" sz="1600" dirty="0">
                <a:solidFill>
                  <a:schemeClr val="tx1">
                    <a:lumMod val="65000"/>
                    <a:lumOff val="35000"/>
                  </a:schemeClr>
                </a:solidFill>
                <a:cs typeface="+mn-ea"/>
                <a:sym typeface="+mn-lt"/>
              </a:rPr>
              <a:t>元以下罚款</a:t>
            </a:r>
            <a:r>
              <a:rPr lang="en-US" altLang="zh-CN" sz="1600" dirty="0">
                <a:solidFill>
                  <a:schemeClr val="tx1">
                    <a:lumMod val="65000"/>
                    <a:lumOff val="35000"/>
                  </a:schemeClr>
                </a:solidFill>
                <a:cs typeface="+mn-ea"/>
                <a:sym typeface="+mn-lt"/>
              </a:rPr>
              <a:t>;</a:t>
            </a:r>
            <a:r>
              <a:rPr lang="zh-CN" altLang="en-US" sz="1600" dirty="0">
                <a:solidFill>
                  <a:schemeClr val="tx1">
                    <a:lumMod val="65000"/>
                    <a:lumOff val="35000"/>
                  </a:schemeClr>
                </a:solidFill>
                <a:cs typeface="+mn-ea"/>
                <a:sym typeface="+mn-lt"/>
              </a:rPr>
              <a:t>情节较轻的，处</a:t>
            </a:r>
            <a:r>
              <a:rPr lang="en-US" altLang="zh-CN" sz="1600" dirty="0">
                <a:solidFill>
                  <a:schemeClr val="tx1">
                    <a:lumMod val="65000"/>
                    <a:lumOff val="35000"/>
                  </a:schemeClr>
                </a:solidFill>
                <a:cs typeface="+mn-ea"/>
                <a:sym typeface="+mn-lt"/>
              </a:rPr>
              <a:t>5</a:t>
            </a:r>
            <a:r>
              <a:rPr lang="zh-CN" altLang="en-US" sz="1600" dirty="0">
                <a:solidFill>
                  <a:schemeClr val="tx1">
                    <a:lumMod val="65000"/>
                    <a:lumOff val="35000"/>
                  </a:schemeClr>
                </a:solidFill>
                <a:cs typeface="+mn-ea"/>
                <a:sym typeface="+mn-lt"/>
              </a:rPr>
              <a:t>日以下拘留或者</a:t>
            </a:r>
            <a:r>
              <a:rPr lang="en-US" altLang="zh-CN" sz="1600" dirty="0">
                <a:solidFill>
                  <a:schemeClr val="tx1">
                    <a:lumMod val="65000"/>
                    <a:lumOff val="35000"/>
                  </a:schemeClr>
                </a:solidFill>
                <a:cs typeface="+mn-ea"/>
                <a:sym typeface="+mn-lt"/>
              </a:rPr>
              <a:t>500</a:t>
            </a:r>
            <a:r>
              <a:rPr lang="zh-CN" altLang="en-US" sz="1600" dirty="0">
                <a:solidFill>
                  <a:schemeClr val="tx1">
                    <a:lumMod val="65000"/>
                    <a:lumOff val="35000"/>
                  </a:schemeClr>
                </a:solidFill>
                <a:cs typeface="+mn-ea"/>
                <a:sym typeface="+mn-lt"/>
              </a:rPr>
              <a:t>元以下罚款。</a:t>
            </a:r>
          </a:p>
          <a:p>
            <a:pPr eaLnBrk="1" fontAlgn="auto" hangingPunct="1">
              <a:spcAft>
                <a:spcPts val="0"/>
              </a:spcAft>
              <a:buFont typeface="Arial" pitchFamily="34" charset="0"/>
              <a:buNone/>
              <a:defRPr/>
            </a:pPr>
            <a:r>
              <a:rPr lang="zh-CN" altLang="en-US" sz="1600" dirty="0">
                <a:solidFill>
                  <a:schemeClr val="tx1">
                    <a:lumMod val="65000"/>
                    <a:lumOff val="35000"/>
                  </a:schemeClr>
                </a:solidFill>
                <a:cs typeface="+mn-ea"/>
                <a:sym typeface="+mn-lt"/>
              </a:rPr>
              <a:t>　　有下列情形之一的，处</a:t>
            </a:r>
            <a:r>
              <a:rPr lang="en-US" altLang="zh-CN" sz="1600" dirty="0">
                <a:solidFill>
                  <a:schemeClr val="tx1">
                    <a:lumMod val="65000"/>
                    <a:lumOff val="35000"/>
                  </a:schemeClr>
                </a:solidFill>
                <a:cs typeface="+mn-ea"/>
                <a:sym typeface="+mn-lt"/>
              </a:rPr>
              <a:t>10</a:t>
            </a:r>
            <a:r>
              <a:rPr lang="zh-CN" altLang="en-US" sz="1600" dirty="0">
                <a:solidFill>
                  <a:schemeClr val="tx1">
                    <a:lumMod val="65000"/>
                    <a:lumOff val="35000"/>
                  </a:schemeClr>
                </a:solidFill>
                <a:cs typeface="+mn-ea"/>
                <a:sym typeface="+mn-lt"/>
              </a:rPr>
              <a:t>日以上</a:t>
            </a:r>
            <a:r>
              <a:rPr lang="en-US" altLang="zh-CN" sz="1600" dirty="0">
                <a:solidFill>
                  <a:schemeClr val="tx1">
                    <a:lumMod val="65000"/>
                    <a:lumOff val="35000"/>
                  </a:schemeClr>
                </a:solidFill>
                <a:cs typeface="+mn-ea"/>
                <a:sym typeface="+mn-lt"/>
              </a:rPr>
              <a:t>15</a:t>
            </a:r>
            <a:r>
              <a:rPr lang="zh-CN" altLang="en-US" sz="1600" dirty="0">
                <a:solidFill>
                  <a:schemeClr val="tx1">
                    <a:lumMod val="65000"/>
                    <a:lumOff val="35000"/>
                  </a:schemeClr>
                </a:solidFill>
                <a:cs typeface="+mn-ea"/>
                <a:sym typeface="+mn-lt"/>
              </a:rPr>
              <a:t>日以下拘留，并处</a:t>
            </a:r>
            <a:r>
              <a:rPr lang="en-US" altLang="zh-CN" sz="1600" dirty="0">
                <a:solidFill>
                  <a:schemeClr val="tx1">
                    <a:lumMod val="65000"/>
                    <a:lumOff val="35000"/>
                  </a:schemeClr>
                </a:solidFill>
                <a:cs typeface="+mn-ea"/>
                <a:sym typeface="+mn-lt"/>
              </a:rPr>
              <a:t>500</a:t>
            </a:r>
            <a:r>
              <a:rPr lang="zh-CN" altLang="en-US" sz="1600" dirty="0">
                <a:solidFill>
                  <a:schemeClr val="tx1">
                    <a:lumMod val="65000"/>
                    <a:lumOff val="35000"/>
                  </a:schemeClr>
                </a:solidFill>
                <a:cs typeface="+mn-ea"/>
                <a:sym typeface="+mn-lt"/>
              </a:rPr>
              <a:t>元以上</a:t>
            </a:r>
            <a:r>
              <a:rPr lang="en-US" altLang="zh-CN" sz="1600" dirty="0">
                <a:solidFill>
                  <a:schemeClr val="tx1">
                    <a:lumMod val="65000"/>
                    <a:lumOff val="35000"/>
                  </a:schemeClr>
                </a:solidFill>
                <a:cs typeface="+mn-ea"/>
                <a:sym typeface="+mn-lt"/>
              </a:rPr>
              <a:t>1000</a:t>
            </a:r>
            <a:r>
              <a:rPr lang="zh-CN" altLang="en-US" sz="1600" dirty="0">
                <a:solidFill>
                  <a:schemeClr val="tx1">
                    <a:lumMod val="65000"/>
                    <a:lumOff val="35000"/>
                  </a:schemeClr>
                </a:solidFill>
                <a:cs typeface="+mn-ea"/>
                <a:sym typeface="+mn-lt"/>
              </a:rPr>
              <a:t>元以下罚款：</a:t>
            </a:r>
          </a:p>
          <a:p>
            <a:pPr eaLnBrk="1" fontAlgn="auto" hangingPunct="1">
              <a:spcAft>
                <a:spcPts val="0"/>
              </a:spcAft>
              <a:buFont typeface="Arial" pitchFamily="34" charset="0"/>
              <a:buNone/>
              <a:defRPr/>
            </a:pPr>
            <a:r>
              <a:rPr lang="zh-CN" altLang="en-US" sz="1600" dirty="0">
                <a:solidFill>
                  <a:schemeClr val="tx1">
                    <a:lumMod val="65000"/>
                    <a:lumOff val="35000"/>
                  </a:schemeClr>
                </a:solidFill>
                <a:cs typeface="+mn-ea"/>
                <a:sym typeface="+mn-lt"/>
              </a:rPr>
              <a:t>　　</a:t>
            </a:r>
            <a:r>
              <a:rPr lang="en-US" altLang="zh-CN" sz="1600" dirty="0">
                <a:solidFill>
                  <a:schemeClr val="tx1">
                    <a:lumMod val="65000"/>
                    <a:lumOff val="35000"/>
                  </a:schemeClr>
                </a:solidFill>
                <a:cs typeface="+mn-ea"/>
                <a:sym typeface="+mn-lt"/>
              </a:rPr>
              <a:t>(</a:t>
            </a:r>
            <a:r>
              <a:rPr lang="zh-CN" altLang="en-US" sz="1600" dirty="0">
                <a:solidFill>
                  <a:schemeClr val="tx1">
                    <a:lumMod val="65000"/>
                    <a:lumOff val="35000"/>
                  </a:schemeClr>
                </a:solidFill>
                <a:cs typeface="+mn-ea"/>
                <a:sym typeface="+mn-lt"/>
              </a:rPr>
              <a:t>一</a:t>
            </a:r>
            <a:r>
              <a:rPr lang="en-US" altLang="zh-CN" sz="1600" dirty="0">
                <a:solidFill>
                  <a:schemeClr val="tx1">
                    <a:lumMod val="65000"/>
                    <a:lumOff val="35000"/>
                  </a:schemeClr>
                </a:solidFill>
                <a:cs typeface="+mn-ea"/>
                <a:sym typeface="+mn-lt"/>
              </a:rPr>
              <a:t>)</a:t>
            </a:r>
            <a:r>
              <a:rPr lang="zh-CN" altLang="en-US" sz="1600" dirty="0">
                <a:solidFill>
                  <a:schemeClr val="tx1">
                    <a:lumMod val="65000"/>
                    <a:lumOff val="35000"/>
                  </a:schemeClr>
                </a:solidFill>
                <a:cs typeface="+mn-ea"/>
                <a:sym typeface="+mn-lt"/>
              </a:rPr>
              <a:t>结伙殴打、伤害他人的</a:t>
            </a:r>
            <a:r>
              <a:rPr lang="en-US" altLang="zh-CN" sz="1600" dirty="0">
                <a:solidFill>
                  <a:schemeClr val="tx1">
                    <a:lumMod val="65000"/>
                    <a:lumOff val="35000"/>
                  </a:schemeClr>
                </a:solidFill>
                <a:cs typeface="+mn-ea"/>
                <a:sym typeface="+mn-lt"/>
              </a:rPr>
              <a:t>;</a:t>
            </a:r>
          </a:p>
          <a:p>
            <a:pPr eaLnBrk="1" fontAlgn="auto" hangingPunct="1">
              <a:spcAft>
                <a:spcPts val="0"/>
              </a:spcAft>
              <a:buFont typeface="Arial" pitchFamily="34" charset="0"/>
              <a:buNone/>
              <a:defRPr/>
            </a:pPr>
            <a:r>
              <a:rPr lang="zh-CN" altLang="en-US" sz="1600" dirty="0">
                <a:solidFill>
                  <a:schemeClr val="tx1">
                    <a:lumMod val="65000"/>
                    <a:lumOff val="35000"/>
                  </a:schemeClr>
                </a:solidFill>
                <a:cs typeface="+mn-ea"/>
                <a:sym typeface="+mn-lt"/>
              </a:rPr>
              <a:t>　　</a:t>
            </a:r>
            <a:r>
              <a:rPr lang="en-US" altLang="zh-CN" sz="1600" dirty="0">
                <a:solidFill>
                  <a:schemeClr val="tx1">
                    <a:lumMod val="65000"/>
                    <a:lumOff val="35000"/>
                  </a:schemeClr>
                </a:solidFill>
                <a:cs typeface="+mn-ea"/>
                <a:sym typeface="+mn-lt"/>
              </a:rPr>
              <a:t>(</a:t>
            </a:r>
            <a:r>
              <a:rPr lang="zh-CN" altLang="en-US" sz="1600" dirty="0">
                <a:solidFill>
                  <a:schemeClr val="tx1">
                    <a:lumMod val="65000"/>
                    <a:lumOff val="35000"/>
                  </a:schemeClr>
                </a:solidFill>
                <a:cs typeface="+mn-ea"/>
                <a:sym typeface="+mn-lt"/>
              </a:rPr>
              <a:t>二</a:t>
            </a:r>
            <a:r>
              <a:rPr lang="en-US" altLang="zh-CN" sz="1600" dirty="0">
                <a:solidFill>
                  <a:schemeClr val="tx1">
                    <a:lumMod val="65000"/>
                    <a:lumOff val="35000"/>
                  </a:schemeClr>
                </a:solidFill>
                <a:cs typeface="+mn-ea"/>
                <a:sym typeface="+mn-lt"/>
              </a:rPr>
              <a:t>)</a:t>
            </a:r>
            <a:r>
              <a:rPr lang="zh-CN" altLang="en-US" sz="1600" dirty="0">
                <a:solidFill>
                  <a:schemeClr val="tx1">
                    <a:lumMod val="65000"/>
                    <a:lumOff val="35000"/>
                  </a:schemeClr>
                </a:solidFill>
                <a:cs typeface="+mn-ea"/>
                <a:sym typeface="+mn-lt"/>
              </a:rPr>
              <a:t>殴打、伤害残疾人、孕妇、不满</a:t>
            </a:r>
            <a:r>
              <a:rPr lang="en-US" altLang="zh-CN" sz="1600" dirty="0">
                <a:solidFill>
                  <a:schemeClr val="tx1">
                    <a:lumMod val="65000"/>
                    <a:lumOff val="35000"/>
                  </a:schemeClr>
                </a:solidFill>
                <a:cs typeface="+mn-ea"/>
                <a:sym typeface="+mn-lt"/>
              </a:rPr>
              <a:t>14</a:t>
            </a:r>
            <a:r>
              <a:rPr lang="zh-CN" altLang="en-US" sz="1600" dirty="0">
                <a:solidFill>
                  <a:schemeClr val="tx1">
                    <a:lumMod val="65000"/>
                    <a:lumOff val="35000"/>
                  </a:schemeClr>
                </a:solidFill>
                <a:cs typeface="+mn-ea"/>
                <a:sym typeface="+mn-lt"/>
              </a:rPr>
              <a:t>周岁的人或者</a:t>
            </a:r>
            <a:r>
              <a:rPr lang="en-US" altLang="zh-CN" sz="1600" dirty="0">
                <a:solidFill>
                  <a:schemeClr val="tx1">
                    <a:lumMod val="65000"/>
                    <a:lumOff val="35000"/>
                  </a:schemeClr>
                </a:solidFill>
                <a:cs typeface="+mn-ea"/>
                <a:sym typeface="+mn-lt"/>
              </a:rPr>
              <a:t>60</a:t>
            </a:r>
            <a:r>
              <a:rPr lang="zh-CN" altLang="en-US" sz="1600" dirty="0">
                <a:solidFill>
                  <a:schemeClr val="tx1">
                    <a:lumMod val="65000"/>
                    <a:lumOff val="35000"/>
                  </a:schemeClr>
                </a:solidFill>
                <a:cs typeface="+mn-ea"/>
                <a:sym typeface="+mn-lt"/>
              </a:rPr>
              <a:t>周岁以上的人的</a:t>
            </a:r>
            <a:r>
              <a:rPr lang="en-US" altLang="zh-CN" sz="1600" dirty="0">
                <a:solidFill>
                  <a:schemeClr val="tx1">
                    <a:lumMod val="65000"/>
                    <a:lumOff val="35000"/>
                  </a:schemeClr>
                </a:solidFill>
                <a:cs typeface="+mn-ea"/>
                <a:sym typeface="+mn-lt"/>
              </a:rPr>
              <a:t>;</a:t>
            </a:r>
          </a:p>
          <a:p>
            <a:pPr eaLnBrk="1" fontAlgn="auto" hangingPunct="1">
              <a:spcAft>
                <a:spcPts val="0"/>
              </a:spcAft>
              <a:buFont typeface="Arial" pitchFamily="34" charset="0"/>
              <a:buNone/>
              <a:defRPr/>
            </a:pPr>
            <a:r>
              <a:rPr lang="zh-CN" altLang="en-US" sz="1600" dirty="0">
                <a:solidFill>
                  <a:schemeClr val="tx1">
                    <a:lumMod val="65000"/>
                    <a:lumOff val="35000"/>
                  </a:schemeClr>
                </a:solidFill>
                <a:cs typeface="+mn-ea"/>
                <a:sym typeface="+mn-lt"/>
              </a:rPr>
              <a:t>　　</a:t>
            </a:r>
            <a:r>
              <a:rPr lang="en-US" altLang="zh-CN" sz="1600" dirty="0">
                <a:solidFill>
                  <a:schemeClr val="tx1">
                    <a:lumMod val="65000"/>
                    <a:lumOff val="35000"/>
                  </a:schemeClr>
                </a:solidFill>
                <a:cs typeface="+mn-ea"/>
                <a:sym typeface="+mn-lt"/>
              </a:rPr>
              <a:t>(</a:t>
            </a:r>
            <a:r>
              <a:rPr lang="zh-CN" altLang="en-US" sz="1600" dirty="0">
                <a:solidFill>
                  <a:schemeClr val="tx1">
                    <a:lumMod val="65000"/>
                    <a:lumOff val="35000"/>
                  </a:schemeClr>
                </a:solidFill>
                <a:cs typeface="+mn-ea"/>
                <a:sym typeface="+mn-lt"/>
              </a:rPr>
              <a:t>三</a:t>
            </a:r>
            <a:r>
              <a:rPr lang="en-US" altLang="zh-CN" sz="1600" dirty="0">
                <a:solidFill>
                  <a:schemeClr val="tx1">
                    <a:lumMod val="65000"/>
                    <a:lumOff val="35000"/>
                  </a:schemeClr>
                </a:solidFill>
                <a:cs typeface="+mn-ea"/>
                <a:sym typeface="+mn-lt"/>
              </a:rPr>
              <a:t>)</a:t>
            </a:r>
            <a:r>
              <a:rPr lang="zh-CN" altLang="en-US" sz="1600" dirty="0">
                <a:solidFill>
                  <a:schemeClr val="tx1">
                    <a:lumMod val="65000"/>
                    <a:lumOff val="35000"/>
                  </a:schemeClr>
                </a:solidFill>
                <a:cs typeface="+mn-ea"/>
                <a:sym typeface="+mn-lt"/>
              </a:rPr>
              <a:t>多次殴打、伤害他人或者一次殴打、伤害多人的。</a:t>
            </a:r>
          </a:p>
          <a:p>
            <a:pPr eaLnBrk="1" fontAlgn="auto" hangingPunct="1">
              <a:spcAft>
                <a:spcPts val="0"/>
              </a:spcAft>
              <a:buFont typeface="Arial" pitchFamily="34" charset="0"/>
              <a:buNone/>
              <a:defRPr/>
            </a:pPr>
            <a:r>
              <a:rPr lang="zh-CN" altLang="en-US" sz="1600" dirty="0">
                <a:solidFill>
                  <a:schemeClr val="tx1">
                    <a:lumMod val="65000"/>
                    <a:lumOff val="35000"/>
                  </a:schemeClr>
                </a:solidFill>
                <a:cs typeface="+mn-ea"/>
                <a:sym typeface="+mn-lt"/>
              </a:rPr>
              <a:t>　　第四十四条 猥亵他人的，或者在公共场所故意裸露身体，情节恶劣的，处</a:t>
            </a:r>
            <a:r>
              <a:rPr lang="en-US" altLang="zh-CN" sz="1600" dirty="0">
                <a:solidFill>
                  <a:schemeClr val="tx1">
                    <a:lumMod val="65000"/>
                    <a:lumOff val="35000"/>
                  </a:schemeClr>
                </a:solidFill>
                <a:cs typeface="+mn-ea"/>
                <a:sym typeface="+mn-lt"/>
              </a:rPr>
              <a:t>5</a:t>
            </a:r>
            <a:r>
              <a:rPr lang="zh-CN" altLang="en-US" sz="1600" dirty="0">
                <a:solidFill>
                  <a:schemeClr val="tx1">
                    <a:lumMod val="65000"/>
                    <a:lumOff val="35000"/>
                  </a:schemeClr>
                </a:solidFill>
                <a:cs typeface="+mn-ea"/>
                <a:sym typeface="+mn-lt"/>
              </a:rPr>
              <a:t>日以上</a:t>
            </a:r>
            <a:r>
              <a:rPr lang="en-US" altLang="zh-CN" sz="1600" dirty="0">
                <a:solidFill>
                  <a:schemeClr val="tx1">
                    <a:lumMod val="65000"/>
                    <a:lumOff val="35000"/>
                  </a:schemeClr>
                </a:solidFill>
                <a:cs typeface="+mn-ea"/>
                <a:sym typeface="+mn-lt"/>
              </a:rPr>
              <a:t>10</a:t>
            </a:r>
            <a:r>
              <a:rPr lang="zh-CN" altLang="en-US" sz="1600" dirty="0">
                <a:solidFill>
                  <a:schemeClr val="tx1">
                    <a:lumMod val="65000"/>
                    <a:lumOff val="35000"/>
                  </a:schemeClr>
                </a:solidFill>
                <a:cs typeface="+mn-ea"/>
                <a:sym typeface="+mn-lt"/>
              </a:rPr>
              <a:t>日以下拘留</a:t>
            </a:r>
            <a:r>
              <a:rPr lang="en-US" altLang="zh-CN" sz="1600" dirty="0">
                <a:solidFill>
                  <a:schemeClr val="tx1">
                    <a:lumMod val="65000"/>
                    <a:lumOff val="35000"/>
                  </a:schemeClr>
                </a:solidFill>
                <a:cs typeface="+mn-ea"/>
                <a:sym typeface="+mn-lt"/>
              </a:rPr>
              <a:t>;</a:t>
            </a:r>
            <a:r>
              <a:rPr lang="zh-CN" altLang="en-US" sz="1600" dirty="0">
                <a:solidFill>
                  <a:schemeClr val="tx1">
                    <a:lumMod val="65000"/>
                    <a:lumOff val="35000"/>
                  </a:schemeClr>
                </a:solidFill>
                <a:cs typeface="+mn-ea"/>
                <a:sym typeface="+mn-lt"/>
              </a:rPr>
              <a:t>猥亵智力残疾人、精神病人、不满</a:t>
            </a:r>
            <a:r>
              <a:rPr lang="en-US" altLang="zh-CN" sz="1600" dirty="0">
                <a:solidFill>
                  <a:schemeClr val="tx1">
                    <a:lumMod val="65000"/>
                    <a:lumOff val="35000"/>
                  </a:schemeClr>
                </a:solidFill>
                <a:cs typeface="+mn-ea"/>
                <a:sym typeface="+mn-lt"/>
              </a:rPr>
              <a:t>14</a:t>
            </a:r>
            <a:r>
              <a:rPr lang="zh-CN" altLang="en-US" sz="1600" dirty="0">
                <a:solidFill>
                  <a:schemeClr val="tx1">
                    <a:lumMod val="65000"/>
                    <a:lumOff val="35000"/>
                  </a:schemeClr>
                </a:solidFill>
                <a:cs typeface="+mn-ea"/>
                <a:sym typeface="+mn-lt"/>
              </a:rPr>
              <a:t>周岁的人或者有其他严重情节的，处</a:t>
            </a:r>
            <a:r>
              <a:rPr lang="en-US" altLang="zh-CN" sz="1600" dirty="0">
                <a:solidFill>
                  <a:schemeClr val="tx1">
                    <a:lumMod val="65000"/>
                    <a:lumOff val="35000"/>
                  </a:schemeClr>
                </a:solidFill>
                <a:cs typeface="+mn-ea"/>
                <a:sym typeface="+mn-lt"/>
              </a:rPr>
              <a:t>10</a:t>
            </a:r>
            <a:r>
              <a:rPr lang="zh-CN" altLang="en-US" sz="1600" dirty="0">
                <a:solidFill>
                  <a:schemeClr val="tx1">
                    <a:lumMod val="65000"/>
                    <a:lumOff val="35000"/>
                  </a:schemeClr>
                </a:solidFill>
                <a:cs typeface="+mn-ea"/>
                <a:sym typeface="+mn-lt"/>
              </a:rPr>
              <a:t>日以上</a:t>
            </a:r>
            <a:r>
              <a:rPr lang="en-US" altLang="zh-CN" sz="1600" dirty="0">
                <a:solidFill>
                  <a:schemeClr val="tx1">
                    <a:lumMod val="65000"/>
                    <a:lumOff val="35000"/>
                  </a:schemeClr>
                </a:solidFill>
                <a:cs typeface="+mn-ea"/>
                <a:sym typeface="+mn-lt"/>
              </a:rPr>
              <a:t>15</a:t>
            </a:r>
            <a:r>
              <a:rPr lang="zh-CN" altLang="en-US" sz="1600" dirty="0">
                <a:solidFill>
                  <a:schemeClr val="tx1">
                    <a:lumMod val="65000"/>
                    <a:lumOff val="35000"/>
                  </a:schemeClr>
                </a:solidFill>
                <a:cs typeface="+mn-ea"/>
                <a:sym typeface="+mn-lt"/>
              </a:rPr>
              <a:t>日以下拘留。</a:t>
            </a:r>
          </a:p>
        </p:txBody>
      </p:sp>
      <p:sp>
        <p:nvSpPr>
          <p:cNvPr id="3" name="矩形 2"/>
          <p:cNvSpPr>
            <a:spLocks noChangeArrowheads="1"/>
          </p:cNvSpPr>
          <p:nvPr/>
        </p:nvSpPr>
        <p:spPr bwMode="auto">
          <a:xfrm>
            <a:off x="1919536" y="800722"/>
            <a:ext cx="5112568" cy="523220"/>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defRPr/>
            </a:pPr>
            <a:r>
              <a:rPr lang="zh-CN" altLang="en-US" b="1" dirty="0">
                <a:gradFill>
                  <a:gsLst>
                    <a:gs pos="0">
                      <a:srgbClr val="E123A6"/>
                    </a:gs>
                    <a:gs pos="100000">
                      <a:srgbClr val="4111C0"/>
                    </a:gs>
                    <a:gs pos="32000">
                      <a:srgbClr val="15BBF6"/>
                    </a:gs>
                    <a:gs pos="60000">
                      <a:srgbClr val="3F64C8"/>
                    </a:gs>
                  </a:gsLst>
                  <a:path path="circle">
                    <a:fillToRect l="100000" t="100000"/>
                  </a:path>
                </a:gradFill>
                <a:latin typeface="+mn-lt"/>
                <a:cs typeface="+mn-ea"/>
                <a:sym typeface="+mn-lt"/>
              </a:rPr>
              <a:t>五、校园欺凌需要承担的后果</a:t>
            </a:r>
          </a:p>
        </p:txBody>
      </p:sp>
      <p:pic>
        <p:nvPicPr>
          <p:cNvPr id="4" name="图片 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23888" y="479425"/>
            <a:ext cx="1412875"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8000">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9458">
                                            <p:txEl>
                                              <p:pRg st="0" end="0"/>
                                            </p:txEl>
                                          </p:spTgt>
                                        </p:tgtEl>
                                        <p:attrNameLst>
                                          <p:attrName>style.visibility</p:attrName>
                                        </p:attrNameLst>
                                      </p:cBhvr>
                                      <p:to>
                                        <p:strVal val="visible"/>
                                      </p:to>
                                    </p:set>
                                    <p:animEffect transition="in" filter="fade">
                                      <p:cBhvr>
                                        <p:cTn id="15" dur="1000"/>
                                        <p:tgtEl>
                                          <p:spTgt spid="19458">
                                            <p:txEl>
                                              <p:pRg st="0" end="0"/>
                                            </p:txEl>
                                          </p:spTgt>
                                        </p:tgtEl>
                                      </p:cBhvr>
                                    </p:animEffect>
                                    <p:anim calcmode="lin" valueType="num">
                                      <p:cBhvr>
                                        <p:cTn id="16" dur="1000" fill="hold"/>
                                        <p:tgtEl>
                                          <p:spTgt spid="19458">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1945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9458">
                                            <p:txEl>
                                              <p:pRg st="1" end="1"/>
                                            </p:txEl>
                                          </p:spTgt>
                                        </p:tgtEl>
                                        <p:attrNameLst>
                                          <p:attrName>style.visibility</p:attrName>
                                        </p:attrNameLst>
                                      </p:cBhvr>
                                      <p:to>
                                        <p:strVal val="visible"/>
                                      </p:to>
                                    </p:set>
                                    <p:animEffect transition="in" filter="fade">
                                      <p:cBhvr>
                                        <p:cTn id="22" dur="1000"/>
                                        <p:tgtEl>
                                          <p:spTgt spid="19458">
                                            <p:txEl>
                                              <p:pRg st="1" end="1"/>
                                            </p:txEl>
                                          </p:spTgt>
                                        </p:tgtEl>
                                      </p:cBhvr>
                                    </p:animEffect>
                                    <p:anim calcmode="lin" valueType="num">
                                      <p:cBhvr>
                                        <p:cTn id="23" dur="1000" fill="hold"/>
                                        <p:tgtEl>
                                          <p:spTgt spid="19458">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1945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9458">
                                            <p:txEl>
                                              <p:pRg st="2" end="2"/>
                                            </p:txEl>
                                          </p:spTgt>
                                        </p:tgtEl>
                                        <p:attrNameLst>
                                          <p:attrName>style.visibility</p:attrName>
                                        </p:attrNameLst>
                                      </p:cBhvr>
                                      <p:to>
                                        <p:strVal val="visible"/>
                                      </p:to>
                                    </p:set>
                                    <p:animEffect transition="in" filter="fade">
                                      <p:cBhvr>
                                        <p:cTn id="29" dur="1000"/>
                                        <p:tgtEl>
                                          <p:spTgt spid="19458">
                                            <p:txEl>
                                              <p:pRg st="2" end="2"/>
                                            </p:txEl>
                                          </p:spTgt>
                                        </p:tgtEl>
                                      </p:cBhvr>
                                    </p:animEffect>
                                    <p:anim calcmode="lin" valueType="num">
                                      <p:cBhvr>
                                        <p:cTn id="30" dur="1000" fill="hold"/>
                                        <p:tgtEl>
                                          <p:spTgt spid="19458">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1945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19458">
                                            <p:txEl>
                                              <p:pRg st="3" end="3"/>
                                            </p:txEl>
                                          </p:spTgt>
                                        </p:tgtEl>
                                        <p:attrNameLst>
                                          <p:attrName>style.visibility</p:attrName>
                                        </p:attrNameLst>
                                      </p:cBhvr>
                                      <p:to>
                                        <p:strVal val="visible"/>
                                      </p:to>
                                    </p:set>
                                    <p:animEffect transition="in" filter="fade">
                                      <p:cBhvr>
                                        <p:cTn id="36" dur="1000"/>
                                        <p:tgtEl>
                                          <p:spTgt spid="19458">
                                            <p:txEl>
                                              <p:pRg st="3" end="3"/>
                                            </p:txEl>
                                          </p:spTgt>
                                        </p:tgtEl>
                                      </p:cBhvr>
                                    </p:animEffect>
                                    <p:anim calcmode="lin" valueType="num">
                                      <p:cBhvr>
                                        <p:cTn id="37" dur="1000" fill="hold"/>
                                        <p:tgtEl>
                                          <p:spTgt spid="19458">
                                            <p:txEl>
                                              <p:pRg st="3" end="3"/>
                                            </p:txEl>
                                          </p:spTgt>
                                        </p:tgtEl>
                                        <p:attrNameLst>
                                          <p:attrName>ppt_x</p:attrName>
                                        </p:attrNameLst>
                                      </p:cBhvr>
                                      <p:tavLst>
                                        <p:tav tm="0">
                                          <p:val>
                                            <p:strVal val="#ppt_x"/>
                                          </p:val>
                                        </p:tav>
                                        <p:tav tm="100000">
                                          <p:val>
                                            <p:strVal val="#ppt_x"/>
                                          </p:val>
                                        </p:tav>
                                      </p:tavLst>
                                    </p:anim>
                                    <p:anim calcmode="lin" valueType="num">
                                      <p:cBhvr>
                                        <p:cTn id="38" dur="1000" fill="hold"/>
                                        <p:tgtEl>
                                          <p:spTgt spid="1945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19458">
                                            <p:txEl>
                                              <p:pRg st="4" end="4"/>
                                            </p:txEl>
                                          </p:spTgt>
                                        </p:tgtEl>
                                        <p:attrNameLst>
                                          <p:attrName>style.visibility</p:attrName>
                                        </p:attrNameLst>
                                      </p:cBhvr>
                                      <p:to>
                                        <p:strVal val="visible"/>
                                      </p:to>
                                    </p:set>
                                    <p:animEffect transition="in" filter="fade">
                                      <p:cBhvr>
                                        <p:cTn id="43" dur="1000"/>
                                        <p:tgtEl>
                                          <p:spTgt spid="19458">
                                            <p:txEl>
                                              <p:pRg st="4" end="4"/>
                                            </p:txEl>
                                          </p:spTgt>
                                        </p:tgtEl>
                                      </p:cBhvr>
                                    </p:animEffect>
                                    <p:anim calcmode="lin" valueType="num">
                                      <p:cBhvr>
                                        <p:cTn id="44" dur="1000" fill="hold"/>
                                        <p:tgtEl>
                                          <p:spTgt spid="19458">
                                            <p:txEl>
                                              <p:pRg st="4" end="4"/>
                                            </p:txEl>
                                          </p:spTgt>
                                        </p:tgtEl>
                                        <p:attrNameLst>
                                          <p:attrName>ppt_x</p:attrName>
                                        </p:attrNameLst>
                                      </p:cBhvr>
                                      <p:tavLst>
                                        <p:tav tm="0">
                                          <p:val>
                                            <p:strVal val="#ppt_x"/>
                                          </p:val>
                                        </p:tav>
                                        <p:tav tm="100000">
                                          <p:val>
                                            <p:strVal val="#ppt_x"/>
                                          </p:val>
                                        </p:tav>
                                      </p:tavLst>
                                    </p:anim>
                                    <p:anim calcmode="lin" valueType="num">
                                      <p:cBhvr>
                                        <p:cTn id="45" dur="1000" fill="hold"/>
                                        <p:tgtEl>
                                          <p:spTgt spid="19458">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6" fill="hold" nodeType="clickPar">
                      <p:stCondLst>
                        <p:cond delay="indefinite"/>
                      </p:stCondLst>
                      <p:childTnLst>
                        <p:par>
                          <p:cTn id="47" fill="hold" nodeType="withGroup">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19458">
                                            <p:txEl>
                                              <p:pRg st="5" end="5"/>
                                            </p:txEl>
                                          </p:spTgt>
                                        </p:tgtEl>
                                        <p:attrNameLst>
                                          <p:attrName>style.visibility</p:attrName>
                                        </p:attrNameLst>
                                      </p:cBhvr>
                                      <p:to>
                                        <p:strVal val="visible"/>
                                      </p:to>
                                    </p:set>
                                    <p:animEffect transition="in" filter="fade">
                                      <p:cBhvr>
                                        <p:cTn id="50" dur="1000"/>
                                        <p:tgtEl>
                                          <p:spTgt spid="19458">
                                            <p:txEl>
                                              <p:pRg st="5" end="5"/>
                                            </p:txEl>
                                          </p:spTgt>
                                        </p:tgtEl>
                                      </p:cBhvr>
                                    </p:animEffect>
                                    <p:anim calcmode="lin" valueType="num">
                                      <p:cBhvr>
                                        <p:cTn id="51" dur="1000" fill="hold"/>
                                        <p:tgtEl>
                                          <p:spTgt spid="19458">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9458">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3" fill="hold" nodeType="clickPar">
                      <p:stCondLst>
                        <p:cond delay="indefinite"/>
                      </p:stCondLst>
                      <p:childTnLst>
                        <p:par>
                          <p:cTn id="54" fill="hold" nodeType="withGroup">
                            <p:stCondLst>
                              <p:cond delay="0"/>
                            </p:stCondLst>
                            <p:childTnLst>
                              <p:par>
                                <p:cTn id="55" presetID="42" presetClass="entr" presetSubtype="0" fill="hold" grpId="0" nodeType="clickEffect">
                                  <p:stCondLst>
                                    <p:cond delay="0"/>
                                  </p:stCondLst>
                                  <p:childTnLst>
                                    <p:set>
                                      <p:cBhvr>
                                        <p:cTn id="56" dur="1" fill="hold">
                                          <p:stCondLst>
                                            <p:cond delay="0"/>
                                          </p:stCondLst>
                                        </p:cTn>
                                        <p:tgtEl>
                                          <p:spTgt spid="19458">
                                            <p:txEl>
                                              <p:pRg st="6" end="6"/>
                                            </p:txEl>
                                          </p:spTgt>
                                        </p:tgtEl>
                                        <p:attrNameLst>
                                          <p:attrName>style.visibility</p:attrName>
                                        </p:attrNameLst>
                                      </p:cBhvr>
                                      <p:to>
                                        <p:strVal val="visible"/>
                                      </p:to>
                                    </p:set>
                                    <p:animEffect transition="in" filter="fade">
                                      <p:cBhvr>
                                        <p:cTn id="57" dur="1000"/>
                                        <p:tgtEl>
                                          <p:spTgt spid="19458">
                                            <p:txEl>
                                              <p:pRg st="6" end="6"/>
                                            </p:txEl>
                                          </p:spTgt>
                                        </p:tgtEl>
                                      </p:cBhvr>
                                    </p:animEffect>
                                    <p:anim calcmode="lin" valueType="num">
                                      <p:cBhvr>
                                        <p:cTn id="58" dur="1000" fill="hold"/>
                                        <p:tgtEl>
                                          <p:spTgt spid="19458">
                                            <p:txEl>
                                              <p:pRg st="6" end="6"/>
                                            </p:txEl>
                                          </p:spTgt>
                                        </p:tgtEl>
                                        <p:attrNameLst>
                                          <p:attrName>ppt_x</p:attrName>
                                        </p:attrNameLst>
                                      </p:cBhvr>
                                      <p:tavLst>
                                        <p:tav tm="0">
                                          <p:val>
                                            <p:strVal val="#ppt_x"/>
                                          </p:val>
                                        </p:tav>
                                        <p:tav tm="100000">
                                          <p:val>
                                            <p:strVal val="#ppt_x"/>
                                          </p:val>
                                        </p:tav>
                                      </p:tavLst>
                                    </p:anim>
                                    <p:anim calcmode="lin" valueType="num">
                                      <p:cBhvr>
                                        <p:cTn id="59" dur="1000" fill="hold"/>
                                        <p:tgtEl>
                                          <p:spTgt spid="19458">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内容占位符 2"/>
          <p:cNvSpPr>
            <a:spLocks noGrp="1" noChangeArrowheads="1"/>
          </p:cNvSpPr>
          <p:nvPr>
            <p:ph idx="1"/>
          </p:nvPr>
        </p:nvSpPr>
        <p:spPr>
          <a:xfrm>
            <a:off x="1558925" y="1720850"/>
            <a:ext cx="9451975" cy="3416300"/>
          </a:xfrm>
        </p:spPr>
        <p:txBody>
          <a:bodyPr rtlCol="0">
            <a:normAutofit/>
          </a:bodyPr>
          <a:lstStyle/>
          <a:p>
            <a:pPr eaLnBrk="1" fontAlgn="auto" hangingPunct="1">
              <a:spcAft>
                <a:spcPts val="0"/>
              </a:spcAft>
              <a:buFont typeface="Arial" pitchFamily="34" charset="0"/>
              <a:buNone/>
              <a:defRPr/>
            </a:pPr>
            <a:r>
              <a:rPr lang="zh-CN" altLang="en-US" sz="1600" dirty="0">
                <a:solidFill>
                  <a:schemeClr val="tx1">
                    <a:lumMod val="65000"/>
                    <a:lumOff val="35000"/>
                  </a:schemeClr>
                </a:solidFill>
                <a:cs typeface="+mn-ea"/>
                <a:sym typeface="+mn-lt"/>
              </a:rPr>
              <a:t>           第四十二条 有下列行为之一的，处</a:t>
            </a:r>
            <a:r>
              <a:rPr lang="en-US" altLang="zh-CN" sz="1600" dirty="0">
                <a:solidFill>
                  <a:schemeClr val="tx1">
                    <a:lumMod val="65000"/>
                    <a:lumOff val="35000"/>
                  </a:schemeClr>
                </a:solidFill>
                <a:cs typeface="+mn-ea"/>
                <a:sym typeface="+mn-lt"/>
              </a:rPr>
              <a:t>5</a:t>
            </a:r>
            <a:r>
              <a:rPr lang="zh-CN" altLang="en-US" sz="1600" dirty="0">
                <a:solidFill>
                  <a:schemeClr val="tx1">
                    <a:lumMod val="65000"/>
                    <a:lumOff val="35000"/>
                  </a:schemeClr>
                </a:solidFill>
                <a:cs typeface="+mn-ea"/>
                <a:sym typeface="+mn-lt"/>
              </a:rPr>
              <a:t>日以下拘留或者</a:t>
            </a:r>
            <a:r>
              <a:rPr lang="en-US" altLang="zh-CN" sz="1600" dirty="0">
                <a:solidFill>
                  <a:schemeClr val="tx1">
                    <a:lumMod val="65000"/>
                    <a:lumOff val="35000"/>
                  </a:schemeClr>
                </a:solidFill>
                <a:cs typeface="+mn-ea"/>
                <a:sym typeface="+mn-lt"/>
              </a:rPr>
              <a:t>500</a:t>
            </a:r>
            <a:r>
              <a:rPr lang="zh-CN" altLang="en-US" sz="1600" dirty="0">
                <a:solidFill>
                  <a:schemeClr val="tx1">
                    <a:lumMod val="65000"/>
                    <a:lumOff val="35000"/>
                  </a:schemeClr>
                </a:solidFill>
                <a:cs typeface="+mn-ea"/>
                <a:sym typeface="+mn-lt"/>
              </a:rPr>
              <a:t>元以下罚款</a:t>
            </a:r>
            <a:r>
              <a:rPr lang="en-US" altLang="zh-CN" sz="1600" dirty="0">
                <a:solidFill>
                  <a:schemeClr val="tx1">
                    <a:lumMod val="65000"/>
                    <a:lumOff val="35000"/>
                  </a:schemeClr>
                </a:solidFill>
                <a:cs typeface="+mn-ea"/>
                <a:sym typeface="+mn-lt"/>
              </a:rPr>
              <a:t>;</a:t>
            </a:r>
            <a:r>
              <a:rPr lang="zh-CN" altLang="en-US" sz="1600" dirty="0">
                <a:solidFill>
                  <a:schemeClr val="tx1">
                    <a:lumMod val="65000"/>
                    <a:lumOff val="35000"/>
                  </a:schemeClr>
                </a:solidFill>
                <a:cs typeface="+mn-ea"/>
                <a:sym typeface="+mn-lt"/>
              </a:rPr>
              <a:t>情节较重的，处</a:t>
            </a:r>
            <a:r>
              <a:rPr lang="en-US" altLang="zh-CN" sz="1600" dirty="0">
                <a:solidFill>
                  <a:schemeClr val="tx1">
                    <a:lumMod val="65000"/>
                    <a:lumOff val="35000"/>
                  </a:schemeClr>
                </a:solidFill>
                <a:cs typeface="+mn-ea"/>
                <a:sym typeface="+mn-lt"/>
              </a:rPr>
              <a:t>5</a:t>
            </a:r>
            <a:r>
              <a:rPr lang="zh-CN" altLang="en-US" sz="1600" dirty="0">
                <a:solidFill>
                  <a:schemeClr val="tx1">
                    <a:lumMod val="65000"/>
                    <a:lumOff val="35000"/>
                  </a:schemeClr>
                </a:solidFill>
                <a:cs typeface="+mn-ea"/>
                <a:sym typeface="+mn-lt"/>
              </a:rPr>
              <a:t>日以上</a:t>
            </a:r>
            <a:r>
              <a:rPr lang="en-US" altLang="zh-CN" sz="1600" dirty="0">
                <a:solidFill>
                  <a:schemeClr val="tx1">
                    <a:lumMod val="65000"/>
                    <a:lumOff val="35000"/>
                  </a:schemeClr>
                </a:solidFill>
                <a:cs typeface="+mn-ea"/>
                <a:sym typeface="+mn-lt"/>
              </a:rPr>
              <a:t>10</a:t>
            </a:r>
            <a:r>
              <a:rPr lang="zh-CN" altLang="en-US" sz="1600" dirty="0">
                <a:solidFill>
                  <a:schemeClr val="tx1">
                    <a:lumMod val="65000"/>
                    <a:lumOff val="35000"/>
                  </a:schemeClr>
                </a:solidFill>
                <a:cs typeface="+mn-ea"/>
                <a:sym typeface="+mn-lt"/>
              </a:rPr>
              <a:t>日以</a:t>
            </a:r>
            <a:endParaRPr lang="en-US" altLang="zh-CN" sz="1600" dirty="0">
              <a:solidFill>
                <a:schemeClr val="tx1">
                  <a:lumMod val="65000"/>
                  <a:lumOff val="35000"/>
                </a:schemeClr>
              </a:solidFill>
              <a:cs typeface="+mn-ea"/>
              <a:sym typeface="+mn-lt"/>
            </a:endParaRPr>
          </a:p>
          <a:p>
            <a:pPr eaLnBrk="1" fontAlgn="auto" hangingPunct="1">
              <a:spcAft>
                <a:spcPts val="0"/>
              </a:spcAft>
              <a:buFont typeface="Arial" pitchFamily="34" charset="0"/>
              <a:buNone/>
              <a:defRPr/>
            </a:pPr>
            <a:r>
              <a:rPr lang="en-US" altLang="zh-CN" sz="1600" dirty="0">
                <a:solidFill>
                  <a:schemeClr val="tx1">
                    <a:lumMod val="65000"/>
                    <a:lumOff val="35000"/>
                  </a:schemeClr>
                </a:solidFill>
                <a:cs typeface="+mn-ea"/>
                <a:sym typeface="+mn-lt"/>
              </a:rPr>
              <a:t>          </a:t>
            </a:r>
            <a:r>
              <a:rPr lang="zh-CN" altLang="en-US" sz="1600" dirty="0">
                <a:solidFill>
                  <a:schemeClr val="tx1">
                    <a:lumMod val="65000"/>
                    <a:lumOff val="35000"/>
                  </a:schemeClr>
                </a:solidFill>
                <a:cs typeface="+mn-ea"/>
                <a:sym typeface="+mn-lt"/>
              </a:rPr>
              <a:t>下拘留，可以并处</a:t>
            </a:r>
            <a:r>
              <a:rPr lang="en-US" altLang="zh-CN" sz="1600" dirty="0">
                <a:solidFill>
                  <a:schemeClr val="tx1">
                    <a:lumMod val="65000"/>
                    <a:lumOff val="35000"/>
                  </a:schemeClr>
                </a:solidFill>
                <a:cs typeface="+mn-ea"/>
                <a:sym typeface="+mn-lt"/>
              </a:rPr>
              <a:t>500</a:t>
            </a:r>
            <a:r>
              <a:rPr lang="zh-CN" altLang="en-US" sz="1600" dirty="0">
                <a:solidFill>
                  <a:schemeClr val="tx1">
                    <a:lumMod val="65000"/>
                    <a:lumOff val="35000"/>
                  </a:schemeClr>
                </a:solidFill>
                <a:cs typeface="+mn-ea"/>
                <a:sym typeface="+mn-lt"/>
              </a:rPr>
              <a:t>元以下罚款：</a:t>
            </a:r>
          </a:p>
          <a:p>
            <a:pPr eaLnBrk="1" fontAlgn="auto" hangingPunct="1">
              <a:spcAft>
                <a:spcPts val="0"/>
              </a:spcAft>
              <a:buFont typeface="Arial" pitchFamily="34" charset="0"/>
              <a:buNone/>
              <a:defRPr/>
            </a:pPr>
            <a:r>
              <a:rPr lang="zh-CN" altLang="en-US" sz="1600" dirty="0">
                <a:solidFill>
                  <a:schemeClr val="tx1">
                    <a:lumMod val="65000"/>
                    <a:lumOff val="35000"/>
                  </a:schemeClr>
                </a:solidFill>
                <a:cs typeface="+mn-ea"/>
                <a:sym typeface="+mn-lt"/>
              </a:rPr>
              <a:t>　　</a:t>
            </a:r>
            <a:r>
              <a:rPr lang="en-US" altLang="zh-CN" sz="1600" dirty="0">
                <a:solidFill>
                  <a:schemeClr val="tx1">
                    <a:lumMod val="65000"/>
                    <a:lumOff val="35000"/>
                  </a:schemeClr>
                </a:solidFill>
                <a:cs typeface="+mn-ea"/>
                <a:sym typeface="+mn-lt"/>
              </a:rPr>
              <a:t>(</a:t>
            </a:r>
            <a:r>
              <a:rPr lang="zh-CN" altLang="en-US" sz="1600" dirty="0">
                <a:solidFill>
                  <a:schemeClr val="tx1">
                    <a:lumMod val="65000"/>
                    <a:lumOff val="35000"/>
                  </a:schemeClr>
                </a:solidFill>
                <a:cs typeface="+mn-ea"/>
                <a:sym typeface="+mn-lt"/>
              </a:rPr>
              <a:t>一</a:t>
            </a:r>
            <a:r>
              <a:rPr lang="en-US" altLang="zh-CN" sz="1600" dirty="0">
                <a:solidFill>
                  <a:schemeClr val="tx1">
                    <a:lumMod val="65000"/>
                    <a:lumOff val="35000"/>
                  </a:schemeClr>
                </a:solidFill>
                <a:cs typeface="+mn-ea"/>
                <a:sym typeface="+mn-lt"/>
              </a:rPr>
              <a:t>)</a:t>
            </a:r>
            <a:r>
              <a:rPr lang="zh-CN" altLang="en-US" sz="1600" dirty="0">
                <a:solidFill>
                  <a:schemeClr val="tx1">
                    <a:lumMod val="65000"/>
                    <a:lumOff val="35000"/>
                  </a:schemeClr>
                </a:solidFill>
                <a:cs typeface="+mn-ea"/>
                <a:sym typeface="+mn-lt"/>
              </a:rPr>
              <a:t>写恐吓信或者以其他方法威胁他人人身安全的</a:t>
            </a:r>
            <a:r>
              <a:rPr lang="en-US" altLang="zh-CN" sz="1600" dirty="0">
                <a:solidFill>
                  <a:schemeClr val="tx1">
                    <a:lumMod val="65000"/>
                    <a:lumOff val="35000"/>
                  </a:schemeClr>
                </a:solidFill>
                <a:cs typeface="+mn-ea"/>
                <a:sym typeface="+mn-lt"/>
              </a:rPr>
              <a:t>;</a:t>
            </a:r>
          </a:p>
          <a:p>
            <a:pPr eaLnBrk="1" fontAlgn="auto" hangingPunct="1">
              <a:spcAft>
                <a:spcPts val="0"/>
              </a:spcAft>
              <a:buFont typeface="Arial" pitchFamily="34" charset="0"/>
              <a:buNone/>
              <a:defRPr/>
            </a:pPr>
            <a:r>
              <a:rPr lang="zh-CN" altLang="en-US" sz="1600" dirty="0">
                <a:solidFill>
                  <a:schemeClr val="tx1">
                    <a:lumMod val="65000"/>
                    <a:lumOff val="35000"/>
                  </a:schemeClr>
                </a:solidFill>
                <a:cs typeface="+mn-ea"/>
                <a:sym typeface="+mn-lt"/>
              </a:rPr>
              <a:t>　　</a:t>
            </a:r>
            <a:r>
              <a:rPr lang="en-US" altLang="zh-CN" sz="1600" dirty="0">
                <a:solidFill>
                  <a:schemeClr val="tx1">
                    <a:lumMod val="65000"/>
                    <a:lumOff val="35000"/>
                  </a:schemeClr>
                </a:solidFill>
                <a:cs typeface="+mn-ea"/>
                <a:sym typeface="+mn-lt"/>
              </a:rPr>
              <a:t>(</a:t>
            </a:r>
            <a:r>
              <a:rPr lang="zh-CN" altLang="en-US" sz="1600" dirty="0">
                <a:solidFill>
                  <a:schemeClr val="tx1">
                    <a:lumMod val="65000"/>
                    <a:lumOff val="35000"/>
                  </a:schemeClr>
                </a:solidFill>
                <a:cs typeface="+mn-ea"/>
                <a:sym typeface="+mn-lt"/>
              </a:rPr>
              <a:t>二</a:t>
            </a:r>
            <a:r>
              <a:rPr lang="en-US" altLang="zh-CN" sz="1600" dirty="0">
                <a:solidFill>
                  <a:schemeClr val="tx1">
                    <a:lumMod val="65000"/>
                    <a:lumOff val="35000"/>
                  </a:schemeClr>
                </a:solidFill>
                <a:cs typeface="+mn-ea"/>
                <a:sym typeface="+mn-lt"/>
              </a:rPr>
              <a:t>)</a:t>
            </a:r>
            <a:r>
              <a:rPr lang="zh-CN" altLang="en-US" sz="1600" dirty="0">
                <a:solidFill>
                  <a:schemeClr val="tx1">
                    <a:lumMod val="65000"/>
                    <a:lumOff val="35000"/>
                  </a:schemeClr>
                </a:solidFill>
                <a:cs typeface="+mn-ea"/>
                <a:sym typeface="+mn-lt"/>
              </a:rPr>
              <a:t>公然侮辱他人或者捏造事实诽谤他人的</a:t>
            </a:r>
            <a:r>
              <a:rPr lang="en-US" altLang="zh-CN" sz="1600" dirty="0">
                <a:solidFill>
                  <a:schemeClr val="tx1">
                    <a:lumMod val="65000"/>
                    <a:lumOff val="35000"/>
                  </a:schemeClr>
                </a:solidFill>
                <a:cs typeface="+mn-ea"/>
                <a:sym typeface="+mn-lt"/>
              </a:rPr>
              <a:t>;</a:t>
            </a:r>
          </a:p>
          <a:p>
            <a:pPr eaLnBrk="1" fontAlgn="auto" hangingPunct="1">
              <a:spcAft>
                <a:spcPts val="0"/>
              </a:spcAft>
              <a:buFont typeface="Arial" pitchFamily="34" charset="0"/>
              <a:buNone/>
              <a:defRPr/>
            </a:pPr>
            <a:r>
              <a:rPr lang="zh-CN" altLang="en-US" sz="1600" dirty="0">
                <a:solidFill>
                  <a:schemeClr val="tx1">
                    <a:lumMod val="65000"/>
                    <a:lumOff val="35000"/>
                  </a:schemeClr>
                </a:solidFill>
                <a:cs typeface="+mn-ea"/>
                <a:sym typeface="+mn-lt"/>
              </a:rPr>
              <a:t>　　</a:t>
            </a:r>
            <a:r>
              <a:rPr lang="en-US" altLang="zh-CN" sz="1600" dirty="0">
                <a:solidFill>
                  <a:schemeClr val="tx1">
                    <a:lumMod val="65000"/>
                    <a:lumOff val="35000"/>
                  </a:schemeClr>
                </a:solidFill>
                <a:cs typeface="+mn-ea"/>
                <a:sym typeface="+mn-lt"/>
              </a:rPr>
              <a:t>(</a:t>
            </a:r>
            <a:r>
              <a:rPr lang="zh-CN" altLang="en-US" sz="1600" dirty="0">
                <a:solidFill>
                  <a:schemeClr val="tx1">
                    <a:lumMod val="65000"/>
                    <a:lumOff val="35000"/>
                  </a:schemeClr>
                </a:solidFill>
                <a:cs typeface="+mn-ea"/>
                <a:sym typeface="+mn-lt"/>
              </a:rPr>
              <a:t>三</a:t>
            </a:r>
            <a:r>
              <a:rPr lang="en-US" altLang="zh-CN" sz="1600" dirty="0">
                <a:solidFill>
                  <a:schemeClr val="tx1">
                    <a:lumMod val="65000"/>
                    <a:lumOff val="35000"/>
                  </a:schemeClr>
                </a:solidFill>
                <a:cs typeface="+mn-ea"/>
                <a:sym typeface="+mn-lt"/>
              </a:rPr>
              <a:t>)</a:t>
            </a:r>
            <a:r>
              <a:rPr lang="zh-CN" altLang="en-US" sz="1600" dirty="0">
                <a:solidFill>
                  <a:schemeClr val="tx1">
                    <a:lumMod val="65000"/>
                    <a:lumOff val="35000"/>
                  </a:schemeClr>
                </a:solidFill>
                <a:cs typeface="+mn-ea"/>
                <a:sym typeface="+mn-lt"/>
              </a:rPr>
              <a:t>捏造事实诬告陷害他人，企图使他人受到刑事追究或者受到治安管理处罚的</a:t>
            </a:r>
            <a:r>
              <a:rPr lang="en-US" altLang="zh-CN" sz="1600" dirty="0">
                <a:solidFill>
                  <a:schemeClr val="tx1">
                    <a:lumMod val="65000"/>
                    <a:lumOff val="35000"/>
                  </a:schemeClr>
                </a:solidFill>
                <a:cs typeface="+mn-ea"/>
                <a:sym typeface="+mn-lt"/>
              </a:rPr>
              <a:t>;</a:t>
            </a:r>
          </a:p>
          <a:p>
            <a:pPr eaLnBrk="1" fontAlgn="auto" hangingPunct="1">
              <a:spcAft>
                <a:spcPts val="0"/>
              </a:spcAft>
              <a:buFont typeface="Arial" pitchFamily="34" charset="0"/>
              <a:buNone/>
              <a:defRPr/>
            </a:pPr>
            <a:r>
              <a:rPr lang="zh-CN" altLang="en-US" sz="1600" dirty="0">
                <a:solidFill>
                  <a:schemeClr val="tx1">
                    <a:lumMod val="65000"/>
                    <a:lumOff val="35000"/>
                  </a:schemeClr>
                </a:solidFill>
                <a:cs typeface="+mn-ea"/>
                <a:sym typeface="+mn-lt"/>
              </a:rPr>
              <a:t>　　</a:t>
            </a:r>
            <a:r>
              <a:rPr lang="en-US" altLang="zh-CN" sz="1600" dirty="0">
                <a:solidFill>
                  <a:schemeClr val="tx1">
                    <a:lumMod val="65000"/>
                    <a:lumOff val="35000"/>
                  </a:schemeClr>
                </a:solidFill>
                <a:cs typeface="+mn-ea"/>
                <a:sym typeface="+mn-lt"/>
              </a:rPr>
              <a:t>(</a:t>
            </a:r>
            <a:r>
              <a:rPr lang="zh-CN" altLang="en-US" sz="1600" dirty="0">
                <a:solidFill>
                  <a:schemeClr val="tx1">
                    <a:lumMod val="65000"/>
                    <a:lumOff val="35000"/>
                  </a:schemeClr>
                </a:solidFill>
                <a:cs typeface="+mn-ea"/>
                <a:sym typeface="+mn-lt"/>
              </a:rPr>
              <a:t>四</a:t>
            </a:r>
            <a:r>
              <a:rPr lang="en-US" altLang="zh-CN" sz="1600" dirty="0">
                <a:solidFill>
                  <a:schemeClr val="tx1">
                    <a:lumMod val="65000"/>
                    <a:lumOff val="35000"/>
                  </a:schemeClr>
                </a:solidFill>
                <a:cs typeface="+mn-ea"/>
                <a:sym typeface="+mn-lt"/>
              </a:rPr>
              <a:t>)</a:t>
            </a:r>
            <a:r>
              <a:rPr lang="zh-CN" altLang="en-US" sz="1600" dirty="0">
                <a:solidFill>
                  <a:schemeClr val="tx1">
                    <a:lumMod val="65000"/>
                    <a:lumOff val="35000"/>
                  </a:schemeClr>
                </a:solidFill>
                <a:cs typeface="+mn-ea"/>
                <a:sym typeface="+mn-lt"/>
              </a:rPr>
              <a:t>对证人及其近亲属进行威胁、侮辱、殴打或者打击报复的</a:t>
            </a:r>
            <a:r>
              <a:rPr lang="en-US" altLang="zh-CN" sz="1600" dirty="0">
                <a:solidFill>
                  <a:schemeClr val="tx1">
                    <a:lumMod val="65000"/>
                    <a:lumOff val="35000"/>
                  </a:schemeClr>
                </a:solidFill>
                <a:cs typeface="+mn-ea"/>
                <a:sym typeface="+mn-lt"/>
              </a:rPr>
              <a:t>;</a:t>
            </a:r>
          </a:p>
          <a:p>
            <a:pPr eaLnBrk="1" fontAlgn="auto" hangingPunct="1">
              <a:spcAft>
                <a:spcPts val="0"/>
              </a:spcAft>
              <a:buFont typeface="Arial" pitchFamily="34" charset="0"/>
              <a:buNone/>
              <a:defRPr/>
            </a:pPr>
            <a:r>
              <a:rPr lang="zh-CN" altLang="en-US" sz="1600" dirty="0">
                <a:solidFill>
                  <a:schemeClr val="tx1">
                    <a:lumMod val="65000"/>
                    <a:lumOff val="35000"/>
                  </a:schemeClr>
                </a:solidFill>
                <a:cs typeface="+mn-ea"/>
                <a:sym typeface="+mn-lt"/>
              </a:rPr>
              <a:t>　　</a:t>
            </a:r>
            <a:r>
              <a:rPr lang="en-US" altLang="zh-CN" sz="1600" dirty="0">
                <a:solidFill>
                  <a:schemeClr val="tx1">
                    <a:lumMod val="65000"/>
                    <a:lumOff val="35000"/>
                  </a:schemeClr>
                </a:solidFill>
                <a:cs typeface="+mn-ea"/>
                <a:sym typeface="+mn-lt"/>
              </a:rPr>
              <a:t>(</a:t>
            </a:r>
            <a:r>
              <a:rPr lang="zh-CN" altLang="en-US" sz="1600" dirty="0">
                <a:solidFill>
                  <a:schemeClr val="tx1">
                    <a:lumMod val="65000"/>
                    <a:lumOff val="35000"/>
                  </a:schemeClr>
                </a:solidFill>
                <a:cs typeface="+mn-ea"/>
                <a:sym typeface="+mn-lt"/>
              </a:rPr>
              <a:t>五</a:t>
            </a:r>
            <a:r>
              <a:rPr lang="en-US" altLang="zh-CN" sz="1600" dirty="0">
                <a:solidFill>
                  <a:schemeClr val="tx1">
                    <a:lumMod val="65000"/>
                    <a:lumOff val="35000"/>
                  </a:schemeClr>
                </a:solidFill>
                <a:cs typeface="+mn-ea"/>
                <a:sym typeface="+mn-lt"/>
              </a:rPr>
              <a:t>)</a:t>
            </a:r>
            <a:r>
              <a:rPr lang="zh-CN" altLang="en-US" sz="1600" dirty="0">
                <a:solidFill>
                  <a:schemeClr val="tx1">
                    <a:lumMod val="65000"/>
                    <a:lumOff val="35000"/>
                  </a:schemeClr>
                </a:solidFill>
                <a:cs typeface="+mn-ea"/>
                <a:sym typeface="+mn-lt"/>
              </a:rPr>
              <a:t>多次发送淫秽、侮辱、恐吓或者其他信息，干扰他人正常生活的</a:t>
            </a:r>
            <a:r>
              <a:rPr lang="en-US" altLang="zh-CN" sz="1600" dirty="0">
                <a:solidFill>
                  <a:schemeClr val="tx1">
                    <a:lumMod val="65000"/>
                    <a:lumOff val="35000"/>
                  </a:schemeClr>
                </a:solidFill>
                <a:cs typeface="+mn-ea"/>
                <a:sym typeface="+mn-lt"/>
              </a:rPr>
              <a:t>;</a:t>
            </a:r>
          </a:p>
          <a:p>
            <a:pPr eaLnBrk="1" fontAlgn="auto" hangingPunct="1">
              <a:spcAft>
                <a:spcPts val="0"/>
              </a:spcAft>
              <a:buFont typeface="Arial" pitchFamily="34" charset="0"/>
              <a:buNone/>
              <a:defRPr/>
            </a:pPr>
            <a:r>
              <a:rPr lang="zh-CN" altLang="en-US" sz="1600" dirty="0">
                <a:solidFill>
                  <a:schemeClr val="tx1">
                    <a:lumMod val="65000"/>
                    <a:lumOff val="35000"/>
                  </a:schemeClr>
                </a:solidFill>
                <a:cs typeface="+mn-ea"/>
                <a:sym typeface="+mn-lt"/>
              </a:rPr>
              <a:t>　　</a:t>
            </a:r>
            <a:r>
              <a:rPr lang="en-US" altLang="zh-CN" sz="1600" dirty="0">
                <a:solidFill>
                  <a:schemeClr val="tx1">
                    <a:lumMod val="65000"/>
                    <a:lumOff val="35000"/>
                  </a:schemeClr>
                </a:solidFill>
                <a:cs typeface="+mn-ea"/>
                <a:sym typeface="+mn-lt"/>
              </a:rPr>
              <a:t>(</a:t>
            </a:r>
            <a:r>
              <a:rPr lang="zh-CN" altLang="en-US" sz="1600" dirty="0">
                <a:solidFill>
                  <a:schemeClr val="tx1">
                    <a:lumMod val="65000"/>
                    <a:lumOff val="35000"/>
                  </a:schemeClr>
                </a:solidFill>
                <a:cs typeface="+mn-ea"/>
                <a:sym typeface="+mn-lt"/>
              </a:rPr>
              <a:t>六</a:t>
            </a:r>
            <a:r>
              <a:rPr lang="en-US" altLang="zh-CN" sz="1600" dirty="0">
                <a:solidFill>
                  <a:schemeClr val="tx1">
                    <a:lumMod val="65000"/>
                    <a:lumOff val="35000"/>
                  </a:schemeClr>
                </a:solidFill>
                <a:cs typeface="+mn-ea"/>
                <a:sym typeface="+mn-lt"/>
              </a:rPr>
              <a:t>)</a:t>
            </a:r>
            <a:r>
              <a:rPr lang="zh-CN" altLang="en-US" sz="1600" dirty="0">
                <a:solidFill>
                  <a:schemeClr val="tx1">
                    <a:lumMod val="65000"/>
                    <a:lumOff val="35000"/>
                  </a:schemeClr>
                </a:solidFill>
                <a:cs typeface="+mn-ea"/>
                <a:sym typeface="+mn-lt"/>
              </a:rPr>
              <a:t>偷窥、偷拍、窃听、散布他人隐私的。</a:t>
            </a:r>
          </a:p>
          <a:p>
            <a:pPr eaLnBrk="1" fontAlgn="auto" hangingPunct="1">
              <a:spcAft>
                <a:spcPts val="0"/>
              </a:spcAft>
              <a:buFont typeface="Arial" pitchFamily="34" charset="0"/>
              <a:buNone/>
              <a:defRPr/>
            </a:pPr>
            <a:r>
              <a:rPr lang="zh-CN" altLang="en-US" sz="1600" dirty="0">
                <a:solidFill>
                  <a:schemeClr val="tx1">
                    <a:lumMod val="65000"/>
                    <a:lumOff val="35000"/>
                  </a:schemeClr>
                </a:solidFill>
                <a:cs typeface="+mn-ea"/>
                <a:sym typeface="+mn-lt"/>
              </a:rPr>
              <a:t>　　</a:t>
            </a:r>
          </a:p>
        </p:txBody>
      </p:sp>
      <p:sp>
        <p:nvSpPr>
          <p:cNvPr id="3" name="矩形 2"/>
          <p:cNvSpPr>
            <a:spLocks noChangeArrowheads="1"/>
          </p:cNvSpPr>
          <p:nvPr/>
        </p:nvSpPr>
        <p:spPr bwMode="auto">
          <a:xfrm>
            <a:off x="1919536" y="800722"/>
            <a:ext cx="5112568" cy="523220"/>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defRPr/>
            </a:pPr>
            <a:r>
              <a:rPr lang="zh-CN" altLang="en-US" b="1" dirty="0">
                <a:gradFill>
                  <a:gsLst>
                    <a:gs pos="0">
                      <a:srgbClr val="E123A6"/>
                    </a:gs>
                    <a:gs pos="100000">
                      <a:srgbClr val="4111C0"/>
                    </a:gs>
                    <a:gs pos="32000">
                      <a:srgbClr val="15BBF6"/>
                    </a:gs>
                    <a:gs pos="60000">
                      <a:srgbClr val="3F64C8"/>
                    </a:gs>
                  </a:gsLst>
                  <a:path path="circle">
                    <a:fillToRect l="100000" t="100000"/>
                  </a:path>
                </a:gradFill>
                <a:latin typeface="+mn-lt"/>
                <a:cs typeface="+mn-ea"/>
                <a:sym typeface="+mn-lt"/>
              </a:rPr>
              <a:t>五、校园欺凌需要承担的后果</a:t>
            </a:r>
          </a:p>
        </p:txBody>
      </p:sp>
      <p:pic>
        <p:nvPicPr>
          <p:cNvPr id="4" name="图片 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23888" y="479425"/>
            <a:ext cx="1412875"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8000">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9458">
                                            <p:txEl>
                                              <p:pRg st="0" end="0"/>
                                            </p:txEl>
                                          </p:spTgt>
                                        </p:tgtEl>
                                        <p:attrNameLst>
                                          <p:attrName>style.visibility</p:attrName>
                                        </p:attrNameLst>
                                      </p:cBhvr>
                                      <p:to>
                                        <p:strVal val="visible"/>
                                      </p:to>
                                    </p:set>
                                    <p:animEffect transition="in" filter="fade">
                                      <p:cBhvr>
                                        <p:cTn id="15" dur="1000"/>
                                        <p:tgtEl>
                                          <p:spTgt spid="19458">
                                            <p:txEl>
                                              <p:pRg st="0" end="0"/>
                                            </p:txEl>
                                          </p:spTgt>
                                        </p:tgtEl>
                                      </p:cBhvr>
                                    </p:animEffect>
                                    <p:anim calcmode="lin" valueType="num">
                                      <p:cBhvr>
                                        <p:cTn id="16" dur="1000" fill="hold"/>
                                        <p:tgtEl>
                                          <p:spTgt spid="19458">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1945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9458">
                                            <p:txEl>
                                              <p:pRg st="1" end="1"/>
                                            </p:txEl>
                                          </p:spTgt>
                                        </p:tgtEl>
                                        <p:attrNameLst>
                                          <p:attrName>style.visibility</p:attrName>
                                        </p:attrNameLst>
                                      </p:cBhvr>
                                      <p:to>
                                        <p:strVal val="visible"/>
                                      </p:to>
                                    </p:set>
                                    <p:animEffect transition="in" filter="fade">
                                      <p:cBhvr>
                                        <p:cTn id="22" dur="1000"/>
                                        <p:tgtEl>
                                          <p:spTgt spid="19458">
                                            <p:txEl>
                                              <p:pRg st="1" end="1"/>
                                            </p:txEl>
                                          </p:spTgt>
                                        </p:tgtEl>
                                      </p:cBhvr>
                                    </p:animEffect>
                                    <p:anim calcmode="lin" valueType="num">
                                      <p:cBhvr>
                                        <p:cTn id="23" dur="1000" fill="hold"/>
                                        <p:tgtEl>
                                          <p:spTgt spid="19458">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1945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9458">
                                            <p:txEl>
                                              <p:pRg st="2" end="2"/>
                                            </p:txEl>
                                          </p:spTgt>
                                        </p:tgtEl>
                                        <p:attrNameLst>
                                          <p:attrName>style.visibility</p:attrName>
                                        </p:attrNameLst>
                                      </p:cBhvr>
                                      <p:to>
                                        <p:strVal val="visible"/>
                                      </p:to>
                                    </p:set>
                                    <p:animEffect transition="in" filter="fade">
                                      <p:cBhvr>
                                        <p:cTn id="29" dur="1000"/>
                                        <p:tgtEl>
                                          <p:spTgt spid="19458">
                                            <p:txEl>
                                              <p:pRg st="2" end="2"/>
                                            </p:txEl>
                                          </p:spTgt>
                                        </p:tgtEl>
                                      </p:cBhvr>
                                    </p:animEffect>
                                    <p:anim calcmode="lin" valueType="num">
                                      <p:cBhvr>
                                        <p:cTn id="30" dur="1000" fill="hold"/>
                                        <p:tgtEl>
                                          <p:spTgt spid="19458">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1945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19458">
                                            <p:txEl>
                                              <p:pRg st="3" end="3"/>
                                            </p:txEl>
                                          </p:spTgt>
                                        </p:tgtEl>
                                        <p:attrNameLst>
                                          <p:attrName>style.visibility</p:attrName>
                                        </p:attrNameLst>
                                      </p:cBhvr>
                                      <p:to>
                                        <p:strVal val="visible"/>
                                      </p:to>
                                    </p:set>
                                    <p:animEffect transition="in" filter="fade">
                                      <p:cBhvr>
                                        <p:cTn id="36" dur="1000"/>
                                        <p:tgtEl>
                                          <p:spTgt spid="19458">
                                            <p:txEl>
                                              <p:pRg st="3" end="3"/>
                                            </p:txEl>
                                          </p:spTgt>
                                        </p:tgtEl>
                                      </p:cBhvr>
                                    </p:animEffect>
                                    <p:anim calcmode="lin" valueType="num">
                                      <p:cBhvr>
                                        <p:cTn id="37" dur="1000" fill="hold"/>
                                        <p:tgtEl>
                                          <p:spTgt spid="19458">
                                            <p:txEl>
                                              <p:pRg st="3" end="3"/>
                                            </p:txEl>
                                          </p:spTgt>
                                        </p:tgtEl>
                                        <p:attrNameLst>
                                          <p:attrName>ppt_x</p:attrName>
                                        </p:attrNameLst>
                                      </p:cBhvr>
                                      <p:tavLst>
                                        <p:tav tm="0">
                                          <p:val>
                                            <p:strVal val="#ppt_x"/>
                                          </p:val>
                                        </p:tav>
                                        <p:tav tm="100000">
                                          <p:val>
                                            <p:strVal val="#ppt_x"/>
                                          </p:val>
                                        </p:tav>
                                      </p:tavLst>
                                    </p:anim>
                                    <p:anim calcmode="lin" valueType="num">
                                      <p:cBhvr>
                                        <p:cTn id="38" dur="1000" fill="hold"/>
                                        <p:tgtEl>
                                          <p:spTgt spid="1945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19458">
                                            <p:txEl>
                                              <p:pRg st="4" end="4"/>
                                            </p:txEl>
                                          </p:spTgt>
                                        </p:tgtEl>
                                        <p:attrNameLst>
                                          <p:attrName>style.visibility</p:attrName>
                                        </p:attrNameLst>
                                      </p:cBhvr>
                                      <p:to>
                                        <p:strVal val="visible"/>
                                      </p:to>
                                    </p:set>
                                    <p:animEffect transition="in" filter="fade">
                                      <p:cBhvr>
                                        <p:cTn id="43" dur="1000"/>
                                        <p:tgtEl>
                                          <p:spTgt spid="19458">
                                            <p:txEl>
                                              <p:pRg st="4" end="4"/>
                                            </p:txEl>
                                          </p:spTgt>
                                        </p:tgtEl>
                                      </p:cBhvr>
                                    </p:animEffect>
                                    <p:anim calcmode="lin" valueType="num">
                                      <p:cBhvr>
                                        <p:cTn id="44" dur="1000" fill="hold"/>
                                        <p:tgtEl>
                                          <p:spTgt spid="19458">
                                            <p:txEl>
                                              <p:pRg st="4" end="4"/>
                                            </p:txEl>
                                          </p:spTgt>
                                        </p:tgtEl>
                                        <p:attrNameLst>
                                          <p:attrName>ppt_x</p:attrName>
                                        </p:attrNameLst>
                                      </p:cBhvr>
                                      <p:tavLst>
                                        <p:tav tm="0">
                                          <p:val>
                                            <p:strVal val="#ppt_x"/>
                                          </p:val>
                                        </p:tav>
                                        <p:tav tm="100000">
                                          <p:val>
                                            <p:strVal val="#ppt_x"/>
                                          </p:val>
                                        </p:tav>
                                      </p:tavLst>
                                    </p:anim>
                                    <p:anim calcmode="lin" valueType="num">
                                      <p:cBhvr>
                                        <p:cTn id="45" dur="1000" fill="hold"/>
                                        <p:tgtEl>
                                          <p:spTgt spid="19458">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6" fill="hold" nodeType="clickPar">
                      <p:stCondLst>
                        <p:cond delay="indefinite"/>
                      </p:stCondLst>
                      <p:childTnLst>
                        <p:par>
                          <p:cTn id="47" fill="hold" nodeType="withGroup">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19458">
                                            <p:txEl>
                                              <p:pRg st="5" end="5"/>
                                            </p:txEl>
                                          </p:spTgt>
                                        </p:tgtEl>
                                        <p:attrNameLst>
                                          <p:attrName>style.visibility</p:attrName>
                                        </p:attrNameLst>
                                      </p:cBhvr>
                                      <p:to>
                                        <p:strVal val="visible"/>
                                      </p:to>
                                    </p:set>
                                    <p:animEffect transition="in" filter="fade">
                                      <p:cBhvr>
                                        <p:cTn id="50" dur="1000"/>
                                        <p:tgtEl>
                                          <p:spTgt spid="19458">
                                            <p:txEl>
                                              <p:pRg st="5" end="5"/>
                                            </p:txEl>
                                          </p:spTgt>
                                        </p:tgtEl>
                                      </p:cBhvr>
                                    </p:animEffect>
                                    <p:anim calcmode="lin" valueType="num">
                                      <p:cBhvr>
                                        <p:cTn id="51" dur="1000" fill="hold"/>
                                        <p:tgtEl>
                                          <p:spTgt spid="19458">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9458">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3" fill="hold" nodeType="clickPar">
                      <p:stCondLst>
                        <p:cond delay="indefinite"/>
                      </p:stCondLst>
                      <p:childTnLst>
                        <p:par>
                          <p:cTn id="54" fill="hold" nodeType="withGroup">
                            <p:stCondLst>
                              <p:cond delay="0"/>
                            </p:stCondLst>
                            <p:childTnLst>
                              <p:par>
                                <p:cTn id="55" presetID="42" presetClass="entr" presetSubtype="0" fill="hold" grpId="0" nodeType="clickEffect">
                                  <p:stCondLst>
                                    <p:cond delay="0"/>
                                  </p:stCondLst>
                                  <p:childTnLst>
                                    <p:set>
                                      <p:cBhvr>
                                        <p:cTn id="56" dur="1" fill="hold">
                                          <p:stCondLst>
                                            <p:cond delay="0"/>
                                          </p:stCondLst>
                                        </p:cTn>
                                        <p:tgtEl>
                                          <p:spTgt spid="19458">
                                            <p:txEl>
                                              <p:pRg st="6" end="6"/>
                                            </p:txEl>
                                          </p:spTgt>
                                        </p:tgtEl>
                                        <p:attrNameLst>
                                          <p:attrName>style.visibility</p:attrName>
                                        </p:attrNameLst>
                                      </p:cBhvr>
                                      <p:to>
                                        <p:strVal val="visible"/>
                                      </p:to>
                                    </p:set>
                                    <p:animEffect transition="in" filter="fade">
                                      <p:cBhvr>
                                        <p:cTn id="57" dur="1000"/>
                                        <p:tgtEl>
                                          <p:spTgt spid="19458">
                                            <p:txEl>
                                              <p:pRg st="6" end="6"/>
                                            </p:txEl>
                                          </p:spTgt>
                                        </p:tgtEl>
                                      </p:cBhvr>
                                    </p:animEffect>
                                    <p:anim calcmode="lin" valueType="num">
                                      <p:cBhvr>
                                        <p:cTn id="58" dur="1000" fill="hold"/>
                                        <p:tgtEl>
                                          <p:spTgt spid="19458">
                                            <p:txEl>
                                              <p:pRg st="6" end="6"/>
                                            </p:txEl>
                                          </p:spTgt>
                                        </p:tgtEl>
                                        <p:attrNameLst>
                                          <p:attrName>ppt_x</p:attrName>
                                        </p:attrNameLst>
                                      </p:cBhvr>
                                      <p:tavLst>
                                        <p:tav tm="0">
                                          <p:val>
                                            <p:strVal val="#ppt_x"/>
                                          </p:val>
                                        </p:tav>
                                        <p:tav tm="100000">
                                          <p:val>
                                            <p:strVal val="#ppt_x"/>
                                          </p:val>
                                        </p:tav>
                                      </p:tavLst>
                                    </p:anim>
                                    <p:anim calcmode="lin" valueType="num">
                                      <p:cBhvr>
                                        <p:cTn id="59" dur="1000" fill="hold"/>
                                        <p:tgtEl>
                                          <p:spTgt spid="19458">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60" fill="hold" nodeType="clickPar">
                      <p:stCondLst>
                        <p:cond delay="indefinite"/>
                      </p:stCondLst>
                      <p:childTnLst>
                        <p:par>
                          <p:cTn id="61" fill="hold" nodeType="withGroup">
                            <p:stCondLst>
                              <p:cond delay="0"/>
                            </p:stCondLst>
                            <p:childTnLst>
                              <p:par>
                                <p:cTn id="62" presetID="42" presetClass="entr" presetSubtype="0" fill="hold" grpId="0" nodeType="clickEffect">
                                  <p:stCondLst>
                                    <p:cond delay="0"/>
                                  </p:stCondLst>
                                  <p:childTnLst>
                                    <p:set>
                                      <p:cBhvr>
                                        <p:cTn id="63" dur="1" fill="hold">
                                          <p:stCondLst>
                                            <p:cond delay="0"/>
                                          </p:stCondLst>
                                        </p:cTn>
                                        <p:tgtEl>
                                          <p:spTgt spid="19458">
                                            <p:txEl>
                                              <p:pRg st="7" end="7"/>
                                            </p:txEl>
                                          </p:spTgt>
                                        </p:tgtEl>
                                        <p:attrNameLst>
                                          <p:attrName>style.visibility</p:attrName>
                                        </p:attrNameLst>
                                      </p:cBhvr>
                                      <p:to>
                                        <p:strVal val="visible"/>
                                      </p:to>
                                    </p:set>
                                    <p:animEffect transition="in" filter="fade">
                                      <p:cBhvr>
                                        <p:cTn id="64" dur="1000"/>
                                        <p:tgtEl>
                                          <p:spTgt spid="19458">
                                            <p:txEl>
                                              <p:pRg st="7" end="7"/>
                                            </p:txEl>
                                          </p:spTgt>
                                        </p:tgtEl>
                                      </p:cBhvr>
                                    </p:animEffect>
                                    <p:anim calcmode="lin" valueType="num">
                                      <p:cBhvr>
                                        <p:cTn id="65" dur="1000" fill="hold"/>
                                        <p:tgtEl>
                                          <p:spTgt spid="19458">
                                            <p:txEl>
                                              <p:pRg st="7" end="7"/>
                                            </p:txEl>
                                          </p:spTgt>
                                        </p:tgtEl>
                                        <p:attrNameLst>
                                          <p:attrName>ppt_x</p:attrName>
                                        </p:attrNameLst>
                                      </p:cBhvr>
                                      <p:tavLst>
                                        <p:tav tm="0">
                                          <p:val>
                                            <p:strVal val="#ppt_x"/>
                                          </p:val>
                                        </p:tav>
                                        <p:tav tm="100000">
                                          <p:val>
                                            <p:strVal val="#ppt_x"/>
                                          </p:val>
                                        </p:tav>
                                      </p:tavLst>
                                    </p:anim>
                                    <p:anim calcmode="lin" valueType="num">
                                      <p:cBhvr>
                                        <p:cTn id="66" dur="1000" fill="hold"/>
                                        <p:tgtEl>
                                          <p:spTgt spid="19458">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67" fill="hold" nodeType="clickPar">
                      <p:stCondLst>
                        <p:cond delay="indefinite"/>
                      </p:stCondLst>
                      <p:childTnLst>
                        <p:par>
                          <p:cTn id="68" fill="hold" nodeType="withGroup">
                            <p:stCondLst>
                              <p:cond delay="0"/>
                            </p:stCondLst>
                            <p:childTnLst>
                              <p:par>
                                <p:cTn id="69" presetID="42" presetClass="entr" presetSubtype="0" fill="hold" grpId="0" nodeType="clickEffect">
                                  <p:stCondLst>
                                    <p:cond delay="0"/>
                                  </p:stCondLst>
                                  <p:childTnLst>
                                    <p:set>
                                      <p:cBhvr>
                                        <p:cTn id="70" dur="1" fill="hold">
                                          <p:stCondLst>
                                            <p:cond delay="0"/>
                                          </p:stCondLst>
                                        </p:cTn>
                                        <p:tgtEl>
                                          <p:spTgt spid="19458">
                                            <p:txEl>
                                              <p:pRg st="8" end="8"/>
                                            </p:txEl>
                                          </p:spTgt>
                                        </p:tgtEl>
                                        <p:attrNameLst>
                                          <p:attrName>style.visibility</p:attrName>
                                        </p:attrNameLst>
                                      </p:cBhvr>
                                      <p:to>
                                        <p:strVal val="visible"/>
                                      </p:to>
                                    </p:set>
                                    <p:animEffect transition="in" filter="fade">
                                      <p:cBhvr>
                                        <p:cTn id="71" dur="1000"/>
                                        <p:tgtEl>
                                          <p:spTgt spid="19458">
                                            <p:txEl>
                                              <p:pRg st="8" end="8"/>
                                            </p:txEl>
                                          </p:spTgt>
                                        </p:tgtEl>
                                      </p:cBhvr>
                                    </p:animEffect>
                                    <p:anim calcmode="lin" valueType="num">
                                      <p:cBhvr>
                                        <p:cTn id="72" dur="1000" fill="hold"/>
                                        <p:tgtEl>
                                          <p:spTgt spid="19458">
                                            <p:txEl>
                                              <p:pRg st="8" end="8"/>
                                            </p:txEl>
                                          </p:spTgt>
                                        </p:tgtEl>
                                        <p:attrNameLst>
                                          <p:attrName>ppt_x</p:attrName>
                                        </p:attrNameLst>
                                      </p:cBhvr>
                                      <p:tavLst>
                                        <p:tav tm="0">
                                          <p:val>
                                            <p:strVal val="#ppt_x"/>
                                          </p:val>
                                        </p:tav>
                                        <p:tav tm="100000">
                                          <p:val>
                                            <p:strVal val="#ppt_x"/>
                                          </p:val>
                                        </p:tav>
                                      </p:tavLst>
                                    </p:anim>
                                    <p:anim calcmode="lin" valueType="num">
                                      <p:cBhvr>
                                        <p:cTn id="73" dur="1000" fill="hold"/>
                                        <p:tgtEl>
                                          <p:spTgt spid="19458">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6350"/>
            <a:ext cx="12192000" cy="686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图片 7"/>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151313" y="4278313"/>
            <a:ext cx="3384550" cy="2687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2" name="矩形 4"/>
          <p:cNvSpPr>
            <a:spLocks noChangeArrowheads="1"/>
          </p:cNvSpPr>
          <p:nvPr/>
        </p:nvSpPr>
        <p:spPr bwMode="auto">
          <a:xfrm>
            <a:off x="7067550" y="3638550"/>
            <a:ext cx="41862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eaLnBrk="1" hangingPunct="1"/>
            <a:r>
              <a:rPr lang="zh-CN" altLang="en-US" sz="2400" b="1">
                <a:solidFill>
                  <a:srgbClr val="4111C0"/>
                </a:solidFill>
                <a:latin typeface="+mn-lt"/>
                <a:cs typeface="+mn-ea"/>
                <a:sym typeface="+mn-lt"/>
              </a:rPr>
              <a:t>七、如何让欺凌远离校园？</a:t>
            </a:r>
          </a:p>
        </p:txBody>
      </p:sp>
      <p:sp>
        <p:nvSpPr>
          <p:cNvPr id="2" name="矩形 1"/>
          <p:cNvSpPr>
            <a:spLocks noChangeArrowheads="1"/>
          </p:cNvSpPr>
          <p:nvPr/>
        </p:nvSpPr>
        <p:spPr bwMode="auto">
          <a:xfrm>
            <a:off x="2016125" y="1381125"/>
            <a:ext cx="41846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eaLnBrk="1" hangingPunct="1"/>
            <a:r>
              <a:rPr lang="zh-CN" altLang="en-US" sz="2400" b="1">
                <a:solidFill>
                  <a:srgbClr val="4111C0"/>
                </a:solidFill>
                <a:latin typeface="+mn-lt"/>
                <a:cs typeface="+mn-ea"/>
                <a:sym typeface="+mn-lt"/>
              </a:rPr>
              <a:t>一、什么是校园欺凌</a:t>
            </a:r>
          </a:p>
        </p:txBody>
      </p:sp>
      <p:sp>
        <p:nvSpPr>
          <p:cNvPr id="3" name="矩形 2"/>
          <p:cNvSpPr>
            <a:spLocks noChangeArrowheads="1"/>
          </p:cNvSpPr>
          <p:nvPr/>
        </p:nvSpPr>
        <p:spPr bwMode="auto">
          <a:xfrm>
            <a:off x="2016125" y="2117725"/>
            <a:ext cx="41846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eaLnBrk="1" hangingPunct="1"/>
            <a:r>
              <a:rPr lang="zh-CN" altLang="en-US" sz="2400" b="1">
                <a:solidFill>
                  <a:srgbClr val="4111C0"/>
                </a:solidFill>
                <a:latin typeface="+mn-lt"/>
                <a:cs typeface="+mn-ea"/>
                <a:sym typeface="+mn-lt"/>
              </a:rPr>
              <a:t>二、校园欺凌的主要表现行为</a:t>
            </a:r>
          </a:p>
        </p:txBody>
      </p:sp>
      <p:sp>
        <p:nvSpPr>
          <p:cNvPr id="4" name="矩形 3"/>
          <p:cNvSpPr>
            <a:spLocks noChangeArrowheads="1"/>
          </p:cNvSpPr>
          <p:nvPr/>
        </p:nvSpPr>
        <p:spPr bwMode="auto">
          <a:xfrm>
            <a:off x="2016125" y="2854325"/>
            <a:ext cx="41751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eaLnBrk="1" hangingPunct="1"/>
            <a:r>
              <a:rPr lang="zh-CN" altLang="en-US" sz="2400" b="1">
                <a:solidFill>
                  <a:srgbClr val="4111C0"/>
                </a:solidFill>
                <a:latin typeface="+mn-lt"/>
                <a:cs typeface="+mn-ea"/>
                <a:sym typeface="+mn-lt"/>
              </a:rPr>
              <a:t>三、校园欺凌的特点</a:t>
            </a:r>
          </a:p>
        </p:txBody>
      </p:sp>
      <p:sp>
        <p:nvSpPr>
          <p:cNvPr id="5" name="矩形 4"/>
          <p:cNvSpPr>
            <a:spLocks noChangeArrowheads="1"/>
          </p:cNvSpPr>
          <p:nvPr/>
        </p:nvSpPr>
        <p:spPr bwMode="auto">
          <a:xfrm>
            <a:off x="2016125" y="3590925"/>
            <a:ext cx="41751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eaLnBrk="1" hangingPunct="1"/>
            <a:r>
              <a:rPr lang="zh-CN" altLang="en-US" sz="2400" b="1">
                <a:solidFill>
                  <a:srgbClr val="4111C0"/>
                </a:solidFill>
                <a:latin typeface="+mn-lt"/>
                <a:cs typeface="+mn-ea"/>
                <a:sym typeface="+mn-lt"/>
              </a:rPr>
              <a:t>四、校园欺凌的危害及后果</a:t>
            </a:r>
          </a:p>
        </p:txBody>
      </p:sp>
      <p:sp>
        <p:nvSpPr>
          <p:cNvPr id="6" name="矩形 5"/>
          <p:cNvSpPr>
            <a:spLocks noChangeArrowheads="1"/>
          </p:cNvSpPr>
          <p:nvPr/>
        </p:nvSpPr>
        <p:spPr bwMode="auto">
          <a:xfrm>
            <a:off x="7067550" y="1509713"/>
            <a:ext cx="41862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eaLnBrk="1" hangingPunct="1"/>
            <a:r>
              <a:rPr lang="zh-CN" altLang="en-US" sz="2400" b="1">
                <a:solidFill>
                  <a:srgbClr val="4111C0"/>
                </a:solidFill>
                <a:latin typeface="+mn-lt"/>
                <a:cs typeface="+mn-ea"/>
                <a:sym typeface="+mn-lt"/>
              </a:rPr>
              <a:t>五、校园欺凌需要承担的后果</a:t>
            </a:r>
          </a:p>
        </p:txBody>
      </p:sp>
      <p:sp>
        <p:nvSpPr>
          <p:cNvPr id="7" name="矩形 6"/>
          <p:cNvSpPr>
            <a:spLocks noChangeArrowheads="1"/>
          </p:cNvSpPr>
          <p:nvPr/>
        </p:nvSpPr>
        <p:spPr bwMode="auto">
          <a:xfrm>
            <a:off x="7067550" y="2574925"/>
            <a:ext cx="418623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eaLnBrk="1" hangingPunct="1"/>
            <a:r>
              <a:rPr lang="zh-CN" altLang="en-US" sz="2400" b="1">
                <a:solidFill>
                  <a:srgbClr val="4111C0"/>
                </a:solidFill>
                <a:latin typeface="+mn-lt"/>
                <a:cs typeface="+mn-ea"/>
                <a:sym typeface="+mn-lt"/>
              </a:rPr>
              <a:t>六、如何正确应对校园欺凌？</a:t>
            </a:r>
          </a:p>
        </p:txBody>
      </p:sp>
      <p:pic>
        <p:nvPicPr>
          <p:cNvPr id="16" name="图片 15"/>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92138" y="228600"/>
            <a:ext cx="1195387"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0" name="图片 23"/>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9664700" y="3305175"/>
            <a:ext cx="2527300" cy="370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图片 17"/>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1022350" y="1204913"/>
            <a:ext cx="993775" cy="68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图片 29"/>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1022350" y="1957388"/>
            <a:ext cx="993775" cy="68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图片 30"/>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1022350" y="2663825"/>
            <a:ext cx="993775" cy="68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图片 31"/>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1022350" y="3419475"/>
            <a:ext cx="993775" cy="68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图片 32"/>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6191250" y="3463925"/>
            <a:ext cx="993775" cy="67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图片 33"/>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6191250" y="2374900"/>
            <a:ext cx="993775" cy="67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图片 34"/>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6191250" y="1308100"/>
            <a:ext cx="993775" cy="67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文本框 7"/>
          <p:cNvSpPr txBox="1"/>
          <p:nvPr/>
        </p:nvSpPr>
        <p:spPr>
          <a:xfrm>
            <a:off x="5303912" y="228600"/>
            <a:ext cx="1296144" cy="200055"/>
          </a:xfrm>
          <a:prstGeom prst="rect">
            <a:avLst/>
          </a:prstGeom>
          <a:noFill/>
        </p:spPr>
        <p:txBody>
          <a:bodyPr wrap="square" rtlCol="0">
            <a:spAutoFit/>
          </a:bodyPr>
          <a:lstStyle/>
          <a:p>
            <a:r>
              <a:rPr lang="en-US" altLang="zh-CN" sz="700" dirty="0">
                <a:solidFill>
                  <a:srgbClr val="BEECFA"/>
                </a:solidFill>
              </a:rPr>
              <a:t>https://www.ypppt.com/</a:t>
            </a:r>
            <a:endParaRPr lang="zh-CN" altLang="en-US" sz="700" dirty="0">
              <a:solidFill>
                <a:srgbClr val="BEECFA"/>
              </a:solidFill>
            </a:endParaRPr>
          </a:p>
        </p:txBody>
      </p:sp>
    </p:spTree>
  </p:cSld>
  <p:clrMapOvr>
    <a:masterClrMapping/>
  </p:clrMapOvr>
  <p:transition spd="slow" advTm="8000">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randombar(horizontal)">
                                      <p:cBhvr>
                                        <p:cTn id="7" dur="500"/>
                                        <p:tgtEl>
                                          <p:spTgt spid="1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additive="base">
                                        <p:cTn id="12" dur="500" fill="hold"/>
                                        <p:tgtEl>
                                          <p:spTgt spid="16"/>
                                        </p:tgtEl>
                                        <p:attrNameLst>
                                          <p:attrName>ppt_x</p:attrName>
                                        </p:attrNameLst>
                                      </p:cBhvr>
                                      <p:tavLst>
                                        <p:tav tm="0">
                                          <p:val>
                                            <p:strVal val="0-#ppt_w/2"/>
                                          </p:val>
                                        </p:tav>
                                        <p:tav tm="100000">
                                          <p:val>
                                            <p:strVal val="#ppt_x"/>
                                          </p:val>
                                        </p:tav>
                                      </p:tavLst>
                                    </p:anim>
                                    <p:anim calcmode="lin" valueType="num">
                                      <p:cBhvr additive="base">
                                        <p:cTn id="13"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53" presetClass="entr" presetSubtype="16" fill="hold" nodeType="clickEffect">
                                  <p:stCondLst>
                                    <p:cond delay="0"/>
                                  </p:stCondLst>
                                  <p:childTnLst>
                                    <p:set>
                                      <p:cBhvr>
                                        <p:cTn id="17" dur="1" fill="hold">
                                          <p:stCondLst>
                                            <p:cond delay="0"/>
                                          </p:stCondLst>
                                        </p:cTn>
                                        <p:tgtEl>
                                          <p:spTgt spid="30"/>
                                        </p:tgtEl>
                                        <p:attrNameLst>
                                          <p:attrName>style.visibility</p:attrName>
                                        </p:attrNameLst>
                                      </p:cBhvr>
                                      <p:to>
                                        <p:strVal val="visible"/>
                                      </p:to>
                                    </p:set>
                                    <p:anim calcmode="lin" valueType="num">
                                      <p:cBhvr>
                                        <p:cTn id="18" dur="500" fill="hold"/>
                                        <p:tgtEl>
                                          <p:spTgt spid="30"/>
                                        </p:tgtEl>
                                        <p:attrNameLst>
                                          <p:attrName>ppt_w</p:attrName>
                                        </p:attrNameLst>
                                      </p:cBhvr>
                                      <p:tavLst>
                                        <p:tav tm="0">
                                          <p:val>
                                            <p:fltVal val="0"/>
                                          </p:val>
                                        </p:tav>
                                        <p:tav tm="100000">
                                          <p:val>
                                            <p:strVal val="#ppt_w"/>
                                          </p:val>
                                        </p:tav>
                                      </p:tavLst>
                                    </p:anim>
                                    <p:anim calcmode="lin" valueType="num">
                                      <p:cBhvr>
                                        <p:cTn id="19" dur="500" fill="hold"/>
                                        <p:tgtEl>
                                          <p:spTgt spid="30"/>
                                        </p:tgtEl>
                                        <p:attrNameLst>
                                          <p:attrName>ppt_h</p:attrName>
                                        </p:attrNameLst>
                                      </p:cBhvr>
                                      <p:tavLst>
                                        <p:tav tm="0">
                                          <p:val>
                                            <p:fltVal val="0"/>
                                          </p:val>
                                        </p:tav>
                                        <p:tav tm="100000">
                                          <p:val>
                                            <p:strVal val="#ppt_h"/>
                                          </p:val>
                                        </p:tav>
                                      </p:tavLst>
                                    </p:anim>
                                    <p:animEffect transition="in" filter="fade">
                                      <p:cBhvr>
                                        <p:cTn id="20" dur="500"/>
                                        <p:tgtEl>
                                          <p:spTgt spid="30"/>
                                        </p:tgtEl>
                                      </p:cBhvr>
                                    </p:animEffect>
                                  </p:childTnLst>
                                </p:cTn>
                              </p:par>
                              <p:par>
                                <p:cTn id="21" presetID="53" presetClass="entr" presetSubtype="16" fill="hold"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500" fill="hold"/>
                                        <p:tgtEl>
                                          <p:spTgt spid="18"/>
                                        </p:tgtEl>
                                        <p:attrNameLst>
                                          <p:attrName>ppt_w</p:attrName>
                                        </p:attrNameLst>
                                      </p:cBhvr>
                                      <p:tavLst>
                                        <p:tav tm="0">
                                          <p:val>
                                            <p:fltVal val="0"/>
                                          </p:val>
                                        </p:tav>
                                        <p:tav tm="100000">
                                          <p:val>
                                            <p:strVal val="#ppt_w"/>
                                          </p:val>
                                        </p:tav>
                                      </p:tavLst>
                                    </p:anim>
                                    <p:anim calcmode="lin" valueType="num">
                                      <p:cBhvr>
                                        <p:cTn id="24" dur="500" fill="hold"/>
                                        <p:tgtEl>
                                          <p:spTgt spid="18"/>
                                        </p:tgtEl>
                                        <p:attrNameLst>
                                          <p:attrName>ppt_h</p:attrName>
                                        </p:attrNameLst>
                                      </p:cBhvr>
                                      <p:tavLst>
                                        <p:tav tm="0">
                                          <p:val>
                                            <p:fltVal val="0"/>
                                          </p:val>
                                        </p:tav>
                                        <p:tav tm="100000">
                                          <p:val>
                                            <p:strVal val="#ppt_h"/>
                                          </p:val>
                                        </p:tav>
                                      </p:tavLst>
                                    </p:anim>
                                    <p:animEffect transition="in" filter="fade">
                                      <p:cBhvr>
                                        <p:cTn id="25" dur="500"/>
                                        <p:tgtEl>
                                          <p:spTgt spid="18"/>
                                        </p:tgtEl>
                                      </p:cBhvr>
                                    </p:animEffect>
                                  </p:childTnLst>
                                </p:cTn>
                              </p:par>
                              <p:par>
                                <p:cTn id="26" presetID="53" presetClass="entr" presetSubtype="16" fill="hold" nodeType="with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500" fill="hold"/>
                                        <p:tgtEl>
                                          <p:spTgt spid="31"/>
                                        </p:tgtEl>
                                        <p:attrNameLst>
                                          <p:attrName>ppt_w</p:attrName>
                                        </p:attrNameLst>
                                      </p:cBhvr>
                                      <p:tavLst>
                                        <p:tav tm="0">
                                          <p:val>
                                            <p:fltVal val="0"/>
                                          </p:val>
                                        </p:tav>
                                        <p:tav tm="100000">
                                          <p:val>
                                            <p:strVal val="#ppt_w"/>
                                          </p:val>
                                        </p:tav>
                                      </p:tavLst>
                                    </p:anim>
                                    <p:anim calcmode="lin" valueType="num">
                                      <p:cBhvr>
                                        <p:cTn id="29" dur="500" fill="hold"/>
                                        <p:tgtEl>
                                          <p:spTgt spid="31"/>
                                        </p:tgtEl>
                                        <p:attrNameLst>
                                          <p:attrName>ppt_h</p:attrName>
                                        </p:attrNameLst>
                                      </p:cBhvr>
                                      <p:tavLst>
                                        <p:tav tm="0">
                                          <p:val>
                                            <p:fltVal val="0"/>
                                          </p:val>
                                        </p:tav>
                                        <p:tav tm="100000">
                                          <p:val>
                                            <p:strVal val="#ppt_h"/>
                                          </p:val>
                                        </p:tav>
                                      </p:tavLst>
                                    </p:anim>
                                    <p:animEffect transition="in" filter="fade">
                                      <p:cBhvr>
                                        <p:cTn id="30" dur="500"/>
                                        <p:tgtEl>
                                          <p:spTgt spid="31"/>
                                        </p:tgtEl>
                                      </p:cBhvr>
                                    </p:animEffect>
                                  </p:childTnLst>
                                </p:cTn>
                              </p:par>
                              <p:par>
                                <p:cTn id="31" presetID="53" presetClass="entr" presetSubtype="16" fill="hold" nodeType="with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p:cTn id="33" dur="500" fill="hold"/>
                                        <p:tgtEl>
                                          <p:spTgt spid="32"/>
                                        </p:tgtEl>
                                        <p:attrNameLst>
                                          <p:attrName>ppt_w</p:attrName>
                                        </p:attrNameLst>
                                      </p:cBhvr>
                                      <p:tavLst>
                                        <p:tav tm="0">
                                          <p:val>
                                            <p:fltVal val="0"/>
                                          </p:val>
                                        </p:tav>
                                        <p:tav tm="100000">
                                          <p:val>
                                            <p:strVal val="#ppt_w"/>
                                          </p:val>
                                        </p:tav>
                                      </p:tavLst>
                                    </p:anim>
                                    <p:anim calcmode="lin" valueType="num">
                                      <p:cBhvr>
                                        <p:cTn id="34" dur="500" fill="hold"/>
                                        <p:tgtEl>
                                          <p:spTgt spid="32"/>
                                        </p:tgtEl>
                                        <p:attrNameLst>
                                          <p:attrName>ppt_h</p:attrName>
                                        </p:attrNameLst>
                                      </p:cBhvr>
                                      <p:tavLst>
                                        <p:tav tm="0">
                                          <p:val>
                                            <p:fltVal val="0"/>
                                          </p:val>
                                        </p:tav>
                                        <p:tav tm="100000">
                                          <p:val>
                                            <p:strVal val="#ppt_h"/>
                                          </p:val>
                                        </p:tav>
                                      </p:tavLst>
                                    </p:anim>
                                    <p:animEffect transition="in" filter="fade">
                                      <p:cBhvr>
                                        <p:cTn id="35" dur="500"/>
                                        <p:tgtEl>
                                          <p:spTgt spid="32"/>
                                        </p:tgtEl>
                                      </p:cBhvr>
                                    </p:animEffect>
                                  </p:childTnLst>
                                </p:cTn>
                              </p:par>
                              <p:par>
                                <p:cTn id="36" presetID="53" presetClass="entr" presetSubtype="16"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 calcmode="lin" valueType="num">
                                      <p:cBhvr>
                                        <p:cTn id="38" dur="500" fill="hold"/>
                                        <p:tgtEl>
                                          <p:spTgt spid="33"/>
                                        </p:tgtEl>
                                        <p:attrNameLst>
                                          <p:attrName>ppt_w</p:attrName>
                                        </p:attrNameLst>
                                      </p:cBhvr>
                                      <p:tavLst>
                                        <p:tav tm="0">
                                          <p:val>
                                            <p:fltVal val="0"/>
                                          </p:val>
                                        </p:tav>
                                        <p:tav tm="100000">
                                          <p:val>
                                            <p:strVal val="#ppt_w"/>
                                          </p:val>
                                        </p:tav>
                                      </p:tavLst>
                                    </p:anim>
                                    <p:anim calcmode="lin" valueType="num">
                                      <p:cBhvr>
                                        <p:cTn id="39" dur="500" fill="hold"/>
                                        <p:tgtEl>
                                          <p:spTgt spid="33"/>
                                        </p:tgtEl>
                                        <p:attrNameLst>
                                          <p:attrName>ppt_h</p:attrName>
                                        </p:attrNameLst>
                                      </p:cBhvr>
                                      <p:tavLst>
                                        <p:tav tm="0">
                                          <p:val>
                                            <p:fltVal val="0"/>
                                          </p:val>
                                        </p:tav>
                                        <p:tav tm="100000">
                                          <p:val>
                                            <p:strVal val="#ppt_h"/>
                                          </p:val>
                                        </p:tav>
                                      </p:tavLst>
                                    </p:anim>
                                    <p:animEffect transition="in" filter="fade">
                                      <p:cBhvr>
                                        <p:cTn id="40" dur="500"/>
                                        <p:tgtEl>
                                          <p:spTgt spid="33"/>
                                        </p:tgtEl>
                                      </p:cBhvr>
                                    </p:animEffect>
                                  </p:childTnLst>
                                </p:cTn>
                              </p:par>
                              <p:par>
                                <p:cTn id="41" presetID="53" presetClass="entr" presetSubtype="16" fill="hold"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p:cTn id="43" dur="500" fill="hold"/>
                                        <p:tgtEl>
                                          <p:spTgt spid="34"/>
                                        </p:tgtEl>
                                        <p:attrNameLst>
                                          <p:attrName>ppt_w</p:attrName>
                                        </p:attrNameLst>
                                      </p:cBhvr>
                                      <p:tavLst>
                                        <p:tav tm="0">
                                          <p:val>
                                            <p:fltVal val="0"/>
                                          </p:val>
                                        </p:tav>
                                        <p:tav tm="100000">
                                          <p:val>
                                            <p:strVal val="#ppt_w"/>
                                          </p:val>
                                        </p:tav>
                                      </p:tavLst>
                                    </p:anim>
                                    <p:anim calcmode="lin" valueType="num">
                                      <p:cBhvr>
                                        <p:cTn id="44" dur="500" fill="hold"/>
                                        <p:tgtEl>
                                          <p:spTgt spid="34"/>
                                        </p:tgtEl>
                                        <p:attrNameLst>
                                          <p:attrName>ppt_h</p:attrName>
                                        </p:attrNameLst>
                                      </p:cBhvr>
                                      <p:tavLst>
                                        <p:tav tm="0">
                                          <p:val>
                                            <p:fltVal val="0"/>
                                          </p:val>
                                        </p:tav>
                                        <p:tav tm="100000">
                                          <p:val>
                                            <p:strVal val="#ppt_h"/>
                                          </p:val>
                                        </p:tav>
                                      </p:tavLst>
                                    </p:anim>
                                    <p:animEffect transition="in" filter="fade">
                                      <p:cBhvr>
                                        <p:cTn id="45" dur="500"/>
                                        <p:tgtEl>
                                          <p:spTgt spid="34"/>
                                        </p:tgtEl>
                                      </p:cBhvr>
                                    </p:animEffect>
                                  </p:childTnLst>
                                </p:cTn>
                              </p:par>
                              <p:par>
                                <p:cTn id="46" presetID="53" presetClass="entr" presetSubtype="16" fill="hold" nodeType="withEffect">
                                  <p:stCondLst>
                                    <p:cond delay="0"/>
                                  </p:stCondLst>
                                  <p:childTnLst>
                                    <p:set>
                                      <p:cBhvr>
                                        <p:cTn id="47" dur="1" fill="hold">
                                          <p:stCondLst>
                                            <p:cond delay="0"/>
                                          </p:stCondLst>
                                        </p:cTn>
                                        <p:tgtEl>
                                          <p:spTgt spid="35"/>
                                        </p:tgtEl>
                                        <p:attrNameLst>
                                          <p:attrName>style.visibility</p:attrName>
                                        </p:attrNameLst>
                                      </p:cBhvr>
                                      <p:to>
                                        <p:strVal val="visible"/>
                                      </p:to>
                                    </p:set>
                                    <p:anim calcmode="lin" valueType="num">
                                      <p:cBhvr>
                                        <p:cTn id="48" dur="500" fill="hold"/>
                                        <p:tgtEl>
                                          <p:spTgt spid="35"/>
                                        </p:tgtEl>
                                        <p:attrNameLst>
                                          <p:attrName>ppt_w</p:attrName>
                                        </p:attrNameLst>
                                      </p:cBhvr>
                                      <p:tavLst>
                                        <p:tav tm="0">
                                          <p:val>
                                            <p:fltVal val="0"/>
                                          </p:val>
                                        </p:tav>
                                        <p:tav tm="100000">
                                          <p:val>
                                            <p:strVal val="#ppt_w"/>
                                          </p:val>
                                        </p:tav>
                                      </p:tavLst>
                                    </p:anim>
                                    <p:anim calcmode="lin" valueType="num">
                                      <p:cBhvr>
                                        <p:cTn id="49" dur="500" fill="hold"/>
                                        <p:tgtEl>
                                          <p:spTgt spid="35"/>
                                        </p:tgtEl>
                                        <p:attrNameLst>
                                          <p:attrName>ppt_h</p:attrName>
                                        </p:attrNameLst>
                                      </p:cBhvr>
                                      <p:tavLst>
                                        <p:tav tm="0">
                                          <p:val>
                                            <p:fltVal val="0"/>
                                          </p:val>
                                        </p:tav>
                                        <p:tav tm="100000">
                                          <p:val>
                                            <p:strVal val="#ppt_h"/>
                                          </p:val>
                                        </p:tav>
                                      </p:tavLst>
                                    </p:anim>
                                    <p:animEffect transition="in" filter="fade">
                                      <p:cBhvr>
                                        <p:cTn id="50" dur="500"/>
                                        <p:tgtEl>
                                          <p:spTgt spid="35"/>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2"/>
                                        </p:tgtEl>
                                        <p:attrNameLst>
                                          <p:attrName>style.visibility</p:attrName>
                                        </p:attrNameLst>
                                      </p:cBhvr>
                                      <p:to>
                                        <p:strVal val="visible"/>
                                      </p:to>
                                    </p:set>
                                    <p:animEffect transition="in" filter="fade">
                                      <p:cBhvr>
                                        <p:cTn id="55" dur="1000"/>
                                        <p:tgtEl>
                                          <p:spTgt spid="2"/>
                                        </p:tgtEl>
                                      </p:cBhvr>
                                    </p:animEffect>
                                    <p:anim calcmode="lin" valueType="num">
                                      <p:cBhvr>
                                        <p:cTn id="56" dur="1000" fill="hold"/>
                                        <p:tgtEl>
                                          <p:spTgt spid="2"/>
                                        </p:tgtEl>
                                        <p:attrNameLst>
                                          <p:attrName>ppt_x</p:attrName>
                                        </p:attrNameLst>
                                      </p:cBhvr>
                                      <p:tavLst>
                                        <p:tav tm="0">
                                          <p:val>
                                            <p:strVal val="#ppt_x"/>
                                          </p:val>
                                        </p:tav>
                                        <p:tav tm="100000">
                                          <p:val>
                                            <p:strVal val="#ppt_x"/>
                                          </p:val>
                                        </p:tav>
                                      </p:tavLst>
                                    </p:anim>
                                    <p:anim calcmode="lin" valueType="num">
                                      <p:cBhvr>
                                        <p:cTn id="57" dur="1000" fill="hold"/>
                                        <p:tgtEl>
                                          <p:spTgt spid="2"/>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3"/>
                                        </p:tgtEl>
                                        <p:attrNameLst>
                                          <p:attrName>style.visibility</p:attrName>
                                        </p:attrNameLst>
                                      </p:cBhvr>
                                      <p:to>
                                        <p:strVal val="visible"/>
                                      </p:to>
                                    </p:set>
                                    <p:animEffect transition="in" filter="fade">
                                      <p:cBhvr>
                                        <p:cTn id="60" dur="1000"/>
                                        <p:tgtEl>
                                          <p:spTgt spid="3"/>
                                        </p:tgtEl>
                                      </p:cBhvr>
                                    </p:animEffect>
                                    <p:anim calcmode="lin" valueType="num">
                                      <p:cBhvr>
                                        <p:cTn id="61" dur="1000" fill="hold"/>
                                        <p:tgtEl>
                                          <p:spTgt spid="3"/>
                                        </p:tgtEl>
                                        <p:attrNameLst>
                                          <p:attrName>ppt_x</p:attrName>
                                        </p:attrNameLst>
                                      </p:cBhvr>
                                      <p:tavLst>
                                        <p:tav tm="0">
                                          <p:val>
                                            <p:strVal val="#ppt_x"/>
                                          </p:val>
                                        </p:tav>
                                        <p:tav tm="100000">
                                          <p:val>
                                            <p:strVal val="#ppt_x"/>
                                          </p:val>
                                        </p:tav>
                                      </p:tavLst>
                                    </p:anim>
                                    <p:anim calcmode="lin" valueType="num">
                                      <p:cBhvr>
                                        <p:cTn id="62" dur="1000" fill="hold"/>
                                        <p:tgtEl>
                                          <p:spTgt spid="3"/>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
                                        </p:tgtEl>
                                        <p:attrNameLst>
                                          <p:attrName>style.visibility</p:attrName>
                                        </p:attrNameLst>
                                      </p:cBhvr>
                                      <p:to>
                                        <p:strVal val="visible"/>
                                      </p:to>
                                    </p:set>
                                    <p:animEffect transition="in" filter="fade">
                                      <p:cBhvr>
                                        <p:cTn id="65" dur="1000"/>
                                        <p:tgtEl>
                                          <p:spTgt spid="4"/>
                                        </p:tgtEl>
                                      </p:cBhvr>
                                    </p:animEffect>
                                    <p:anim calcmode="lin" valueType="num">
                                      <p:cBhvr>
                                        <p:cTn id="66" dur="1000" fill="hold"/>
                                        <p:tgtEl>
                                          <p:spTgt spid="4"/>
                                        </p:tgtEl>
                                        <p:attrNameLst>
                                          <p:attrName>ppt_x</p:attrName>
                                        </p:attrNameLst>
                                      </p:cBhvr>
                                      <p:tavLst>
                                        <p:tav tm="0">
                                          <p:val>
                                            <p:strVal val="#ppt_x"/>
                                          </p:val>
                                        </p:tav>
                                        <p:tav tm="100000">
                                          <p:val>
                                            <p:strVal val="#ppt_x"/>
                                          </p:val>
                                        </p:tav>
                                      </p:tavLst>
                                    </p:anim>
                                    <p:anim calcmode="lin" valueType="num">
                                      <p:cBhvr>
                                        <p:cTn id="67" dur="1000" fill="hold"/>
                                        <p:tgtEl>
                                          <p:spTgt spid="4"/>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5"/>
                                        </p:tgtEl>
                                        <p:attrNameLst>
                                          <p:attrName>style.visibility</p:attrName>
                                        </p:attrNameLst>
                                      </p:cBhvr>
                                      <p:to>
                                        <p:strVal val="visible"/>
                                      </p:to>
                                    </p:set>
                                    <p:animEffect transition="in" filter="fade">
                                      <p:cBhvr>
                                        <p:cTn id="70" dur="1000"/>
                                        <p:tgtEl>
                                          <p:spTgt spid="5"/>
                                        </p:tgtEl>
                                      </p:cBhvr>
                                    </p:animEffect>
                                    <p:anim calcmode="lin" valueType="num">
                                      <p:cBhvr>
                                        <p:cTn id="71" dur="1000" fill="hold"/>
                                        <p:tgtEl>
                                          <p:spTgt spid="5"/>
                                        </p:tgtEl>
                                        <p:attrNameLst>
                                          <p:attrName>ppt_x</p:attrName>
                                        </p:attrNameLst>
                                      </p:cBhvr>
                                      <p:tavLst>
                                        <p:tav tm="0">
                                          <p:val>
                                            <p:strVal val="#ppt_x"/>
                                          </p:val>
                                        </p:tav>
                                        <p:tav tm="100000">
                                          <p:val>
                                            <p:strVal val="#ppt_x"/>
                                          </p:val>
                                        </p:tav>
                                      </p:tavLst>
                                    </p:anim>
                                    <p:anim calcmode="lin" valueType="num">
                                      <p:cBhvr>
                                        <p:cTn id="72" dur="1000" fill="hold"/>
                                        <p:tgtEl>
                                          <p:spTgt spid="5"/>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6152"/>
                                        </p:tgtEl>
                                        <p:attrNameLst>
                                          <p:attrName>style.visibility</p:attrName>
                                        </p:attrNameLst>
                                      </p:cBhvr>
                                      <p:to>
                                        <p:strVal val="visible"/>
                                      </p:to>
                                    </p:set>
                                    <p:animEffect transition="in" filter="fade">
                                      <p:cBhvr>
                                        <p:cTn id="75" dur="1000"/>
                                        <p:tgtEl>
                                          <p:spTgt spid="6152"/>
                                        </p:tgtEl>
                                      </p:cBhvr>
                                    </p:animEffect>
                                    <p:anim calcmode="lin" valueType="num">
                                      <p:cBhvr>
                                        <p:cTn id="76" dur="1000" fill="hold"/>
                                        <p:tgtEl>
                                          <p:spTgt spid="6152"/>
                                        </p:tgtEl>
                                        <p:attrNameLst>
                                          <p:attrName>ppt_x</p:attrName>
                                        </p:attrNameLst>
                                      </p:cBhvr>
                                      <p:tavLst>
                                        <p:tav tm="0">
                                          <p:val>
                                            <p:strVal val="#ppt_x"/>
                                          </p:val>
                                        </p:tav>
                                        <p:tav tm="100000">
                                          <p:val>
                                            <p:strVal val="#ppt_x"/>
                                          </p:val>
                                        </p:tav>
                                      </p:tavLst>
                                    </p:anim>
                                    <p:anim calcmode="lin" valueType="num">
                                      <p:cBhvr>
                                        <p:cTn id="77" dur="1000" fill="hold"/>
                                        <p:tgtEl>
                                          <p:spTgt spid="6152"/>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7"/>
                                        </p:tgtEl>
                                        <p:attrNameLst>
                                          <p:attrName>style.visibility</p:attrName>
                                        </p:attrNameLst>
                                      </p:cBhvr>
                                      <p:to>
                                        <p:strVal val="visible"/>
                                      </p:to>
                                    </p:set>
                                    <p:animEffect transition="in" filter="fade">
                                      <p:cBhvr>
                                        <p:cTn id="80" dur="1000"/>
                                        <p:tgtEl>
                                          <p:spTgt spid="7"/>
                                        </p:tgtEl>
                                      </p:cBhvr>
                                    </p:animEffect>
                                    <p:anim calcmode="lin" valueType="num">
                                      <p:cBhvr>
                                        <p:cTn id="81" dur="1000" fill="hold"/>
                                        <p:tgtEl>
                                          <p:spTgt spid="7"/>
                                        </p:tgtEl>
                                        <p:attrNameLst>
                                          <p:attrName>ppt_x</p:attrName>
                                        </p:attrNameLst>
                                      </p:cBhvr>
                                      <p:tavLst>
                                        <p:tav tm="0">
                                          <p:val>
                                            <p:strVal val="#ppt_x"/>
                                          </p:val>
                                        </p:tav>
                                        <p:tav tm="100000">
                                          <p:val>
                                            <p:strVal val="#ppt_x"/>
                                          </p:val>
                                        </p:tav>
                                      </p:tavLst>
                                    </p:anim>
                                    <p:anim calcmode="lin" valueType="num">
                                      <p:cBhvr>
                                        <p:cTn id="82" dur="1000" fill="hold"/>
                                        <p:tgtEl>
                                          <p:spTgt spid="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6"/>
                                        </p:tgtEl>
                                        <p:attrNameLst>
                                          <p:attrName>style.visibility</p:attrName>
                                        </p:attrNameLst>
                                      </p:cBhvr>
                                      <p:to>
                                        <p:strVal val="visible"/>
                                      </p:to>
                                    </p:set>
                                    <p:animEffect transition="in" filter="fade">
                                      <p:cBhvr>
                                        <p:cTn id="85" dur="1000"/>
                                        <p:tgtEl>
                                          <p:spTgt spid="6"/>
                                        </p:tgtEl>
                                      </p:cBhvr>
                                    </p:animEffect>
                                    <p:anim calcmode="lin" valueType="num">
                                      <p:cBhvr>
                                        <p:cTn id="86" dur="1000" fill="hold"/>
                                        <p:tgtEl>
                                          <p:spTgt spid="6"/>
                                        </p:tgtEl>
                                        <p:attrNameLst>
                                          <p:attrName>ppt_x</p:attrName>
                                        </p:attrNameLst>
                                      </p:cBhvr>
                                      <p:tavLst>
                                        <p:tav tm="0">
                                          <p:val>
                                            <p:strVal val="#ppt_x"/>
                                          </p:val>
                                        </p:tav>
                                        <p:tav tm="100000">
                                          <p:val>
                                            <p:strVal val="#ppt_x"/>
                                          </p:val>
                                        </p:tav>
                                      </p:tavLst>
                                    </p:anim>
                                    <p:anim calcmode="lin" valueType="num">
                                      <p:cBhvr>
                                        <p:cTn id="8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2" grpId="0"/>
      <p:bldP spid="2" grpId="0"/>
      <p:bldP spid="3" grpId="0"/>
      <p:bldP spid="4" grpId="0"/>
      <p:bldP spid="5" grpId="0"/>
      <p:bldP spid="6" grpId="0"/>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a:spLocks noChangeArrowheads="1"/>
          </p:cNvSpPr>
          <p:nvPr/>
        </p:nvSpPr>
        <p:spPr bwMode="auto">
          <a:xfrm>
            <a:off x="1919536" y="800722"/>
            <a:ext cx="5112568" cy="523220"/>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defRPr/>
            </a:pPr>
            <a:r>
              <a:rPr lang="zh-CN" altLang="en-US" b="1" dirty="0">
                <a:gradFill>
                  <a:gsLst>
                    <a:gs pos="0">
                      <a:srgbClr val="E123A6"/>
                    </a:gs>
                    <a:gs pos="100000">
                      <a:srgbClr val="4111C0"/>
                    </a:gs>
                    <a:gs pos="32000">
                      <a:srgbClr val="15BBF6"/>
                    </a:gs>
                    <a:gs pos="60000">
                      <a:srgbClr val="3F64C8"/>
                    </a:gs>
                  </a:gsLst>
                  <a:path path="circle">
                    <a:fillToRect l="100000" t="100000"/>
                  </a:path>
                </a:gradFill>
                <a:latin typeface="+mn-lt"/>
                <a:cs typeface="+mn-ea"/>
                <a:sym typeface="+mn-lt"/>
              </a:rPr>
              <a:t>五、校园欺凌需要承担的后果</a:t>
            </a:r>
          </a:p>
        </p:txBody>
      </p:sp>
      <p:pic>
        <p:nvPicPr>
          <p:cNvPr id="4" name="图片 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23888" y="479425"/>
            <a:ext cx="1412875"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组合 11"/>
          <p:cNvGrpSpPr>
            <a:grpSpLocks/>
          </p:cNvGrpSpPr>
          <p:nvPr/>
        </p:nvGrpSpPr>
        <p:grpSpPr bwMode="auto">
          <a:xfrm>
            <a:off x="2424113" y="1916113"/>
            <a:ext cx="241300" cy="2690812"/>
            <a:chOff x="2037394" y="1772816"/>
            <a:chExt cx="242182" cy="2690454"/>
          </a:xfrm>
        </p:grpSpPr>
        <p:sp>
          <p:nvSpPr>
            <p:cNvPr id="5" name="椭圆 4"/>
            <p:cNvSpPr/>
            <p:nvPr/>
          </p:nvSpPr>
          <p:spPr>
            <a:xfrm>
              <a:off x="2037394" y="1772816"/>
              <a:ext cx="242182" cy="242855"/>
            </a:xfrm>
            <a:prstGeom prst="ellipse">
              <a:avLst/>
            </a:prstGeom>
            <a:solidFill>
              <a:srgbClr val="3F64C8"/>
            </a:solidFill>
            <a:ln>
              <a:solidFill>
                <a:srgbClr val="3F64C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cs typeface="+mn-ea"/>
                <a:sym typeface="+mn-lt"/>
              </a:endParaRPr>
            </a:p>
          </p:txBody>
        </p:sp>
        <p:cxnSp>
          <p:nvCxnSpPr>
            <p:cNvPr id="11" name="直接连接符 10"/>
            <p:cNvCxnSpPr/>
            <p:nvPr/>
          </p:nvCxnSpPr>
          <p:spPr>
            <a:xfrm>
              <a:off x="2158485" y="1890275"/>
              <a:ext cx="0" cy="2555535"/>
            </a:xfrm>
            <a:prstGeom prst="line">
              <a:avLst/>
            </a:prstGeom>
            <a:ln>
              <a:solidFill>
                <a:srgbClr val="3F64C8"/>
              </a:solidFill>
            </a:ln>
          </p:spPr>
          <p:style>
            <a:lnRef idx="1">
              <a:schemeClr val="accent1"/>
            </a:lnRef>
            <a:fillRef idx="0">
              <a:schemeClr val="accent1"/>
            </a:fillRef>
            <a:effectRef idx="0">
              <a:schemeClr val="accent1"/>
            </a:effectRef>
            <a:fontRef idx="minor">
              <a:schemeClr val="tx1"/>
            </a:fontRef>
          </p:style>
        </p:cxnSp>
        <p:sp>
          <p:nvSpPr>
            <p:cNvPr id="8" name="椭圆 7"/>
            <p:cNvSpPr/>
            <p:nvPr/>
          </p:nvSpPr>
          <p:spPr>
            <a:xfrm>
              <a:off x="2037394" y="2588682"/>
              <a:ext cx="242182" cy="242855"/>
            </a:xfrm>
            <a:prstGeom prst="ellipse">
              <a:avLst/>
            </a:prstGeom>
            <a:solidFill>
              <a:srgbClr val="3F64C8"/>
            </a:solidFill>
            <a:ln>
              <a:solidFill>
                <a:srgbClr val="3F64C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cs typeface="+mn-ea"/>
                <a:sym typeface="+mn-lt"/>
              </a:endParaRPr>
            </a:p>
          </p:txBody>
        </p:sp>
        <p:sp>
          <p:nvSpPr>
            <p:cNvPr id="9" name="椭圆 8"/>
            <p:cNvSpPr/>
            <p:nvPr/>
          </p:nvSpPr>
          <p:spPr>
            <a:xfrm>
              <a:off x="2037394" y="3404549"/>
              <a:ext cx="242182" cy="242855"/>
            </a:xfrm>
            <a:prstGeom prst="ellipse">
              <a:avLst/>
            </a:prstGeom>
            <a:solidFill>
              <a:srgbClr val="3F64C8"/>
            </a:solidFill>
            <a:ln>
              <a:solidFill>
                <a:srgbClr val="3F64C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cs typeface="+mn-ea"/>
                <a:sym typeface="+mn-lt"/>
              </a:endParaRPr>
            </a:p>
          </p:txBody>
        </p:sp>
        <p:sp>
          <p:nvSpPr>
            <p:cNvPr id="10" name="椭圆 9"/>
            <p:cNvSpPr/>
            <p:nvPr/>
          </p:nvSpPr>
          <p:spPr>
            <a:xfrm>
              <a:off x="2037394" y="4220415"/>
              <a:ext cx="242182" cy="242855"/>
            </a:xfrm>
            <a:prstGeom prst="ellipse">
              <a:avLst/>
            </a:prstGeom>
            <a:solidFill>
              <a:srgbClr val="3F64C8"/>
            </a:solidFill>
            <a:ln>
              <a:solidFill>
                <a:srgbClr val="3F64C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cs typeface="+mn-ea"/>
                <a:sym typeface="+mn-lt"/>
              </a:endParaRPr>
            </a:p>
          </p:txBody>
        </p:sp>
      </p:grpSp>
      <p:sp>
        <p:nvSpPr>
          <p:cNvPr id="14" name="矩形 13"/>
          <p:cNvSpPr>
            <a:spLocks noChangeArrowheads="1"/>
          </p:cNvSpPr>
          <p:nvPr/>
        </p:nvSpPr>
        <p:spPr bwMode="auto">
          <a:xfrm>
            <a:off x="2786865" y="1849435"/>
            <a:ext cx="2922864" cy="369332"/>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defRPr/>
            </a:pPr>
            <a:r>
              <a:rPr lang="zh-CN" altLang="en-US" sz="1800" b="1" dirty="0">
                <a:gradFill>
                  <a:gsLst>
                    <a:gs pos="0">
                      <a:srgbClr val="E123A6"/>
                    </a:gs>
                    <a:gs pos="100000">
                      <a:srgbClr val="4111C0"/>
                    </a:gs>
                    <a:gs pos="32000">
                      <a:srgbClr val="15BBF6"/>
                    </a:gs>
                    <a:gs pos="60000">
                      <a:srgbClr val="3F64C8"/>
                    </a:gs>
                  </a:gsLst>
                  <a:path path="circle">
                    <a:fillToRect l="100000" t="100000"/>
                  </a:path>
                </a:gradFill>
                <a:latin typeface="+mn-lt"/>
                <a:cs typeface="+mn-ea"/>
                <a:sym typeface="+mn-lt"/>
              </a:rPr>
              <a:t>已满</a:t>
            </a:r>
            <a:r>
              <a:rPr lang="en-US" altLang="zh-CN" sz="1800" b="1" dirty="0">
                <a:gradFill>
                  <a:gsLst>
                    <a:gs pos="0">
                      <a:srgbClr val="E123A6"/>
                    </a:gs>
                    <a:gs pos="100000">
                      <a:srgbClr val="4111C0"/>
                    </a:gs>
                    <a:gs pos="32000">
                      <a:srgbClr val="15BBF6"/>
                    </a:gs>
                    <a:gs pos="60000">
                      <a:srgbClr val="3F64C8"/>
                    </a:gs>
                  </a:gsLst>
                  <a:path path="circle">
                    <a:fillToRect l="100000" t="100000"/>
                  </a:path>
                </a:gradFill>
                <a:latin typeface="+mn-lt"/>
                <a:cs typeface="+mn-ea"/>
                <a:sym typeface="+mn-lt"/>
              </a:rPr>
              <a:t>14</a:t>
            </a:r>
            <a:r>
              <a:rPr lang="zh-CN" altLang="en-US" sz="1800" b="1" dirty="0">
                <a:gradFill>
                  <a:gsLst>
                    <a:gs pos="0">
                      <a:srgbClr val="E123A6"/>
                    </a:gs>
                    <a:gs pos="100000">
                      <a:srgbClr val="4111C0"/>
                    </a:gs>
                    <a:gs pos="32000">
                      <a:srgbClr val="15BBF6"/>
                    </a:gs>
                    <a:gs pos="60000">
                      <a:srgbClr val="3F64C8"/>
                    </a:gs>
                  </a:gsLst>
                  <a:path path="circle">
                    <a:fillToRect l="100000" t="100000"/>
                  </a:path>
                </a:gradFill>
                <a:latin typeface="+mn-lt"/>
                <a:cs typeface="+mn-ea"/>
                <a:sym typeface="+mn-lt"/>
              </a:rPr>
              <a:t>周岁不满</a:t>
            </a:r>
            <a:r>
              <a:rPr lang="en-US" altLang="zh-CN" sz="1800" b="1" dirty="0">
                <a:gradFill>
                  <a:gsLst>
                    <a:gs pos="0">
                      <a:srgbClr val="E123A6"/>
                    </a:gs>
                    <a:gs pos="100000">
                      <a:srgbClr val="4111C0"/>
                    </a:gs>
                    <a:gs pos="32000">
                      <a:srgbClr val="15BBF6"/>
                    </a:gs>
                    <a:gs pos="60000">
                      <a:srgbClr val="3F64C8"/>
                    </a:gs>
                  </a:gsLst>
                  <a:path path="circle">
                    <a:fillToRect l="100000" t="100000"/>
                  </a:path>
                </a:gradFill>
                <a:latin typeface="+mn-lt"/>
                <a:cs typeface="+mn-ea"/>
                <a:sym typeface="+mn-lt"/>
              </a:rPr>
              <a:t>18</a:t>
            </a:r>
            <a:r>
              <a:rPr lang="zh-CN" altLang="en-US" sz="1800" b="1" dirty="0">
                <a:gradFill>
                  <a:gsLst>
                    <a:gs pos="0">
                      <a:srgbClr val="E123A6"/>
                    </a:gs>
                    <a:gs pos="100000">
                      <a:srgbClr val="4111C0"/>
                    </a:gs>
                    <a:gs pos="32000">
                      <a:srgbClr val="15BBF6"/>
                    </a:gs>
                    <a:gs pos="60000">
                      <a:srgbClr val="3F64C8"/>
                    </a:gs>
                  </a:gsLst>
                  <a:path path="circle">
                    <a:fillToRect l="100000" t="100000"/>
                  </a:path>
                </a:gradFill>
                <a:latin typeface="+mn-lt"/>
                <a:cs typeface="+mn-ea"/>
                <a:sym typeface="+mn-lt"/>
              </a:rPr>
              <a:t>周岁</a:t>
            </a:r>
          </a:p>
        </p:txBody>
      </p:sp>
      <p:sp>
        <p:nvSpPr>
          <p:cNvPr id="15" name="矩形 14"/>
          <p:cNvSpPr>
            <a:spLocks noChangeArrowheads="1"/>
          </p:cNvSpPr>
          <p:nvPr/>
        </p:nvSpPr>
        <p:spPr bwMode="auto">
          <a:xfrm>
            <a:off x="2786865" y="2642380"/>
            <a:ext cx="2922864" cy="369332"/>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defRPr/>
            </a:pPr>
            <a:r>
              <a:rPr lang="zh-CN" altLang="en-US" sz="1800" b="1" dirty="0">
                <a:gradFill>
                  <a:gsLst>
                    <a:gs pos="0">
                      <a:srgbClr val="E123A6"/>
                    </a:gs>
                    <a:gs pos="100000">
                      <a:srgbClr val="4111C0"/>
                    </a:gs>
                    <a:gs pos="32000">
                      <a:srgbClr val="15BBF6"/>
                    </a:gs>
                    <a:gs pos="60000">
                      <a:srgbClr val="3F64C8"/>
                    </a:gs>
                  </a:gsLst>
                  <a:path path="circle">
                    <a:fillToRect l="100000" t="100000"/>
                  </a:path>
                </a:gradFill>
                <a:latin typeface="+mn-lt"/>
                <a:cs typeface="+mn-ea"/>
                <a:sym typeface="+mn-lt"/>
              </a:rPr>
              <a:t>已满</a:t>
            </a:r>
            <a:r>
              <a:rPr lang="en-US" altLang="zh-CN" sz="1800" b="1" dirty="0">
                <a:gradFill>
                  <a:gsLst>
                    <a:gs pos="0">
                      <a:srgbClr val="E123A6"/>
                    </a:gs>
                    <a:gs pos="100000">
                      <a:srgbClr val="4111C0"/>
                    </a:gs>
                    <a:gs pos="32000">
                      <a:srgbClr val="15BBF6"/>
                    </a:gs>
                    <a:gs pos="60000">
                      <a:srgbClr val="3F64C8"/>
                    </a:gs>
                  </a:gsLst>
                  <a:path path="circle">
                    <a:fillToRect l="100000" t="100000"/>
                  </a:path>
                </a:gradFill>
                <a:latin typeface="+mn-lt"/>
                <a:cs typeface="+mn-ea"/>
                <a:sym typeface="+mn-lt"/>
              </a:rPr>
              <a:t>16</a:t>
            </a:r>
            <a:r>
              <a:rPr lang="zh-CN" altLang="en-US" sz="1800" b="1" dirty="0">
                <a:gradFill>
                  <a:gsLst>
                    <a:gs pos="0">
                      <a:srgbClr val="E123A6"/>
                    </a:gs>
                    <a:gs pos="100000">
                      <a:srgbClr val="4111C0"/>
                    </a:gs>
                    <a:gs pos="32000">
                      <a:srgbClr val="15BBF6"/>
                    </a:gs>
                    <a:gs pos="60000">
                      <a:srgbClr val="3F64C8"/>
                    </a:gs>
                  </a:gsLst>
                  <a:path path="circle">
                    <a:fillToRect l="100000" t="100000"/>
                  </a:path>
                </a:gradFill>
                <a:latin typeface="+mn-lt"/>
                <a:cs typeface="+mn-ea"/>
                <a:sym typeface="+mn-lt"/>
              </a:rPr>
              <a:t>周岁</a:t>
            </a:r>
          </a:p>
        </p:txBody>
      </p:sp>
      <p:sp>
        <p:nvSpPr>
          <p:cNvPr id="16" name="矩形 15"/>
          <p:cNvSpPr>
            <a:spLocks noChangeArrowheads="1"/>
          </p:cNvSpPr>
          <p:nvPr/>
        </p:nvSpPr>
        <p:spPr bwMode="auto">
          <a:xfrm>
            <a:off x="2786865" y="3519531"/>
            <a:ext cx="2922864" cy="369332"/>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defRPr/>
            </a:pPr>
            <a:r>
              <a:rPr lang="zh-CN" altLang="en-US" sz="1800" b="1" dirty="0">
                <a:gradFill>
                  <a:gsLst>
                    <a:gs pos="0">
                      <a:srgbClr val="E123A6"/>
                    </a:gs>
                    <a:gs pos="100000">
                      <a:srgbClr val="4111C0"/>
                    </a:gs>
                    <a:gs pos="32000">
                      <a:srgbClr val="15BBF6"/>
                    </a:gs>
                    <a:gs pos="60000">
                      <a:srgbClr val="3F64C8"/>
                    </a:gs>
                  </a:gsLst>
                  <a:path path="circle">
                    <a:fillToRect l="100000" t="100000"/>
                  </a:path>
                </a:gradFill>
                <a:latin typeface="+mn-lt"/>
                <a:cs typeface="+mn-ea"/>
                <a:sym typeface="+mn-lt"/>
              </a:rPr>
              <a:t>已满</a:t>
            </a:r>
            <a:r>
              <a:rPr lang="en-US" altLang="zh-CN" sz="1800" b="1" dirty="0">
                <a:gradFill>
                  <a:gsLst>
                    <a:gs pos="0">
                      <a:srgbClr val="E123A6"/>
                    </a:gs>
                    <a:gs pos="100000">
                      <a:srgbClr val="4111C0"/>
                    </a:gs>
                    <a:gs pos="32000">
                      <a:srgbClr val="15BBF6"/>
                    </a:gs>
                    <a:gs pos="60000">
                      <a:srgbClr val="3F64C8"/>
                    </a:gs>
                  </a:gsLst>
                  <a:path path="circle">
                    <a:fillToRect l="100000" t="100000"/>
                  </a:path>
                </a:gradFill>
                <a:latin typeface="+mn-lt"/>
                <a:cs typeface="+mn-ea"/>
                <a:sym typeface="+mn-lt"/>
              </a:rPr>
              <a:t>14</a:t>
            </a:r>
            <a:r>
              <a:rPr lang="zh-CN" altLang="en-US" sz="1800" b="1" dirty="0">
                <a:gradFill>
                  <a:gsLst>
                    <a:gs pos="0">
                      <a:srgbClr val="E123A6"/>
                    </a:gs>
                    <a:gs pos="100000">
                      <a:srgbClr val="4111C0"/>
                    </a:gs>
                    <a:gs pos="32000">
                      <a:srgbClr val="15BBF6"/>
                    </a:gs>
                    <a:gs pos="60000">
                      <a:srgbClr val="3F64C8"/>
                    </a:gs>
                  </a:gsLst>
                  <a:path path="circle">
                    <a:fillToRect l="100000" t="100000"/>
                  </a:path>
                </a:gradFill>
                <a:latin typeface="+mn-lt"/>
                <a:cs typeface="+mn-ea"/>
                <a:sym typeface="+mn-lt"/>
              </a:rPr>
              <a:t>周岁不满</a:t>
            </a:r>
            <a:r>
              <a:rPr lang="en-US" altLang="zh-CN" sz="1800" b="1" dirty="0">
                <a:gradFill>
                  <a:gsLst>
                    <a:gs pos="0">
                      <a:srgbClr val="E123A6"/>
                    </a:gs>
                    <a:gs pos="100000">
                      <a:srgbClr val="4111C0"/>
                    </a:gs>
                    <a:gs pos="32000">
                      <a:srgbClr val="15BBF6"/>
                    </a:gs>
                    <a:gs pos="60000">
                      <a:srgbClr val="3F64C8"/>
                    </a:gs>
                  </a:gsLst>
                  <a:path path="circle">
                    <a:fillToRect l="100000" t="100000"/>
                  </a:path>
                </a:gradFill>
                <a:latin typeface="+mn-lt"/>
                <a:cs typeface="+mn-ea"/>
                <a:sym typeface="+mn-lt"/>
              </a:rPr>
              <a:t>16</a:t>
            </a:r>
            <a:r>
              <a:rPr lang="zh-CN" altLang="en-US" sz="1800" b="1" dirty="0">
                <a:gradFill>
                  <a:gsLst>
                    <a:gs pos="0">
                      <a:srgbClr val="E123A6"/>
                    </a:gs>
                    <a:gs pos="100000">
                      <a:srgbClr val="4111C0"/>
                    </a:gs>
                    <a:gs pos="32000">
                      <a:srgbClr val="15BBF6"/>
                    </a:gs>
                    <a:gs pos="60000">
                      <a:srgbClr val="3F64C8"/>
                    </a:gs>
                  </a:gsLst>
                  <a:path path="circle">
                    <a:fillToRect l="100000" t="100000"/>
                  </a:path>
                </a:gradFill>
                <a:latin typeface="+mn-lt"/>
                <a:cs typeface="+mn-ea"/>
                <a:sym typeface="+mn-lt"/>
              </a:rPr>
              <a:t>周岁</a:t>
            </a:r>
          </a:p>
        </p:txBody>
      </p:sp>
      <p:sp>
        <p:nvSpPr>
          <p:cNvPr id="17" name="矩形 16"/>
          <p:cNvSpPr>
            <a:spLocks noChangeArrowheads="1"/>
          </p:cNvSpPr>
          <p:nvPr/>
        </p:nvSpPr>
        <p:spPr bwMode="auto">
          <a:xfrm>
            <a:off x="2786865" y="4367421"/>
            <a:ext cx="2922864" cy="369332"/>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defRPr/>
            </a:pPr>
            <a:r>
              <a:rPr lang="en-US" altLang="zh-CN" sz="1800" b="1" dirty="0">
                <a:gradFill>
                  <a:gsLst>
                    <a:gs pos="0">
                      <a:srgbClr val="E123A6"/>
                    </a:gs>
                    <a:gs pos="100000">
                      <a:srgbClr val="4111C0"/>
                    </a:gs>
                    <a:gs pos="32000">
                      <a:srgbClr val="15BBF6"/>
                    </a:gs>
                    <a:gs pos="60000">
                      <a:srgbClr val="3F64C8"/>
                    </a:gs>
                  </a:gsLst>
                  <a:path path="circle">
                    <a:fillToRect l="100000" t="100000"/>
                  </a:path>
                </a:gradFill>
                <a:latin typeface="+mn-lt"/>
                <a:cs typeface="+mn-ea"/>
                <a:sym typeface="+mn-lt"/>
              </a:rPr>
              <a:t>14</a:t>
            </a:r>
            <a:r>
              <a:rPr lang="zh-CN" altLang="en-US" sz="1800" b="1" dirty="0">
                <a:gradFill>
                  <a:gsLst>
                    <a:gs pos="0">
                      <a:srgbClr val="E123A6"/>
                    </a:gs>
                    <a:gs pos="100000">
                      <a:srgbClr val="4111C0"/>
                    </a:gs>
                    <a:gs pos="32000">
                      <a:srgbClr val="15BBF6"/>
                    </a:gs>
                    <a:gs pos="60000">
                      <a:srgbClr val="3F64C8"/>
                    </a:gs>
                  </a:gsLst>
                  <a:path path="circle">
                    <a:fillToRect l="100000" t="100000"/>
                  </a:path>
                </a:gradFill>
                <a:latin typeface="+mn-lt"/>
                <a:cs typeface="+mn-ea"/>
                <a:sym typeface="+mn-lt"/>
              </a:rPr>
              <a:t>周岁以下</a:t>
            </a:r>
          </a:p>
        </p:txBody>
      </p:sp>
      <p:sp>
        <p:nvSpPr>
          <p:cNvPr id="18" name="矩形 17"/>
          <p:cNvSpPr>
            <a:spLocks noChangeArrowheads="1"/>
          </p:cNvSpPr>
          <p:nvPr/>
        </p:nvSpPr>
        <p:spPr bwMode="auto">
          <a:xfrm>
            <a:off x="5365750" y="1849438"/>
            <a:ext cx="2232025" cy="338137"/>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defRPr/>
            </a:pPr>
            <a:r>
              <a:rPr lang="zh-CN" altLang="en-US" sz="1600" dirty="0">
                <a:solidFill>
                  <a:schemeClr val="tx1">
                    <a:lumMod val="65000"/>
                    <a:lumOff val="35000"/>
                  </a:schemeClr>
                </a:solidFill>
                <a:latin typeface="+mn-lt"/>
                <a:cs typeface="+mn-ea"/>
                <a:sym typeface="+mn-lt"/>
              </a:rPr>
              <a:t>应当从轻或是减轻处罚</a:t>
            </a:r>
          </a:p>
        </p:txBody>
      </p:sp>
      <p:sp>
        <p:nvSpPr>
          <p:cNvPr id="19" name="矩形 18"/>
          <p:cNvSpPr>
            <a:spLocks noChangeArrowheads="1"/>
          </p:cNvSpPr>
          <p:nvPr/>
        </p:nvSpPr>
        <p:spPr bwMode="auto">
          <a:xfrm>
            <a:off x="4187825" y="2657475"/>
            <a:ext cx="2232025" cy="338138"/>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defRPr/>
            </a:pPr>
            <a:r>
              <a:rPr lang="zh-CN" altLang="en-US" sz="1600" dirty="0">
                <a:solidFill>
                  <a:schemeClr val="tx1">
                    <a:lumMod val="65000"/>
                    <a:lumOff val="35000"/>
                  </a:schemeClr>
                </a:solidFill>
                <a:latin typeface="+mn-lt"/>
                <a:cs typeface="+mn-ea"/>
                <a:sym typeface="+mn-lt"/>
              </a:rPr>
              <a:t>应当负刑事责任</a:t>
            </a:r>
          </a:p>
        </p:txBody>
      </p:sp>
      <p:sp>
        <p:nvSpPr>
          <p:cNvPr id="20" name="矩形 19"/>
          <p:cNvSpPr>
            <a:spLocks noChangeArrowheads="1"/>
          </p:cNvSpPr>
          <p:nvPr/>
        </p:nvSpPr>
        <p:spPr bwMode="auto">
          <a:xfrm>
            <a:off x="5365750" y="3467100"/>
            <a:ext cx="5410200" cy="584200"/>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defRPr/>
            </a:pPr>
            <a:r>
              <a:rPr lang="zh-CN" altLang="en-US" sz="1600" dirty="0">
                <a:solidFill>
                  <a:schemeClr val="tx1">
                    <a:lumMod val="65000"/>
                    <a:lumOff val="35000"/>
                  </a:schemeClr>
                </a:solidFill>
                <a:latin typeface="+mn-lt"/>
                <a:cs typeface="+mn-ea"/>
                <a:sym typeface="+mn-lt"/>
              </a:rPr>
              <a:t>犯故意杀人，故意伤害，致人重伤或是死亡，强奸，抢劫，贩毒，放火，爆炸，投毒罪的应当负刑责</a:t>
            </a:r>
          </a:p>
        </p:txBody>
      </p:sp>
      <p:sp>
        <p:nvSpPr>
          <p:cNvPr id="21" name="矩形 20"/>
          <p:cNvSpPr>
            <a:spLocks noChangeArrowheads="1"/>
          </p:cNvSpPr>
          <p:nvPr/>
        </p:nvSpPr>
        <p:spPr bwMode="auto">
          <a:xfrm>
            <a:off x="4151313" y="4397375"/>
            <a:ext cx="1643062" cy="338138"/>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defRPr/>
            </a:pPr>
            <a:r>
              <a:rPr lang="zh-CN" altLang="en-US" sz="1600" dirty="0">
                <a:solidFill>
                  <a:schemeClr val="tx1">
                    <a:lumMod val="65000"/>
                    <a:lumOff val="35000"/>
                  </a:schemeClr>
                </a:solidFill>
                <a:latin typeface="+mn-lt"/>
                <a:cs typeface="+mn-ea"/>
                <a:sym typeface="+mn-lt"/>
              </a:rPr>
              <a:t>完全无刑事责任</a:t>
            </a:r>
          </a:p>
        </p:txBody>
      </p:sp>
    </p:spTree>
  </p:cSld>
  <p:clrMapOvr>
    <a:masterClrMapping/>
  </p:clrMapOvr>
  <p:transition spd="slow" advTm="8000">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4"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ppt_x"/>
                                          </p:val>
                                        </p:tav>
                                        <p:tav tm="100000">
                                          <p:val>
                                            <p:strVal val="#ppt_x"/>
                                          </p:val>
                                        </p:tav>
                                      </p:tavLst>
                                    </p:anim>
                                    <p:anim calcmode="lin" valueType="num">
                                      <p:cBhvr additive="base">
                                        <p:cTn id="16" dur="500" fill="hold"/>
                                        <p:tgtEl>
                                          <p:spTgt spid="12"/>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additive="base">
                                        <p:cTn id="23" dur="500" fill="hold"/>
                                        <p:tgtEl>
                                          <p:spTgt spid="18"/>
                                        </p:tgtEl>
                                        <p:attrNameLst>
                                          <p:attrName>ppt_x</p:attrName>
                                        </p:attrNameLst>
                                      </p:cBhvr>
                                      <p:tavLst>
                                        <p:tav tm="0">
                                          <p:val>
                                            <p:strVal val="#ppt_x"/>
                                          </p:val>
                                        </p:tav>
                                        <p:tav tm="100000">
                                          <p:val>
                                            <p:strVal val="#ppt_x"/>
                                          </p:val>
                                        </p:tav>
                                      </p:tavLst>
                                    </p:anim>
                                    <p:anim calcmode="lin" valueType="num">
                                      <p:cBhvr additive="base">
                                        <p:cTn id="24" dur="500" fill="hold"/>
                                        <p:tgtEl>
                                          <p:spTgt spid="18"/>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ppt_x"/>
                                          </p:val>
                                        </p:tav>
                                        <p:tav tm="100000">
                                          <p:val>
                                            <p:strVal val="#ppt_x"/>
                                          </p:val>
                                        </p:tav>
                                      </p:tavLst>
                                    </p:anim>
                                    <p:anim calcmode="lin" valueType="num">
                                      <p:cBhvr additive="base">
                                        <p:cTn id="28" dur="500" fill="hold"/>
                                        <p:tgtEl>
                                          <p:spTgt spid="19"/>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ppt_x"/>
                                          </p:val>
                                        </p:tav>
                                        <p:tav tm="100000">
                                          <p:val>
                                            <p:strVal val="#ppt_x"/>
                                          </p:val>
                                        </p:tav>
                                      </p:tavLst>
                                    </p:anim>
                                    <p:anim calcmode="lin" valueType="num">
                                      <p:cBhvr additive="base">
                                        <p:cTn id="32" dur="5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500" fill="hold"/>
                                        <p:tgtEl>
                                          <p:spTgt spid="16"/>
                                        </p:tgtEl>
                                        <p:attrNameLst>
                                          <p:attrName>ppt_x</p:attrName>
                                        </p:attrNameLst>
                                      </p:cBhvr>
                                      <p:tavLst>
                                        <p:tav tm="0">
                                          <p:val>
                                            <p:strVal val="#ppt_x"/>
                                          </p:val>
                                        </p:tav>
                                        <p:tav tm="100000">
                                          <p:val>
                                            <p:strVal val="#ppt_x"/>
                                          </p:val>
                                        </p:tav>
                                      </p:tavLst>
                                    </p:anim>
                                    <p:anim calcmode="lin" valueType="num">
                                      <p:cBhvr additive="base">
                                        <p:cTn id="36" dur="5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additive="base">
                                        <p:cTn id="43" dur="500" fill="hold"/>
                                        <p:tgtEl>
                                          <p:spTgt spid="17"/>
                                        </p:tgtEl>
                                        <p:attrNameLst>
                                          <p:attrName>ppt_x</p:attrName>
                                        </p:attrNameLst>
                                      </p:cBhvr>
                                      <p:tavLst>
                                        <p:tav tm="0">
                                          <p:val>
                                            <p:strVal val="#ppt_x"/>
                                          </p:val>
                                        </p:tav>
                                        <p:tav tm="100000">
                                          <p:val>
                                            <p:strVal val="#ppt_x"/>
                                          </p:val>
                                        </p:tav>
                                      </p:tavLst>
                                    </p:anim>
                                    <p:anim calcmode="lin" valueType="num">
                                      <p:cBhvr additive="base">
                                        <p:cTn id="44" dur="500" fill="hold"/>
                                        <p:tgtEl>
                                          <p:spTgt spid="17"/>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500" fill="hold"/>
                                        <p:tgtEl>
                                          <p:spTgt spid="21"/>
                                        </p:tgtEl>
                                        <p:attrNameLst>
                                          <p:attrName>ppt_x</p:attrName>
                                        </p:attrNameLst>
                                      </p:cBhvr>
                                      <p:tavLst>
                                        <p:tav tm="0">
                                          <p:val>
                                            <p:strVal val="#ppt_x"/>
                                          </p:val>
                                        </p:tav>
                                        <p:tav tm="100000">
                                          <p:val>
                                            <p:strVal val="#ppt_x"/>
                                          </p:val>
                                        </p:tav>
                                      </p:tavLst>
                                    </p:anim>
                                    <p:anim calcmode="lin" valueType="num">
                                      <p:cBhvr additive="base">
                                        <p:cTn id="4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911424" y="4149080"/>
            <a:ext cx="1296144" cy="123111"/>
          </a:xfrm>
          <a:prstGeom prst="rect">
            <a:avLst/>
          </a:prstGeom>
          <a:noFill/>
        </p:spPr>
        <p:txBody>
          <a:bodyPr wrap="square" rtlCol="0">
            <a:spAutoFit/>
          </a:bodyPr>
          <a:lstStyle/>
          <a:p>
            <a:pPr defTabSz="914400" eaLnBrk="1" fontAlgn="auto" hangingPunct="1">
              <a:lnSpc>
                <a:spcPct val="200000"/>
              </a:lnSpc>
              <a:spcBef>
                <a:spcPts val="0"/>
              </a:spcBef>
              <a:spcAft>
                <a:spcPts val="0"/>
              </a:spcAft>
            </a:pPr>
            <a:r>
              <a:rPr lang="en-US" altLang="zh-CN" sz="100" dirty="0" smtClean="0">
                <a:solidFill>
                  <a:schemeClr val="bg1"/>
                </a:solidFill>
                <a:latin typeface="微软雅黑" panose="020B0503020204020204" pitchFamily="34" charset="-122"/>
                <a:ea typeface="微软雅黑" panose="020B0503020204020204" pitchFamily="34" charset="-122"/>
              </a:rPr>
              <a:t>PPT</a:t>
            </a:r>
            <a:r>
              <a:rPr lang="zh-CN" altLang="en-US" sz="100" dirty="0" smtClean="0">
                <a:solidFill>
                  <a:schemeClr val="bg1"/>
                </a:solidFill>
                <a:latin typeface="微软雅黑" panose="020B0503020204020204" pitchFamily="34" charset="-122"/>
                <a:ea typeface="微软雅黑" panose="020B0503020204020204" pitchFamily="34" charset="-122"/>
              </a:rPr>
              <a:t>课件 </a:t>
            </a:r>
            <a:r>
              <a:rPr lang="en-US" altLang="zh-CN" sz="100" dirty="0">
                <a:solidFill>
                  <a:schemeClr val="bg1"/>
                </a:solidFill>
                <a:latin typeface="微软雅黑" panose="020B0503020204020204" pitchFamily="34" charset="-122"/>
                <a:ea typeface="微软雅黑" panose="020B0503020204020204" pitchFamily="34" charset="-122"/>
              </a:rPr>
              <a:t>http://</a:t>
            </a:r>
            <a:r>
              <a:rPr lang="en-US" altLang="zh-CN" sz="100" dirty="0" smtClean="0">
                <a:solidFill>
                  <a:schemeClr val="bg1"/>
                </a:solidFill>
                <a:latin typeface="微软雅黑" panose="020B0503020204020204" pitchFamily="34" charset="-122"/>
                <a:ea typeface="微软雅黑" panose="020B0503020204020204" pitchFamily="34" charset="-122"/>
              </a:rPr>
              <a:t>www.ypppt.com/kejian</a:t>
            </a:r>
            <a:r>
              <a:rPr lang="en-US" altLang="zh-CN" sz="100" dirty="0">
                <a:solidFill>
                  <a:schemeClr val="bg1"/>
                </a:solidFill>
                <a:latin typeface="微软雅黑" panose="020B0503020204020204" pitchFamily="34" charset="-122"/>
                <a:ea typeface="微软雅黑" panose="020B0503020204020204" pitchFamily="34" charset="-122"/>
              </a:rPr>
              <a:t>/</a:t>
            </a:r>
            <a:endParaRPr lang="en-US" altLang="zh-CN" sz="100" dirty="0" smtClean="0">
              <a:solidFill>
                <a:schemeClr val="bg1"/>
              </a:solidFill>
              <a:latin typeface="微软雅黑" panose="020B0503020204020204" pitchFamily="34" charset="-122"/>
              <a:ea typeface="微软雅黑" panose="020B0503020204020204" pitchFamily="34" charset="-122"/>
            </a:endParaRPr>
          </a:p>
        </p:txBody>
      </p:sp>
      <p:pic>
        <p:nvPicPr>
          <p:cNvPr id="7" name="图片 6"/>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6350"/>
            <a:ext cx="12192000" cy="686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图片 17"/>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055938" y="509588"/>
            <a:ext cx="5589587" cy="349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4" name="Rectangle 3"/>
          <p:cNvSpPr>
            <a:spLocks noChangeArrowheads="1"/>
          </p:cNvSpPr>
          <p:nvPr/>
        </p:nvSpPr>
        <p:spPr bwMode="auto">
          <a:xfrm>
            <a:off x="6003925" y="324643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itchFamily="34" charset="0"/>
              <a:buChar char="•"/>
              <a:defRPr sz="2800">
                <a:solidFill>
                  <a:schemeClr val="tx1"/>
                </a:solidFill>
                <a:latin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defRPr>
            </a:lvl5pPr>
            <a:lvl6pPr marL="25146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6pPr>
            <a:lvl7pPr marL="29718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7pPr>
            <a:lvl8pPr marL="34290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8pPr>
            <a:lvl9pPr marL="38862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9pPr>
          </a:lstStyle>
          <a:p>
            <a:pPr eaLnBrk="1" hangingPunct="1">
              <a:lnSpc>
                <a:spcPct val="100000"/>
              </a:lnSpc>
              <a:spcBef>
                <a:spcPct val="0"/>
              </a:spcBef>
              <a:buFontTx/>
              <a:buNone/>
            </a:pPr>
            <a:endParaRPr lang="zh-CN" altLang="en-US" sz="1800">
              <a:latin typeface="+mn-lt"/>
              <a:cs typeface="+mn-ea"/>
              <a:sym typeface="+mn-lt"/>
            </a:endParaRPr>
          </a:p>
        </p:txBody>
      </p:sp>
      <p:sp>
        <p:nvSpPr>
          <p:cNvPr id="56325" name="Rectangle 5"/>
          <p:cNvSpPr>
            <a:spLocks noChangeArrowheads="1"/>
          </p:cNvSpPr>
          <p:nvPr/>
        </p:nvSpPr>
        <p:spPr bwMode="auto">
          <a:xfrm>
            <a:off x="3792538" y="314166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itchFamily="34" charset="0"/>
              <a:buChar char="•"/>
              <a:defRPr sz="2800">
                <a:solidFill>
                  <a:schemeClr val="tx1"/>
                </a:solidFill>
                <a:latin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defRPr>
            </a:lvl5pPr>
            <a:lvl6pPr marL="25146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6pPr>
            <a:lvl7pPr marL="29718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7pPr>
            <a:lvl8pPr marL="34290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8pPr>
            <a:lvl9pPr marL="38862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9pPr>
          </a:lstStyle>
          <a:p>
            <a:pPr eaLnBrk="1" hangingPunct="1">
              <a:lnSpc>
                <a:spcPct val="100000"/>
              </a:lnSpc>
              <a:spcBef>
                <a:spcPct val="0"/>
              </a:spcBef>
              <a:buFontTx/>
              <a:buNone/>
            </a:pPr>
            <a:endParaRPr lang="zh-CN" altLang="en-US" sz="1800">
              <a:latin typeface="+mn-lt"/>
              <a:cs typeface="+mn-ea"/>
              <a:sym typeface="+mn-lt"/>
            </a:endParaRPr>
          </a:p>
        </p:txBody>
      </p:sp>
      <p:sp>
        <p:nvSpPr>
          <p:cNvPr id="56326" name="WordArt 11"/>
          <p:cNvSpPr>
            <a:spLocks noChangeArrowheads="1" noChangeShapeType="1" noTextEdit="1"/>
          </p:cNvSpPr>
          <p:nvPr/>
        </p:nvSpPr>
        <p:spPr bwMode="auto">
          <a:xfrm>
            <a:off x="3503613" y="2133600"/>
            <a:ext cx="5119687" cy="106045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endParaRPr lang="zh-CN" altLang="en-US" kern="10">
              <a:solidFill>
                <a:srgbClr val="3366FF"/>
              </a:solidFill>
              <a:effectLst>
                <a:outerShdw dist="35921" dir="2700000" algn="ctr" rotWithShape="0">
                  <a:srgbClr val="C0C0C0">
                    <a:alpha val="75000"/>
                  </a:srgbClr>
                </a:outerShdw>
              </a:effectLst>
              <a:latin typeface="+mn-lt"/>
              <a:cs typeface="+mn-ea"/>
              <a:sym typeface="+mn-lt"/>
            </a:endParaRPr>
          </a:p>
        </p:txBody>
      </p:sp>
      <p:pic>
        <p:nvPicPr>
          <p:cNvPr id="56327" name="图片 23"/>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9258300" y="2708275"/>
            <a:ext cx="2933700" cy="430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1" name="图片 34"/>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3648075" y="4862513"/>
            <a:ext cx="3311525" cy="2630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组合 2"/>
          <p:cNvGrpSpPr>
            <a:grpSpLocks/>
          </p:cNvGrpSpPr>
          <p:nvPr/>
        </p:nvGrpSpPr>
        <p:grpSpPr bwMode="auto">
          <a:xfrm>
            <a:off x="4406900" y="1784350"/>
            <a:ext cx="3825875" cy="923925"/>
            <a:chOff x="4247871" y="1678745"/>
            <a:chExt cx="3825158" cy="924104"/>
          </a:xfrm>
        </p:grpSpPr>
        <p:sp>
          <p:nvSpPr>
            <p:cNvPr id="56337" name="矩形 6"/>
            <p:cNvSpPr>
              <a:spLocks noChangeArrowheads="1"/>
            </p:cNvSpPr>
            <p:nvPr/>
          </p:nvSpPr>
          <p:spPr bwMode="auto">
            <a:xfrm>
              <a:off x="6202953" y="1679519"/>
              <a:ext cx="1870076"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itchFamily="34" charset="0"/>
                <a:buChar char="•"/>
                <a:defRPr sz="2800">
                  <a:solidFill>
                    <a:schemeClr val="tx1"/>
                  </a:solidFill>
                  <a:latin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defRPr>
              </a:lvl5pPr>
              <a:lvl6pPr marL="25146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6pPr>
              <a:lvl7pPr marL="29718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7pPr>
              <a:lvl8pPr marL="34290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8pPr>
              <a:lvl9pPr marL="38862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9pPr>
            </a:lstStyle>
            <a:p>
              <a:pPr algn="ctr" eaLnBrk="1" hangingPunct="1">
                <a:lnSpc>
                  <a:spcPct val="100000"/>
                </a:lnSpc>
                <a:spcBef>
                  <a:spcPct val="0"/>
                </a:spcBef>
                <a:buFontTx/>
                <a:buNone/>
              </a:pPr>
              <a:r>
                <a:rPr lang="en-US" altLang="zh-CN" sz="5400" b="1">
                  <a:solidFill>
                    <a:srgbClr val="4111C0"/>
                  </a:solidFill>
                  <a:latin typeface="+mn-lt"/>
                  <a:cs typeface="+mn-ea"/>
                  <a:sym typeface="+mn-lt"/>
                </a:rPr>
                <a:t>06</a:t>
              </a:r>
              <a:endParaRPr lang="zh-CN" altLang="en-US" sz="3600" b="1">
                <a:solidFill>
                  <a:srgbClr val="4111C0"/>
                </a:solidFill>
                <a:latin typeface="+mn-lt"/>
                <a:cs typeface="+mn-ea"/>
                <a:sym typeface="+mn-lt"/>
              </a:endParaRPr>
            </a:p>
          </p:txBody>
        </p:sp>
        <p:sp>
          <p:nvSpPr>
            <p:cNvPr id="56338" name="矩形 6"/>
            <p:cNvSpPr>
              <a:spLocks noChangeArrowheads="1"/>
            </p:cNvSpPr>
            <p:nvPr/>
          </p:nvSpPr>
          <p:spPr bwMode="auto">
            <a:xfrm>
              <a:off x="4247871" y="1678745"/>
              <a:ext cx="293354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itchFamily="34" charset="0"/>
                <a:buChar char="•"/>
                <a:defRPr sz="2800">
                  <a:solidFill>
                    <a:schemeClr val="tx1"/>
                  </a:solidFill>
                  <a:latin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defRPr>
              </a:lvl5pPr>
              <a:lvl6pPr marL="25146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6pPr>
              <a:lvl7pPr marL="29718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7pPr>
              <a:lvl8pPr marL="34290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8pPr>
              <a:lvl9pPr marL="38862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9pPr>
            </a:lstStyle>
            <a:p>
              <a:pPr algn="ctr" eaLnBrk="1" hangingPunct="1">
                <a:lnSpc>
                  <a:spcPct val="100000"/>
                </a:lnSpc>
                <a:spcBef>
                  <a:spcPct val="0"/>
                </a:spcBef>
                <a:buFontTx/>
                <a:buNone/>
              </a:pPr>
              <a:r>
                <a:rPr lang="en-US" altLang="zh-CN" sz="5400" b="1">
                  <a:solidFill>
                    <a:srgbClr val="4111C0"/>
                  </a:solidFill>
                  <a:latin typeface="+mn-lt"/>
                  <a:cs typeface="+mn-ea"/>
                  <a:sym typeface="+mn-lt"/>
                </a:rPr>
                <a:t>PART</a:t>
              </a:r>
              <a:endParaRPr lang="zh-CN" altLang="en-US" sz="3600" b="1">
                <a:solidFill>
                  <a:srgbClr val="4111C0"/>
                </a:solidFill>
                <a:latin typeface="+mn-lt"/>
                <a:cs typeface="+mn-ea"/>
                <a:sym typeface="+mn-lt"/>
              </a:endParaRPr>
            </a:p>
          </p:txBody>
        </p:sp>
      </p:grpSp>
      <p:grpSp>
        <p:nvGrpSpPr>
          <p:cNvPr id="20" name="组合 19"/>
          <p:cNvGrpSpPr>
            <a:grpSpLocks/>
          </p:cNvGrpSpPr>
          <p:nvPr/>
        </p:nvGrpSpPr>
        <p:grpSpPr bwMode="auto">
          <a:xfrm>
            <a:off x="3076575" y="2681288"/>
            <a:ext cx="6294438" cy="2320925"/>
            <a:chOff x="2313395" y="93108"/>
            <a:chExt cx="9737819" cy="2320564"/>
          </a:xfrm>
        </p:grpSpPr>
        <p:sp>
          <p:nvSpPr>
            <p:cNvPr id="21" name="矩形 6"/>
            <p:cNvSpPr>
              <a:spLocks noChangeArrowheads="1"/>
            </p:cNvSpPr>
            <p:nvPr/>
          </p:nvSpPr>
          <p:spPr bwMode="auto">
            <a:xfrm>
              <a:off x="2763015" y="105348"/>
              <a:ext cx="8838583" cy="2308324"/>
            </a:xfrm>
            <a:prstGeom prst="rect">
              <a:avLst/>
            </a:prstGeom>
            <a:noFill/>
            <a:ln>
              <a:noFill/>
            </a:ln>
            <a:effectLst>
              <a:outerShdw blurRad="50800" dist="50800" dir="5400000" algn="ctr" rotWithShape="0">
                <a:srgbClr val="000000">
                  <a:alpha val="43137"/>
                </a:srgbClr>
              </a:outerShdw>
            </a:effec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defRPr/>
              </a:pPr>
              <a:r>
                <a:rPr lang="zh-CN" altLang="en-US" sz="7200" b="1" dirty="0">
                  <a:ln w="130175">
                    <a:solidFill>
                      <a:schemeClr val="bg1"/>
                    </a:solidFill>
                  </a:ln>
                  <a:solidFill>
                    <a:schemeClr val="bg1"/>
                  </a:solidFill>
                  <a:latin typeface="+mn-lt"/>
                  <a:cs typeface="+mn-ea"/>
                  <a:sym typeface="+mn-lt"/>
                </a:rPr>
                <a:t>如何正确应对校园欺凌</a:t>
              </a:r>
            </a:p>
          </p:txBody>
        </p:sp>
        <p:sp>
          <p:nvSpPr>
            <p:cNvPr id="22" name="矩形 6"/>
            <p:cNvSpPr>
              <a:spLocks noChangeArrowheads="1"/>
            </p:cNvSpPr>
            <p:nvPr/>
          </p:nvSpPr>
          <p:spPr bwMode="auto">
            <a:xfrm>
              <a:off x="2313395" y="93108"/>
              <a:ext cx="9737819" cy="2307965"/>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defRPr/>
              </a:pPr>
              <a:r>
                <a:rPr lang="zh-CN" altLang="en-US" sz="7200" b="1" dirty="0">
                  <a:gradFill>
                    <a:gsLst>
                      <a:gs pos="0">
                        <a:srgbClr val="E123A6"/>
                      </a:gs>
                      <a:gs pos="100000">
                        <a:srgbClr val="4111C0"/>
                      </a:gs>
                      <a:gs pos="32000">
                        <a:srgbClr val="15BBF6"/>
                      </a:gs>
                      <a:gs pos="60000">
                        <a:srgbClr val="3F64C8"/>
                      </a:gs>
                    </a:gsLst>
                    <a:path path="circle">
                      <a:fillToRect l="100000" t="100000"/>
                    </a:path>
                  </a:gradFill>
                  <a:latin typeface="+mn-lt"/>
                  <a:cs typeface="+mn-ea"/>
                  <a:sym typeface="+mn-lt"/>
                </a:rPr>
                <a:t>如何正确应对校园欺凌</a:t>
              </a:r>
            </a:p>
          </p:txBody>
        </p:sp>
      </p:grpSp>
      <p:pic>
        <p:nvPicPr>
          <p:cNvPr id="25" name="图片 24"/>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2849563" y="1100138"/>
            <a:ext cx="1860550" cy="153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组合 3"/>
          <p:cNvGrpSpPr>
            <a:grpSpLocks/>
          </p:cNvGrpSpPr>
          <p:nvPr/>
        </p:nvGrpSpPr>
        <p:grpSpPr bwMode="auto">
          <a:xfrm>
            <a:off x="9391650" y="479425"/>
            <a:ext cx="2159000" cy="1416050"/>
            <a:chOff x="409082" y="228032"/>
            <a:chExt cx="1766876" cy="1304736"/>
          </a:xfrm>
        </p:grpSpPr>
        <p:pic>
          <p:nvPicPr>
            <p:cNvPr id="56333" name="图片 18"/>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409082" y="322150"/>
              <a:ext cx="1766876" cy="1210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34" name="图片 25"/>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591773" y="228032"/>
              <a:ext cx="1195752" cy="994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spd="slow" advTm="8000">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5131"/>
                                        </p:tgtEl>
                                        <p:attrNameLst>
                                          <p:attrName>style.visibility</p:attrName>
                                        </p:attrNameLst>
                                      </p:cBhvr>
                                      <p:to>
                                        <p:strVal val="visible"/>
                                      </p:to>
                                    </p:set>
                                    <p:animEffect transition="in" filter="fade">
                                      <p:cBhvr>
                                        <p:cTn id="10" dur="500"/>
                                        <p:tgtEl>
                                          <p:spTgt spid="5131"/>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9"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2000" fill="hold"/>
                                        <p:tgtEl>
                                          <p:spTgt spid="4"/>
                                        </p:tgtEl>
                                        <p:attrNameLst>
                                          <p:attrName>ppt_x</p:attrName>
                                        </p:attrNameLst>
                                      </p:cBhvr>
                                      <p:tavLst>
                                        <p:tav tm="0">
                                          <p:val>
                                            <p:strVal val="0-#ppt_w/2"/>
                                          </p:val>
                                        </p:tav>
                                        <p:tav tm="100000">
                                          <p:val>
                                            <p:strVal val="#ppt_x"/>
                                          </p:val>
                                        </p:tav>
                                      </p:tavLst>
                                    </p:anim>
                                    <p:anim calcmode="lin" valueType="num">
                                      <p:cBhvr additive="base">
                                        <p:cTn id="16" dur="20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left)">
                                      <p:cBhvr>
                                        <p:cTn id="21" dur="500"/>
                                        <p:tgtEl>
                                          <p:spTgt spid="18"/>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6" presetClass="entr" presetSubtype="0" fill="hold" nodeType="click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down)">
                                      <p:cBhvr>
                                        <p:cTn id="26" dur="580">
                                          <p:stCondLst>
                                            <p:cond delay="0"/>
                                          </p:stCondLst>
                                        </p:cTn>
                                        <p:tgtEl>
                                          <p:spTgt spid="25"/>
                                        </p:tgtEl>
                                      </p:cBhvr>
                                    </p:animEffect>
                                    <p:anim calcmode="lin" valueType="num">
                                      <p:cBhvr>
                                        <p:cTn id="27" dur="1822" tmFilter="0,0; 0.14,0.36; 0.43,0.73; 0.71,0.91; 1.0,1.0">
                                          <p:stCondLst>
                                            <p:cond delay="0"/>
                                          </p:stCondLst>
                                        </p:cTn>
                                        <p:tgtEl>
                                          <p:spTgt spid="25"/>
                                        </p:tgtEl>
                                        <p:attrNameLst>
                                          <p:attrName>ppt_x</p:attrName>
                                        </p:attrNameLst>
                                      </p:cBhvr>
                                      <p:tavLst>
                                        <p:tav tm="0">
                                          <p:val>
                                            <p:strVal val="#ppt_x-0.25"/>
                                          </p:val>
                                        </p:tav>
                                        <p:tav tm="100000">
                                          <p:val>
                                            <p:strVal val="#ppt_x"/>
                                          </p:val>
                                        </p:tav>
                                      </p:tavLst>
                                    </p:anim>
                                    <p:anim calcmode="lin" valueType="num">
                                      <p:cBhvr>
                                        <p:cTn id="28" dur="664" tmFilter="0.0,0.0; 0.25,0.07; 0.50,0.2; 0.75,0.467; 1.0,1.0">
                                          <p:stCondLst>
                                            <p:cond delay="0"/>
                                          </p:stCondLst>
                                        </p:cTn>
                                        <p:tgtEl>
                                          <p:spTgt spid="25"/>
                                        </p:tgtEl>
                                        <p:attrNameLst>
                                          <p:attrName>ppt_y</p:attrName>
                                        </p:attrNameLst>
                                      </p:cBhvr>
                                      <p:tavLst>
                                        <p:tav tm="0" fmla="#ppt_y-sin(pi*$)/3">
                                          <p:val>
                                            <p:fltVal val="0.5"/>
                                          </p:val>
                                        </p:tav>
                                        <p:tav tm="100000">
                                          <p:val>
                                            <p:fltVal val="1"/>
                                          </p:val>
                                        </p:tav>
                                      </p:tavLst>
                                    </p:anim>
                                    <p:anim calcmode="lin" valueType="num">
                                      <p:cBhvr>
                                        <p:cTn id="29" dur="664" tmFilter="0, 0; 0.125,0.2665; 0.25,0.4; 0.375,0.465; 0.5,0.5;  0.625,0.535; 0.75,0.6; 0.875,0.7335; 1,1">
                                          <p:stCondLst>
                                            <p:cond delay="664"/>
                                          </p:stCondLst>
                                        </p:cTn>
                                        <p:tgtEl>
                                          <p:spTgt spid="25"/>
                                        </p:tgtEl>
                                        <p:attrNameLst>
                                          <p:attrName>ppt_y</p:attrName>
                                        </p:attrNameLst>
                                      </p:cBhvr>
                                      <p:tavLst>
                                        <p:tav tm="0" fmla="#ppt_y-sin(pi*$)/9">
                                          <p:val>
                                            <p:fltVal val="0"/>
                                          </p:val>
                                        </p:tav>
                                        <p:tav tm="100000">
                                          <p:val>
                                            <p:fltVal val="1"/>
                                          </p:val>
                                        </p:tav>
                                      </p:tavLst>
                                    </p:anim>
                                    <p:anim calcmode="lin" valueType="num">
                                      <p:cBhvr>
                                        <p:cTn id="30" dur="332" tmFilter="0, 0; 0.125,0.2665; 0.25,0.4; 0.375,0.465; 0.5,0.5;  0.625,0.535; 0.75,0.6; 0.875,0.7335; 1,1">
                                          <p:stCondLst>
                                            <p:cond delay="1324"/>
                                          </p:stCondLst>
                                        </p:cTn>
                                        <p:tgtEl>
                                          <p:spTgt spid="25"/>
                                        </p:tgtEl>
                                        <p:attrNameLst>
                                          <p:attrName>ppt_y</p:attrName>
                                        </p:attrNameLst>
                                      </p:cBhvr>
                                      <p:tavLst>
                                        <p:tav tm="0" fmla="#ppt_y-sin(pi*$)/27">
                                          <p:val>
                                            <p:fltVal val="0"/>
                                          </p:val>
                                        </p:tav>
                                        <p:tav tm="100000">
                                          <p:val>
                                            <p:fltVal val="1"/>
                                          </p:val>
                                        </p:tav>
                                      </p:tavLst>
                                    </p:anim>
                                    <p:anim calcmode="lin" valueType="num">
                                      <p:cBhvr>
                                        <p:cTn id="31" dur="164" tmFilter="0, 0; 0.125,0.2665; 0.25,0.4; 0.375,0.465; 0.5,0.5;  0.625,0.535; 0.75,0.6; 0.875,0.7335; 1,1">
                                          <p:stCondLst>
                                            <p:cond delay="1656"/>
                                          </p:stCondLst>
                                        </p:cTn>
                                        <p:tgtEl>
                                          <p:spTgt spid="25"/>
                                        </p:tgtEl>
                                        <p:attrNameLst>
                                          <p:attrName>ppt_y</p:attrName>
                                        </p:attrNameLst>
                                      </p:cBhvr>
                                      <p:tavLst>
                                        <p:tav tm="0" fmla="#ppt_y-sin(pi*$)/81">
                                          <p:val>
                                            <p:fltVal val="0"/>
                                          </p:val>
                                        </p:tav>
                                        <p:tav tm="100000">
                                          <p:val>
                                            <p:fltVal val="1"/>
                                          </p:val>
                                        </p:tav>
                                      </p:tavLst>
                                    </p:anim>
                                    <p:animScale>
                                      <p:cBhvr>
                                        <p:cTn id="32" dur="26">
                                          <p:stCondLst>
                                            <p:cond delay="650"/>
                                          </p:stCondLst>
                                        </p:cTn>
                                        <p:tgtEl>
                                          <p:spTgt spid="25"/>
                                        </p:tgtEl>
                                      </p:cBhvr>
                                      <p:to x="100000" y="60000"/>
                                    </p:animScale>
                                    <p:animScale>
                                      <p:cBhvr>
                                        <p:cTn id="33" dur="166" decel="50000">
                                          <p:stCondLst>
                                            <p:cond delay="676"/>
                                          </p:stCondLst>
                                        </p:cTn>
                                        <p:tgtEl>
                                          <p:spTgt spid="25"/>
                                        </p:tgtEl>
                                      </p:cBhvr>
                                      <p:to x="100000" y="100000"/>
                                    </p:animScale>
                                    <p:animScale>
                                      <p:cBhvr>
                                        <p:cTn id="34" dur="26">
                                          <p:stCondLst>
                                            <p:cond delay="1312"/>
                                          </p:stCondLst>
                                        </p:cTn>
                                        <p:tgtEl>
                                          <p:spTgt spid="25"/>
                                        </p:tgtEl>
                                      </p:cBhvr>
                                      <p:to x="100000" y="80000"/>
                                    </p:animScale>
                                    <p:animScale>
                                      <p:cBhvr>
                                        <p:cTn id="35" dur="166" decel="50000">
                                          <p:stCondLst>
                                            <p:cond delay="1338"/>
                                          </p:stCondLst>
                                        </p:cTn>
                                        <p:tgtEl>
                                          <p:spTgt spid="25"/>
                                        </p:tgtEl>
                                      </p:cBhvr>
                                      <p:to x="100000" y="100000"/>
                                    </p:animScale>
                                    <p:animScale>
                                      <p:cBhvr>
                                        <p:cTn id="36" dur="26">
                                          <p:stCondLst>
                                            <p:cond delay="1642"/>
                                          </p:stCondLst>
                                        </p:cTn>
                                        <p:tgtEl>
                                          <p:spTgt spid="25"/>
                                        </p:tgtEl>
                                      </p:cBhvr>
                                      <p:to x="100000" y="90000"/>
                                    </p:animScale>
                                    <p:animScale>
                                      <p:cBhvr>
                                        <p:cTn id="37" dur="166" decel="50000">
                                          <p:stCondLst>
                                            <p:cond delay="1668"/>
                                          </p:stCondLst>
                                        </p:cTn>
                                        <p:tgtEl>
                                          <p:spTgt spid="25"/>
                                        </p:tgtEl>
                                      </p:cBhvr>
                                      <p:to x="100000" y="100000"/>
                                    </p:animScale>
                                    <p:animScale>
                                      <p:cBhvr>
                                        <p:cTn id="38" dur="26">
                                          <p:stCondLst>
                                            <p:cond delay="1808"/>
                                          </p:stCondLst>
                                        </p:cTn>
                                        <p:tgtEl>
                                          <p:spTgt spid="25"/>
                                        </p:tgtEl>
                                      </p:cBhvr>
                                      <p:to x="100000" y="95000"/>
                                    </p:animScale>
                                    <p:animScale>
                                      <p:cBhvr>
                                        <p:cTn id="39" dur="166" decel="50000">
                                          <p:stCondLst>
                                            <p:cond delay="1834"/>
                                          </p:stCondLst>
                                        </p:cTn>
                                        <p:tgtEl>
                                          <p:spTgt spid="25"/>
                                        </p:tgtEl>
                                      </p:cBhvr>
                                      <p:to x="100000" y="100000"/>
                                    </p:animScale>
                                  </p:childTnLst>
                                </p:cTn>
                              </p:par>
                            </p:childTnLst>
                          </p:cTn>
                        </p:par>
                      </p:childTnLst>
                    </p:cTn>
                  </p:par>
                  <p:par>
                    <p:cTn id="40" fill="hold" nodeType="clickPar">
                      <p:stCondLst>
                        <p:cond delay="indefinite"/>
                      </p:stCondLst>
                      <p:childTnLst>
                        <p:par>
                          <p:cTn id="41" fill="hold" nodeType="withGroup">
                            <p:stCondLst>
                              <p:cond delay="0"/>
                            </p:stCondLst>
                            <p:childTnLst>
                              <p:par>
                                <p:cTn id="42" presetID="14" presetClass="entr" presetSubtype="10" fill="hold" nodeType="click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randombar(horizontal)">
                                      <p:cBhvr>
                                        <p:cTn id="44" dur="500"/>
                                        <p:tgtEl>
                                          <p:spTgt spid="3"/>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22" presetClass="entr" presetSubtype="8" fill="hold" nodeType="click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left)">
                                      <p:cBhvr>
                                        <p:cTn id="4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a:spLocks noChangeArrowheads="1"/>
          </p:cNvSpPr>
          <p:nvPr/>
        </p:nvSpPr>
        <p:spPr bwMode="auto">
          <a:xfrm>
            <a:off x="1919536" y="800722"/>
            <a:ext cx="5112568" cy="523220"/>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defRPr/>
            </a:pPr>
            <a:r>
              <a:rPr lang="zh-CN" altLang="en-US" b="1" dirty="0">
                <a:gradFill>
                  <a:gsLst>
                    <a:gs pos="0">
                      <a:srgbClr val="E123A6"/>
                    </a:gs>
                    <a:gs pos="100000">
                      <a:srgbClr val="4111C0"/>
                    </a:gs>
                    <a:gs pos="32000">
                      <a:srgbClr val="15BBF6"/>
                    </a:gs>
                    <a:gs pos="60000">
                      <a:srgbClr val="3F64C8"/>
                    </a:gs>
                  </a:gsLst>
                  <a:path path="circle">
                    <a:fillToRect l="100000" t="100000"/>
                  </a:path>
                </a:gradFill>
                <a:latin typeface="+mn-lt"/>
                <a:cs typeface="+mn-ea"/>
                <a:sym typeface="+mn-lt"/>
              </a:rPr>
              <a:t>六、如何正确应对校园欺凌</a:t>
            </a:r>
          </a:p>
        </p:txBody>
      </p:sp>
      <p:pic>
        <p:nvPicPr>
          <p:cNvPr id="6" name="图片 5"/>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23888" y="479425"/>
            <a:ext cx="1412875"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4"/>
          <p:cNvSpPr txBox="1">
            <a:spLocks noChangeArrowheads="1"/>
          </p:cNvSpPr>
          <p:nvPr/>
        </p:nvSpPr>
        <p:spPr bwMode="auto">
          <a:xfrm>
            <a:off x="1919288" y="1847850"/>
            <a:ext cx="1873250" cy="523875"/>
          </a:xfrm>
          <a:prstGeom prst="rect">
            <a:avLst/>
          </a:prstGeom>
          <a:solidFill>
            <a:srgbClr val="3F64C8"/>
          </a:solidFill>
          <a:ln w="9525">
            <a:solidFill>
              <a:srgbClr val="3F64C8"/>
            </a:solidFill>
            <a:miter lim="800000"/>
            <a:headEnd/>
            <a:tailEnd/>
          </a:ln>
        </p:spPr>
        <p:txBody>
          <a:bodyPr>
            <a:spAutoFit/>
          </a:bodyPr>
          <a:lstStyle>
            <a:lvl1pPr>
              <a:lnSpc>
                <a:spcPct val="90000"/>
              </a:lnSpc>
              <a:spcBef>
                <a:spcPts val="1000"/>
              </a:spcBef>
              <a:buFont typeface="Arial" pitchFamily="34" charset="0"/>
              <a:buChar char="•"/>
              <a:defRPr sz="2800">
                <a:solidFill>
                  <a:schemeClr val="tx1"/>
                </a:solidFill>
                <a:latin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defRPr>
            </a:lvl5pPr>
            <a:lvl6pPr marL="25146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6pPr>
            <a:lvl7pPr marL="29718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7pPr>
            <a:lvl8pPr marL="34290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8pPr>
            <a:lvl9pPr marL="38862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9pPr>
          </a:lstStyle>
          <a:p>
            <a:pPr algn="ctr" eaLnBrk="1" hangingPunct="1">
              <a:lnSpc>
                <a:spcPct val="100000"/>
              </a:lnSpc>
              <a:spcBef>
                <a:spcPct val="0"/>
              </a:spcBef>
              <a:buFontTx/>
              <a:buNone/>
            </a:pPr>
            <a:r>
              <a:rPr lang="zh-CN" altLang="en-US" b="1">
                <a:solidFill>
                  <a:schemeClr val="bg1"/>
                </a:solidFill>
                <a:latin typeface="+mn-lt"/>
                <a:cs typeface="+mn-ea"/>
                <a:sym typeface="+mn-lt"/>
              </a:rPr>
              <a:t>警钟长鸣</a:t>
            </a:r>
          </a:p>
        </p:txBody>
      </p:sp>
      <p:sp>
        <p:nvSpPr>
          <p:cNvPr id="8" name="矩形 12"/>
          <p:cNvSpPr>
            <a:spLocks noChangeArrowheads="1"/>
          </p:cNvSpPr>
          <p:nvPr/>
        </p:nvSpPr>
        <p:spPr bwMode="auto">
          <a:xfrm>
            <a:off x="1703388" y="2574925"/>
            <a:ext cx="8496300" cy="2349500"/>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50000"/>
              </a:lnSpc>
              <a:spcBef>
                <a:spcPct val="0"/>
              </a:spcBef>
              <a:buFontTx/>
              <a:buNone/>
              <a:defRPr/>
            </a:pPr>
            <a:r>
              <a:rPr lang="en-US" altLang="zh-CN" sz="1600" dirty="0">
                <a:solidFill>
                  <a:schemeClr val="tx1">
                    <a:lumMod val="65000"/>
                    <a:lumOff val="35000"/>
                  </a:schemeClr>
                </a:solidFill>
                <a:latin typeface="+mn-lt"/>
                <a:cs typeface="+mn-ea"/>
                <a:sym typeface="+mn-lt"/>
              </a:rPr>
              <a:t>    2017</a:t>
            </a:r>
            <a:r>
              <a:rPr lang="zh-CN" altLang="en-US" sz="1600" dirty="0">
                <a:solidFill>
                  <a:schemeClr val="tx1">
                    <a:lumMod val="65000"/>
                    <a:lumOff val="35000"/>
                  </a:schemeClr>
                </a:solidFill>
                <a:latin typeface="+mn-lt"/>
                <a:cs typeface="+mn-ea"/>
                <a:sym typeface="+mn-lt"/>
              </a:rPr>
              <a:t>年</a:t>
            </a:r>
            <a:r>
              <a:rPr lang="en-US" altLang="zh-CN" sz="1600" dirty="0">
                <a:solidFill>
                  <a:schemeClr val="tx1">
                    <a:lumMod val="65000"/>
                    <a:lumOff val="35000"/>
                  </a:schemeClr>
                </a:solidFill>
                <a:latin typeface="+mn-lt"/>
                <a:cs typeface="+mn-ea"/>
                <a:sym typeface="+mn-lt"/>
              </a:rPr>
              <a:t>11</a:t>
            </a:r>
            <a:r>
              <a:rPr lang="zh-CN" altLang="en-US" sz="1600" dirty="0">
                <a:solidFill>
                  <a:schemeClr val="tx1">
                    <a:lumMod val="65000"/>
                    <a:lumOff val="35000"/>
                  </a:schemeClr>
                </a:solidFill>
                <a:latin typeface="+mn-lt"/>
                <a:cs typeface="+mn-ea"/>
                <a:sym typeface="+mn-lt"/>
              </a:rPr>
              <a:t>月</a:t>
            </a:r>
            <a:r>
              <a:rPr lang="en-US" altLang="zh-CN" sz="1600" dirty="0">
                <a:solidFill>
                  <a:schemeClr val="tx1">
                    <a:lumMod val="65000"/>
                    <a:lumOff val="35000"/>
                  </a:schemeClr>
                </a:solidFill>
                <a:latin typeface="+mn-lt"/>
                <a:cs typeface="+mn-ea"/>
                <a:sym typeface="+mn-lt"/>
              </a:rPr>
              <a:t>2</a:t>
            </a:r>
            <a:r>
              <a:rPr lang="zh-CN" altLang="en-US" sz="1600" dirty="0">
                <a:solidFill>
                  <a:schemeClr val="tx1">
                    <a:lumMod val="65000"/>
                    <a:lumOff val="35000"/>
                  </a:schemeClr>
                </a:solidFill>
                <a:latin typeface="+mn-lt"/>
                <a:cs typeface="+mn-ea"/>
                <a:sym typeface="+mn-lt"/>
              </a:rPr>
              <a:t>日上午，北京西城法院公开宣判一起校园欺凌案。朱某等</a:t>
            </a:r>
            <a:r>
              <a:rPr lang="en-US" altLang="zh-CN" sz="1600" dirty="0">
                <a:solidFill>
                  <a:schemeClr val="tx1">
                    <a:lumMod val="65000"/>
                    <a:lumOff val="35000"/>
                  </a:schemeClr>
                </a:solidFill>
                <a:latin typeface="+mn-lt"/>
                <a:cs typeface="+mn-ea"/>
                <a:sym typeface="+mn-lt"/>
              </a:rPr>
              <a:t>5</a:t>
            </a:r>
            <a:r>
              <a:rPr lang="zh-CN" altLang="en-US" sz="1600" dirty="0">
                <a:solidFill>
                  <a:schemeClr val="tx1">
                    <a:lumMod val="65000"/>
                    <a:lumOff val="35000"/>
                  </a:schemeClr>
                </a:solidFill>
                <a:latin typeface="+mn-lt"/>
                <a:cs typeface="+mn-ea"/>
                <a:sym typeface="+mn-lt"/>
              </a:rPr>
              <a:t>名未成年女孩因犯寻衅滋事罪分别获刑，其中朱某获刑</a:t>
            </a:r>
            <a:r>
              <a:rPr lang="en-US" altLang="zh-CN" sz="1600" dirty="0">
                <a:solidFill>
                  <a:schemeClr val="tx1">
                    <a:lumMod val="65000"/>
                    <a:lumOff val="35000"/>
                  </a:schemeClr>
                </a:solidFill>
                <a:latin typeface="+mn-lt"/>
                <a:cs typeface="+mn-ea"/>
                <a:sym typeface="+mn-lt"/>
              </a:rPr>
              <a:t>1</a:t>
            </a:r>
            <a:r>
              <a:rPr lang="zh-CN" altLang="en-US" sz="1600" dirty="0">
                <a:solidFill>
                  <a:schemeClr val="tx1">
                    <a:lumMod val="65000"/>
                    <a:lumOff val="35000"/>
                  </a:schemeClr>
                </a:solidFill>
                <a:latin typeface="+mn-lt"/>
                <a:cs typeface="+mn-ea"/>
                <a:sym typeface="+mn-lt"/>
              </a:rPr>
              <a:t>年，其他</a:t>
            </a:r>
            <a:r>
              <a:rPr lang="en-US" altLang="zh-CN" sz="1600" dirty="0">
                <a:solidFill>
                  <a:schemeClr val="tx1">
                    <a:lumMod val="65000"/>
                    <a:lumOff val="35000"/>
                  </a:schemeClr>
                </a:solidFill>
                <a:latin typeface="+mn-lt"/>
                <a:cs typeface="+mn-ea"/>
                <a:sym typeface="+mn-lt"/>
              </a:rPr>
              <a:t>4</a:t>
            </a:r>
            <a:r>
              <a:rPr lang="zh-CN" altLang="en-US" sz="1600" dirty="0">
                <a:solidFill>
                  <a:schemeClr val="tx1">
                    <a:lumMod val="65000"/>
                    <a:lumOff val="35000"/>
                  </a:schemeClr>
                </a:solidFill>
                <a:latin typeface="+mn-lt"/>
                <a:cs typeface="+mn-ea"/>
                <a:sym typeface="+mn-lt"/>
              </a:rPr>
              <a:t>人分别获刑</a:t>
            </a:r>
            <a:r>
              <a:rPr lang="en-US" altLang="zh-CN" sz="1600" dirty="0">
                <a:solidFill>
                  <a:schemeClr val="tx1">
                    <a:lumMod val="65000"/>
                    <a:lumOff val="35000"/>
                  </a:schemeClr>
                </a:solidFill>
                <a:latin typeface="+mn-lt"/>
                <a:cs typeface="+mn-ea"/>
                <a:sym typeface="+mn-lt"/>
              </a:rPr>
              <a:t>11</a:t>
            </a:r>
            <a:r>
              <a:rPr lang="zh-CN" altLang="en-US" sz="1600" dirty="0">
                <a:solidFill>
                  <a:schemeClr val="tx1">
                    <a:lumMod val="65000"/>
                    <a:lumOff val="35000"/>
                  </a:schemeClr>
                </a:solidFill>
                <a:latin typeface="+mn-lt"/>
                <a:cs typeface="+mn-ea"/>
                <a:sym typeface="+mn-lt"/>
              </a:rPr>
              <a:t>个月。</a:t>
            </a:r>
          </a:p>
          <a:p>
            <a:pPr eaLnBrk="1" hangingPunct="1">
              <a:lnSpc>
                <a:spcPct val="150000"/>
              </a:lnSpc>
              <a:spcBef>
                <a:spcPct val="0"/>
              </a:spcBef>
              <a:buFontTx/>
              <a:buNone/>
              <a:defRPr/>
            </a:pPr>
            <a:r>
              <a:rPr lang="zh-CN" altLang="en-US" sz="1600" dirty="0">
                <a:solidFill>
                  <a:schemeClr val="tx1">
                    <a:lumMod val="65000"/>
                    <a:lumOff val="35000"/>
                  </a:schemeClr>
                </a:solidFill>
                <a:latin typeface="+mn-lt"/>
                <a:cs typeface="+mn-ea"/>
                <a:sym typeface="+mn-lt"/>
              </a:rPr>
              <a:t>　　北京西城法院经审理查明，</a:t>
            </a:r>
            <a:r>
              <a:rPr lang="en-US" altLang="zh-CN" sz="1600" dirty="0">
                <a:solidFill>
                  <a:schemeClr val="tx1">
                    <a:lumMod val="65000"/>
                    <a:lumOff val="35000"/>
                  </a:schemeClr>
                </a:solidFill>
                <a:latin typeface="+mn-lt"/>
                <a:cs typeface="+mn-ea"/>
                <a:sym typeface="+mn-lt"/>
              </a:rPr>
              <a:t>2017</a:t>
            </a:r>
            <a:r>
              <a:rPr lang="zh-CN" altLang="en-US" sz="1600" dirty="0">
                <a:solidFill>
                  <a:schemeClr val="tx1">
                    <a:lumMod val="65000"/>
                    <a:lumOff val="35000"/>
                  </a:schemeClr>
                </a:solidFill>
                <a:latin typeface="+mn-lt"/>
                <a:cs typeface="+mn-ea"/>
                <a:sym typeface="+mn-lt"/>
              </a:rPr>
              <a:t>年</a:t>
            </a:r>
            <a:r>
              <a:rPr lang="en-US" altLang="zh-CN" sz="1600" dirty="0">
                <a:solidFill>
                  <a:schemeClr val="tx1">
                    <a:lumMod val="65000"/>
                    <a:lumOff val="35000"/>
                  </a:schemeClr>
                </a:solidFill>
                <a:latin typeface="+mn-lt"/>
                <a:cs typeface="+mn-ea"/>
                <a:sym typeface="+mn-lt"/>
              </a:rPr>
              <a:t>2</a:t>
            </a:r>
            <a:r>
              <a:rPr lang="zh-CN" altLang="en-US" sz="1600" dirty="0">
                <a:solidFill>
                  <a:schemeClr val="tx1">
                    <a:lumMod val="65000"/>
                    <a:lumOff val="35000"/>
                  </a:schemeClr>
                </a:solidFill>
                <a:latin typeface="+mn-lt"/>
                <a:cs typeface="+mn-ea"/>
                <a:sym typeface="+mn-lt"/>
              </a:rPr>
              <a:t>月</a:t>
            </a:r>
            <a:r>
              <a:rPr lang="en-US" altLang="zh-CN" sz="1600" dirty="0">
                <a:solidFill>
                  <a:schemeClr val="tx1">
                    <a:lumMod val="65000"/>
                    <a:lumOff val="35000"/>
                  </a:schemeClr>
                </a:solidFill>
                <a:latin typeface="+mn-lt"/>
                <a:cs typeface="+mn-ea"/>
                <a:sym typeface="+mn-lt"/>
              </a:rPr>
              <a:t>28</a:t>
            </a:r>
            <a:r>
              <a:rPr lang="zh-CN" altLang="en-US" sz="1600" dirty="0">
                <a:solidFill>
                  <a:schemeClr val="tx1">
                    <a:lumMod val="65000"/>
                    <a:lumOff val="35000"/>
                  </a:schemeClr>
                </a:solidFill>
                <a:latin typeface="+mn-lt"/>
                <a:cs typeface="+mn-ea"/>
                <a:sym typeface="+mn-lt"/>
              </a:rPr>
              <a:t>日</a:t>
            </a:r>
            <a:r>
              <a:rPr lang="en-US" altLang="zh-CN" sz="1600" dirty="0">
                <a:solidFill>
                  <a:schemeClr val="tx1">
                    <a:lumMod val="65000"/>
                    <a:lumOff val="35000"/>
                  </a:schemeClr>
                </a:solidFill>
                <a:latin typeface="+mn-lt"/>
                <a:cs typeface="+mn-ea"/>
                <a:sym typeface="+mn-lt"/>
              </a:rPr>
              <a:t>15</a:t>
            </a:r>
            <a:r>
              <a:rPr lang="zh-CN" altLang="en-US" sz="1600" dirty="0">
                <a:solidFill>
                  <a:schemeClr val="tx1">
                    <a:lumMod val="65000"/>
                    <a:lumOff val="35000"/>
                  </a:schemeClr>
                </a:solidFill>
                <a:latin typeface="+mn-lt"/>
                <a:cs typeface="+mn-ea"/>
                <a:sym typeface="+mn-lt"/>
              </a:rPr>
              <a:t>时至</a:t>
            </a:r>
            <a:r>
              <a:rPr lang="en-US" altLang="zh-CN" sz="1600" dirty="0">
                <a:solidFill>
                  <a:schemeClr val="tx1">
                    <a:lumMod val="65000"/>
                    <a:lumOff val="35000"/>
                  </a:schemeClr>
                </a:solidFill>
                <a:latin typeface="+mn-lt"/>
                <a:cs typeface="+mn-ea"/>
                <a:sym typeface="+mn-lt"/>
              </a:rPr>
              <a:t>22</a:t>
            </a:r>
            <a:r>
              <a:rPr lang="zh-CN" altLang="en-US" sz="1600" dirty="0">
                <a:solidFill>
                  <a:schemeClr val="tx1">
                    <a:lumMod val="65000"/>
                    <a:lumOff val="35000"/>
                  </a:schemeClr>
                </a:solidFill>
                <a:latin typeface="+mn-lt"/>
                <a:cs typeface="+mn-ea"/>
                <a:sym typeface="+mn-lt"/>
              </a:rPr>
              <a:t>时间，</a:t>
            </a:r>
            <a:r>
              <a:rPr lang="zh-CN" altLang="en-US" sz="1600" b="1" dirty="0">
                <a:solidFill>
                  <a:schemeClr val="tx1">
                    <a:lumMod val="65000"/>
                    <a:lumOff val="35000"/>
                  </a:schemeClr>
                </a:solidFill>
                <a:latin typeface="+mn-lt"/>
                <a:cs typeface="+mn-ea"/>
                <a:sym typeface="+mn-lt"/>
              </a:rPr>
              <a:t>朱某伙同另外</a:t>
            </a:r>
            <a:r>
              <a:rPr lang="en-US" altLang="zh-CN" sz="1600" b="1" dirty="0">
                <a:solidFill>
                  <a:schemeClr val="tx1">
                    <a:lumMod val="65000"/>
                    <a:lumOff val="35000"/>
                  </a:schemeClr>
                </a:solidFill>
                <a:latin typeface="+mn-lt"/>
                <a:cs typeface="+mn-ea"/>
                <a:sym typeface="+mn-lt"/>
              </a:rPr>
              <a:t>4</a:t>
            </a:r>
            <a:r>
              <a:rPr lang="zh-CN" altLang="en-US" sz="1600" b="1" dirty="0">
                <a:solidFill>
                  <a:schemeClr val="tx1">
                    <a:lumMod val="65000"/>
                    <a:lumOff val="35000"/>
                  </a:schemeClr>
                </a:solidFill>
                <a:latin typeface="+mn-lt"/>
                <a:cs typeface="+mn-ea"/>
                <a:sym typeface="+mn-lt"/>
              </a:rPr>
              <a:t>名被告人在本市西城区某职业学院女生宿舍楼内，采取恶劣手段，无故殴打、辱骂两名被害人。</a:t>
            </a:r>
            <a:r>
              <a:rPr lang="zh-CN" altLang="en-US" sz="1600" dirty="0">
                <a:solidFill>
                  <a:schemeClr val="tx1">
                    <a:lumMod val="65000"/>
                    <a:lumOff val="35000"/>
                  </a:schemeClr>
                </a:solidFill>
                <a:latin typeface="+mn-lt"/>
                <a:cs typeface="+mn-ea"/>
                <a:sym typeface="+mn-lt"/>
              </a:rPr>
              <a:t>经鉴定两名被害人均构成轻微伤，并造成其中一名被害人无法正常生活、学习的严重后果。</a:t>
            </a:r>
          </a:p>
          <a:p>
            <a:pPr eaLnBrk="1" hangingPunct="1">
              <a:lnSpc>
                <a:spcPct val="150000"/>
              </a:lnSpc>
              <a:spcBef>
                <a:spcPct val="0"/>
              </a:spcBef>
              <a:buFontTx/>
              <a:buNone/>
              <a:defRPr/>
            </a:pPr>
            <a:r>
              <a:rPr lang="zh-CN" altLang="en-US" sz="1600" dirty="0">
                <a:solidFill>
                  <a:schemeClr val="tx1">
                    <a:lumMod val="65000"/>
                    <a:lumOff val="35000"/>
                  </a:schemeClr>
                </a:solidFill>
                <a:latin typeface="+mn-lt"/>
                <a:cs typeface="+mn-ea"/>
                <a:sym typeface="+mn-lt"/>
              </a:rPr>
              <a:t>　　</a:t>
            </a:r>
          </a:p>
        </p:txBody>
      </p:sp>
    </p:spTree>
  </p:cSld>
  <p:clrMapOvr>
    <a:masterClrMapping/>
  </p:clrMapOvr>
  <p:transition spd="slow" advTm="8000">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anim calcmode="lin" valueType="num">
                                      <p:cBhvr>
                                        <p:cTn id="16" dur="1000" fill="hold"/>
                                        <p:tgtEl>
                                          <p:spTgt spid="7"/>
                                        </p:tgtEl>
                                        <p:attrNameLst>
                                          <p:attrName>ppt_x</p:attrName>
                                        </p:attrNameLst>
                                      </p:cBhvr>
                                      <p:tavLst>
                                        <p:tav tm="0">
                                          <p:val>
                                            <p:strVal val="#ppt_x"/>
                                          </p:val>
                                        </p:tav>
                                        <p:tav tm="100000">
                                          <p:val>
                                            <p:strVal val="#ppt_x"/>
                                          </p:val>
                                        </p:tav>
                                      </p:tavLst>
                                    </p:anim>
                                    <p:anim calcmode="lin" valueType="num">
                                      <p:cBhvr>
                                        <p:cTn id="17" dur="1000" fill="hold"/>
                                        <p:tgtEl>
                                          <p:spTgt spid="7"/>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strVal val="#ppt_x"/>
                                          </p:val>
                                        </p:tav>
                                        <p:tav tm="100000">
                                          <p:val>
                                            <p:strVal val="#ppt_x"/>
                                          </p:val>
                                        </p:tav>
                                      </p:tavLst>
                                    </p:anim>
                                    <p:anim calcmode="lin" valueType="num">
                                      <p:cBhvr>
                                        <p:cTn id="2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a:spLocks noChangeArrowheads="1"/>
          </p:cNvSpPr>
          <p:nvPr/>
        </p:nvSpPr>
        <p:spPr bwMode="auto">
          <a:xfrm>
            <a:off x="1919536" y="800722"/>
            <a:ext cx="5112568" cy="523220"/>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defRPr/>
            </a:pPr>
            <a:r>
              <a:rPr lang="zh-CN" altLang="en-US" b="1" dirty="0">
                <a:gradFill>
                  <a:gsLst>
                    <a:gs pos="0">
                      <a:srgbClr val="E123A6"/>
                    </a:gs>
                    <a:gs pos="100000">
                      <a:srgbClr val="4111C0"/>
                    </a:gs>
                    <a:gs pos="32000">
                      <a:srgbClr val="15BBF6"/>
                    </a:gs>
                    <a:gs pos="60000">
                      <a:srgbClr val="3F64C8"/>
                    </a:gs>
                  </a:gsLst>
                  <a:path path="circle">
                    <a:fillToRect l="100000" t="100000"/>
                  </a:path>
                </a:gradFill>
                <a:latin typeface="+mn-lt"/>
                <a:cs typeface="+mn-ea"/>
                <a:sym typeface="+mn-lt"/>
              </a:rPr>
              <a:t>六、如何正确应对校园欺凌</a:t>
            </a:r>
          </a:p>
        </p:txBody>
      </p:sp>
      <p:pic>
        <p:nvPicPr>
          <p:cNvPr id="6" name="图片 5"/>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23888" y="479425"/>
            <a:ext cx="1412875"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4"/>
          <p:cNvSpPr txBox="1">
            <a:spLocks noChangeArrowheads="1"/>
          </p:cNvSpPr>
          <p:nvPr/>
        </p:nvSpPr>
        <p:spPr bwMode="auto">
          <a:xfrm>
            <a:off x="1874838" y="1644650"/>
            <a:ext cx="1871662" cy="523875"/>
          </a:xfrm>
          <a:prstGeom prst="rect">
            <a:avLst/>
          </a:prstGeom>
          <a:solidFill>
            <a:srgbClr val="3F64C8"/>
          </a:solidFill>
          <a:ln w="9525">
            <a:solidFill>
              <a:srgbClr val="3F64C8"/>
            </a:solidFill>
            <a:miter lim="800000"/>
            <a:headEnd/>
            <a:tailEnd/>
          </a:ln>
        </p:spPr>
        <p:txBody>
          <a:bodyPr>
            <a:spAutoFit/>
          </a:bodyPr>
          <a:lstStyle>
            <a:lvl1pPr>
              <a:lnSpc>
                <a:spcPct val="90000"/>
              </a:lnSpc>
              <a:spcBef>
                <a:spcPts val="1000"/>
              </a:spcBef>
              <a:buFont typeface="Arial" pitchFamily="34" charset="0"/>
              <a:buChar char="•"/>
              <a:defRPr sz="2800">
                <a:solidFill>
                  <a:schemeClr val="tx1"/>
                </a:solidFill>
                <a:latin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defRPr>
            </a:lvl5pPr>
            <a:lvl6pPr marL="25146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6pPr>
            <a:lvl7pPr marL="29718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7pPr>
            <a:lvl8pPr marL="34290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8pPr>
            <a:lvl9pPr marL="38862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9pPr>
          </a:lstStyle>
          <a:p>
            <a:pPr algn="ctr" eaLnBrk="1" hangingPunct="1">
              <a:lnSpc>
                <a:spcPct val="100000"/>
              </a:lnSpc>
              <a:spcBef>
                <a:spcPct val="0"/>
              </a:spcBef>
              <a:buFontTx/>
              <a:buNone/>
            </a:pPr>
            <a:r>
              <a:rPr lang="zh-CN" altLang="en-US" b="1">
                <a:solidFill>
                  <a:schemeClr val="bg1"/>
                </a:solidFill>
                <a:latin typeface="+mn-lt"/>
                <a:cs typeface="+mn-ea"/>
                <a:sym typeface="+mn-lt"/>
              </a:rPr>
              <a:t>警钟长鸣</a:t>
            </a:r>
          </a:p>
        </p:txBody>
      </p:sp>
      <p:sp>
        <p:nvSpPr>
          <p:cNvPr id="2" name="矩形 1"/>
          <p:cNvSpPr/>
          <p:nvPr/>
        </p:nvSpPr>
        <p:spPr>
          <a:xfrm>
            <a:off x="1703388" y="2168525"/>
            <a:ext cx="9229725" cy="2355838"/>
          </a:xfrm>
          <a:prstGeom prst="rect">
            <a:avLst/>
          </a:prstGeom>
        </p:spPr>
        <p:txBody>
          <a:bodyPr>
            <a:spAutoFit/>
          </a:bodyPr>
          <a:lstStyle/>
          <a:p>
            <a:pPr eaLnBrk="1" hangingPunct="1">
              <a:lnSpc>
                <a:spcPts val="3000"/>
              </a:lnSpc>
              <a:defRPr/>
            </a:pPr>
            <a:r>
              <a:rPr lang="zh-CN" altLang="en-US" sz="1600" dirty="0">
                <a:solidFill>
                  <a:schemeClr val="tx1">
                    <a:lumMod val="65000"/>
                    <a:lumOff val="35000"/>
                  </a:schemeClr>
                </a:solidFill>
                <a:latin typeface="+mn-lt"/>
                <a:cs typeface="+mn-ea"/>
                <a:sym typeface="+mn-lt"/>
              </a:rPr>
              <a:t>法院认为，朱某伙同另外</a:t>
            </a:r>
            <a:r>
              <a:rPr lang="en-US" altLang="zh-CN" sz="1600" dirty="0">
                <a:solidFill>
                  <a:schemeClr val="tx1">
                    <a:lumMod val="65000"/>
                    <a:lumOff val="35000"/>
                  </a:schemeClr>
                </a:solidFill>
                <a:latin typeface="+mn-lt"/>
                <a:cs typeface="+mn-ea"/>
                <a:sym typeface="+mn-lt"/>
              </a:rPr>
              <a:t>4</a:t>
            </a:r>
            <a:r>
              <a:rPr lang="zh-CN" altLang="en-US" sz="1600" dirty="0">
                <a:solidFill>
                  <a:schemeClr val="tx1">
                    <a:lumMod val="65000"/>
                    <a:lumOff val="35000"/>
                  </a:schemeClr>
                </a:solidFill>
                <a:latin typeface="+mn-lt"/>
                <a:cs typeface="+mn-ea"/>
                <a:sym typeface="+mn-lt"/>
              </a:rPr>
              <a:t>名被告人无故随意殴打他人，造成二人轻微伤，辱骂他人情节恶劣，侵犯了公民的人身权利，严重影响公民的正常生活，破坏了社会秩序，已构成寻衅滋事罪，且系共同犯罪，依法应予惩处。</a:t>
            </a:r>
          </a:p>
          <a:p>
            <a:pPr eaLnBrk="1" hangingPunct="1">
              <a:lnSpc>
                <a:spcPts val="3000"/>
              </a:lnSpc>
              <a:defRPr/>
            </a:pPr>
            <a:r>
              <a:rPr lang="zh-CN" altLang="en-US" sz="1600" dirty="0">
                <a:solidFill>
                  <a:schemeClr val="tx1">
                    <a:lumMod val="65000"/>
                    <a:lumOff val="35000"/>
                  </a:schemeClr>
                </a:solidFill>
                <a:latin typeface="+mn-lt"/>
                <a:cs typeface="+mn-ea"/>
                <a:sym typeface="+mn-lt"/>
              </a:rPr>
              <a:t>　　鉴于</a:t>
            </a:r>
            <a:r>
              <a:rPr lang="en-US" altLang="zh-CN" sz="1600" dirty="0">
                <a:solidFill>
                  <a:schemeClr val="tx1">
                    <a:lumMod val="65000"/>
                    <a:lumOff val="35000"/>
                  </a:schemeClr>
                </a:solidFill>
                <a:latin typeface="+mn-lt"/>
                <a:cs typeface="+mn-ea"/>
                <a:sym typeface="+mn-lt"/>
              </a:rPr>
              <a:t>5</a:t>
            </a:r>
            <a:r>
              <a:rPr lang="zh-CN" altLang="en-US" sz="1600" dirty="0">
                <a:solidFill>
                  <a:schemeClr val="tx1">
                    <a:lumMod val="65000"/>
                    <a:lumOff val="35000"/>
                  </a:schemeClr>
                </a:solidFill>
                <a:latin typeface="+mn-lt"/>
                <a:cs typeface="+mn-ea"/>
                <a:sym typeface="+mn-lt"/>
              </a:rPr>
              <a:t>名被告人实施犯罪时均未满十八周岁，在被羁押后均能如实供述自己罪行，并考虑到</a:t>
            </a:r>
            <a:r>
              <a:rPr lang="en-US" altLang="zh-CN" sz="1600" dirty="0">
                <a:solidFill>
                  <a:schemeClr val="tx1">
                    <a:lumMod val="65000"/>
                    <a:lumOff val="35000"/>
                  </a:schemeClr>
                </a:solidFill>
                <a:latin typeface="+mn-lt"/>
                <a:cs typeface="+mn-ea"/>
                <a:sym typeface="+mn-lt"/>
              </a:rPr>
              <a:t>5</a:t>
            </a:r>
            <a:r>
              <a:rPr lang="zh-CN" altLang="en-US" sz="1600" dirty="0">
                <a:solidFill>
                  <a:schemeClr val="tx1">
                    <a:lumMod val="65000"/>
                    <a:lumOff val="35000"/>
                  </a:schemeClr>
                </a:solidFill>
                <a:latin typeface="+mn-lt"/>
                <a:cs typeface="+mn-ea"/>
                <a:sym typeface="+mn-lt"/>
              </a:rPr>
              <a:t>名被告人的法定代理人积极赔偿被害人的经济损失，且取得了被害人谅解，依法对</a:t>
            </a:r>
            <a:r>
              <a:rPr lang="en-US" altLang="zh-CN" sz="1600" dirty="0">
                <a:solidFill>
                  <a:schemeClr val="tx1">
                    <a:lumMod val="65000"/>
                    <a:lumOff val="35000"/>
                  </a:schemeClr>
                </a:solidFill>
                <a:latin typeface="+mn-lt"/>
                <a:cs typeface="+mn-ea"/>
                <a:sym typeface="+mn-lt"/>
              </a:rPr>
              <a:t>5</a:t>
            </a:r>
            <a:r>
              <a:rPr lang="zh-CN" altLang="en-US" sz="1600" dirty="0">
                <a:solidFill>
                  <a:schemeClr val="tx1">
                    <a:lumMod val="65000"/>
                    <a:lumOff val="35000"/>
                  </a:schemeClr>
                </a:solidFill>
                <a:latin typeface="+mn-lt"/>
                <a:cs typeface="+mn-ea"/>
                <a:sym typeface="+mn-lt"/>
              </a:rPr>
              <a:t>被告人从轻处罚。最终，</a:t>
            </a:r>
            <a:r>
              <a:rPr lang="zh-CN" altLang="en-US" sz="1600" b="1" dirty="0">
                <a:solidFill>
                  <a:schemeClr val="tx1">
                    <a:lumMod val="65000"/>
                    <a:lumOff val="35000"/>
                  </a:schemeClr>
                </a:solidFill>
                <a:latin typeface="+mn-lt"/>
                <a:cs typeface="+mn-ea"/>
                <a:sym typeface="+mn-lt"/>
              </a:rPr>
              <a:t>法院以朱某犯寻衅滋事罪，判处有期徒刑一年；赵某、李某、霍某、高某犯寻衅滋事罪，分别判处有期徒刑</a:t>
            </a:r>
            <a:r>
              <a:rPr lang="en-US" altLang="zh-CN" sz="1600" b="1" dirty="0">
                <a:solidFill>
                  <a:schemeClr val="tx1">
                    <a:lumMod val="65000"/>
                    <a:lumOff val="35000"/>
                  </a:schemeClr>
                </a:solidFill>
                <a:latin typeface="+mn-lt"/>
                <a:cs typeface="+mn-ea"/>
                <a:sym typeface="+mn-lt"/>
              </a:rPr>
              <a:t>11</a:t>
            </a:r>
            <a:r>
              <a:rPr lang="zh-CN" altLang="en-US" sz="1600" b="1" dirty="0">
                <a:solidFill>
                  <a:schemeClr val="tx1">
                    <a:lumMod val="65000"/>
                    <a:lumOff val="35000"/>
                  </a:schemeClr>
                </a:solidFill>
                <a:latin typeface="+mn-lt"/>
                <a:cs typeface="+mn-ea"/>
                <a:sym typeface="+mn-lt"/>
              </a:rPr>
              <a:t>个月。</a:t>
            </a:r>
            <a:endParaRPr lang="zh-CN" altLang="en-US" sz="1600" dirty="0">
              <a:solidFill>
                <a:schemeClr val="tx1">
                  <a:lumMod val="65000"/>
                  <a:lumOff val="35000"/>
                </a:schemeClr>
              </a:solidFill>
              <a:latin typeface="+mn-lt"/>
              <a:cs typeface="+mn-ea"/>
              <a:sym typeface="+mn-lt"/>
            </a:endParaRPr>
          </a:p>
        </p:txBody>
      </p:sp>
    </p:spTree>
  </p:cSld>
  <p:clrMapOvr>
    <a:masterClrMapping/>
  </p:clrMapOvr>
  <p:transition spd="slow" advTm="8000">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anim calcmode="lin" valueType="num">
                                      <p:cBhvr>
                                        <p:cTn id="16" dur="1000" fill="hold"/>
                                        <p:tgtEl>
                                          <p:spTgt spid="7"/>
                                        </p:tgtEl>
                                        <p:attrNameLst>
                                          <p:attrName>ppt_x</p:attrName>
                                        </p:attrNameLst>
                                      </p:cBhvr>
                                      <p:tavLst>
                                        <p:tav tm="0">
                                          <p:val>
                                            <p:strVal val="#ppt_x"/>
                                          </p:val>
                                        </p:tav>
                                        <p:tav tm="100000">
                                          <p:val>
                                            <p:strVal val="#ppt_x"/>
                                          </p:val>
                                        </p:tav>
                                      </p:tavLst>
                                    </p:anim>
                                    <p:anim calcmode="lin" valueType="num">
                                      <p:cBhvr>
                                        <p:cTn id="17" dur="1000" fill="hold"/>
                                        <p:tgtEl>
                                          <p:spTgt spid="7"/>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1000"/>
                                        <p:tgtEl>
                                          <p:spTgt spid="2"/>
                                        </p:tgtEl>
                                      </p:cBhvr>
                                    </p:animEffect>
                                    <p:anim calcmode="lin" valueType="num">
                                      <p:cBhvr>
                                        <p:cTn id="21" dur="1000" fill="hold"/>
                                        <p:tgtEl>
                                          <p:spTgt spid="2"/>
                                        </p:tgtEl>
                                        <p:attrNameLst>
                                          <p:attrName>ppt_x</p:attrName>
                                        </p:attrNameLst>
                                      </p:cBhvr>
                                      <p:tavLst>
                                        <p:tav tm="0">
                                          <p:val>
                                            <p:strVal val="#ppt_x"/>
                                          </p:val>
                                        </p:tav>
                                        <p:tav tm="100000">
                                          <p:val>
                                            <p:strVal val="#ppt_x"/>
                                          </p:val>
                                        </p:tav>
                                      </p:tavLst>
                                    </p:anim>
                                    <p:anim calcmode="lin" valueType="num">
                                      <p:cBhvr>
                                        <p:cTn id="22"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a:spLocks noChangeArrowheads="1"/>
          </p:cNvSpPr>
          <p:nvPr/>
        </p:nvSpPr>
        <p:spPr bwMode="auto">
          <a:xfrm>
            <a:off x="1919536" y="800722"/>
            <a:ext cx="5112568" cy="523220"/>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defRPr/>
            </a:pPr>
            <a:r>
              <a:rPr lang="zh-CN" altLang="en-US" b="1" dirty="0">
                <a:gradFill>
                  <a:gsLst>
                    <a:gs pos="0">
                      <a:srgbClr val="E123A6"/>
                    </a:gs>
                    <a:gs pos="100000">
                      <a:srgbClr val="4111C0"/>
                    </a:gs>
                    <a:gs pos="32000">
                      <a:srgbClr val="15BBF6"/>
                    </a:gs>
                    <a:gs pos="60000">
                      <a:srgbClr val="3F64C8"/>
                    </a:gs>
                  </a:gsLst>
                  <a:path path="circle">
                    <a:fillToRect l="100000" t="100000"/>
                  </a:path>
                </a:gradFill>
                <a:latin typeface="+mn-lt"/>
                <a:cs typeface="+mn-ea"/>
                <a:sym typeface="+mn-lt"/>
              </a:rPr>
              <a:t>六、如何正确应对校园欺凌</a:t>
            </a:r>
          </a:p>
        </p:txBody>
      </p:sp>
      <p:pic>
        <p:nvPicPr>
          <p:cNvPr id="6" name="图片 5"/>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23888" y="479425"/>
            <a:ext cx="1412875"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4"/>
          <p:cNvSpPr txBox="1">
            <a:spLocks noChangeArrowheads="1"/>
          </p:cNvSpPr>
          <p:nvPr/>
        </p:nvSpPr>
        <p:spPr bwMode="auto">
          <a:xfrm>
            <a:off x="1874838" y="1644650"/>
            <a:ext cx="1871662" cy="523875"/>
          </a:xfrm>
          <a:prstGeom prst="rect">
            <a:avLst/>
          </a:prstGeom>
          <a:solidFill>
            <a:srgbClr val="3F64C8"/>
          </a:solidFill>
          <a:ln w="9525">
            <a:solidFill>
              <a:srgbClr val="3F64C8"/>
            </a:solidFill>
            <a:miter lim="800000"/>
            <a:headEnd/>
            <a:tailEnd/>
          </a:ln>
        </p:spPr>
        <p:txBody>
          <a:bodyPr>
            <a:spAutoFit/>
          </a:bodyPr>
          <a:lstStyle>
            <a:lvl1pPr>
              <a:lnSpc>
                <a:spcPct val="90000"/>
              </a:lnSpc>
              <a:spcBef>
                <a:spcPts val="1000"/>
              </a:spcBef>
              <a:buFont typeface="Arial" pitchFamily="34" charset="0"/>
              <a:buChar char="•"/>
              <a:defRPr sz="2800">
                <a:solidFill>
                  <a:schemeClr val="tx1"/>
                </a:solidFill>
                <a:latin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defRPr>
            </a:lvl5pPr>
            <a:lvl6pPr marL="25146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6pPr>
            <a:lvl7pPr marL="29718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7pPr>
            <a:lvl8pPr marL="34290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8pPr>
            <a:lvl9pPr marL="38862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9pPr>
          </a:lstStyle>
          <a:p>
            <a:pPr algn="ctr" eaLnBrk="1" hangingPunct="1">
              <a:lnSpc>
                <a:spcPct val="100000"/>
              </a:lnSpc>
              <a:spcBef>
                <a:spcPct val="0"/>
              </a:spcBef>
              <a:buFontTx/>
              <a:buNone/>
            </a:pPr>
            <a:r>
              <a:rPr lang="zh-CN" altLang="en-US" b="1">
                <a:solidFill>
                  <a:schemeClr val="bg1"/>
                </a:solidFill>
                <a:latin typeface="+mn-lt"/>
                <a:cs typeface="+mn-ea"/>
                <a:sym typeface="+mn-lt"/>
              </a:rPr>
              <a:t>警钟长鸣</a:t>
            </a:r>
          </a:p>
        </p:txBody>
      </p:sp>
      <p:sp>
        <p:nvSpPr>
          <p:cNvPr id="8" name="内容占位符 4"/>
          <p:cNvSpPr txBox="1"/>
          <p:nvPr/>
        </p:nvSpPr>
        <p:spPr>
          <a:xfrm>
            <a:off x="1330325" y="2239963"/>
            <a:ext cx="4105275" cy="2378075"/>
          </a:xfrm>
          <a:prstGeom prst="rect">
            <a:avLst/>
          </a:prstGeom>
        </p:spPr>
        <p:txBody>
          <a:bodyPr>
            <a:normAutofit fontScale="92500" lnSpcReduction="20000"/>
          </a:bodyPr>
          <a:lstStyle/>
          <a:p>
            <a:pPr marL="342900" indent="-342900" eaLnBrk="1" fontAlgn="auto" hangingPunct="1">
              <a:lnSpc>
                <a:spcPct val="160000"/>
              </a:lnSpc>
              <a:spcBef>
                <a:spcPct val="20000"/>
              </a:spcBef>
              <a:spcAft>
                <a:spcPts val="0"/>
              </a:spcAft>
              <a:defRPr/>
            </a:pPr>
            <a:r>
              <a:rPr lang="zh-CN" altLang="en-US" sz="2000" b="1" dirty="0">
                <a:solidFill>
                  <a:srgbClr val="3F64C8"/>
                </a:solidFill>
                <a:latin typeface="+mn-lt"/>
                <a:cs typeface="+mn-ea"/>
                <a:sym typeface="+mn-lt"/>
              </a:rPr>
              <a:t>         女生太邋遢遭群殴</a:t>
            </a:r>
          </a:p>
          <a:p>
            <a:pPr marL="342900" indent="-342900" eaLnBrk="1" fontAlgn="auto" hangingPunct="1">
              <a:lnSpc>
                <a:spcPct val="160000"/>
              </a:lnSpc>
              <a:spcBef>
                <a:spcPct val="20000"/>
              </a:spcBef>
              <a:spcAft>
                <a:spcPts val="0"/>
              </a:spcAft>
              <a:defRPr/>
            </a:pPr>
            <a:r>
              <a:rPr lang="zh-CN" altLang="en-US" sz="1700" dirty="0">
                <a:solidFill>
                  <a:schemeClr val="tx1">
                    <a:lumMod val="65000"/>
                    <a:lumOff val="35000"/>
                  </a:schemeClr>
                </a:solidFill>
                <a:latin typeface="+mn-lt"/>
                <a:cs typeface="+mn-ea"/>
                <a:sym typeface="+mn-lt"/>
              </a:rPr>
              <a:t>          重庆荣昌区法院审理了一起健康权纠纷案件，一初中女生兰兰在住校期间太邋遢，引起宿舍其他女生的“公愤”，</a:t>
            </a:r>
            <a:r>
              <a:rPr lang="en-US" altLang="zh-CN" sz="1700" dirty="0">
                <a:solidFill>
                  <a:schemeClr val="tx1">
                    <a:lumMod val="65000"/>
                    <a:lumOff val="35000"/>
                  </a:schemeClr>
                </a:solidFill>
                <a:latin typeface="+mn-lt"/>
                <a:cs typeface="+mn-ea"/>
                <a:sym typeface="+mn-lt"/>
              </a:rPr>
              <a:t>5</a:t>
            </a:r>
            <a:r>
              <a:rPr lang="zh-CN" altLang="en-US" sz="1700" dirty="0">
                <a:solidFill>
                  <a:schemeClr val="tx1">
                    <a:lumMod val="65000"/>
                    <a:lumOff val="35000"/>
                  </a:schemeClr>
                </a:solidFill>
                <a:latin typeface="+mn-lt"/>
                <a:cs typeface="+mn-ea"/>
                <a:sym typeface="+mn-lt"/>
              </a:rPr>
              <a:t>名女生对兰兰打耳光，想要“教育”兰兰，不料竟将其打成</a:t>
            </a:r>
            <a:r>
              <a:rPr lang="en-US" altLang="zh-CN" sz="1700" dirty="0">
                <a:solidFill>
                  <a:schemeClr val="tx1">
                    <a:lumMod val="65000"/>
                    <a:lumOff val="35000"/>
                  </a:schemeClr>
                </a:solidFill>
                <a:latin typeface="+mn-lt"/>
                <a:cs typeface="+mn-ea"/>
                <a:sym typeface="+mn-lt"/>
              </a:rPr>
              <a:t>10</a:t>
            </a:r>
            <a:r>
              <a:rPr lang="zh-CN" altLang="en-US" sz="1700" dirty="0">
                <a:solidFill>
                  <a:schemeClr val="tx1">
                    <a:lumMod val="65000"/>
                    <a:lumOff val="35000"/>
                  </a:schemeClr>
                </a:solidFill>
                <a:latin typeface="+mn-lt"/>
                <a:cs typeface="+mn-ea"/>
                <a:sym typeface="+mn-lt"/>
              </a:rPr>
              <a:t>级伤残</a:t>
            </a:r>
            <a:r>
              <a:rPr lang="en-US" altLang="zh-CN" sz="1700" dirty="0">
                <a:solidFill>
                  <a:schemeClr val="tx1">
                    <a:lumMod val="65000"/>
                    <a:lumOff val="35000"/>
                  </a:schemeClr>
                </a:solidFill>
                <a:latin typeface="+mn-lt"/>
                <a:cs typeface="+mn-ea"/>
                <a:sym typeface="+mn-lt"/>
              </a:rPr>
              <a:t>(</a:t>
            </a:r>
            <a:r>
              <a:rPr lang="zh-CN" altLang="en-US" sz="1700" dirty="0">
                <a:solidFill>
                  <a:schemeClr val="tx1">
                    <a:lumMod val="65000"/>
                    <a:lumOff val="35000"/>
                  </a:schemeClr>
                </a:solidFill>
                <a:latin typeface="+mn-lt"/>
                <a:cs typeface="+mn-ea"/>
                <a:sym typeface="+mn-lt"/>
              </a:rPr>
              <a:t>十级伤残最轻微</a:t>
            </a:r>
            <a:r>
              <a:rPr lang="en-US" altLang="zh-CN" sz="1700" dirty="0">
                <a:solidFill>
                  <a:schemeClr val="tx1">
                    <a:lumMod val="65000"/>
                    <a:lumOff val="35000"/>
                  </a:schemeClr>
                </a:solidFill>
                <a:latin typeface="+mn-lt"/>
                <a:cs typeface="+mn-ea"/>
                <a:sym typeface="+mn-lt"/>
              </a:rPr>
              <a:t>)</a:t>
            </a:r>
            <a:endParaRPr lang="zh-CN" altLang="en-US" sz="1700" dirty="0">
              <a:solidFill>
                <a:schemeClr val="tx1">
                  <a:lumMod val="65000"/>
                  <a:lumOff val="35000"/>
                </a:schemeClr>
              </a:solidFill>
              <a:latin typeface="+mn-lt"/>
              <a:cs typeface="+mn-ea"/>
              <a:sym typeface="+mn-lt"/>
            </a:endParaRPr>
          </a:p>
        </p:txBody>
      </p:sp>
      <p:sp>
        <p:nvSpPr>
          <p:cNvPr id="3" name="矩形 2"/>
          <p:cNvSpPr/>
          <p:nvPr/>
        </p:nvSpPr>
        <p:spPr>
          <a:xfrm>
            <a:off x="5664200" y="2108200"/>
            <a:ext cx="5327650" cy="3290131"/>
          </a:xfrm>
          <a:prstGeom prst="rect">
            <a:avLst/>
          </a:prstGeom>
        </p:spPr>
        <p:txBody>
          <a:bodyPr>
            <a:spAutoFit/>
          </a:bodyPr>
          <a:lstStyle/>
          <a:p>
            <a:pPr marL="342900" indent="-342900" eaLnBrk="1" fontAlgn="auto" hangingPunct="1">
              <a:lnSpc>
                <a:spcPct val="150000"/>
              </a:lnSpc>
              <a:spcBef>
                <a:spcPct val="20000"/>
              </a:spcBef>
              <a:spcAft>
                <a:spcPts val="0"/>
              </a:spcAft>
              <a:defRPr/>
            </a:pPr>
            <a:r>
              <a:rPr lang="zh-CN" altLang="en-US" sz="2000" b="1" dirty="0">
                <a:solidFill>
                  <a:srgbClr val="3F64C8"/>
                </a:solidFill>
                <a:latin typeface="+mn-lt"/>
                <a:cs typeface="+mn-ea"/>
                <a:sym typeface="+mn-lt"/>
              </a:rPr>
              <a:t>      初中女生遭扒光羞辱</a:t>
            </a:r>
          </a:p>
          <a:p>
            <a:pPr marL="342900" indent="-342900" eaLnBrk="1" fontAlgn="auto" hangingPunct="1">
              <a:lnSpc>
                <a:spcPct val="150000"/>
              </a:lnSpc>
              <a:spcBef>
                <a:spcPct val="20000"/>
              </a:spcBef>
              <a:spcAft>
                <a:spcPts val="0"/>
              </a:spcAft>
              <a:defRPr/>
            </a:pPr>
            <a:r>
              <a:rPr lang="zh-CN" altLang="en-US" sz="1600" dirty="0">
                <a:solidFill>
                  <a:schemeClr val="tx1">
                    <a:lumMod val="65000"/>
                    <a:lumOff val="35000"/>
                  </a:schemeClr>
                </a:solidFill>
                <a:latin typeface="+mn-lt"/>
                <a:cs typeface="+mn-ea"/>
                <a:sym typeface="+mn-lt"/>
              </a:rPr>
              <a:t>         四川资阳乐至</a:t>
            </a:r>
            <a:r>
              <a:rPr lang="en-US" altLang="zh-CN" sz="1600" dirty="0">
                <a:solidFill>
                  <a:schemeClr val="tx1">
                    <a:lumMod val="65000"/>
                    <a:lumOff val="35000"/>
                  </a:schemeClr>
                </a:solidFill>
                <a:latin typeface="+mn-lt"/>
                <a:cs typeface="+mn-ea"/>
                <a:sym typeface="+mn-lt"/>
              </a:rPr>
              <a:t>3</a:t>
            </a:r>
            <a:r>
              <a:rPr lang="zh-CN" altLang="en-US" sz="1600" dirty="0">
                <a:solidFill>
                  <a:schemeClr val="tx1">
                    <a:lumMod val="65000"/>
                    <a:lumOff val="35000"/>
                  </a:schemeClr>
                </a:solidFill>
                <a:latin typeface="+mn-lt"/>
                <a:cs typeface="+mn-ea"/>
                <a:sym typeface="+mn-lt"/>
              </a:rPr>
              <a:t>名未成年少女对一女孩施暴，图片显示，一赤裸上身少女被另外三名少女包围，有两女孩还对镜头摆剪刀手。</a:t>
            </a:r>
            <a:r>
              <a:rPr lang="en-US" altLang="zh-CN" sz="1600" dirty="0">
                <a:solidFill>
                  <a:schemeClr val="tx1">
                    <a:lumMod val="65000"/>
                    <a:lumOff val="35000"/>
                  </a:schemeClr>
                </a:solidFill>
                <a:latin typeface="+mn-lt"/>
                <a:cs typeface="+mn-ea"/>
                <a:sym typeface="+mn-lt"/>
              </a:rPr>
              <a:t>7</a:t>
            </a:r>
            <a:r>
              <a:rPr lang="zh-CN" altLang="en-US" sz="1600" dirty="0">
                <a:solidFill>
                  <a:schemeClr val="tx1">
                    <a:lumMod val="65000"/>
                    <a:lumOff val="35000"/>
                  </a:schemeClr>
                </a:solidFill>
                <a:latin typeface="+mn-lt"/>
                <a:cs typeface="+mn-ea"/>
                <a:sym typeface="+mn-lt"/>
              </a:rPr>
              <a:t>女</a:t>
            </a:r>
            <a:r>
              <a:rPr lang="en-US" altLang="zh-CN" sz="1600" dirty="0">
                <a:solidFill>
                  <a:schemeClr val="tx1">
                    <a:lumMod val="65000"/>
                    <a:lumOff val="35000"/>
                  </a:schemeClr>
                </a:solidFill>
                <a:latin typeface="+mn-lt"/>
                <a:cs typeface="+mn-ea"/>
                <a:sym typeface="+mn-lt"/>
              </a:rPr>
              <a:t>3</a:t>
            </a:r>
            <a:r>
              <a:rPr lang="zh-CN" altLang="en-US" sz="1600" dirty="0">
                <a:solidFill>
                  <a:schemeClr val="tx1">
                    <a:lumMod val="65000"/>
                    <a:lumOff val="35000"/>
                  </a:schemeClr>
                </a:solidFill>
                <a:latin typeface="+mn-lt"/>
                <a:cs typeface="+mn-ea"/>
                <a:sym typeface="+mn-lt"/>
              </a:rPr>
              <a:t>男扒光一女生。目击者说受害女生当时双手拽住自行车，被四五个女孩强行掰开，然后拽进巷子，因当时洗车的人太多，他没太在意，后来围观学生越来越多，有</a:t>
            </a:r>
            <a:r>
              <a:rPr lang="en-US" altLang="zh-CN" sz="1600" dirty="0">
                <a:solidFill>
                  <a:schemeClr val="tx1">
                    <a:lumMod val="65000"/>
                    <a:lumOff val="35000"/>
                  </a:schemeClr>
                </a:solidFill>
                <a:latin typeface="+mn-lt"/>
                <a:cs typeface="+mn-ea"/>
                <a:sym typeface="+mn-lt"/>
              </a:rPr>
              <a:t>20</a:t>
            </a:r>
            <a:r>
              <a:rPr lang="zh-CN" altLang="en-US" sz="1600" dirty="0">
                <a:solidFill>
                  <a:schemeClr val="tx1">
                    <a:lumMod val="65000"/>
                    <a:lumOff val="35000"/>
                  </a:schemeClr>
                </a:solidFill>
                <a:latin typeface="+mn-lt"/>
                <a:cs typeface="+mn-ea"/>
                <a:sym typeface="+mn-lt"/>
              </a:rPr>
              <a:t>多个。</a:t>
            </a:r>
          </a:p>
          <a:p>
            <a:pPr marL="342900" indent="-342900" eaLnBrk="1" fontAlgn="auto" hangingPunct="1">
              <a:lnSpc>
                <a:spcPct val="150000"/>
              </a:lnSpc>
              <a:spcBef>
                <a:spcPct val="20000"/>
              </a:spcBef>
              <a:spcAft>
                <a:spcPts val="0"/>
              </a:spcAft>
              <a:defRPr/>
            </a:pPr>
            <a:r>
              <a:rPr lang="zh-CN" altLang="en-US" dirty="0">
                <a:latin typeface="+mn-lt"/>
                <a:cs typeface="+mn-ea"/>
                <a:sym typeface="+mn-lt"/>
              </a:rPr>
              <a:t>      </a:t>
            </a:r>
          </a:p>
        </p:txBody>
      </p:sp>
    </p:spTree>
  </p:cSld>
  <p:clrMapOvr>
    <a:masterClrMapping/>
  </p:clrMapOvr>
  <p:transition spd="slow" advTm="8000">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anim calcmode="lin" valueType="num">
                                      <p:cBhvr>
                                        <p:cTn id="16" dur="1000" fill="hold"/>
                                        <p:tgtEl>
                                          <p:spTgt spid="7"/>
                                        </p:tgtEl>
                                        <p:attrNameLst>
                                          <p:attrName>ppt_x</p:attrName>
                                        </p:attrNameLst>
                                      </p:cBhvr>
                                      <p:tavLst>
                                        <p:tav tm="0">
                                          <p:val>
                                            <p:strVal val="#ppt_x"/>
                                          </p:val>
                                        </p:tav>
                                        <p:tav tm="100000">
                                          <p:val>
                                            <p:strVal val="#ppt_x"/>
                                          </p:val>
                                        </p:tav>
                                      </p:tavLst>
                                    </p:anim>
                                    <p:anim calcmode="lin" valueType="num">
                                      <p:cBhvr>
                                        <p:cTn id="17" dur="1000" fill="hold"/>
                                        <p:tgtEl>
                                          <p:spTgt spid="7"/>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strVal val="#ppt_x"/>
                                          </p:val>
                                        </p:tav>
                                        <p:tav tm="100000">
                                          <p:val>
                                            <p:strVal val="#ppt_x"/>
                                          </p:val>
                                        </p:tav>
                                      </p:tavLst>
                                    </p:anim>
                                    <p:anim calcmode="lin" valueType="num">
                                      <p:cBhvr>
                                        <p:cTn id="22" dur="1000" fill="hold"/>
                                        <p:tgtEl>
                                          <p:spTgt spid="8"/>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1000"/>
                                        <p:tgtEl>
                                          <p:spTgt spid="3"/>
                                        </p:tgtEl>
                                      </p:cBhvr>
                                    </p:animEffect>
                                    <p:anim calcmode="lin" valueType="num">
                                      <p:cBhvr>
                                        <p:cTn id="26" dur="1000" fill="hold"/>
                                        <p:tgtEl>
                                          <p:spTgt spid="3"/>
                                        </p:tgtEl>
                                        <p:attrNameLst>
                                          <p:attrName>ppt_x</p:attrName>
                                        </p:attrNameLst>
                                      </p:cBhvr>
                                      <p:tavLst>
                                        <p:tav tm="0">
                                          <p:val>
                                            <p:strVal val="#ppt_x"/>
                                          </p:val>
                                        </p:tav>
                                        <p:tav tm="100000">
                                          <p:val>
                                            <p:strVal val="#ppt_x"/>
                                          </p:val>
                                        </p:tav>
                                      </p:tavLst>
                                    </p:anim>
                                    <p:anim calcmode="lin" valueType="num">
                                      <p:cBhvr>
                                        <p:cTn id="2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a:spLocks noChangeArrowheads="1"/>
          </p:cNvSpPr>
          <p:nvPr/>
        </p:nvSpPr>
        <p:spPr bwMode="auto">
          <a:xfrm>
            <a:off x="1919536" y="800722"/>
            <a:ext cx="5112568" cy="523220"/>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defRPr/>
            </a:pPr>
            <a:r>
              <a:rPr lang="zh-CN" altLang="en-US" b="1" dirty="0">
                <a:gradFill>
                  <a:gsLst>
                    <a:gs pos="0">
                      <a:srgbClr val="E123A6"/>
                    </a:gs>
                    <a:gs pos="100000">
                      <a:srgbClr val="4111C0"/>
                    </a:gs>
                    <a:gs pos="32000">
                      <a:srgbClr val="15BBF6"/>
                    </a:gs>
                    <a:gs pos="60000">
                      <a:srgbClr val="3F64C8"/>
                    </a:gs>
                  </a:gsLst>
                  <a:path path="circle">
                    <a:fillToRect l="100000" t="100000"/>
                  </a:path>
                </a:gradFill>
                <a:latin typeface="+mn-lt"/>
                <a:cs typeface="+mn-ea"/>
                <a:sym typeface="+mn-lt"/>
              </a:rPr>
              <a:t>六、如何正确应对校园欺凌</a:t>
            </a:r>
          </a:p>
        </p:txBody>
      </p:sp>
      <p:pic>
        <p:nvPicPr>
          <p:cNvPr id="6" name="图片 5"/>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23888" y="479425"/>
            <a:ext cx="1412875"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4"/>
          <p:cNvSpPr txBox="1">
            <a:spLocks noChangeArrowheads="1"/>
          </p:cNvSpPr>
          <p:nvPr/>
        </p:nvSpPr>
        <p:spPr bwMode="auto">
          <a:xfrm>
            <a:off x="1874838" y="1644650"/>
            <a:ext cx="1871662" cy="523875"/>
          </a:xfrm>
          <a:prstGeom prst="rect">
            <a:avLst/>
          </a:prstGeom>
          <a:solidFill>
            <a:srgbClr val="3F64C8"/>
          </a:solidFill>
          <a:ln w="9525">
            <a:solidFill>
              <a:srgbClr val="3F64C8"/>
            </a:solidFill>
            <a:miter lim="800000"/>
            <a:headEnd/>
            <a:tailEnd/>
          </a:ln>
        </p:spPr>
        <p:txBody>
          <a:bodyPr>
            <a:spAutoFit/>
          </a:bodyPr>
          <a:lstStyle>
            <a:lvl1pPr>
              <a:lnSpc>
                <a:spcPct val="90000"/>
              </a:lnSpc>
              <a:spcBef>
                <a:spcPts val="1000"/>
              </a:spcBef>
              <a:buFont typeface="Arial" pitchFamily="34" charset="0"/>
              <a:buChar char="•"/>
              <a:defRPr sz="2800">
                <a:solidFill>
                  <a:schemeClr val="tx1"/>
                </a:solidFill>
                <a:latin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defRPr>
            </a:lvl5pPr>
            <a:lvl6pPr marL="25146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6pPr>
            <a:lvl7pPr marL="29718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7pPr>
            <a:lvl8pPr marL="34290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8pPr>
            <a:lvl9pPr marL="38862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9pPr>
          </a:lstStyle>
          <a:p>
            <a:pPr algn="ctr" eaLnBrk="1" hangingPunct="1">
              <a:lnSpc>
                <a:spcPct val="100000"/>
              </a:lnSpc>
              <a:spcBef>
                <a:spcPct val="0"/>
              </a:spcBef>
              <a:buFontTx/>
              <a:buNone/>
            </a:pPr>
            <a:r>
              <a:rPr lang="zh-CN" altLang="en-US" b="1">
                <a:solidFill>
                  <a:schemeClr val="bg1"/>
                </a:solidFill>
                <a:latin typeface="+mn-lt"/>
                <a:cs typeface="+mn-ea"/>
                <a:sym typeface="+mn-lt"/>
              </a:rPr>
              <a:t>警钟长鸣</a:t>
            </a:r>
          </a:p>
        </p:txBody>
      </p:sp>
      <p:sp>
        <p:nvSpPr>
          <p:cNvPr id="2" name="矩形 1"/>
          <p:cNvSpPr/>
          <p:nvPr/>
        </p:nvSpPr>
        <p:spPr>
          <a:xfrm>
            <a:off x="1330325" y="2349500"/>
            <a:ext cx="9648825" cy="2499146"/>
          </a:xfrm>
          <a:prstGeom prst="rect">
            <a:avLst/>
          </a:prstGeom>
        </p:spPr>
        <p:txBody>
          <a:bodyPr>
            <a:spAutoFit/>
          </a:bodyPr>
          <a:lstStyle/>
          <a:p>
            <a:pPr marL="342900" indent="-342900" eaLnBrk="1" fontAlgn="auto" hangingPunct="1">
              <a:lnSpc>
                <a:spcPct val="150000"/>
              </a:lnSpc>
              <a:spcBef>
                <a:spcPct val="20000"/>
              </a:spcBef>
              <a:spcAft>
                <a:spcPts val="0"/>
              </a:spcAft>
              <a:defRPr/>
            </a:pPr>
            <a:r>
              <a:rPr lang="zh-CN" altLang="en-US" sz="2000" b="1" dirty="0">
                <a:solidFill>
                  <a:srgbClr val="3F64C8"/>
                </a:solidFill>
                <a:latin typeface="+mn-lt"/>
                <a:cs typeface="+mn-ea"/>
                <a:sym typeface="+mn-lt"/>
              </a:rPr>
              <a:t>       甘肃女生</a:t>
            </a:r>
            <a:r>
              <a:rPr lang="en-US" altLang="zh-CN" sz="2000" b="1" dirty="0">
                <a:solidFill>
                  <a:srgbClr val="3F64C8"/>
                </a:solidFill>
                <a:latin typeface="+mn-lt"/>
                <a:cs typeface="+mn-ea"/>
                <a:sym typeface="+mn-lt"/>
              </a:rPr>
              <a:t>6</a:t>
            </a:r>
            <a:r>
              <a:rPr lang="zh-CN" altLang="en-US" sz="2000" b="1" dirty="0">
                <a:solidFill>
                  <a:srgbClr val="3F64C8"/>
                </a:solidFill>
                <a:latin typeface="+mn-lt"/>
                <a:cs typeface="+mn-ea"/>
                <a:sym typeface="+mn-lt"/>
              </a:rPr>
              <a:t>分钟被打</a:t>
            </a:r>
            <a:r>
              <a:rPr lang="en-US" altLang="zh-CN" sz="2000" b="1" dirty="0">
                <a:solidFill>
                  <a:srgbClr val="3F64C8"/>
                </a:solidFill>
                <a:latin typeface="+mn-lt"/>
                <a:cs typeface="+mn-ea"/>
                <a:sym typeface="+mn-lt"/>
              </a:rPr>
              <a:t>38</a:t>
            </a:r>
            <a:r>
              <a:rPr lang="zh-CN" altLang="en-US" sz="2000" b="1" dirty="0">
                <a:solidFill>
                  <a:srgbClr val="3F64C8"/>
                </a:solidFill>
                <a:latin typeface="+mn-lt"/>
                <a:cs typeface="+mn-ea"/>
                <a:sym typeface="+mn-lt"/>
              </a:rPr>
              <a:t>记耳光 </a:t>
            </a:r>
          </a:p>
          <a:p>
            <a:pPr marL="342900" indent="-342900" eaLnBrk="1" fontAlgn="auto" hangingPunct="1">
              <a:lnSpc>
                <a:spcPct val="150000"/>
              </a:lnSpc>
              <a:spcBef>
                <a:spcPct val="20000"/>
              </a:spcBef>
              <a:spcAft>
                <a:spcPts val="0"/>
              </a:spcAft>
              <a:defRPr/>
            </a:pPr>
            <a:r>
              <a:rPr lang="en-US" altLang="zh-CN" sz="1600" dirty="0">
                <a:solidFill>
                  <a:schemeClr val="tx1">
                    <a:lumMod val="65000"/>
                    <a:lumOff val="35000"/>
                  </a:schemeClr>
                </a:solidFill>
                <a:latin typeface="+mn-lt"/>
                <a:cs typeface="+mn-ea"/>
                <a:sym typeface="+mn-lt"/>
              </a:rPr>
              <a:t>          11</a:t>
            </a:r>
            <a:r>
              <a:rPr lang="zh-CN" altLang="en-US" sz="1600" dirty="0">
                <a:solidFill>
                  <a:schemeClr val="tx1">
                    <a:lumMod val="65000"/>
                    <a:lumOff val="35000"/>
                  </a:schemeClr>
                </a:solidFill>
                <a:latin typeface="+mn-lt"/>
                <a:cs typeface="+mn-ea"/>
                <a:sym typeface="+mn-lt"/>
              </a:rPr>
              <a:t>月</a:t>
            </a:r>
            <a:r>
              <a:rPr lang="en-US" altLang="zh-CN" sz="1600" dirty="0">
                <a:solidFill>
                  <a:schemeClr val="tx1">
                    <a:lumMod val="65000"/>
                    <a:lumOff val="35000"/>
                  </a:schemeClr>
                </a:solidFill>
                <a:latin typeface="+mn-lt"/>
                <a:cs typeface="+mn-ea"/>
                <a:sym typeface="+mn-lt"/>
              </a:rPr>
              <a:t>23</a:t>
            </a:r>
            <a:r>
              <a:rPr lang="zh-CN" altLang="en-US" sz="1600" dirty="0">
                <a:solidFill>
                  <a:schemeClr val="tx1">
                    <a:lumMod val="65000"/>
                    <a:lumOff val="35000"/>
                  </a:schemeClr>
                </a:solidFill>
                <a:latin typeface="+mn-lt"/>
                <a:cs typeface="+mn-ea"/>
                <a:sym typeface="+mn-lt"/>
              </a:rPr>
              <a:t>日下午，</a:t>
            </a:r>
            <a:r>
              <a:rPr lang="en-US" altLang="zh-CN" sz="1600" dirty="0">
                <a:solidFill>
                  <a:schemeClr val="tx1">
                    <a:lumMod val="65000"/>
                    <a:lumOff val="35000"/>
                  </a:schemeClr>
                </a:solidFill>
                <a:latin typeface="+mn-lt"/>
                <a:cs typeface="+mn-ea"/>
                <a:sym typeface="+mn-lt"/>
              </a:rPr>
              <a:t>QQ</a:t>
            </a:r>
            <a:r>
              <a:rPr lang="zh-CN" altLang="en-US" sz="1600" dirty="0">
                <a:solidFill>
                  <a:schemeClr val="tx1">
                    <a:lumMod val="65000"/>
                    <a:lumOff val="35000"/>
                  </a:schemeClr>
                </a:solidFill>
                <a:latin typeface="+mn-lt"/>
                <a:cs typeface="+mn-ea"/>
                <a:sym typeface="+mn-lt"/>
              </a:rPr>
              <a:t>空间、微信朋友圈热传一则视频，视频中一个中学生模样的女学生被两名同学轮番掌掴，视频画面之外，不时传来阵阵狂笑。</a:t>
            </a:r>
          </a:p>
          <a:p>
            <a:pPr marL="342900" indent="-342900" eaLnBrk="1" fontAlgn="auto" hangingPunct="1">
              <a:lnSpc>
                <a:spcPct val="150000"/>
              </a:lnSpc>
              <a:spcBef>
                <a:spcPct val="20000"/>
              </a:spcBef>
              <a:spcAft>
                <a:spcPts val="0"/>
              </a:spcAft>
              <a:defRPr/>
            </a:pPr>
            <a:r>
              <a:rPr lang="zh-CN" altLang="en-US" sz="1600" dirty="0">
                <a:solidFill>
                  <a:schemeClr val="tx1">
                    <a:lumMod val="65000"/>
                    <a:lumOff val="35000"/>
                  </a:schemeClr>
                </a:solidFill>
                <a:latin typeface="+mn-lt"/>
                <a:cs typeface="+mn-ea"/>
                <a:sym typeface="+mn-lt"/>
              </a:rPr>
              <a:t>       视频画面中，一名穿校服的女孩站在路边上，被几名年纪相仿、身穿同样的校服的女学生轮番掌掴。记者细数了下，在短短的</a:t>
            </a:r>
            <a:r>
              <a:rPr lang="en-US" altLang="zh-CN" sz="1600" dirty="0">
                <a:solidFill>
                  <a:schemeClr val="tx1">
                    <a:lumMod val="65000"/>
                    <a:lumOff val="35000"/>
                  </a:schemeClr>
                </a:solidFill>
                <a:latin typeface="+mn-lt"/>
                <a:cs typeface="+mn-ea"/>
                <a:sym typeface="+mn-lt"/>
              </a:rPr>
              <a:t>6</a:t>
            </a:r>
            <a:r>
              <a:rPr lang="zh-CN" altLang="en-US" sz="1600" dirty="0">
                <a:solidFill>
                  <a:schemeClr val="tx1">
                    <a:lumMod val="65000"/>
                    <a:lumOff val="35000"/>
                  </a:schemeClr>
                </a:solidFill>
                <a:latin typeface="+mn-lt"/>
                <a:cs typeface="+mn-ea"/>
                <a:sym typeface="+mn-lt"/>
              </a:rPr>
              <a:t>分多钟视频里，被打女生遭</a:t>
            </a:r>
            <a:r>
              <a:rPr lang="en-US" altLang="zh-CN" sz="1600" dirty="0">
                <a:solidFill>
                  <a:schemeClr val="tx1">
                    <a:lumMod val="65000"/>
                    <a:lumOff val="35000"/>
                  </a:schemeClr>
                </a:solidFill>
                <a:latin typeface="+mn-lt"/>
                <a:cs typeface="+mn-ea"/>
                <a:sym typeface="+mn-lt"/>
              </a:rPr>
              <a:t>38</a:t>
            </a:r>
            <a:r>
              <a:rPr lang="zh-CN" altLang="en-US" sz="1600" dirty="0">
                <a:solidFill>
                  <a:schemeClr val="tx1">
                    <a:lumMod val="65000"/>
                    <a:lumOff val="35000"/>
                  </a:schemeClr>
                </a:solidFill>
                <a:latin typeface="+mn-lt"/>
                <a:cs typeface="+mn-ea"/>
                <a:sym typeface="+mn-lt"/>
              </a:rPr>
              <a:t>次掌掴。据了解，这个视频发生在张掖市山丹县第二中学校外，而打人者与被打者均为该校学生。</a:t>
            </a:r>
          </a:p>
        </p:txBody>
      </p:sp>
    </p:spTree>
  </p:cSld>
  <p:clrMapOvr>
    <a:masterClrMapping/>
  </p:clrMapOvr>
  <p:transition spd="slow" advTm="8000">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anim calcmode="lin" valueType="num">
                                      <p:cBhvr>
                                        <p:cTn id="16" dur="1000" fill="hold"/>
                                        <p:tgtEl>
                                          <p:spTgt spid="7"/>
                                        </p:tgtEl>
                                        <p:attrNameLst>
                                          <p:attrName>ppt_x</p:attrName>
                                        </p:attrNameLst>
                                      </p:cBhvr>
                                      <p:tavLst>
                                        <p:tav tm="0">
                                          <p:val>
                                            <p:strVal val="#ppt_x"/>
                                          </p:val>
                                        </p:tav>
                                        <p:tav tm="100000">
                                          <p:val>
                                            <p:strVal val="#ppt_x"/>
                                          </p:val>
                                        </p:tav>
                                      </p:tavLst>
                                    </p:anim>
                                    <p:anim calcmode="lin" valueType="num">
                                      <p:cBhvr>
                                        <p:cTn id="17" dur="1000" fill="hold"/>
                                        <p:tgtEl>
                                          <p:spTgt spid="7"/>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1000"/>
                                        <p:tgtEl>
                                          <p:spTgt spid="2"/>
                                        </p:tgtEl>
                                      </p:cBhvr>
                                    </p:animEffect>
                                    <p:anim calcmode="lin" valueType="num">
                                      <p:cBhvr>
                                        <p:cTn id="21" dur="1000" fill="hold"/>
                                        <p:tgtEl>
                                          <p:spTgt spid="2"/>
                                        </p:tgtEl>
                                        <p:attrNameLst>
                                          <p:attrName>ppt_x</p:attrName>
                                        </p:attrNameLst>
                                      </p:cBhvr>
                                      <p:tavLst>
                                        <p:tav tm="0">
                                          <p:val>
                                            <p:strVal val="#ppt_x"/>
                                          </p:val>
                                        </p:tav>
                                        <p:tav tm="100000">
                                          <p:val>
                                            <p:strVal val="#ppt_x"/>
                                          </p:val>
                                        </p:tav>
                                      </p:tavLst>
                                    </p:anim>
                                    <p:anim calcmode="lin" valueType="num">
                                      <p:cBhvr>
                                        <p:cTn id="22"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a:spLocks noChangeArrowheads="1"/>
          </p:cNvSpPr>
          <p:nvPr/>
        </p:nvSpPr>
        <p:spPr bwMode="auto">
          <a:xfrm>
            <a:off x="1919536" y="800722"/>
            <a:ext cx="5112568" cy="523220"/>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defRPr/>
            </a:pPr>
            <a:r>
              <a:rPr lang="zh-CN" altLang="en-US" b="1" dirty="0">
                <a:gradFill>
                  <a:gsLst>
                    <a:gs pos="0">
                      <a:srgbClr val="E123A6"/>
                    </a:gs>
                    <a:gs pos="100000">
                      <a:srgbClr val="4111C0"/>
                    </a:gs>
                    <a:gs pos="32000">
                      <a:srgbClr val="15BBF6"/>
                    </a:gs>
                    <a:gs pos="60000">
                      <a:srgbClr val="3F64C8"/>
                    </a:gs>
                  </a:gsLst>
                  <a:path path="circle">
                    <a:fillToRect l="100000" t="100000"/>
                  </a:path>
                </a:gradFill>
                <a:latin typeface="+mn-lt"/>
                <a:cs typeface="+mn-ea"/>
                <a:sym typeface="+mn-lt"/>
              </a:rPr>
              <a:t>六、如何正确应对校园欺凌</a:t>
            </a:r>
          </a:p>
        </p:txBody>
      </p:sp>
      <p:pic>
        <p:nvPicPr>
          <p:cNvPr id="66563" name="图片 5"/>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23888" y="479425"/>
            <a:ext cx="1412875"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4" name="Rectangle 4"/>
          <p:cNvSpPr>
            <a:spLocks noChangeArrowheads="1"/>
          </p:cNvSpPr>
          <p:nvPr/>
        </p:nvSpPr>
        <p:spPr bwMode="auto">
          <a:xfrm>
            <a:off x="2219325" y="1860550"/>
            <a:ext cx="35290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58700" anchor="ctr">
            <a:spAutoFit/>
          </a:bodyPr>
          <a:lstStyle>
            <a:lvl1pPr>
              <a:lnSpc>
                <a:spcPct val="90000"/>
              </a:lnSpc>
              <a:spcBef>
                <a:spcPts val="1000"/>
              </a:spcBef>
              <a:buFont typeface="Arial" pitchFamily="34" charset="0"/>
              <a:buChar char="•"/>
              <a:defRPr sz="2800">
                <a:solidFill>
                  <a:schemeClr val="tx1"/>
                </a:solidFill>
                <a:latin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defRPr>
            </a:lvl5pPr>
            <a:lvl6pPr marL="25146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6pPr>
            <a:lvl7pPr marL="29718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7pPr>
            <a:lvl8pPr marL="34290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8pPr>
            <a:lvl9pPr marL="38862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9pPr>
          </a:lstStyle>
          <a:p>
            <a:pPr eaLnBrk="1" hangingPunct="1">
              <a:lnSpc>
                <a:spcPct val="100000"/>
              </a:lnSpc>
              <a:spcBef>
                <a:spcPct val="0"/>
              </a:spcBef>
              <a:buFontTx/>
              <a:buNone/>
            </a:pPr>
            <a:r>
              <a:rPr lang="en-US" altLang="zh-CN" sz="2000" b="1">
                <a:solidFill>
                  <a:srgbClr val="3F64C8"/>
                </a:solidFill>
                <a:latin typeface="+mn-lt"/>
                <a:cs typeface="+mn-ea"/>
                <a:sym typeface="+mn-lt"/>
              </a:rPr>
              <a:t>(1)</a:t>
            </a:r>
            <a:r>
              <a:rPr lang="zh-CN" altLang="en-US" sz="2000" b="1">
                <a:solidFill>
                  <a:srgbClr val="3F64C8"/>
                </a:solidFill>
                <a:latin typeface="+mn-lt"/>
                <a:cs typeface="+mn-ea"/>
                <a:sym typeface="+mn-lt"/>
              </a:rPr>
              <a:t>安全第一，预防为主</a:t>
            </a:r>
          </a:p>
        </p:txBody>
      </p:sp>
      <p:sp>
        <p:nvSpPr>
          <p:cNvPr id="3" name="矩形 2"/>
          <p:cNvSpPr/>
          <p:nvPr/>
        </p:nvSpPr>
        <p:spPr>
          <a:xfrm>
            <a:off x="2219325" y="2260600"/>
            <a:ext cx="8208963" cy="2677656"/>
          </a:xfrm>
          <a:prstGeom prst="rect">
            <a:avLst/>
          </a:prstGeom>
        </p:spPr>
        <p:txBody>
          <a:bodyPr>
            <a:spAutoFit/>
          </a:bodyPr>
          <a:lstStyle/>
          <a:p>
            <a:pPr eaLnBrk="1" hangingPunct="1">
              <a:lnSpc>
                <a:spcPct val="150000"/>
              </a:lnSpc>
              <a:defRPr/>
            </a:pPr>
            <a:r>
              <a:rPr lang="zh-CN" altLang="en-US" sz="1600" b="1" dirty="0">
                <a:solidFill>
                  <a:srgbClr val="3F64C8"/>
                </a:solidFill>
                <a:latin typeface="+mn-lt"/>
                <a:cs typeface="+mn-ea"/>
                <a:sym typeface="+mn-lt"/>
              </a:rPr>
              <a:t>①与同学友好相处。</a:t>
            </a:r>
            <a:r>
              <a:rPr lang="zh-CN" altLang="en-US" sz="1600" dirty="0">
                <a:solidFill>
                  <a:schemeClr val="tx1">
                    <a:lumMod val="65000"/>
                    <a:lumOff val="35000"/>
                  </a:schemeClr>
                </a:solidFill>
                <a:latin typeface="+mn-lt"/>
                <a:cs typeface="+mn-ea"/>
                <a:sym typeface="+mn-lt"/>
              </a:rPr>
              <a:t>当遇到矛盾时，我们应该宽宏豁达，不应为一丁点儿小事僵持不下，斤斤计较，甚至拳脚相加，做出降低人格的事情。 </a:t>
            </a:r>
          </a:p>
          <a:p>
            <a:pPr eaLnBrk="1" hangingPunct="1">
              <a:lnSpc>
                <a:spcPct val="150000"/>
              </a:lnSpc>
              <a:defRPr/>
            </a:pPr>
            <a:r>
              <a:rPr lang="zh-CN" altLang="en-US" sz="1600" b="1" dirty="0">
                <a:solidFill>
                  <a:srgbClr val="3F64C8"/>
                </a:solidFill>
                <a:latin typeface="+mn-lt"/>
                <a:cs typeface="+mn-ea"/>
                <a:sym typeface="+mn-lt"/>
              </a:rPr>
              <a:t>②避免自己成为施暴者的目标。</a:t>
            </a:r>
            <a:r>
              <a:rPr lang="zh-CN" altLang="en-US" sz="1600" dirty="0">
                <a:solidFill>
                  <a:schemeClr val="tx1">
                    <a:lumMod val="65000"/>
                    <a:lumOff val="35000"/>
                  </a:schemeClr>
                </a:solidFill>
                <a:latin typeface="+mn-lt"/>
                <a:cs typeface="+mn-ea"/>
                <a:sym typeface="+mn-lt"/>
              </a:rPr>
              <a:t>我们平时不要随身携带太多的钱和手机等贵重物品，不要公开显露自己的财物。学校僻静的角落、厕所或楼道拐角都是校园暴力的多发地带，我们在这些地方活动时尤其要注意，最好结伴而行。 </a:t>
            </a:r>
          </a:p>
          <a:p>
            <a:pPr eaLnBrk="1" hangingPunct="1">
              <a:lnSpc>
                <a:spcPct val="150000"/>
              </a:lnSpc>
              <a:defRPr/>
            </a:pPr>
            <a:r>
              <a:rPr lang="zh-CN" altLang="en-US" sz="1600" b="1" dirty="0">
                <a:solidFill>
                  <a:srgbClr val="3F64C8"/>
                </a:solidFill>
                <a:latin typeface="+mn-lt"/>
                <a:cs typeface="+mn-ea"/>
                <a:sym typeface="+mn-lt"/>
              </a:rPr>
              <a:t>③养成善于观察的好习惯。</a:t>
            </a:r>
            <a:r>
              <a:rPr lang="zh-CN" altLang="en-US" sz="1600" dirty="0">
                <a:solidFill>
                  <a:schemeClr val="tx1">
                    <a:lumMod val="65000"/>
                    <a:lumOff val="35000"/>
                  </a:schemeClr>
                </a:solidFill>
                <a:latin typeface="+mn-lt"/>
                <a:cs typeface="+mn-ea"/>
                <a:sym typeface="+mn-lt"/>
              </a:rPr>
              <a:t>多留意身边发生的事，很多暴力事件的信息可以从校园同学间的交流中得到。</a:t>
            </a:r>
          </a:p>
        </p:txBody>
      </p:sp>
      <p:sp>
        <p:nvSpPr>
          <p:cNvPr id="10" name="任意多边形: 形状 9"/>
          <p:cNvSpPr/>
          <p:nvPr/>
        </p:nvSpPr>
        <p:spPr>
          <a:xfrm>
            <a:off x="1416050" y="1644650"/>
            <a:ext cx="9288463" cy="3702050"/>
          </a:xfrm>
          <a:custGeom>
            <a:avLst/>
            <a:gdLst>
              <a:gd name="connsiteX0" fmla="*/ 326239 w 8947975"/>
              <a:gd name="connsiteY0" fmla="*/ 89164 h 1988432"/>
              <a:gd name="connsiteX1" fmla="*/ 59539 w 8947975"/>
              <a:gd name="connsiteY1" fmla="*/ 1022614 h 1988432"/>
              <a:gd name="connsiteX2" fmla="*/ 288139 w 8947975"/>
              <a:gd name="connsiteY2" fmla="*/ 1822714 h 1988432"/>
              <a:gd name="connsiteX3" fmla="*/ 2802739 w 8947975"/>
              <a:gd name="connsiteY3" fmla="*/ 1898914 h 1988432"/>
              <a:gd name="connsiteX4" fmla="*/ 3869539 w 8947975"/>
              <a:gd name="connsiteY4" fmla="*/ 1937014 h 1988432"/>
              <a:gd name="connsiteX5" fmla="*/ 6441289 w 8947975"/>
              <a:gd name="connsiteY5" fmla="*/ 1975114 h 1988432"/>
              <a:gd name="connsiteX6" fmla="*/ 8517739 w 8947975"/>
              <a:gd name="connsiteY6" fmla="*/ 1689364 h 1988432"/>
              <a:gd name="connsiteX7" fmla="*/ 8936839 w 8947975"/>
              <a:gd name="connsiteY7" fmla="*/ 774964 h 1988432"/>
              <a:gd name="connsiteX8" fmla="*/ 8289139 w 8947975"/>
              <a:gd name="connsiteY8" fmla="*/ 317764 h 1988432"/>
              <a:gd name="connsiteX9" fmla="*/ 5279239 w 8947975"/>
              <a:gd name="connsiteY9" fmla="*/ 355864 h 1988432"/>
              <a:gd name="connsiteX10" fmla="*/ 2878939 w 8947975"/>
              <a:gd name="connsiteY10" fmla="*/ 70114 h 1988432"/>
              <a:gd name="connsiteX11" fmla="*/ 326239 w 8947975"/>
              <a:gd name="connsiteY11" fmla="*/ 89164 h 1988432"/>
              <a:gd name="connsiteX0-1" fmla="*/ 650693 w 8967629"/>
              <a:gd name="connsiteY0-2" fmla="*/ 145791 h 1930759"/>
              <a:gd name="connsiteX1-3" fmla="*/ 79193 w 8967629"/>
              <a:gd name="connsiteY1-4" fmla="*/ 964941 h 1930759"/>
              <a:gd name="connsiteX2-5" fmla="*/ 307793 w 8967629"/>
              <a:gd name="connsiteY2-6" fmla="*/ 1765041 h 1930759"/>
              <a:gd name="connsiteX3-7" fmla="*/ 2822393 w 8967629"/>
              <a:gd name="connsiteY3-8" fmla="*/ 1841241 h 1930759"/>
              <a:gd name="connsiteX4-9" fmla="*/ 3889193 w 8967629"/>
              <a:gd name="connsiteY4-10" fmla="*/ 1879341 h 1930759"/>
              <a:gd name="connsiteX5-11" fmla="*/ 6460943 w 8967629"/>
              <a:gd name="connsiteY5-12" fmla="*/ 1917441 h 1930759"/>
              <a:gd name="connsiteX6-13" fmla="*/ 8537393 w 8967629"/>
              <a:gd name="connsiteY6-14" fmla="*/ 1631691 h 1930759"/>
              <a:gd name="connsiteX7-15" fmla="*/ 8956493 w 8967629"/>
              <a:gd name="connsiteY7-16" fmla="*/ 717291 h 1930759"/>
              <a:gd name="connsiteX8-17" fmla="*/ 8308793 w 8967629"/>
              <a:gd name="connsiteY8-18" fmla="*/ 260091 h 1930759"/>
              <a:gd name="connsiteX9-19" fmla="*/ 5298893 w 8967629"/>
              <a:gd name="connsiteY9-20" fmla="*/ 298191 h 1930759"/>
              <a:gd name="connsiteX10-21" fmla="*/ 2898593 w 8967629"/>
              <a:gd name="connsiteY10-22" fmla="*/ 12441 h 1930759"/>
              <a:gd name="connsiteX11-23" fmla="*/ 650693 w 8967629"/>
              <a:gd name="connsiteY11-24" fmla="*/ 145791 h 1930759"/>
              <a:gd name="connsiteX0-25" fmla="*/ 650693 w 8967629"/>
              <a:gd name="connsiteY0-26" fmla="*/ 134843 h 1919811"/>
              <a:gd name="connsiteX1-27" fmla="*/ 79193 w 8967629"/>
              <a:gd name="connsiteY1-28" fmla="*/ 953993 h 1919811"/>
              <a:gd name="connsiteX2-29" fmla="*/ 307793 w 8967629"/>
              <a:gd name="connsiteY2-30" fmla="*/ 1754093 h 1919811"/>
              <a:gd name="connsiteX3-31" fmla="*/ 2822393 w 8967629"/>
              <a:gd name="connsiteY3-32" fmla="*/ 1830293 h 1919811"/>
              <a:gd name="connsiteX4-33" fmla="*/ 3889193 w 8967629"/>
              <a:gd name="connsiteY4-34" fmla="*/ 1868393 h 1919811"/>
              <a:gd name="connsiteX5-35" fmla="*/ 6460943 w 8967629"/>
              <a:gd name="connsiteY5-36" fmla="*/ 1906493 h 1919811"/>
              <a:gd name="connsiteX6-37" fmla="*/ 8537393 w 8967629"/>
              <a:gd name="connsiteY6-38" fmla="*/ 1620743 h 1919811"/>
              <a:gd name="connsiteX7-39" fmla="*/ 8956493 w 8967629"/>
              <a:gd name="connsiteY7-40" fmla="*/ 706343 h 1919811"/>
              <a:gd name="connsiteX8-41" fmla="*/ 8308793 w 8967629"/>
              <a:gd name="connsiteY8-42" fmla="*/ 249143 h 1919811"/>
              <a:gd name="connsiteX9-43" fmla="*/ 5622743 w 8967629"/>
              <a:gd name="connsiteY9-44" fmla="*/ 134843 h 1919811"/>
              <a:gd name="connsiteX10-45" fmla="*/ 2898593 w 8967629"/>
              <a:gd name="connsiteY10-46" fmla="*/ 1493 h 1919811"/>
              <a:gd name="connsiteX11-47" fmla="*/ 650693 w 8967629"/>
              <a:gd name="connsiteY11-48" fmla="*/ 134843 h 1919811"/>
              <a:gd name="connsiteX0-49" fmla="*/ 650693 w 8967629"/>
              <a:gd name="connsiteY0-50" fmla="*/ 134843 h 1919811"/>
              <a:gd name="connsiteX1-51" fmla="*/ 79193 w 8967629"/>
              <a:gd name="connsiteY1-52" fmla="*/ 953993 h 1919811"/>
              <a:gd name="connsiteX2-53" fmla="*/ 307793 w 8967629"/>
              <a:gd name="connsiteY2-54" fmla="*/ 1754093 h 1919811"/>
              <a:gd name="connsiteX3-55" fmla="*/ 2822393 w 8967629"/>
              <a:gd name="connsiteY3-56" fmla="*/ 1830293 h 1919811"/>
              <a:gd name="connsiteX4-57" fmla="*/ 3889193 w 8967629"/>
              <a:gd name="connsiteY4-58" fmla="*/ 1868393 h 1919811"/>
              <a:gd name="connsiteX5-59" fmla="*/ 6460943 w 8967629"/>
              <a:gd name="connsiteY5-60" fmla="*/ 1906493 h 1919811"/>
              <a:gd name="connsiteX6-61" fmla="*/ 8537393 w 8967629"/>
              <a:gd name="connsiteY6-62" fmla="*/ 1620743 h 1919811"/>
              <a:gd name="connsiteX7-63" fmla="*/ 8956493 w 8967629"/>
              <a:gd name="connsiteY7-64" fmla="*/ 706343 h 1919811"/>
              <a:gd name="connsiteX8-65" fmla="*/ 8308793 w 8967629"/>
              <a:gd name="connsiteY8-66" fmla="*/ 249143 h 1919811"/>
              <a:gd name="connsiteX9-67" fmla="*/ 5622743 w 8967629"/>
              <a:gd name="connsiteY9-68" fmla="*/ 134843 h 1919811"/>
              <a:gd name="connsiteX10-69" fmla="*/ 2898593 w 8967629"/>
              <a:gd name="connsiteY10-70" fmla="*/ 1493 h 1919811"/>
              <a:gd name="connsiteX11-71" fmla="*/ 650693 w 8967629"/>
              <a:gd name="connsiteY11-72" fmla="*/ 134843 h 1919811"/>
              <a:gd name="connsiteX0-73" fmla="*/ 650693 w 8967629"/>
              <a:gd name="connsiteY0-74" fmla="*/ 134843 h 1919811"/>
              <a:gd name="connsiteX1-75" fmla="*/ 79193 w 8967629"/>
              <a:gd name="connsiteY1-76" fmla="*/ 953993 h 1919811"/>
              <a:gd name="connsiteX2-77" fmla="*/ 307793 w 8967629"/>
              <a:gd name="connsiteY2-78" fmla="*/ 1754093 h 1919811"/>
              <a:gd name="connsiteX3-79" fmla="*/ 2822393 w 8967629"/>
              <a:gd name="connsiteY3-80" fmla="*/ 1830293 h 1919811"/>
              <a:gd name="connsiteX4-81" fmla="*/ 3889193 w 8967629"/>
              <a:gd name="connsiteY4-82" fmla="*/ 1868393 h 1919811"/>
              <a:gd name="connsiteX5-83" fmla="*/ 6460943 w 8967629"/>
              <a:gd name="connsiteY5-84" fmla="*/ 1906493 h 1919811"/>
              <a:gd name="connsiteX6-85" fmla="*/ 8537393 w 8967629"/>
              <a:gd name="connsiteY6-86" fmla="*/ 1620743 h 1919811"/>
              <a:gd name="connsiteX7-87" fmla="*/ 8956493 w 8967629"/>
              <a:gd name="connsiteY7-88" fmla="*/ 706343 h 1919811"/>
              <a:gd name="connsiteX8-89" fmla="*/ 8308793 w 8967629"/>
              <a:gd name="connsiteY8-90" fmla="*/ 249143 h 1919811"/>
              <a:gd name="connsiteX9-91" fmla="*/ 5622743 w 8967629"/>
              <a:gd name="connsiteY9-92" fmla="*/ 134843 h 1919811"/>
              <a:gd name="connsiteX10-93" fmla="*/ 2898593 w 8967629"/>
              <a:gd name="connsiteY10-94" fmla="*/ 1493 h 1919811"/>
              <a:gd name="connsiteX11-95" fmla="*/ 650693 w 8967629"/>
              <a:gd name="connsiteY11-96" fmla="*/ 134843 h 1919811"/>
              <a:gd name="connsiteX0-97" fmla="*/ 650693 w 8967629"/>
              <a:gd name="connsiteY0-98" fmla="*/ 168172 h 1953140"/>
              <a:gd name="connsiteX1-99" fmla="*/ 79193 w 8967629"/>
              <a:gd name="connsiteY1-100" fmla="*/ 987322 h 1953140"/>
              <a:gd name="connsiteX2-101" fmla="*/ 307793 w 8967629"/>
              <a:gd name="connsiteY2-102" fmla="*/ 1787422 h 1953140"/>
              <a:gd name="connsiteX3-103" fmla="*/ 2822393 w 8967629"/>
              <a:gd name="connsiteY3-104" fmla="*/ 1863622 h 1953140"/>
              <a:gd name="connsiteX4-105" fmla="*/ 3889193 w 8967629"/>
              <a:gd name="connsiteY4-106" fmla="*/ 1901722 h 1953140"/>
              <a:gd name="connsiteX5-107" fmla="*/ 6460943 w 8967629"/>
              <a:gd name="connsiteY5-108" fmla="*/ 1939822 h 1953140"/>
              <a:gd name="connsiteX6-109" fmla="*/ 8537393 w 8967629"/>
              <a:gd name="connsiteY6-110" fmla="*/ 1654072 h 1953140"/>
              <a:gd name="connsiteX7-111" fmla="*/ 8956493 w 8967629"/>
              <a:gd name="connsiteY7-112" fmla="*/ 739672 h 1953140"/>
              <a:gd name="connsiteX8-113" fmla="*/ 8308793 w 8967629"/>
              <a:gd name="connsiteY8-114" fmla="*/ 282472 h 1953140"/>
              <a:gd name="connsiteX9-115" fmla="*/ 5622743 w 8967629"/>
              <a:gd name="connsiteY9-116" fmla="*/ 168172 h 1953140"/>
              <a:gd name="connsiteX10-117" fmla="*/ 2898593 w 8967629"/>
              <a:gd name="connsiteY10-118" fmla="*/ 34822 h 1953140"/>
              <a:gd name="connsiteX11-119" fmla="*/ 650693 w 8967629"/>
              <a:gd name="connsiteY11-120" fmla="*/ 168172 h 1953140"/>
              <a:gd name="connsiteX0-121" fmla="*/ 650693 w 8967629"/>
              <a:gd name="connsiteY0-122" fmla="*/ 101243 h 1886211"/>
              <a:gd name="connsiteX1-123" fmla="*/ 79193 w 8967629"/>
              <a:gd name="connsiteY1-124" fmla="*/ 920393 h 1886211"/>
              <a:gd name="connsiteX2-125" fmla="*/ 307793 w 8967629"/>
              <a:gd name="connsiteY2-126" fmla="*/ 1720493 h 1886211"/>
              <a:gd name="connsiteX3-127" fmla="*/ 2822393 w 8967629"/>
              <a:gd name="connsiteY3-128" fmla="*/ 1796693 h 1886211"/>
              <a:gd name="connsiteX4-129" fmla="*/ 3889193 w 8967629"/>
              <a:gd name="connsiteY4-130" fmla="*/ 1834793 h 1886211"/>
              <a:gd name="connsiteX5-131" fmla="*/ 6460943 w 8967629"/>
              <a:gd name="connsiteY5-132" fmla="*/ 1872893 h 1886211"/>
              <a:gd name="connsiteX6-133" fmla="*/ 8537393 w 8967629"/>
              <a:gd name="connsiteY6-134" fmla="*/ 1587143 h 1886211"/>
              <a:gd name="connsiteX7-135" fmla="*/ 8956493 w 8967629"/>
              <a:gd name="connsiteY7-136" fmla="*/ 672743 h 1886211"/>
              <a:gd name="connsiteX8-137" fmla="*/ 8308793 w 8967629"/>
              <a:gd name="connsiteY8-138" fmla="*/ 215543 h 1886211"/>
              <a:gd name="connsiteX9-139" fmla="*/ 5622743 w 8967629"/>
              <a:gd name="connsiteY9-140" fmla="*/ 101243 h 1886211"/>
              <a:gd name="connsiteX10-141" fmla="*/ 2860493 w 8967629"/>
              <a:gd name="connsiteY10-142" fmla="*/ 63143 h 1886211"/>
              <a:gd name="connsiteX11-143" fmla="*/ 650693 w 8967629"/>
              <a:gd name="connsiteY11-144" fmla="*/ 101243 h 1886211"/>
              <a:gd name="connsiteX0-145" fmla="*/ 650693 w 8967629"/>
              <a:gd name="connsiteY0-146" fmla="*/ 200038 h 1985006"/>
              <a:gd name="connsiteX1-147" fmla="*/ 79193 w 8967629"/>
              <a:gd name="connsiteY1-148" fmla="*/ 1019188 h 1985006"/>
              <a:gd name="connsiteX2-149" fmla="*/ 307793 w 8967629"/>
              <a:gd name="connsiteY2-150" fmla="*/ 1819288 h 1985006"/>
              <a:gd name="connsiteX3-151" fmla="*/ 2822393 w 8967629"/>
              <a:gd name="connsiteY3-152" fmla="*/ 1895488 h 1985006"/>
              <a:gd name="connsiteX4-153" fmla="*/ 3889193 w 8967629"/>
              <a:gd name="connsiteY4-154" fmla="*/ 1933588 h 1985006"/>
              <a:gd name="connsiteX5-155" fmla="*/ 6460943 w 8967629"/>
              <a:gd name="connsiteY5-156" fmla="*/ 1971688 h 1985006"/>
              <a:gd name="connsiteX6-157" fmla="*/ 8537393 w 8967629"/>
              <a:gd name="connsiteY6-158" fmla="*/ 1685938 h 1985006"/>
              <a:gd name="connsiteX7-159" fmla="*/ 8956493 w 8967629"/>
              <a:gd name="connsiteY7-160" fmla="*/ 771538 h 1985006"/>
              <a:gd name="connsiteX8-161" fmla="*/ 8308793 w 8967629"/>
              <a:gd name="connsiteY8-162" fmla="*/ 314338 h 1985006"/>
              <a:gd name="connsiteX9-163" fmla="*/ 5622743 w 8967629"/>
              <a:gd name="connsiteY9-164" fmla="*/ 200038 h 1985006"/>
              <a:gd name="connsiteX10-165" fmla="*/ 2879543 w 8967629"/>
              <a:gd name="connsiteY10-166" fmla="*/ 28588 h 1985006"/>
              <a:gd name="connsiteX11-167" fmla="*/ 650693 w 8967629"/>
              <a:gd name="connsiteY11-168" fmla="*/ 200038 h 1985006"/>
              <a:gd name="connsiteX0-169" fmla="*/ 650693 w 8967629"/>
              <a:gd name="connsiteY0-170" fmla="*/ 227800 h 2012768"/>
              <a:gd name="connsiteX1-171" fmla="*/ 79193 w 8967629"/>
              <a:gd name="connsiteY1-172" fmla="*/ 1046950 h 2012768"/>
              <a:gd name="connsiteX2-173" fmla="*/ 307793 w 8967629"/>
              <a:gd name="connsiteY2-174" fmla="*/ 1847050 h 2012768"/>
              <a:gd name="connsiteX3-175" fmla="*/ 2822393 w 8967629"/>
              <a:gd name="connsiteY3-176" fmla="*/ 1923250 h 2012768"/>
              <a:gd name="connsiteX4-177" fmla="*/ 3889193 w 8967629"/>
              <a:gd name="connsiteY4-178" fmla="*/ 1961350 h 2012768"/>
              <a:gd name="connsiteX5-179" fmla="*/ 6460943 w 8967629"/>
              <a:gd name="connsiteY5-180" fmla="*/ 1999450 h 2012768"/>
              <a:gd name="connsiteX6-181" fmla="*/ 8537393 w 8967629"/>
              <a:gd name="connsiteY6-182" fmla="*/ 1713700 h 2012768"/>
              <a:gd name="connsiteX7-183" fmla="*/ 8956493 w 8967629"/>
              <a:gd name="connsiteY7-184" fmla="*/ 799300 h 2012768"/>
              <a:gd name="connsiteX8-185" fmla="*/ 8308793 w 8967629"/>
              <a:gd name="connsiteY8-186" fmla="*/ 342100 h 2012768"/>
              <a:gd name="connsiteX9-187" fmla="*/ 5622743 w 8967629"/>
              <a:gd name="connsiteY9-188" fmla="*/ 227800 h 2012768"/>
              <a:gd name="connsiteX10-189" fmla="*/ 2879543 w 8967629"/>
              <a:gd name="connsiteY10-190" fmla="*/ 56350 h 2012768"/>
              <a:gd name="connsiteX11-191" fmla="*/ 650693 w 8967629"/>
              <a:gd name="connsiteY11-192" fmla="*/ 227800 h 2012768"/>
              <a:gd name="connsiteX0-193" fmla="*/ 650693 w 8967629"/>
              <a:gd name="connsiteY0-194" fmla="*/ 183438 h 1968406"/>
              <a:gd name="connsiteX1-195" fmla="*/ 79193 w 8967629"/>
              <a:gd name="connsiteY1-196" fmla="*/ 1002588 h 1968406"/>
              <a:gd name="connsiteX2-197" fmla="*/ 307793 w 8967629"/>
              <a:gd name="connsiteY2-198" fmla="*/ 1802688 h 1968406"/>
              <a:gd name="connsiteX3-199" fmla="*/ 2822393 w 8967629"/>
              <a:gd name="connsiteY3-200" fmla="*/ 1878888 h 1968406"/>
              <a:gd name="connsiteX4-201" fmla="*/ 3889193 w 8967629"/>
              <a:gd name="connsiteY4-202" fmla="*/ 1916988 h 1968406"/>
              <a:gd name="connsiteX5-203" fmla="*/ 6460943 w 8967629"/>
              <a:gd name="connsiteY5-204" fmla="*/ 1955088 h 1968406"/>
              <a:gd name="connsiteX6-205" fmla="*/ 8537393 w 8967629"/>
              <a:gd name="connsiteY6-206" fmla="*/ 1669338 h 1968406"/>
              <a:gd name="connsiteX7-207" fmla="*/ 8956493 w 8967629"/>
              <a:gd name="connsiteY7-208" fmla="*/ 754938 h 1968406"/>
              <a:gd name="connsiteX8-209" fmla="*/ 8308793 w 8967629"/>
              <a:gd name="connsiteY8-210" fmla="*/ 297738 h 1968406"/>
              <a:gd name="connsiteX9-211" fmla="*/ 5622743 w 8967629"/>
              <a:gd name="connsiteY9-212" fmla="*/ 183438 h 1968406"/>
              <a:gd name="connsiteX10-213" fmla="*/ 2879543 w 8967629"/>
              <a:gd name="connsiteY10-214" fmla="*/ 11988 h 1968406"/>
              <a:gd name="connsiteX11-215" fmla="*/ 650693 w 8967629"/>
              <a:gd name="connsiteY11-216" fmla="*/ 183438 h 1968406"/>
              <a:gd name="connsiteX0-217" fmla="*/ 650693 w 8967629"/>
              <a:gd name="connsiteY0-218" fmla="*/ 183438 h 1968406"/>
              <a:gd name="connsiteX1-219" fmla="*/ 79193 w 8967629"/>
              <a:gd name="connsiteY1-220" fmla="*/ 1002588 h 1968406"/>
              <a:gd name="connsiteX2-221" fmla="*/ 307793 w 8967629"/>
              <a:gd name="connsiteY2-222" fmla="*/ 1802688 h 1968406"/>
              <a:gd name="connsiteX3-223" fmla="*/ 2822393 w 8967629"/>
              <a:gd name="connsiteY3-224" fmla="*/ 1878888 h 1968406"/>
              <a:gd name="connsiteX4-225" fmla="*/ 3889193 w 8967629"/>
              <a:gd name="connsiteY4-226" fmla="*/ 1916988 h 1968406"/>
              <a:gd name="connsiteX5-227" fmla="*/ 6460943 w 8967629"/>
              <a:gd name="connsiteY5-228" fmla="*/ 1955088 h 1968406"/>
              <a:gd name="connsiteX6-229" fmla="*/ 8537393 w 8967629"/>
              <a:gd name="connsiteY6-230" fmla="*/ 1669338 h 1968406"/>
              <a:gd name="connsiteX7-231" fmla="*/ 8956493 w 8967629"/>
              <a:gd name="connsiteY7-232" fmla="*/ 754938 h 1968406"/>
              <a:gd name="connsiteX8-233" fmla="*/ 8308793 w 8967629"/>
              <a:gd name="connsiteY8-234" fmla="*/ 297738 h 1968406"/>
              <a:gd name="connsiteX9-235" fmla="*/ 5622743 w 8967629"/>
              <a:gd name="connsiteY9-236" fmla="*/ 183438 h 1968406"/>
              <a:gd name="connsiteX10-237" fmla="*/ 2879543 w 8967629"/>
              <a:gd name="connsiteY10-238" fmla="*/ 11988 h 1968406"/>
              <a:gd name="connsiteX11-239" fmla="*/ 650693 w 8967629"/>
              <a:gd name="connsiteY11-240" fmla="*/ 183438 h 1968406"/>
              <a:gd name="connsiteX0-241" fmla="*/ 650693 w 8967629"/>
              <a:gd name="connsiteY0-242" fmla="*/ 183438 h 1968406"/>
              <a:gd name="connsiteX1-243" fmla="*/ 79193 w 8967629"/>
              <a:gd name="connsiteY1-244" fmla="*/ 1002588 h 1968406"/>
              <a:gd name="connsiteX2-245" fmla="*/ 307793 w 8967629"/>
              <a:gd name="connsiteY2-246" fmla="*/ 1802688 h 1968406"/>
              <a:gd name="connsiteX3-247" fmla="*/ 2822393 w 8967629"/>
              <a:gd name="connsiteY3-248" fmla="*/ 1878888 h 1968406"/>
              <a:gd name="connsiteX4-249" fmla="*/ 3889193 w 8967629"/>
              <a:gd name="connsiteY4-250" fmla="*/ 1916988 h 1968406"/>
              <a:gd name="connsiteX5-251" fmla="*/ 6460943 w 8967629"/>
              <a:gd name="connsiteY5-252" fmla="*/ 1955088 h 1968406"/>
              <a:gd name="connsiteX6-253" fmla="*/ 8537393 w 8967629"/>
              <a:gd name="connsiteY6-254" fmla="*/ 1669338 h 1968406"/>
              <a:gd name="connsiteX7-255" fmla="*/ 8956493 w 8967629"/>
              <a:gd name="connsiteY7-256" fmla="*/ 754938 h 1968406"/>
              <a:gd name="connsiteX8-257" fmla="*/ 8308793 w 8967629"/>
              <a:gd name="connsiteY8-258" fmla="*/ 297738 h 1968406"/>
              <a:gd name="connsiteX9-259" fmla="*/ 5622743 w 8967629"/>
              <a:gd name="connsiteY9-260" fmla="*/ 183438 h 1968406"/>
              <a:gd name="connsiteX10-261" fmla="*/ 2879543 w 8967629"/>
              <a:gd name="connsiteY10-262" fmla="*/ 11988 h 1968406"/>
              <a:gd name="connsiteX11-263" fmla="*/ 650693 w 8967629"/>
              <a:gd name="connsiteY11-264" fmla="*/ 183438 h 1968406"/>
              <a:gd name="connsiteX0-265" fmla="*/ 650693 w 8967629"/>
              <a:gd name="connsiteY0-266" fmla="*/ 183438 h 1968406"/>
              <a:gd name="connsiteX1-267" fmla="*/ 79193 w 8967629"/>
              <a:gd name="connsiteY1-268" fmla="*/ 1059738 h 1968406"/>
              <a:gd name="connsiteX2-269" fmla="*/ 307793 w 8967629"/>
              <a:gd name="connsiteY2-270" fmla="*/ 1802688 h 1968406"/>
              <a:gd name="connsiteX3-271" fmla="*/ 2822393 w 8967629"/>
              <a:gd name="connsiteY3-272" fmla="*/ 1878888 h 1968406"/>
              <a:gd name="connsiteX4-273" fmla="*/ 3889193 w 8967629"/>
              <a:gd name="connsiteY4-274" fmla="*/ 1916988 h 1968406"/>
              <a:gd name="connsiteX5-275" fmla="*/ 6460943 w 8967629"/>
              <a:gd name="connsiteY5-276" fmla="*/ 1955088 h 1968406"/>
              <a:gd name="connsiteX6-277" fmla="*/ 8537393 w 8967629"/>
              <a:gd name="connsiteY6-278" fmla="*/ 1669338 h 1968406"/>
              <a:gd name="connsiteX7-279" fmla="*/ 8956493 w 8967629"/>
              <a:gd name="connsiteY7-280" fmla="*/ 754938 h 1968406"/>
              <a:gd name="connsiteX8-281" fmla="*/ 8308793 w 8967629"/>
              <a:gd name="connsiteY8-282" fmla="*/ 297738 h 1968406"/>
              <a:gd name="connsiteX9-283" fmla="*/ 5622743 w 8967629"/>
              <a:gd name="connsiteY9-284" fmla="*/ 183438 h 1968406"/>
              <a:gd name="connsiteX10-285" fmla="*/ 2879543 w 8967629"/>
              <a:gd name="connsiteY10-286" fmla="*/ 11988 h 1968406"/>
              <a:gd name="connsiteX11-287" fmla="*/ 650693 w 8967629"/>
              <a:gd name="connsiteY11-288" fmla="*/ 183438 h 1968406"/>
              <a:gd name="connsiteX0-289" fmla="*/ 650693 w 8967629"/>
              <a:gd name="connsiteY0-290" fmla="*/ 183438 h 1958881"/>
              <a:gd name="connsiteX1-291" fmla="*/ 79193 w 8967629"/>
              <a:gd name="connsiteY1-292" fmla="*/ 1059738 h 1958881"/>
              <a:gd name="connsiteX2-293" fmla="*/ 307793 w 8967629"/>
              <a:gd name="connsiteY2-294" fmla="*/ 1802688 h 1958881"/>
              <a:gd name="connsiteX3-295" fmla="*/ 2822393 w 8967629"/>
              <a:gd name="connsiteY3-296" fmla="*/ 1878888 h 1958881"/>
              <a:gd name="connsiteX4-297" fmla="*/ 3889193 w 8967629"/>
              <a:gd name="connsiteY4-298" fmla="*/ 1916988 h 1958881"/>
              <a:gd name="connsiteX5-299" fmla="*/ 6460943 w 8967629"/>
              <a:gd name="connsiteY5-300" fmla="*/ 1955088 h 1958881"/>
              <a:gd name="connsiteX6-301" fmla="*/ 8537393 w 8967629"/>
              <a:gd name="connsiteY6-302" fmla="*/ 1669338 h 1958881"/>
              <a:gd name="connsiteX7-303" fmla="*/ 8956493 w 8967629"/>
              <a:gd name="connsiteY7-304" fmla="*/ 754938 h 1958881"/>
              <a:gd name="connsiteX8-305" fmla="*/ 8308793 w 8967629"/>
              <a:gd name="connsiteY8-306" fmla="*/ 297738 h 1958881"/>
              <a:gd name="connsiteX9-307" fmla="*/ 5622743 w 8967629"/>
              <a:gd name="connsiteY9-308" fmla="*/ 183438 h 1958881"/>
              <a:gd name="connsiteX10-309" fmla="*/ 2879543 w 8967629"/>
              <a:gd name="connsiteY10-310" fmla="*/ 11988 h 1958881"/>
              <a:gd name="connsiteX11-311" fmla="*/ 650693 w 8967629"/>
              <a:gd name="connsiteY11-312" fmla="*/ 183438 h 1958881"/>
              <a:gd name="connsiteX0-313" fmla="*/ 650693 w 8967629"/>
              <a:gd name="connsiteY0-314" fmla="*/ 183438 h 1974386"/>
              <a:gd name="connsiteX1-315" fmla="*/ 79193 w 8967629"/>
              <a:gd name="connsiteY1-316" fmla="*/ 1059738 h 1974386"/>
              <a:gd name="connsiteX2-317" fmla="*/ 307793 w 8967629"/>
              <a:gd name="connsiteY2-318" fmla="*/ 1802688 h 1974386"/>
              <a:gd name="connsiteX3-319" fmla="*/ 2822393 w 8967629"/>
              <a:gd name="connsiteY3-320" fmla="*/ 1878888 h 1974386"/>
              <a:gd name="connsiteX4-321" fmla="*/ 3889193 w 8967629"/>
              <a:gd name="connsiteY4-322" fmla="*/ 1916988 h 1974386"/>
              <a:gd name="connsiteX5-323" fmla="*/ 6460943 w 8967629"/>
              <a:gd name="connsiteY5-324" fmla="*/ 1955088 h 1974386"/>
              <a:gd name="connsiteX6-325" fmla="*/ 8537393 w 8967629"/>
              <a:gd name="connsiteY6-326" fmla="*/ 1669338 h 1974386"/>
              <a:gd name="connsiteX7-327" fmla="*/ 8956493 w 8967629"/>
              <a:gd name="connsiteY7-328" fmla="*/ 754938 h 1974386"/>
              <a:gd name="connsiteX8-329" fmla="*/ 8308793 w 8967629"/>
              <a:gd name="connsiteY8-330" fmla="*/ 297738 h 1974386"/>
              <a:gd name="connsiteX9-331" fmla="*/ 5622743 w 8967629"/>
              <a:gd name="connsiteY9-332" fmla="*/ 183438 h 1974386"/>
              <a:gd name="connsiteX10-333" fmla="*/ 2879543 w 8967629"/>
              <a:gd name="connsiteY10-334" fmla="*/ 11988 h 1974386"/>
              <a:gd name="connsiteX11-335" fmla="*/ 650693 w 8967629"/>
              <a:gd name="connsiteY11-336" fmla="*/ 183438 h 1974386"/>
              <a:gd name="connsiteX0-337" fmla="*/ 718633 w 9035569"/>
              <a:gd name="connsiteY0-338" fmla="*/ 183438 h 1970142"/>
              <a:gd name="connsiteX1-339" fmla="*/ 147133 w 9035569"/>
              <a:gd name="connsiteY1-340" fmla="*/ 1059738 h 1970142"/>
              <a:gd name="connsiteX2-341" fmla="*/ 375733 w 9035569"/>
              <a:gd name="connsiteY2-342" fmla="*/ 1802688 h 1970142"/>
              <a:gd name="connsiteX3-343" fmla="*/ 3957133 w 9035569"/>
              <a:gd name="connsiteY3-344" fmla="*/ 1916988 h 1970142"/>
              <a:gd name="connsiteX4-345" fmla="*/ 6528883 w 9035569"/>
              <a:gd name="connsiteY4-346" fmla="*/ 1955088 h 1970142"/>
              <a:gd name="connsiteX5-347" fmla="*/ 8605333 w 9035569"/>
              <a:gd name="connsiteY5-348" fmla="*/ 1669338 h 1970142"/>
              <a:gd name="connsiteX6-349" fmla="*/ 9024433 w 9035569"/>
              <a:gd name="connsiteY6-350" fmla="*/ 754938 h 1970142"/>
              <a:gd name="connsiteX7-351" fmla="*/ 8376733 w 9035569"/>
              <a:gd name="connsiteY7-352" fmla="*/ 297738 h 1970142"/>
              <a:gd name="connsiteX8-353" fmla="*/ 5690683 w 9035569"/>
              <a:gd name="connsiteY8-354" fmla="*/ 183438 h 1970142"/>
              <a:gd name="connsiteX9-355" fmla="*/ 2947483 w 9035569"/>
              <a:gd name="connsiteY9-356" fmla="*/ 11988 h 1970142"/>
              <a:gd name="connsiteX10-357" fmla="*/ 718633 w 9035569"/>
              <a:gd name="connsiteY10-358" fmla="*/ 183438 h 1970142"/>
              <a:gd name="connsiteX0-359" fmla="*/ 718633 w 9035569"/>
              <a:gd name="connsiteY0-360" fmla="*/ 183438 h 1962283"/>
              <a:gd name="connsiteX1-361" fmla="*/ 147133 w 9035569"/>
              <a:gd name="connsiteY1-362" fmla="*/ 1059738 h 1962283"/>
              <a:gd name="connsiteX2-363" fmla="*/ 375733 w 9035569"/>
              <a:gd name="connsiteY2-364" fmla="*/ 1802688 h 1962283"/>
              <a:gd name="connsiteX3-365" fmla="*/ 3957133 w 9035569"/>
              <a:gd name="connsiteY3-366" fmla="*/ 1916988 h 1962283"/>
              <a:gd name="connsiteX4-367" fmla="*/ 6528883 w 9035569"/>
              <a:gd name="connsiteY4-368" fmla="*/ 1955088 h 1962283"/>
              <a:gd name="connsiteX5-369" fmla="*/ 8605333 w 9035569"/>
              <a:gd name="connsiteY5-370" fmla="*/ 1669338 h 1962283"/>
              <a:gd name="connsiteX6-371" fmla="*/ 9024433 w 9035569"/>
              <a:gd name="connsiteY6-372" fmla="*/ 754938 h 1962283"/>
              <a:gd name="connsiteX7-373" fmla="*/ 8376733 w 9035569"/>
              <a:gd name="connsiteY7-374" fmla="*/ 297738 h 1962283"/>
              <a:gd name="connsiteX8-375" fmla="*/ 5690683 w 9035569"/>
              <a:gd name="connsiteY8-376" fmla="*/ 183438 h 1962283"/>
              <a:gd name="connsiteX9-377" fmla="*/ 2947483 w 9035569"/>
              <a:gd name="connsiteY9-378" fmla="*/ 11988 h 1962283"/>
              <a:gd name="connsiteX10-379" fmla="*/ 718633 w 9035569"/>
              <a:gd name="connsiteY10-380" fmla="*/ 183438 h 1962283"/>
              <a:gd name="connsiteX0-381" fmla="*/ 718633 w 9035569"/>
              <a:gd name="connsiteY0-382" fmla="*/ 72229 h 1851074"/>
              <a:gd name="connsiteX1-383" fmla="*/ 147133 w 9035569"/>
              <a:gd name="connsiteY1-384" fmla="*/ 948529 h 1851074"/>
              <a:gd name="connsiteX2-385" fmla="*/ 375733 w 9035569"/>
              <a:gd name="connsiteY2-386" fmla="*/ 1691479 h 1851074"/>
              <a:gd name="connsiteX3-387" fmla="*/ 3957133 w 9035569"/>
              <a:gd name="connsiteY3-388" fmla="*/ 1805779 h 1851074"/>
              <a:gd name="connsiteX4-389" fmla="*/ 6528883 w 9035569"/>
              <a:gd name="connsiteY4-390" fmla="*/ 1843879 h 1851074"/>
              <a:gd name="connsiteX5-391" fmla="*/ 8605333 w 9035569"/>
              <a:gd name="connsiteY5-392" fmla="*/ 1558129 h 1851074"/>
              <a:gd name="connsiteX6-393" fmla="*/ 9024433 w 9035569"/>
              <a:gd name="connsiteY6-394" fmla="*/ 643729 h 1851074"/>
              <a:gd name="connsiteX7-395" fmla="*/ 8376733 w 9035569"/>
              <a:gd name="connsiteY7-396" fmla="*/ 186529 h 1851074"/>
              <a:gd name="connsiteX8-397" fmla="*/ 5690683 w 9035569"/>
              <a:gd name="connsiteY8-398" fmla="*/ 72229 h 1851074"/>
              <a:gd name="connsiteX9-399" fmla="*/ 2852233 w 9035569"/>
              <a:gd name="connsiteY9-400" fmla="*/ 15079 h 1851074"/>
              <a:gd name="connsiteX10-401" fmla="*/ 718633 w 9035569"/>
              <a:gd name="connsiteY10-402" fmla="*/ 72229 h 185107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9035569" h="1851074">
                <a:moveTo>
                  <a:pt x="718633" y="72229"/>
                </a:moveTo>
                <a:cubicBezTo>
                  <a:pt x="267783" y="227804"/>
                  <a:pt x="204283" y="678654"/>
                  <a:pt x="147133" y="948529"/>
                </a:cubicBezTo>
                <a:cubicBezTo>
                  <a:pt x="89983" y="1218404"/>
                  <a:pt x="-259267" y="1548604"/>
                  <a:pt x="375733" y="1691479"/>
                </a:cubicBezTo>
                <a:cubicBezTo>
                  <a:pt x="1010733" y="1834354"/>
                  <a:pt x="2722058" y="1894679"/>
                  <a:pt x="3957133" y="1805779"/>
                </a:cubicBezTo>
                <a:cubicBezTo>
                  <a:pt x="4980325" y="1732130"/>
                  <a:pt x="5754183" y="1885154"/>
                  <a:pt x="6528883" y="1843879"/>
                </a:cubicBezTo>
                <a:cubicBezTo>
                  <a:pt x="7303583" y="1802604"/>
                  <a:pt x="8189408" y="1758154"/>
                  <a:pt x="8605333" y="1558129"/>
                </a:cubicBezTo>
                <a:cubicBezTo>
                  <a:pt x="9021258" y="1358104"/>
                  <a:pt x="9062533" y="872329"/>
                  <a:pt x="9024433" y="643729"/>
                </a:cubicBezTo>
                <a:cubicBezTo>
                  <a:pt x="8986333" y="415129"/>
                  <a:pt x="8932358" y="281779"/>
                  <a:pt x="8376733" y="186529"/>
                </a:cubicBezTo>
                <a:cubicBezTo>
                  <a:pt x="7821108" y="91279"/>
                  <a:pt x="6954333" y="-76996"/>
                  <a:pt x="5690683" y="72229"/>
                </a:cubicBezTo>
                <a:cubicBezTo>
                  <a:pt x="4655633" y="316704"/>
                  <a:pt x="4119058" y="-80171"/>
                  <a:pt x="2852233" y="15079"/>
                </a:cubicBezTo>
                <a:cubicBezTo>
                  <a:pt x="2109283" y="72229"/>
                  <a:pt x="1169483" y="-83346"/>
                  <a:pt x="718633" y="72229"/>
                </a:cubicBezTo>
                <a:close/>
              </a:path>
            </a:pathLst>
          </a:custGeom>
          <a:noFill/>
          <a:ln w="28575">
            <a:solidFill>
              <a:srgbClr val="3F64C8"/>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cs typeface="+mn-ea"/>
              <a:sym typeface="+mn-lt"/>
            </a:endParaRPr>
          </a:p>
        </p:txBody>
      </p:sp>
      <p:pic>
        <p:nvPicPr>
          <p:cNvPr id="66567"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rot="551809">
            <a:off x="1027113" y="1747838"/>
            <a:ext cx="1471612" cy="147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8000">
    <p:blinds dir="ver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a:spLocks noChangeArrowheads="1"/>
          </p:cNvSpPr>
          <p:nvPr/>
        </p:nvSpPr>
        <p:spPr bwMode="auto">
          <a:xfrm>
            <a:off x="1919536" y="800722"/>
            <a:ext cx="5112568" cy="523220"/>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defRPr/>
            </a:pPr>
            <a:r>
              <a:rPr lang="zh-CN" altLang="en-US" b="1" dirty="0">
                <a:gradFill>
                  <a:gsLst>
                    <a:gs pos="0">
                      <a:srgbClr val="E123A6"/>
                    </a:gs>
                    <a:gs pos="100000">
                      <a:srgbClr val="4111C0"/>
                    </a:gs>
                    <a:gs pos="32000">
                      <a:srgbClr val="15BBF6"/>
                    </a:gs>
                    <a:gs pos="60000">
                      <a:srgbClr val="3F64C8"/>
                    </a:gs>
                  </a:gsLst>
                  <a:path path="circle">
                    <a:fillToRect l="100000" t="100000"/>
                  </a:path>
                </a:gradFill>
                <a:latin typeface="+mn-lt"/>
                <a:cs typeface="+mn-ea"/>
                <a:sym typeface="+mn-lt"/>
              </a:rPr>
              <a:t>六、如何正确应对校园欺凌</a:t>
            </a:r>
          </a:p>
        </p:txBody>
      </p:sp>
      <p:pic>
        <p:nvPicPr>
          <p:cNvPr id="68611" name="图片 5"/>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23888" y="479425"/>
            <a:ext cx="1412875"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2" name="Rectangle 4"/>
          <p:cNvSpPr>
            <a:spLocks noChangeArrowheads="1"/>
          </p:cNvSpPr>
          <p:nvPr/>
        </p:nvSpPr>
        <p:spPr bwMode="auto">
          <a:xfrm>
            <a:off x="2279650" y="1933575"/>
            <a:ext cx="35290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58700" anchor="ctr">
            <a:spAutoFit/>
          </a:bodyPr>
          <a:lstStyle>
            <a:lvl1pPr>
              <a:lnSpc>
                <a:spcPct val="90000"/>
              </a:lnSpc>
              <a:spcBef>
                <a:spcPts val="1000"/>
              </a:spcBef>
              <a:buFont typeface="Arial" pitchFamily="34" charset="0"/>
              <a:buChar char="•"/>
              <a:defRPr sz="2800">
                <a:solidFill>
                  <a:schemeClr val="tx1"/>
                </a:solidFill>
                <a:latin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defRPr>
            </a:lvl5pPr>
            <a:lvl6pPr marL="25146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6pPr>
            <a:lvl7pPr marL="29718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7pPr>
            <a:lvl8pPr marL="34290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8pPr>
            <a:lvl9pPr marL="38862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9pPr>
          </a:lstStyle>
          <a:p>
            <a:pPr eaLnBrk="1" hangingPunct="1">
              <a:lnSpc>
                <a:spcPct val="100000"/>
              </a:lnSpc>
              <a:spcBef>
                <a:spcPct val="0"/>
              </a:spcBef>
              <a:buFont typeface="Arial" pitchFamily="34" charset="0"/>
              <a:buNone/>
            </a:pPr>
            <a:r>
              <a:rPr lang="en-US" altLang="zh-CN" sz="2000" b="1">
                <a:solidFill>
                  <a:srgbClr val="3F64C8"/>
                </a:solidFill>
                <a:latin typeface="+mn-lt"/>
                <a:cs typeface="+mn-ea"/>
                <a:sym typeface="+mn-lt"/>
              </a:rPr>
              <a:t>(2)</a:t>
            </a:r>
            <a:r>
              <a:rPr lang="zh-CN" altLang="en-US" sz="2000" b="1">
                <a:solidFill>
                  <a:srgbClr val="3F64C8"/>
                </a:solidFill>
                <a:latin typeface="+mn-lt"/>
                <a:cs typeface="+mn-ea"/>
                <a:sym typeface="+mn-lt"/>
              </a:rPr>
              <a:t>应对暴力，临危不乱</a:t>
            </a:r>
          </a:p>
        </p:txBody>
      </p:sp>
      <p:sp>
        <p:nvSpPr>
          <p:cNvPr id="10" name="任意多边形: 形状 9"/>
          <p:cNvSpPr/>
          <p:nvPr/>
        </p:nvSpPr>
        <p:spPr>
          <a:xfrm>
            <a:off x="1416050" y="1644650"/>
            <a:ext cx="9288463" cy="3702050"/>
          </a:xfrm>
          <a:custGeom>
            <a:avLst/>
            <a:gdLst>
              <a:gd name="connsiteX0" fmla="*/ 326239 w 8947975"/>
              <a:gd name="connsiteY0" fmla="*/ 89164 h 1988432"/>
              <a:gd name="connsiteX1" fmla="*/ 59539 w 8947975"/>
              <a:gd name="connsiteY1" fmla="*/ 1022614 h 1988432"/>
              <a:gd name="connsiteX2" fmla="*/ 288139 w 8947975"/>
              <a:gd name="connsiteY2" fmla="*/ 1822714 h 1988432"/>
              <a:gd name="connsiteX3" fmla="*/ 2802739 w 8947975"/>
              <a:gd name="connsiteY3" fmla="*/ 1898914 h 1988432"/>
              <a:gd name="connsiteX4" fmla="*/ 3869539 w 8947975"/>
              <a:gd name="connsiteY4" fmla="*/ 1937014 h 1988432"/>
              <a:gd name="connsiteX5" fmla="*/ 6441289 w 8947975"/>
              <a:gd name="connsiteY5" fmla="*/ 1975114 h 1988432"/>
              <a:gd name="connsiteX6" fmla="*/ 8517739 w 8947975"/>
              <a:gd name="connsiteY6" fmla="*/ 1689364 h 1988432"/>
              <a:gd name="connsiteX7" fmla="*/ 8936839 w 8947975"/>
              <a:gd name="connsiteY7" fmla="*/ 774964 h 1988432"/>
              <a:gd name="connsiteX8" fmla="*/ 8289139 w 8947975"/>
              <a:gd name="connsiteY8" fmla="*/ 317764 h 1988432"/>
              <a:gd name="connsiteX9" fmla="*/ 5279239 w 8947975"/>
              <a:gd name="connsiteY9" fmla="*/ 355864 h 1988432"/>
              <a:gd name="connsiteX10" fmla="*/ 2878939 w 8947975"/>
              <a:gd name="connsiteY10" fmla="*/ 70114 h 1988432"/>
              <a:gd name="connsiteX11" fmla="*/ 326239 w 8947975"/>
              <a:gd name="connsiteY11" fmla="*/ 89164 h 1988432"/>
              <a:gd name="connsiteX0-1" fmla="*/ 650693 w 8967629"/>
              <a:gd name="connsiteY0-2" fmla="*/ 145791 h 1930759"/>
              <a:gd name="connsiteX1-3" fmla="*/ 79193 w 8967629"/>
              <a:gd name="connsiteY1-4" fmla="*/ 964941 h 1930759"/>
              <a:gd name="connsiteX2-5" fmla="*/ 307793 w 8967629"/>
              <a:gd name="connsiteY2-6" fmla="*/ 1765041 h 1930759"/>
              <a:gd name="connsiteX3-7" fmla="*/ 2822393 w 8967629"/>
              <a:gd name="connsiteY3-8" fmla="*/ 1841241 h 1930759"/>
              <a:gd name="connsiteX4-9" fmla="*/ 3889193 w 8967629"/>
              <a:gd name="connsiteY4-10" fmla="*/ 1879341 h 1930759"/>
              <a:gd name="connsiteX5-11" fmla="*/ 6460943 w 8967629"/>
              <a:gd name="connsiteY5-12" fmla="*/ 1917441 h 1930759"/>
              <a:gd name="connsiteX6-13" fmla="*/ 8537393 w 8967629"/>
              <a:gd name="connsiteY6-14" fmla="*/ 1631691 h 1930759"/>
              <a:gd name="connsiteX7-15" fmla="*/ 8956493 w 8967629"/>
              <a:gd name="connsiteY7-16" fmla="*/ 717291 h 1930759"/>
              <a:gd name="connsiteX8-17" fmla="*/ 8308793 w 8967629"/>
              <a:gd name="connsiteY8-18" fmla="*/ 260091 h 1930759"/>
              <a:gd name="connsiteX9-19" fmla="*/ 5298893 w 8967629"/>
              <a:gd name="connsiteY9-20" fmla="*/ 298191 h 1930759"/>
              <a:gd name="connsiteX10-21" fmla="*/ 2898593 w 8967629"/>
              <a:gd name="connsiteY10-22" fmla="*/ 12441 h 1930759"/>
              <a:gd name="connsiteX11-23" fmla="*/ 650693 w 8967629"/>
              <a:gd name="connsiteY11-24" fmla="*/ 145791 h 1930759"/>
              <a:gd name="connsiteX0-25" fmla="*/ 650693 w 8967629"/>
              <a:gd name="connsiteY0-26" fmla="*/ 134843 h 1919811"/>
              <a:gd name="connsiteX1-27" fmla="*/ 79193 w 8967629"/>
              <a:gd name="connsiteY1-28" fmla="*/ 953993 h 1919811"/>
              <a:gd name="connsiteX2-29" fmla="*/ 307793 w 8967629"/>
              <a:gd name="connsiteY2-30" fmla="*/ 1754093 h 1919811"/>
              <a:gd name="connsiteX3-31" fmla="*/ 2822393 w 8967629"/>
              <a:gd name="connsiteY3-32" fmla="*/ 1830293 h 1919811"/>
              <a:gd name="connsiteX4-33" fmla="*/ 3889193 w 8967629"/>
              <a:gd name="connsiteY4-34" fmla="*/ 1868393 h 1919811"/>
              <a:gd name="connsiteX5-35" fmla="*/ 6460943 w 8967629"/>
              <a:gd name="connsiteY5-36" fmla="*/ 1906493 h 1919811"/>
              <a:gd name="connsiteX6-37" fmla="*/ 8537393 w 8967629"/>
              <a:gd name="connsiteY6-38" fmla="*/ 1620743 h 1919811"/>
              <a:gd name="connsiteX7-39" fmla="*/ 8956493 w 8967629"/>
              <a:gd name="connsiteY7-40" fmla="*/ 706343 h 1919811"/>
              <a:gd name="connsiteX8-41" fmla="*/ 8308793 w 8967629"/>
              <a:gd name="connsiteY8-42" fmla="*/ 249143 h 1919811"/>
              <a:gd name="connsiteX9-43" fmla="*/ 5622743 w 8967629"/>
              <a:gd name="connsiteY9-44" fmla="*/ 134843 h 1919811"/>
              <a:gd name="connsiteX10-45" fmla="*/ 2898593 w 8967629"/>
              <a:gd name="connsiteY10-46" fmla="*/ 1493 h 1919811"/>
              <a:gd name="connsiteX11-47" fmla="*/ 650693 w 8967629"/>
              <a:gd name="connsiteY11-48" fmla="*/ 134843 h 1919811"/>
              <a:gd name="connsiteX0-49" fmla="*/ 650693 w 8967629"/>
              <a:gd name="connsiteY0-50" fmla="*/ 134843 h 1919811"/>
              <a:gd name="connsiteX1-51" fmla="*/ 79193 w 8967629"/>
              <a:gd name="connsiteY1-52" fmla="*/ 953993 h 1919811"/>
              <a:gd name="connsiteX2-53" fmla="*/ 307793 w 8967629"/>
              <a:gd name="connsiteY2-54" fmla="*/ 1754093 h 1919811"/>
              <a:gd name="connsiteX3-55" fmla="*/ 2822393 w 8967629"/>
              <a:gd name="connsiteY3-56" fmla="*/ 1830293 h 1919811"/>
              <a:gd name="connsiteX4-57" fmla="*/ 3889193 w 8967629"/>
              <a:gd name="connsiteY4-58" fmla="*/ 1868393 h 1919811"/>
              <a:gd name="connsiteX5-59" fmla="*/ 6460943 w 8967629"/>
              <a:gd name="connsiteY5-60" fmla="*/ 1906493 h 1919811"/>
              <a:gd name="connsiteX6-61" fmla="*/ 8537393 w 8967629"/>
              <a:gd name="connsiteY6-62" fmla="*/ 1620743 h 1919811"/>
              <a:gd name="connsiteX7-63" fmla="*/ 8956493 w 8967629"/>
              <a:gd name="connsiteY7-64" fmla="*/ 706343 h 1919811"/>
              <a:gd name="connsiteX8-65" fmla="*/ 8308793 w 8967629"/>
              <a:gd name="connsiteY8-66" fmla="*/ 249143 h 1919811"/>
              <a:gd name="connsiteX9-67" fmla="*/ 5622743 w 8967629"/>
              <a:gd name="connsiteY9-68" fmla="*/ 134843 h 1919811"/>
              <a:gd name="connsiteX10-69" fmla="*/ 2898593 w 8967629"/>
              <a:gd name="connsiteY10-70" fmla="*/ 1493 h 1919811"/>
              <a:gd name="connsiteX11-71" fmla="*/ 650693 w 8967629"/>
              <a:gd name="connsiteY11-72" fmla="*/ 134843 h 1919811"/>
              <a:gd name="connsiteX0-73" fmla="*/ 650693 w 8967629"/>
              <a:gd name="connsiteY0-74" fmla="*/ 134843 h 1919811"/>
              <a:gd name="connsiteX1-75" fmla="*/ 79193 w 8967629"/>
              <a:gd name="connsiteY1-76" fmla="*/ 953993 h 1919811"/>
              <a:gd name="connsiteX2-77" fmla="*/ 307793 w 8967629"/>
              <a:gd name="connsiteY2-78" fmla="*/ 1754093 h 1919811"/>
              <a:gd name="connsiteX3-79" fmla="*/ 2822393 w 8967629"/>
              <a:gd name="connsiteY3-80" fmla="*/ 1830293 h 1919811"/>
              <a:gd name="connsiteX4-81" fmla="*/ 3889193 w 8967629"/>
              <a:gd name="connsiteY4-82" fmla="*/ 1868393 h 1919811"/>
              <a:gd name="connsiteX5-83" fmla="*/ 6460943 w 8967629"/>
              <a:gd name="connsiteY5-84" fmla="*/ 1906493 h 1919811"/>
              <a:gd name="connsiteX6-85" fmla="*/ 8537393 w 8967629"/>
              <a:gd name="connsiteY6-86" fmla="*/ 1620743 h 1919811"/>
              <a:gd name="connsiteX7-87" fmla="*/ 8956493 w 8967629"/>
              <a:gd name="connsiteY7-88" fmla="*/ 706343 h 1919811"/>
              <a:gd name="connsiteX8-89" fmla="*/ 8308793 w 8967629"/>
              <a:gd name="connsiteY8-90" fmla="*/ 249143 h 1919811"/>
              <a:gd name="connsiteX9-91" fmla="*/ 5622743 w 8967629"/>
              <a:gd name="connsiteY9-92" fmla="*/ 134843 h 1919811"/>
              <a:gd name="connsiteX10-93" fmla="*/ 2898593 w 8967629"/>
              <a:gd name="connsiteY10-94" fmla="*/ 1493 h 1919811"/>
              <a:gd name="connsiteX11-95" fmla="*/ 650693 w 8967629"/>
              <a:gd name="connsiteY11-96" fmla="*/ 134843 h 1919811"/>
              <a:gd name="connsiteX0-97" fmla="*/ 650693 w 8967629"/>
              <a:gd name="connsiteY0-98" fmla="*/ 168172 h 1953140"/>
              <a:gd name="connsiteX1-99" fmla="*/ 79193 w 8967629"/>
              <a:gd name="connsiteY1-100" fmla="*/ 987322 h 1953140"/>
              <a:gd name="connsiteX2-101" fmla="*/ 307793 w 8967629"/>
              <a:gd name="connsiteY2-102" fmla="*/ 1787422 h 1953140"/>
              <a:gd name="connsiteX3-103" fmla="*/ 2822393 w 8967629"/>
              <a:gd name="connsiteY3-104" fmla="*/ 1863622 h 1953140"/>
              <a:gd name="connsiteX4-105" fmla="*/ 3889193 w 8967629"/>
              <a:gd name="connsiteY4-106" fmla="*/ 1901722 h 1953140"/>
              <a:gd name="connsiteX5-107" fmla="*/ 6460943 w 8967629"/>
              <a:gd name="connsiteY5-108" fmla="*/ 1939822 h 1953140"/>
              <a:gd name="connsiteX6-109" fmla="*/ 8537393 w 8967629"/>
              <a:gd name="connsiteY6-110" fmla="*/ 1654072 h 1953140"/>
              <a:gd name="connsiteX7-111" fmla="*/ 8956493 w 8967629"/>
              <a:gd name="connsiteY7-112" fmla="*/ 739672 h 1953140"/>
              <a:gd name="connsiteX8-113" fmla="*/ 8308793 w 8967629"/>
              <a:gd name="connsiteY8-114" fmla="*/ 282472 h 1953140"/>
              <a:gd name="connsiteX9-115" fmla="*/ 5622743 w 8967629"/>
              <a:gd name="connsiteY9-116" fmla="*/ 168172 h 1953140"/>
              <a:gd name="connsiteX10-117" fmla="*/ 2898593 w 8967629"/>
              <a:gd name="connsiteY10-118" fmla="*/ 34822 h 1953140"/>
              <a:gd name="connsiteX11-119" fmla="*/ 650693 w 8967629"/>
              <a:gd name="connsiteY11-120" fmla="*/ 168172 h 1953140"/>
              <a:gd name="connsiteX0-121" fmla="*/ 650693 w 8967629"/>
              <a:gd name="connsiteY0-122" fmla="*/ 101243 h 1886211"/>
              <a:gd name="connsiteX1-123" fmla="*/ 79193 w 8967629"/>
              <a:gd name="connsiteY1-124" fmla="*/ 920393 h 1886211"/>
              <a:gd name="connsiteX2-125" fmla="*/ 307793 w 8967629"/>
              <a:gd name="connsiteY2-126" fmla="*/ 1720493 h 1886211"/>
              <a:gd name="connsiteX3-127" fmla="*/ 2822393 w 8967629"/>
              <a:gd name="connsiteY3-128" fmla="*/ 1796693 h 1886211"/>
              <a:gd name="connsiteX4-129" fmla="*/ 3889193 w 8967629"/>
              <a:gd name="connsiteY4-130" fmla="*/ 1834793 h 1886211"/>
              <a:gd name="connsiteX5-131" fmla="*/ 6460943 w 8967629"/>
              <a:gd name="connsiteY5-132" fmla="*/ 1872893 h 1886211"/>
              <a:gd name="connsiteX6-133" fmla="*/ 8537393 w 8967629"/>
              <a:gd name="connsiteY6-134" fmla="*/ 1587143 h 1886211"/>
              <a:gd name="connsiteX7-135" fmla="*/ 8956493 w 8967629"/>
              <a:gd name="connsiteY7-136" fmla="*/ 672743 h 1886211"/>
              <a:gd name="connsiteX8-137" fmla="*/ 8308793 w 8967629"/>
              <a:gd name="connsiteY8-138" fmla="*/ 215543 h 1886211"/>
              <a:gd name="connsiteX9-139" fmla="*/ 5622743 w 8967629"/>
              <a:gd name="connsiteY9-140" fmla="*/ 101243 h 1886211"/>
              <a:gd name="connsiteX10-141" fmla="*/ 2860493 w 8967629"/>
              <a:gd name="connsiteY10-142" fmla="*/ 63143 h 1886211"/>
              <a:gd name="connsiteX11-143" fmla="*/ 650693 w 8967629"/>
              <a:gd name="connsiteY11-144" fmla="*/ 101243 h 1886211"/>
              <a:gd name="connsiteX0-145" fmla="*/ 650693 w 8967629"/>
              <a:gd name="connsiteY0-146" fmla="*/ 200038 h 1985006"/>
              <a:gd name="connsiteX1-147" fmla="*/ 79193 w 8967629"/>
              <a:gd name="connsiteY1-148" fmla="*/ 1019188 h 1985006"/>
              <a:gd name="connsiteX2-149" fmla="*/ 307793 w 8967629"/>
              <a:gd name="connsiteY2-150" fmla="*/ 1819288 h 1985006"/>
              <a:gd name="connsiteX3-151" fmla="*/ 2822393 w 8967629"/>
              <a:gd name="connsiteY3-152" fmla="*/ 1895488 h 1985006"/>
              <a:gd name="connsiteX4-153" fmla="*/ 3889193 w 8967629"/>
              <a:gd name="connsiteY4-154" fmla="*/ 1933588 h 1985006"/>
              <a:gd name="connsiteX5-155" fmla="*/ 6460943 w 8967629"/>
              <a:gd name="connsiteY5-156" fmla="*/ 1971688 h 1985006"/>
              <a:gd name="connsiteX6-157" fmla="*/ 8537393 w 8967629"/>
              <a:gd name="connsiteY6-158" fmla="*/ 1685938 h 1985006"/>
              <a:gd name="connsiteX7-159" fmla="*/ 8956493 w 8967629"/>
              <a:gd name="connsiteY7-160" fmla="*/ 771538 h 1985006"/>
              <a:gd name="connsiteX8-161" fmla="*/ 8308793 w 8967629"/>
              <a:gd name="connsiteY8-162" fmla="*/ 314338 h 1985006"/>
              <a:gd name="connsiteX9-163" fmla="*/ 5622743 w 8967629"/>
              <a:gd name="connsiteY9-164" fmla="*/ 200038 h 1985006"/>
              <a:gd name="connsiteX10-165" fmla="*/ 2879543 w 8967629"/>
              <a:gd name="connsiteY10-166" fmla="*/ 28588 h 1985006"/>
              <a:gd name="connsiteX11-167" fmla="*/ 650693 w 8967629"/>
              <a:gd name="connsiteY11-168" fmla="*/ 200038 h 1985006"/>
              <a:gd name="connsiteX0-169" fmla="*/ 650693 w 8967629"/>
              <a:gd name="connsiteY0-170" fmla="*/ 227800 h 2012768"/>
              <a:gd name="connsiteX1-171" fmla="*/ 79193 w 8967629"/>
              <a:gd name="connsiteY1-172" fmla="*/ 1046950 h 2012768"/>
              <a:gd name="connsiteX2-173" fmla="*/ 307793 w 8967629"/>
              <a:gd name="connsiteY2-174" fmla="*/ 1847050 h 2012768"/>
              <a:gd name="connsiteX3-175" fmla="*/ 2822393 w 8967629"/>
              <a:gd name="connsiteY3-176" fmla="*/ 1923250 h 2012768"/>
              <a:gd name="connsiteX4-177" fmla="*/ 3889193 w 8967629"/>
              <a:gd name="connsiteY4-178" fmla="*/ 1961350 h 2012768"/>
              <a:gd name="connsiteX5-179" fmla="*/ 6460943 w 8967629"/>
              <a:gd name="connsiteY5-180" fmla="*/ 1999450 h 2012768"/>
              <a:gd name="connsiteX6-181" fmla="*/ 8537393 w 8967629"/>
              <a:gd name="connsiteY6-182" fmla="*/ 1713700 h 2012768"/>
              <a:gd name="connsiteX7-183" fmla="*/ 8956493 w 8967629"/>
              <a:gd name="connsiteY7-184" fmla="*/ 799300 h 2012768"/>
              <a:gd name="connsiteX8-185" fmla="*/ 8308793 w 8967629"/>
              <a:gd name="connsiteY8-186" fmla="*/ 342100 h 2012768"/>
              <a:gd name="connsiteX9-187" fmla="*/ 5622743 w 8967629"/>
              <a:gd name="connsiteY9-188" fmla="*/ 227800 h 2012768"/>
              <a:gd name="connsiteX10-189" fmla="*/ 2879543 w 8967629"/>
              <a:gd name="connsiteY10-190" fmla="*/ 56350 h 2012768"/>
              <a:gd name="connsiteX11-191" fmla="*/ 650693 w 8967629"/>
              <a:gd name="connsiteY11-192" fmla="*/ 227800 h 2012768"/>
              <a:gd name="connsiteX0-193" fmla="*/ 650693 w 8967629"/>
              <a:gd name="connsiteY0-194" fmla="*/ 183438 h 1968406"/>
              <a:gd name="connsiteX1-195" fmla="*/ 79193 w 8967629"/>
              <a:gd name="connsiteY1-196" fmla="*/ 1002588 h 1968406"/>
              <a:gd name="connsiteX2-197" fmla="*/ 307793 w 8967629"/>
              <a:gd name="connsiteY2-198" fmla="*/ 1802688 h 1968406"/>
              <a:gd name="connsiteX3-199" fmla="*/ 2822393 w 8967629"/>
              <a:gd name="connsiteY3-200" fmla="*/ 1878888 h 1968406"/>
              <a:gd name="connsiteX4-201" fmla="*/ 3889193 w 8967629"/>
              <a:gd name="connsiteY4-202" fmla="*/ 1916988 h 1968406"/>
              <a:gd name="connsiteX5-203" fmla="*/ 6460943 w 8967629"/>
              <a:gd name="connsiteY5-204" fmla="*/ 1955088 h 1968406"/>
              <a:gd name="connsiteX6-205" fmla="*/ 8537393 w 8967629"/>
              <a:gd name="connsiteY6-206" fmla="*/ 1669338 h 1968406"/>
              <a:gd name="connsiteX7-207" fmla="*/ 8956493 w 8967629"/>
              <a:gd name="connsiteY7-208" fmla="*/ 754938 h 1968406"/>
              <a:gd name="connsiteX8-209" fmla="*/ 8308793 w 8967629"/>
              <a:gd name="connsiteY8-210" fmla="*/ 297738 h 1968406"/>
              <a:gd name="connsiteX9-211" fmla="*/ 5622743 w 8967629"/>
              <a:gd name="connsiteY9-212" fmla="*/ 183438 h 1968406"/>
              <a:gd name="connsiteX10-213" fmla="*/ 2879543 w 8967629"/>
              <a:gd name="connsiteY10-214" fmla="*/ 11988 h 1968406"/>
              <a:gd name="connsiteX11-215" fmla="*/ 650693 w 8967629"/>
              <a:gd name="connsiteY11-216" fmla="*/ 183438 h 1968406"/>
              <a:gd name="connsiteX0-217" fmla="*/ 650693 w 8967629"/>
              <a:gd name="connsiteY0-218" fmla="*/ 183438 h 1968406"/>
              <a:gd name="connsiteX1-219" fmla="*/ 79193 w 8967629"/>
              <a:gd name="connsiteY1-220" fmla="*/ 1002588 h 1968406"/>
              <a:gd name="connsiteX2-221" fmla="*/ 307793 w 8967629"/>
              <a:gd name="connsiteY2-222" fmla="*/ 1802688 h 1968406"/>
              <a:gd name="connsiteX3-223" fmla="*/ 2822393 w 8967629"/>
              <a:gd name="connsiteY3-224" fmla="*/ 1878888 h 1968406"/>
              <a:gd name="connsiteX4-225" fmla="*/ 3889193 w 8967629"/>
              <a:gd name="connsiteY4-226" fmla="*/ 1916988 h 1968406"/>
              <a:gd name="connsiteX5-227" fmla="*/ 6460943 w 8967629"/>
              <a:gd name="connsiteY5-228" fmla="*/ 1955088 h 1968406"/>
              <a:gd name="connsiteX6-229" fmla="*/ 8537393 w 8967629"/>
              <a:gd name="connsiteY6-230" fmla="*/ 1669338 h 1968406"/>
              <a:gd name="connsiteX7-231" fmla="*/ 8956493 w 8967629"/>
              <a:gd name="connsiteY7-232" fmla="*/ 754938 h 1968406"/>
              <a:gd name="connsiteX8-233" fmla="*/ 8308793 w 8967629"/>
              <a:gd name="connsiteY8-234" fmla="*/ 297738 h 1968406"/>
              <a:gd name="connsiteX9-235" fmla="*/ 5622743 w 8967629"/>
              <a:gd name="connsiteY9-236" fmla="*/ 183438 h 1968406"/>
              <a:gd name="connsiteX10-237" fmla="*/ 2879543 w 8967629"/>
              <a:gd name="connsiteY10-238" fmla="*/ 11988 h 1968406"/>
              <a:gd name="connsiteX11-239" fmla="*/ 650693 w 8967629"/>
              <a:gd name="connsiteY11-240" fmla="*/ 183438 h 1968406"/>
              <a:gd name="connsiteX0-241" fmla="*/ 650693 w 8967629"/>
              <a:gd name="connsiteY0-242" fmla="*/ 183438 h 1968406"/>
              <a:gd name="connsiteX1-243" fmla="*/ 79193 w 8967629"/>
              <a:gd name="connsiteY1-244" fmla="*/ 1002588 h 1968406"/>
              <a:gd name="connsiteX2-245" fmla="*/ 307793 w 8967629"/>
              <a:gd name="connsiteY2-246" fmla="*/ 1802688 h 1968406"/>
              <a:gd name="connsiteX3-247" fmla="*/ 2822393 w 8967629"/>
              <a:gd name="connsiteY3-248" fmla="*/ 1878888 h 1968406"/>
              <a:gd name="connsiteX4-249" fmla="*/ 3889193 w 8967629"/>
              <a:gd name="connsiteY4-250" fmla="*/ 1916988 h 1968406"/>
              <a:gd name="connsiteX5-251" fmla="*/ 6460943 w 8967629"/>
              <a:gd name="connsiteY5-252" fmla="*/ 1955088 h 1968406"/>
              <a:gd name="connsiteX6-253" fmla="*/ 8537393 w 8967629"/>
              <a:gd name="connsiteY6-254" fmla="*/ 1669338 h 1968406"/>
              <a:gd name="connsiteX7-255" fmla="*/ 8956493 w 8967629"/>
              <a:gd name="connsiteY7-256" fmla="*/ 754938 h 1968406"/>
              <a:gd name="connsiteX8-257" fmla="*/ 8308793 w 8967629"/>
              <a:gd name="connsiteY8-258" fmla="*/ 297738 h 1968406"/>
              <a:gd name="connsiteX9-259" fmla="*/ 5622743 w 8967629"/>
              <a:gd name="connsiteY9-260" fmla="*/ 183438 h 1968406"/>
              <a:gd name="connsiteX10-261" fmla="*/ 2879543 w 8967629"/>
              <a:gd name="connsiteY10-262" fmla="*/ 11988 h 1968406"/>
              <a:gd name="connsiteX11-263" fmla="*/ 650693 w 8967629"/>
              <a:gd name="connsiteY11-264" fmla="*/ 183438 h 1968406"/>
              <a:gd name="connsiteX0-265" fmla="*/ 650693 w 8967629"/>
              <a:gd name="connsiteY0-266" fmla="*/ 183438 h 1968406"/>
              <a:gd name="connsiteX1-267" fmla="*/ 79193 w 8967629"/>
              <a:gd name="connsiteY1-268" fmla="*/ 1059738 h 1968406"/>
              <a:gd name="connsiteX2-269" fmla="*/ 307793 w 8967629"/>
              <a:gd name="connsiteY2-270" fmla="*/ 1802688 h 1968406"/>
              <a:gd name="connsiteX3-271" fmla="*/ 2822393 w 8967629"/>
              <a:gd name="connsiteY3-272" fmla="*/ 1878888 h 1968406"/>
              <a:gd name="connsiteX4-273" fmla="*/ 3889193 w 8967629"/>
              <a:gd name="connsiteY4-274" fmla="*/ 1916988 h 1968406"/>
              <a:gd name="connsiteX5-275" fmla="*/ 6460943 w 8967629"/>
              <a:gd name="connsiteY5-276" fmla="*/ 1955088 h 1968406"/>
              <a:gd name="connsiteX6-277" fmla="*/ 8537393 w 8967629"/>
              <a:gd name="connsiteY6-278" fmla="*/ 1669338 h 1968406"/>
              <a:gd name="connsiteX7-279" fmla="*/ 8956493 w 8967629"/>
              <a:gd name="connsiteY7-280" fmla="*/ 754938 h 1968406"/>
              <a:gd name="connsiteX8-281" fmla="*/ 8308793 w 8967629"/>
              <a:gd name="connsiteY8-282" fmla="*/ 297738 h 1968406"/>
              <a:gd name="connsiteX9-283" fmla="*/ 5622743 w 8967629"/>
              <a:gd name="connsiteY9-284" fmla="*/ 183438 h 1968406"/>
              <a:gd name="connsiteX10-285" fmla="*/ 2879543 w 8967629"/>
              <a:gd name="connsiteY10-286" fmla="*/ 11988 h 1968406"/>
              <a:gd name="connsiteX11-287" fmla="*/ 650693 w 8967629"/>
              <a:gd name="connsiteY11-288" fmla="*/ 183438 h 1968406"/>
              <a:gd name="connsiteX0-289" fmla="*/ 650693 w 8967629"/>
              <a:gd name="connsiteY0-290" fmla="*/ 183438 h 1958881"/>
              <a:gd name="connsiteX1-291" fmla="*/ 79193 w 8967629"/>
              <a:gd name="connsiteY1-292" fmla="*/ 1059738 h 1958881"/>
              <a:gd name="connsiteX2-293" fmla="*/ 307793 w 8967629"/>
              <a:gd name="connsiteY2-294" fmla="*/ 1802688 h 1958881"/>
              <a:gd name="connsiteX3-295" fmla="*/ 2822393 w 8967629"/>
              <a:gd name="connsiteY3-296" fmla="*/ 1878888 h 1958881"/>
              <a:gd name="connsiteX4-297" fmla="*/ 3889193 w 8967629"/>
              <a:gd name="connsiteY4-298" fmla="*/ 1916988 h 1958881"/>
              <a:gd name="connsiteX5-299" fmla="*/ 6460943 w 8967629"/>
              <a:gd name="connsiteY5-300" fmla="*/ 1955088 h 1958881"/>
              <a:gd name="connsiteX6-301" fmla="*/ 8537393 w 8967629"/>
              <a:gd name="connsiteY6-302" fmla="*/ 1669338 h 1958881"/>
              <a:gd name="connsiteX7-303" fmla="*/ 8956493 w 8967629"/>
              <a:gd name="connsiteY7-304" fmla="*/ 754938 h 1958881"/>
              <a:gd name="connsiteX8-305" fmla="*/ 8308793 w 8967629"/>
              <a:gd name="connsiteY8-306" fmla="*/ 297738 h 1958881"/>
              <a:gd name="connsiteX9-307" fmla="*/ 5622743 w 8967629"/>
              <a:gd name="connsiteY9-308" fmla="*/ 183438 h 1958881"/>
              <a:gd name="connsiteX10-309" fmla="*/ 2879543 w 8967629"/>
              <a:gd name="connsiteY10-310" fmla="*/ 11988 h 1958881"/>
              <a:gd name="connsiteX11-311" fmla="*/ 650693 w 8967629"/>
              <a:gd name="connsiteY11-312" fmla="*/ 183438 h 1958881"/>
              <a:gd name="connsiteX0-313" fmla="*/ 650693 w 8967629"/>
              <a:gd name="connsiteY0-314" fmla="*/ 183438 h 1974386"/>
              <a:gd name="connsiteX1-315" fmla="*/ 79193 w 8967629"/>
              <a:gd name="connsiteY1-316" fmla="*/ 1059738 h 1974386"/>
              <a:gd name="connsiteX2-317" fmla="*/ 307793 w 8967629"/>
              <a:gd name="connsiteY2-318" fmla="*/ 1802688 h 1974386"/>
              <a:gd name="connsiteX3-319" fmla="*/ 2822393 w 8967629"/>
              <a:gd name="connsiteY3-320" fmla="*/ 1878888 h 1974386"/>
              <a:gd name="connsiteX4-321" fmla="*/ 3889193 w 8967629"/>
              <a:gd name="connsiteY4-322" fmla="*/ 1916988 h 1974386"/>
              <a:gd name="connsiteX5-323" fmla="*/ 6460943 w 8967629"/>
              <a:gd name="connsiteY5-324" fmla="*/ 1955088 h 1974386"/>
              <a:gd name="connsiteX6-325" fmla="*/ 8537393 w 8967629"/>
              <a:gd name="connsiteY6-326" fmla="*/ 1669338 h 1974386"/>
              <a:gd name="connsiteX7-327" fmla="*/ 8956493 w 8967629"/>
              <a:gd name="connsiteY7-328" fmla="*/ 754938 h 1974386"/>
              <a:gd name="connsiteX8-329" fmla="*/ 8308793 w 8967629"/>
              <a:gd name="connsiteY8-330" fmla="*/ 297738 h 1974386"/>
              <a:gd name="connsiteX9-331" fmla="*/ 5622743 w 8967629"/>
              <a:gd name="connsiteY9-332" fmla="*/ 183438 h 1974386"/>
              <a:gd name="connsiteX10-333" fmla="*/ 2879543 w 8967629"/>
              <a:gd name="connsiteY10-334" fmla="*/ 11988 h 1974386"/>
              <a:gd name="connsiteX11-335" fmla="*/ 650693 w 8967629"/>
              <a:gd name="connsiteY11-336" fmla="*/ 183438 h 1974386"/>
              <a:gd name="connsiteX0-337" fmla="*/ 718633 w 9035569"/>
              <a:gd name="connsiteY0-338" fmla="*/ 183438 h 1970142"/>
              <a:gd name="connsiteX1-339" fmla="*/ 147133 w 9035569"/>
              <a:gd name="connsiteY1-340" fmla="*/ 1059738 h 1970142"/>
              <a:gd name="connsiteX2-341" fmla="*/ 375733 w 9035569"/>
              <a:gd name="connsiteY2-342" fmla="*/ 1802688 h 1970142"/>
              <a:gd name="connsiteX3-343" fmla="*/ 3957133 w 9035569"/>
              <a:gd name="connsiteY3-344" fmla="*/ 1916988 h 1970142"/>
              <a:gd name="connsiteX4-345" fmla="*/ 6528883 w 9035569"/>
              <a:gd name="connsiteY4-346" fmla="*/ 1955088 h 1970142"/>
              <a:gd name="connsiteX5-347" fmla="*/ 8605333 w 9035569"/>
              <a:gd name="connsiteY5-348" fmla="*/ 1669338 h 1970142"/>
              <a:gd name="connsiteX6-349" fmla="*/ 9024433 w 9035569"/>
              <a:gd name="connsiteY6-350" fmla="*/ 754938 h 1970142"/>
              <a:gd name="connsiteX7-351" fmla="*/ 8376733 w 9035569"/>
              <a:gd name="connsiteY7-352" fmla="*/ 297738 h 1970142"/>
              <a:gd name="connsiteX8-353" fmla="*/ 5690683 w 9035569"/>
              <a:gd name="connsiteY8-354" fmla="*/ 183438 h 1970142"/>
              <a:gd name="connsiteX9-355" fmla="*/ 2947483 w 9035569"/>
              <a:gd name="connsiteY9-356" fmla="*/ 11988 h 1970142"/>
              <a:gd name="connsiteX10-357" fmla="*/ 718633 w 9035569"/>
              <a:gd name="connsiteY10-358" fmla="*/ 183438 h 1970142"/>
              <a:gd name="connsiteX0-359" fmla="*/ 718633 w 9035569"/>
              <a:gd name="connsiteY0-360" fmla="*/ 183438 h 1962283"/>
              <a:gd name="connsiteX1-361" fmla="*/ 147133 w 9035569"/>
              <a:gd name="connsiteY1-362" fmla="*/ 1059738 h 1962283"/>
              <a:gd name="connsiteX2-363" fmla="*/ 375733 w 9035569"/>
              <a:gd name="connsiteY2-364" fmla="*/ 1802688 h 1962283"/>
              <a:gd name="connsiteX3-365" fmla="*/ 3957133 w 9035569"/>
              <a:gd name="connsiteY3-366" fmla="*/ 1916988 h 1962283"/>
              <a:gd name="connsiteX4-367" fmla="*/ 6528883 w 9035569"/>
              <a:gd name="connsiteY4-368" fmla="*/ 1955088 h 1962283"/>
              <a:gd name="connsiteX5-369" fmla="*/ 8605333 w 9035569"/>
              <a:gd name="connsiteY5-370" fmla="*/ 1669338 h 1962283"/>
              <a:gd name="connsiteX6-371" fmla="*/ 9024433 w 9035569"/>
              <a:gd name="connsiteY6-372" fmla="*/ 754938 h 1962283"/>
              <a:gd name="connsiteX7-373" fmla="*/ 8376733 w 9035569"/>
              <a:gd name="connsiteY7-374" fmla="*/ 297738 h 1962283"/>
              <a:gd name="connsiteX8-375" fmla="*/ 5690683 w 9035569"/>
              <a:gd name="connsiteY8-376" fmla="*/ 183438 h 1962283"/>
              <a:gd name="connsiteX9-377" fmla="*/ 2947483 w 9035569"/>
              <a:gd name="connsiteY9-378" fmla="*/ 11988 h 1962283"/>
              <a:gd name="connsiteX10-379" fmla="*/ 718633 w 9035569"/>
              <a:gd name="connsiteY10-380" fmla="*/ 183438 h 1962283"/>
              <a:gd name="connsiteX0-381" fmla="*/ 718633 w 9035569"/>
              <a:gd name="connsiteY0-382" fmla="*/ 72229 h 1851074"/>
              <a:gd name="connsiteX1-383" fmla="*/ 147133 w 9035569"/>
              <a:gd name="connsiteY1-384" fmla="*/ 948529 h 1851074"/>
              <a:gd name="connsiteX2-385" fmla="*/ 375733 w 9035569"/>
              <a:gd name="connsiteY2-386" fmla="*/ 1691479 h 1851074"/>
              <a:gd name="connsiteX3-387" fmla="*/ 3957133 w 9035569"/>
              <a:gd name="connsiteY3-388" fmla="*/ 1805779 h 1851074"/>
              <a:gd name="connsiteX4-389" fmla="*/ 6528883 w 9035569"/>
              <a:gd name="connsiteY4-390" fmla="*/ 1843879 h 1851074"/>
              <a:gd name="connsiteX5-391" fmla="*/ 8605333 w 9035569"/>
              <a:gd name="connsiteY5-392" fmla="*/ 1558129 h 1851074"/>
              <a:gd name="connsiteX6-393" fmla="*/ 9024433 w 9035569"/>
              <a:gd name="connsiteY6-394" fmla="*/ 643729 h 1851074"/>
              <a:gd name="connsiteX7-395" fmla="*/ 8376733 w 9035569"/>
              <a:gd name="connsiteY7-396" fmla="*/ 186529 h 1851074"/>
              <a:gd name="connsiteX8-397" fmla="*/ 5690683 w 9035569"/>
              <a:gd name="connsiteY8-398" fmla="*/ 72229 h 1851074"/>
              <a:gd name="connsiteX9-399" fmla="*/ 2852233 w 9035569"/>
              <a:gd name="connsiteY9-400" fmla="*/ 15079 h 1851074"/>
              <a:gd name="connsiteX10-401" fmla="*/ 718633 w 9035569"/>
              <a:gd name="connsiteY10-402" fmla="*/ 72229 h 185107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9035569" h="1851074">
                <a:moveTo>
                  <a:pt x="718633" y="72229"/>
                </a:moveTo>
                <a:cubicBezTo>
                  <a:pt x="267783" y="227804"/>
                  <a:pt x="204283" y="678654"/>
                  <a:pt x="147133" y="948529"/>
                </a:cubicBezTo>
                <a:cubicBezTo>
                  <a:pt x="89983" y="1218404"/>
                  <a:pt x="-259267" y="1548604"/>
                  <a:pt x="375733" y="1691479"/>
                </a:cubicBezTo>
                <a:cubicBezTo>
                  <a:pt x="1010733" y="1834354"/>
                  <a:pt x="2722058" y="1894679"/>
                  <a:pt x="3957133" y="1805779"/>
                </a:cubicBezTo>
                <a:cubicBezTo>
                  <a:pt x="4980325" y="1732130"/>
                  <a:pt x="5754183" y="1885154"/>
                  <a:pt x="6528883" y="1843879"/>
                </a:cubicBezTo>
                <a:cubicBezTo>
                  <a:pt x="7303583" y="1802604"/>
                  <a:pt x="8189408" y="1758154"/>
                  <a:pt x="8605333" y="1558129"/>
                </a:cubicBezTo>
                <a:cubicBezTo>
                  <a:pt x="9021258" y="1358104"/>
                  <a:pt x="9062533" y="872329"/>
                  <a:pt x="9024433" y="643729"/>
                </a:cubicBezTo>
                <a:cubicBezTo>
                  <a:pt x="8986333" y="415129"/>
                  <a:pt x="8932358" y="281779"/>
                  <a:pt x="8376733" y="186529"/>
                </a:cubicBezTo>
                <a:cubicBezTo>
                  <a:pt x="7821108" y="91279"/>
                  <a:pt x="6954333" y="-76996"/>
                  <a:pt x="5690683" y="72229"/>
                </a:cubicBezTo>
                <a:cubicBezTo>
                  <a:pt x="4655633" y="316704"/>
                  <a:pt x="4119058" y="-80171"/>
                  <a:pt x="2852233" y="15079"/>
                </a:cubicBezTo>
                <a:cubicBezTo>
                  <a:pt x="2109283" y="72229"/>
                  <a:pt x="1169483" y="-83346"/>
                  <a:pt x="718633" y="72229"/>
                </a:cubicBezTo>
                <a:close/>
              </a:path>
            </a:pathLst>
          </a:custGeom>
          <a:noFill/>
          <a:ln w="28575">
            <a:solidFill>
              <a:srgbClr val="3F64C8"/>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cs typeface="+mn-ea"/>
              <a:sym typeface="+mn-lt"/>
            </a:endParaRPr>
          </a:p>
        </p:txBody>
      </p:sp>
      <p:pic>
        <p:nvPicPr>
          <p:cNvPr id="68614"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rot="551809">
            <a:off x="1027113" y="1747838"/>
            <a:ext cx="1471612" cy="147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2266950" y="2654300"/>
            <a:ext cx="7966075" cy="2060575"/>
          </a:xfrm>
          <a:prstGeom prst="rect">
            <a:avLst/>
          </a:prstGeom>
        </p:spPr>
        <p:txBody>
          <a:bodyPr>
            <a:spAutoFit/>
          </a:bodyPr>
          <a:lstStyle/>
          <a:p>
            <a:pPr eaLnBrk="1" hangingPunct="1">
              <a:defRPr/>
            </a:pPr>
            <a:r>
              <a:rPr lang="zh-CN" altLang="en-US" sz="1600" b="1" dirty="0">
                <a:solidFill>
                  <a:srgbClr val="3F64C8"/>
                </a:solidFill>
                <a:latin typeface="+mn-lt"/>
                <a:cs typeface="+mn-ea"/>
                <a:sym typeface="+mn-lt"/>
              </a:rPr>
              <a:t>①遭受语言暴力时的自救 </a:t>
            </a:r>
          </a:p>
          <a:p>
            <a:pPr eaLnBrk="1" hangingPunct="1">
              <a:defRPr/>
            </a:pPr>
            <a:r>
              <a:rPr lang="zh-CN" altLang="en-US" sz="1600" dirty="0">
                <a:solidFill>
                  <a:schemeClr val="tx1">
                    <a:lumMod val="65000"/>
                    <a:lumOff val="35000"/>
                  </a:schemeClr>
                </a:solidFill>
                <a:latin typeface="+mn-lt"/>
                <a:cs typeface="+mn-ea"/>
                <a:sym typeface="+mn-lt"/>
              </a:rPr>
              <a:t>一是淡然处之。二是自我反省。三是无畏回应。四是肯定自己。五是调整心理。六是法律维权。</a:t>
            </a:r>
            <a:r>
              <a:rPr lang="zh-CN" altLang="en-US" sz="1600" b="1" dirty="0">
                <a:solidFill>
                  <a:schemeClr val="tx1">
                    <a:lumMod val="65000"/>
                    <a:lumOff val="35000"/>
                  </a:schemeClr>
                </a:solidFill>
                <a:latin typeface="+mn-lt"/>
                <a:cs typeface="+mn-ea"/>
                <a:sym typeface="+mn-lt"/>
              </a:rPr>
              <a:t> </a:t>
            </a:r>
          </a:p>
          <a:p>
            <a:pPr eaLnBrk="1" hangingPunct="1">
              <a:defRPr/>
            </a:pPr>
            <a:r>
              <a:rPr lang="zh-CN" altLang="en-US" sz="1600" b="1" dirty="0">
                <a:solidFill>
                  <a:srgbClr val="3F64C8"/>
                </a:solidFill>
                <a:latin typeface="+mn-lt"/>
                <a:cs typeface="+mn-ea"/>
                <a:sym typeface="+mn-lt"/>
              </a:rPr>
              <a:t>②遭受行为暴力时的自救 </a:t>
            </a:r>
          </a:p>
          <a:p>
            <a:pPr eaLnBrk="1" hangingPunct="1">
              <a:defRPr/>
            </a:pPr>
            <a:r>
              <a:rPr lang="zh-CN" altLang="en-US" sz="1600" dirty="0">
                <a:solidFill>
                  <a:schemeClr val="tx1">
                    <a:lumMod val="65000"/>
                    <a:lumOff val="35000"/>
                  </a:schemeClr>
                </a:solidFill>
                <a:latin typeface="+mn-lt"/>
                <a:cs typeface="+mn-ea"/>
                <a:sym typeface="+mn-lt"/>
              </a:rPr>
              <a:t>一是找机会逃跑。二是大声呼救。三是借助一些小动作寻找逃跑的机会。四是求饶。求饶不是懦弱的表现，是减少伤害的策略。五是如果以上退路被攻击者截断，那么应双手抱头，尽力保护头部，尤其是太阳穴和后脑。 </a:t>
            </a:r>
          </a:p>
          <a:p>
            <a:pPr eaLnBrk="1" hangingPunct="1">
              <a:defRPr/>
            </a:pPr>
            <a:r>
              <a:rPr lang="zh-CN" altLang="en-US" sz="1600" dirty="0">
                <a:solidFill>
                  <a:schemeClr val="tx1">
                    <a:lumMod val="65000"/>
                    <a:lumOff val="35000"/>
                  </a:schemeClr>
                </a:solidFill>
                <a:latin typeface="+mn-lt"/>
                <a:cs typeface="+mn-ea"/>
                <a:sym typeface="+mn-lt"/>
              </a:rPr>
              <a:t>在人身和财产双重危险时，应以人身安全为重，舍财保命，以免受到更激烈的伤害。</a:t>
            </a:r>
          </a:p>
        </p:txBody>
      </p:sp>
    </p:spTree>
  </p:cSld>
  <p:clrMapOvr>
    <a:masterClrMapping/>
  </p:clrMapOvr>
  <p:transition spd="slow" advTm="8000">
    <p:blinds dir="ver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a:spLocks noChangeArrowheads="1"/>
          </p:cNvSpPr>
          <p:nvPr/>
        </p:nvSpPr>
        <p:spPr bwMode="auto">
          <a:xfrm>
            <a:off x="1919536" y="800722"/>
            <a:ext cx="5112568" cy="523220"/>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defRPr/>
            </a:pPr>
            <a:r>
              <a:rPr lang="zh-CN" altLang="en-US" b="1" dirty="0">
                <a:gradFill>
                  <a:gsLst>
                    <a:gs pos="0">
                      <a:srgbClr val="E123A6"/>
                    </a:gs>
                    <a:gs pos="100000">
                      <a:srgbClr val="4111C0"/>
                    </a:gs>
                    <a:gs pos="32000">
                      <a:srgbClr val="15BBF6"/>
                    </a:gs>
                    <a:gs pos="60000">
                      <a:srgbClr val="3F64C8"/>
                    </a:gs>
                  </a:gsLst>
                  <a:path path="circle">
                    <a:fillToRect l="100000" t="100000"/>
                  </a:path>
                </a:gradFill>
                <a:latin typeface="+mn-lt"/>
                <a:cs typeface="+mn-ea"/>
                <a:sym typeface="+mn-lt"/>
              </a:rPr>
              <a:t>六、如何正确应对校园欺凌</a:t>
            </a:r>
          </a:p>
        </p:txBody>
      </p:sp>
      <p:pic>
        <p:nvPicPr>
          <p:cNvPr id="6" name="图片 5"/>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23888" y="479425"/>
            <a:ext cx="1412875"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4"/>
          <p:cNvSpPr>
            <a:spLocks noChangeArrowheads="1"/>
          </p:cNvSpPr>
          <p:nvPr/>
        </p:nvSpPr>
        <p:spPr bwMode="auto">
          <a:xfrm>
            <a:off x="2663825" y="2192338"/>
            <a:ext cx="35274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58700" anchor="ctr">
            <a:spAutoFit/>
          </a:bodyPr>
          <a:lstStyle>
            <a:lvl1pPr>
              <a:lnSpc>
                <a:spcPct val="90000"/>
              </a:lnSpc>
              <a:spcBef>
                <a:spcPts val="1000"/>
              </a:spcBef>
              <a:buFont typeface="Arial" pitchFamily="34" charset="0"/>
              <a:buChar char="•"/>
              <a:defRPr sz="2800">
                <a:solidFill>
                  <a:schemeClr val="tx1"/>
                </a:solidFill>
                <a:latin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defRPr>
            </a:lvl5pPr>
            <a:lvl6pPr marL="25146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6pPr>
            <a:lvl7pPr marL="29718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7pPr>
            <a:lvl8pPr marL="34290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8pPr>
            <a:lvl9pPr marL="38862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9pPr>
          </a:lstStyle>
          <a:p>
            <a:pPr eaLnBrk="1" hangingPunct="1">
              <a:lnSpc>
                <a:spcPct val="100000"/>
              </a:lnSpc>
              <a:spcBef>
                <a:spcPct val="0"/>
              </a:spcBef>
              <a:buFont typeface="Arial" pitchFamily="34" charset="0"/>
              <a:buNone/>
            </a:pPr>
            <a:r>
              <a:rPr lang="en-US" altLang="zh-CN" sz="2000" b="1">
                <a:solidFill>
                  <a:srgbClr val="3F64C8"/>
                </a:solidFill>
                <a:latin typeface="+mn-lt"/>
                <a:cs typeface="+mn-ea"/>
                <a:sym typeface="+mn-lt"/>
              </a:rPr>
              <a:t>(3)</a:t>
            </a:r>
            <a:r>
              <a:rPr lang="zh-CN" altLang="en-US" sz="2000" b="1">
                <a:solidFill>
                  <a:srgbClr val="3F64C8"/>
                </a:solidFill>
                <a:latin typeface="+mn-lt"/>
                <a:cs typeface="+mn-ea"/>
                <a:sym typeface="+mn-lt"/>
              </a:rPr>
              <a:t>及时报告，以法维权</a:t>
            </a:r>
          </a:p>
        </p:txBody>
      </p:sp>
      <p:sp>
        <p:nvSpPr>
          <p:cNvPr id="10" name="任意多边形: 形状 9"/>
          <p:cNvSpPr/>
          <p:nvPr/>
        </p:nvSpPr>
        <p:spPr>
          <a:xfrm>
            <a:off x="1798638" y="1752600"/>
            <a:ext cx="8785225" cy="3152775"/>
          </a:xfrm>
          <a:custGeom>
            <a:avLst/>
            <a:gdLst>
              <a:gd name="connsiteX0" fmla="*/ 326239 w 8947975"/>
              <a:gd name="connsiteY0" fmla="*/ 89164 h 1988432"/>
              <a:gd name="connsiteX1" fmla="*/ 59539 w 8947975"/>
              <a:gd name="connsiteY1" fmla="*/ 1022614 h 1988432"/>
              <a:gd name="connsiteX2" fmla="*/ 288139 w 8947975"/>
              <a:gd name="connsiteY2" fmla="*/ 1822714 h 1988432"/>
              <a:gd name="connsiteX3" fmla="*/ 2802739 w 8947975"/>
              <a:gd name="connsiteY3" fmla="*/ 1898914 h 1988432"/>
              <a:gd name="connsiteX4" fmla="*/ 3869539 w 8947975"/>
              <a:gd name="connsiteY4" fmla="*/ 1937014 h 1988432"/>
              <a:gd name="connsiteX5" fmla="*/ 6441289 w 8947975"/>
              <a:gd name="connsiteY5" fmla="*/ 1975114 h 1988432"/>
              <a:gd name="connsiteX6" fmla="*/ 8517739 w 8947975"/>
              <a:gd name="connsiteY6" fmla="*/ 1689364 h 1988432"/>
              <a:gd name="connsiteX7" fmla="*/ 8936839 w 8947975"/>
              <a:gd name="connsiteY7" fmla="*/ 774964 h 1988432"/>
              <a:gd name="connsiteX8" fmla="*/ 8289139 w 8947975"/>
              <a:gd name="connsiteY8" fmla="*/ 317764 h 1988432"/>
              <a:gd name="connsiteX9" fmla="*/ 5279239 w 8947975"/>
              <a:gd name="connsiteY9" fmla="*/ 355864 h 1988432"/>
              <a:gd name="connsiteX10" fmla="*/ 2878939 w 8947975"/>
              <a:gd name="connsiteY10" fmla="*/ 70114 h 1988432"/>
              <a:gd name="connsiteX11" fmla="*/ 326239 w 8947975"/>
              <a:gd name="connsiteY11" fmla="*/ 89164 h 1988432"/>
              <a:gd name="connsiteX0-1" fmla="*/ 650693 w 8967629"/>
              <a:gd name="connsiteY0-2" fmla="*/ 145791 h 1930759"/>
              <a:gd name="connsiteX1-3" fmla="*/ 79193 w 8967629"/>
              <a:gd name="connsiteY1-4" fmla="*/ 964941 h 1930759"/>
              <a:gd name="connsiteX2-5" fmla="*/ 307793 w 8967629"/>
              <a:gd name="connsiteY2-6" fmla="*/ 1765041 h 1930759"/>
              <a:gd name="connsiteX3-7" fmla="*/ 2822393 w 8967629"/>
              <a:gd name="connsiteY3-8" fmla="*/ 1841241 h 1930759"/>
              <a:gd name="connsiteX4-9" fmla="*/ 3889193 w 8967629"/>
              <a:gd name="connsiteY4-10" fmla="*/ 1879341 h 1930759"/>
              <a:gd name="connsiteX5-11" fmla="*/ 6460943 w 8967629"/>
              <a:gd name="connsiteY5-12" fmla="*/ 1917441 h 1930759"/>
              <a:gd name="connsiteX6-13" fmla="*/ 8537393 w 8967629"/>
              <a:gd name="connsiteY6-14" fmla="*/ 1631691 h 1930759"/>
              <a:gd name="connsiteX7-15" fmla="*/ 8956493 w 8967629"/>
              <a:gd name="connsiteY7-16" fmla="*/ 717291 h 1930759"/>
              <a:gd name="connsiteX8-17" fmla="*/ 8308793 w 8967629"/>
              <a:gd name="connsiteY8-18" fmla="*/ 260091 h 1930759"/>
              <a:gd name="connsiteX9-19" fmla="*/ 5298893 w 8967629"/>
              <a:gd name="connsiteY9-20" fmla="*/ 298191 h 1930759"/>
              <a:gd name="connsiteX10-21" fmla="*/ 2898593 w 8967629"/>
              <a:gd name="connsiteY10-22" fmla="*/ 12441 h 1930759"/>
              <a:gd name="connsiteX11-23" fmla="*/ 650693 w 8967629"/>
              <a:gd name="connsiteY11-24" fmla="*/ 145791 h 1930759"/>
              <a:gd name="connsiteX0-25" fmla="*/ 650693 w 8967629"/>
              <a:gd name="connsiteY0-26" fmla="*/ 134843 h 1919811"/>
              <a:gd name="connsiteX1-27" fmla="*/ 79193 w 8967629"/>
              <a:gd name="connsiteY1-28" fmla="*/ 953993 h 1919811"/>
              <a:gd name="connsiteX2-29" fmla="*/ 307793 w 8967629"/>
              <a:gd name="connsiteY2-30" fmla="*/ 1754093 h 1919811"/>
              <a:gd name="connsiteX3-31" fmla="*/ 2822393 w 8967629"/>
              <a:gd name="connsiteY3-32" fmla="*/ 1830293 h 1919811"/>
              <a:gd name="connsiteX4-33" fmla="*/ 3889193 w 8967629"/>
              <a:gd name="connsiteY4-34" fmla="*/ 1868393 h 1919811"/>
              <a:gd name="connsiteX5-35" fmla="*/ 6460943 w 8967629"/>
              <a:gd name="connsiteY5-36" fmla="*/ 1906493 h 1919811"/>
              <a:gd name="connsiteX6-37" fmla="*/ 8537393 w 8967629"/>
              <a:gd name="connsiteY6-38" fmla="*/ 1620743 h 1919811"/>
              <a:gd name="connsiteX7-39" fmla="*/ 8956493 w 8967629"/>
              <a:gd name="connsiteY7-40" fmla="*/ 706343 h 1919811"/>
              <a:gd name="connsiteX8-41" fmla="*/ 8308793 w 8967629"/>
              <a:gd name="connsiteY8-42" fmla="*/ 249143 h 1919811"/>
              <a:gd name="connsiteX9-43" fmla="*/ 5622743 w 8967629"/>
              <a:gd name="connsiteY9-44" fmla="*/ 134843 h 1919811"/>
              <a:gd name="connsiteX10-45" fmla="*/ 2898593 w 8967629"/>
              <a:gd name="connsiteY10-46" fmla="*/ 1493 h 1919811"/>
              <a:gd name="connsiteX11-47" fmla="*/ 650693 w 8967629"/>
              <a:gd name="connsiteY11-48" fmla="*/ 134843 h 1919811"/>
              <a:gd name="connsiteX0-49" fmla="*/ 650693 w 8967629"/>
              <a:gd name="connsiteY0-50" fmla="*/ 134843 h 1919811"/>
              <a:gd name="connsiteX1-51" fmla="*/ 79193 w 8967629"/>
              <a:gd name="connsiteY1-52" fmla="*/ 953993 h 1919811"/>
              <a:gd name="connsiteX2-53" fmla="*/ 307793 w 8967629"/>
              <a:gd name="connsiteY2-54" fmla="*/ 1754093 h 1919811"/>
              <a:gd name="connsiteX3-55" fmla="*/ 2822393 w 8967629"/>
              <a:gd name="connsiteY3-56" fmla="*/ 1830293 h 1919811"/>
              <a:gd name="connsiteX4-57" fmla="*/ 3889193 w 8967629"/>
              <a:gd name="connsiteY4-58" fmla="*/ 1868393 h 1919811"/>
              <a:gd name="connsiteX5-59" fmla="*/ 6460943 w 8967629"/>
              <a:gd name="connsiteY5-60" fmla="*/ 1906493 h 1919811"/>
              <a:gd name="connsiteX6-61" fmla="*/ 8537393 w 8967629"/>
              <a:gd name="connsiteY6-62" fmla="*/ 1620743 h 1919811"/>
              <a:gd name="connsiteX7-63" fmla="*/ 8956493 w 8967629"/>
              <a:gd name="connsiteY7-64" fmla="*/ 706343 h 1919811"/>
              <a:gd name="connsiteX8-65" fmla="*/ 8308793 w 8967629"/>
              <a:gd name="connsiteY8-66" fmla="*/ 249143 h 1919811"/>
              <a:gd name="connsiteX9-67" fmla="*/ 5622743 w 8967629"/>
              <a:gd name="connsiteY9-68" fmla="*/ 134843 h 1919811"/>
              <a:gd name="connsiteX10-69" fmla="*/ 2898593 w 8967629"/>
              <a:gd name="connsiteY10-70" fmla="*/ 1493 h 1919811"/>
              <a:gd name="connsiteX11-71" fmla="*/ 650693 w 8967629"/>
              <a:gd name="connsiteY11-72" fmla="*/ 134843 h 1919811"/>
              <a:gd name="connsiteX0-73" fmla="*/ 650693 w 8967629"/>
              <a:gd name="connsiteY0-74" fmla="*/ 134843 h 1919811"/>
              <a:gd name="connsiteX1-75" fmla="*/ 79193 w 8967629"/>
              <a:gd name="connsiteY1-76" fmla="*/ 953993 h 1919811"/>
              <a:gd name="connsiteX2-77" fmla="*/ 307793 w 8967629"/>
              <a:gd name="connsiteY2-78" fmla="*/ 1754093 h 1919811"/>
              <a:gd name="connsiteX3-79" fmla="*/ 2822393 w 8967629"/>
              <a:gd name="connsiteY3-80" fmla="*/ 1830293 h 1919811"/>
              <a:gd name="connsiteX4-81" fmla="*/ 3889193 w 8967629"/>
              <a:gd name="connsiteY4-82" fmla="*/ 1868393 h 1919811"/>
              <a:gd name="connsiteX5-83" fmla="*/ 6460943 w 8967629"/>
              <a:gd name="connsiteY5-84" fmla="*/ 1906493 h 1919811"/>
              <a:gd name="connsiteX6-85" fmla="*/ 8537393 w 8967629"/>
              <a:gd name="connsiteY6-86" fmla="*/ 1620743 h 1919811"/>
              <a:gd name="connsiteX7-87" fmla="*/ 8956493 w 8967629"/>
              <a:gd name="connsiteY7-88" fmla="*/ 706343 h 1919811"/>
              <a:gd name="connsiteX8-89" fmla="*/ 8308793 w 8967629"/>
              <a:gd name="connsiteY8-90" fmla="*/ 249143 h 1919811"/>
              <a:gd name="connsiteX9-91" fmla="*/ 5622743 w 8967629"/>
              <a:gd name="connsiteY9-92" fmla="*/ 134843 h 1919811"/>
              <a:gd name="connsiteX10-93" fmla="*/ 2898593 w 8967629"/>
              <a:gd name="connsiteY10-94" fmla="*/ 1493 h 1919811"/>
              <a:gd name="connsiteX11-95" fmla="*/ 650693 w 8967629"/>
              <a:gd name="connsiteY11-96" fmla="*/ 134843 h 1919811"/>
              <a:gd name="connsiteX0-97" fmla="*/ 650693 w 8967629"/>
              <a:gd name="connsiteY0-98" fmla="*/ 168172 h 1953140"/>
              <a:gd name="connsiteX1-99" fmla="*/ 79193 w 8967629"/>
              <a:gd name="connsiteY1-100" fmla="*/ 987322 h 1953140"/>
              <a:gd name="connsiteX2-101" fmla="*/ 307793 w 8967629"/>
              <a:gd name="connsiteY2-102" fmla="*/ 1787422 h 1953140"/>
              <a:gd name="connsiteX3-103" fmla="*/ 2822393 w 8967629"/>
              <a:gd name="connsiteY3-104" fmla="*/ 1863622 h 1953140"/>
              <a:gd name="connsiteX4-105" fmla="*/ 3889193 w 8967629"/>
              <a:gd name="connsiteY4-106" fmla="*/ 1901722 h 1953140"/>
              <a:gd name="connsiteX5-107" fmla="*/ 6460943 w 8967629"/>
              <a:gd name="connsiteY5-108" fmla="*/ 1939822 h 1953140"/>
              <a:gd name="connsiteX6-109" fmla="*/ 8537393 w 8967629"/>
              <a:gd name="connsiteY6-110" fmla="*/ 1654072 h 1953140"/>
              <a:gd name="connsiteX7-111" fmla="*/ 8956493 w 8967629"/>
              <a:gd name="connsiteY7-112" fmla="*/ 739672 h 1953140"/>
              <a:gd name="connsiteX8-113" fmla="*/ 8308793 w 8967629"/>
              <a:gd name="connsiteY8-114" fmla="*/ 282472 h 1953140"/>
              <a:gd name="connsiteX9-115" fmla="*/ 5622743 w 8967629"/>
              <a:gd name="connsiteY9-116" fmla="*/ 168172 h 1953140"/>
              <a:gd name="connsiteX10-117" fmla="*/ 2898593 w 8967629"/>
              <a:gd name="connsiteY10-118" fmla="*/ 34822 h 1953140"/>
              <a:gd name="connsiteX11-119" fmla="*/ 650693 w 8967629"/>
              <a:gd name="connsiteY11-120" fmla="*/ 168172 h 1953140"/>
              <a:gd name="connsiteX0-121" fmla="*/ 650693 w 8967629"/>
              <a:gd name="connsiteY0-122" fmla="*/ 101243 h 1886211"/>
              <a:gd name="connsiteX1-123" fmla="*/ 79193 w 8967629"/>
              <a:gd name="connsiteY1-124" fmla="*/ 920393 h 1886211"/>
              <a:gd name="connsiteX2-125" fmla="*/ 307793 w 8967629"/>
              <a:gd name="connsiteY2-126" fmla="*/ 1720493 h 1886211"/>
              <a:gd name="connsiteX3-127" fmla="*/ 2822393 w 8967629"/>
              <a:gd name="connsiteY3-128" fmla="*/ 1796693 h 1886211"/>
              <a:gd name="connsiteX4-129" fmla="*/ 3889193 w 8967629"/>
              <a:gd name="connsiteY4-130" fmla="*/ 1834793 h 1886211"/>
              <a:gd name="connsiteX5-131" fmla="*/ 6460943 w 8967629"/>
              <a:gd name="connsiteY5-132" fmla="*/ 1872893 h 1886211"/>
              <a:gd name="connsiteX6-133" fmla="*/ 8537393 w 8967629"/>
              <a:gd name="connsiteY6-134" fmla="*/ 1587143 h 1886211"/>
              <a:gd name="connsiteX7-135" fmla="*/ 8956493 w 8967629"/>
              <a:gd name="connsiteY7-136" fmla="*/ 672743 h 1886211"/>
              <a:gd name="connsiteX8-137" fmla="*/ 8308793 w 8967629"/>
              <a:gd name="connsiteY8-138" fmla="*/ 215543 h 1886211"/>
              <a:gd name="connsiteX9-139" fmla="*/ 5622743 w 8967629"/>
              <a:gd name="connsiteY9-140" fmla="*/ 101243 h 1886211"/>
              <a:gd name="connsiteX10-141" fmla="*/ 2860493 w 8967629"/>
              <a:gd name="connsiteY10-142" fmla="*/ 63143 h 1886211"/>
              <a:gd name="connsiteX11-143" fmla="*/ 650693 w 8967629"/>
              <a:gd name="connsiteY11-144" fmla="*/ 101243 h 1886211"/>
              <a:gd name="connsiteX0-145" fmla="*/ 650693 w 8967629"/>
              <a:gd name="connsiteY0-146" fmla="*/ 200038 h 1985006"/>
              <a:gd name="connsiteX1-147" fmla="*/ 79193 w 8967629"/>
              <a:gd name="connsiteY1-148" fmla="*/ 1019188 h 1985006"/>
              <a:gd name="connsiteX2-149" fmla="*/ 307793 w 8967629"/>
              <a:gd name="connsiteY2-150" fmla="*/ 1819288 h 1985006"/>
              <a:gd name="connsiteX3-151" fmla="*/ 2822393 w 8967629"/>
              <a:gd name="connsiteY3-152" fmla="*/ 1895488 h 1985006"/>
              <a:gd name="connsiteX4-153" fmla="*/ 3889193 w 8967629"/>
              <a:gd name="connsiteY4-154" fmla="*/ 1933588 h 1985006"/>
              <a:gd name="connsiteX5-155" fmla="*/ 6460943 w 8967629"/>
              <a:gd name="connsiteY5-156" fmla="*/ 1971688 h 1985006"/>
              <a:gd name="connsiteX6-157" fmla="*/ 8537393 w 8967629"/>
              <a:gd name="connsiteY6-158" fmla="*/ 1685938 h 1985006"/>
              <a:gd name="connsiteX7-159" fmla="*/ 8956493 w 8967629"/>
              <a:gd name="connsiteY7-160" fmla="*/ 771538 h 1985006"/>
              <a:gd name="connsiteX8-161" fmla="*/ 8308793 w 8967629"/>
              <a:gd name="connsiteY8-162" fmla="*/ 314338 h 1985006"/>
              <a:gd name="connsiteX9-163" fmla="*/ 5622743 w 8967629"/>
              <a:gd name="connsiteY9-164" fmla="*/ 200038 h 1985006"/>
              <a:gd name="connsiteX10-165" fmla="*/ 2879543 w 8967629"/>
              <a:gd name="connsiteY10-166" fmla="*/ 28588 h 1985006"/>
              <a:gd name="connsiteX11-167" fmla="*/ 650693 w 8967629"/>
              <a:gd name="connsiteY11-168" fmla="*/ 200038 h 1985006"/>
              <a:gd name="connsiteX0-169" fmla="*/ 650693 w 8967629"/>
              <a:gd name="connsiteY0-170" fmla="*/ 227800 h 2012768"/>
              <a:gd name="connsiteX1-171" fmla="*/ 79193 w 8967629"/>
              <a:gd name="connsiteY1-172" fmla="*/ 1046950 h 2012768"/>
              <a:gd name="connsiteX2-173" fmla="*/ 307793 w 8967629"/>
              <a:gd name="connsiteY2-174" fmla="*/ 1847050 h 2012768"/>
              <a:gd name="connsiteX3-175" fmla="*/ 2822393 w 8967629"/>
              <a:gd name="connsiteY3-176" fmla="*/ 1923250 h 2012768"/>
              <a:gd name="connsiteX4-177" fmla="*/ 3889193 w 8967629"/>
              <a:gd name="connsiteY4-178" fmla="*/ 1961350 h 2012768"/>
              <a:gd name="connsiteX5-179" fmla="*/ 6460943 w 8967629"/>
              <a:gd name="connsiteY5-180" fmla="*/ 1999450 h 2012768"/>
              <a:gd name="connsiteX6-181" fmla="*/ 8537393 w 8967629"/>
              <a:gd name="connsiteY6-182" fmla="*/ 1713700 h 2012768"/>
              <a:gd name="connsiteX7-183" fmla="*/ 8956493 w 8967629"/>
              <a:gd name="connsiteY7-184" fmla="*/ 799300 h 2012768"/>
              <a:gd name="connsiteX8-185" fmla="*/ 8308793 w 8967629"/>
              <a:gd name="connsiteY8-186" fmla="*/ 342100 h 2012768"/>
              <a:gd name="connsiteX9-187" fmla="*/ 5622743 w 8967629"/>
              <a:gd name="connsiteY9-188" fmla="*/ 227800 h 2012768"/>
              <a:gd name="connsiteX10-189" fmla="*/ 2879543 w 8967629"/>
              <a:gd name="connsiteY10-190" fmla="*/ 56350 h 2012768"/>
              <a:gd name="connsiteX11-191" fmla="*/ 650693 w 8967629"/>
              <a:gd name="connsiteY11-192" fmla="*/ 227800 h 2012768"/>
              <a:gd name="connsiteX0-193" fmla="*/ 650693 w 8967629"/>
              <a:gd name="connsiteY0-194" fmla="*/ 183438 h 1968406"/>
              <a:gd name="connsiteX1-195" fmla="*/ 79193 w 8967629"/>
              <a:gd name="connsiteY1-196" fmla="*/ 1002588 h 1968406"/>
              <a:gd name="connsiteX2-197" fmla="*/ 307793 w 8967629"/>
              <a:gd name="connsiteY2-198" fmla="*/ 1802688 h 1968406"/>
              <a:gd name="connsiteX3-199" fmla="*/ 2822393 w 8967629"/>
              <a:gd name="connsiteY3-200" fmla="*/ 1878888 h 1968406"/>
              <a:gd name="connsiteX4-201" fmla="*/ 3889193 w 8967629"/>
              <a:gd name="connsiteY4-202" fmla="*/ 1916988 h 1968406"/>
              <a:gd name="connsiteX5-203" fmla="*/ 6460943 w 8967629"/>
              <a:gd name="connsiteY5-204" fmla="*/ 1955088 h 1968406"/>
              <a:gd name="connsiteX6-205" fmla="*/ 8537393 w 8967629"/>
              <a:gd name="connsiteY6-206" fmla="*/ 1669338 h 1968406"/>
              <a:gd name="connsiteX7-207" fmla="*/ 8956493 w 8967629"/>
              <a:gd name="connsiteY7-208" fmla="*/ 754938 h 1968406"/>
              <a:gd name="connsiteX8-209" fmla="*/ 8308793 w 8967629"/>
              <a:gd name="connsiteY8-210" fmla="*/ 297738 h 1968406"/>
              <a:gd name="connsiteX9-211" fmla="*/ 5622743 w 8967629"/>
              <a:gd name="connsiteY9-212" fmla="*/ 183438 h 1968406"/>
              <a:gd name="connsiteX10-213" fmla="*/ 2879543 w 8967629"/>
              <a:gd name="connsiteY10-214" fmla="*/ 11988 h 1968406"/>
              <a:gd name="connsiteX11-215" fmla="*/ 650693 w 8967629"/>
              <a:gd name="connsiteY11-216" fmla="*/ 183438 h 1968406"/>
              <a:gd name="connsiteX0-217" fmla="*/ 650693 w 8967629"/>
              <a:gd name="connsiteY0-218" fmla="*/ 183438 h 1968406"/>
              <a:gd name="connsiteX1-219" fmla="*/ 79193 w 8967629"/>
              <a:gd name="connsiteY1-220" fmla="*/ 1002588 h 1968406"/>
              <a:gd name="connsiteX2-221" fmla="*/ 307793 w 8967629"/>
              <a:gd name="connsiteY2-222" fmla="*/ 1802688 h 1968406"/>
              <a:gd name="connsiteX3-223" fmla="*/ 2822393 w 8967629"/>
              <a:gd name="connsiteY3-224" fmla="*/ 1878888 h 1968406"/>
              <a:gd name="connsiteX4-225" fmla="*/ 3889193 w 8967629"/>
              <a:gd name="connsiteY4-226" fmla="*/ 1916988 h 1968406"/>
              <a:gd name="connsiteX5-227" fmla="*/ 6460943 w 8967629"/>
              <a:gd name="connsiteY5-228" fmla="*/ 1955088 h 1968406"/>
              <a:gd name="connsiteX6-229" fmla="*/ 8537393 w 8967629"/>
              <a:gd name="connsiteY6-230" fmla="*/ 1669338 h 1968406"/>
              <a:gd name="connsiteX7-231" fmla="*/ 8956493 w 8967629"/>
              <a:gd name="connsiteY7-232" fmla="*/ 754938 h 1968406"/>
              <a:gd name="connsiteX8-233" fmla="*/ 8308793 w 8967629"/>
              <a:gd name="connsiteY8-234" fmla="*/ 297738 h 1968406"/>
              <a:gd name="connsiteX9-235" fmla="*/ 5622743 w 8967629"/>
              <a:gd name="connsiteY9-236" fmla="*/ 183438 h 1968406"/>
              <a:gd name="connsiteX10-237" fmla="*/ 2879543 w 8967629"/>
              <a:gd name="connsiteY10-238" fmla="*/ 11988 h 1968406"/>
              <a:gd name="connsiteX11-239" fmla="*/ 650693 w 8967629"/>
              <a:gd name="connsiteY11-240" fmla="*/ 183438 h 1968406"/>
              <a:gd name="connsiteX0-241" fmla="*/ 650693 w 8967629"/>
              <a:gd name="connsiteY0-242" fmla="*/ 183438 h 1968406"/>
              <a:gd name="connsiteX1-243" fmla="*/ 79193 w 8967629"/>
              <a:gd name="connsiteY1-244" fmla="*/ 1002588 h 1968406"/>
              <a:gd name="connsiteX2-245" fmla="*/ 307793 w 8967629"/>
              <a:gd name="connsiteY2-246" fmla="*/ 1802688 h 1968406"/>
              <a:gd name="connsiteX3-247" fmla="*/ 2822393 w 8967629"/>
              <a:gd name="connsiteY3-248" fmla="*/ 1878888 h 1968406"/>
              <a:gd name="connsiteX4-249" fmla="*/ 3889193 w 8967629"/>
              <a:gd name="connsiteY4-250" fmla="*/ 1916988 h 1968406"/>
              <a:gd name="connsiteX5-251" fmla="*/ 6460943 w 8967629"/>
              <a:gd name="connsiteY5-252" fmla="*/ 1955088 h 1968406"/>
              <a:gd name="connsiteX6-253" fmla="*/ 8537393 w 8967629"/>
              <a:gd name="connsiteY6-254" fmla="*/ 1669338 h 1968406"/>
              <a:gd name="connsiteX7-255" fmla="*/ 8956493 w 8967629"/>
              <a:gd name="connsiteY7-256" fmla="*/ 754938 h 1968406"/>
              <a:gd name="connsiteX8-257" fmla="*/ 8308793 w 8967629"/>
              <a:gd name="connsiteY8-258" fmla="*/ 297738 h 1968406"/>
              <a:gd name="connsiteX9-259" fmla="*/ 5622743 w 8967629"/>
              <a:gd name="connsiteY9-260" fmla="*/ 183438 h 1968406"/>
              <a:gd name="connsiteX10-261" fmla="*/ 2879543 w 8967629"/>
              <a:gd name="connsiteY10-262" fmla="*/ 11988 h 1968406"/>
              <a:gd name="connsiteX11-263" fmla="*/ 650693 w 8967629"/>
              <a:gd name="connsiteY11-264" fmla="*/ 183438 h 1968406"/>
              <a:gd name="connsiteX0-265" fmla="*/ 650693 w 8967629"/>
              <a:gd name="connsiteY0-266" fmla="*/ 183438 h 1968406"/>
              <a:gd name="connsiteX1-267" fmla="*/ 79193 w 8967629"/>
              <a:gd name="connsiteY1-268" fmla="*/ 1059738 h 1968406"/>
              <a:gd name="connsiteX2-269" fmla="*/ 307793 w 8967629"/>
              <a:gd name="connsiteY2-270" fmla="*/ 1802688 h 1968406"/>
              <a:gd name="connsiteX3-271" fmla="*/ 2822393 w 8967629"/>
              <a:gd name="connsiteY3-272" fmla="*/ 1878888 h 1968406"/>
              <a:gd name="connsiteX4-273" fmla="*/ 3889193 w 8967629"/>
              <a:gd name="connsiteY4-274" fmla="*/ 1916988 h 1968406"/>
              <a:gd name="connsiteX5-275" fmla="*/ 6460943 w 8967629"/>
              <a:gd name="connsiteY5-276" fmla="*/ 1955088 h 1968406"/>
              <a:gd name="connsiteX6-277" fmla="*/ 8537393 w 8967629"/>
              <a:gd name="connsiteY6-278" fmla="*/ 1669338 h 1968406"/>
              <a:gd name="connsiteX7-279" fmla="*/ 8956493 w 8967629"/>
              <a:gd name="connsiteY7-280" fmla="*/ 754938 h 1968406"/>
              <a:gd name="connsiteX8-281" fmla="*/ 8308793 w 8967629"/>
              <a:gd name="connsiteY8-282" fmla="*/ 297738 h 1968406"/>
              <a:gd name="connsiteX9-283" fmla="*/ 5622743 w 8967629"/>
              <a:gd name="connsiteY9-284" fmla="*/ 183438 h 1968406"/>
              <a:gd name="connsiteX10-285" fmla="*/ 2879543 w 8967629"/>
              <a:gd name="connsiteY10-286" fmla="*/ 11988 h 1968406"/>
              <a:gd name="connsiteX11-287" fmla="*/ 650693 w 8967629"/>
              <a:gd name="connsiteY11-288" fmla="*/ 183438 h 1968406"/>
              <a:gd name="connsiteX0-289" fmla="*/ 650693 w 8967629"/>
              <a:gd name="connsiteY0-290" fmla="*/ 183438 h 1958881"/>
              <a:gd name="connsiteX1-291" fmla="*/ 79193 w 8967629"/>
              <a:gd name="connsiteY1-292" fmla="*/ 1059738 h 1958881"/>
              <a:gd name="connsiteX2-293" fmla="*/ 307793 w 8967629"/>
              <a:gd name="connsiteY2-294" fmla="*/ 1802688 h 1958881"/>
              <a:gd name="connsiteX3-295" fmla="*/ 2822393 w 8967629"/>
              <a:gd name="connsiteY3-296" fmla="*/ 1878888 h 1958881"/>
              <a:gd name="connsiteX4-297" fmla="*/ 3889193 w 8967629"/>
              <a:gd name="connsiteY4-298" fmla="*/ 1916988 h 1958881"/>
              <a:gd name="connsiteX5-299" fmla="*/ 6460943 w 8967629"/>
              <a:gd name="connsiteY5-300" fmla="*/ 1955088 h 1958881"/>
              <a:gd name="connsiteX6-301" fmla="*/ 8537393 w 8967629"/>
              <a:gd name="connsiteY6-302" fmla="*/ 1669338 h 1958881"/>
              <a:gd name="connsiteX7-303" fmla="*/ 8956493 w 8967629"/>
              <a:gd name="connsiteY7-304" fmla="*/ 754938 h 1958881"/>
              <a:gd name="connsiteX8-305" fmla="*/ 8308793 w 8967629"/>
              <a:gd name="connsiteY8-306" fmla="*/ 297738 h 1958881"/>
              <a:gd name="connsiteX9-307" fmla="*/ 5622743 w 8967629"/>
              <a:gd name="connsiteY9-308" fmla="*/ 183438 h 1958881"/>
              <a:gd name="connsiteX10-309" fmla="*/ 2879543 w 8967629"/>
              <a:gd name="connsiteY10-310" fmla="*/ 11988 h 1958881"/>
              <a:gd name="connsiteX11-311" fmla="*/ 650693 w 8967629"/>
              <a:gd name="connsiteY11-312" fmla="*/ 183438 h 1958881"/>
              <a:gd name="connsiteX0-313" fmla="*/ 650693 w 8967629"/>
              <a:gd name="connsiteY0-314" fmla="*/ 183438 h 1974386"/>
              <a:gd name="connsiteX1-315" fmla="*/ 79193 w 8967629"/>
              <a:gd name="connsiteY1-316" fmla="*/ 1059738 h 1974386"/>
              <a:gd name="connsiteX2-317" fmla="*/ 307793 w 8967629"/>
              <a:gd name="connsiteY2-318" fmla="*/ 1802688 h 1974386"/>
              <a:gd name="connsiteX3-319" fmla="*/ 2822393 w 8967629"/>
              <a:gd name="connsiteY3-320" fmla="*/ 1878888 h 1974386"/>
              <a:gd name="connsiteX4-321" fmla="*/ 3889193 w 8967629"/>
              <a:gd name="connsiteY4-322" fmla="*/ 1916988 h 1974386"/>
              <a:gd name="connsiteX5-323" fmla="*/ 6460943 w 8967629"/>
              <a:gd name="connsiteY5-324" fmla="*/ 1955088 h 1974386"/>
              <a:gd name="connsiteX6-325" fmla="*/ 8537393 w 8967629"/>
              <a:gd name="connsiteY6-326" fmla="*/ 1669338 h 1974386"/>
              <a:gd name="connsiteX7-327" fmla="*/ 8956493 w 8967629"/>
              <a:gd name="connsiteY7-328" fmla="*/ 754938 h 1974386"/>
              <a:gd name="connsiteX8-329" fmla="*/ 8308793 w 8967629"/>
              <a:gd name="connsiteY8-330" fmla="*/ 297738 h 1974386"/>
              <a:gd name="connsiteX9-331" fmla="*/ 5622743 w 8967629"/>
              <a:gd name="connsiteY9-332" fmla="*/ 183438 h 1974386"/>
              <a:gd name="connsiteX10-333" fmla="*/ 2879543 w 8967629"/>
              <a:gd name="connsiteY10-334" fmla="*/ 11988 h 1974386"/>
              <a:gd name="connsiteX11-335" fmla="*/ 650693 w 8967629"/>
              <a:gd name="connsiteY11-336" fmla="*/ 183438 h 1974386"/>
              <a:gd name="connsiteX0-337" fmla="*/ 718633 w 9035569"/>
              <a:gd name="connsiteY0-338" fmla="*/ 183438 h 1970142"/>
              <a:gd name="connsiteX1-339" fmla="*/ 147133 w 9035569"/>
              <a:gd name="connsiteY1-340" fmla="*/ 1059738 h 1970142"/>
              <a:gd name="connsiteX2-341" fmla="*/ 375733 w 9035569"/>
              <a:gd name="connsiteY2-342" fmla="*/ 1802688 h 1970142"/>
              <a:gd name="connsiteX3-343" fmla="*/ 3957133 w 9035569"/>
              <a:gd name="connsiteY3-344" fmla="*/ 1916988 h 1970142"/>
              <a:gd name="connsiteX4-345" fmla="*/ 6528883 w 9035569"/>
              <a:gd name="connsiteY4-346" fmla="*/ 1955088 h 1970142"/>
              <a:gd name="connsiteX5-347" fmla="*/ 8605333 w 9035569"/>
              <a:gd name="connsiteY5-348" fmla="*/ 1669338 h 1970142"/>
              <a:gd name="connsiteX6-349" fmla="*/ 9024433 w 9035569"/>
              <a:gd name="connsiteY6-350" fmla="*/ 754938 h 1970142"/>
              <a:gd name="connsiteX7-351" fmla="*/ 8376733 w 9035569"/>
              <a:gd name="connsiteY7-352" fmla="*/ 297738 h 1970142"/>
              <a:gd name="connsiteX8-353" fmla="*/ 5690683 w 9035569"/>
              <a:gd name="connsiteY8-354" fmla="*/ 183438 h 1970142"/>
              <a:gd name="connsiteX9-355" fmla="*/ 2947483 w 9035569"/>
              <a:gd name="connsiteY9-356" fmla="*/ 11988 h 1970142"/>
              <a:gd name="connsiteX10-357" fmla="*/ 718633 w 9035569"/>
              <a:gd name="connsiteY10-358" fmla="*/ 183438 h 1970142"/>
              <a:gd name="connsiteX0-359" fmla="*/ 718633 w 9035569"/>
              <a:gd name="connsiteY0-360" fmla="*/ 183438 h 1962283"/>
              <a:gd name="connsiteX1-361" fmla="*/ 147133 w 9035569"/>
              <a:gd name="connsiteY1-362" fmla="*/ 1059738 h 1962283"/>
              <a:gd name="connsiteX2-363" fmla="*/ 375733 w 9035569"/>
              <a:gd name="connsiteY2-364" fmla="*/ 1802688 h 1962283"/>
              <a:gd name="connsiteX3-365" fmla="*/ 3957133 w 9035569"/>
              <a:gd name="connsiteY3-366" fmla="*/ 1916988 h 1962283"/>
              <a:gd name="connsiteX4-367" fmla="*/ 6528883 w 9035569"/>
              <a:gd name="connsiteY4-368" fmla="*/ 1955088 h 1962283"/>
              <a:gd name="connsiteX5-369" fmla="*/ 8605333 w 9035569"/>
              <a:gd name="connsiteY5-370" fmla="*/ 1669338 h 1962283"/>
              <a:gd name="connsiteX6-371" fmla="*/ 9024433 w 9035569"/>
              <a:gd name="connsiteY6-372" fmla="*/ 754938 h 1962283"/>
              <a:gd name="connsiteX7-373" fmla="*/ 8376733 w 9035569"/>
              <a:gd name="connsiteY7-374" fmla="*/ 297738 h 1962283"/>
              <a:gd name="connsiteX8-375" fmla="*/ 5690683 w 9035569"/>
              <a:gd name="connsiteY8-376" fmla="*/ 183438 h 1962283"/>
              <a:gd name="connsiteX9-377" fmla="*/ 2947483 w 9035569"/>
              <a:gd name="connsiteY9-378" fmla="*/ 11988 h 1962283"/>
              <a:gd name="connsiteX10-379" fmla="*/ 718633 w 9035569"/>
              <a:gd name="connsiteY10-380" fmla="*/ 183438 h 1962283"/>
              <a:gd name="connsiteX0-381" fmla="*/ 718633 w 9035569"/>
              <a:gd name="connsiteY0-382" fmla="*/ 72229 h 1851074"/>
              <a:gd name="connsiteX1-383" fmla="*/ 147133 w 9035569"/>
              <a:gd name="connsiteY1-384" fmla="*/ 948529 h 1851074"/>
              <a:gd name="connsiteX2-385" fmla="*/ 375733 w 9035569"/>
              <a:gd name="connsiteY2-386" fmla="*/ 1691479 h 1851074"/>
              <a:gd name="connsiteX3-387" fmla="*/ 3957133 w 9035569"/>
              <a:gd name="connsiteY3-388" fmla="*/ 1805779 h 1851074"/>
              <a:gd name="connsiteX4-389" fmla="*/ 6528883 w 9035569"/>
              <a:gd name="connsiteY4-390" fmla="*/ 1843879 h 1851074"/>
              <a:gd name="connsiteX5-391" fmla="*/ 8605333 w 9035569"/>
              <a:gd name="connsiteY5-392" fmla="*/ 1558129 h 1851074"/>
              <a:gd name="connsiteX6-393" fmla="*/ 9024433 w 9035569"/>
              <a:gd name="connsiteY6-394" fmla="*/ 643729 h 1851074"/>
              <a:gd name="connsiteX7-395" fmla="*/ 8376733 w 9035569"/>
              <a:gd name="connsiteY7-396" fmla="*/ 186529 h 1851074"/>
              <a:gd name="connsiteX8-397" fmla="*/ 5690683 w 9035569"/>
              <a:gd name="connsiteY8-398" fmla="*/ 72229 h 1851074"/>
              <a:gd name="connsiteX9-399" fmla="*/ 2852233 w 9035569"/>
              <a:gd name="connsiteY9-400" fmla="*/ 15079 h 1851074"/>
              <a:gd name="connsiteX10-401" fmla="*/ 718633 w 9035569"/>
              <a:gd name="connsiteY10-402" fmla="*/ 72229 h 185107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9035569" h="1851074">
                <a:moveTo>
                  <a:pt x="718633" y="72229"/>
                </a:moveTo>
                <a:cubicBezTo>
                  <a:pt x="267783" y="227804"/>
                  <a:pt x="204283" y="678654"/>
                  <a:pt x="147133" y="948529"/>
                </a:cubicBezTo>
                <a:cubicBezTo>
                  <a:pt x="89983" y="1218404"/>
                  <a:pt x="-259267" y="1548604"/>
                  <a:pt x="375733" y="1691479"/>
                </a:cubicBezTo>
                <a:cubicBezTo>
                  <a:pt x="1010733" y="1834354"/>
                  <a:pt x="2722058" y="1894679"/>
                  <a:pt x="3957133" y="1805779"/>
                </a:cubicBezTo>
                <a:cubicBezTo>
                  <a:pt x="4980325" y="1732130"/>
                  <a:pt x="5754183" y="1885154"/>
                  <a:pt x="6528883" y="1843879"/>
                </a:cubicBezTo>
                <a:cubicBezTo>
                  <a:pt x="7303583" y="1802604"/>
                  <a:pt x="8189408" y="1758154"/>
                  <a:pt x="8605333" y="1558129"/>
                </a:cubicBezTo>
                <a:cubicBezTo>
                  <a:pt x="9021258" y="1358104"/>
                  <a:pt x="9062533" y="872329"/>
                  <a:pt x="9024433" y="643729"/>
                </a:cubicBezTo>
                <a:cubicBezTo>
                  <a:pt x="8986333" y="415129"/>
                  <a:pt x="8932358" y="281779"/>
                  <a:pt x="8376733" y="186529"/>
                </a:cubicBezTo>
                <a:cubicBezTo>
                  <a:pt x="7821108" y="91279"/>
                  <a:pt x="6954333" y="-76996"/>
                  <a:pt x="5690683" y="72229"/>
                </a:cubicBezTo>
                <a:cubicBezTo>
                  <a:pt x="4655633" y="316704"/>
                  <a:pt x="4119058" y="-80171"/>
                  <a:pt x="2852233" y="15079"/>
                </a:cubicBezTo>
                <a:cubicBezTo>
                  <a:pt x="2109283" y="72229"/>
                  <a:pt x="1169483" y="-83346"/>
                  <a:pt x="718633" y="72229"/>
                </a:cubicBezTo>
                <a:close/>
              </a:path>
            </a:pathLst>
          </a:custGeom>
          <a:noFill/>
          <a:ln w="28575">
            <a:solidFill>
              <a:srgbClr val="3F64C8"/>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cs typeface="+mn-ea"/>
              <a:sym typeface="+mn-lt"/>
            </a:endParaRPr>
          </a:p>
        </p:txBody>
      </p:sp>
      <p:pic>
        <p:nvPicPr>
          <p:cNvPr id="11"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rot="551809">
            <a:off x="1411288" y="1855788"/>
            <a:ext cx="1471612" cy="147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2"/>
          <p:cNvSpPr/>
          <p:nvPr/>
        </p:nvSpPr>
        <p:spPr>
          <a:xfrm>
            <a:off x="2566988" y="2662238"/>
            <a:ext cx="7440612" cy="1569660"/>
          </a:xfrm>
          <a:prstGeom prst="rect">
            <a:avLst/>
          </a:prstGeom>
        </p:spPr>
        <p:txBody>
          <a:bodyPr>
            <a:spAutoFit/>
          </a:bodyPr>
          <a:lstStyle/>
          <a:p>
            <a:pPr>
              <a:lnSpc>
                <a:spcPct val="150000"/>
              </a:lnSpc>
              <a:defRPr/>
            </a:pPr>
            <a:r>
              <a:rPr lang="zh-CN" altLang="en-US" sz="1600" dirty="0">
                <a:solidFill>
                  <a:schemeClr val="tx1">
                    <a:lumMod val="65000"/>
                    <a:lumOff val="35000"/>
                  </a:schemeClr>
                </a:solidFill>
                <a:latin typeface="+mn-lt"/>
                <a:cs typeface="+mn-ea"/>
                <a:sym typeface="+mn-lt"/>
              </a:rPr>
              <a:t>由于校园暴力事件的随机性，许多同学对其产生了恐惧和焦虑。一些同学不敢把事情告诉家长和老师，更不敢报警，甚至警方破案后也不敢出面作证，成为“沉默的羔羊”。忍气吞声往往会导致新的暴力事件的发生。自己或发现他人遭遇紧急情况时，一定要在第一时间向家长、老师或警察求助，采取最有效的救助措施。</a:t>
            </a:r>
          </a:p>
        </p:txBody>
      </p:sp>
    </p:spTree>
  </p:cSld>
  <p:clrMapOvr>
    <a:masterClrMapping/>
  </p:clrMapOvr>
  <p:transition spd="slow" advTm="8000">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1" presetClass="entr" presetSubtype="1"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heel(1)">
                                      <p:cBhvr>
                                        <p:cTn id="15" dur="2000"/>
                                        <p:tgtEl>
                                          <p:spTgt spid="10"/>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a:spLocks noChangeArrowheads="1"/>
          </p:cNvSpPr>
          <p:nvPr/>
        </p:nvSpPr>
        <p:spPr bwMode="auto">
          <a:xfrm>
            <a:off x="1919536" y="800722"/>
            <a:ext cx="5112568" cy="523220"/>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defRPr/>
            </a:pPr>
            <a:r>
              <a:rPr lang="zh-CN" altLang="en-US" b="1" dirty="0">
                <a:gradFill>
                  <a:gsLst>
                    <a:gs pos="0">
                      <a:srgbClr val="E123A6"/>
                    </a:gs>
                    <a:gs pos="100000">
                      <a:srgbClr val="4111C0"/>
                    </a:gs>
                    <a:gs pos="32000">
                      <a:srgbClr val="15BBF6"/>
                    </a:gs>
                    <a:gs pos="60000">
                      <a:srgbClr val="3F64C8"/>
                    </a:gs>
                  </a:gsLst>
                  <a:path path="circle">
                    <a:fillToRect l="100000" t="100000"/>
                  </a:path>
                </a:gradFill>
                <a:latin typeface="+mn-lt"/>
                <a:cs typeface="+mn-ea"/>
                <a:sym typeface="+mn-lt"/>
              </a:rPr>
              <a:t>六、如何正确应对校园欺凌</a:t>
            </a:r>
          </a:p>
        </p:txBody>
      </p:sp>
      <p:pic>
        <p:nvPicPr>
          <p:cNvPr id="6" name="图片 5"/>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23888" y="479425"/>
            <a:ext cx="1412875"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4"/>
          <p:cNvSpPr>
            <a:spLocks noChangeArrowheads="1"/>
          </p:cNvSpPr>
          <p:nvPr/>
        </p:nvSpPr>
        <p:spPr bwMode="auto">
          <a:xfrm>
            <a:off x="2171700" y="2071947"/>
            <a:ext cx="5040313" cy="504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58700" anchor="ctr">
            <a:spAutoFit/>
          </a:bodyPr>
          <a:lstStyle>
            <a:lvl1pPr>
              <a:lnSpc>
                <a:spcPct val="90000"/>
              </a:lnSpc>
              <a:spcBef>
                <a:spcPts val="1000"/>
              </a:spcBef>
              <a:buFont typeface="Arial" pitchFamily="34" charset="0"/>
              <a:buChar char="•"/>
              <a:defRPr sz="2800">
                <a:solidFill>
                  <a:schemeClr val="tx1"/>
                </a:solidFill>
                <a:latin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defRPr>
            </a:lvl5pPr>
            <a:lvl6pPr marL="25146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6pPr>
            <a:lvl7pPr marL="29718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7pPr>
            <a:lvl8pPr marL="34290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8pPr>
            <a:lvl9pPr marL="38862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9pPr>
          </a:lstStyle>
          <a:p>
            <a:pPr>
              <a:lnSpc>
                <a:spcPct val="150000"/>
              </a:lnSpc>
              <a:buFont typeface="Arial" pitchFamily="34" charset="0"/>
              <a:buNone/>
            </a:pPr>
            <a:r>
              <a:rPr lang="zh-CN" altLang="en-US" sz="2000" b="1">
                <a:solidFill>
                  <a:srgbClr val="3F64C8"/>
                </a:solidFill>
                <a:latin typeface="+mn-lt"/>
                <a:cs typeface="+mn-ea"/>
                <a:sym typeface="+mn-lt"/>
              </a:rPr>
              <a:t>（</a:t>
            </a:r>
            <a:r>
              <a:rPr lang="en-US" altLang="zh-CN" sz="2000" b="1">
                <a:solidFill>
                  <a:srgbClr val="3F64C8"/>
                </a:solidFill>
                <a:latin typeface="+mn-lt"/>
                <a:cs typeface="+mn-ea"/>
                <a:sym typeface="+mn-lt"/>
              </a:rPr>
              <a:t>4</a:t>
            </a:r>
            <a:r>
              <a:rPr lang="zh-CN" altLang="en-US" sz="2000" b="1">
                <a:solidFill>
                  <a:srgbClr val="3F64C8"/>
                </a:solidFill>
                <a:latin typeface="+mn-lt"/>
                <a:cs typeface="+mn-ea"/>
                <a:sym typeface="+mn-lt"/>
              </a:rPr>
              <a:t>）应对暴力，我们必须增强五个意识：</a:t>
            </a:r>
          </a:p>
        </p:txBody>
      </p:sp>
      <p:sp>
        <p:nvSpPr>
          <p:cNvPr id="10" name="任意多边形: 形状 9"/>
          <p:cNvSpPr/>
          <p:nvPr/>
        </p:nvSpPr>
        <p:spPr>
          <a:xfrm>
            <a:off x="1558925" y="1644650"/>
            <a:ext cx="9145588" cy="3368675"/>
          </a:xfrm>
          <a:custGeom>
            <a:avLst/>
            <a:gdLst>
              <a:gd name="connsiteX0" fmla="*/ 326239 w 8947975"/>
              <a:gd name="connsiteY0" fmla="*/ 89164 h 1988432"/>
              <a:gd name="connsiteX1" fmla="*/ 59539 w 8947975"/>
              <a:gd name="connsiteY1" fmla="*/ 1022614 h 1988432"/>
              <a:gd name="connsiteX2" fmla="*/ 288139 w 8947975"/>
              <a:gd name="connsiteY2" fmla="*/ 1822714 h 1988432"/>
              <a:gd name="connsiteX3" fmla="*/ 2802739 w 8947975"/>
              <a:gd name="connsiteY3" fmla="*/ 1898914 h 1988432"/>
              <a:gd name="connsiteX4" fmla="*/ 3869539 w 8947975"/>
              <a:gd name="connsiteY4" fmla="*/ 1937014 h 1988432"/>
              <a:gd name="connsiteX5" fmla="*/ 6441289 w 8947975"/>
              <a:gd name="connsiteY5" fmla="*/ 1975114 h 1988432"/>
              <a:gd name="connsiteX6" fmla="*/ 8517739 w 8947975"/>
              <a:gd name="connsiteY6" fmla="*/ 1689364 h 1988432"/>
              <a:gd name="connsiteX7" fmla="*/ 8936839 w 8947975"/>
              <a:gd name="connsiteY7" fmla="*/ 774964 h 1988432"/>
              <a:gd name="connsiteX8" fmla="*/ 8289139 w 8947975"/>
              <a:gd name="connsiteY8" fmla="*/ 317764 h 1988432"/>
              <a:gd name="connsiteX9" fmla="*/ 5279239 w 8947975"/>
              <a:gd name="connsiteY9" fmla="*/ 355864 h 1988432"/>
              <a:gd name="connsiteX10" fmla="*/ 2878939 w 8947975"/>
              <a:gd name="connsiteY10" fmla="*/ 70114 h 1988432"/>
              <a:gd name="connsiteX11" fmla="*/ 326239 w 8947975"/>
              <a:gd name="connsiteY11" fmla="*/ 89164 h 1988432"/>
              <a:gd name="connsiteX0-1" fmla="*/ 650693 w 8967629"/>
              <a:gd name="connsiteY0-2" fmla="*/ 145791 h 1930759"/>
              <a:gd name="connsiteX1-3" fmla="*/ 79193 w 8967629"/>
              <a:gd name="connsiteY1-4" fmla="*/ 964941 h 1930759"/>
              <a:gd name="connsiteX2-5" fmla="*/ 307793 w 8967629"/>
              <a:gd name="connsiteY2-6" fmla="*/ 1765041 h 1930759"/>
              <a:gd name="connsiteX3-7" fmla="*/ 2822393 w 8967629"/>
              <a:gd name="connsiteY3-8" fmla="*/ 1841241 h 1930759"/>
              <a:gd name="connsiteX4-9" fmla="*/ 3889193 w 8967629"/>
              <a:gd name="connsiteY4-10" fmla="*/ 1879341 h 1930759"/>
              <a:gd name="connsiteX5-11" fmla="*/ 6460943 w 8967629"/>
              <a:gd name="connsiteY5-12" fmla="*/ 1917441 h 1930759"/>
              <a:gd name="connsiteX6-13" fmla="*/ 8537393 w 8967629"/>
              <a:gd name="connsiteY6-14" fmla="*/ 1631691 h 1930759"/>
              <a:gd name="connsiteX7-15" fmla="*/ 8956493 w 8967629"/>
              <a:gd name="connsiteY7-16" fmla="*/ 717291 h 1930759"/>
              <a:gd name="connsiteX8-17" fmla="*/ 8308793 w 8967629"/>
              <a:gd name="connsiteY8-18" fmla="*/ 260091 h 1930759"/>
              <a:gd name="connsiteX9-19" fmla="*/ 5298893 w 8967629"/>
              <a:gd name="connsiteY9-20" fmla="*/ 298191 h 1930759"/>
              <a:gd name="connsiteX10-21" fmla="*/ 2898593 w 8967629"/>
              <a:gd name="connsiteY10-22" fmla="*/ 12441 h 1930759"/>
              <a:gd name="connsiteX11-23" fmla="*/ 650693 w 8967629"/>
              <a:gd name="connsiteY11-24" fmla="*/ 145791 h 1930759"/>
              <a:gd name="connsiteX0-25" fmla="*/ 650693 w 8967629"/>
              <a:gd name="connsiteY0-26" fmla="*/ 134843 h 1919811"/>
              <a:gd name="connsiteX1-27" fmla="*/ 79193 w 8967629"/>
              <a:gd name="connsiteY1-28" fmla="*/ 953993 h 1919811"/>
              <a:gd name="connsiteX2-29" fmla="*/ 307793 w 8967629"/>
              <a:gd name="connsiteY2-30" fmla="*/ 1754093 h 1919811"/>
              <a:gd name="connsiteX3-31" fmla="*/ 2822393 w 8967629"/>
              <a:gd name="connsiteY3-32" fmla="*/ 1830293 h 1919811"/>
              <a:gd name="connsiteX4-33" fmla="*/ 3889193 w 8967629"/>
              <a:gd name="connsiteY4-34" fmla="*/ 1868393 h 1919811"/>
              <a:gd name="connsiteX5-35" fmla="*/ 6460943 w 8967629"/>
              <a:gd name="connsiteY5-36" fmla="*/ 1906493 h 1919811"/>
              <a:gd name="connsiteX6-37" fmla="*/ 8537393 w 8967629"/>
              <a:gd name="connsiteY6-38" fmla="*/ 1620743 h 1919811"/>
              <a:gd name="connsiteX7-39" fmla="*/ 8956493 w 8967629"/>
              <a:gd name="connsiteY7-40" fmla="*/ 706343 h 1919811"/>
              <a:gd name="connsiteX8-41" fmla="*/ 8308793 w 8967629"/>
              <a:gd name="connsiteY8-42" fmla="*/ 249143 h 1919811"/>
              <a:gd name="connsiteX9-43" fmla="*/ 5622743 w 8967629"/>
              <a:gd name="connsiteY9-44" fmla="*/ 134843 h 1919811"/>
              <a:gd name="connsiteX10-45" fmla="*/ 2898593 w 8967629"/>
              <a:gd name="connsiteY10-46" fmla="*/ 1493 h 1919811"/>
              <a:gd name="connsiteX11-47" fmla="*/ 650693 w 8967629"/>
              <a:gd name="connsiteY11-48" fmla="*/ 134843 h 1919811"/>
              <a:gd name="connsiteX0-49" fmla="*/ 650693 w 8967629"/>
              <a:gd name="connsiteY0-50" fmla="*/ 134843 h 1919811"/>
              <a:gd name="connsiteX1-51" fmla="*/ 79193 w 8967629"/>
              <a:gd name="connsiteY1-52" fmla="*/ 953993 h 1919811"/>
              <a:gd name="connsiteX2-53" fmla="*/ 307793 w 8967629"/>
              <a:gd name="connsiteY2-54" fmla="*/ 1754093 h 1919811"/>
              <a:gd name="connsiteX3-55" fmla="*/ 2822393 w 8967629"/>
              <a:gd name="connsiteY3-56" fmla="*/ 1830293 h 1919811"/>
              <a:gd name="connsiteX4-57" fmla="*/ 3889193 w 8967629"/>
              <a:gd name="connsiteY4-58" fmla="*/ 1868393 h 1919811"/>
              <a:gd name="connsiteX5-59" fmla="*/ 6460943 w 8967629"/>
              <a:gd name="connsiteY5-60" fmla="*/ 1906493 h 1919811"/>
              <a:gd name="connsiteX6-61" fmla="*/ 8537393 w 8967629"/>
              <a:gd name="connsiteY6-62" fmla="*/ 1620743 h 1919811"/>
              <a:gd name="connsiteX7-63" fmla="*/ 8956493 w 8967629"/>
              <a:gd name="connsiteY7-64" fmla="*/ 706343 h 1919811"/>
              <a:gd name="connsiteX8-65" fmla="*/ 8308793 w 8967629"/>
              <a:gd name="connsiteY8-66" fmla="*/ 249143 h 1919811"/>
              <a:gd name="connsiteX9-67" fmla="*/ 5622743 w 8967629"/>
              <a:gd name="connsiteY9-68" fmla="*/ 134843 h 1919811"/>
              <a:gd name="connsiteX10-69" fmla="*/ 2898593 w 8967629"/>
              <a:gd name="connsiteY10-70" fmla="*/ 1493 h 1919811"/>
              <a:gd name="connsiteX11-71" fmla="*/ 650693 w 8967629"/>
              <a:gd name="connsiteY11-72" fmla="*/ 134843 h 1919811"/>
              <a:gd name="connsiteX0-73" fmla="*/ 650693 w 8967629"/>
              <a:gd name="connsiteY0-74" fmla="*/ 134843 h 1919811"/>
              <a:gd name="connsiteX1-75" fmla="*/ 79193 w 8967629"/>
              <a:gd name="connsiteY1-76" fmla="*/ 953993 h 1919811"/>
              <a:gd name="connsiteX2-77" fmla="*/ 307793 w 8967629"/>
              <a:gd name="connsiteY2-78" fmla="*/ 1754093 h 1919811"/>
              <a:gd name="connsiteX3-79" fmla="*/ 2822393 w 8967629"/>
              <a:gd name="connsiteY3-80" fmla="*/ 1830293 h 1919811"/>
              <a:gd name="connsiteX4-81" fmla="*/ 3889193 w 8967629"/>
              <a:gd name="connsiteY4-82" fmla="*/ 1868393 h 1919811"/>
              <a:gd name="connsiteX5-83" fmla="*/ 6460943 w 8967629"/>
              <a:gd name="connsiteY5-84" fmla="*/ 1906493 h 1919811"/>
              <a:gd name="connsiteX6-85" fmla="*/ 8537393 w 8967629"/>
              <a:gd name="connsiteY6-86" fmla="*/ 1620743 h 1919811"/>
              <a:gd name="connsiteX7-87" fmla="*/ 8956493 w 8967629"/>
              <a:gd name="connsiteY7-88" fmla="*/ 706343 h 1919811"/>
              <a:gd name="connsiteX8-89" fmla="*/ 8308793 w 8967629"/>
              <a:gd name="connsiteY8-90" fmla="*/ 249143 h 1919811"/>
              <a:gd name="connsiteX9-91" fmla="*/ 5622743 w 8967629"/>
              <a:gd name="connsiteY9-92" fmla="*/ 134843 h 1919811"/>
              <a:gd name="connsiteX10-93" fmla="*/ 2898593 w 8967629"/>
              <a:gd name="connsiteY10-94" fmla="*/ 1493 h 1919811"/>
              <a:gd name="connsiteX11-95" fmla="*/ 650693 w 8967629"/>
              <a:gd name="connsiteY11-96" fmla="*/ 134843 h 1919811"/>
              <a:gd name="connsiteX0-97" fmla="*/ 650693 w 8967629"/>
              <a:gd name="connsiteY0-98" fmla="*/ 168172 h 1953140"/>
              <a:gd name="connsiteX1-99" fmla="*/ 79193 w 8967629"/>
              <a:gd name="connsiteY1-100" fmla="*/ 987322 h 1953140"/>
              <a:gd name="connsiteX2-101" fmla="*/ 307793 w 8967629"/>
              <a:gd name="connsiteY2-102" fmla="*/ 1787422 h 1953140"/>
              <a:gd name="connsiteX3-103" fmla="*/ 2822393 w 8967629"/>
              <a:gd name="connsiteY3-104" fmla="*/ 1863622 h 1953140"/>
              <a:gd name="connsiteX4-105" fmla="*/ 3889193 w 8967629"/>
              <a:gd name="connsiteY4-106" fmla="*/ 1901722 h 1953140"/>
              <a:gd name="connsiteX5-107" fmla="*/ 6460943 w 8967629"/>
              <a:gd name="connsiteY5-108" fmla="*/ 1939822 h 1953140"/>
              <a:gd name="connsiteX6-109" fmla="*/ 8537393 w 8967629"/>
              <a:gd name="connsiteY6-110" fmla="*/ 1654072 h 1953140"/>
              <a:gd name="connsiteX7-111" fmla="*/ 8956493 w 8967629"/>
              <a:gd name="connsiteY7-112" fmla="*/ 739672 h 1953140"/>
              <a:gd name="connsiteX8-113" fmla="*/ 8308793 w 8967629"/>
              <a:gd name="connsiteY8-114" fmla="*/ 282472 h 1953140"/>
              <a:gd name="connsiteX9-115" fmla="*/ 5622743 w 8967629"/>
              <a:gd name="connsiteY9-116" fmla="*/ 168172 h 1953140"/>
              <a:gd name="connsiteX10-117" fmla="*/ 2898593 w 8967629"/>
              <a:gd name="connsiteY10-118" fmla="*/ 34822 h 1953140"/>
              <a:gd name="connsiteX11-119" fmla="*/ 650693 w 8967629"/>
              <a:gd name="connsiteY11-120" fmla="*/ 168172 h 1953140"/>
              <a:gd name="connsiteX0-121" fmla="*/ 650693 w 8967629"/>
              <a:gd name="connsiteY0-122" fmla="*/ 101243 h 1886211"/>
              <a:gd name="connsiteX1-123" fmla="*/ 79193 w 8967629"/>
              <a:gd name="connsiteY1-124" fmla="*/ 920393 h 1886211"/>
              <a:gd name="connsiteX2-125" fmla="*/ 307793 w 8967629"/>
              <a:gd name="connsiteY2-126" fmla="*/ 1720493 h 1886211"/>
              <a:gd name="connsiteX3-127" fmla="*/ 2822393 w 8967629"/>
              <a:gd name="connsiteY3-128" fmla="*/ 1796693 h 1886211"/>
              <a:gd name="connsiteX4-129" fmla="*/ 3889193 w 8967629"/>
              <a:gd name="connsiteY4-130" fmla="*/ 1834793 h 1886211"/>
              <a:gd name="connsiteX5-131" fmla="*/ 6460943 w 8967629"/>
              <a:gd name="connsiteY5-132" fmla="*/ 1872893 h 1886211"/>
              <a:gd name="connsiteX6-133" fmla="*/ 8537393 w 8967629"/>
              <a:gd name="connsiteY6-134" fmla="*/ 1587143 h 1886211"/>
              <a:gd name="connsiteX7-135" fmla="*/ 8956493 w 8967629"/>
              <a:gd name="connsiteY7-136" fmla="*/ 672743 h 1886211"/>
              <a:gd name="connsiteX8-137" fmla="*/ 8308793 w 8967629"/>
              <a:gd name="connsiteY8-138" fmla="*/ 215543 h 1886211"/>
              <a:gd name="connsiteX9-139" fmla="*/ 5622743 w 8967629"/>
              <a:gd name="connsiteY9-140" fmla="*/ 101243 h 1886211"/>
              <a:gd name="connsiteX10-141" fmla="*/ 2860493 w 8967629"/>
              <a:gd name="connsiteY10-142" fmla="*/ 63143 h 1886211"/>
              <a:gd name="connsiteX11-143" fmla="*/ 650693 w 8967629"/>
              <a:gd name="connsiteY11-144" fmla="*/ 101243 h 1886211"/>
              <a:gd name="connsiteX0-145" fmla="*/ 650693 w 8967629"/>
              <a:gd name="connsiteY0-146" fmla="*/ 200038 h 1985006"/>
              <a:gd name="connsiteX1-147" fmla="*/ 79193 w 8967629"/>
              <a:gd name="connsiteY1-148" fmla="*/ 1019188 h 1985006"/>
              <a:gd name="connsiteX2-149" fmla="*/ 307793 w 8967629"/>
              <a:gd name="connsiteY2-150" fmla="*/ 1819288 h 1985006"/>
              <a:gd name="connsiteX3-151" fmla="*/ 2822393 w 8967629"/>
              <a:gd name="connsiteY3-152" fmla="*/ 1895488 h 1985006"/>
              <a:gd name="connsiteX4-153" fmla="*/ 3889193 w 8967629"/>
              <a:gd name="connsiteY4-154" fmla="*/ 1933588 h 1985006"/>
              <a:gd name="connsiteX5-155" fmla="*/ 6460943 w 8967629"/>
              <a:gd name="connsiteY5-156" fmla="*/ 1971688 h 1985006"/>
              <a:gd name="connsiteX6-157" fmla="*/ 8537393 w 8967629"/>
              <a:gd name="connsiteY6-158" fmla="*/ 1685938 h 1985006"/>
              <a:gd name="connsiteX7-159" fmla="*/ 8956493 w 8967629"/>
              <a:gd name="connsiteY7-160" fmla="*/ 771538 h 1985006"/>
              <a:gd name="connsiteX8-161" fmla="*/ 8308793 w 8967629"/>
              <a:gd name="connsiteY8-162" fmla="*/ 314338 h 1985006"/>
              <a:gd name="connsiteX9-163" fmla="*/ 5622743 w 8967629"/>
              <a:gd name="connsiteY9-164" fmla="*/ 200038 h 1985006"/>
              <a:gd name="connsiteX10-165" fmla="*/ 2879543 w 8967629"/>
              <a:gd name="connsiteY10-166" fmla="*/ 28588 h 1985006"/>
              <a:gd name="connsiteX11-167" fmla="*/ 650693 w 8967629"/>
              <a:gd name="connsiteY11-168" fmla="*/ 200038 h 1985006"/>
              <a:gd name="connsiteX0-169" fmla="*/ 650693 w 8967629"/>
              <a:gd name="connsiteY0-170" fmla="*/ 227800 h 2012768"/>
              <a:gd name="connsiteX1-171" fmla="*/ 79193 w 8967629"/>
              <a:gd name="connsiteY1-172" fmla="*/ 1046950 h 2012768"/>
              <a:gd name="connsiteX2-173" fmla="*/ 307793 w 8967629"/>
              <a:gd name="connsiteY2-174" fmla="*/ 1847050 h 2012768"/>
              <a:gd name="connsiteX3-175" fmla="*/ 2822393 w 8967629"/>
              <a:gd name="connsiteY3-176" fmla="*/ 1923250 h 2012768"/>
              <a:gd name="connsiteX4-177" fmla="*/ 3889193 w 8967629"/>
              <a:gd name="connsiteY4-178" fmla="*/ 1961350 h 2012768"/>
              <a:gd name="connsiteX5-179" fmla="*/ 6460943 w 8967629"/>
              <a:gd name="connsiteY5-180" fmla="*/ 1999450 h 2012768"/>
              <a:gd name="connsiteX6-181" fmla="*/ 8537393 w 8967629"/>
              <a:gd name="connsiteY6-182" fmla="*/ 1713700 h 2012768"/>
              <a:gd name="connsiteX7-183" fmla="*/ 8956493 w 8967629"/>
              <a:gd name="connsiteY7-184" fmla="*/ 799300 h 2012768"/>
              <a:gd name="connsiteX8-185" fmla="*/ 8308793 w 8967629"/>
              <a:gd name="connsiteY8-186" fmla="*/ 342100 h 2012768"/>
              <a:gd name="connsiteX9-187" fmla="*/ 5622743 w 8967629"/>
              <a:gd name="connsiteY9-188" fmla="*/ 227800 h 2012768"/>
              <a:gd name="connsiteX10-189" fmla="*/ 2879543 w 8967629"/>
              <a:gd name="connsiteY10-190" fmla="*/ 56350 h 2012768"/>
              <a:gd name="connsiteX11-191" fmla="*/ 650693 w 8967629"/>
              <a:gd name="connsiteY11-192" fmla="*/ 227800 h 2012768"/>
              <a:gd name="connsiteX0-193" fmla="*/ 650693 w 8967629"/>
              <a:gd name="connsiteY0-194" fmla="*/ 183438 h 1968406"/>
              <a:gd name="connsiteX1-195" fmla="*/ 79193 w 8967629"/>
              <a:gd name="connsiteY1-196" fmla="*/ 1002588 h 1968406"/>
              <a:gd name="connsiteX2-197" fmla="*/ 307793 w 8967629"/>
              <a:gd name="connsiteY2-198" fmla="*/ 1802688 h 1968406"/>
              <a:gd name="connsiteX3-199" fmla="*/ 2822393 w 8967629"/>
              <a:gd name="connsiteY3-200" fmla="*/ 1878888 h 1968406"/>
              <a:gd name="connsiteX4-201" fmla="*/ 3889193 w 8967629"/>
              <a:gd name="connsiteY4-202" fmla="*/ 1916988 h 1968406"/>
              <a:gd name="connsiteX5-203" fmla="*/ 6460943 w 8967629"/>
              <a:gd name="connsiteY5-204" fmla="*/ 1955088 h 1968406"/>
              <a:gd name="connsiteX6-205" fmla="*/ 8537393 w 8967629"/>
              <a:gd name="connsiteY6-206" fmla="*/ 1669338 h 1968406"/>
              <a:gd name="connsiteX7-207" fmla="*/ 8956493 w 8967629"/>
              <a:gd name="connsiteY7-208" fmla="*/ 754938 h 1968406"/>
              <a:gd name="connsiteX8-209" fmla="*/ 8308793 w 8967629"/>
              <a:gd name="connsiteY8-210" fmla="*/ 297738 h 1968406"/>
              <a:gd name="connsiteX9-211" fmla="*/ 5622743 w 8967629"/>
              <a:gd name="connsiteY9-212" fmla="*/ 183438 h 1968406"/>
              <a:gd name="connsiteX10-213" fmla="*/ 2879543 w 8967629"/>
              <a:gd name="connsiteY10-214" fmla="*/ 11988 h 1968406"/>
              <a:gd name="connsiteX11-215" fmla="*/ 650693 w 8967629"/>
              <a:gd name="connsiteY11-216" fmla="*/ 183438 h 1968406"/>
              <a:gd name="connsiteX0-217" fmla="*/ 650693 w 8967629"/>
              <a:gd name="connsiteY0-218" fmla="*/ 183438 h 1968406"/>
              <a:gd name="connsiteX1-219" fmla="*/ 79193 w 8967629"/>
              <a:gd name="connsiteY1-220" fmla="*/ 1002588 h 1968406"/>
              <a:gd name="connsiteX2-221" fmla="*/ 307793 w 8967629"/>
              <a:gd name="connsiteY2-222" fmla="*/ 1802688 h 1968406"/>
              <a:gd name="connsiteX3-223" fmla="*/ 2822393 w 8967629"/>
              <a:gd name="connsiteY3-224" fmla="*/ 1878888 h 1968406"/>
              <a:gd name="connsiteX4-225" fmla="*/ 3889193 w 8967629"/>
              <a:gd name="connsiteY4-226" fmla="*/ 1916988 h 1968406"/>
              <a:gd name="connsiteX5-227" fmla="*/ 6460943 w 8967629"/>
              <a:gd name="connsiteY5-228" fmla="*/ 1955088 h 1968406"/>
              <a:gd name="connsiteX6-229" fmla="*/ 8537393 w 8967629"/>
              <a:gd name="connsiteY6-230" fmla="*/ 1669338 h 1968406"/>
              <a:gd name="connsiteX7-231" fmla="*/ 8956493 w 8967629"/>
              <a:gd name="connsiteY7-232" fmla="*/ 754938 h 1968406"/>
              <a:gd name="connsiteX8-233" fmla="*/ 8308793 w 8967629"/>
              <a:gd name="connsiteY8-234" fmla="*/ 297738 h 1968406"/>
              <a:gd name="connsiteX9-235" fmla="*/ 5622743 w 8967629"/>
              <a:gd name="connsiteY9-236" fmla="*/ 183438 h 1968406"/>
              <a:gd name="connsiteX10-237" fmla="*/ 2879543 w 8967629"/>
              <a:gd name="connsiteY10-238" fmla="*/ 11988 h 1968406"/>
              <a:gd name="connsiteX11-239" fmla="*/ 650693 w 8967629"/>
              <a:gd name="connsiteY11-240" fmla="*/ 183438 h 1968406"/>
              <a:gd name="connsiteX0-241" fmla="*/ 650693 w 8967629"/>
              <a:gd name="connsiteY0-242" fmla="*/ 183438 h 1968406"/>
              <a:gd name="connsiteX1-243" fmla="*/ 79193 w 8967629"/>
              <a:gd name="connsiteY1-244" fmla="*/ 1002588 h 1968406"/>
              <a:gd name="connsiteX2-245" fmla="*/ 307793 w 8967629"/>
              <a:gd name="connsiteY2-246" fmla="*/ 1802688 h 1968406"/>
              <a:gd name="connsiteX3-247" fmla="*/ 2822393 w 8967629"/>
              <a:gd name="connsiteY3-248" fmla="*/ 1878888 h 1968406"/>
              <a:gd name="connsiteX4-249" fmla="*/ 3889193 w 8967629"/>
              <a:gd name="connsiteY4-250" fmla="*/ 1916988 h 1968406"/>
              <a:gd name="connsiteX5-251" fmla="*/ 6460943 w 8967629"/>
              <a:gd name="connsiteY5-252" fmla="*/ 1955088 h 1968406"/>
              <a:gd name="connsiteX6-253" fmla="*/ 8537393 w 8967629"/>
              <a:gd name="connsiteY6-254" fmla="*/ 1669338 h 1968406"/>
              <a:gd name="connsiteX7-255" fmla="*/ 8956493 w 8967629"/>
              <a:gd name="connsiteY7-256" fmla="*/ 754938 h 1968406"/>
              <a:gd name="connsiteX8-257" fmla="*/ 8308793 w 8967629"/>
              <a:gd name="connsiteY8-258" fmla="*/ 297738 h 1968406"/>
              <a:gd name="connsiteX9-259" fmla="*/ 5622743 w 8967629"/>
              <a:gd name="connsiteY9-260" fmla="*/ 183438 h 1968406"/>
              <a:gd name="connsiteX10-261" fmla="*/ 2879543 w 8967629"/>
              <a:gd name="connsiteY10-262" fmla="*/ 11988 h 1968406"/>
              <a:gd name="connsiteX11-263" fmla="*/ 650693 w 8967629"/>
              <a:gd name="connsiteY11-264" fmla="*/ 183438 h 1968406"/>
              <a:gd name="connsiteX0-265" fmla="*/ 650693 w 8967629"/>
              <a:gd name="connsiteY0-266" fmla="*/ 183438 h 1968406"/>
              <a:gd name="connsiteX1-267" fmla="*/ 79193 w 8967629"/>
              <a:gd name="connsiteY1-268" fmla="*/ 1059738 h 1968406"/>
              <a:gd name="connsiteX2-269" fmla="*/ 307793 w 8967629"/>
              <a:gd name="connsiteY2-270" fmla="*/ 1802688 h 1968406"/>
              <a:gd name="connsiteX3-271" fmla="*/ 2822393 w 8967629"/>
              <a:gd name="connsiteY3-272" fmla="*/ 1878888 h 1968406"/>
              <a:gd name="connsiteX4-273" fmla="*/ 3889193 w 8967629"/>
              <a:gd name="connsiteY4-274" fmla="*/ 1916988 h 1968406"/>
              <a:gd name="connsiteX5-275" fmla="*/ 6460943 w 8967629"/>
              <a:gd name="connsiteY5-276" fmla="*/ 1955088 h 1968406"/>
              <a:gd name="connsiteX6-277" fmla="*/ 8537393 w 8967629"/>
              <a:gd name="connsiteY6-278" fmla="*/ 1669338 h 1968406"/>
              <a:gd name="connsiteX7-279" fmla="*/ 8956493 w 8967629"/>
              <a:gd name="connsiteY7-280" fmla="*/ 754938 h 1968406"/>
              <a:gd name="connsiteX8-281" fmla="*/ 8308793 w 8967629"/>
              <a:gd name="connsiteY8-282" fmla="*/ 297738 h 1968406"/>
              <a:gd name="connsiteX9-283" fmla="*/ 5622743 w 8967629"/>
              <a:gd name="connsiteY9-284" fmla="*/ 183438 h 1968406"/>
              <a:gd name="connsiteX10-285" fmla="*/ 2879543 w 8967629"/>
              <a:gd name="connsiteY10-286" fmla="*/ 11988 h 1968406"/>
              <a:gd name="connsiteX11-287" fmla="*/ 650693 w 8967629"/>
              <a:gd name="connsiteY11-288" fmla="*/ 183438 h 1968406"/>
              <a:gd name="connsiteX0-289" fmla="*/ 650693 w 8967629"/>
              <a:gd name="connsiteY0-290" fmla="*/ 183438 h 1958881"/>
              <a:gd name="connsiteX1-291" fmla="*/ 79193 w 8967629"/>
              <a:gd name="connsiteY1-292" fmla="*/ 1059738 h 1958881"/>
              <a:gd name="connsiteX2-293" fmla="*/ 307793 w 8967629"/>
              <a:gd name="connsiteY2-294" fmla="*/ 1802688 h 1958881"/>
              <a:gd name="connsiteX3-295" fmla="*/ 2822393 w 8967629"/>
              <a:gd name="connsiteY3-296" fmla="*/ 1878888 h 1958881"/>
              <a:gd name="connsiteX4-297" fmla="*/ 3889193 w 8967629"/>
              <a:gd name="connsiteY4-298" fmla="*/ 1916988 h 1958881"/>
              <a:gd name="connsiteX5-299" fmla="*/ 6460943 w 8967629"/>
              <a:gd name="connsiteY5-300" fmla="*/ 1955088 h 1958881"/>
              <a:gd name="connsiteX6-301" fmla="*/ 8537393 w 8967629"/>
              <a:gd name="connsiteY6-302" fmla="*/ 1669338 h 1958881"/>
              <a:gd name="connsiteX7-303" fmla="*/ 8956493 w 8967629"/>
              <a:gd name="connsiteY7-304" fmla="*/ 754938 h 1958881"/>
              <a:gd name="connsiteX8-305" fmla="*/ 8308793 w 8967629"/>
              <a:gd name="connsiteY8-306" fmla="*/ 297738 h 1958881"/>
              <a:gd name="connsiteX9-307" fmla="*/ 5622743 w 8967629"/>
              <a:gd name="connsiteY9-308" fmla="*/ 183438 h 1958881"/>
              <a:gd name="connsiteX10-309" fmla="*/ 2879543 w 8967629"/>
              <a:gd name="connsiteY10-310" fmla="*/ 11988 h 1958881"/>
              <a:gd name="connsiteX11-311" fmla="*/ 650693 w 8967629"/>
              <a:gd name="connsiteY11-312" fmla="*/ 183438 h 1958881"/>
              <a:gd name="connsiteX0-313" fmla="*/ 650693 w 8967629"/>
              <a:gd name="connsiteY0-314" fmla="*/ 183438 h 1974386"/>
              <a:gd name="connsiteX1-315" fmla="*/ 79193 w 8967629"/>
              <a:gd name="connsiteY1-316" fmla="*/ 1059738 h 1974386"/>
              <a:gd name="connsiteX2-317" fmla="*/ 307793 w 8967629"/>
              <a:gd name="connsiteY2-318" fmla="*/ 1802688 h 1974386"/>
              <a:gd name="connsiteX3-319" fmla="*/ 2822393 w 8967629"/>
              <a:gd name="connsiteY3-320" fmla="*/ 1878888 h 1974386"/>
              <a:gd name="connsiteX4-321" fmla="*/ 3889193 w 8967629"/>
              <a:gd name="connsiteY4-322" fmla="*/ 1916988 h 1974386"/>
              <a:gd name="connsiteX5-323" fmla="*/ 6460943 w 8967629"/>
              <a:gd name="connsiteY5-324" fmla="*/ 1955088 h 1974386"/>
              <a:gd name="connsiteX6-325" fmla="*/ 8537393 w 8967629"/>
              <a:gd name="connsiteY6-326" fmla="*/ 1669338 h 1974386"/>
              <a:gd name="connsiteX7-327" fmla="*/ 8956493 w 8967629"/>
              <a:gd name="connsiteY7-328" fmla="*/ 754938 h 1974386"/>
              <a:gd name="connsiteX8-329" fmla="*/ 8308793 w 8967629"/>
              <a:gd name="connsiteY8-330" fmla="*/ 297738 h 1974386"/>
              <a:gd name="connsiteX9-331" fmla="*/ 5622743 w 8967629"/>
              <a:gd name="connsiteY9-332" fmla="*/ 183438 h 1974386"/>
              <a:gd name="connsiteX10-333" fmla="*/ 2879543 w 8967629"/>
              <a:gd name="connsiteY10-334" fmla="*/ 11988 h 1974386"/>
              <a:gd name="connsiteX11-335" fmla="*/ 650693 w 8967629"/>
              <a:gd name="connsiteY11-336" fmla="*/ 183438 h 1974386"/>
              <a:gd name="connsiteX0-337" fmla="*/ 718633 w 9035569"/>
              <a:gd name="connsiteY0-338" fmla="*/ 183438 h 1970142"/>
              <a:gd name="connsiteX1-339" fmla="*/ 147133 w 9035569"/>
              <a:gd name="connsiteY1-340" fmla="*/ 1059738 h 1970142"/>
              <a:gd name="connsiteX2-341" fmla="*/ 375733 w 9035569"/>
              <a:gd name="connsiteY2-342" fmla="*/ 1802688 h 1970142"/>
              <a:gd name="connsiteX3-343" fmla="*/ 3957133 w 9035569"/>
              <a:gd name="connsiteY3-344" fmla="*/ 1916988 h 1970142"/>
              <a:gd name="connsiteX4-345" fmla="*/ 6528883 w 9035569"/>
              <a:gd name="connsiteY4-346" fmla="*/ 1955088 h 1970142"/>
              <a:gd name="connsiteX5-347" fmla="*/ 8605333 w 9035569"/>
              <a:gd name="connsiteY5-348" fmla="*/ 1669338 h 1970142"/>
              <a:gd name="connsiteX6-349" fmla="*/ 9024433 w 9035569"/>
              <a:gd name="connsiteY6-350" fmla="*/ 754938 h 1970142"/>
              <a:gd name="connsiteX7-351" fmla="*/ 8376733 w 9035569"/>
              <a:gd name="connsiteY7-352" fmla="*/ 297738 h 1970142"/>
              <a:gd name="connsiteX8-353" fmla="*/ 5690683 w 9035569"/>
              <a:gd name="connsiteY8-354" fmla="*/ 183438 h 1970142"/>
              <a:gd name="connsiteX9-355" fmla="*/ 2947483 w 9035569"/>
              <a:gd name="connsiteY9-356" fmla="*/ 11988 h 1970142"/>
              <a:gd name="connsiteX10-357" fmla="*/ 718633 w 9035569"/>
              <a:gd name="connsiteY10-358" fmla="*/ 183438 h 1970142"/>
              <a:gd name="connsiteX0-359" fmla="*/ 718633 w 9035569"/>
              <a:gd name="connsiteY0-360" fmla="*/ 183438 h 1962283"/>
              <a:gd name="connsiteX1-361" fmla="*/ 147133 w 9035569"/>
              <a:gd name="connsiteY1-362" fmla="*/ 1059738 h 1962283"/>
              <a:gd name="connsiteX2-363" fmla="*/ 375733 w 9035569"/>
              <a:gd name="connsiteY2-364" fmla="*/ 1802688 h 1962283"/>
              <a:gd name="connsiteX3-365" fmla="*/ 3957133 w 9035569"/>
              <a:gd name="connsiteY3-366" fmla="*/ 1916988 h 1962283"/>
              <a:gd name="connsiteX4-367" fmla="*/ 6528883 w 9035569"/>
              <a:gd name="connsiteY4-368" fmla="*/ 1955088 h 1962283"/>
              <a:gd name="connsiteX5-369" fmla="*/ 8605333 w 9035569"/>
              <a:gd name="connsiteY5-370" fmla="*/ 1669338 h 1962283"/>
              <a:gd name="connsiteX6-371" fmla="*/ 9024433 w 9035569"/>
              <a:gd name="connsiteY6-372" fmla="*/ 754938 h 1962283"/>
              <a:gd name="connsiteX7-373" fmla="*/ 8376733 w 9035569"/>
              <a:gd name="connsiteY7-374" fmla="*/ 297738 h 1962283"/>
              <a:gd name="connsiteX8-375" fmla="*/ 5690683 w 9035569"/>
              <a:gd name="connsiteY8-376" fmla="*/ 183438 h 1962283"/>
              <a:gd name="connsiteX9-377" fmla="*/ 2947483 w 9035569"/>
              <a:gd name="connsiteY9-378" fmla="*/ 11988 h 1962283"/>
              <a:gd name="connsiteX10-379" fmla="*/ 718633 w 9035569"/>
              <a:gd name="connsiteY10-380" fmla="*/ 183438 h 1962283"/>
              <a:gd name="connsiteX0-381" fmla="*/ 718633 w 9035569"/>
              <a:gd name="connsiteY0-382" fmla="*/ 72229 h 1851074"/>
              <a:gd name="connsiteX1-383" fmla="*/ 147133 w 9035569"/>
              <a:gd name="connsiteY1-384" fmla="*/ 948529 h 1851074"/>
              <a:gd name="connsiteX2-385" fmla="*/ 375733 w 9035569"/>
              <a:gd name="connsiteY2-386" fmla="*/ 1691479 h 1851074"/>
              <a:gd name="connsiteX3-387" fmla="*/ 3957133 w 9035569"/>
              <a:gd name="connsiteY3-388" fmla="*/ 1805779 h 1851074"/>
              <a:gd name="connsiteX4-389" fmla="*/ 6528883 w 9035569"/>
              <a:gd name="connsiteY4-390" fmla="*/ 1843879 h 1851074"/>
              <a:gd name="connsiteX5-391" fmla="*/ 8605333 w 9035569"/>
              <a:gd name="connsiteY5-392" fmla="*/ 1558129 h 1851074"/>
              <a:gd name="connsiteX6-393" fmla="*/ 9024433 w 9035569"/>
              <a:gd name="connsiteY6-394" fmla="*/ 643729 h 1851074"/>
              <a:gd name="connsiteX7-395" fmla="*/ 8376733 w 9035569"/>
              <a:gd name="connsiteY7-396" fmla="*/ 186529 h 1851074"/>
              <a:gd name="connsiteX8-397" fmla="*/ 5690683 w 9035569"/>
              <a:gd name="connsiteY8-398" fmla="*/ 72229 h 1851074"/>
              <a:gd name="connsiteX9-399" fmla="*/ 2852233 w 9035569"/>
              <a:gd name="connsiteY9-400" fmla="*/ 15079 h 1851074"/>
              <a:gd name="connsiteX10-401" fmla="*/ 718633 w 9035569"/>
              <a:gd name="connsiteY10-402" fmla="*/ 72229 h 185107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9035569" h="1851074">
                <a:moveTo>
                  <a:pt x="718633" y="72229"/>
                </a:moveTo>
                <a:cubicBezTo>
                  <a:pt x="267783" y="227804"/>
                  <a:pt x="204283" y="678654"/>
                  <a:pt x="147133" y="948529"/>
                </a:cubicBezTo>
                <a:cubicBezTo>
                  <a:pt x="89983" y="1218404"/>
                  <a:pt x="-259267" y="1548604"/>
                  <a:pt x="375733" y="1691479"/>
                </a:cubicBezTo>
                <a:cubicBezTo>
                  <a:pt x="1010733" y="1834354"/>
                  <a:pt x="2722058" y="1894679"/>
                  <a:pt x="3957133" y="1805779"/>
                </a:cubicBezTo>
                <a:cubicBezTo>
                  <a:pt x="4980325" y="1732130"/>
                  <a:pt x="5754183" y="1885154"/>
                  <a:pt x="6528883" y="1843879"/>
                </a:cubicBezTo>
                <a:cubicBezTo>
                  <a:pt x="7303583" y="1802604"/>
                  <a:pt x="8189408" y="1758154"/>
                  <a:pt x="8605333" y="1558129"/>
                </a:cubicBezTo>
                <a:cubicBezTo>
                  <a:pt x="9021258" y="1358104"/>
                  <a:pt x="9062533" y="872329"/>
                  <a:pt x="9024433" y="643729"/>
                </a:cubicBezTo>
                <a:cubicBezTo>
                  <a:pt x="8986333" y="415129"/>
                  <a:pt x="8932358" y="281779"/>
                  <a:pt x="8376733" y="186529"/>
                </a:cubicBezTo>
                <a:cubicBezTo>
                  <a:pt x="7821108" y="91279"/>
                  <a:pt x="6954333" y="-76996"/>
                  <a:pt x="5690683" y="72229"/>
                </a:cubicBezTo>
                <a:cubicBezTo>
                  <a:pt x="4655633" y="316704"/>
                  <a:pt x="4119058" y="-80171"/>
                  <a:pt x="2852233" y="15079"/>
                </a:cubicBezTo>
                <a:cubicBezTo>
                  <a:pt x="2109283" y="72229"/>
                  <a:pt x="1169483" y="-83346"/>
                  <a:pt x="718633" y="72229"/>
                </a:cubicBezTo>
                <a:close/>
              </a:path>
            </a:pathLst>
          </a:custGeom>
          <a:noFill/>
          <a:ln w="28575">
            <a:solidFill>
              <a:srgbClr val="3F64C8"/>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cs typeface="+mn-ea"/>
              <a:sym typeface="+mn-lt"/>
            </a:endParaRPr>
          </a:p>
        </p:txBody>
      </p:sp>
      <p:pic>
        <p:nvPicPr>
          <p:cNvPr id="11"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rot="551809">
            <a:off x="1147763" y="1965325"/>
            <a:ext cx="1471612" cy="147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2"/>
          <p:cNvSpPr/>
          <p:nvPr/>
        </p:nvSpPr>
        <p:spPr>
          <a:xfrm>
            <a:off x="2408238" y="2701925"/>
            <a:ext cx="7375525" cy="2111375"/>
          </a:xfrm>
          <a:prstGeom prst="rect">
            <a:avLst/>
          </a:prstGeom>
        </p:spPr>
        <p:txBody>
          <a:bodyPr>
            <a:spAutoFit/>
          </a:bodyPr>
          <a:lstStyle/>
          <a:p>
            <a:pPr>
              <a:spcBef>
                <a:spcPct val="20000"/>
              </a:spcBef>
              <a:defRPr/>
            </a:pPr>
            <a:r>
              <a:rPr lang="zh-CN" altLang="en-US" sz="1600" dirty="0">
                <a:solidFill>
                  <a:schemeClr val="tx1">
                    <a:lumMod val="65000"/>
                    <a:lumOff val="35000"/>
                  </a:schemeClr>
                </a:solidFill>
                <a:latin typeface="+mn-lt"/>
                <a:cs typeface="+mn-ea"/>
                <a:sym typeface="+mn-lt"/>
              </a:rPr>
              <a:t>    第一，要有守法的意识。违法行为是不受法律保护的。</a:t>
            </a:r>
          </a:p>
          <a:p>
            <a:pPr>
              <a:spcBef>
                <a:spcPct val="20000"/>
              </a:spcBef>
              <a:defRPr/>
            </a:pPr>
            <a:r>
              <a:rPr lang="zh-CN" altLang="en-US" sz="1600" dirty="0">
                <a:solidFill>
                  <a:schemeClr val="tx1">
                    <a:lumMod val="65000"/>
                    <a:lumOff val="35000"/>
                  </a:schemeClr>
                </a:solidFill>
                <a:latin typeface="+mn-lt"/>
                <a:cs typeface="+mn-ea"/>
                <a:sym typeface="+mn-lt"/>
              </a:rPr>
              <a:t>    第二，要有强烈的自我保护意识。</a:t>
            </a:r>
          </a:p>
          <a:p>
            <a:pPr>
              <a:spcBef>
                <a:spcPct val="20000"/>
              </a:spcBef>
              <a:defRPr/>
            </a:pPr>
            <a:r>
              <a:rPr lang="zh-CN" altLang="en-US" sz="1600" dirty="0">
                <a:solidFill>
                  <a:schemeClr val="tx1">
                    <a:lumMod val="65000"/>
                    <a:lumOff val="35000"/>
                  </a:schemeClr>
                </a:solidFill>
                <a:latin typeface="+mn-lt"/>
                <a:cs typeface="+mn-ea"/>
                <a:sym typeface="+mn-lt"/>
              </a:rPr>
              <a:t>    第三，要有方法和策略意识。在力量悬殊的情况下，切记不能蛮干。</a:t>
            </a:r>
          </a:p>
          <a:p>
            <a:pPr>
              <a:spcBef>
                <a:spcPct val="20000"/>
              </a:spcBef>
              <a:defRPr/>
            </a:pPr>
            <a:r>
              <a:rPr lang="zh-CN" altLang="en-US" sz="1600" dirty="0">
                <a:solidFill>
                  <a:schemeClr val="tx1">
                    <a:lumMod val="65000"/>
                    <a:lumOff val="35000"/>
                  </a:schemeClr>
                </a:solidFill>
                <a:latin typeface="+mn-lt"/>
                <a:cs typeface="+mn-ea"/>
                <a:sym typeface="+mn-lt"/>
              </a:rPr>
              <a:t>    第四，要有见义勇为、见义智为、见义巧为的意识。在保护自身安全</a:t>
            </a:r>
            <a:endParaRPr lang="en-US" altLang="zh-CN" sz="1600" dirty="0">
              <a:solidFill>
                <a:schemeClr val="tx1">
                  <a:lumMod val="65000"/>
                  <a:lumOff val="35000"/>
                </a:schemeClr>
              </a:solidFill>
              <a:latin typeface="+mn-lt"/>
              <a:cs typeface="+mn-ea"/>
              <a:sym typeface="+mn-lt"/>
            </a:endParaRPr>
          </a:p>
          <a:p>
            <a:pPr>
              <a:spcBef>
                <a:spcPct val="20000"/>
              </a:spcBef>
              <a:defRPr/>
            </a:pPr>
            <a:r>
              <a:rPr lang="en-US" altLang="zh-CN" sz="1600" dirty="0">
                <a:solidFill>
                  <a:schemeClr val="tx1">
                    <a:lumMod val="65000"/>
                    <a:lumOff val="35000"/>
                  </a:schemeClr>
                </a:solidFill>
                <a:latin typeface="+mn-lt"/>
                <a:cs typeface="+mn-ea"/>
                <a:sym typeface="+mn-lt"/>
              </a:rPr>
              <a:t>    </a:t>
            </a:r>
            <a:r>
              <a:rPr lang="zh-CN" altLang="en-US" sz="1600" dirty="0">
                <a:solidFill>
                  <a:schemeClr val="tx1">
                    <a:lumMod val="65000"/>
                    <a:lumOff val="35000"/>
                  </a:schemeClr>
                </a:solidFill>
                <a:latin typeface="+mn-lt"/>
                <a:cs typeface="+mn-ea"/>
                <a:sym typeface="+mn-lt"/>
              </a:rPr>
              <a:t>的前提下对他人实施救助。</a:t>
            </a:r>
          </a:p>
          <a:p>
            <a:pPr>
              <a:spcBef>
                <a:spcPct val="20000"/>
              </a:spcBef>
              <a:defRPr/>
            </a:pPr>
            <a:r>
              <a:rPr lang="zh-CN" altLang="en-US" sz="1600" dirty="0">
                <a:solidFill>
                  <a:schemeClr val="tx1">
                    <a:lumMod val="65000"/>
                    <a:lumOff val="35000"/>
                  </a:schemeClr>
                </a:solidFill>
                <a:latin typeface="+mn-lt"/>
                <a:cs typeface="+mn-ea"/>
                <a:sym typeface="+mn-lt"/>
              </a:rPr>
              <a:t>    第五，要有强烈的报告意识和证据意识。及时上报并注意搜集证据，</a:t>
            </a:r>
            <a:endParaRPr lang="en-US" altLang="zh-CN" sz="1600" dirty="0">
              <a:solidFill>
                <a:schemeClr val="tx1">
                  <a:lumMod val="65000"/>
                  <a:lumOff val="35000"/>
                </a:schemeClr>
              </a:solidFill>
              <a:latin typeface="+mn-lt"/>
              <a:cs typeface="+mn-ea"/>
              <a:sym typeface="+mn-lt"/>
            </a:endParaRPr>
          </a:p>
          <a:p>
            <a:pPr>
              <a:spcBef>
                <a:spcPct val="20000"/>
              </a:spcBef>
              <a:defRPr/>
            </a:pPr>
            <a:r>
              <a:rPr lang="en-US" altLang="zh-CN" sz="1600" dirty="0">
                <a:solidFill>
                  <a:schemeClr val="tx1">
                    <a:lumMod val="65000"/>
                    <a:lumOff val="35000"/>
                  </a:schemeClr>
                </a:solidFill>
                <a:latin typeface="+mn-lt"/>
                <a:cs typeface="+mn-ea"/>
                <a:sym typeface="+mn-lt"/>
              </a:rPr>
              <a:t>    </a:t>
            </a:r>
            <a:r>
              <a:rPr lang="zh-CN" altLang="en-US" sz="1600" dirty="0">
                <a:solidFill>
                  <a:schemeClr val="tx1">
                    <a:lumMod val="65000"/>
                    <a:lumOff val="35000"/>
                  </a:schemeClr>
                </a:solidFill>
                <a:latin typeface="+mn-lt"/>
                <a:cs typeface="+mn-ea"/>
                <a:sym typeface="+mn-lt"/>
              </a:rPr>
              <a:t>以便在需要的时候出示。</a:t>
            </a:r>
            <a:endParaRPr lang="zh-CN" altLang="en-US" sz="2000" dirty="0">
              <a:solidFill>
                <a:schemeClr val="tx1">
                  <a:lumMod val="65000"/>
                  <a:lumOff val="35000"/>
                </a:schemeClr>
              </a:solidFill>
              <a:latin typeface="+mn-lt"/>
              <a:cs typeface="+mn-ea"/>
              <a:sym typeface="+mn-lt"/>
            </a:endParaRPr>
          </a:p>
        </p:txBody>
      </p:sp>
    </p:spTree>
  </p:cSld>
  <p:clrMapOvr>
    <a:masterClrMapping/>
  </p:clrMapOvr>
  <p:transition spd="slow" advTm="8000">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1" presetClass="entr" presetSubtype="1"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heel(1)">
                                      <p:cBhvr>
                                        <p:cTn id="15" dur="2000"/>
                                        <p:tgtEl>
                                          <p:spTgt spid="10"/>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6350"/>
            <a:ext cx="12192000" cy="686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图片 17"/>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160713" y="815975"/>
            <a:ext cx="5589587" cy="349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0" name="Rectangle 3"/>
          <p:cNvSpPr>
            <a:spLocks noChangeArrowheads="1"/>
          </p:cNvSpPr>
          <p:nvPr/>
        </p:nvSpPr>
        <p:spPr bwMode="auto">
          <a:xfrm>
            <a:off x="6003925" y="324643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itchFamily="34" charset="0"/>
              <a:buChar char="•"/>
              <a:defRPr sz="2800">
                <a:solidFill>
                  <a:schemeClr val="tx1"/>
                </a:solidFill>
                <a:latin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defRPr>
            </a:lvl5pPr>
            <a:lvl6pPr marL="25146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6pPr>
            <a:lvl7pPr marL="29718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7pPr>
            <a:lvl8pPr marL="34290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8pPr>
            <a:lvl9pPr marL="38862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9pPr>
          </a:lstStyle>
          <a:p>
            <a:pPr eaLnBrk="1" hangingPunct="1">
              <a:lnSpc>
                <a:spcPct val="100000"/>
              </a:lnSpc>
              <a:spcBef>
                <a:spcPct val="0"/>
              </a:spcBef>
              <a:buFontTx/>
              <a:buNone/>
            </a:pPr>
            <a:endParaRPr lang="zh-CN" altLang="en-US" sz="1800">
              <a:latin typeface="+mn-lt"/>
              <a:cs typeface="+mn-ea"/>
              <a:sym typeface="+mn-lt"/>
            </a:endParaRPr>
          </a:p>
        </p:txBody>
      </p:sp>
      <p:sp>
        <p:nvSpPr>
          <p:cNvPr id="19461" name="Rectangle 5"/>
          <p:cNvSpPr>
            <a:spLocks noChangeArrowheads="1"/>
          </p:cNvSpPr>
          <p:nvPr/>
        </p:nvSpPr>
        <p:spPr bwMode="auto">
          <a:xfrm>
            <a:off x="3792538" y="314166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itchFamily="34" charset="0"/>
              <a:buChar char="•"/>
              <a:defRPr sz="2800">
                <a:solidFill>
                  <a:schemeClr val="tx1"/>
                </a:solidFill>
                <a:latin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defRPr>
            </a:lvl5pPr>
            <a:lvl6pPr marL="25146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6pPr>
            <a:lvl7pPr marL="29718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7pPr>
            <a:lvl8pPr marL="34290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8pPr>
            <a:lvl9pPr marL="38862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9pPr>
          </a:lstStyle>
          <a:p>
            <a:pPr eaLnBrk="1" hangingPunct="1">
              <a:lnSpc>
                <a:spcPct val="100000"/>
              </a:lnSpc>
              <a:spcBef>
                <a:spcPct val="0"/>
              </a:spcBef>
              <a:buFontTx/>
              <a:buNone/>
            </a:pPr>
            <a:endParaRPr lang="zh-CN" altLang="en-US" sz="1800">
              <a:latin typeface="+mn-lt"/>
              <a:cs typeface="+mn-ea"/>
              <a:sym typeface="+mn-lt"/>
            </a:endParaRPr>
          </a:p>
        </p:txBody>
      </p:sp>
      <p:sp>
        <p:nvSpPr>
          <p:cNvPr id="19462" name="WordArt 11"/>
          <p:cNvSpPr>
            <a:spLocks noChangeArrowheads="1" noChangeShapeType="1" noTextEdit="1"/>
          </p:cNvSpPr>
          <p:nvPr/>
        </p:nvSpPr>
        <p:spPr bwMode="auto">
          <a:xfrm>
            <a:off x="3503613" y="2133600"/>
            <a:ext cx="5119687" cy="106045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endParaRPr lang="zh-CN" altLang="en-US" kern="10">
              <a:solidFill>
                <a:srgbClr val="3366FF"/>
              </a:solidFill>
              <a:effectLst>
                <a:outerShdw dist="35921" dir="2700000" algn="ctr" rotWithShape="0">
                  <a:srgbClr val="C0C0C0">
                    <a:alpha val="75000"/>
                  </a:srgbClr>
                </a:outerShdw>
              </a:effectLst>
              <a:latin typeface="+mn-lt"/>
              <a:cs typeface="+mn-ea"/>
              <a:sym typeface="+mn-lt"/>
            </a:endParaRPr>
          </a:p>
        </p:txBody>
      </p:sp>
      <p:pic>
        <p:nvPicPr>
          <p:cNvPr id="19463" name="图片 23"/>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9258300" y="2708275"/>
            <a:ext cx="2933700" cy="430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1" name="图片 34"/>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3648075" y="4862513"/>
            <a:ext cx="3311525" cy="2630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组合 2"/>
          <p:cNvGrpSpPr>
            <a:grpSpLocks/>
          </p:cNvGrpSpPr>
          <p:nvPr/>
        </p:nvGrpSpPr>
        <p:grpSpPr bwMode="auto">
          <a:xfrm>
            <a:off x="4454525" y="1997075"/>
            <a:ext cx="3825875" cy="923925"/>
            <a:chOff x="4247871" y="1678745"/>
            <a:chExt cx="3825158" cy="924104"/>
          </a:xfrm>
        </p:grpSpPr>
        <p:sp>
          <p:nvSpPr>
            <p:cNvPr id="19473" name="矩形 6"/>
            <p:cNvSpPr>
              <a:spLocks noChangeArrowheads="1"/>
            </p:cNvSpPr>
            <p:nvPr/>
          </p:nvSpPr>
          <p:spPr bwMode="auto">
            <a:xfrm>
              <a:off x="6202953" y="1679519"/>
              <a:ext cx="1870076"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itchFamily="34" charset="0"/>
                <a:buChar char="•"/>
                <a:defRPr sz="2800">
                  <a:solidFill>
                    <a:schemeClr val="tx1"/>
                  </a:solidFill>
                  <a:latin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defRPr>
              </a:lvl5pPr>
              <a:lvl6pPr marL="25146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6pPr>
              <a:lvl7pPr marL="29718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7pPr>
              <a:lvl8pPr marL="34290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8pPr>
              <a:lvl9pPr marL="38862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9pPr>
            </a:lstStyle>
            <a:p>
              <a:pPr algn="ctr" eaLnBrk="1" hangingPunct="1">
                <a:lnSpc>
                  <a:spcPct val="100000"/>
                </a:lnSpc>
                <a:spcBef>
                  <a:spcPct val="0"/>
                </a:spcBef>
                <a:buFontTx/>
                <a:buNone/>
              </a:pPr>
              <a:r>
                <a:rPr lang="en-US" altLang="zh-CN" sz="5400" b="1">
                  <a:solidFill>
                    <a:srgbClr val="4111C0"/>
                  </a:solidFill>
                  <a:latin typeface="+mn-lt"/>
                  <a:cs typeface="+mn-ea"/>
                  <a:sym typeface="+mn-lt"/>
                </a:rPr>
                <a:t>01</a:t>
              </a:r>
              <a:endParaRPr lang="zh-CN" altLang="en-US" sz="3600" b="1">
                <a:solidFill>
                  <a:srgbClr val="4111C0"/>
                </a:solidFill>
                <a:latin typeface="+mn-lt"/>
                <a:cs typeface="+mn-ea"/>
                <a:sym typeface="+mn-lt"/>
              </a:endParaRPr>
            </a:p>
          </p:txBody>
        </p:sp>
        <p:sp>
          <p:nvSpPr>
            <p:cNvPr id="19474" name="矩形 6"/>
            <p:cNvSpPr>
              <a:spLocks noChangeArrowheads="1"/>
            </p:cNvSpPr>
            <p:nvPr/>
          </p:nvSpPr>
          <p:spPr bwMode="auto">
            <a:xfrm>
              <a:off x="4247871" y="1678745"/>
              <a:ext cx="293354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itchFamily="34" charset="0"/>
                <a:buChar char="•"/>
                <a:defRPr sz="2800">
                  <a:solidFill>
                    <a:schemeClr val="tx1"/>
                  </a:solidFill>
                  <a:latin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defRPr>
              </a:lvl5pPr>
              <a:lvl6pPr marL="25146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6pPr>
              <a:lvl7pPr marL="29718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7pPr>
              <a:lvl8pPr marL="34290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8pPr>
              <a:lvl9pPr marL="38862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9pPr>
            </a:lstStyle>
            <a:p>
              <a:pPr algn="ctr" eaLnBrk="1" hangingPunct="1">
                <a:lnSpc>
                  <a:spcPct val="100000"/>
                </a:lnSpc>
                <a:spcBef>
                  <a:spcPct val="0"/>
                </a:spcBef>
                <a:buFontTx/>
                <a:buNone/>
              </a:pPr>
              <a:r>
                <a:rPr lang="en-US" altLang="zh-CN" sz="5400" b="1">
                  <a:solidFill>
                    <a:srgbClr val="4111C0"/>
                  </a:solidFill>
                  <a:latin typeface="+mn-lt"/>
                  <a:cs typeface="+mn-ea"/>
                  <a:sym typeface="+mn-lt"/>
                </a:rPr>
                <a:t>PART</a:t>
              </a:r>
              <a:endParaRPr lang="zh-CN" altLang="en-US" sz="3600" b="1">
                <a:solidFill>
                  <a:srgbClr val="4111C0"/>
                </a:solidFill>
                <a:latin typeface="+mn-lt"/>
                <a:cs typeface="+mn-ea"/>
                <a:sym typeface="+mn-lt"/>
              </a:endParaRPr>
            </a:p>
          </p:txBody>
        </p:sp>
      </p:grpSp>
      <p:grpSp>
        <p:nvGrpSpPr>
          <p:cNvPr id="20" name="组合 19"/>
          <p:cNvGrpSpPr>
            <a:grpSpLocks/>
          </p:cNvGrpSpPr>
          <p:nvPr/>
        </p:nvGrpSpPr>
        <p:grpSpPr bwMode="auto">
          <a:xfrm>
            <a:off x="2640013" y="2976563"/>
            <a:ext cx="7323137" cy="1228725"/>
            <a:chOff x="2730056" y="880555"/>
            <a:chExt cx="7323462" cy="1229232"/>
          </a:xfrm>
        </p:grpSpPr>
        <p:sp>
          <p:nvSpPr>
            <p:cNvPr id="21" name="矩形 6"/>
            <p:cNvSpPr>
              <a:spLocks noChangeArrowheads="1"/>
            </p:cNvSpPr>
            <p:nvPr/>
          </p:nvSpPr>
          <p:spPr bwMode="auto">
            <a:xfrm>
              <a:off x="2730056" y="909458"/>
              <a:ext cx="7323462" cy="1200329"/>
            </a:xfrm>
            <a:prstGeom prst="rect">
              <a:avLst/>
            </a:prstGeom>
            <a:noFill/>
            <a:ln>
              <a:noFill/>
            </a:ln>
            <a:effectLst>
              <a:outerShdw blurRad="50800" dist="50800" dir="5400000" algn="ctr" rotWithShape="0">
                <a:srgbClr val="000000">
                  <a:alpha val="43137"/>
                </a:srgbClr>
              </a:outerShdw>
            </a:effec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defRPr/>
              </a:pPr>
              <a:r>
                <a:rPr lang="zh-CN" altLang="en-US" sz="7200" b="1" dirty="0">
                  <a:ln w="130175">
                    <a:solidFill>
                      <a:schemeClr val="bg1"/>
                    </a:solidFill>
                  </a:ln>
                  <a:solidFill>
                    <a:schemeClr val="bg1"/>
                  </a:solidFill>
                  <a:latin typeface="+mn-lt"/>
                  <a:cs typeface="+mn-ea"/>
                  <a:sym typeface="+mn-lt"/>
                </a:rPr>
                <a:t>什么是校园欺凌</a:t>
              </a:r>
              <a:endParaRPr lang="zh-CN" altLang="en-US" sz="4800" b="1" dirty="0">
                <a:ln w="130175">
                  <a:solidFill>
                    <a:schemeClr val="bg1"/>
                  </a:solidFill>
                </a:ln>
                <a:solidFill>
                  <a:schemeClr val="bg1"/>
                </a:solidFill>
                <a:latin typeface="+mn-lt"/>
                <a:cs typeface="+mn-ea"/>
                <a:sym typeface="+mn-lt"/>
              </a:endParaRPr>
            </a:p>
          </p:txBody>
        </p:sp>
        <p:sp>
          <p:nvSpPr>
            <p:cNvPr id="22" name="矩形 6"/>
            <p:cNvSpPr>
              <a:spLocks noChangeArrowheads="1"/>
            </p:cNvSpPr>
            <p:nvPr/>
          </p:nvSpPr>
          <p:spPr bwMode="auto">
            <a:xfrm>
              <a:off x="2912735" y="880555"/>
              <a:ext cx="6958103" cy="1200329"/>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defRPr/>
              </a:pPr>
              <a:r>
                <a:rPr lang="zh-CN" altLang="en-US" sz="7200" b="1" dirty="0">
                  <a:gradFill>
                    <a:gsLst>
                      <a:gs pos="0">
                        <a:srgbClr val="E123A6"/>
                      </a:gs>
                      <a:gs pos="100000">
                        <a:srgbClr val="4111C0"/>
                      </a:gs>
                      <a:gs pos="32000">
                        <a:srgbClr val="15BBF6"/>
                      </a:gs>
                      <a:gs pos="60000">
                        <a:srgbClr val="3F64C8"/>
                      </a:gs>
                    </a:gsLst>
                    <a:path path="circle">
                      <a:fillToRect l="100000" t="100000"/>
                    </a:path>
                  </a:gradFill>
                  <a:latin typeface="+mn-lt"/>
                  <a:cs typeface="+mn-ea"/>
                  <a:sym typeface="+mn-lt"/>
                </a:rPr>
                <a:t>什么是校园欺凌</a:t>
              </a:r>
              <a:endParaRPr lang="zh-CN" altLang="en-US" sz="4800" b="1" dirty="0">
                <a:gradFill>
                  <a:gsLst>
                    <a:gs pos="0">
                      <a:srgbClr val="E123A6"/>
                    </a:gs>
                    <a:gs pos="100000">
                      <a:srgbClr val="4111C0"/>
                    </a:gs>
                    <a:gs pos="32000">
                      <a:srgbClr val="15BBF6"/>
                    </a:gs>
                    <a:gs pos="60000">
                      <a:srgbClr val="3F64C8"/>
                    </a:gs>
                  </a:gsLst>
                  <a:path path="circle">
                    <a:fillToRect l="100000" t="100000"/>
                  </a:path>
                </a:gradFill>
                <a:latin typeface="+mn-lt"/>
                <a:cs typeface="+mn-ea"/>
                <a:sym typeface="+mn-lt"/>
              </a:endParaRPr>
            </a:p>
          </p:txBody>
        </p:sp>
      </p:grpSp>
      <p:pic>
        <p:nvPicPr>
          <p:cNvPr id="25" name="图片 24"/>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2954338" y="1404938"/>
            <a:ext cx="1860550" cy="153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组合 3"/>
          <p:cNvGrpSpPr>
            <a:grpSpLocks/>
          </p:cNvGrpSpPr>
          <p:nvPr/>
        </p:nvGrpSpPr>
        <p:grpSpPr bwMode="auto">
          <a:xfrm>
            <a:off x="9391650" y="479425"/>
            <a:ext cx="2159000" cy="1416050"/>
            <a:chOff x="409082" y="228032"/>
            <a:chExt cx="1766876" cy="1304736"/>
          </a:xfrm>
        </p:grpSpPr>
        <p:pic>
          <p:nvPicPr>
            <p:cNvPr id="19469" name="图片 18"/>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409082" y="322150"/>
              <a:ext cx="1766876" cy="1210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0" name="图片 25"/>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591773" y="228032"/>
              <a:ext cx="1195752" cy="994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spd="slow" advTm="8000">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5131"/>
                                        </p:tgtEl>
                                        <p:attrNameLst>
                                          <p:attrName>style.visibility</p:attrName>
                                        </p:attrNameLst>
                                      </p:cBhvr>
                                      <p:to>
                                        <p:strVal val="visible"/>
                                      </p:to>
                                    </p:set>
                                    <p:animEffect transition="in" filter="fade">
                                      <p:cBhvr>
                                        <p:cTn id="10" dur="500"/>
                                        <p:tgtEl>
                                          <p:spTgt spid="5131"/>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9"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2000" fill="hold"/>
                                        <p:tgtEl>
                                          <p:spTgt spid="4"/>
                                        </p:tgtEl>
                                        <p:attrNameLst>
                                          <p:attrName>ppt_x</p:attrName>
                                        </p:attrNameLst>
                                      </p:cBhvr>
                                      <p:tavLst>
                                        <p:tav tm="0">
                                          <p:val>
                                            <p:strVal val="0-#ppt_w/2"/>
                                          </p:val>
                                        </p:tav>
                                        <p:tav tm="100000">
                                          <p:val>
                                            <p:strVal val="#ppt_x"/>
                                          </p:val>
                                        </p:tav>
                                      </p:tavLst>
                                    </p:anim>
                                    <p:anim calcmode="lin" valueType="num">
                                      <p:cBhvr additive="base">
                                        <p:cTn id="16" dur="20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left)">
                                      <p:cBhvr>
                                        <p:cTn id="21" dur="500"/>
                                        <p:tgtEl>
                                          <p:spTgt spid="18"/>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6" presetClass="entr" presetSubtype="0" fill="hold" nodeType="click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down)">
                                      <p:cBhvr>
                                        <p:cTn id="26" dur="580">
                                          <p:stCondLst>
                                            <p:cond delay="0"/>
                                          </p:stCondLst>
                                        </p:cTn>
                                        <p:tgtEl>
                                          <p:spTgt spid="25"/>
                                        </p:tgtEl>
                                      </p:cBhvr>
                                    </p:animEffect>
                                    <p:anim calcmode="lin" valueType="num">
                                      <p:cBhvr>
                                        <p:cTn id="27" dur="1822" tmFilter="0,0; 0.14,0.36; 0.43,0.73; 0.71,0.91; 1.0,1.0">
                                          <p:stCondLst>
                                            <p:cond delay="0"/>
                                          </p:stCondLst>
                                        </p:cTn>
                                        <p:tgtEl>
                                          <p:spTgt spid="25"/>
                                        </p:tgtEl>
                                        <p:attrNameLst>
                                          <p:attrName>ppt_x</p:attrName>
                                        </p:attrNameLst>
                                      </p:cBhvr>
                                      <p:tavLst>
                                        <p:tav tm="0">
                                          <p:val>
                                            <p:strVal val="#ppt_x-0.25"/>
                                          </p:val>
                                        </p:tav>
                                        <p:tav tm="100000">
                                          <p:val>
                                            <p:strVal val="#ppt_x"/>
                                          </p:val>
                                        </p:tav>
                                      </p:tavLst>
                                    </p:anim>
                                    <p:anim calcmode="lin" valueType="num">
                                      <p:cBhvr>
                                        <p:cTn id="28" dur="664" tmFilter="0.0,0.0; 0.25,0.07; 0.50,0.2; 0.75,0.467; 1.0,1.0">
                                          <p:stCondLst>
                                            <p:cond delay="0"/>
                                          </p:stCondLst>
                                        </p:cTn>
                                        <p:tgtEl>
                                          <p:spTgt spid="25"/>
                                        </p:tgtEl>
                                        <p:attrNameLst>
                                          <p:attrName>ppt_y</p:attrName>
                                        </p:attrNameLst>
                                      </p:cBhvr>
                                      <p:tavLst>
                                        <p:tav tm="0" fmla="#ppt_y-sin(pi*$)/3">
                                          <p:val>
                                            <p:fltVal val="0.5"/>
                                          </p:val>
                                        </p:tav>
                                        <p:tav tm="100000">
                                          <p:val>
                                            <p:fltVal val="1"/>
                                          </p:val>
                                        </p:tav>
                                      </p:tavLst>
                                    </p:anim>
                                    <p:anim calcmode="lin" valueType="num">
                                      <p:cBhvr>
                                        <p:cTn id="29" dur="664" tmFilter="0, 0; 0.125,0.2665; 0.25,0.4; 0.375,0.465; 0.5,0.5;  0.625,0.535; 0.75,0.6; 0.875,0.7335; 1,1">
                                          <p:stCondLst>
                                            <p:cond delay="664"/>
                                          </p:stCondLst>
                                        </p:cTn>
                                        <p:tgtEl>
                                          <p:spTgt spid="25"/>
                                        </p:tgtEl>
                                        <p:attrNameLst>
                                          <p:attrName>ppt_y</p:attrName>
                                        </p:attrNameLst>
                                      </p:cBhvr>
                                      <p:tavLst>
                                        <p:tav tm="0" fmla="#ppt_y-sin(pi*$)/9">
                                          <p:val>
                                            <p:fltVal val="0"/>
                                          </p:val>
                                        </p:tav>
                                        <p:tav tm="100000">
                                          <p:val>
                                            <p:fltVal val="1"/>
                                          </p:val>
                                        </p:tav>
                                      </p:tavLst>
                                    </p:anim>
                                    <p:anim calcmode="lin" valueType="num">
                                      <p:cBhvr>
                                        <p:cTn id="30" dur="332" tmFilter="0, 0; 0.125,0.2665; 0.25,0.4; 0.375,0.465; 0.5,0.5;  0.625,0.535; 0.75,0.6; 0.875,0.7335; 1,1">
                                          <p:stCondLst>
                                            <p:cond delay="1324"/>
                                          </p:stCondLst>
                                        </p:cTn>
                                        <p:tgtEl>
                                          <p:spTgt spid="25"/>
                                        </p:tgtEl>
                                        <p:attrNameLst>
                                          <p:attrName>ppt_y</p:attrName>
                                        </p:attrNameLst>
                                      </p:cBhvr>
                                      <p:tavLst>
                                        <p:tav tm="0" fmla="#ppt_y-sin(pi*$)/27">
                                          <p:val>
                                            <p:fltVal val="0"/>
                                          </p:val>
                                        </p:tav>
                                        <p:tav tm="100000">
                                          <p:val>
                                            <p:fltVal val="1"/>
                                          </p:val>
                                        </p:tav>
                                      </p:tavLst>
                                    </p:anim>
                                    <p:anim calcmode="lin" valueType="num">
                                      <p:cBhvr>
                                        <p:cTn id="31" dur="164" tmFilter="0, 0; 0.125,0.2665; 0.25,0.4; 0.375,0.465; 0.5,0.5;  0.625,0.535; 0.75,0.6; 0.875,0.7335; 1,1">
                                          <p:stCondLst>
                                            <p:cond delay="1656"/>
                                          </p:stCondLst>
                                        </p:cTn>
                                        <p:tgtEl>
                                          <p:spTgt spid="25"/>
                                        </p:tgtEl>
                                        <p:attrNameLst>
                                          <p:attrName>ppt_y</p:attrName>
                                        </p:attrNameLst>
                                      </p:cBhvr>
                                      <p:tavLst>
                                        <p:tav tm="0" fmla="#ppt_y-sin(pi*$)/81">
                                          <p:val>
                                            <p:fltVal val="0"/>
                                          </p:val>
                                        </p:tav>
                                        <p:tav tm="100000">
                                          <p:val>
                                            <p:fltVal val="1"/>
                                          </p:val>
                                        </p:tav>
                                      </p:tavLst>
                                    </p:anim>
                                    <p:animScale>
                                      <p:cBhvr>
                                        <p:cTn id="32" dur="26">
                                          <p:stCondLst>
                                            <p:cond delay="650"/>
                                          </p:stCondLst>
                                        </p:cTn>
                                        <p:tgtEl>
                                          <p:spTgt spid="25"/>
                                        </p:tgtEl>
                                      </p:cBhvr>
                                      <p:to x="100000" y="60000"/>
                                    </p:animScale>
                                    <p:animScale>
                                      <p:cBhvr>
                                        <p:cTn id="33" dur="166" decel="50000">
                                          <p:stCondLst>
                                            <p:cond delay="676"/>
                                          </p:stCondLst>
                                        </p:cTn>
                                        <p:tgtEl>
                                          <p:spTgt spid="25"/>
                                        </p:tgtEl>
                                      </p:cBhvr>
                                      <p:to x="100000" y="100000"/>
                                    </p:animScale>
                                    <p:animScale>
                                      <p:cBhvr>
                                        <p:cTn id="34" dur="26">
                                          <p:stCondLst>
                                            <p:cond delay="1312"/>
                                          </p:stCondLst>
                                        </p:cTn>
                                        <p:tgtEl>
                                          <p:spTgt spid="25"/>
                                        </p:tgtEl>
                                      </p:cBhvr>
                                      <p:to x="100000" y="80000"/>
                                    </p:animScale>
                                    <p:animScale>
                                      <p:cBhvr>
                                        <p:cTn id="35" dur="166" decel="50000">
                                          <p:stCondLst>
                                            <p:cond delay="1338"/>
                                          </p:stCondLst>
                                        </p:cTn>
                                        <p:tgtEl>
                                          <p:spTgt spid="25"/>
                                        </p:tgtEl>
                                      </p:cBhvr>
                                      <p:to x="100000" y="100000"/>
                                    </p:animScale>
                                    <p:animScale>
                                      <p:cBhvr>
                                        <p:cTn id="36" dur="26">
                                          <p:stCondLst>
                                            <p:cond delay="1642"/>
                                          </p:stCondLst>
                                        </p:cTn>
                                        <p:tgtEl>
                                          <p:spTgt spid="25"/>
                                        </p:tgtEl>
                                      </p:cBhvr>
                                      <p:to x="100000" y="90000"/>
                                    </p:animScale>
                                    <p:animScale>
                                      <p:cBhvr>
                                        <p:cTn id="37" dur="166" decel="50000">
                                          <p:stCondLst>
                                            <p:cond delay="1668"/>
                                          </p:stCondLst>
                                        </p:cTn>
                                        <p:tgtEl>
                                          <p:spTgt spid="25"/>
                                        </p:tgtEl>
                                      </p:cBhvr>
                                      <p:to x="100000" y="100000"/>
                                    </p:animScale>
                                    <p:animScale>
                                      <p:cBhvr>
                                        <p:cTn id="38" dur="26">
                                          <p:stCondLst>
                                            <p:cond delay="1808"/>
                                          </p:stCondLst>
                                        </p:cTn>
                                        <p:tgtEl>
                                          <p:spTgt spid="25"/>
                                        </p:tgtEl>
                                      </p:cBhvr>
                                      <p:to x="100000" y="95000"/>
                                    </p:animScale>
                                    <p:animScale>
                                      <p:cBhvr>
                                        <p:cTn id="39" dur="166" decel="50000">
                                          <p:stCondLst>
                                            <p:cond delay="1834"/>
                                          </p:stCondLst>
                                        </p:cTn>
                                        <p:tgtEl>
                                          <p:spTgt spid="25"/>
                                        </p:tgtEl>
                                      </p:cBhvr>
                                      <p:to x="100000" y="100000"/>
                                    </p:animScale>
                                  </p:childTnLst>
                                </p:cTn>
                              </p:par>
                            </p:childTnLst>
                          </p:cTn>
                        </p:par>
                      </p:childTnLst>
                    </p:cTn>
                  </p:par>
                  <p:par>
                    <p:cTn id="40" fill="hold" nodeType="clickPar">
                      <p:stCondLst>
                        <p:cond delay="indefinite"/>
                      </p:stCondLst>
                      <p:childTnLst>
                        <p:par>
                          <p:cTn id="41" fill="hold" nodeType="withGroup">
                            <p:stCondLst>
                              <p:cond delay="0"/>
                            </p:stCondLst>
                            <p:childTnLst>
                              <p:par>
                                <p:cTn id="42" presetID="14" presetClass="entr" presetSubtype="10" fill="hold" nodeType="click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randombar(horizontal)">
                                      <p:cBhvr>
                                        <p:cTn id="44" dur="500"/>
                                        <p:tgtEl>
                                          <p:spTgt spid="3"/>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22" presetClass="entr" presetSubtype="8" fill="hold" nodeType="click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left)">
                                      <p:cBhvr>
                                        <p:cTn id="4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6350"/>
            <a:ext cx="12192000" cy="686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图片 17"/>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933700" y="447675"/>
            <a:ext cx="5588000" cy="349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56" name="Rectangle 3"/>
          <p:cNvSpPr>
            <a:spLocks noChangeArrowheads="1"/>
          </p:cNvSpPr>
          <p:nvPr/>
        </p:nvSpPr>
        <p:spPr bwMode="auto">
          <a:xfrm>
            <a:off x="5775325" y="2879725"/>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itchFamily="34" charset="0"/>
              <a:buChar char="•"/>
              <a:defRPr sz="2800">
                <a:solidFill>
                  <a:schemeClr val="tx1"/>
                </a:solidFill>
                <a:latin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defRPr>
            </a:lvl5pPr>
            <a:lvl6pPr marL="25146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6pPr>
            <a:lvl7pPr marL="29718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7pPr>
            <a:lvl8pPr marL="34290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8pPr>
            <a:lvl9pPr marL="38862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9pPr>
          </a:lstStyle>
          <a:p>
            <a:pPr eaLnBrk="1" hangingPunct="1">
              <a:lnSpc>
                <a:spcPct val="100000"/>
              </a:lnSpc>
              <a:spcBef>
                <a:spcPct val="0"/>
              </a:spcBef>
              <a:buFontTx/>
              <a:buNone/>
            </a:pPr>
            <a:endParaRPr lang="zh-CN" altLang="en-US" sz="1800">
              <a:latin typeface="+mn-lt"/>
              <a:cs typeface="+mn-ea"/>
              <a:sym typeface="+mn-lt"/>
            </a:endParaRPr>
          </a:p>
        </p:txBody>
      </p:sp>
      <p:sp>
        <p:nvSpPr>
          <p:cNvPr id="74757" name="Rectangle 5"/>
          <p:cNvSpPr>
            <a:spLocks noChangeArrowheads="1"/>
          </p:cNvSpPr>
          <p:nvPr/>
        </p:nvSpPr>
        <p:spPr bwMode="auto">
          <a:xfrm>
            <a:off x="3563938" y="277495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itchFamily="34" charset="0"/>
              <a:buChar char="•"/>
              <a:defRPr sz="2800">
                <a:solidFill>
                  <a:schemeClr val="tx1"/>
                </a:solidFill>
                <a:latin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defRPr>
            </a:lvl5pPr>
            <a:lvl6pPr marL="25146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6pPr>
            <a:lvl7pPr marL="29718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7pPr>
            <a:lvl8pPr marL="34290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8pPr>
            <a:lvl9pPr marL="38862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9pPr>
          </a:lstStyle>
          <a:p>
            <a:pPr eaLnBrk="1" hangingPunct="1">
              <a:lnSpc>
                <a:spcPct val="100000"/>
              </a:lnSpc>
              <a:spcBef>
                <a:spcPct val="0"/>
              </a:spcBef>
              <a:buFontTx/>
              <a:buNone/>
            </a:pPr>
            <a:endParaRPr lang="zh-CN" altLang="en-US" sz="1800">
              <a:latin typeface="+mn-lt"/>
              <a:cs typeface="+mn-ea"/>
              <a:sym typeface="+mn-lt"/>
            </a:endParaRPr>
          </a:p>
        </p:txBody>
      </p:sp>
      <p:sp>
        <p:nvSpPr>
          <p:cNvPr id="74758" name="WordArt 11"/>
          <p:cNvSpPr>
            <a:spLocks noChangeArrowheads="1" noChangeShapeType="1" noTextEdit="1"/>
          </p:cNvSpPr>
          <p:nvPr/>
        </p:nvSpPr>
        <p:spPr bwMode="auto">
          <a:xfrm>
            <a:off x="3275013" y="1766888"/>
            <a:ext cx="5119687" cy="106045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endParaRPr lang="zh-CN" altLang="en-US" kern="10">
              <a:solidFill>
                <a:srgbClr val="3366FF"/>
              </a:solidFill>
              <a:effectLst>
                <a:outerShdw dist="35921" dir="2700000" algn="ctr" rotWithShape="0">
                  <a:srgbClr val="C0C0C0">
                    <a:alpha val="75000"/>
                  </a:srgbClr>
                </a:outerShdw>
              </a:effectLst>
              <a:latin typeface="+mn-lt"/>
              <a:cs typeface="+mn-ea"/>
              <a:sym typeface="+mn-lt"/>
            </a:endParaRPr>
          </a:p>
        </p:txBody>
      </p:sp>
      <p:pic>
        <p:nvPicPr>
          <p:cNvPr id="74759" name="图片 23"/>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9258300" y="2708275"/>
            <a:ext cx="2933700" cy="430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1" name="图片 34"/>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3648075" y="4862513"/>
            <a:ext cx="3311525" cy="2630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组合 2"/>
          <p:cNvGrpSpPr>
            <a:grpSpLocks/>
          </p:cNvGrpSpPr>
          <p:nvPr/>
        </p:nvGrpSpPr>
        <p:grpSpPr bwMode="auto">
          <a:xfrm>
            <a:off x="4284663" y="1724025"/>
            <a:ext cx="3824287" cy="923925"/>
            <a:chOff x="4247871" y="1678745"/>
            <a:chExt cx="3825158" cy="924104"/>
          </a:xfrm>
        </p:grpSpPr>
        <p:sp>
          <p:nvSpPr>
            <p:cNvPr id="74769" name="矩形 6"/>
            <p:cNvSpPr>
              <a:spLocks noChangeArrowheads="1"/>
            </p:cNvSpPr>
            <p:nvPr/>
          </p:nvSpPr>
          <p:spPr bwMode="auto">
            <a:xfrm>
              <a:off x="6202953" y="1679519"/>
              <a:ext cx="1870076"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itchFamily="34" charset="0"/>
                <a:buChar char="•"/>
                <a:defRPr sz="2800">
                  <a:solidFill>
                    <a:schemeClr val="tx1"/>
                  </a:solidFill>
                  <a:latin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defRPr>
              </a:lvl5pPr>
              <a:lvl6pPr marL="25146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6pPr>
              <a:lvl7pPr marL="29718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7pPr>
              <a:lvl8pPr marL="34290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8pPr>
              <a:lvl9pPr marL="38862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9pPr>
            </a:lstStyle>
            <a:p>
              <a:pPr algn="ctr" eaLnBrk="1" hangingPunct="1">
                <a:lnSpc>
                  <a:spcPct val="100000"/>
                </a:lnSpc>
                <a:spcBef>
                  <a:spcPct val="0"/>
                </a:spcBef>
                <a:buFontTx/>
                <a:buNone/>
              </a:pPr>
              <a:r>
                <a:rPr lang="en-US" altLang="zh-CN" sz="5400" b="1">
                  <a:solidFill>
                    <a:srgbClr val="4111C0"/>
                  </a:solidFill>
                  <a:latin typeface="+mn-lt"/>
                  <a:cs typeface="+mn-ea"/>
                  <a:sym typeface="+mn-lt"/>
                </a:rPr>
                <a:t>07</a:t>
              </a:r>
              <a:endParaRPr lang="zh-CN" altLang="en-US" sz="3600" b="1">
                <a:solidFill>
                  <a:srgbClr val="4111C0"/>
                </a:solidFill>
                <a:latin typeface="+mn-lt"/>
                <a:cs typeface="+mn-ea"/>
                <a:sym typeface="+mn-lt"/>
              </a:endParaRPr>
            </a:p>
          </p:txBody>
        </p:sp>
        <p:sp>
          <p:nvSpPr>
            <p:cNvPr id="74770" name="矩形 6"/>
            <p:cNvSpPr>
              <a:spLocks noChangeArrowheads="1"/>
            </p:cNvSpPr>
            <p:nvPr/>
          </p:nvSpPr>
          <p:spPr bwMode="auto">
            <a:xfrm>
              <a:off x="4247871" y="1678745"/>
              <a:ext cx="293354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itchFamily="34" charset="0"/>
                <a:buChar char="•"/>
                <a:defRPr sz="2800">
                  <a:solidFill>
                    <a:schemeClr val="tx1"/>
                  </a:solidFill>
                  <a:latin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defRPr>
              </a:lvl5pPr>
              <a:lvl6pPr marL="25146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6pPr>
              <a:lvl7pPr marL="29718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7pPr>
              <a:lvl8pPr marL="34290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8pPr>
              <a:lvl9pPr marL="38862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9pPr>
            </a:lstStyle>
            <a:p>
              <a:pPr algn="ctr" eaLnBrk="1" hangingPunct="1">
                <a:lnSpc>
                  <a:spcPct val="100000"/>
                </a:lnSpc>
                <a:spcBef>
                  <a:spcPct val="0"/>
                </a:spcBef>
                <a:buFontTx/>
                <a:buNone/>
              </a:pPr>
              <a:r>
                <a:rPr lang="en-US" altLang="zh-CN" sz="5400" b="1">
                  <a:solidFill>
                    <a:srgbClr val="4111C0"/>
                  </a:solidFill>
                  <a:latin typeface="+mn-lt"/>
                  <a:cs typeface="+mn-ea"/>
                  <a:sym typeface="+mn-lt"/>
                </a:rPr>
                <a:t>PART</a:t>
              </a:r>
              <a:endParaRPr lang="zh-CN" altLang="en-US" sz="3600" b="1">
                <a:solidFill>
                  <a:srgbClr val="4111C0"/>
                </a:solidFill>
                <a:latin typeface="+mn-lt"/>
                <a:cs typeface="+mn-ea"/>
                <a:sym typeface="+mn-lt"/>
              </a:endParaRPr>
            </a:p>
          </p:txBody>
        </p:sp>
      </p:grpSp>
      <p:pic>
        <p:nvPicPr>
          <p:cNvPr id="25" name="图片 24"/>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2727325" y="1038225"/>
            <a:ext cx="1858963" cy="153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组合 3"/>
          <p:cNvGrpSpPr>
            <a:grpSpLocks/>
          </p:cNvGrpSpPr>
          <p:nvPr/>
        </p:nvGrpSpPr>
        <p:grpSpPr bwMode="auto">
          <a:xfrm>
            <a:off x="9391650" y="479425"/>
            <a:ext cx="2159000" cy="1416050"/>
            <a:chOff x="409082" y="228032"/>
            <a:chExt cx="1766876" cy="1304736"/>
          </a:xfrm>
        </p:grpSpPr>
        <p:pic>
          <p:nvPicPr>
            <p:cNvPr id="74767" name="图片 18"/>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409082" y="322150"/>
              <a:ext cx="1766876" cy="1210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68" name="图片 25"/>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591773" y="228032"/>
              <a:ext cx="1195752" cy="994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3" name="组合 22"/>
          <p:cNvGrpSpPr>
            <a:grpSpLocks/>
          </p:cNvGrpSpPr>
          <p:nvPr/>
        </p:nvGrpSpPr>
        <p:grpSpPr bwMode="auto">
          <a:xfrm>
            <a:off x="2813050" y="2651125"/>
            <a:ext cx="6294438" cy="2308225"/>
            <a:chOff x="2313396" y="105348"/>
            <a:chExt cx="9737819" cy="2308324"/>
          </a:xfrm>
        </p:grpSpPr>
        <p:sp>
          <p:nvSpPr>
            <p:cNvPr id="24" name="矩形 6"/>
            <p:cNvSpPr>
              <a:spLocks noChangeArrowheads="1"/>
            </p:cNvSpPr>
            <p:nvPr/>
          </p:nvSpPr>
          <p:spPr bwMode="auto">
            <a:xfrm>
              <a:off x="2763015" y="105348"/>
              <a:ext cx="8838583" cy="2308324"/>
            </a:xfrm>
            <a:prstGeom prst="rect">
              <a:avLst/>
            </a:prstGeom>
            <a:noFill/>
            <a:ln>
              <a:noFill/>
            </a:ln>
            <a:effectLst>
              <a:outerShdw blurRad="50800" dist="50800" dir="5400000" algn="ctr" rotWithShape="0">
                <a:srgbClr val="000000">
                  <a:alpha val="43137"/>
                </a:srgbClr>
              </a:outerShdw>
            </a:effec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defRPr/>
              </a:pPr>
              <a:r>
                <a:rPr lang="zh-CN" altLang="en-US" sz="7200" b="1" dirty="0">
                  <a:ln w="130175">
                    <a:solidFill>
                      <a:schemeClr val="bg1"/>
                    </a:solidFill>
                  </a:ln>
                  <a:solidFill>
                    <a:schemeClr val="bg1"/>
                  </a:solidFill>
                  <a:latin typeface="+mn-lt"/>
                  <a:cs typeface="+mn-ea"/>
                  <a:sym typeface="+mn-lt"/>
                </a:rPr>
                <a:t>如何正确远离校园欺凌</a:t>
              </a:r>
            </a:p>
          </p:txBody>
        </p:sp>
        <p:sp>
          <p:nvSpPr>
            <p:cNvPr id="27" name="矩形 6"/>
            <p:cNvSpPr>
              <a:spLocks noChangeArrowheads="1"/>
            </p:cNvSpPr>
            <p:nvPr/>
          </p:nvSpPr>
          <p:spPr bwMode="auto">
            <a:xfrm>
              <a:off x="2313396" y="105348"/>
              <a:ext cx="9737819" cy="2308324"/>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defRPr/>
              </a:pPr>
              <a:r>
                <a:rPr lang="zh-CN" altLang="en-US" sz="7200" b="1" dirty="0">
                  <a:gradFill>
                    <a:gsLst>
                      <a:gs pos="0">
                        <a:srgbClr val="E123A6"/>
                      </a:gs>
                      <a:gs pos="100000">
                        <a:srgbClr val="4111C0"/>
                      </a:gs>
                      <a:gs pos="32000">
                        <a:srgbClr val="15BBF6"/>
                      </a:gs>
                      <a:gs pos="60000">
                        <a:srgbClr val="3F64C8"/>
                      </a:gs>
                    </a:gsLst>
                    <a:path path="circle">
                      <a:fillToRect l="100000" t="100000"/>
                    </a:path>
                  </a:gradFill>
                  <a:latin typeface="+mn-lt"/>
                  <a:cs typeface="+mn-ea"/>
                  <a:sym typeface="+mn-lt"/>
                </a:rPr>
                <a:t>如何正确远离校园欺凌</a:t>
              </a:r>
            </a:p>
          </p:txBody>
        </p:sp>
      </p:grpSp>
    </p:spTree>
  </p:cSld>
  <p:clrMapOvr>
    <a:masterClrMapping/>
  </p:clrMapOvr>
  <p:transition spd="slow" advTm="8000">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5131"/>
                                        </p:tgtEl>
                                        <p:attrNameLst>
                                          <p:attrName>style.visibility</p:attrName>
                                        </p:attrNameLst>
                                      </p:cBhvr>
                                      <p:to>
                                        <p:strVal val="visible"/>
                                      </p:to>
                                    </p:set>
                                    <p:animEffect transition="in" filter="fade">
                                      <p:cBhvr>
                                        <p:cTn id="10" dur="500"/>
                                        <p:tgtEl>
                                          <p:spTgt spid="5131"/>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9"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2000" fill="hold"/>
                                        <p:tgtEl>
                                          <p:spTgt spid="4"/>
                                        </p:tgtEl>
                                        <p:attrNameLst>
                                          <p:attrName>ppt_x</p:attrName>
                                        </p:attrNameLst>
                                      </p:cBhvr>
                                      <p:tavLst>
                                        <p:tav tm="0">
                                          <p:val>
                                            <p:strVal val="0-#ppt_w/2"/>
                                          </p:val>
                                        </p:tav>
                                        <p:tav tm="100000">
                                          <p:val>
                                            <p:strVal val="#ppt_x"/>
                                          </p:val>
                                        </p:tav>
                                      </p:tavLst>
                                    </p:anim>
                                    <p:anim calcmode="lin" valueType="num">
                                      <p:cBhvr additive="base">
                                        <p:cTn id="16" dur="20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left)">
                                      <p:cBhvr>
                                        <p:cTn id="21" dur="500"/>
                                        <p:tgtEl>
                                          <p:spTgt spid="18"/>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6" presetClass="entr" presetSubtype="0" fill="hold" nodeType="click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down)">
                                      <p:cBhvr>
                                        <p:cTn id="26" dur="580">
                                          <p:stCondLst>
                                            <p:cond delay="0"/>
                                          </p:stCondLst>
                                        </p:cTn>
                                        <p:tgtEl>
                                          <p:spTgt spid="25"/>
                                        </p:tgtEl>
                                      </p:cBhvr>
                                    </p:animEffect>
                                    <p:anim calcmode="lin" valueType="num">
                                      <p:cBhvr>
                                        <p:cTn id="27" dur="1822" tmFilter="0,0; 0.14,0.36; 0.43,0.73; 0.71,0.91; 1.0,1.0">
                                          <p:stCondLst>
                                            <p:cond delay="0"/>
                                          </p:stCondLst>
                                        </p:cTn>
                                        <p:tgtEl>
                                          <p:spTgt spid="25"/>
                                        </p:tgtEl>
                                        <p:attrNameLst>
                                          <p:attrName>ppt_x</p:attrName>
                                        </p:attrNameLst>
                                      </p:cBhvr>
                                      <p:tavLst>
                                        <p:tav tm="0">
                                          <p:val>
                                            <p:strVal val="#ppt_x-0.25"/>
                                          </p:val>
                                        </p:tav>
                                        <p:tav tm="100000">
                                          <p:val>
                                            <p:strVal val="#ppt_x"/>
                                          </p:val>
                                        </p:tav>
                                      </p:tavLst>
                                    </p:anim>
                                    <p:anim calcmode="lin" valueType="num">
                                      <p:cBhvr>
                                        <p:cTn id="28" dur="664" tmFilter="0.0,0.0; 0.25,0.07; 0.50,0.2; 0.75,0.467; 1.0,1.0">
                                          <p:stCondLst>
                                            <p:cond delay="0"/>
                                          </p:stCondLst>
                                        </p:cTn>
                                        <p:tgtEl>
                                          <p:spTgt spid="25"/>
                                        </p:tgtEl>
                                        <p:attrNameLst>
                                          <p:attrName>ppt_y</p:attrName>
                                        </p:attrNameLst>
                                      </p:cBhvr>
                                      <p:tavLst>
                                        <p:tav tm="0" fmla="#ppt_y-sin(pi*$)/3">
                                          <p:val>
                                            <p:fltVal val="0.5"/>
                                          </p:val>
                                        </p:tav>
                                        <p:tav tm="100000">
                                          <p:val>
                                            <p:fltVal val="1"/>
                                          </p:val>
                                        </p:tav>
                                      </p:tavLst>
                                    </p:anim>
                                    <p:anim calcmode="lin" valueType="num">
                                      <p:cBhvr>
                                        <p:cTn id="29" dur="664" tmFilter="0, 0; 0.125,0.2665; 0.25,0.4; 0.375,0.465; 0.5,0.5;  0.625,0.535; 0.75,0.6; 0.875,0.7335; 1,1">
                                          <p:stCondLst>
                                            <p:cond delay="664"/>
                                          </p:stCondLst>
                                        </p:cTn>
                                        <p:tgtEl>
                                          <p:spTgt spid="25"/>
                                        </p:tgtEl>
                                        <p:attrNameLst>
                                          <p:attrName>ppt_y</p:attrName>
                                        </p:attrNameLst>
                                      </p:cBhvr>
                                      <p:tavLst>
                                        <p:tav tm="0" fmla="#ppt_y-sin(pi*$)/9">
                                          <p:val>
                                            <p:fltVal val="0"/>
                                          </p:val>
                                        </p:tav>
                                        <p:tav tm="100000">
                                          <p:val>
                                            <p:fltVal val="1"/>
                                          </p:val>
                                        </p:tav>
                                      </p:tavLst>
                                    </p:anim>
                                    <p:anim calcmode="lin" valueType="num">
                                      <p:cBhvr>
                                        <p:cTn id="30" dur="332" tmFilter="0, 0; 0.125,0.2665; 0.25,0.4; 0.375,0.465; 0.5,0.5;  0.625,0.535; 0.75,0.6; 0.875,0.7335; 1,1">
                                          <p:stCondLst>
                                            <p:cond delay="1324"/>
                                          </p:stCondLst>
                                        </p:cTn>
                                        <p:tgtEl>
                                          <p:spTgt spid="25"/>
                                        </p:tgtEl>
                                        <p:attrNameLst>
                                          <p:attrName>ppt_y</p:attrName>
                                        </p:attrNameLst>
                                      </p:cBhvr>
                                      <p:tavLst>
                                        <p:tav tm="0" fmla="#ppt_y-sin(pi*$)/27">
                                          <p:val>
                                            <p:fltVal val="0"/>
                                          </p:val>
                                        </p:tav>
                                        <p:tav tm="100000">
                                          <p:val>
                                            <p:fltVal val="1"/>
                                          </p:val>
                                        </p:tav>
                                      </p:tavLst>
                                    </p:anim>
                                    <p:anim calcmode="lin" valueType="num">
                                      <p:cBhvr>
                                        <p:cTn id="31" dur="164" tmFilter="0, 0; 0.125,0.2665; 0.25,0.4; 0.375,0.465; 0.5,0.5;  0.625,0.535; 0.75,0.6; 0.875,0.7335; 1,1">
                                          <p:stCondLst>
                                            <p:cond delay="1656"/>
                                          </p:stCondLst>
                                        </p:cTn>
                                        <p:tgtEl>
                                          <p:spTgt spid="25"/>
                                        </p:tgtEl>
                                        <p:attrNameLst>
                                          <p:attrName>ppt_y</p:attrName>
                                        </p:attrNameLst>
                                      </p:cBhvr>
                                      <p:tavLst>
                                        <p:tav tm="0" fmla="#ppt_y-sin(pi*$)/81">
                                          <p:val>
                                            <p:fltVal val="0"/>
                                          </p:val>
                                        </p:tav>
                                        <p:tav tm="100000">
                                          <p:val>
                                            <p:fltVal val="1"/>
                                          </p:val>
                                        </p:tav>
                                      </p:tavLst>
                                    </p:anim>
                                    <p:animScale>
                                      <p:cBhvr>
                                        <p:cTn id="32" dur="26">
                                          <p:stCondLst>
                                            <p:cond delay="650"/>
                                          </p:stCondLst>
                                        </p:cTn>
                                        <p:tgtEl>
                                          <p:spTgt spid="25"/>
                                        </p:tgtEl>
                                      </p:cBhvr>
                                      <p:to x="100000" y="60000"/>
                                    </p:animScale>
                                    <p:animScale>
                                      <p:cBhvr>
                                        <p:cTn id="33" dur="166" decel="50000">
                                          <p:stCondLst>
                                            <p:cond delay="676"/>
                                          </p:stCondLst>
                                        </p:cTn>
                                        <p:tgtEl>
                                          <p:spTgt spid="25"/>
                                        </p:tgtEl>
                                      </p:cBhvr>
                                      <p:to x="100000" y="100000"/>
                                    </p:animScale>
                                    <p:animScale>
                                      <p:cBhvr>
                                        <p:cTn id="34" dur="26">
                                          <p:stCondLst>
                                            <p:cond delay="1312"/>
                                          </p:stCondLst>
                                        </p:cTn>
                                        <p:tgtEl>
                                          <p:spTgt spid="25"/>
                                        </p:tgtEl>
                                      </p:cBhvr>
                                      <p:to x="100000" y="80000"/>
                                    </p:animScale>
                                    <p:animScale>
                                      <p:cBhvr>
                                        <p:cTn id="35" dur="166" decel="50000">
                                          <p:stCondLst>
                                            <p:cond delay="1338"/>
                                          </p:stCondLst>
                                        </p:cTn>
                                        <p:tgtEl>
                                          <p:spTgt spid="25"/>
                                        </p:tgtEl>
                                      </p:cBhvr>
                                      <p:to x="100000" y="100000"/>
                                    </p:animScale>
                                    <p:animScale>
                                      <p:cBhvr>
                                        <p:cTn id="36" dur="26">
                                          <p:stCondLst>
                                            <p:cond delay="1642"/>
                                          </p:stCondLst>
                                        </p:cTn>
                                        <p:tgtEl>
                                          <p:spTgt spid="25"/>
                                        </p:tgtEl>
                                      </p:cBhvr>
                                      <p:to x="100000" y="90000"/>
                                    </p:animScale>
                                    <p:animScale>
                                      <p:cBhvr>
                                        <p:cTn id="37" dur="166" decel="50000">
                                          <p:stCondLst>
                                            <p:cond delay="1668"/>
                                          </p:stCondLst>
                                        </p:cTn>
                                        <p:tgtEl>
                                          <p:spTgt spid="25"/>
                                        </p:tgtEl>
                                      </p:cBhvr>
                                      <p:to x="100000" y="100000"/>
                                    </p:animScale>
                                    <p:animScale>
                                      <p:cBhvr>
                                        <p:cTn id="38" dur="26">
                                          <p:stCondLst>
                                            <p:cond delay="1808"/>
                                          </p:stCondLst>
                                        </p:cTn>
                                        <p:tgtEl>
                                          <p:spTgt spid="25"/>
                                        </p:tgtEl>
                                      </p:cBhvr>
                                      <p:to x="100000" y="95000"/>
                                    </p:animScale>
                                    <p:animScale>
                                      <p:cBhvr>
                                        <p:cTn id="39" dur="166" decel="50000">
                                          <p:stCondLst>
                                            <p:cond delay="1834"/>
                                          </p:stCondLst>
                                        </p:cTn>
                                        <p:tgtEl>
                                          <p:spTgt spid="25"/>
                                        </p:tgtEl>
                                      </p:cBhvr>
                                      <p:to x="100000" y="100000"/>
                                    </p:animScale>
                                  </p:childTnLst>
                                </p:cTn>
                              </p:par>
                            </p:childTnLst>
                          </p:cTn>
                        </p:par>
                      </p:childTnLst>
                    </p:cTn>
                  </p:par>
                  <p:par>
                    <p:cTn id="40" fill="hold" nodeType="clickPar">
                      <p:stCondLst>
                        <p:cond delay="indefinite"/>
                      </p:stCondLst>
                      <p:childTnLst>
                        <p:par>
                          <p:cTn id="41" fill="hold" nodeType="withGroup">
                            <p:stCondLst>
                              <p:cond delay="0"/>
                            </p:stCondLst>
                            <p:childTnLst>
                              <p:par>
                                <p:cTn id="42" presetID="14" presetClass="entr" presetSubtype="10" fill="hold" nodeType="click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randombar(horizontal)">
                                      <p:cBhvr>
                                        <p:cTn id="44" dur="500"/>
                                        <p:tgtEl>
                                          <p:spTgt spid="3"/>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22" presetClass="entr" presetSubtype="8" fill="hold" nodeType="click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a:spLocks noChangeArrowheads="1"/>
          </p:cNvSpPr>
          <p:nvPr/>
        </p:nvSpPr>
        <p:spPr bwMode="auto">
          <a:xfrm>
            <a:off x="1559496" y="980728"/>
            <a:ext cx="5112568" cy="523220"/>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defRPr/>
            </a:pPr>
            <a:r>
              <a:rPr lang="zh-CN" altLang="en-US" b="1" dirty="0">
                <a:gradFill>
                  <a:gsLst>
                    <a:gs pos="0">
                      <a:srgbClr val="E123A6"/>
                    </a:gs>
                    <a:gs pos="100000">
                      <a:srgbClr val="4111C0"/>
                    </a:gs>
                    <a:gs pos="32000">
                      <a:srgbClr val="15BBF6"/>
                    </a:gs>
                    <a:gs pos="60000">
                      <a:srgbClr val="3F64C8"/>
                    </a:gs>
                  </a:gsLst>
                  <a:path path="circle">
                    <a:fillToRect l="100000" t="100000"/>
                  </a:path>
                </a:gradFill>
                <a:latin typeface="+mn-lt"/>
                <a:cs typeface="+mn-ea"/>
                <a:sym typeface="+mn-lt"/>
              </a:rPr>
              <a:t>七、如何远离校园欺凌</a:t>
            </a:r>
          </a:p>
        </p:txBody>
      </p:sp>
      <p:pic>
        <p:nvPicPr>
          <p:cNvPr id="6" name="图片 5"/>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23888" y="479425"/>
            <a:ext cx="1412875"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3"/>
          <p:cNvSpPr txBox="1">
            <a:spLocks noChangeArrowheads="1"/>
          </p:cNvSpPr>
          <p:nvPr/>
        </p:nvSpPr>
        <p:spPr bwMode="auto">
          <a:xfrm>
            <a:off x="1919288" y="1665288"/>
            <a:ext cx="9144000" cy="3527425"/>
          </a:xfrm>
          <a:prstGeom prst="rect">
            <a:avLst/>
          </a:prstGeom>
          <a:noFill/>
          <a:ln>
            <a:noFill/>
          </a:ln>
        </p:spPr>
        <p:txBody>
          <a:bodyPr>
            <a:norm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914400" eaLnBrk="1" fontAlgn="auto" hangingPunct="1">
              <a:lnSpc>
                <a:spcPct val="150000"/>
              </a:lnSpc>
              <a:spcAft>
                <a:spcPts val="0"/>
              </a:spcAft>
              <a:defRPr/>
            </a:pPr>
            <a:r>
              <a:rPr lang="zh-CN" altLang="en-US" sz="1600" dirty="0">
                <a:solidFill>
                  <a:schemeClr val="tx1">
                    <a:lumMod val="65000"/>
                    <a:lumOff val="35000"/>
                  </a:schemeClr>
                </a:solidFill>
                <a:cs typeface="+mn-ea"/>
                <a:sym typeface="+mn-lt"/>
              </a:rPr>
              <a:t>全力实施年轻家长的社区培训制，把家长学校和社区文化建设联系起来，营造健康科学的育儿观。</a:t>
            </a:r>
          </a:p>
          <a:p>
            <a:pPr defTabSz="914400" eaLnBrk="1" fontAlgn="auto" hangingPunct="1">
              <a:lnSpc>
                <a:spcPct val="150000"/>
              </a:lnSpc>
              <a:spcAft>
                <a:spcPts val="0"/>
              </a:spcAft>
              <a:defRPr/>
            </a:pPr>
            <a:r>
              <a:rPr lang="zh-CN" altLang="en-US" sz="1600" dirty="0">
                <a:solidFill>
                  <a:schemeClr val="tx1">
                    <a:lumMod val="65000"/>
                    <a:lumOff val="35000"/>
                  </a:schemeClr>
                </a:solidFill>
                <a:cs typeface="+mn-ea"/>
                <a:sym typeface="+mn-lt"/>
              </a:rPr>
              <a:t>倾力打造书香校园，用传统文化的精华滋养青少年的心灵。 </a:t>
            </a:r>
          </a:p>
          <a:p>
            <a:pPr defTabSz="914400" eaLnBrk="1" fontAlgn="auto" hangingPunct="1">
              <a:lnSpc>
                <a:spcPct val="150000"/>
              </a:lnSpc>
              <a:spcAft>
                <a:spcPts val="0"/>
              </a:spcAft>
              <a:defRPr/>
            </a:pPr>
            <a:r>
              <a:rPr lang="zh-CN" altLang="en-US" sz="1600" dirty="0">
                <a:solidFill>
                  <a:schemeClr val="tx1">
                    <a:lumMod val="65000"/>
                    <a:lumOff val="35000"/>
                  </a:schemeClr>
                </a:solidFill>
                <a:cs typeface="+mn-ea"/>
                <a:sym typeface="+mn-lt"/>
              </a:rPr>
              <a:t>强化社会治安，落实犯罪必惩原则，形成强有力的法律威慑。</a:t>
            </a:r>
          </a:p>
          <a:p>
            <a:pPr defTabSz="914400" eaLnBrk="1" fontAlgn="auto" hangingPunct="1">
              <a:lnSpc>
                <a:spcPct val="150000"/>
              </a:lnSpc>
              <a:spcAft>
                <a:spcPts val="0"/>
              </a:spcAft>
              <a:defRPr/>
            </a:pPr>
            <a:r>
              <a:rPr lang="zh-CN" altLang="en-US" sz="1600" dirty="0">
                <a:solidFill>
                  <a:schemeClr val="tx1">
                    <a:lumMod val="65000"/>
                    <a:lumOff val="35000"/>
                  </a:schemeClr>
                </a:solidFill>
                <a:cs typeface="+mn-ea"/>
                <a:sym typeface="+mn-lt"/>
              </a:rPr>
              <a:t>逐步推行人文教育，关注学生的终身发展。</a:t>
            </a:r>
          </a:p>
          <a:p>
            <a:pPr defTabSz="914400" eaLnBrk="1" fontAlgn="auto" hangingPunct="1">
              <a:lnSpc>
                <a:spcPct val="150000"/>
              </a:lnSpc>
              <a:spcAft>
                <a:spcPts val="0"/>
              </a:spcAft>
              <a:defRPr/>
            </a:pPr>
            <a:r>
              <a:rPr lang="zh-CN" altLang="en-US" sz="1600" dirty="0">
                <a:solidFill>
                  <a:schemeClr val="tx1">
                    <a:lumMod val="65000"/>
                    <a:lumOff val="35000"/>
                  </a:schemeClr>
                </a:solidFill>
                <a:cs typeface="+mn-ea"/>
                <a:sym typeface="+mn-lt"/>
              </a:rPr>
              <a:t>开展丰富多彩的集体活动，培养同学间友爱互助的良好氛围。</a:t>
            </a:r>
          </a:p>
          <a:p>
            <a:pPr defTabSz="914400" eaLnBrk="1" fontAlgn="auto" hangingPunct="1">
              <a:lnSpc>
                <a:spcPct val="150000"/>
              </a:lnSpc>
              <a:spcAft>
                <a:spcPts val="0"/>
              </a:spcAft>
              <a:defRPr/>
            </a:pPr>
            <a:r>
              <a:rPr lang="zh-CN" altLang="en-US" sz="1600" dirty="0">
                <a:solidFill>
                  <a:schemeClr val="tx1">
                    <a:lumMod val="65000"/>
                    <a:lumOff val="35000"/>
                  </a:schemeClr>
                </a:solidFill>
                <a:cs typeface="+mn-ea"/>
                <a:sym typeface="+mn-lt"/>
              </a:rPr>
              <a:t>净化各种传媒，推行影视观赏等级制，减少污染源。</a:t>
            </a:r>
          </a:p>
        </p:txBody>
      </p:sp>
    </p:spTree>
  </p:cSld>
  <p:clrMapOvr>
    <a:masterClrMapping/>
  </p:clrMapOvr>
  <p:transition spd="slow" advTm="8000">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nodeType="clickEffect">
                                  <p:stCondLst>
                                    <p:cond delay="0"/>
                                  </p:stCondLst>
                                  <p:childTnLst>
                                    <p:set>
                                      <p:cBhvr>
                                        <p:cTn id="14" dur="1" fill="hold">
                                          <p:stCondLst>
                                            <p:cond delay="0"/>
                                          </p:stCondLst>
                                        </p:cTn>
                                        <p:tgtEl>
                                          <p:spTgt spid="9">
                                            <p:txEl>
                                              <p:pRg st="1" end="1"/>
                                            </p:txEl>
                                          </p:spTgt>
                                        </p:tgtEl>
                                        <p:attrNameLst>
                                          <p:attrName>style.visibility</p:attrName>
                                        </p:attrNameLst>
                                      </p:cBhvr>
                                      <p:to>
                                        <p:strVal val="visible"/>
                                      </p:to>
                                    </p:set>
                                    <p:animEffect transition="in" filter="wipe(left)">
                                      <p:cBhvr>
                                        <p:cTn id="15" dur="500"/>
                                        <p:tgtEl>
                                          <p:spTgt spid="9">
                                            <p:txEl>
                                              <p:pRg st="1" end="1"/>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nodeType="click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wipe(left)">
                                      <p:cBhvr>
                                        <p:cTn id="20" dur="500"/>
                                        <p:tgtEl>
                                          <p:spTgt spid="9">
                                            <p:txEl>
                                              <p:pRg st="2" end="2"/>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nodeType="clickEffect">
                                  <p:stCondLst>
                                    <p:cond delay="0"/>
                                  </p:stCondLst>
                                  <p:childTnLst>
                                    <p:set>
                                      <p:cBhvr>
                                        <p:cTn id="24" dur="1" fill="hold">
                                          <p:stCondLst>
                                            <p:cond delay="0"/>
                                          </p:stCondLst>
                                        </p:cTn>
                                        <p:tgtEl>
                                          <p:spTgt spid="9">
                                            <p:txEl>
                                              <p:pRg st="3" end="3"/>
                                            </p:txEl>
                                          </p:spTgt>
                                        </p:tgtEl>
                                        <p:attrNameLst>
                                          <p:attrName>style.visibility</p:attrName>
                                        </p:attrNameLst>
                                      </p:cBhvr>
                                      <p:to>
                                        <p:strVal val="visible"/>
                                      </p:to>
                                    </p:set>
                                    <p:animEffect transition="in" filter="wipe(left)">
                                      <p:cBhvr>
                                        <p:cTn id="25" dur="500"/>
                                        <p:tgtEl>
                                          <p:spTgt spid="9">
                                            <p:txEl>
                                              <p:pRg st="3" end="3"/>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8" fill="hold" nodeType="clickEffect">
                                  <p:stCondLst>
                                    <p:cond delay="0"/>
                                  </p:stCondLst>
                                  <p:childTnLst>
                                    <p:set>
                                      <p:cBhvr>
                                        <p:cTn id="29" dur="1" fill="hold">
                                          <p:stCondLst>
                                            <p:cond delay="0"/>
                                          </p:stCondLst>
                                        </p:cTn>
                                        <p:tgtEl>
                                          <p:spTgt spid="9">
                                            <p:txEl>
                                              <p:pRg st="4" end="4"/>
                                            </p:txEl>
                                          </p:spTgt>
                                        </p:tgtEl>
                                        <p:attrNameLst>
                                          <p:attrName>style.visibility</p:attrName>
                                        </p:attrNameLst>
                                      </p:cBhvr>
                                      <p:to>
                                        <p:strVal val="visible"/>
                                      </p:to>
                                    </p:set>
                                    <p:animEffect transition="in" filter="wipe(left)">
                                      <p:cBhvr>
                                        <p:cTn id="30" dur="500"/>
                                        <p:tgtEl>
                                          <p:spTgt spid="9">
                                            <p:txEl>
                                              <p:pRg st="4" end="4"/>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8" fill="hold" nodeType="clickEffect">
                                  <p:stCondLst>
                                    <p:cond delay="0"/>
                                  </p:stCondLst>
                                  <p:childTnLst>
                                    <p:set>
                                      <p:cBhvr>
                                        <p:cTn id="34" dur="1" fill="hold">
                                          <p:stCondLst>
                                            <p:cond delay="0"/>
                                          </p:stCondLst>
                                        </p:cTn>
                                        <p:tgtEl>
                                          <p:spTgt spid="9">
                                            <p:txEl>
                                              <p:pRg st="5" end="5"/>
                                            </p:txEl>
                                          </p:spTgt>
                                        </p:tgtEl>
                                        <p:attrNameLst>
                                          <p:attrName>style.visibility</p:attrName>
                                        </p:attrNameLst>
                                      </p:cBhvr>
                                      <p:to>
                                        <p:strVal val="visible"/>
                                      </p:to>
                                    </p:set>
                                    <p:animEffect transition="in" filter="wipe(left)">
                                      <p:cBhvr>
                                        <p:cTn id="35" dur="500"/>
                                        <p:tgtEl>
                                          <p:spTgt spid="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图片 5"/>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23888" y="479425"/>
            <a:ext cx="1412875"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p:cNvSpPr txBox="1">
            <a:spLocks noChangeArrowheads="1"/>
          </p:cNvSpPr>
          <p:nvPr/>
        </p:nvSpPr>
        <p:spPr bwMode="auto">
          <a:xfrm>
            <a:off x="2279576" y="1484784"/>
            <a:ext cx="8496944" cy="3424784"/>
          </a:xfrm>
          <a:prstGeom prst="rect">
            <a:avLst/>
          </a:prstGeom>
          <a:noFill/>
          <a:ln>
            <a:noFill/>
          </a:ln>
        </p:spPr>
        <p:txBody>
          <a:bodyPr>
            <a:spAutoFit/>
          </a:bodyPr>
          <a:lstStyle>
            <a:defPPr>
              <a:defRPr lang="en-US"/>
            </a:defPPr>
            <a:lvl1pPr algn="ctr" eaLnBrk="1" hangingPunct="1">
              <a:lnSpc>
                <a:spcPct val="100000"/>
              </a:lnSpc>
              <a:buFontTx/>
              <a:buNone/>
              <a:defRPr sz="2800" b="1">
                <a:gradFill>
                  <a:gsLst>
                    <a:gs pos="0">
                      <a:srgbClr val="E123A6"/>
                    </a:gs>
                    <a:gs pos="100000">
                      <a:srgbClr val="4111C0"/>
                    </a:gs>
                    <a:gs pos="32000">
                      <a:srgbClr val="15BBF6"/>
                    </a:gs>
                    <a:gs pos="60000">
                      <a:srgbClr val="3F64C8"/>
                    </a:gs>
                  </a:gsLst>
                  <a:path path="circle">
                    <a:fillToRect l="100000" t="100000"/>
                  </a:path>
                </a:gradFill>
                <a:latin typeface="Arial" panose="020B0604020202020204" pitchFamily="34" charset="0"/>
                <a:ea typeface="黑体" panose="02010609060101010101" pitchFamily="49" charset="-122"/>
              </a:defRPr>
            </a:lvl1pPr>
            <a:lvl2pPr marL="742950" indent="-28575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defTabSz="457200" fontAlgn="base">
              <a:lnSpc>
                <a:spcPct val="90000"/>
              </a:lnSpc>
              <a:spcBef>
                <a:spcPts val="500"/>
              </a:spcBef>
              <a:spcAft>
                <a:spcPct val="0"/>
              </a:spcAft>
              <a:buFont typeface="Arial" panose="020B0604020202020204" pitchFamily="34" charset="0"/>
              <a:buChar char="•"/>
            </a:lvl6pPr>
            <a:lvl7pPr marL="2971800" indent="-228600" defTabSz="457200" fontAlgn="base">
              <a:lnSpc>
                <a:spcPct val="90000"/>
              </a:lnSpc>
              <a:spcBef>
                <a:spcPts val="500"/>
              </a:spcBef>
              <a:spcAft>
                <a:spcPct val="0"/>
              </a:spcAft>
              <a:buFont typeface="Arial" panose="020B0604020202020204" pitchFamily="34" charset="0"/>
              <a:buChar char="•"/>
            </a:lvl7pPr>
            <a:lvl8pPr marL="3429000" indent="-228600" defTabSz="457200" fontAlgn="base">
              <a:lnSpc>
                <a:spcPct val="90000"/>
              </a:lnSpc>
              <a:spcBef>
                <a:spcPts val="500"/>
              </a:spcBef>
              <a:spcAft>
                <a:spcPct val="0"/>
              </a:spcAft>
              <a:buFont typeface="Arial" panose="020B0604020202020204" pitchFamily="34" charset="0"/>
              <a:buChar char="•"/>
            </a:lvl8pPr>
            <a:lvl9pPr marL="3886200" indent="-228600" defTabSz="457200" fontAlgn="base">
              <a:lnSpc>
                <a:spcPct val="90000"/>
              </a:lnSpc>
              <a:spcBef>
                <a:spcPts val="500"/>
              </a:spcBef>
              <a:spcAft>
                <a:spcPct val="0"/>
              </a:spcAft>
              <a:buFont typeface="Arial" panose="020B0604020202020204" pitchFamily="34" charset="0"/>
              <a:buChar char="•"/>
            </a:lvl9pPr>
          </a:lstStyle>
          <a:p>
            <a:pPr algn="l">
              <a:lnSpc>
                <a:spcPct val="200000"/>
              </a:lnSpc>
              <a:defRPr/>
            </a:pPr>
            <a:r>
              <a:rPr lang="zh-CN" altLang="en-US" dirty="0">
                <a:latin typeface="+mn-lt"/>
                <a:ea typeface="+mn-ea"/>
                <a:cs typeface="+mn-ea"/>
                <a:sym typeface="+mn-lt"/>
              </a:rPr>
              <a:t>我们一定要记住：</a:t>
            </a:r>
            <a:endParaRPr lang="en-US" altLang="zh-CN" dirty="0">
              <a:latin typeface="+mn-lt"/>
              <a:ea typeface="+mn-ea"/>
              <a:cs typeface="+mn-ea"/>
              <a:sym typeface="+mn-lt"/>
            </a:endParaRPr>
          </a:p>
          <a:p>
            <a:pPr algn="l">
              <a:lnSpc>
                <a:spcPct val="200000"/>
              </a:lnSpc>
              <a:defRPr/>
            </a:pPr>
            <a:r>
              <a:rPr lang="zh-CN" altLang="en-US" sz="2000" b="0" dirty="0">
                <a:solidFill>
                  <a:schemeClr val="tx1">
                    <a:lumMod val="65000"/>
                    <a:lumOff val="35000"/>
                  </a:schemeClr>
                </a:solidFill>
                <a:latin typeface="+mn-lt"/>
                <a:ea typeface="+mn-ea"/>
                <a:cs typeface="+mn-ea"/>
                <a:sym typeface="+mn-lt"/>
              </a:rPr>
              <a:t>当自己的安全受到威胁时不轻言放弃，当他人的生命遭遇困境需要帮助时，在确保自己安全的情况下，尽自己所能及时伸出援助之手。</a:t>
            </a:r>
          </a:p>
          <a:p>
            <a:pPr algn="l">
              <a:lnSpc>
                <a:spcPct val="200000"/>
              </a:lnSpc>
              <a:defRPr/>
            </a:pPr>
            <a:r>
              <a:rPr lang="zh-CN" altLang="en-US" sz="2000" b="0" dirty="0">
                <a:solidFill>
                  <a:schemeClr val="tx1">
                    <a:lumMod val="65000"/>
                    <a:lumOff val="35000"/>
                  </a:schemeClr>
                </a:solidFill>
                <a:latin typeface="+mn-lt"/>
                <a:ea typeface="+mn-ea"/>
                <a:cs typeface="+mn-ea"/>
                <a:sym typeface="+mn-lt"/>
              </a:rPr>
              <a:t>让我们手拉手一起努力，彻底扫除校园暴力，创建安全、和谐的美丽校园！</a:t>
            </a:r>
          </a:p>
          <a:p>
            <a:pPr algn="l">
              <a:lnSpc>
                <a:spcPct val="200000"/>
              </a:lnSpc>
              <a:defRPr/>
            </a:pPr>
            <a:r>
              <a:rPr lang="en-US" altLang="zh-CN" sz="2400" dirty="0">
                <a:latin typeface="+mn-lt"/>
                <a:ea typeface="+mn-ea"/>
                <a:cs typeface="+mn-ea"/>
                <a:sym typeface="+mn-lt"/>
              </a:rPr>
              <a:t>                                                                      </a:t>
            </a:r>
            <a:endParaRPr lang="zh-CN" altLang="en-US" sz="2400" dirty="0">
              <a:latin typeface="+mn-lt"/>
              <a:ea typeface="+mn-ea"/>
              <a:cs typeface="+mn-ea"/>
              <a:sym typeface="+mn-lt"/>
            </a:endParaRPr>
          </a:p>
        </p:txBody>
      </p:sp>
    </p:spTree>
  </p:cSld>
  <p:clrMapOvr>
    <a:masterClrMapping/>
  </p:clrMapOvr>
  <p:transition spd="slow" advTm="8000">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6350"/>
            <a:ext cx="12192000" cy="686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图片 5"/>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098800" y="585788"/>
            <a:ext cx="5589588" cy="349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900" name="Rectangle 3"/>
          <p:cNvSpPr>
            <a:spLocks noChangeArrowheads="1"/>
          </p:cNvSpPr>
          <p:nvPr/>
        </p:nvSpPr>
        <p:spPr bwMode="auto">
          <a:xfrm>
            <a:off x="6003925" y="324643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itchFamily="34" charset="0"/>
              <a:buChar char="•"/>
              <a:defRPr sz="2800">
                <a:solidFill>
                  <a:schemeClr val="tx1"/>
                </a:solidFill>
                <a:latin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defRPr>
            </a:lvl5pPr>
            <a:lvl6pPr marL="25146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6pPr>
            <a:lvl7pPr marL="29718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7pPr>
            <a:lvl8pPr marL="34290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8pPr>
            <a:lvl9pPr marL="38862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9pPr>
          </a:lstStyle>
          <a:p>
            <a:pPr eaLnBrk="1" hangingPunct="1">
              <a:lnSpc>
                <a:spcPct val="100000"/>
              </a:lnSpc>
              <a:spcBef>
                <a:spcPct val="0"/>
              </a:spcBef>
              <a:buFontTx/>
              <a:buNone/>
            </a:pPr>
            <a:endParaRPr lang="zh-CN" altLang="en-US" sz="1800">
              <a:latin typeface="+mn-lt"/>
              <a:cs typeface="+mn-ea"/>
              <a:sym typeface="+mn-lt"/>
            </a:endParaRPr>
          </a:p>
        </p:txBody>
      </p:sp>
      <p:sp>
        <p:nvSpPr>
          <p:cNvPr id="80901" name="Rectangle 5"/>
          <p:cNvSpPr>
            <a:spLocks noChangeArrowheads="1"/>
          </p:cNvSpPr>
          <p:nvPr/>
        </p:nvSpPr>
        <p:spPr bwMode="auto">
          <a:xfrm>
            <a:off x="3792538" y="314166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itchFamily="34" charset="0"/>
              <a:buChar char="•"/>
              <a:defRPr sz="2800">
                <a:solidFill>
                  <a:schemeClr val="tx1"/>
                </a:solidFill>
                <a:latin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defRPr>
            </a:lvl5pPr>
            <a:lvl6pPr marL="25146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6pPr>
            <a:lvl7pPr marL="29718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7pPr>
            <a:lvl8pPr marL="34290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8pPr>
            <a:lvl9pPr marL="38862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9pPr>
          </a:lstStyle>
          <a:p>
            <a:pPr eaLnBrk="1" hangingPunct="1">
              <a:lnSpc>
                <a:spcPct val="100000"/>
              </a:lnSpc>
              <a:spcBef>
                <a:spcPct val="0"/>
              </a:spcBef>
              <a:buFontTx/>
              <a:buNone/>
            </a:pPr>
            <a:endParaRPr lang="zh-CN" altLang="en-US" sz="1800">
              <a:latin typeface="+mn-lt"/>
              <a:cs typeface="+mn-ea"/>
              <a:sym typeface="+mn-lt"/>
            </a:endParaRPr>
          </a:p>
        </p:txBody>
      </p:sp>
      <p:sp>
        <p:nvSpPr>
          <p:cNvPr id="80902" name="WordArt 11"/>
          <p:cNvSpPr>
            <a:spLocks noChangeArrowheads="1" noChangeShapeType="1" noTextEdit="1"/>
          </p:cNvSpPr>
          <p:nvPr/>
        </p:nvSpPr>
        <p:spPr bwMode="auto">
          <a:xfrm>
            <a:off x="3503613" y="2133600"/>
            <a:ext cx="5119687" cy="106045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endParaRPr lang="zh-CN" altLang="en-US" kern="10">
              <a:solidFill>
                <a:srgbClr val="3366FF"/>
              </a:solidFill>
              <a:effectLst>
                <a:outerShdw dist="35921" dir="2700000" algn="ctr" rotWithShape="0">
                  <a:srgbClr val="C0C0C0">
                    <a:alpha val="75000"/>
                  </a:srgbClr>
                </a:outerShdw>
              </a:effectLst>
              <a:latin typeface="+mn-lt"/>
              <a:cs typeface="+mn-ea"/>
              <a:sym typeface="+mn-lt"/>
            </a:endParaRPr>
          </a:p>
        </p:txBody>
      </p:sp>
      <p:sp>
        <p:nvSpPr>
          <p:cNvPr id="5126" name="矩形 6"/>
          <p:cNvSpPr>
            <a:spLocks noChangeArrowheads="1"/>
          </p:cNvSpPr>
          <p:nvPr/>
        </p:nvSpPr>
        <p:spPr bwMode="auto">
          <a:xfrm>
            <a:off x="2844800" y="4014788"/>
            <a:ext cx="60960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itchFamily="34" charset="0"/>
              <a:buChar char="•"/>
              <a:defRPr sz="2800">
                <a:solidFill>
                  <a:schemeClr val="tx1"/>
                </a:solidFill>
                <a:latin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defRPr>
            </a:lvl5pPr>
            <a:lvl6pPr marL="25146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6pPr>
            <a:lvl7pPr marL="29718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7pPr>
            <a:lvl8pPr marL="34290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8pPr>
            <a:lvl9pPr marL="38862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9pPr>
          </a:lstStyle>
          <a:p>
            <a:pPr algn="ctr" eaLnBrk="1" hangingPunct="1">
              <a:lnSpc>
                <a:spcPct val="100000"/>
              </a:lnSpc>
              <a:spcBef>
                <a:spcPct val="0"/>
              </a:spcBef>
              <a:buFontTx/>
              <a:buNone/>
            </a:pPr>
            <a:r>
              <a:rPr lang="zh-CN" altLang="en-US" sz="3200" b="1" dirty="0">
                <a:solidFill>
                  <a:srgbClr val="2B8CDD"/>
                </a:solidFill>
                <a:latin typeface="+mn-lt"/>
                <a:cs typeface="+mn-ea"/>
                <a:sym typeface="+mn-lt"/>
              </a:rPr>
              <a:t>第一</a:t>
            </a:r>
            <a:r>
              <a:rPr lang="zh-CN" altLang="en-US" sz="3200" b="1" dirty="0" smtClean="0">
                <a:solidFill>
                  <a:srgbClr val="2B8CDD"/>
                </a:solidFill>
                <a:latin typeface="+mn-lt"/>
                <a:cs typeface="+mn-ea"/>
                <a:sym typeface="+mn-lt"/>
              </a:rPr>
              <a:t>实</a:t>
            </a:r>
            <a:r>
              <a:rPr lang="zh-CN" altLang="en-US" sz="3200" b="1" dirty="0">
                <a:solidFill>
                  <a:srgbClr val="2B8CDD"/>
                </a:solidFill>
                <a:latin typeface="+mn-lt"/>
                <a:cs typeface="+mn-ea"/>
                <a:sym typeface="+mn-lt"/>
              </a:rPr>
              <a:t>验小学主题班会</a:t>
            </a:r>
            <a:endParaRPr lang="en-US" altLang="zh-CN" sz="3200" b="1" dirty="0">
              <a:solidFill>
                <a:srgbClr val="2B8CDD"/>
              </a:solidFill>
              <a:latin typeface="+mn-lt"/>
              <a:cs typeface="+mn-ea"/>
              <a:sym typeface="+mn-lt"/>
            </a:endParaRPr>
          </a:p>
        </p:txBody>
      </p:sp>
      <p:pic>
        <p:nvPicPr>
          <p:cNvPr id="80904" name="图片 23"/>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9258300" y="2708275"/>
            <a:ext cx="2933700" cy="430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905" name="图片 34"/>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3970338" y="4378325"/>
            <a:ext cx="3313112" cy="263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图片 8"/>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2257425" y="2759075"/>
            <a:ext cx="159385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图片 10"/>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409575" y="322263"/>
            <a:ext cx="1766888" cy="1211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组合 2"/>
          <p:cNvGrpSpPr>
            <a:grpSpLocks/>
          </p:cNvGrpSpPr>
          <p:nvPr/>
        </p:nvGrpSpPr>
        <p:grpSpPr bwMode="auto">
          <a:xfrm>
            <a:off x="2425700" y="1484313"/>
            <a:ext cx="5845175" cy="1247775"/>
            <a:chOff x="2679357" y="863421"/>
            <a:chExt cx="5845104" cy="1246366"/>
          </a:xfrm>
        </p:grpSpPr>
        <p:sp>
          <p:nvSpPr>
            <p:cNvPr id="16" name="矩形 6"/>
            <p:cNvSpPr>
              <a:spLocks noChangeArrowheads="1"/>
            </p:cNvSpPr>
            <p:nvPr/>
          </p:nvSpPr>
          <p:spPr bwMode="auto">
            <a:xfrm>
              <a:off x="2730056" y="909458"/>
              <a:ext cx="5794405" cy="1200329"/>
            </a:xfrm>
            <a:prstGeom prst="rect">
              <a:avLst/>
            </a:prstGeom>
            <a:noFill/>
            <a:ln>
              <a:noFill/>
            </a:ln>
            <a:effectLst>
              <a:outerShdw blurRad="50800" dist="50800" dir="5400000" algn="ctr" rotWithShape="0">
                <a:srgbClr val="000000">
                  <a:alpha val="43137"/>
                </a:srgbClr>
              </a:outerShdw>
            </a:effec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defRPr/>
              </a:pPr>
              <a:r>
                <a:rPr lang="zh-CN" altLang="en-US" sz="7200" b="1" dirty="0">
                  <a:ln w="130175">
                    <a:solidFill>
                      <a:schemeClr val="bg1"/>
                    </a:solidFill>
                  </a:ln>
                  <a:solidFill>
                    <a:schemeClr val="bg1"/>
                  </a:solidFill>
                  <a:latin typeface="+mn-lt"/>
                  <a:cs typeface="+mn-ea"/>
                  <a:sym typeface="+mn-lt"/>
                </a:rPr>
                <a:t>杜绝校园欺凌</a:t>
              </a:r>
              <a:endParaRPr lang="zh-CN" altLang="en-US" sz="4800" b="1" dirty="0">
                <a:ln w="130175">
                  <a:solidFill>
                    <a:schemeClr val="bg1"/>
                  </a:solidFill>
                </a:ln>
                <a:solidFill>
                  <a:schemeClr val="bg1"/>
                </a:solidFill>
                <a:latin typeface="+mn-lt"/>
                <a:cs typeface="+mn-ea"/>
                <a:sym typeface="+mn-lt"/>
              </a:endParaRPr>
            </a:p>
          </p:txBody>
        </p:sp>
        <p:sp>
          <p:nvSpPr>
            <p:cNvPr id="19" name="矩形 6"/>
            <p:cNvSpPr>
              <a:spLocks noChangeArrowheads="1"/>
            </p:cNvSpPr>
            <p:nvPr/>
          </p:nvSpPr>
          <p:spPr bwMode="auto">
            <a:xfrm>
              <a:off x="2679357" y="863421"/>
              <a:ext cx="5794405" cy="1200329"/>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defRPr/>
              </a:pPr>
              <a:r>
                <a:rPr lang="zh-CN" altLang="en-US" sz="7200" b="1" dirty="0">
                  <a:gradFill>
                    <a:gsLst>
                      <a:gs pos="0">
                        <a:srgbClr val="E123A6"/>
                      </a:gs>
                      <a:gs pos="100000">
                        <a:srgbClr val="4111C0"/>
                      </a:gs>
                      <a:gs pos="32000">
                        <a:srgbClr val="15BBF6"/>
                      </a:gs>
                      <a:gs pos="60000">
                        <a:srgbClr val="3F64C8"/>
                      </a:gs>
                    </a:gsLst>
                    <a:path path="circle">
                      <a:fillToRect l="100000" t="100000"/>
                    </a:path>
                  </a:gradFill>
                  <a:latin typeface="+mn-lt"/>
                  <a:cs typeface="+mn-ea"/>
                  <a:sym typeface="+mn-lt"/>
                </a:rPr>
                <a:t>杜绝校园欺凌</a:t>
              </a:r>
              <a:endParaRPr lang="zh-CN" altLang="en-US" sz="4800" b="1" dirty="0">
                <a:gradFill>
                  <a:gsLst>
                    <a:gs pos="0">
                      <a:srgbClr val="E123A6"/>
                    </a:gs>
                    <a:gs pos="100000">
                      <a:srgbClr val="4111C0"/>
                    </a:gs>
                    <a:gs pos="32000">
                      <a:srgbClr val="15BBF6"/>
                    </a:gs>
                    <a:gs pos="60000">
                      <a:srgbClr val="3F64C8"/>
                    </a:gs>
                  </a:gsLst>
                  <a:path path="circle">
                    <a:fillToRect l="100000" t="100000"/>
                  </a:path>
                </a:gradFill>
                <a:latin typeface="+mn-lt"/>
                <a:cs typeface="+mn-ea"/>
                <a:sym typeface="+mn-lt"/>
              </a:endParaRPr>
            </a:p>
          </p:txBody>
        </p:sp>
      </p:grpSp>
      <p:grpSp>
        <p:nvGrpSpPr>
          <p:cNvPr id="4" name="组合 3"/>
          <p:cNvGrpSpPr>
            <a:grpSpLocks/>
          </p:cNvGrpSpPr>
          <p:nvPr/>
        </p:nvGrpSpPr>
        <p:grpSpPr bwMode="auto">
          <a:xfrm>
            <a:off x="3379788" y="2752725"/>
            <a:ext cx="7034212" cy="1219200"/>
            <a:chOff x="4166859" y="1992905"/>
            <a:chExt cx="7033811" cy="1218874"/>
          </a:xfrm>
        </p:grpSpPr>
        <p:sp>
          <p:nvSpPr>
            <p:cNvPr id="20" name="矩形 6"/>
            <p:cNvSpPr>
              <a:spLocks noChangeArrowheads="1"/>
            </p:cNvSpPr>
            <p:nvPr/>
          </p:nvSpPr>
          <p:spPr bwMode="auto">
            <a:xfrm>
              <a:off x="4792486" y="2011450"/>
              <a:ext cx="5794405" cy="1200329"/>
            </a:xfrm>
            <a:prstGeom prst="rect">
              <a:avLst/>
            </a:prstGeom>
            <a:noFill/>
            <a:ln>
              <a:noFill/>
            </a:ln>
            <a:effectLst>
              <a:outerShdw blurRad="50800" dist="50800" dir="5400000" algn="ctr" rotWithShape="0">
                <a:srgbClr val="000000">
                  <a:alpha val="43137"/>
                </a:srgbClr>
              </a:outerShdw>
            </a:effec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defRPr/>
              </a:pPr>
              <a:r>
                <a:rPr lang="zh-CN" altLang="en-US" sz="7200" b="1" dirty="0">
                  <a:ln w="130175">
                    <a:solidFill>
                      <a:schemeClr val="bg1"/>
                    </a:solidFill>
                  </a:ln>
                  <a:solidFill>
                    <a:schemeClr val="bg1"/>
                  </a:solidFill>
                  <a:latin typeface="+mn-lt"/>
                  <a:cs typeface="+mn-ea"/>
                  <a:sym typeface="+mn-lt"/>
                </a:rPr>
                <a:t>共建和谐校园</a:t>
              </a:r>
            </a:p>
          </p:txBody>
        </p:sp>
        <p:sp>
          <p:nvSpPr>
            <p:cNvPr id="22" name="矩形 6"/>
            <p:cNvSpPr>
              <a:spLocks noChangeArrowheads="1"/>
            </p:cNvSpPr>
            <p:nvPr/>
          </p:nvSpPr>
          <p:spPr bwMode="auto">
            <a:xfrm>
              <a:off x="4166859" y="1992905"/>
              <a:ext cx="7033811" cy="1200329"/>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defRPr/>
              </a:pPr>
              <a:r>
                <a:rPr lang="zh-CN" altLang="en-US" sz="7200" b="1" dirty="0">
                  <a:gradFill>
                    <a:gsLst>
                      <a:gs pos="0">
                        <a:srgbClr val="E123A6"/>
                      </a:gs>
                      <a:gs pos="100000">
                        <a:srgbClr val="4111C0"/>
                      </a:gs>
                      <a:gs pos="32000">
                        <a:srgbClr val="15BBF6"/>
                      </a:gs>
                      <a:gs pos="60000">
                        <a:srgbClr val="3F64C8"/>
                      </a:gs>
                    </a:gsLst>
                    <a:path path="circle">
                      <a:fillToRect l="100000" t="100000"/>
                    </a:path>
                  </a:gradFill>
                  <a:latin typeface="+mn-lt"/>
                  <a:cs typeface="+mn-ea"/>
                  <a:sym typeface="+mn-lt"/>
                </a:rPr>
                <a:t>共建和谐校园</a:t>
              </a:r>
            </a:p>
          </p:txBody>
        </p:sp>
      </p:grpSp>
      <p:pic>
        <p:nvPicPr>
          <p:cNvPr id="10" name="图片 9"/>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9131300" y="741363"/>
            <a:ext cx="1860550" cy="153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8000">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0-#ppt_w/2"/>
                                          </p:val>
                                        </p:tav>
                                        <p:tav tm="100000">
                                          <p:val>
                                            <p:strVal val="#ppt_x"/>
                                          </p:val>
                                        </p:tav>
                                      </p:tavLst>
                                    </p:anim>
                                    <p:anim calcmode="lin" valueType="num">
                                      <p:cBhvr additive="base">
                                        <p:cTn id="13"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6" presetClass="entr" presetSubtype="0"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down)">
                                      <p:cBhvr>
                                        <p:cTn id="18" dur="580">
                                          <p:stCondLst>
                                            <p:cond delay="0"/>
                                          </p:stCondLst>
                                        </p:cTn>
                                        <p:tgtEl>
                                          <p:spTgt spid="10"/>
                                        </p:tgtEl>
                                      </p:cBhvr>
                                    </p:animEffect>
                                    <p:anim calcmode="lin" valueType="num">
                                      <p:cBhvr>
                                        <p:cTn id="1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2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2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2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2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24" dur="26">
                                          <p:stCondLst>
                                            <p:cond delay="650"/>
                                          </p:stCondLst>
                                        </p:cTn>
                                        <p:tgtEl>
                                          <p:spTgt spid="10"/>
                                        </p:tgtEl>
                                      </p:cBhvr>
                                      <p:to x="100000" y="60000"/>
                                    </p:animScale>
                                    <p:animScale>
                                      <p:cBhvr>
                                        <p:cTn id="25" dur="166" decel="50000">
                                          <p:stCondLst>
                                            <p:cond delay="676"/>
                                          </p:stCondLst>
                                        </p:cTn>
                                        <p:tgtEl>
                                          <p:spTgt spid="10"/>
                                        </p:tgtEl>
                                      </p:cBhvr>
                                      <p:to x="100000" y="100000"/>
                                    </p:animScale>
                                    <p:animScale>
                                      <p:cBhvr>
                                        <p:cTn id="26" dur="26">
                                          <p:stCondLst>
                                            <p:cond delay="1312"/>
                                          </p:stCondLst>
                                        </p:cTn>
                                        <p:tgtEl>
                                          <p:spTgt spid="10"/>
                                        </p:tgtEl>
                                      </p:cBhvr>
                                      <p:to x="100000" y="80000"/>
                                    </p:animScale>
                                    <p:animScale>
                                      <p:cBhvr>
                                        <p:cTn id="27" dur="166" decel="50000">
                                          <p:stCondLst>
                                            <p:cond delay="1338"/>
                                          </p:stCondLst>
                                        </p:cTn>
                                        <p:tgtEl>
                                          <p:spTgt spid="10"/>
                                        </p:tgtEl>
                                      </p:cBhvr>
                                      <p:to x="100000" y="100000"/>
                                    </p:animScale>
                                    <p:animScale>
                                      <p:cBhvr>
                                        <p:cTn id="28" dur="26">
                                          <p:stCondLst>
                                            <p:cond delay="1642"/>
                                          </p:stCondLst>
                                        </p:cTn>
                                        <p:tgtEl>
                                          <p:spTgt spid="10"/>
                                        </p:tgtEl>
                                      </p:cBhvr>
                                      <p:to x="100000" y="90000"/>
                                    </p:animScale>
                                    <p:animScale>
                                      <p:cBhvr>
                                        <p:cTn id="29" dur="166" decel="50000">
                                          <p:stCondLst>
                                            <p:cond delay="1668"/>
                                          </p:stCondLst>
                                        </p:cTn>
                                        <p:tgtEl>
                                          <p:spTgt spid="10"/>
                                        </p:tgtEl>
                                      </p:cBhvr>
                                      <p:to x="100000" y="100000"/>
                                    </p:animScale>
                                    <p:animScale>
                                      <p:cBhvr>
                                        <p:cTn id="30" dur="26">
                                          <p:stCondLst>
                                            <p:cond delay="1808"/>
                                          </p:stCondLst>
                                        </p:cTn>
                                        <p:tgtEl>
                                          <p:spTgt spid="10"/>
                                        </p:tgtEl>
                                      </p:cBhvr>
                                      <p:to x="100000" y="95000"/>
                                    </p:animScale>
                                    <p:animScale>
                                      <p:cBhvr>
                                        <p:cTn id="31" dur="166" decel="50000">
                                          <p:stCondLst>
                                            <p:cond delay="1834"/>
                                          </p:stCondLst>
                                        </p:cTn>
                                        <p:tgtEl>
                                          <p:spTgt spid="10"/>
                                        </p:tgtEl>
                                      </p:cBhvr>
                                      <p:to x="100000" y="100000"/>
                                    </p:animScale>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8" fill="hold" nodeType="click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wipe(left)">
                                      <p:cBhvr>
                                        <p:cTn id="36" dur="500"/>
                                        <p:tgtEl>
                                          <p:spTgt spid="6"/>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2" presetClass="entr" presetSubtype="8" fill="hold" nodeType="click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wipe(left)">
                                      <p:cBhvr>
                                        <p:cTn id="41" dur="500"/>
                                        <p:tgtEl>
                                          <p:spTgt spid="3"/>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22" presetClass="entr" presetSubtype="2" fill="hold" nodeType="clickEffect">
                                  <p:stCondLst>
                                    <p:cond delay="0"/>
                                  </p:stCondLst>
                                  <p:childTnLst>
                                    <p:set>
                                      <p:cBhvr>
                                        <p:cTn id="45" dur="1" fill="hold">
                                          <p:stCondLst>
                                            <p:cond delay="0"/>
                                          </p:stCondLst>
                                        </p:cTn>
                                        <p:tgtEl>
                                          <p:spTgt spid="4"/>
                                        </p:tgtEl>
                                        <p:attrNameLst>
                                          <p:attrName>style.visibility</p:attrName>
                                        </p:attrNameLst>
                                      </p:cBhvr>
                                      <p:to>
                                        <p:strVal val="visible"/>
                                      </p:to>
                                    </p:set>
                                    <p:animEffect transition="in" filter="wipe(right)">
                                      <p:cBhvr>
                                        <p:cTn id="46" dur="500"/>
                                        <p:tgtEl>
                                          <p:spTgt spid="4"/>
                                        </p:tgtEl>
                                      </p:cBhvr>
                                    </p:animEffect>
                                  </p:childTnLst>
                                </p:cTn>
                              </p:par>
                              <p:par>
                                <p:cTn id="47" presetID="2" presetClass="entr" presetSubtype="8" fill="hold" nodeType="with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additive="base">
                                        <p:cTn id="49" dur="500" fill="hold"/>
                                        <p:tgtEl>
                                          <p:spTgt spid="9"/>
                                        </p:tgtEl>
                                        <p:attrNameLst>
                                          <p:attrName>ppt_x</p:attrName>
                                        </p:attrNameLst>
                                      </p:cBhvr>
                                      <p:tavLst>
                                        <p:tav tm="0">
                                          <p:val>
                                            <p:strVal val="0-#ppt_w/2"/>
                                          </p:val>
                                        </p:tav>
                                        <p:tav tm="100000">
                                          <p:val>
                                            <p:strVal val="#ppt_x"/>
                                          </p:val>
                                        </p:tav>
                                      </p:tavLst>
                                    </p:anim>
                                    <p:anim calcmode="lin" valueType="num">
                                      <p:cBhvr additive="base">
                                        <p:cTn id="50"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5126"/>
                                        </p:tgtEl>
                                        <p:attrNameLst>
                                          <p:attrName>style.visibility</p:attrName>
                                        </p:attrNameLst>
                                      </p:cBhvr>
                                      <p:to>
                                        <p:strVal val="visible"/>
                                      </p:to>
                                    </p:set>
                                    <p:animEffect transition="in" filter="fade">
                                      <p:cBhvr>
                                        <p:cTn id="55" dur="1000"/>
                                        <p:tgtEl>
                                          <p:spTgt spid="5126"/>
                                        </p:tgtEl>
                                      </p:cBhvr>
                                    </p:animEffect>
                                    <p:anim calcmode="lin" valueType="num">
                                      <p:cBhvr>
                                        <p:cTn id="56" dur="1000" fill="hold"/>
                                        <p:tgtEl>
                                          <p:spTgt spid="5126"/>
                                        </p:tgtEl>
                                        <p:attrNameLst>
                                          <p:attrName>ppt_x</p:attrName>
                                        </p:attrNameLst>
                                      </p:cBhvr>
                                      <p:tavLst>
                                        <p:tav tm="0">
                                          <p:val>
                                            <p:strVal val="#ppt_x"/>
                                          </p:val>
                                        </p:tav>
                                        <p:tav tm="100000">
                                          <p:val>
                                            <p:strVal val="#ppt_x"/>
                                          </p:val>
                                        </p:tav>
                                      </p:tavLst>
                                    </p:anim>
                                    <p:anim calcmode="lin" valueType="num">
                                      <p:cBhvr>
                                        <p:cTn id="57" dur="1000" fill="hold"/>
                                        <p:tgtEl>
                                          <p:spTgt spid="51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 y="2949865"/>
            <a:ext cx="12191999" cy="65722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0" rIns="180000" bIns="0" anchor="ctr"/>
          <a:lstStyle/>
          <a:p>
            <a:pPr algn="ctr" defTabSz="914400" eaLnBrk="1" fontAlgn="auto" hangingPunct="1">
              <a:spcBef>
                <a:spcPts val="0"/>
              </a:spcBef>
              <a:spcAft>
                <a:spcPts val="0"/>
              </a:spcAft>
              <a:defRPr/>
            </a:pPr>
            <a:r>
              <a:rPr lang="en-US" altLang="zh-CN" sz="2800"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                                             www.ypppt.com</a:t>
            </a:r>
            <a:endParaRPr lang="zh-CN" altLang="en-US" sz="2800" dirty="0">
              <a:solidFill>
                <a:srgbClr val="CEEAB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0" y="2182092"/>
            <a:ext cx="12191999" cy="77527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defTabSz="914400" eaLnBrk="1" fontAlgn="auto" hangingPunct="1">
              <a:spcBef>
                <a:spcPts val="0"/>
              </a:spcBef>
              <a:spcAft>
                <a:spcPts val="0"/>
              </a:spcAft>
              <a:defRPr/>
            </a:pPr>
            <a:r>
              <a:rPr lang="zh-CN" altLang="en-US" sz="2800" spc="200" dirty="0" smtClean="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更多</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精品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资源尽在</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优品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p>
        </p:txBody>
      </p:sp>
      <p:sp>
        <p:nvSpPr>
          <p:cNvPr id="12" name="矩形 11"/>
          <p:cNvSpPr/>
          <p:nvPr/>
        </p:nvSpPr>
        <p:spPr>
          <a:xfrm>
            <a:off x="2581830" y="3921022"/>
            <a:ext cx="6906409" cy="1692771"/>
          </a:xfrm>
          <a:prstGeom prst="rect">
            <a:avLst/>
          </a:prstGeom>
          <a:noFill/>
          <a:ln w="25400" cap="flat" cmpd="sng" algn="ctr">
            <a:noFill/>
            <a:prstDash val="solid"/>
          </a:ln>
          <a:effectLst/>
        </p:spPr>
        <p:txBody>
          <a:bodyPr rtlCol="0" anchor="ctr"/>
          <a:lstStyle/>
          <a:p>
            <a:pPr defTabSz="914400" eaLnBrk="1" fontAlgn="auto" hangingPunct="1">
              <a:lnSpc>
                <a:spcPts val="2400"/>
              </a:lnSpc>
              <a:spcBef>
                <a:spcPts val="0"/>
              </a:spcBef>
              <a:spcAft>
                <a:spcPts val="0"/>
              </a:spcAft>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模板下载</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3"/>
              </a:rPr>
              <a:t>www.ypppt.com/moban/</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节</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日</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4"/>
              </a:rPr>
              <a:t>www.ypppt.com/jieri/</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defTabSz="914400" eaLnBrk="1" fontAlgn="auto" hangingPunct="1">
              <a:lnSpc>
                <a:spcPts val="2400"/>
              </a:lnSpc>
              <a:spcBef>
                <a:spcPts val="0"/>
              </a:spcBef>
              <a:spcAft>
                <a:spcPts val="0"/>
              </a:spcAft>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背景图片：</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5"/>
              </a:rPr>
              <a:t>www.ypppt.com/beijing/</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图表下载：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6"/>
              </a:rPr>
              <a:t>www.ypppt.com/tubiao/</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defTabSz="914400" eaLnBrk="1" fontAlgn="auto" hangingPunct="1">
              <a:lnSpc>
                <a:spcPts val="2400"/>
              </a:lnSpc>
              <a:spcBef>
                <a:spcPts val="0"/>
              </a:spcBef>
              <a:spcAft>
                <a:spcPts val="0"/>
              </a:spcAft>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素材下载：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7"/>
              </a:rPr>
              <a:t>www.ypppt.com/sucai/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教程下载：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8"/>
              </a:rPr>
              <a:t>www.ypppt.com/jiaocheng</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8"/>
              </a:rPr>
              <a:t>/</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defTabSz="914400" eaLnBrk="1" fontAlgn="auto" hangingPunct="1">
              <a:lnSpc>
                <a:spcPts val="2400"/>
              </a:lnSpc>
              <a:spcBef>
                <a:spcPts val="0"/>
              </a:spcBef>
              <a:spcAft>
                <a:spcPts val="0"/>
              </a:spcAft>
            </a:pP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字</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体下载：</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9"/>
              </a:rPr>
              <a:t>www.ypppt.com/ziti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9"/>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绘本故事</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0"/>
              </a:rPr>
              <a:t>www.ypppt.com/gushi/</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defTabSz="914400" eaLnBrk="1" fontAlgn="auto" hangingPunct="1">
              <a:lnSpc>
                <a:spcPts val="2400"/>
              </a:lnSpc>
              <a:spcBef>
                <a:spcPts val="0"/>
              </a:spcBef>
              <a:spcAft>
                <a:spcPts val="0"/>
              </a:spcAft>
            </a:pP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课件：</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1"/>
              </a:rPr>
              <a:t>www.ypppt.com/kejian/</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698678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Text Box 5"/>
          <p:cNvSpPr txBox="1">
            <a:spLocks noChangeArrowheads="1"/>
          </p:cNvSpPr>
          <p:nvPr/>
        </p:nvSpPr>
        <p:spPr bwMode="auto">
          <a:xfrm>
            <a:off x="1919536" y="800723"/>
            <a:ext cx="4348981" cy="523220"/>
          </a:xfrm>
          <a:prstGeom prst="rect">
            <a:avLst/>
          </a:prstGeom>
          <a:noFill/>
          <a:ln>
            <a:noFill/>
          </a:ln>
          <a:effectLst>
            <a:prstShdw prst="shdw11">
              <a:schemeClr val="bg2">
                <a:alpha val="50000"/>
              </a:schemeClr>
            </a:prstShdw>
          </a:effec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defRPr/>
            </a:pPr>
            <a:r>
              <a:rPr lang="zh-CN" altLang="en-US" b="1" dirty="0">
                <a:gradFill>
                  <a:gsLst>
                    <a:gs pos="0">
                      <a:srgbClr val="E123A6"/>
                    </a:gs>
                    <a:gs pos="100000">
                      <a:srgbClr val="4111C0"/>
                    </a:gs>
                    <a:gs pos="32000">
                      <a:srgbClr val="15BBF6"/>
                    </a:gs>
                    <a:gs pos="60000">
                      <a:srgbClr val="3F64C8"/>
                    </a:gs>
                  </a:gsLst>
                  <a:path path="circle">
                    <a:fillToRect l="100000" t="100000"/>
                  </a:path>
                </a:gradFill>
                <a:latin typeface="+mn-lt"/>
                <a:cs typeface="+mn-ea"/>
                <a:sym typeface="+mn-lt"/>
              </a:rPr>
              <a:t>一、什么是校园欺凌？</a:t>
            </a:r>
          </a:p>
        </p:txBody>
      </p:sp>
      <p:sp>
        <p:nvSpPr>
          <p:cNvPr id="7174" name="Text Box 6"/>
          <p:cNvSpPr txBox="1">
            <a:spLocks noChangeArrowheads="1"/>
          </p:cNvSpPr>
          <p:nvPr/>
        </p:nvSpPr>
        <p:spPr bwMode="auto">
          <a:xfrm>
            <a:off x="1631950" y="1674813"/>
            <a:ext cx="8567738" cy="3046988"/>
          </a:xfrm>
          <a:prstGeom prst="rect">
            <a:avLst/>
          </a:prstGeom>
          <a:noFill/>
          <a:ln>
            <a:noFill/>
          </a:ln>
          <a:effectLst>
            <a:prstShdw prst="shdw11">
              <a:schemeClr val="bg2">
                <a:alpha val="50000"/>
              </a:schemeClr>
            </a:prstShdw>
          </a:effec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200000"/>
              </a:lnSpc>
              <a:spcBef>
                <a:spcPct val="0"/>
              </a:spcBef>
              <a:buFontTx/>
              <a:buNone/>
              <a:defRPr/>
            </a:pPr>
            <a:r>
              <a:rPr lang="zh-CN" altLang="en-US" sz="1600" dirty="0">
                <a:solidFill>
                  <a:schemeClr val="tx1">
                    <a:lumMod val="65000"/>
                    <a:lumOff val="35000"/>
                  </a:schemeClr>
                </a:solidFill>
                <a:latin typeface="+mn-lt"/>
                <a:cs typeface="+mn-ea"/>
                <a:sym typeface="+mn-lt"/>
              </a:rPr>
              <a:t>         中小学生欺凌是发生在校园（包括中小学校和中等  职业学校）  内外、学生之间，一方（个体或群体）单次或多次蓄意或恶意通过肢体、语言及网络等手段实施欺负、侮辱，造成另一方（个体或群体）身体伤害、财产损失或精神损害等的事件。</a:t>
            </a:r>
          </a:p>
          <a:p>
            <a:pPr eaLnBrk="1" hangingPunct="1">
              <a:lnSpc>
                <a:spcPct val="200000"/>
              </a:lnSpc>
              <a:spcBef>
                <a:spcPct val="0"/>
              </a:spcBef>
              <a:buFontTx/>
              <a:buNone/>
              <a:defRPr/>
            </a:pPr>
            <a:r>
              <a:rPr lang="zh-CN" altLang="en-US" sz="1600" dirty="0">
                <a:solidFill>
                  <a:schemeClr val="tx1">
                    <a:lumMod val="65000"/>
                    <a:lumOff val="35000"/>
                  </a:schemeClr>
                </a:solidFill>
                <a:latin typeface="+mn-lt"/>
                <a:cs typeface="+mn-ea"/>
                <a:sym typeface="+mn-lt"/>
              </a:rPr>
              <a:t>      这样的界定明确了三个要点：一是明确了学生欺凌的范围，是发生在校园内外、学生之间事件；二是明确了学生欺凌的构成要素，包括发生的单次或者多次、主观上的故意、表现的多种形式、损害的多个方面等四个要素；三是强调学生欺凌与学生之间打闹嬉戏的区别。</a:t>
            </a:r>
          </a:p>
        </p:txBody>
      </p:sp>
      <p:pic>
        <p:nvPicPr>
          <p:cNvPr id="15" name="图片 14"/>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23888" y="479425"/>
            <a:ext cx="1412875"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8000">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nodeType="withEffect">
                                  <p:stCondLst>
                                    <p:cond delay="0"/>
                                  </p:stCondLst>
                                  <p:childTnLst>
                                    <p:set>
                                      <p:cBhvr>
                                        <p:cTn id="9" dur="1" fill="hold">
                                          <p:stCondLst>
                                            <p:cond delay="0"/>
                                          </p:stCondLst>
                                        </p:cTn>
                                        <p:tgtEl>
                                          <p:spTgt spid="7173"/>
                                        </p:tgtEl>
                                        <p:attrNameLst>
                                          <p:attrName>style.visibility</p:attrName>
                                        </p:attrNameLst>
                                      </p:cBhvr>
                                      <p:to>
                                        <p:strVal val="visible"/>
                                      </p:to>
                                    </p:set>
                                    <p:animEffect transition="in" filter="fade">
                                      <p:cBhvr>
                                        <p:cTn id="10" dur="500"/>
                                        <p:tgtEl>
                                          <p:spTgt spid="7173"/>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7174"/>
                                        </p:tgtEl>
                                        <p:attrNameLst>
                                          <p:attrName>style.visibility</p:attrName>
                                        </p:attrNameLst>
                                      </p:cBhvr>
                                      <p:to>
                                        <p:strVal val="visible"/>
                                      </p:to>
                                    </p:set>
                                    <p:animEffect transition="in" filter="fade">
                                      <p:cBhvr>
                                        <p:cTn id="15" dur="1000"/>
                                        <p:tgtEl>
                                          <p:spTgt spid="7174"/>
                                        </p:tgtEl>
                                      </p:cBhvr>
                                    </p:animEffect>
                                    <p:anim calcmode="lin" valueType="num">
                                      <p:cBhvr>
                                        <p:cTn id="16" dur="1000" fill="hold"/>
                                        <p:tgtEl>
                                          <p:spTgt spid="7174"/>
                                        </p:tgtEl>
                                        <p:attrNameLst>
                                          <p:attrName>ppt_x</p:attrName>
                                        </p:attrNameLst>
                                      </p:cBhvr>
                                      <p:tavLst>
                                        <p:tav tm="0">
                                          <p:val>
                                            <p:strVal val="#ppt_x"/>
                                          </p:val>
                                        </p:tav>
                                        <p:tav tm="100000">
                                          <p:val>
                                            <p:strVal val="#ppt_x"/>
                                          </p:val>
                                        </p:tav>
                                      </p:tavLst>
                                    </p:anim>
                                    <p:anim calcmode="lin" valueType="num">
                                      <p:cBhvr>
                                        <p:cTn id="17" dur="1000" fill="hold"/>
                                        <p:tgtEl>
                                          <p:spTgt spid="71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ext Box 4"/>
          <p:cNvSpPr txBox="1">
            <a:spLocks noChangeArrowheads="1"/>
          </p:cNvSpPr>
          <p:nvPr/>
        </p:nvSpPr>
        <p:spPr bwMode="auto">
          <a:xfrm>
            <a:off x="1558925" y="1692275"/>
            <a:ext cx="9577388" cy="3000821"/>
          </a:xfrm>
          <a:prstGeom prst="rect">
            <a:avLst/>
          </a:prstGeom>
          <a:noFill/>
          <a:ln>
            <a:noFill/>
          </a:ln>
          <a:effectLst>
            <a:prstShdw prst="shdw11">
              <a:schemeClr val="bg2">
                <a:alpha val="50000"/>
              </a:schemeClr>
            </a:prstShdw>
          </a:effec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50000"/>
              </a:lnSpc>
              <a:spcBef>
                <a:spcPct val="0"/>
              </a:spcBef>
              <a:buFontTx/>
              <a:buNone/>
              <a:defRPr/>
            </a:pPr>
            <a:r>
              <a:rPr lang="zh-CN" altLang="en-US" sz="1800" dirty="0">
                <a:solidFill>
                  <a:schemeClr val="tx1">
                    <a:lumMod val="65000"/>
                    <a:lumOff val="35000"/>
                  </a:schemeClr>
                </a:solidFill>
                <a:latin typeface="+mn-lt"/>
                <a:cs typeface="+mn-ea"/>
                <a:sym typeface="+mn-lt"/>
              </a:rPr>
              <a:t>    针对近年来频繁出现的校园欺凌事件，日前，国务院教育督导委员会办公室向各地印发</a:t>
            </a:r>
            <a:r>
              <a:rPr lang="en-US" altLang="zh-CN" sz="1800" dirty="0">
                <a:solidFill>
                  <a:schemeClr val="tx1">
                    <a:lumMod val="65000"/>
                    <a:lumOff val="35000"/>
                  </a:schemeClr>
                </a:solidFill>
                <a:latin typeface="+mn-lt"/>
                <a:cs typeface="+mn-ea"/>
                <a:sym typeface="+mn-lt"/>
              </a:rPr>
              <a:t>《</a:t>
            </a:r>
            <a:r>
              <a:rPr lang="zh-CN" altLang="en-US" sz="1800" dirty="0">
                <a:solidFill>
                  <a:schemeClr val="tx1">
                    <a:lumMod val="65000"/>
                    <a:lumOff val="35000"/>
                  </a:schemeClr>
                </a:solidFill>
                <a:latin typeface="+mn-lt"/>
                <a:cs typeface="+mn-ea"/>
                <a:sym typeface="+mn-lt"/>
              </a:rPr>
              <a:t>关于开展校园欺凌专项治理的通知</a:t>
            </a:r>
            <a:r>
              <a:rPr lang="en-US" altLang="zh-CN" sz="1800" dirty="0">
                <a:solidFill>
                  <a:schemeClr val="tx1">
                    <a:lumMod val="65000"/>
                    <a:lumOff val="35000"/>
                  </a:schemeClr>
                </a:solidFill>
                <a:latin typeface="+mn-lt"/>
                <a:cs typeface="+mn-ea"/>
                <a:sym typeface="+mn-lt"/>
              </a:rPr>
              <a:t>》</a:t>
            </a:r>
            <a:r>
              <a:rPr lang="zh-CN" altLang="en-US" sz="1800" dirty="0">
                <a:solidFill>
                  <a:schemeClr val="tx1">
                    <a:lumMod val="65000"/>
                    <a:lumOff val="35000"/>
                  </a:schemeClr>
                </a:solidFill>
                <a:latin typeface="+mn-lt"/>
                <a:cs typeface="+mn-ea"/>
                <a:sym typeface="+mn-lt"/>
              </a:rPr>
              <a:t>，要求各地中小学校针对发生在学生之间，蓄意或恶意通过肢体、语言及网络等手段，实施欺负、侮辱造成伤害的校园欺凌进行专项治理。</a:t>
            </a:r>
          </a:p>
          <a:p>
            <a:pPr eaLnBrk="1" hangingPunct="1">
              <a:lnSpc>
                <a:spcPct val="150000"/>
              </a:lnSpc>
              <a:spcBef>
                <a:spcPct val="0"/>
              </a:spcBef>
              <a:buFontTx/>
              <a:buNone/>
              <a:defRPr/>
            </a:pPr>
            <a:r>
              <a:rPr lang="zh-CN" altLang="en-US" sz="1800" dirty="0">
                <a:solidFill>
                  <a:schemeClr val="tx1">
                    <a:lumMod val="65000"/>
                    <a:lumOff val="35000"/>
                  </a:schemeClr>
                </a:solidFill>
                <a:latin typeface="+mn-lt"/>
                <a:cs typeface="+mn-ea"/>
                <a:sym typeface="+mn-lt"/>
              </a:rPr>
              <a:t>    国务院总理李克强对近期校园暴力频发做出重要批示，指出：校园应是最阳光、最安全的地方。校园暴力频发，不仅伤害未成年人身心健康，也冲击社会道德底线。教育部要会同相关方面多措并举，特别是要完善法律法规、加强对学生的法制教育，坚决遏制漠视人的尊严与生命的行为。</a:t>
            </a:r>
          </a:p>
        </p:txBody>
      </p:sp>
      <p:sp>
        <p:nvSpPr>
          <p:cNvPr id="4" name="Text Box 5"/>
          <p:cNvSpPr txBox="1">
            <a:spLocks noChangeArrowheads="1"/>
          </p:cNvSpPr>
          <p:nvPr/>
        </p:nvSpPr>
        <p:spPr bwMode="auto">
          <a:xfrm>
            <a:off x="1919536" y="800723"/>
            <a:ext cx="4348981" cy="523220"/>
          </a:xfrm>
          <a:prstGeom prst="rect">
            <a:avLst/>
          </a:prstGeom>
          <a:noFill/>
          <a:ln>
            <a:noFill/>
          </a:ln>
          <a:effectLst>
            <a:prstShdw prst="shdw11">
              <a:schemeClr val="bg2">
                <a:alpha val="50000"/>
              </a:schemeClr>
            </a:prstShdw>
          </a:effec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defRPr/>
            </a:pPr>
            <a:r>
              <a:rPr lang="zh-CN" altLang="en-US" b="1" dirty="0">
                <a:gradFill>
                  <a:gsLst>
                    <a:gs pos="0">
                      <a:srgbClr val="E123A6"/>
                    </a:gs>
                    <a:gs pos="100000">
                      <a:srgbClr val="4111C0"/>
                    </a:gs>
                    <a:gs pos="32000">
                      <a:srgbClr val="15BBF6"/>
                    </a:gs>
                    <a:gs pos="60000">
                      <a:srgbClr val="3F64C8"/>
                    </a:gs>
                  </a:gsLst>
                  <a:path path="circle">
                    <a:fillToRect l="100000" t="100000"/>
                  </a:path>
                </a:gradFill>
                <a:latin typeface="+mn-lt"/>
                <a:cs typeface="+mn-ea"/>
                <a:sym typeface="+mn-lt"/>
              </a:rPr>
              <a:t>一、什么是校园欺凌？</a:t>
            </a:r>
          </a:p>
        </p:txBody>
      </p:sp>
      <p:pic>
        <p:nvPicPr>
          <p:cNvPr id="5" name="图片 4"/>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23888" y="479425"/>
            <a:ext cx="1412875"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8000">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8195"/>
                                        </p:tgtEl>
                                        <p:attrNameLst>
                                          <p:attrName>style.visibility</p:attrName>
                                        </p:attrNameLst>
                                      </p:cBhvr>
                                      <p:to>
                                        <p:strVal val="visible"/>
                                      </p:to>
                                    </p:set>
                                    <p:animEffect transition="in" filter="fade">
                                      <p:cBhvr>
                                        <p:cTn id="15" dur="1000"/>
                                        <p:tgtEl>
                                          <p:spTgt spid="8195"/>
                                        </p:tgtEl>
                                      </p:cBhvr>
                                    </p:animEffect>
                                    <p:anim calcmode="lin" valueType="num">
                                      <p:cBhvr>
                                        <p:cTn id="16" dur="1000" fill="hold"/>
                                        <p:tgtEl>
                                          <p:spTgt spid="8195"/>
                                        </p:tgtEl>
                                        <p:attrNameLst>
                                          <p:attrName>ppt_x</p:attrName>
                                        </p:attrNameLst>
                                      </p:cBhvr>
                                      <p:tavLst>
                                        <p:tav tm="0">
                                          <p:val>
                                            <p:strVal val="#ppt_x"/>
                                          </p:val>
                                        </p:tav>
                                        <p:tav tm="100000">
                                          <p:val>
                                            <p:strVal val="#ppt_x"/>
                                          </p:val>
                                        </p:tav>
                                      </p:tavLst>
                                    </p:anim>
                                    <p:anim calcmode="lin" valueType="num">
                                      <p:cBhvr>
                                        <p:cTn id="17" dur="1000" fill="hold"/>
                                        <p:tgtEl>
                                          <p:spTgt spid="819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6350"/>
            <a:ext cx="12192000" cy="686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图片 17"/>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160713" y="815975"/>
            <a:ext cx="5589587" cy="349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Rectangle 3"/>
          <p:cNvSpPr>
            <a:spLocks noChangeArrowheads="1"/>
          </p:cNvSpPr>
          <p:nvPr/>
        </p:nvSpPr>
        <p:spPr bwMode="auto">
          <a:xfrm>
            <a:off x="6003925" y="324643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itchFamily="34" charset="0"/>
              <a:buChar char="•"/>
              <a:defRPr sz="2800">
                <a:solidFill>
                  <a:schemeClr val="tx1"/>
                </a:solidFill>
                <a:latin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defRPr>
            </a:lvl5pPr>
            <a:lvl6pPr marL="25146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6pPr>
            <a:lvl7pPr marL="29718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7pPr>
            <a:lvl8pPr marL="34290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8pPr>
            <a:lvl9pPr marL="38862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9pPr>
          </a:lstStyle>
          <a:p>
            <a:pPr eaLnBrk="1" hangingPunct="1">
              <a:lnSpc>
                <a:spcPct val="100000"/>
              </a:lnSpc>
              <a:spcBef>
                <a:spcPct val="0"/>
              </a:spcBef>
              <a:buFontTx/>
              <a:buNone/>
            </a:pPr>
            <a:endParaRPr lang="zh-CN" altLang="en-US" sz="1800">
              <a:latin typeface="+mn-lt"/>
              <a:cs typeface="+mn-ea"/>
              <a:sym typeface="+mn-lt"/>
            </a:endParaRPr>
          </a:p>
        </p:txBody>
      </p:sp>
      <p:sp>
        <p:nvSpPr>
          <p:cNvPr id="25605" name="Rectangle 5"/>
          <p:cNvSpPr>
            <a:spLocks noChangeArrowheads="1"/>
          </p:cNvSpPr>
          <p:nvPr/>
        </p:nvSpPr>
        <p:spPr bwMode="auto">
          <a:xfrm>
            <a:off x="3792538" y="314166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itchFamily="34" charset="0"/>
              <a:buChar char="•"/>
              <a:defRPr sz="2800">
                <a:solidFill>
                  <a:schemeClr val="tx1"/>
                </a:solidFill>
                <a:latin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defRPr>
            </a:lvl5pPr>
            <a:lvl6pPr marL="25146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6pPr>
            <a:lvl7pPr marL="29718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7pPr>
            <a:lvl8pPr marL="34290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8pPr>
            <a:lvl9pPr marL="38862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9pPr>
          </a:lstStyle>
          <a:p>
            <a:pPr eaLnBrk="1" hangingPunct="1">
              <a:lnSpc>
                <a:spcPct val="100000"/>
              </a:lnSpc>
              <a:spcBef>
                <a:spcPct val="0"/>
              </a:spcBef>
              <a:buFontTx/>
              <a:buNone/>
            </a:pPr>
            <a:endParaRPr lang="zh-CN" altLang="en-US" sz="1800">
              <a:latin typeface="+mn-lt"/>
              <a:cs typeface="+mn-ea"/>
              <a:sym typeface="+mn-lt"/>
            </a:endParaRPr>
          </a:p>
        </p:txBody>
      </p:sp>
      <p:sp>
        <p:nvSpPr>
          <p:cNvPr id="25606" name="WordArt 11"/>
          <p:cNvSpPr>
            <a:spLocks noChangeArrowheads="1" noChangeShapeType="1" noTextEdit="1"/>
          </p:cNvSpPr>
          <p:nvPr/>
        </p:nvSpPr>
        <p:spPr bwMode="auto">
          <a:xfrm>
            <a:off x="3503613" y="2133600"/>
            <a:ext cx="5119687" cy="106045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endParaRPr lang="zh-CN" altLang="en-US" kern="10">
              <a:solidFill>
                <a:srgbClr val="3366FF"/>
              </a:solidFill>
              <a:effectLst>
                <a:outerShdw dist="35921" dir="2700000" algn="ctr" rotWithShape="0">
                  <a:srgbClr val="C0C0C0">
                    <a:alpha val="75000"/>
                  </a:srgbClr>
                </a:outerShdw>
              </a:effectLst>
              <a:latin typeface="+mn-lt"/>
              <a:cs typeface="+mn-ea"/>
              <a:sym typeface="+mn-lt"/>
            </a:endParaRPr>
          </a:p>
        </p:txBody>
      </p:sp>
      <p:pic>
        <p:nvPicPr>
          <p:cNvPr id="25607" name="图片 23"/>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9258300" y="2708275"/>
            <a:ext cx="2933700" cy="430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1" name="图片 34"/>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3648075" y="4862513"/>
            <a:ext cx="3311525" cy="2630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组合 2"/>
          <p:cNvGrpSpPr>
            <a:grpSpLocks/>
          </p:cNvGrpSpPr>
          <p:nvPr/>
        </p:nvGrpSpPr>
        <p:grpSpPr bwMode="auto">
          <a:xfrm>
            <a:off x="4454525" y="1997075"/>
            <a:ext cx="3825875" cy="923925"/>
            <a:chOff x="4247871" y="1678745"/>
            <a:chExt cx="3825158" cy="924104"/>
          </a:xfrm>
        </p:grpSpPr>
        <p:sp>
          <p:nvSpPr>
            <p:cNvPr id="25617" name="矩形 6"/>
            <p:cNvSpPr>
              <a:spLocks noChangeArrowheads="1"/>
            </p:cNvSpPr>
            <p:nvPr/>
          </p:nvSpPr>
          <p:spPr bwMode="auto">
            <a:xfrm>
              <a:off x="6202953" y="1679519"/>
              <a:ext cx="1870076"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itchFamily="34" charset="0"/>
                <a:buChar char="•"/>
                <a:defRPr sz="2800">
                  <a:solidFill>
                    <a:schemeClr val="tx1"/>
                  </a:solidFill>
                  <a:latin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defRPr>
              </a:lvl5pPr>
              <a:lvl6pPr marL="25146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6pPr>
              <a:lvl7pPr marL="29718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7pPr>
              <a:lvl8pPr marL="34290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8pPr>
              <a:lvl9pPr marL="38862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9pPr>
            </a:lstStyle>
            <a:p>
              <a:pPr algn="ctr" eaLnBrk="1" hangingPunct="1">
                <a:lnSpc>
                  <a:spcPct val="100000"/>
                </a:lnSpc>
                <a:spcBef>
                  <a:spcPct val="0"/>
                </a:spcBef>
                <a:buFontTx/>
                <a:buNone/>
              </a:pPr>
              <a:r>
                <a:rPr lang="en-US" altLang="zh-CN" sz="5400" b="1">
                  <a:solidFill>
                    <a:srgbClr val="4111C0"/>
                  </a:solidFill>
                  <a:latin typeface="+mn-lt"/>
                  <a:cs typeface="+mn-ea"/>
                  <a:sym typeface="+mn-lt"/>
                </a:rPr>
                <a:t>02</a:t>
              </a:r>
              <a:endParaRPr lang="zh-CN" altLang="en-US" sz="3600" b="1">
                <a:solidFill>
                  <a:srgbClr val="4111C0"/>
                </a:solidFill>
                <a:latin typeface="+mn-lt"/>
                <a:cs typeface="+mn-ea"/>
                <a:sym typeface="+mn-lt"/>
              </a:endParaRPr>
            </a:p>
          </p:txBody>
        </p:sp>
        <p:sp>
          <p:nvSpPr>
            <p:cNvPr id="25618" name="矩形 6"/>
            <p:cNvSpPr>
              <a:spLocks noChangeArrowheads="1"/>
            </p:cNvSpPr>
            <p:nvPr/>
          </p:nvSpPr>
          <p:spPr bwMode="auto">
            <a:xfrm>
              <a:off x="4247871" y="1678745"/>
              <a:ext cx="293354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itchFamily="34" charset="0"/>
                <a:buChar char="•"/>
                <a:defRPr sz="2800">
                  <a:solidFill>
                    <a:schemeClr val="tx1"/>
                  </a:solidFill>
                  <a:latin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defRPr>
              </a:lvl5pPr>
              <a:lvl6pPr marL="25146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6pPr>
              <a:lvl7pPr marL="29718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7pPr>
              <a:lvl8pPr marL="34290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8pPr>
              <a:lvl9pPr marL="38862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9pPr>
            </a:lstStyle>
            <a:p>
              <a:pPr algn="ctr" eaLnBrk="1" hangingPunct="1">
                <a:lnSpc>
                  <a:spcPct val="100000"/>
                </a:lnSpc>
                <a:spcBef>
                  <a:spcPct val="0"/>
                </a:spcBef>
                <a:buFontTx/>
                <a:buNone/>
              </a:pPr>
              <a:r>
                <a:rPr lang="en-US" altLang="zh-CN" sz="5400" b="1">
                  <a:solidFill>
                    <a:srgbClr val="4111C0"/>
                  </a:solidFill>
                  <a:latin typeface="+mn-lt"/>
                  <a:cs typeface="+mn-ea"/>
                  <a:sym typeface="+mn-lt"/>
                </a:rPr>
                <a:t>PART</a:t>
              </a:r>
              <a:endParaRPr lang="zh-CN" altLang="en-US" sz="3600" b="1">
                <a:solidFill>
                  <a:srgbClr val="4111C0"/>
                </a:solidFill>
                <a:latin typeface="+mn-lt"/>
                <a:cs typeface="+mn-ea"/>
                <a:sym typeface="+mn-lt"/>
              </a:endParaRPr>
            </a:p>
          </p:txBody>
        </p:sp>
      </p:grpSp>
      <p:grpSp>
        <p:nvGrpSpPr>
          <p:cNvPr id="20" name="组合 19"/>
          <p:cNvGrpSpPr>
            <a:grpSpLocks/>
          </p:cNvGrpSpPr>
          <p:nvPr/>
        </p:nvGrpSpPr>
        <p:grpSpPr bwMode="auto">
          <a:xfrm>
            <a:off x="2401888" y="3116263"/>
            <a:ext cx="7323137" cy="1339850"/>
            <a:chOff x="2730056" y="892866"/>
            <a:chExt cx="7323462" cy="1340031"/>
          </a:xfrm>
        </p:grpSpPr>
        <p:sp>
          <p:nvSpPr>
            <p:cNvPr id="21" name="矩形 6"/>
            <p:cNvSpPr>
              <a:spLocks noChangeArrowheads="1"/>
            </p:cNvSpPr>
            <p:nvPr/>
          </p:nvSpPr>
          <p:spPr bwMode="auto">
            <a:xfrm>
              <a:off x="2730056" y="909458"/>
              <a:ext cx="7323462" cy="1323439"/>
            </a:xfrm>
            <a:prstGeom prst="rect">
              <a:avLst/>
            </a:prstGeom>
            <a:noFill/>
            <a:ln>
              <a:noFill/>
            </a:ln>
            <a:effectLst>
              <a:outerShdw blurRad="50800" dist="50800" dir="5400000" algn="ctr" rotWithShape="0">
                <a:srgbClr val="000000">
                  <a:alpha val="43137"/>
                </a:srgbClr>
              </a:outerShdw>
            </a:effec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defRPr/>
              </a:pPr>
              <a:r>
                <a:rPr lang="zh-CN" altLang="en-US" sz="8000" b="1" dirty="0">
                  <a:ln w="130175">
                    <a:solidFill>
                      <a:schemeClr val="bg1"/>
                    </a:solidFill>
                  </a:ln>
                  <a:solidFill>
                    <a:schemeClr val="bg1"/>
                  </a:solidFill>
                  <a:latin typeface="+mn-lt"/>
                  <a:cs typeface="+mn-ea"/>
                  <a:sym typeface="+mn-lt"/>
                </a:rPr>
                <a:t>主要表现行为</a:t>
              </a:r>
            </a:p>
          </p:txBody>
        </p:sp>
        <p:sp>
          <p:nvSpPr>
            <p:cNvPr id="22" name="矩形 6"/>
            <p:cNvSpPr>
              <a:spLocks noChangeArrowheads="1"/>
            </p:cNvSpPr>
            <p:nvPr/>
          </p:nvSpPr>
          <p:spPr bwMode="auto">
            <a:xfrm>
              <a:off x="2912735" y="892866"/>
              <a:ext cx="6958103" cy="1323439"/>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defRPr/>
              </a:pPr>
              <a:r>
                <a:rPr lang="zh-CN" altLang="en-US" sz="8000" b="1" dirty="0">
                  <a:gradFill>
                    <a:gsLst>
                      <a:gs pos="0">
                        <a:srgbClr val="E123A6"/>
                      </a:gs>
                      <a:gs pos="100000">
                        <a:srgbClr val="4111C0"/>
                      </a:gs>
                      <a:gs pos="32000">
                        <a:srgbClr val="15BBF6"/>
                      </a:gs>
                      <a:gs pos="60000">
                        <a:srgbClr val="3F64C8"/>
                      </a:gs>
                    </a:gsLst>
                    <a:path path="circle">
                      <a:fillToRect l="100000" t="100000"/>
                    </a:path>
                  </a:gradFill>
                  <a:latin typeface="+mn-lt"/>
                  <a:cs typeface="+mn-ea"/>
                  <a:sym typeface="+mn-lt"/>
                </a:rPr>
                <a:t>主要表现行为</a:t>
              </a:r>
            </a:p>
          </p:txBody>
        </p:sp>
      </p:grpSp>
      <p:pic>
        <p:nvPicPr>
          <p:cNvPr id="25" name="图片 24"/>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2954338" y="1404938"/>
            <a:ext cx="1860550" cy="153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组合 3"/>
          <p:cNvGrpSpPr>
            <a:grpSpLocks/>
          </p:cNvGrpSpPr>
          <p:nvPr/>
        </p:nvGrpSpPr>
        <p:grpSpPr bwMode="auto">
          <a:xfrm>
            <a:off x="9391650" y="479425"/>
            <a:ext cx="2159000" cy="1416050"/>
            <a:chOff x="409082" y="228032"/>
            <a:chExt cx="1766876" cy="1304736"/>
          </a:xfrm>
        </p:grpSpPr>
        <p:pic>
          <p:nvPicPr>
            <p:cNvPr id="25613" name="图片 18"/>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409082" y="322150"/>
              <a:ext cx="1766876" cy="1210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4" name="图片 25"/>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591773" y="228032"/>
              <a:ext cx="1195752" cy="994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spd="slow" advTm="8000">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5131"/>
                                        </p:tgtEl>
                                        <p:attrNameLst>
                                          <p:attrName>style.visibility</p:attrName>
                                        </p:attrNameLst>
                                      </p:cBhvr>
                                      <p:to>
                                        <p:strVal val="visible"/>
                                      </p:to>
                                    </p:set>
                                    <p:animEffect transition="in" filter="fade">
                                      <p:cBhvr>
                                        <p:cTn id="10" dur="500"/>
                                        <p:tgtEl>
                                          <p:spTgt spid="5131"/>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9"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2000" fill="hold"/>
                                        <p:tgtEl>
                                          <p:spTgt spid="4"/>
                                        </p:tgtEl>
                                        <p:attrNameLst>
                                          <p:attrName>ppt_x</p:attrName>
                                        </p:attrNameLst>
                                      </p:cBhvr>
                                      <p:tavLst>
                                        <p:tav tm="0">
                                          <p:val>
                                            <p:strVal val="0-#ppt_w/2"/>
                                          </p:val>
                                        </p:tav>
                                        <p:tav tm="100000">
                                          <p:val>
                                            <p:strVal val="#ppt_x"/>
                                          </p:val>
                                        </p:tav>
                                      </p:tavLst>
                                    </p:anim>
                                    <p:anim calcmode="lin" valueType="num">
                                      <p:cBhvr additive="base">
                                        <p:cTn id="16" dur="20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left)">
                                      <p:cBhvr>
                                        <p:cTn id="21" dur="500"/>
                                        <p:tgtEl>
                                          <p:spTgt spid="18"/>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6" presetClass="entr" presetSubtype="0" fill="hold" nodeType="click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down)">
                                      <p:cBhvr>
                                        <p:cTn id="26" dur="580">
                                          <p:stCondLst>
                                            <p:cond delay="0"/>
                                          </p:stCondLst>
                                        </p:cTn>
                                        <p:tgtEl>
                                          <p:spTgt spid="25"/>
                                        </p:tgtEl>
                                      </p:cBhvr>
                                    </p:animEffect>
                                    <p:anim calcmode="lin" valueType="num">
                                      <p:cBhvr>
                                        <p:cTn id="27" dur="1822" tmFilter="0,0; 0.14,0.36; 0.43,0.73; 0.71,0.91; 1.0,1.0">
                                          <p:stCondLst>
                                            <p:cond delay="0"/>
                                          </p:stCondLst>
                                        </p:cTn>
                                        <p:tgtEl>
                                          <p:spTgt spid="25"/>
                                        </p:tgtEl>
                                        <p:attrNameLst>
                                          <p:attrName>ppt_x</p:attrName>
                                        </p:attrNameLst>
                                      </p:cBhvr>
                                      <p:tavLst>
                                        <p:tav tm="0">
                                          <p:val>
                                            <p:strVal val="#ppt_x-0.25"/>
                                          </p:val>
                                        </p:tav>
                                        <p:tav tm="100000">
                                          <p:val>
                                            <p:strVal val="#ppt_x"/>
                                          </p:val>
                                        </p:tav>
                                      </p:tavLst>
                                    </p:anim>
                                    <p:anim calcmode="lin" valueType="num">
                                      <p:cBhvr>
                                        <p:cTn id="28" dur="664" tmFilter="0.0,0.0; 0.25,0.07; 0.50,0.2; 0.75,0.467; 1.0,1.0">
                                          <p:stCondLst>
                                            <p:cond delay="0"/>
                                          </p:stCondLst>
                                        </p:cTn>
                                        <p:tgtEl>
                                          <p:spTgt spid="25"/>
                                        </p:tgtEl>
                                        <p:attrNameLst>
                                          <p:attrName>ppt_y</p:attrName>
                                        </p:attrNameLst>
                                      </p:cBhvr>
                                      <p:tavLst>
                                        <p:tav tm="0" fmla="#ppt_y-sin(pi*$)/3">
                                          <p:val>
                                            <p:fltVal val="0.5"/>
                                          </p:val>
                                        </p:tav>
                                        <p:tav tm="100000">
                                          <p:val>
                                            <p:fltVal val="1"/>
                                          </p:val>
                                        </p:tav>
                                      </p:tavLst>
                                    </p:anim>
                                    <p:anim calcmode="lin" valueType="num">
                                      <p:cBhvr>
                                        <p:cTn id="29" dur="664" tmFilter="0, 0; 0.125,0.2665; 0.25,0.4; 0.375,0.465; 0.5,0.5;  0.625,0.535; 0.75,0.6; 0.875,0.7335; 1,1">
                                          <p:stCondLst>
                                            <p:cond delay="664"/>
                                          </p:stCondLst>
                                        </p:cTn>
                                        <p:tgtEl>
                                          <p:spTgt spid="25"/>
                                        </p:tgtEl>
                                        <p:attrNameLst>
                                          <p:attrName>ppt_y</p:attrName>
                                        </p:attrNameLst>
                                      </p:cBhvr>
                                      <p:tavLst>
                                        <p:tav tm="0" fmla="#ppt_y-sin(pi*$)/9">
                                          <p:val>
                                            <p:fltVal val="0"/>
                                          </p:val>
                                        </p:tav>
                                        <p:tav tm="100000">
                                          <p:val>
                                            <p:fltVal val="1"/>
                                          </p:val>
                                        </p:tav>
                                      </p:tavLst>
                                    </p:anim>
                                    <p:anim calcmode="lin" valueType="num">
                                      <p:cBhvr>
                                        <p:cTn id="30" dur="332" tmFilter="0, 0; 0.125,0.2665; 0.25,0.4; 0.375,0.465; 0.5,0.5;  0.625,0.535; 0.75,0.6; 0.875,0.7335; 1,1">
                                          <p:stCondLst>
                                            <p:cond delay="1324"/>
                                          </p:stCondLst>
                                        </p:cTn>
                                        <p:tgtEl>
                                          <p:spTgt spid="25"/>
                                        </p:tgtEl>
                                        <p:attrNameLst>
                                          <p:attrName>ppt_y</p:attrName>
                                        </p:attrNameLst>
                                      </p:cBhvr>
                                      <p:tavLst>
                                        <p:tav tm="0" fmla="#ppt_y-sin(pi*$)/27">
                                          <p:val>
                                            <p:fltVal val="0"/>
                                          </p:val>
                                        </p:tav>
                                        <p:tav tm="100000">
                                          <p:val>
                                            <p:fltVal val="1"/>
                                          </p:val>
                                        </p:tav>
                                      </p:tavLst>
                                    </p:anim>
                                    <p:anim calcmode="lin" valueType="num">
                                      <p:cBhvr>
                                        <p:cTn id="31" dur="164" tmFilter="0, 0; 0.125,0.2665; 0.25,0.4; 0.375,0.465; 0.5,0.5;  0.625,0.535; 0.75,0.6; 0.875,0.7335; 1,1">
                                          <p:stCondLst>
                                            <p:cond delay="1656"/>
                                          </p:stCondLst>
                                        </p:cTn>
                                        <p:tgtEl>
                                          <p:spTgt spid="25"/>
                                        </p:tgtEl>
                                        <p:attrNameLst>
                                          <p:attrName>ppt_y</p:attrName>
                                        </p:attrNameLst>
                                      </p:cBhvr>
                                      <p:tavLst>
                                        <p:tav tm="0" fmla="#ppt_y-sin(pi*$)/81">
                                          <p:val>
                                            <p:fltVal val="0"/>
                                          </p:val>
                                        </p:tav>
                                        <p:tav tm="100000">
                                          <p:val>
                                            <p:fltVal val="1"/>
                                          </p:val>
                                        </p:tav>
                                      </p:tavLst>
                                    </p:anim>
                                    <p:animScale>
                                      <p:cBhvr>
                                        <p:cTn id="32" dur="26">
                                          <p:stCondLst>
                                            <p:cond delay="650"/>
                                          </p:stCondLst>
                                        </p:cTn>
                                        <p:tgtEl>
                                          <p:spTgt spid="25"/>
                                        </p:tgtEl>
                                      </p:cBhvr>
                                      <p:to x="100000" y="60000"/>
                                    </p:animScale>
                                    <p:animScale>
                                      <p:cBhvr>
                                        <p:cTn id="33" dur="166" decel="50000">
                                          <p:stCondLst>
                                            <p:cond delay="676"/>
                                          </p:stCondLst>
                                        </p:cTn>
                                        <p:tgtEl>
                                          <p:spTgt spid="25"/>
                                        </p:tgtEl>
                                      </p:cBhvr>
                                      <p:to x="100000" y="100000"/>
                                    </p:animScale>
                                    <p:animScale>
                                      <p:cBhvr>
                                        <p:cTn id="34" dur="26">
                                          <p:stCondLst>
                                            <p:cond delay="1312"/>
                                          </p:stCondLst>
                                        </p:cTn>
                                        <p:tgtEl>
                                          <p:spTgt spid="25"/>
                                        </p:tgtEl>
                                      </p:cBhvr>
                                      <p:to x="100000" y="80000"/>
                                    </p:animScale>
                                    <p:animScale>
                                      <p:cBhvr>
                                        <p:cTn id="35" dur="166" decel="50000">
                                          <p:stCondLst>
                                            <p:cond delay="1338"/>
                                          </p:stCondLst>
                                        </p:cTn>
                                        <p:tgtEl>
                                          <p:spTgt spid="25"/>
                                        </p:tgtEl>
                                      </p:cBhvr>
                                      <p:to x="100000" y="100000"/>
                                    </p:animScale>
                                    <p:animScale>
                                      <p:cBhvr>
                                        <p:cTn id="36" dur="26">
                                          <p:stCondLst>
                                            <p:cond delay="1642"/>
                                          </p:stCondLst>
                                        </p:cTn>
                                        <p:tgtEl>
                                          <p:spTgt spid="25"/>
                                        </p:tgtEl>
                                      </p:cBhvr>
                                      <p:to x="100000" y="90000"/>
                                    </p:animScale>
                                    <p:animScale>
                                      <p:cBhvr>
                                        <p:cTn id="37" dur="166" decel="50000">
                                          <p:stCondLst>
                                            <p:cond delay="1668"/>
                                          </p:stCondLst>
                                        </p:cTn>
                                        <p:tgtEl>
                                          <p:spTgt spid="25"/>
                                        </p:tgtEl>
                                      </p:cBhvr>
                                      <p:to x="100000" y="100000"/>
                                    </p:animScale>
                                    <p:animScale>
                                      <p:cBhvr>
                                        <p:cTn id="38" dur="26">
                                          <p:stCondLst>
                                            <p:cond delay="1808"/>
                                          </p:stCondLst>
                                        </p:cTn>
                                        <p:tgtEl>
                                          <p:spTgt spid="25"/>
                                        </p:tgtEl>
                                      </p:cBhvr>
                                      <p:to x="100000" y="95000"/>
                                    </p:animScale>
                                    <p:animScale>
                                      <p:cBhvr>
                                        <p:cTn id="39" dur="166" decel="50000">
                                          <p:stCondLst>
                                            <p:cond delay="1834"/>
                                          </p:stCondLst>
                                        </p:cTn>
                                        <p:tgtEl>
                                          <p:spTgt spid="25"/>
                                        </p:tgtEl>
                                      </p:cBhvr>
                                      <p:to x="100000" y="100000"/>
                                    </p:animScale>
                                  </p:childTnLst>
                                </p:cTn>
                              </p:par>
                            </p:childTnLst>
                          </p:cTn>
                        </p:par>
                      </p:childTnLst>
                    </p:cTn>
                  </p:par>
                  <p:par>
                    <p:cTn id="40" fill="hold" nodeType="clickPar">
                      <p:stCondLst>
                        <p:cond delay="indefinite"/>
                      </p:stCondLst>
                      <p:childTnLst>
                        <p:par>
                          <p:cTn id="41" fill="hold" nodeType="withGroup">
                            <p:stCondLst>
                              <p:cond delay="0"/>
                            </p:stCondLst>
                            <p:childTnLst>
                              <p:par>
                                <p:cTn id="42" presetID="14" presetClass="entr" presetSubtype="10" fill="hold" nodeType="click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randombar(horizontal)">
                                      <p:cBhvr>
                                        <p:cTn id="44" dur="500"/>
                                        <p:tgtEl>
                                          <p:spTgt spid="3"/>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22" presetClass="entr" presetSubtype="8" fill="hold" nodeType="click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left)">
                                      <p:cBhvr>
                                        <p:cTn id="4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3"/>
          <p:cNvSpPr txBox="1">
            <a:spLocks noChangeArrowheads="1"/>
          </p:cNvSpPr>
          <p:nvPr/>
        </p:nvSpPr>
        <p:spPr bwMode="auto">
          <a:xfrm>
            <a:off x="3575050" y="404813"/>
            <a:ext cx="5329238" cy="641350"/>
          </a:xfrm>
          <a:prstGeom prst="rect">
            <a:avLst/>
          </a:prstGeom>
          <a:noFill/>
          <a:ln>
            <a:noFill/>
          </a:ln>
          <a:effectLst>
            <a:prstShdw prst="shdw11">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itchFamily="34" charset="0"/>
              <a:buChar char="•"/>
              <a:defRPr sz="2800">
                <a:solidFill>
                  <a:schemeClr val="tx1"/>
                </a:solidFill>
                <a:latin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defRPr>
            </a:lvl5pPr>
            <a:lvl6pPr marL="25146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6pPr>
            <a:lvl7pPr marL="29718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7pPr>
            <a:lvl8pPr marL="34290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8pPr>
            <a:lvl9pPr marL="38862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9pPr>
          </a:lstStyle>
          <a:p>
            <a:pPr algn="ctr" eaLnBrk="1" hangingPunct="1">
              <a:lnSpc>
                <a:spcPct val="100000"/>
              </a:lnSpc>
              <a:spcBef>
                <a:spcPct val="0"/>
              </a:spcBef>
              <a:buFontTx/>
              <a:buNone/>
            </a:pPr>
            <a:endParaRPr lang="zh-CN" altLang="en-US" sz="3600" b="1">
              <a:solidFill>
                <a:srgbClr val="FF0000"/>
              </a:solidFill>
              <a:latin typeface="+mn-lt"/>
              <a:cs typeface="+mn-ea"/>
              <a:sym typeface="+mn-lt"/>
            </a:endParaRPr>
          </a:p>
        </p:txBody>
      </p:sp>
      <p:sp>
        <p:nvSpPr>
          <p:cNvPr id="6" name="矩形 10"/>
          <p:cNvSpPr>
            <a:spLocks noChangeArrowheads="1"/>
          </p:cNvSpPr>
          <p:nvPr/>
        </p:nvSpPr>
        <p:spPr bwMode="auto">
          <a:xfrm>
            <a:off x="1703512" y="980636"/>
            <a:ext cx="5520426" cy="523220"/>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defRPr/>
            </a:pPr>
            <a:r>
              <a:rPr lang="zh-CN" altLang="en-US" b="1" dirty="0">
                <a:gradFill>
                  <a:gsLst>
                    <a:gs pos="0">
                      <a:srgbClr val="E123A6"/>
                    </a:gs>
                    <a:gs pos="100000">
                      <a:srgbClr val="4111C0"/>
                    </a:gs>
                    <a:gs pos="32000">
                      <a:srgbClr val="15BBF6"/>
                    </a:gs>
                    <a:gs pos="60000">
                      <a:srgbClr val="3F64C8"/>
                    </a:gs>
                  </a:gsLst>
                  <a:path path="circle">
                    <a:fillToRect l="100000" t="100000"/>
                  </a:path>
                </a:gradFill>
                <a:latin typeface="+mn-lt"/>
                <a:cs typeface="+mn-ea"/>
                <a:sym typeface="+mn-lt"/>
              </a:rPr>
              <a:t>二、校园欺凌的主要表现行为</a:t>
            </a:r>
          </a:p>
        </p:txBody>
      </p:sp>
      <p:pic>
        <p:nvPicPr>
          <p:cNvPr id="7" name="图片 6"/>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23888" y="479425"/>
            <a:ext cx="1412875"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2"/>
          <p:cNvSpPr/>
          <p:nvPr/>
        </p:nvSpPr>
        <p:spPr>
          <a:xfrm>
            <a:off x="1482725" y="2005013"/>
            <a:ext cx="9513888" cy="2308324"/>
          </a:xfrm>
          <a:prstGeom prst="rect">
            <a:avLst/>
          </a:prstGeom>
        </p:spPr>
        <p:txBody>
          <a:bodyPr>
            <a:spAutoFit/>
          </a:bodyPr>
          <a:lstStyle/>
          <a:p>
            <a:pPr>
              <a:lnSpc>
                <a:spcPct val="150000"/>
              </a:lnSpc>
              <a:defRPr/>
            </a:pPr>
            <a:r>
              <a:rPr lang="en-US" altLang="zh-CN" sz="1600" dirty="0">
                <a:solidFill>
                  <a:schemeClr val="tx1">
                    <a:lumMod val="65000"/>
                    <a:lumOff val="35000"/>
                  </a:schemeClr>
                </a:solidFill>
                <a:latin typeface="+mn-lt"/>
                <a:cs typeface="+mn-ea"/>
                <a:sym typeface="+mn-lt"/>
              </a:rPr>
              <a:t>                1</a:t>
            </a:r>
            <a:r>
              <a:rPr lang="zh-CN" altLang="en-US" sz="1600" dirty="0">
                <a:solidFill>
                  <a:schemeClr val="tx1">
                    <a:lumMod val="65000"/>
                    <a:lumOff val="35000"/>
                  </a:schemeClr>
                </a:solidFill>
                <a:latin typeface="+mn-lt"/>
                <a:cs typeface="+mn-ea"/>
                <a:sym typeface="+mn-lt"/>
              </a:rPr>
              <a:t>、叫受害者侮辱性绰号</a:t>
            </a:r>
            <a:r>
              <a:rPr lang="en-US" altLang="zh-CN" sz="1600" dirty="0">
                <a:solidFill>
                  <a:schemeClr val="tx1">
                    <a:lumMod val="65000"/>
                    <a:lumOff val="35000"/>
                  </a:schemeClr>
                </a:solidFill>
                <a:latin typeface="+mn-lt"/>
                <a:cs typeface="+mn-ea"/>
                <a:sym typeface="+mn-lt"/>
              </a:rPr>
              <a:t>;</a:t>
            </a:r>
            <a:r>
              <a:rPr lang="zh-CN" altLang="en-US" sz="1600" dirty="0">
                <a:solidFill>
                  <a:schemeClr val="tx1">
                    <a:lumMod val="65000"/>
                    <a:lumOff val="35000"/>
                  </a:schemeClr>
                </a:solidFill>
                <a:latin typeface="+mn-lt"/>
                <a:cs typeface="+mn-ea"/>
                <a:sym typeface="+mn-lt"/>
              </a:rPr>
              <a:t>指责受害者无用。粗言秽语、喝骂。</a:t>
            </a:r>
            <a:br>
              <a:rPr lang="zh-CN" altLang="en-US" sz="1600" dirty="0">
                <a:solidFill>
                  <a:schemeClr val="tx1">
                    <a:lumMod val="65000"/>
                    <a:lumOff val="35000"/>
                  </a:schemeClr>
                </a:solidFill>
                <a:latin typeface="+mn-lt"/>
                <a:cs typeface="+mn-ea"/>
                <a:sym typeface="+mn-lt"/>
              </a:rPr>
            </a:br>
            <a:r>
              <a:rPr lang="zh-CN" altLang="en-US" sz="1600" dirty="0">
                <a:solidFill>
                  <a:schemeClr val="tx1">
                    <a:lumMod val="65000"/>
                    <a:lumOff val="35000"/>
                  </a:schemeClr>
                </a:solidFill>
                <a:latin typeface="+mn-lt"/>
                <a:cs typeface="+mn-ea"/>
                <a:sym typeface="+mn-lt"/>
              </a:rPr>
              <a:t>                </a:t>
            </a:r>
            <a:r>
              <a:rPr lang="en-US" altLang="zh-CN" sz="1600" dirty="0">
                <a:solidFill>
                  <a:schemeClr val="tx1">
                    <a:lumMod val="65000"/>
                    <a:lumOff val="35000"/>
                  </a:schemeClr>
                </a:solidFill>
                <a:latin typeface="+mn-lt"/>
                <a:cs typeface="+mn-ea"/>
                <a:sym typeface="+mn-lt"/>
              </a:rPr>
              <a:t>2</a:t>
            </a:r>
            <a:r>
              <a:rPr lang="zh-CN" altLang="en-US" sz="1600" dirty="0">
                <a:solidFill>
                  <a:schemeClr val="tx1">
                    <a:lumMod val="65000"/>
                    <a:lumOff val="35000"/>
                  </a:schemeClr>
                </a:solidFill>
                <a:latin typeface="+mn-lt"/>
                <a:cs typeface="+mn-ea"/>
                <a:sym typeface="+mn-lt"/>
              </a:rPr>
              <a:t>、对受害者的重复的物理攻击，身体或物件。拳打脚踢、掌掴拍打、推撞绊倒、拉扯头发。</a:t>
            </a:r>
            <a:br>
              <a:rPr lang="zh-CN" altLang="en-US" sz="1600" dirty="0">
                <a:solidFill>
                  <a:schemeClr val="tx1">
                    <a:lumMod val="65000"/>
                    <a:lumOff val="35000"/>
                  </a:schemeClr>
                </a:solidFill>
                <a:latin typeface="+mn-lt"/>
                <a:cs typeface="+mn-ea"/>
                <a:sym typeface="+mn-lt"/>
              </a:rPr>
            </a:br>
            <a:r>
              <a:rPr lang="zh-CN" altLang="en-US" sz="1600" dirty="0">
                <a:solidFill>
                  <a:schemeClr val="tx1">
                    <a:lumMod val="65000"/>
                    <a:lumOff val="35000"/>
                  </a:schemeClr>
                </a:solidFill>
                <a:latin typeface="+mn-lt"/>
                <a:cs typeface="+mn-ea"/>
                <a:sym typeface="+mn-lt"/>
              </a:rPr>
              <a:t>                </a:t>
            </a:r>
            <a:r>
              <a:rPr lang="en-US" altLang="zh-CN" sz="1600" dirty="0">
                <a:solidFill>
                  <a:schemeClr val="tx1">
                    <a:lumMod val="65000"/>
                    <a:lumOff val="35000"/>
                  </a:schemeClr>
                </a:solidFill>
                <a:latin typeface="+mn-lt"/>
                <a:cs typeface="+mn-ea"/>
                <a:sym typeface="+mn-lt"/>
              </a:rPr>
              <a:t>3</a:t>
            </a:r>
            <a:r>
              <a:rPr lang="zh-CN" altLang="en-US" sz="1600" dirty="0">
                <a:solidFill>
                  <a:schemeClr val="tx1">
                    <a:lumMod val="65000"/>
                    <a:lumOff val="35000"/>
                  </a:schemeClr>
                </a:solidFill>
                <a:latin typeface="+mn-lt"/>
                <a:cs typeface="+mn-ea"/>
                <a:sym typeface="+mn-lt"/>
              </a:rPr>
              <a:t>、干涉受害者的个人财产、教科书、衣裳等，损坏，或通过他们嘲笑受害者。</a:t>
            </a:r>
            <a:br>
              <a:rPr lang="zh-CN" altLang="en-US" sz="1600" dirty="0">
                <a:solidFill>
                  <a:schemeClr val="tx1">
                    <a:lumMod val="65000"/>
                    <a:lumOff val="35000"/>
                  </a:schemeClr>
                </a:solidFill>
                <a:latin typeface="+mn-lt"/>
                <a:cs typeface="+mn-ea"/>
                <a:sym typeface="+mn-lt"/>
              </a:rPr>
            </a:br>
            <a:r>
              <a:rPr lang="zh-CN" altLang="en-US" sz="1600" dirty="0">
                <a:solidFill>
                  <a:schemeClr val="tx1">
                    <a:lumMod val="65000"/>
                    <a:lumOff val="35000"/>
                  </a:schemeClr>
                </a:solidFill>
                <a:latin typeface="+mn-lt"/>
                <a:cs typeface="+mn-ea"/>
                <a:sym typeface="+mn-lt"/>
              </a:rPr>
              <a:t>                </a:t>
            </a:r>
            <a:r>
              <a:rPr lang="en-US" altLang="zh-CN" sz="1600" dirty="0">
                <a:solidFill>
                  <a:schemeClr val="tx1">
                    <a:lumMod val="65000"/>
                    <a:lumOff val="35000"/>
                  </a:schemeClr>
                </a:solidFill>
                <a:latin typeface="+mn-lt"/>
                <a:cs typeface="+mn-ea"/>
                <a:sym typeface="+mn-lt"/>
              </a:rPr>
              <a:t>4</a:t>
            </a:r>
            <a:r>
              <a:rPr lang="zh-CN" altLang="en-US" sz="1600" dirty="0">
                <a:solidFill>
                  <a:schemeClr val="tx1">
                    <a:lumMod val="65000"/>
                    <a:lumOff val="35000"/>
                  </a:schemeClr>
                </a:solidFill>
                <a:latin typeface="+mn-lt"/>
                <a:cs typeface="+mn-ea"/>
                <a:sym typeface="+mn-lt"/>
              </a:rPr>
              <a:t>、欺凌者明显地比受害者强，而欺凌是在受害者未能保护自己的情况下发生。</a:t>
            </a:r>
            <a:br>
              <a:rPr lang="zh-CN" altLang="en-US" sz="1600" dirty="0">
                <a:solidFill>
                  <a:schemeClr val="tx1">
                    <a:lumMod val="65000"/>
                    <a:lumOff val="35000"/>
                  </a:schemeClr>
                </a:solidFill>
                <a:latin typeface="+mn-lt"/>
                <a:cs typeface="+mn-ea"/>
                <a:sym typeface="+mn-lt"/>
              </a:rPr>
            </a:br>
            <a:r>
              <a:rPr lang="zh-CN" altLang="en-US" sz="1600" dirty="0">
                <a:solidFill>
                  <a:schemeClr val="tx1">
                    <a:lumMod val="65000"/>
                    <a:lumOff val="35000"/>
                  </a:schemeClr>
                </a:solidFill>
                <a:latin typeface="+mn-lt"/>
                <a:cs typeface="+mn-ea"/>
                <a:sym typeface="+mn-lt"/>
              </a:rPr>
              <a:t>                </a:t>
            </a:r>
            <a:r>
              <a:rPr lang="en-US" altLang="zh-CN" sz="1600" dirty="0">
                <a:solidFill>
                  <a:schemeClr val="tx1">
                    <a:lumMod val="65000"/>
                    <a:lumOff val="35000"/>
                  </a:schemeClr>
                </a:solidFill>
                <a:latin typeface="+mn-lt"/>
                <a:cs typeface="+mn-ea"/>
                <a:sym typeface="+mn-lt"/>
              </a:rPr>
              <a:t>5</a:t>
            </a:r>
            <a:r>
              <a:rPr lang="zh-CN" altLang="en-US" sz="1600" dirty="0">
                <a:solidFill>
                  <a:schemeClr val="tx1">
                    <a:lumMod val="65000"/>
                    <a:lumOff val="35000"/>
                  </a:schemeClr>
                </a:solidFill>
                <a:latin typeface="+mn-lt"/>
                <a:cs typeface="+mn-ea"/>
                <a:sym typeface="+mn-lt"/>
              </a:rPr>
              <a:t>、传播关于受害者的消极谣言和闲话。</a:t>
            </a:r>
            <a:br>
              <a:rPr lang="zh-CN" altLang="en-US" sz="1600" dirty="0">
                <a:solidFill>
                  <a:schemeClr val="tx1">
                    <a:lumMod val="65000"/>
                    <a:lumOff val="35000"/>
                  </a:schemeClr>
                </a:solidFill>
                <a:latin typeface="+mn-lt"/>
                <a:cs typeface="+mn-ea"/>
                <a:sym typeface="+mn-lt"/>
              </a:rPr>
            </a:br>
            <a:r>
              <a:rPr lang="zh-CN" altLang="en-US" sz="1600" dirty="0">
                <a:solidFill>
                  <a:schemeClr val="tx1">
                    <a:lumMod val="65000"/>
                    <a:lumOff val="35000"/>
                  </a:schemeClr>
                </a:solidFill>
                <a:latin typeface="+mn-lt"/>
                <a:cs typeface="+mn-ea"/>
                <a:sym typeface="+mn-lt"/>
              </a:rPr>
              <a:t>                </a:t>
            </a:r>
            <a:r>
              <a:rPr lang="en-US" altLang="zh-CN" sz="1600" dirty="0">
                <a:solidFill>
                  <a:schemeClr val="tx1">
                    <a:lumMod val="65000"/>
                    <a:lumOff val="35000"/>
                  </a:schemeClr>
                </a:solidFill>
                <a:latin typeface="+mn-lt"/>
                <a:cs typeface="+mn-ea"/>
                <a:sym typeface="+mn-lt"/>
              </a:rPr>
              <a:t>6</a:t>
            </a:r>
            <a:r>
              <a:rPr lang="zh-CN" altLang="en-US" sz="1600" dirty="0">
                <a:solidFill>
                  <a:schemeClr val="tx1">
                    <a:lumMod val="65000"/>
                    <a:lumOff val="35000"/>
                  </a:schemeClr>
                </a:solidFill>
                <a:latin typeface="+mn-lt"/>
                <a:cs typeface="+mn-ea"/>
                <a:sym typeface="+mn-lt"/>
              </a:rPr>
              <a:t>、恐吓、威迫受害者做他或她不想要做的，威胁受害者跟随命令。</a:t>
            </a:r>
            <a:endParaRPr lang="zh-CN" altLang="en-US" sz="1600" dirty="0">
              <a:latin typeface="+mn-lt"/>
              <a:cs typeface="+mn-ea"/>
              <a:sym typeface="+mn-lt"/>
            </a:endParaRPr>
          </a:p>
        </p:txBody>
      </p:sp>
    </p:spTree>
  </p:cSld>
  <p:clrMapOvr>
    <a:masterClrMapping/>
  </p:clrMapOvr>
  <p:transition spd="slow" advTm="8000">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3"/>
          <p:cNvSpPr txBox="1">
            <a:spLocks noChangeArrowheads="1"/>
          </p:cNvSpPr>
          <p:nvPr/>
        </p:nvSpPr>
        <p:spPr bwMode="auto">
          <a:xfrm>
            <a:off x="3575050" y="404813"/>
            <a:ext cx="5329238" cy="641350"/>
          </a:xfrm>
          <a:prstGeom prst="rect">
            <a:avLst/>
          </a:prstGeom>
          <a:noFill/>
          <a:ln>
            <a:noFill/>
          </a:ln>
          <a:effectLst>
            <a:prstShdw prst="shdw11">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itchFamily="34" charset="0"/>
              <a:buChar char="•"/>
              <a:defRPr sz="2800">
                <a:solidFill>
                  <a:schemeClr val="tx1"/>
                </a:solidFill>
                <a:latin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defRPr>
            </a:lvl5pPr>
            <a:lvl6pPr marL="25146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6pPr>
            <a:lvl7pPr marL="29718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7pPr>
            <a:lvl8pPr marL="34290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8pPr>
            <a:lvl9pPr marL="38862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9pPr>
          </a:lstStyle>
          <a:p>
            <a:pPr algn="ctr" eaLnBrk="1" hangingPunct="1">
              <a:lnSpc>
                <a:spcPct val="100000"/>
              </a:lnSpc>
              <a:spcBef>
                <a:spcPct val="0"/>
              </a:spcBef>
              <a:buFontTx/>
              <a:buNone/>
            </a:pPr>
            <a:endParaRPr lang="zh-CN" altLang="en-US" sz="3600" b="1">
              <a:solidFill>
                <a:srgbClr val="FF0000"/>
              </a:solidFill>
              <a:latin typeface="+mn-lt"/>
              <a:cs typeface="+mn-ea"/>
              <a:sym typeface="+mn-lt"/>
            </a:endParaRPr>
          </a:p>
        </p:txBody>
      </p:sp>
      <p:sp>
        <p:nvSpPr>
          <p:cNvPr id="6" name="矩形 10"/>
          <p:cNvSpPr>
            <a:spLocks noChangeArrowheads="1"/>
          </p:cNvSpPr>
          <p:nvPr/>
        </p:nvSpPr>
        <p:spPr bwMode="auto">
          <a:xfrm>
            <a:off x="1703512" y="980636"/>
            <a:ext cx="5520426" cy="523220"/>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defRPr/>
            </a:pPr>
            <a:r>
              <a:rPr lang="zh-CN" altLang="en-US" b="1" dirty="0">
                <a:gradFill>
                  <a:gsLst>
                    <a:gs pos="0">
                      <a:srgbClr val="E123A6"/>
                    </a:gs>
                    <a:gs pos="100000">
                      <a:srgbClr val="4111C0"/>
                    </a:gs>
                    <a:gs pos="32000">
                      <a:srgbClr val="15BBF6"/>
                    </a:gs>
                    <a:gs pos="60000">
                      <a:srgbClr val="3F64C8"/>
                    </a:gs>
                  </a:gsLst>
                  <a:path path="circle">
                    <a:fillToRect l="100000" t="100000"/>
                  </a:path>
                </a:gradFill>
                <a:latin typeface="+mn-lt"/>
                <a:cs typeface="+mn-ea"/>
                <a:sym typeface="+mn-lt"/>
              </a:rPr>
              <a:t>二、校园欺凌的主要表现行为</a:t>
            </a:r>
          </a:p>
        </p:txBody>
      </p:sp>
      <p:pic>
        <p:nvPicPr>
          <p:cNvPr id="7" name="图片 6"/>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23888" y="479425"/>
            <a:ext cx="1412875"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1484313" y="1936750"/>
            <a:ext cx="9510712" cy="3003515"/>
          </a:xfrm>
          <a:prstGeom prst="rect">
            <a:avLst/>
          </a:prstGeom>
        </p:spPr>
        <p:txBody>
          <a:bodyPr>
            <a:spAutoFit/>
          </a:bodyPr>
          <a:lstStyle/>
          <a:p>
            <a:pPr>
              <a:lnSpc>
                <a:spcPct val="150000"/>
              </a:lnSpc>
              <a:defRPr/>
            </a:pPr>
            <a:r>
              <a:rPr lang="zh-CN" altLang="en-US" sz="1600" dirty="0">
                <a:solidFill>
                  <a:schemeClr val="tx1">
                    <a:lumMod val="65000"/>
                    <a:lumOff val="35000"/>
                  </a:schemeClr>
                </a:solidFill>
                <a:latin typeface="+mn-lt"/>
                <a:cs typeface="+mn-ea"/>
                <a:sym typeface="+mn-lt"/>
              </a:rPr>
              <a:t>                </a:t>
            </a:r>
            <a:r>
              <a:rPr lang="en-US" altLang="zh-CN" sz="1600" dirty="0">
                <a:solidFill>
                  <a:schemeClr val="tx1">
                    <a:lumMod val="65000"/>
                    <a:lumOff val="35000"/>
                  </a:schemeClr>
                </a:solidFill>
                <a:latin typeface="+mn-lt"/>
                <a:cs typeface="+mn-ea"/>
                <a:sym typeface="+mn-lt"/>
              </a:rPr>
              <a:t>7</a:t>
            </a:r>
            <a:r>
              <a:rPr lang="zh-CN" altLang="en-US" sz="1600" dirty="0">
                <a:solidFill>
                  <a:schemeClr val="tx1">
                    <a:lumMod val="65000"/>
                    <a:lumOff val="35000"/>
                  </a:schemeClr>
                </a:solidFill>
                <a:latin typeface="+mn-lt"/>
                <a:cs typeface="+mn-ea"/>
                <a:sym typeface="+mn-lt"/>
              </a:rPr>
              <a:t>、让受害者遭遇麻烦，或令受害者招致处分。</a:t>
            </a:r>
            <a:br>
              <a:rPr lang="zh-CN" altLang="en-US" sz="1600" dirty="0">
                <a:solidFill>
                  <a:schemeClr val="tx1">
                    <a:lumMod val="65000"/>
                    <a:lumOff val="35000"/>
                  </a:schemeClr>
                </a:solidFill>
                <a:latin typeface="+mn-lt"/>
                <a:cs typeface="+mn-ea"/>
                <a:sym typeface="+mn-lt"/>
              </a:rPr>
            </a:br>
            <a:r>
              <a:rPr lang="zh-CN" altLang="en-US" sz="1600" dirty="0">
                <a:solidFill>
                  <a:schemeClr val="tx1">
                    <a:lumMod val="65000"/>
                    <a:lumOff val="35000"/>
                  </a:schemeClr>
                </a:solidFill>
                <a:latin typeface="+mn-lt"/>
                <a:cs typeface="+mn-ea"/>
                <a:sym typeface="+mn-lt"/>
              </a:rPr>
              <a:t>                </a:t>
            </a:r>
            <a:r>
              <a:rPr lang="en-US" altLang="zh-CN" sz="1600" dirty="0">
                <a:solidFill>
                  <a:schemeClr val="tx1">
                    <a:lumMod val="65000"/>
                    <a:lumOff val="35000"/>
                  </a:schemeClr>
                </a:solidFill>
                <a:latin typeface="+mn-lt"/>
                <a:cs typeface="+mn-ea"/>
                <a:sym typeface="+mn-lt"/>
              </a:rPr>
              <a:t>8</a:t>
            </a:r>
            <a:r>
              <a:rPr lang="zh-CN" altLang="en-US" sz="1600" dirty="0">
                <a:solidFill>
                  <a:schemeClr val="tx1">
                    <a:lumMod val="65000"/>
                    <a:lumOff val="35000"/>
                  </a:schemeClr>
                </a:solidFill>
                <a:latin typeface="+mn-lt"/>
                <a:cs typeface="+mn-ea"/>
                <a:sym typeface="+mn-lt"/>
              </a:rPr>
              <a:t>、中伤、讥讽、贬抑评论受害者的体貌、性取向、宗教、种族、收入水平、国籍、家人或其他</a:t>
            </a:r>
            <a:br>
              <a:rPr lang="zh-CN" altLang="en-US" sz="1600" dirty="0">
                <a:solidFill>
                  <a:schemeClr val="tx1">
                    <a:lumMod val="65000"/>
                    <a:lumOff val="35000"/>
                  </a:schemeClr>
                </a:solidFill>
                <a:latin typeface="+mn-lt"/>
                <a:cs typeface="+mn-ea"/>
                <a:sym typeface="+mn-lt"/>
              </a:rPr>
            </a:br>
            <a:r>
              <a:rPr lang="zh-CN" altLang="en-US" sz="1600" dirty="0">
                <a:solidFill>
                  <a:schemeClr val="tx1">
                    <a:lumMod val="65000"/>
                    <a:lumOff val="35000"/>
                  </a:schemeClr>
                </a:solidFill>
                <a:latin typeface="+mn-lt"/>
                <a:cs typeface="+mn-ea"/>
                <a:sym typeface="+mn-lt"/>
              </a:rPr>
              <a:t>                </a:t>
            </a:r>
            <a:r>
              <a:rPr lang="en-US" altLang="zh-CN" sz="1600" dirty="0">
                <a:solidFill>
                  <a:schemeClr val="tx1">
                    <a:lumMod val="65000"/>
                    <a:lumOff val="35000"/>
                  </a:schemeClr>
                </a:solidFill>
                <a:latin typeface="+mn-lt"/>
                <a:cs typeface="+mn-ea"/>
                <a:sym typeface="+mn-lt"/>
              </a:rPr>
              <a:t>9</a:t>
            </a:r>
            <a:r>
              <a:rPr lang="zh-CN" altLang="en-US" sz="1600" dirty="0">
                <a:solidFill>
                  <a:schemeClr val="tx1">
                    <a:lumMod val="65000"/>
                    <a:lumOff val="35000"/>
                  </a:schemeClr>
                </a:solidFill>
                <a:latin typeface="+mn-lt"/>
                <a:cs typeface="+mn-ea"/>
                <a:sym typeface="+mn-lt"/>
              </a:rPr>
              <a:t>、分派系结党：孤立、杯葛或排挤受害者。</a:t>
            </a:r>
            <a:br>
              <a:rPr lang="zh-CN" altLang="en-US" sz="1600" dirty="0">
                <a:solidFill>
                  <a:schemeClr val="tx1">
                    <a:lumMod val="65000"/>
                    <a:lumOff val="35000"/>
                  </a:schemeClr>
                </a:solidFill>
                <a:latin typeface="+mn-lt"/>
                <a:cs typeface="+mn-ea"/>
                <a:sym typeface="+mn-lt"/>
              </a:rPr>
            </a:br>
            <a:r>
              <a:rPr lang="zh-CN" altLang="en-US" sz="1600" dirty="0">
                <a:solidFill>
                  <a:schemeClr val="tx1">
                    <a:lumMod val="65000"/>
                    <a:lumOff val="35000"/>
                  </a:schemeClr>
                </a:solidFill>
                <a:latin typeface="+mn-lt"/>
                <a:cs typeface="+mn-ea"/>
                <a:sym typeface="+mn-lt"/>
              </a:rPr>
              <a:t>               </a:t>
            </a:r>
            <a:r>
              <a:rPr lang="en-US" altLang="zh-CN" sz="1600" dirty="0">
                <a:solidFill>
                  <a:schemeClr val="tx1">
                    <a:lumMod val="65000"/>
                    <a:lumOff val="35000"/>
                  </a:schemeClr>
                </a:solidFill>
                <a:latin typeface="+mn-lt"/>
                <a:cs typeface="+mn-ea"/>
                <a:sym typeface="+mn-lt"/>
              </a:rPr>
              <a:t>10</a:t>
            </a:r>
            <a:r>
              <a:rPr lang="zh-CN" altLang="en-US" sz="1600" dirty="0">
                <a:solidFill>
                  <a:schemeClr val="tx1">
                    <a:lumMod val="65000"/>
                    <a:lumOff val="35000"/>
                  </a:schemeClr>
                </a:solidFill>
                <a:latin typeface="+mn-lt"/>
                <a:cs typeface="+mn-ea"/>
                <a:sym typeface="+mn-lt"/>
              </a:rPr>
              <a:t>、敲诈：强索金钱或物品。</a:t>
            </a:r>
            <a:br>
              <a:rPr lang="zh-CN" altLang="en-US" sz="1600" dirty="0">
                <a:solidFill>
                  <a:schemeClr val="tx1">
                    <a:lumMod val="65000"/>
                    <a:lumOff val="35000"/>
                  </a:schemeClr>
                </a:solidFill>
                <a:latin typeface="+mn-lt"/>
                <a:cs typeface="+mn-ea"/>
                <a:sym typeface="+mn-lt"/>
              </a:rPr>
            </a:br>
            <a:r>
              <a:rPr lang="zh-CN" altLang="en-US" sz="1600" dirty="0">
                <a:solidFill>
                  <a:schemeClr val="tx1">
                    <a:lumMod val="65000"/>
                    <a:lumOff val="35000"/>
                  </a:schemeClr>
                </a:solidFill>
                <a:latin typeface="+mn-lt"/>
                <a:cs typeface="+mn-ea"/>
                <a:sym typeface="+mn-lt"/>
              </a:rPr>
              <a:t>               </a:t>
            </a:r>
            <a:r>
              <a:rPr lang="en-US" altLang="zh-CN" sz="1600" dirty="0">
                <a:solidFill>
                  <a:schemeClr val="tx1">
                    <a:lumMod val="65000"/>
                    <a:lumOff val="35000"/>
                  </a:schemeClr>
                </a:solidFill>
                <a:latin typeface="+mn-lt"/>
                <a:cs typeface="+mn-ea"/>
                <a:sym typeface="+mn-lt"/>
              </a:rPr>
              <a:t>11</a:t>
            </a:r>
            <a:r>
              <a:rPr lang="zh-CN" altLang="en-US" sz="1600" dirty="0">
                <a:solidFill>
                  <a:schemeClr val="tx1">
                    <a:lumMod val="65000"/>
                    <a:lumOff val="35000"/>
                  </a:schemeClr>
                </a:solidFill>
                <a:latin typeface="+mn-lt"/>
                <a:cs typeface="+mn-ea"/>
                <a:sym typeface="+mn-lt"/>
              </a:rPr>
              <a:t>、画侮辱画。</a:t>
            </a:r>
            <a:br>
              <a:rPr lang="zh-CN" altLang="en-US" sz="1600" dirty="0">
                <a:solidFill>
                  <a:schemeClr val="tx1">
                    <a:lumMod val="65000"/>
                    <a:lumOff val="35000"/>
                  </a:schemeClr>
                </a:solidFill>
                <a:latin typeface="+mn-lt"/>
                <a:cs typeface="+mn-ea"/>
                <a:sym typeface="+mn-lt"/>
              </a:rPr>
            </a:br>
            <a:r>
              <a:rPr lang="zh-CN" altLang="en-US" sz="1600" dirty="0">
                <a:solidFill>
                  <a:schemeClr val="tx1">
                    <a:lumMod val="65000"/>
                    <a:lumOff val="35000"/>
                  </a:schemeClr>
                </a:solidFill>
                <a:latin typeface="+mn-lt"/>
                <a:cs typeface="+mn-ea"/>
                <a:sym typeface="+mn-lt"/>
              </a:rPr>
              <a:t>               </a:t>
            </a:r>
            <a:r>
              <a:rPr lang="en-US" altLang="zh-CN" sz="1600" dirty="0">
                <a:solidFill>
                  <a:schemeClr val="tx1">
                    <a:lumMod val="65000"/>
                    <a:lumOff val="35000"/>
                  </a:schemeClr>
                </a:solidFill>
                <a:latin typeface="+mn-lt"/>
                <a:cs typeface="+mn-ea"/>
                <a:sym typeface="+mn-lt"/>
              </a:rPr>
              <a:t>12</a:t>
            </a:r>
            <a:r>
              <a:rPr lang="zh-CN" altLang="en-US" sz="1600" dirty="0">
                <a:solidFill>
                  <a:schemeClr val="tx1">
                    <a:lumMod val="65000"/>
                    <a:lumOff val="35000"/>
                  </a:schemeClr>
                </a:solidFill>
                <a:latin typeface="+mn-lt"/>
                <a:cs typeface="+mn-ea"/>
                <a:sym typeface="+mn-lt"/>
              </a:rPr>
              <a:t>、网上欺凌</a:t>
            </a:r>
            <a:r>
              <a:rPr lang="en-US" altLang="zh-CN" sz="1600" dirty="0">
                <a:solidFill>
                  <a:schemeClr val="tx1">
                    <a:lumMod val="65000"/>
                    <a:lumOff val="35000"/>
                  </a:schemeClr>
                </a:solidFill>
                <a:latin typeface="+mn-lt"/>
                <a:cs typeface="+mn-ea"/>
                <a:sym typeface="+mn-lt"/>
              </a:rPr>
              <a:t>(Cyberbullying)</a:t>
            </a:r>
            <a:r>
              <a:rPr lang="zh-CN" altLang="en-US" sz="1600" dirty="0">
                <a:solidFill>
                  <a:schemeClr val="tx1">
                    <a:lumMod val="65000"/>
                    <a:lumOff val="35000"/>
                  </a:schemeClr>
                </a:solidFill>
                <a:latin typeface="+mn-lt"/>
                <a:cs typeface="+mn-ea"/>
                <a:sym typeface="+mn-lt"/>
              </a:rPr>
              <a:t>，即在网志或论坛上发表具有人身攻击成份的言论。</a:t>
            </a:r>
            <a:br>
              <a:rPr lang="zh-CN" altLang="en-US" sz="1600" dirty="0">
                <a:solidFill>
                  <a:schemeClr val="tx1">
                    <a:lumMod val="65000"/>
                    <a:lumOff val="35000"/>
                  </a:schemeClr>
                </a:solidFill>
                <a:latin typeface="+mn-lt"/>
                <a:cs typeface="+mn-ea"/>
                <a:sym typeface="+mn-lt"/>
              </a:rPr>
            </a:br>
            <a:endParaRPr lang="zh-CN" altLang="en-US" sz="1600" dirty="0">
              <a:latin typeface="+mn-lt"/>
              <a:cs typeface="+mn-ea"/>
              <a:sym typeface="+mn-lt"/>
            </a:endParaRPr>
          </a:p>
        </p:txBody>
      </p:sp>
    </p:spTree>
  </p:cSld>
  <p:clrMapOvr>
    <a:masterClrMapping/>
  </p:clrMapOvr>
  <p:transition spd="slow" advTm="8000">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10"/>
          <p:cNvSpPr>
            <a:spLocks noChangeArrowheads="1"/>
          </p:cNvSpPr>
          <p:nvPr/>
        </p:nvSpPr>
        <p:spPr bwMode="auto">
          <a:xfrm>
            <a:off x="1703512" y="980636"/>
            <a:ext cx="5520426" cy="523220"/>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defRPr/>
            </a:pPr>
            <a:r>
              <a:rPr lang="zh-CN" altLang="en-US" b="1" dirty="0">
                <a:gradFill>
                  <a:gsLst>
                    <a:gs pos="0">
                      <a:srgbClr val="E123A6"/>
                    </a:gs>
                    <a:gs pos="100000">
                      <a:srgbClr val="4111C0"/>
                    </a:gs>
                    <a:gs pos="32000">
                      <a:srgbClr val="15BBF6"/>
                    </a:gs>
                    <a:gs pos="60000">
                      <a:srgbClr val="3F64C8"/>
                    </a:gs>
                  </a:gsLst>
                  <a:path path="circle">
                    <a:fillToRect l="100000" t="100000"/>
                  </a:path>
                </a:gradFill>
                <a:latin typeface="+mn-lt"/>
                <a:cs typeface="+mn-ea"/>
                <a:sym typeface="+mn-lt"/>
              </a:rPr>
              <a:t>二、校园欺凌的主要表现行为</a:t>
            </a:r>
          </a:p>
        </p:txBody>
      </p:sp>
      <p:pic>
        <p:nvPicPr>
          <p:cNvPr id="5" name="图片 4"/>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23888" y="479425"/>
            <a:ext cx="1412875"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组合 11"/>
          <p:cNvGrpSpPr>
            <a:grpSpLocks/>
          </p:cNvGrpSpPr>
          <p:nvPr/>
        </p:nvGrpSpPr>
        <p:grpSpPr bwMode="auto">
          <a:xfrm>
            <a:off x="4008438" y="2016125"/>
            <a:ext cx="3432175" cy="2733675"/>
            <a:chOff x="4242019" y="2112119"/>
            <a:chExt cx="3432780" cy="2732888"/>
          </a:xfrm>
        </p:grpSpPr>
        <p:sp>
          <p:nvSpPr>
            <p:cNvPr id="2" name="五边形 1"/>
            <p:cNvSpPr/>
            <p:nvPr/>
          </p:nvSpPr>
          <p:spPr>
            <a:xfrm>
              <a:off x="4623086" y="2437463"/>
              <a:ext cx="2670646" cy="2312321"/>
            </a:xfrm>
            <a:prstGeom prst="pentagon">
              <a:avLst/>
            </a:prstGeom>
            <a:noFill/>
            <a:ln>
              <a:solidFill>
                <a:srgbClr val="3F64C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cs typeface="+mn-ea"/>
                <a:sym typeface="+mn-lt"/>
              </a:endParaRPr>
            </a:p>
          </p:txBody>
        </p:sp>
        <p:sp>
          <p:nvSpPr>
            <p:cNvPr id="7" name="五边形 6"/>
            <p:cNvSpPr/>
            <p:nvPr/>
          </p:nvSpPr>
          <p:spPr>
            <a:xfrm>
              <a:off x="4242019" y="2843746"/>
              <a:ext cx="839935" cy="726866"/>
            </a:xfrm>
            <a:prstGeom prst="pentagon">
              <a:avLst/>
            </a:prstGeom>
            <a:solidFill>
              <a:srgbClr val="249AE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2800" b="1" dirty="0">
                  <a:cs typeface="+mn-ea"/>
                  <a:sym typeface="+mn-lt"/>
                </a:rPr>
                <a:t>传</a:t>
              </a:r>
            </a:p>
          </p:txBody>
        </p:sp>
        <p:sp>
          <p:nvSpPr>
            <p:cNvPr id="8" name="五边形 7"/>
            <p:cNvSpPr/>
            <p:nvPr/>
          </p:nvSpPr>
          <p:spPr>
            <a:xfrm>
              <a:off x="5539235" y="2112119"/>
              <a:ext cx="838348" cy="726866"/>
            </a:xfrm>
            <a:prstGeom prst="pentagon">
              <a:avLst/>
            </a:prstGeom>
            <a:solidFill>
              <a:srgbClr val="249AE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2800" b="1" dirty="0">
                  <a:cs typeface="+mn-ea"/>
                  <a:sym typeface="+mn-lt"/>
                </a:rPr>
                <a:t>骂</a:t>
              </a:r>
            </a:p>
          </p:txBody>
        </p:sp>
        <p:sp>
          <p:nvSpPr>
            <p:cNvPr id="9" name="五边形 8"/>
            <p:cNvSpPr/>
            <p:nvPr/>
          </p:nvSpPr>
          <p:spPr>
            <a:xfrm>
              <a:off x="6834863" y="2807244"/>
              <a:ext cx="839936" cy="726866"/>
            </a:xfrm>
            <a:prstGeom prst="pentagon">
              <a:avLst/>
            </a:prstGeom>
            <a:solidFill>
              <a:srgbClr val="249AE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2800" b="1" dirty="0">
                  <a:cs typeface="+mn-ea"/>
                  <a:sym typeface="+mn-lt"/>
                </a:rPr>
                <a:t>打</a:t>
              </a:r>
            </a:p>
          </p:txBody>
        </p:sp>
        <p:sp>
          <p:nvSpPr>
            <p:cNvPr id="10" name="五边形 9"/>
            <p:cNvSpPr/>
            <p:nvPr/>
          </p:nvSpPr>
          <p:spPr>
            <a:xfrm>
              <a:off x="4661193" y="4118141"/>
              <a:ext cx="839935" cy="726866"/>
            </a:xfrm>
            <a:prstGeom prst="pentagon">
              <a:avLst/>
            </a:prstGeom>
            <a:solidFill>
              <a:srgbClr val="249AE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2800" b="1" dirty="0">
                  <a:cs typeface="+mn-ea"/>
                  <a:sym typeface="+mn-lt"/>
                </a:rPr>
                <a:t>毁</a:t>
              </a:r>
            </a:p>
          </p:txBody>
        </p:sp>
        <p:sp>
          <p:nvSpPr>
            <p:cNvPr id="11" name="五边形 10"/>
            <p:cNvSpPr/>
            <p:nvPr/>
          </p:nvSpPr>
          <p:spPr>
            <a:xfrm>
              <a:off x="6393460" y="4118141"/>
              <a:ext cx="839936" cy="726866"/>
            </a:xfrm>
            <a:prstGeom prst="pentagon">
              <a:avLst/>
            </a:prstGeom>
            <a:solidFill>
              <a:srgbClr val="249AE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2800" b="1" dirty="0">
                  <a:cs typeface="+mn-ea"/>
                  <a:sym typeface="+mn-lt"/>
                </a:rPr>
                <a:t>吓</a:t>
              </a:r>
            </a:p>
          </p:txBody>
        </p:sp>
      </p:grpSp>
      <p:sp>
        <p:nvSpPr>
          <p:cNvPr id="3" name="矩形 2"/>
          <p:cNvSpPr/>
          <p:nvPr/>
        </p:nvSpPr>
        <p:spPr>
          <a:xfrm>
            <a:off x="6445250" y="2025650"/>
            <a:ext cx="2537874" cy="338554"/>
          </a:xfrm>
          <a:prstGeom prst="rect">
            <a:avLst/>
          </a:prstGeom>
        </p:spPr>
        <p:txBody>
          <a:bodyPr wrap="none">
            <a:spAutoFit/>
          </a:bodyPr>
          <a:lstStyle/>
          <a:p>
            <a:pPr>
              <a:defRPr/>
            </a:pPr>
            <a:r>
              <a:rPr lang="zh-CN" altLang="en-US" sz="1600" dirty="0">
                <a:solidFill>
                  <a:schemeClr val="tx1">
                    <a:lumMod val="65000"/>
                    <a:lumOff val="35000"/>
                  </a:schemeClr>
                </a:solidFill>
                <a:latin typeface="+mn-lt"/>
                <a:cs typeface="+mn-ea"/>
                <a:sym typeface="+mn-lt"/>
              </a:rPr>
              <a:t>辱骂，讽刺，贬低，中伤受害者</a:t>
            </a:r>
          </a:p>
        </p:txBody>
      </p:sp>
      <p:sp>
        <p:nvSpPr>
          <p:cNvPr id="13" name="矩形 12"/>
          <p:cNvSpPr/>
          <p:nvPr/>
        </p:nvSpPr>
        <p:spPr>
          <a:xfrm>
            <a:off x="7777163" y="2890838"/>
            <a:ext cx="1098378" cy="338554"/>
          </a:xfrm>
          <a:prstGeom prst="rect">
            <a:avLst/>
          </a:prstGeom>
        </p:spPr>
        <p:txBody>
          <a:bodyPr wrap="none">
            <a:spAutoFit/>
          </a:bodyPr>
          <a:lstStyle/>
          <a:p>
            <a:pPr>
              <a:defRPr/>
            </a:pPr>
            <a:r>
              <a:rPr lang="zh-CN" altLang="en-US" sz="1600" dirty="0">
                <a:solidFill>
                  <a:schemeClr val="tx1">
                    <a:lumMod val="65000"/>
                    <a:lumOff val="35000"/>
                  </a:schemeClr>
                </a:solidFill>
                <a:latin typeface="+mn-lt"/>
                <a:cs typeface="+mn-ea"/>
                <a:sym typeface="+mn-lt"/>
              </a:rPr>
              <a:t>打架，斗殴 </a:t>
            </a:r>
          </a:p>
        </p:txBody>
      </p:sp>
      <p:sp>
        <p:nvSpPr>
          <p:cNvPr id="14" name="矩形 13"/>
          <p:cNvSpPr/>
          <p:nvPr/>
        </p:nvSpPr>
        <p:spPr>
          <a:xfrm>
            <a:off x="7319963" y="4241800"/>
            <a:ext cx="2305050" cy="584200"/>
          </a:xfrm>
          <a:prstGeom prst="rect">
            <a:avLst/>
          </a:prstGeom>
        </p:spPr>
        <p:txBody>
          <a:bodyPr>
            <a:spAutoFit/>
          </a:bodyPr>
          <a:lstStyle/>
          <a:p>
            <a:pPr>
              <a:defRPr/>
            </a:pPr>
            <a:r>
              <a:rPr lang="zh-CN" altLang="en-US" sz="1600" dirty="0">
                <a:solidFill>
                  <a:schemeClr val="tx1">
                    <a:lumMod val="65000"/>
                    <a:lumOff val="35000"/>
                  </a:schemeClr>
                </a:solidFill>
                <a:latin typeface="+mn-lt"/>
                <a:cs typeface="+mn-ea"/>
                <a:sym typeface="+mn-lt"/>
              </a:rPr>
              <a:t>恐吓，威胁，逼迫受害者做不愿意做的事情</a:t>
            </a:r>
          </a:p>
        </p:txBody>
      </p:sp>
      <p:sp>
        <p:nvSpPr>
          <p:cNvPr id="17" name="矩形 16"/>
          <p:cNvSpPr/>
          <p:nvPr/>
        </p:nvSpPr>
        <p:spPr>
          <a:xfrm>
            <a:off x="1843088" y="2452688"/>
            <a:ext cx="2268570" cy="338554"/>
          </a:xfrm>
          <a:prstGeom prst="rect">
            <a:avLst/>
          </a:prstGeom>
        </p:spPr>
        <p:txBody>
          <a:bodyPr wrap="none">
            <a:spAutoFit/>
          </a:bodyPr>
          <a:lstStyle/>
          <a:p>
            <a:pPr>
              <a:defRPr/>
            </a:pPr>
            <a:r>
              <a:rPr lang="zh-CN" altLang="en-US" sz="1600" dirty="0">
                <a:solidFill>
                  <a:schemeClr val="tx1">
                    <a:lumMod val="65000"/>
                    <a:lumOff val="35000"/>
                  </a:schemeClr>
                </a:solidFill>
                <a:latin typeface="+mn-lt"/>
                <a:cs typeface="+mn-ea"/>
                <a:sym typeface="+mn-lt"/>
              </a:rPr>
              <a:t>网上散播谣言，人身攻击</a:t>
            </a:r>
          </a:p>
        </p:txBody>
      </p:sp>
      <p:sp>
        <p:nvSpPr>
          <p:cNvPr id="18" name="矩形 17"/>
          <p:cNvSpPr/>
          <p:nvPr/>
        </p:nvSpPr>
        <p:spPr>
          <a:xfrm>
            <a:off x="2176463" y="3970338"/>
            <a:ext cx="2122487" cy="585787"/>
          </a:xfrm>
          <a:prstGeom prst="rect">
            <a:avLst/>
          </a:prstGeom>
        </p:spPr>
        <p:txBody>
          <a:bodyPr>
            <a:spAutoFit/>
          </a:bodyPr>
          <a:lstStyle/>
          <a:p>
            <a:pPr>
              <a:defRPr/>
            </a:pPr>
            <a:r>
              <a:rPr lang="zh-CN" altLang="en-US" sz="1600" dirty="0">
                <a:solidFill>
                  <a:schemeClr val="tx1">
                    <a:lumMod val="65000"/>
                    <a:lumOff val="35000"/>
                  </a:schemeClr>
                </a:solidFill>
                <a:latin typeface="+mn-lt"/>
                <a:cs typeface="+mn-ea"/>
                <a:sym typeface="+mn-lt"/>
              </a:rPr>
              <a:t>损坏受害者书本，衣服等个人财物</a:t>
            </a:r>
          </a:p>
        </p:txBody>
      </p:sp>
      <p:pic>
        <p:nvPicPr>
          <p:cNvPr id="19"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757738" y="2630488"/>
            <a:ext cx="2000250"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8000">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p:cTn id="15" dur="1000" fill="hold"/>
                                        <p:tgtEl>
                                          <p:spTgt spid="19"/>
                                        </p:tgtEl>
                                        <p:attrNameLst>
                                          <p:attrName>ppt_w</p:attrName>
                                        </p:attrNameLst>
                                      </p:cBhvr>
                                      <p:tavLst>
                                        <p:tav tm="0">
                                          <p:val>
                                            <p:fltVal val="0"/>
                                          </p:val>
                                        </p:tav>
                                        <p:tav tm="100000">
                                          <p:val>
                                            <p:strVal val="#ppt_w"/>
                                          </p:val>
                                        </p:tav>
                                      </p:tavLst>
                                    </p:anim>
                                    <p:anim calcmode="lin" valueType="num">
                                      <p:cBhvr>
                                        <p:cTn id="16" dur="1000" fill="hold"/>
                                        <p:tgtEl>
                                          <p:spTgt spid="19"/>
                                        </p:tgtEl>
                                        <p:attrNameLst>
                                          <p:attrName>ppt_h</p:attrName>
                                        </p:attrNameLst>
                                      </p:cBhvr>
                                      <p:tavLst>
                                        <p:tav tm="0">
                                          <p:val>
                                            <p:fltVal val="0"/>
                                          </p:val>
                                        </p:tav>
                                        <p:tav tm="100000">
                                          <p:val>
                                            <p:strVal val="#ppt_h"/>
                                          </p:val>
                                        </p:tav>
                                      </p:tavLst>
                                    </p:anim>
                                    <p:anim calcmode="lin" valueType="num">
                                      <p:cBhvr>
                                        <p:cTn id="17" dur="1000" fill="hold"/>
                                        <p:tgtEl>
                                          <p:spTgt spid="19"/>
                                        </p:tgtEl>
                                        <p:attrNameLst>
                                          <p:attrName>style.rotation</p:attrName>
                                        </p:attrNameLst>
                                      </p:cBhvr>
                                      <p:tavLst>
                                        <p:tav tm="0">
                                          <p:val>
                                            <p:fltVal val="90"/>
                                          </p:val>
                                        </p:tav>
                                        <p:tav tm="100000">
                                          <p:val>
                                            <p:fltVal val="0"/>
                                          </p:val>
                                        </p:tav>
                                      </p:tavLst>
                                    </p:anim>
                                    <p:animEffect transition="in" filter="fade">
                                      <p:cBhvr>
                                        <p:cTn id="18" dur="1000"/>
                                        <p:tgtEl>
                                          <p:spTgt spid="19"/>
                                        </p:tgtEl>
                                      </p:cBhvr>
                                    </p:animEffect>
                                  </p:childTnLst>
                                </p:cTn>
                              </p:par>
                              <p:par>
                                <p:cTn id="19" presetID="31"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1000" fill="hold"/>
                                        <p:tgtEl>
                                          <p:spTgt spid="12"/>
                                        </p:tgtEl>
                                        <p:attrNameLst>
                                          <p:attrName>ppt_w</p:attrName>
                                        </p:attrNameLst>
                                      </p:cBhvr>
                                      <p:tavLst>
                                        <p:tav tm="0">
                                          <p:val>
                                            <p:fltVal val="0"/>
                                          </p:val>
                                        </p:tav>
                                        <p:tav tm="100000">
                                          <p:val>
                                            <p:strVal val="#ppt_w"/>
                                          </p:val>
                                        </p:tav>
                                      </p:tavLst>
                                    </p:anim>
                                    <p:anim calcmode="lin" valueType="num">
                                      <p:cBhvr>
                                        <p:cTn id="22" dur="1000" fill="hold"/>
                                        <p:tgtEl>
                                          <p:spTgt spid="12"/>
                                        </p:tgtEl>
                                        <p:attrNameLst>
                                          <p:attrName>ppt_h</p:attrName>
                                        </p:attrNameLst>
                                      </p:cBhvr>
                                      <p:tavLst>
                                        <p:tav tm="0">
                                          <p:val>
                                            <p:fltVal val="0"/>
                                          </p:val>
                                        </p:tav>
                                        <p:tav tm="100000">
                                          <p:val>
                                            <p:strVal val="#ppt_h"/>
                                          </p:val>
                                        </p:tav>
                                      </p:tavLst>
                                    </p:anim>
                                    <p:anim calcmode="lin" valueType="num">
                                      <p:cBhvr>
                                        <p:cTn id="23" dur="1000" fill="hold"/>
                                        <p:tgtEl>
                                          <p:spTgt spid="12"/>
                                        </p:tgtEl>
                                        <p:attrNameLst>
                                          <p:attrName>style.rotation</p:attrName>
                                        </p:attrNameLst>
                                      </p:cBhvr>
                                      <p:tavLst>
                                        <p:tav tm="0">
                                          <p:val>
                                            <p:fltVal val="90"/>
                                          </p:val>
                                        </p:tav>
                                        <p:tav tm="100000">
                                          <p:val>
                                            <p:fltVal val="0"/>
                                          </p:val>
                                        </p:tav>
                                      </p:tavLst>
                                    </p:anim>
                                    <p:animEffect transition="in" filter="fade">
                                      <p:cBhvr>
                                        <p:cTn id="24" dur="1000"/>
                                        <p:tgtEl>
                                          <p:spTgt spid="12"/>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p:cTn id="29" dur="500" fill="hold"/>
                                        <p:tgtEl>
                                          <p:spTgt spid="3"/>
                                        </p:tgtEl>
                                        <p:attrNameLst>
                                          <p:attrName>ppt_w</p:attrName>
                                        </p:attrNameLst>
                                      </p:cBhvr>
                                      <p:tavLst>
                                        <p:tav tm="0">
                                          <p:val>
                                            <p:fltVal val="0"/>
                                          </p:val>
                                        </p:tav>
                                        <p:tav tm="100000">
                                          <p:val>
                                            <p:strVal val="#ppt_w"/>
                                          </p:val>
                                        </p:tav>
                                      </p:tavLst>
                                    </p:anim>
                                    <p:anim calcmode="lin" valueType="num">
                                      <p:cBhvr>
                                        <p:cTn id="30" dur="500" fill="hold"/>
                                        <p:tgtEl>
                                          <p:spTgt spid="3"/>
                                        </p:tgtEl>
                                        <p:attrNameLst>
                                          <p:attrName>ppt_h</p:attrName>
                                        </p:attrNameLst>
                                      </p:cBhvr>
                                      <p:tavLst>
                                        <p:tav tm="0">
                                          <p:val>
                                            <p:fltVal val="0"/>
                                          </p:val>
                                        </p:tav>
                                        <p:tav tm="100000">
                                          <p:val>
                                            <p:strVal val="#ppt_h"/>
                                          </p:val>
                                        </p:tav>
                                      </p:tavLst>
                                    </p:anim>
                                    <p:animEffect transition="in" filter="fade">
                                      <p:cBhvr>
                                        <p:cTn id="31" dur="500"/>
                                        <p:tgtEl>
                                          <p:spTgt spid="3"/>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500" fill="hold"/>
                                        <p:tgtEl>
                                          <p:spTgt spid="13"/>
                                        </p:tgtEl>
                                        <p:attrNameLst>
                                          <p:attrName>ppt_w</p:attrName>
                                        </p:attrNameLst>
                                      </p:cBhvr>
                                      <p:tavLst>
                                        <p:tav tm="0">
                                          <p:val>
                                            <p:fltVal val="0"/>
                                          </p:val>
                                        </p:tav>
                                        <p:tav tm="100000">
                                          <p:val>
                                            <p:strVal val="#ppt_w"/>
                                          </p:val>
                                        </p:tav>
                                      </p:tavLst>
                                    </p:anim>
                                    <p:anim calcmode="lin" valueType="num">
                                      <p:cBhvr>
                                        <p:cTn id="35" dur="500" fill="hold"/>
                                        <p:tgtEl>
                                          <p:spTgt spid="13"/>
                                        </p:tgtEl>
                                        <p:attrNameLst>
                                          <p:attrName>ppt_h</p:attrName>
                                        </p:attrNameLst>
                                      </p:cBhvr>
                                      <p:tavLst>
                                        <p:tav tm="0">
                                          <p:val>
                                            <p:fltVal val="0"/>
                                          </p:val>
                                        </p:tav>
                                        <p:tav tm="100000">
                                          <p:val>
                                            <p:strVal val="#ppt_h"/>
                                          </p:val>
                                        </p:tav>
                                      </p:tavLst>
                                    </p:anim>
                                    <p:animEffect transition="in" filter="fade">
                                      <p:cBhvr>
                                        <p:cTn id="36" dur="500"/>
                                        <p:tgtEl>
                                          <p:spTgt spid="13"/>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p:cTn id="39" dur="500" fill="hold"/>
                                        <p:tgtEl>
                                          <p:spTgt spid="14"/>
                                        </p:tgtEl>
                                        <p:attrNameLst>
                                          <p:attrName>ppt_w</p:attrName>
                                        </p:attrNameLst>
                                      </p:cBhvr>
                                      <p:tavLst>
                                        <p:tav tm="0">
                                          <p:val>
                                            <p:fltVal val="0"/>
                                          </p:val>
                                        </p:tav>
                                        <p:tav tm="100000">
                                          <p:val>
                                            <p:strVal val="#ppt_w"/>
                                          </p:val>
                                        </p:tav>
                                      </p:tavLst>
                                    </p:anim>
                                    <p:anim calcmode="lin" valueType="num">
                                      <p:cBhvr>
                                        <p:cTn id="40" dur="500" fill="hold"/>
                                        <p:tgtEl>
                                          <p:spTgt spid="14"/>
                                        </p:tgtEl>
                                        <p:attrNameLst>
                                          <p:attrName>ppt_h</p:attrName>
                                        </p:attrNameLst>
                                      </p:cBhvr>
                                      <p:tavLst>
                                        <p:tav tm="0">
                                          <p:val>
                                            <p:fltVal val="0"/>
                                          </p:val>
                                        </p:tav>
                                        <p:tav tm="100000">
                                          <p:val>
                                            <p:strVal val="#ppt_h"/>
                                          </p:val>
                                        </p:tav>
                                      </p:tavLst>
                                    </p:anim>
                                    <p:animEffect transition="in" filter="fade">
                                      <p:cBhvr>
                                        <p:cTn id="41" dur="500"/>
                                        <p:tgtEl>
                                          <p:spTgt spid="14"/>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p:val>
                                            <p:fltVal val="0"/>
                                          </p:val>
                                        </p:tav>
                                        <p:tav tm="100000">
                                          <p:val>
                                            <p:strVal val="#ppt_w"/>
                                          </p:val>
                                        </p:tav>
                                      </p:tavLst>
                                    </p:anim>
                                    <p:anim calcmode="lin" valueType="num">
                                      <p:cBhvr>
                                        <p:cTn id="45" dur="500" fill="hold"/>
                                        <p:tgtEl>
                                          <p:spTgt spid="18"/>
                                        </p:tgtEl>
                                        <p:attrNameLst>
                                          <p:attrName>ppt_h</p:attrName>
                                        </p:attrNameLst>
                                      </p:cBhvr>
                                      <p:tavLst>
                                        <p:tav tm="0">
                                          <p:val>
                                            <p:fltVal val="0"/>
                                          </p:val>
                                        </p:tav>
                                        <p:tav tm="100000">
                                          <p:val>
                                            <p:strVal val="#ppt_h"/>
                                          </p:val>
                                        </p:tav>
                                      </p:tavLst>
                                    </p:anim>
                                    <p:animEffect transition="in" filter="fade">
                                      <p:cBhvr>
                                        <p:cTn id="46" dur="500"/>
                                        <p:tgtEl>
                                          <p:spTgt spid="18"/>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17"/>
                                        </p:tgtEl>
                                        <p:attrNameLst>
                                          <p:attrName>style.visibility</p:attrName>
                                        </p:attrNameLst>
                                      </p:cBhvr>
                                      <p:to>
                                        <p:strVal val="visible"/>
                                      </p:to>
                                    </p:set>
                                    <p:anim calcmode="lin" valueType="num">
                                      <p:cBhvr>
                                        <p:cTn id="49" dur="500" fill="hold"/>
                                        <p:tgtEl>
                                          <p:spTgt spid="17"/>
                                        </p:tgtEl>
                                        <p:attrNameLst>
                                          <p:attrName>ppt_w</p:attrName>
                                        </p:attrNameLst>
                                      </p:cBhvr>
                                      <p:tavLst>
                                        <p:tav tm="0">
                                          <p:val>
                                            <p:fltVal val="0"/>
                                          </p:val>
                                        </p:tav>
                                        <p:tav tm="100000">
                                          <p:val>
                                            <p:strVal val="#ppt_w"/>
                                          </p:val>
                                        </p:tav>
                                      </p:tavLst>
                                    </p:anim>
                                    <p:anim calcmode="lin" valueType="num">
                                      <p:cBhvr>
                                        <p:cTn id="50" dur="500" fill="hold"/>
                                        <p:tgtEl>
                                          <p:spTgt spid="17"/>
                                        </p:tgtEl>
                                        <p:attrNameLst>
                                          <p:attrName>ppt_h</p:attrName>
                                        </p:attrNameLst>
                                      </p:cBhvr>
                                      <p:tavLst>
                                        <p:tav tm="0">
                                          <p:val>
                                            <p:fltVal val="0"/>
                                          </p:val>
                                        </p:tav>
                                        <p:tav tm="100000">
                                          <p:val>
                                            <p:strVal val="#ppt_h"/>
                                          </p:val>
                                        </p:tav>
                                      </p:tavLst>
                                    </p:anim>
                                    <p:animEffect transition="in" filter="fade">
                                      <p:cBhvr>
                                        <p:cTn id="5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p:bldP spid="14" grpId="0"/>
      <p:bldP spid="17" grpId="0"/>
      <p:bldP spid="18"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看一看  比一比"/>
</p:tagLst>
</file>

<file path=ppt/theme/theme1.xml><?xml version="1.0" encoding="utf-8"?>
<a:theme xmlns:a="http://schemas.openxmlformats.org/drawingml/2006/main" name="第一PPT，www.1ppt.com">
  <a:themeElements>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vtjcw21a">
      <a:majorFont>
        <a:latin typeface="微软雅黑" panose="020F0302020204030204"/>
        <a:ea typeface="义启小魏楷"/>
        <a:cs typeface=""/>
      </a:majorFont>
      <a:minorFont>
        <a:latin typeface="微软雅黑" panose="020F0502020204030204"/>
        <a:ea typeface="义启小魏楷"/>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622</TotalTime>
  <Pages>0</Pages>
  <Words>2145</Words>
  <Characters>0</Characters>
  <Application>Microsoft Office PowerPoint</Application>
  <PresentationFormat>宽屏</PresentationFormat>
  <Lines>0</Lines>
  <Paragraphs>224</Paragraphs>
  <Slides>34</Slides>
  <Notes>34</Notes>
  <HiddenSlides>0</HiddenSlides>
  <MMClips>0</MMClips>
  <ScaleCrop>false</ScaleCrop>
  <HeadingPairs>
    <vt:vector size="6" baseType="variant">
      <vt:variant>
        <vt:lpstr>已用的字体</vt:lpstr>
      </vt:variant>
      <vt:variant>
        <vt:i4>8</vt:i4>
      </vt:variant>
      <vt:variant>
        <vt:lpstr>主题</vt:lpstr>
      </vt:variant>
      <vt:variant>
        <vt:i4>3</vt:i4>
      </vt:variant>
      <vt:variant>
        <vt:lpstr>幻灯片标题</vt:lpstr>
      </vt:variant>
      <vt:variant>
        <vt:i4>34</vt:i4>
      </vt:variant>
    </vt:vector>
  </HeadingPairs>
  <TitlesOfParts>
    <vt:vector size="45" baseType="lpstr">
      <vt:lpstr>Meiryo</vt:lpstr>
      <vt:lpstr>黑体</vt:lpstr>
      <vt:lpstr>宋体</vt:lpstr>
      <vt:lpstr>微软雅黑</vt:lpstr>
      <vt:lpstr>义启小魏楷</vt:lpstr>
      <vt:lpstr>Arial</vt:lpstr>
      <vt:lpstr>Calibri</vt:lpstr>
      <vt:lpstr>Calibri Light</vt:lpstr>
      <vt:lpstr>第一PPT，www.1ppt.com</vt:lpstr>
      <vt:lpstr>自定义设计方案</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
  <LinksUpToDate>false</LinksUpToDate>
  <CharactersWithSpaces>0</CharactersWithSpaces>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https://www.ypppt.com/</dc:title>
  <dc:subject>https://www.ypppt.com/</dc:subject>
  <dc:creator>优品PPT</dc:creator>
  <cp:keywords/>
  <dc:description/>
  <cp:lastModifiedBy>kan</cp:lastModifiedBy>
  <cp:revision>510</cp:revision>
  <dcterms:created xsi:type="dcterms:W3CDTF">2012-05-10T20:54:38Z</dcterms:created>
  <dcterms:modified xsi:type="dcterms:W3CDTF">2023-04-16T03:06:59Z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2052-10.1.0.7224</vt:lpwstr>
  </property>
</Properties>
</file>