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2" r:id="rId2"/>
    <p:sldMasterId id="2147483783" r:id="rId3"/>
    <p:sldMasterId id="2147483794" r:id="rId4"/>
    <p:sldMasterId id="2147483883" r:id="rId5"/>
  </p:sldMasterIdLst>
  <p:notesMasterIdLst>
    <p:notesMasterId r:id="rId33"/>
  </p:notesMasterIdLst>
  <p:handoutMasterIdLst>
    <p:handoutMasterId r:id="rId34"/>
  </p:handoutMasterIdLst>
  <p:sldIdLst>
    <p:sldId id="288" r:id="rId6"/>
    <p:sldId id="537" r:id="rId7"/>
    <p:sldId id="538" r:id="rId8"/>
    <p:sldId id="536" r:id="rId9"/>
    <p:sldId id="498" r:id="rId10"/>
    <p:sldId id="356" r:id="rId11"/>
    <p:sldId id="520" r:id="rId12"/>
    <p:sldId id="489" r:id="rId13"/>
    <p:sldId id="521" r:id="rId14"/>
    <p:sldId id="490" r:id="rId15"/>
    <p:sldId id="522" r:id="rId16"/>
    <p:sldId id="354" r:id="rId17"/>
    <p:sldId id="528" r:id="rId18"/>
    <p:sldId id="472" r:id="rId19"/>
    <p:sldId id="529" r:id="rId20"/>
    <p:sldId id="473" r:id="rId21"/>
    <p:sldId id="530" r:id="rId22"/>
    <p:sldId id="355" r:id="rId23"/>
    <p:sldId id="531" r:id="rId24"/>
    <p:sldId id="357" r:id="rId25"/>
    <p:sldId id="532" r:id="rId26"/>
    <p:sldId id="491" r:id="rId27"/>
    <p:sldId id="533" r:id="rId28"/>
    <p:sldId id="499" r:id="rId29"/>
    <p:sldId id="500" r:id="rId30"/>
    <p:sldId id="497" r:id="rId31"/>
    <p:sldId id="539" r:id="rId32"/>
  </p:sldIdLst>
  <p:sldSz cx="12192000" cy="6858000"/>
  <p:notesSz cx="6858000" cy="9144000"/>
  <p:custDataLst>
    <p:tags r:id="rId35"/>
  </p:custDataLst>
  <p:defaultTextStyle>
    <a:defPPr>
      <a:defRPr lang="zh-CN"/>
    </a:defPPr>
    <a:lvl1pPr algn="l" rtl="0" fontAlgn="base">
      <a:spcBef>
        <a:spcPct val="0"/>
      </a:spcBef>
      <a:spcAft>
        <a:spcPct val="0"/>
      </a:spcAft>
      <a:buSzPct val="100000"/>
      <a:defRPr kern="1200">
        <a:solidFill>
          <a:srgbClr val="000000"/>
        </a:solidFill>
        <a:latin typeface="Arial" charset="0"/>
        <a:ea typeface="宋体" charset="-122"/>
        <a:cs typeface="+mn-cs"/>
      </a:defRPr>
    </a:lvl1pPr>
    <a:lvl2pPr marL="457200" algn="l" rtl="0" fontAlgn="base">
      <a:spcBef>
        <a:spcPct val="0"/>
      </a:spcBef>
      <a:spcAft>
        <a:spcPct val="0"/>
      </a:spcAft>
      <a:buSzPct val="100000"/>
      <a:defRPr kern="1200">
        <a:solidFill>
          <a:srgbClr val="000000"/>
        </a:solidFill>
        <a:latin typeface="Arial" charset="0"/>
        <a:ea typeface="宋体" charset="-122"/>
        <a:cs typeface="+mn-cs"/>
      </a:defRPr>
    </a:lvl2pPr>
    <a:lvl3pPr marL="914400" algn="l" rtl="0" fontAlgn="base">
      <a:spcBef>
        <a:spcPct val="0"/>
      </a:spcBef>
      <a:spcAft>
        <a:spcPct val="0"/>
      </a:spcAft>
      <a:buSzPct val="100000"/>
      <a:defRPr kern="1200">
        <a:solidFill>
          <a:srgbClr val="000000"/>
        </a:solidFill>
        <a:latin typeface="Arial" charset="0"/>
        <a:ea typeface="宋体" charset="-122"/>
        <a:cs typeface="+mn-cs"/>
      </a:defRPr>
    </a:lvl3pPr>
    <a:lvl4pPr marL="1371600" algn="l" rtl="0" fontAlgn="base">
      <a:spcBef>
        <a:spcPct val="0"/>
      </a:spcBef>
      <a:spcAft>
        <a:spcPct val="0"/>
      </a:spcAft>
      <a:buSzPct val="100000"/>
      <a:defRPr kern="1200">
        <a:solidFill>
          <a:srgbClr val="000000"/>
        </a:solidFill>
        <a:latin typeface="Arial" charset="0"/>
        <a:ea typeface="宋体" charset="-122"/>
        <a:cs typeface="+mn-cs"/>
      </a:defRPr>
    </a:lvl4pPr>
    <a:lvl5pPr marL="1828800" algn="l" rtl="0" fontAlgn="base">
      <a:spcBef>
        <a:spcPct val="0"/>
      </a:spcBef>
      <a:spcAft>
        <a:spcPct val="0"/>
      </a:spcAft>
      <a:buSzPct val="100000"/>
      <a:defRPr kern="1200">
        <a:solidFill>
          <a:srgbClr val="000000"/>
        </a:solidFill>
        <a:latin typeface="Arial" charset="0"/>
        <a:ea typeface="宋体" charset="-122"/>
        <a:cs typeface="+mn-cs"/>
      </a:defRPr>
    </a:lvl5pPr>
    <a:lvl6pPr marL="2286000" algn="l" defTabSz="914400" rtl="0" eaLnBrk="1" latinLnBrk="0" hangingPunct="1">
      <a:defRPr kern="1200">
        <a:solidFill>
          <a:srgbClr val="000000"/>
        </a:solidFill>
        <a:latin typeface="Arial" charset="0"/>
        <a:ea typeface="宋体" charset="-122"/>
        <a:cs typeface="+mn-cs"/>
      </a:defRPr>
    </a:lvl6pPr>
    <a:lvl7pPr marL="2743200" algn="l" defTabSz="914400" rtl="0" eaLnBrk="1" latinLnBrk="0" hangingPunct="1">
      <a:defRPr kern="1200">
        <a:solidFill>
          <a:srgbClr val="000000"/>
        </a:solidFill>
        <a:latin typeface="Arial" charset="0"/>
        <a:ea typeface="宋体" charset="-122"/>
        <a:cs typeface="+mn-cs"/>
      </a:defRPr>
    </a:lvl7pPr>
    <a:lvl8pPr marL="3200400" algn="l" defTabSz="914400" rtl="0" eaLnBrk="1" latinLnBrk="0" hangingPunct="1">
      <a:defRPr kern="1200">
        <a:solidFill>
          <a:srgbClr val="000000"/>
        </a:solidFill>
        <a:latin typeface="Arial" charset="0"/>
        <a:ea typeface="宋体" charset="-122"/>
        <a:cs typeface="+mn-cs"/>
      </a:defRPr>
    </a:lvl8pPr>
    <a:lvl9pPr marL="3657600" algn="l" defTabSz="914400" rtl="0" eaLnBrk="1" latinLnBrk="0" hangingPunct="1">
      <a:defRPr kern="1200">
        <a:solidFill>
          <a:srgbClr val="000000"/>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F2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6314" autoAdjust="0"/>
  </p:normalViewPr>
  <p:slideViewPr>
    <p:cSldViewPr>
      <p:cViewPr varScale="1">
        <p:scale>
          <a:sx n="108" d="100"/>
          <a:sy n="108" d="100"/>
        </p:scale>
        <p:origin x="678" y="114"/>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70"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F31203-57F6-4E99-89A0-6141B2461D5E}" type="datetimeFigureOut">
              <a:rPr lang="zh-CN" altLang="en-US" smtClean="0"/>
              <a:t>2023/4/9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A99568-0CF7-4991-963C-9D70A80FF5B3}" type="slidenum">
              <a:rPr lang="zh-CN" altLang="en-US" smtClean="0"/>
              <a:t>‹#›</a:t>
            </a:fld>
            <a:endParaRPr lang="zh-CN" altLang="en-US"/>
          </a:p>
        </p:txBody>
      </p:sp>
    </p:spTree>
    <p:extLst>
      <p:ext uri="{BB962C8B-B14F-4D97-AF65-F5344CB8AC3E}">
        <p14:creationId xmlns:p14="http://schemas.microsoft.com/office/powerpoint/2010/main" val="359891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Header Placeholder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lvl1pPr>
          </a:lstStyle>
          <a:p>
            <a:endParaRPr lang="en-US" altLang="en-US"/>
          </a:p>
        </p:txBody>
      </p:sp>
      <p:sp>
        <p:nvSpPr>
          <p:cNvPr id="76803" name="Date Placeholder 2"/>
          <p:cNvSpPr>
            <a:spLocks noGrp="1" noChangeArrowheads="1"/>
          </p:cNvSpPr>
          <p:nvPr>
            <p:ph type="dt" idx="2"/>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b="1" i="1"/>
            </a:lvl1pPr>
          </a:lstStyle>
          <a:p>
            <a:fld id="{14F52CCE-8649-4025-99E8-FB96108B437E}" type="datetime1">
              <a:rPr lang="en-US" altLang="en-US"/>
              <a:pPr/>
              <a:t>4/9/2023</a:t>
            </a:fld>
            <a:endParaRPr lang="en-US" altLang="en-US"/>
          </a:p>
        </p:txBody>
      </p:sp>
      <p:sp>
        <p:nvSpPr>
          <p:cNvPr id="76804" name="Slide Image Placeholder 3"/>
          <p:cNvSpPr>
            <a:spLocks noGrp="1" noRot="1" noChangeAspect="1" noChangeArrowheads="1"/>
          </p:cNvSpPr>
          <p:nvPr>
            <p:ph type="sldImg" idx="1"/>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sp>
      <p:sp>
        <p:nvSpPr>
          <p:cNvPr id="76805" name="Notes Placeholder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spcBef>
                <a:spcPct val="30000"/>
              </a:spcBef>
            </a:pPr>
            <a:r>
              <a:rPr lang="en-US" altLang="zh-CN" sz="1200" b="1" i="1"/>
              <a:t>Click to edit Master text styles</a:t>
            </a:r>
            <a:endParaRPr lang="zh-CN" altLang="en-US" sz="1200" b="1" i="1"/>
          </a:p>
          <a:p>
            <a:pPr>
              <a:spcBef>
                <a:spcPct val="30000"/>
              </a:spcBef>
            </a:pPr>
            <a:r>
              <a:rPr lang="en-US" altLang="zh-CN" sz="1200" b="1" i="1"/>
              <a:t>Second level</a:t>
            </a:r>
            <a:endParaRPr lang="zh-CN" altLang="en-US" sz="1200" b="1" i="1"/>
          </a:p>
          <a:p>
            <a:pPr>
              <a:spcBef>
                <a:spcPct val="30000"/>
              </a:spcBef>
            </a:pPr>
            <a:r>
              <a:rPr lang="en-US" altLang="zh-CN" sz="1200" b="1" i="1"/>
              <a:t>Third level</a:t>
            </a:r>
            <a:endParaRPr lang="zh-CN" altLang="en-US" sz="1200" b="1" i="1"/>
          </a:p>
          <a:p>
            <a:pPr>
              <a:spcBef>
                <a:spcPct val="30000"/>
              </a:spcBef>
            </a:pPr>
            <a:r>
              <a:rPr lang="en-US" altLang="zh-CN" sz="1200" b="1" i="1"/>
              <a:t>Fourth level</a:t>
            </a:r>
            <a:endParaRPr lang="zh-CN" altLang="en-US" sz="1200" b="1" i="1"/>
          </a:p>
          <a:p>
            <a:pPr>
              <a:spcBef>
                <a:spcPct val="30000"/>
              </a:spcBef>
            </a:pPr>
            <a:r>
              <a:rPr lang="en-US" altLang="zh-CN" sz="1200" b="1" i="1"/>
              <a:t>Fifth level</a:t>
            </a:r>
            <a:endParaRPr lang="zh-CN" altLang="en-US"/>
          </a:p>
        </p:txBody>
      </p:sp>
      <p:sp>
        <p:nvSpPr>
          <p:cNvPr id="76806" name="Footer Placeholder 5"/>
          <p:cNvSpPr>
            <a:spLocks noGrp="1" noChangeArrowheads="1"/>
          </p:cNvSpPr>
          <p:nvPr>
            <p:ph type="ftr" sz="quarter" idx="3"/>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1" i="1"/>
            </a:lvl1pPr>
          </a:lstStyle>
          <a:p>
            <a:endParaRPr lang="en-US" altLang="en-US"/>
          </a:p>
        </p:txBody>
      </p:sp>
      <p:sp>
        <p:nvSpPr>
          <p:cNvPr id="76807" name="Slide Number Placeholder 6"/>
          <p:cNvSpPr>
            <a:spLocks noGrp="1" noChangeArrowheads="1"/>
          </p:cNvSpPr>
          <p:nvPr>
            <p:ph type="sldNum" sz="quarter" idx="4"/>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a:lvl1pPr>
          </a:lstStyle>
          <a:p>
            <a:fld id="{48B12756-9DED-4972-942C-6817ED1A2361}" type="slidenum">
              <a:rPr lang="zh-CN" altLang="en-US"/>
              <a:pPr/>
              <a:t>‹#›</a:t>
            </a:fld>
            <a:endParaRPr lang="zh-CN" altLang="en-US"/>
          </a:p>
        </p:txBody>
      </p:sp>
    </p:spTree>
    <p:extLst>
      <p:ext uri="{BB962C8B-B14F-4D97-AF65-F5344CB8AC3E}">
        <p14:creationId xmlns:p14="http://schemas.microsoft.com/office/powerpoint/2010/main" val="40452708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mbria"/>
        <a:ea typeface="+mn-ea"/>
        <a:cs typeface="+mn-cs"/>
      </a:defRPr>
    </a:lvl1pPr>
    <a:lvl2pPr marL="457200" algn="l" defTabSz="457200" rtl="0" eaLnBrk="0" fontAlgn="base" hangingPunct="0">
      <a:spcBef>
        <a:spcPct val="30000"/>
      </a:spcBef>
      <a:spcAft>
        <a:spcPct val="0"/>
      </a:spcAft>
      <a:defRPr sz="1200" kern="1200">
        <a:solidFill>
          <a:schemeClr val="tx1"/>
        </a:solidFill>
        <a:latin typeface="Cambria"/>
        <a:ea typeface="+mn-ea"/>
        <a:cs typeface="+mn-cs"/>
      </a:defRPr>
    </a:lvl2pPr>
    <a:lvl3pPr marL="914400" algn="l" defTabSz="457200" rtl="0" eaLnBrk="0" fontAlgn="base" hangingPunct="0">
      <a:spcBef>
        <a:spcPct val="30000"/>
      </a:spcBef>
      <a:spcAft>
        <a:spcPct val="0"/>
      </a:spcAft>
      <a:defRPr sz="1200" kern="1200">
        <a:solidFill>
          <a:schemeClr val="tx1"/>
        </a:solidFill>
        <a:latin typeface="Cambria"/>
        <a:ea typeface="+mn-ea"/>
        <a:cs typeface="+mn-cs"/>
      </a:defRPr>
    </a:lvl3pPr>
    <a:lvl4pPr marL="1371600" algn="l" defTabSz="457200" rtl="0" eaLnBrk="0" fontAlgn="base" hangingPunct="0">
      <a:spcBef>
        <a:spcPct val="30000"/>
      </a:spcBef>
      <a:spcAft>
        <a:spcPct val="0"/>
      </a:spcAft>
      <a:defRPr sz="1200" kern="1200">
        <a:solidFill>
          <a:schemeClr val="tx1"/>
        </a:solidFill>
        <a:latin typeface="Cambria"/>
        <a:ea typeface="+mn-ea"/>
        <a:cs typeface="+mn-cs"/>
      </a:defRPr>
    </a:lvl4pPr>
    <a:lvl5pPr marL="1828800" algn="l" defTabSz="457200" rtl="0" eaLnBrk="0" fontAlgn="base" hangingPunct="0">
      <a:spcBef>
        <a:spcPct val="30000"/>
      </a:spcBef>
      <a:spcAft>
        <a:spcPct val="0"/>
      </a:spcAft>
      <a:defRPr sz="1200" kern="1200">
        <a:solidFill>
          <a:schemeClr val="tx1"/>
        </a:solidFill>
        <a:latin typeface="Cambri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8B12756-9DED-4972-942C-6817ED1A2361}" type="slidenum">
              <a:rPr lang="zh-CN" altLang="en-US" smtClean="0"/>
              <a:pPr/>
              <a:t>13</a:t>
            </a:fld>
            <a:endParaRPr lang="zh-CN" altLang="en-US"/>
          </a:p>
        </p:txBody>
      </p:sp>
    </p:spTree>
    <p:extLst>
      <p:ext uri="{BB962C8B-B14F-4D97-AF65-F5344CB8AC3E}">
        <p14:creationId xmlns:p14="http://schemas.microsoft.com/office/powerpoint/2010/main" val="109982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3876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灯片编号占位符 4"/>
          <p:cNvSpPr>
            <a:spLocks noGrp="1" noChangeArrowheads="1"/>
          </p:cNvSpPr>
          <p:nvPr>
            <p:ph type="sldNum" sz="quarter" idx="10"/>
          </p:nvPr>
        </p:nvSpPr>
        <p:spPr/>
        <p:txBody>
          <a:bodyPr/>
          <a:lstStyle>
            <a:lvl1pPr>
              <a:defRPr/>
            </a:lvl1pPr>
          </a:lstStyle>
          <a:p>
            <a:fld id="{EF0DD770-A696-4842-8D84-9954512D1EF2}" type="slidenum">
              <a:rPr lang="zh-CN" altLang="en-US"/>
              <a:pPr/>
              <a:t>‹#›</a:t>
            </a:fld>
            <a:endParaRPr lang="zh-CN" altLang="en-US"/>
          </a:p>
        </p:txBody>
      </p:sp>
      <p:sp>
        <p:nvSpPr>
          <p:cNvPr id="5" name="日期占位符 2"/>
          <p:cNvSpPr>
            <a:spLocks noGrp="1" noChangeArrowheads="1"/>
          </p:cNvSpPr>
          <p:nvPr>
            <p:ph type="dt" sz="half" idx="11"/>
          </p:nvPr>
        </p:nvSpPr>
        <p:spPr/>
        <p:txBody>
          <a:bodyPr/>
          <a:lstStyle>
            <a:lvl1pPr>
              <a:defRPr/>
            </a:lvl1pPr>
          </a:lstStyle>
          <a:p>
            <a:fld id="{CA1B345D-918D-41F1-B653-0D30B0970D7E}" type="datetime1">
              <a:rPr lang="en-US" altLang="en-US"/>
              <a:pPr/>
              <a:t>4/9/2023</a:t>
            </a:fld>
            <a:endParaRPr lang="en-US" altLang="en-US"/>
          </a:p>
        </p:txBody>
      </p:sp>
      <p:sp>
        <p:nvSpPr>
          <p:cNvPr id="6"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81716728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4"/>
          <p:cNvSpPr>
            <a:spLocks noGrp="1" noChangeArrowheads="1"/>
          </p:cNvSpPr>
          <p:nvPr>
            <p:ph type="sldNum" sz="quarter" idx="10"/>
          </p:nvPr>
        </p:nvSpPr>
        <p:spPr/>
        <p:txBody>
          <a:bodyPr/>
          <a:lstStyle>
            <a:lvl1pPr>
              <a:defRPr/>
            </a:lvl1pPr>
          </a:lstStyle>
          <a:p>
            <a:fld id="{2D8AD924-F370-4C2F-BF5F-746FF77C7528}" type="slidenum">
              <a:rPr lang="zh-CN" altLang="en-US"/>
              <a:pPr/>
              <a:t>‹#›</a:t>
            </a:fld>
            <a:endParaRPr lang="zh-CN" altLang="en-US"/>
          </a:p>
        </p:txBody>
      </p:sp>
      <p:sp>
        <p:nvSpPr>
          <p:cNvPr id="5" name="日期占位符 2"/>
          <p:cNvSpPr>
            <a:spLocks noGrp="1" noChangeArrowheads="1"/>
          </p:cNvSpPr>
          <p:nvPr>
            <p:ph type="dt" sz="half" idx="11"/>
          </p:nvPr>
        </p:nvSpPr>
        <p:spPr/>
        <p:txBody>
          <a:bodyPr/>
          <a:lstStyle>
            <a:lvl1pPr>
              <a:defRPr/>
            </a:lvl1pPr>
          </a:lstStyle>
          <a:p>
            <a:fld id="{27989CA2-4224-44A5-AAF1-A83E13F8938E}" type="datetime1">
              <a:rPr lang="en-US" altLang="en-US"/>
              <a:pPr/>
              <a:t>4/9/2023</a:t>
            </a:fld>
            <a:endParaRPr lang="en-US" altLang="en-US"/>
          </a:p>
        </p:txBody>
      </p:sp>
      <p:sp>
        <p:nvSpPr>
          <p:cNvPr id="6"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7728795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4"/>
          <p:cNvSpPr>
            <a:spLocks noGrp="1" noChangeArrowheads="1"/>
          </p:cNvSpPr>
          <p:nvPr>
            <p:ph type="sldNum" sz="quarter" idx="10"/>
          </p:nvPr>
        </p:nvSpPr>
        <p:spPr/>
        <p:txBody>
          <a:bodyPr/>
          <a:lstStyle>
            <a:lvl1pPr>
              <a:defRPr/>
            </a:lvl1pPr>
          </a:lstStyle>
          <a:p>
            <a:fld id="{80A7A00D-6926-4762-9159-E80D2B06C312}" type="slidenum">
              <a:rPr lang="zh-CN" altLang="en-US"/>
              <a:pPr/>
              <a:t>‹#›</a:t>
            </a:fld>
            <a:endParaRPr lang="zh-CN" altLang="en-US"/>
          </a:p>
        </p:txBody>
      </p:sp>
      <p:sp>
        <p:nvSpPr>
          <p:cNvPr id="5" name="日期占位符 2"/>
          <p:cNvSpPr>
            <a:spLocks noGrp="1" noChangeArrowheads="1"/>
          </p:cNvSpPr>
          <p:nvPr>
            <p:ph type="dt" sz="half" idx="11"/>
          </p:nvPr>
        </p:nvSpPr>
        <p:spPr/>
        <p:txBody>
          <a:bodyPr/>
          <a:lstStyle>
            <a:lvl1pPr>
              <a:defRPr/>
            </a:lvl1pPr>
          </a:lstStyle>
          <a:p>
            <a:fld id="{97E994EB-337F-4BF2-B285-2DDC33FC6FAF}" type="datetime1">
              <a:rPr lang="en-US" altLang="en-US"/>
              <a:pPr/>
              <a:t>4/9/2023</a:t>
            </a:fld>
            <a:endParaRPr lang="en-US" altLang="en-US"/>
          </a:p>
        </p:txBody>
      </p:sp>
      <p:sp>
        <p:nvSpPr>
          <p:cNvPr id="6"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84614601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灯片编号占位符 5"/>
          <p:cNvSpPr>
            <a:spLocks noGrp="1" noChangeArrowheads="1"/>
          </p:cNvSpPr>
          <p:nvPr>
            <p:ph type="sldNum" sz="quarter" idx="10"/>
          </p:nvPr>
        </p:nvSpPr>
        <p:spPr/>
        <p:txBody>
          <a:bodyPr/>
          <a:lstStyle>
            <a:lvl1pPr>
              <a:defRPr/>
            </a:lvl1pPr>
          </a:lstStyle>
          <a:p>
            <a:fld id="{072368AA-BC26-495D-8D3F-1A0F0FEE47B1}"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D3246A27-F788-4E29-B553-4573EAFD7561}"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3837962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D8AC556E-A7C3-4FA8-BCAA-E45502CAD307}"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70E6059A-79F0-429E-ABCC-27C8335FE941}"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71613198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6"/>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灯片编号占位符 5"/>
          <p:cNvSpPr>
            <a:spLocks noGrp="1" noChangeArrowheads="1"/>
          </p:cNvSpPr>
          <p:nvPr>
            <p:ph type="sldNum" sz="quarter" idx="10"/>
          </p:nvPr>
        </p:nvSpPr>
        <p:spPr/>
        <p:txBody>
          <a:bodyPr/>
          <a:lstStyle>
            <a:lvl1pPr>
              <a:defRPr/>
            </a:lvl1pPr>
          </a:lstStyle>
          <a:p>
            <a:fld id="{038ED224-D255-4053-BD46-D837F9510907}"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7A453282-7029-48F4-B671-1CA1CE38272F}"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7105236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灯片编号占位符 5"/>
          <p:cNvSpPr>
            <a:spLocks noGrp="1" noChangeArrowheads="1"/>
          </p:cNvSpPr>
          <p:nvPr>
            <p:ph type="sldNum" sz="quarter" idx="10"/>
          </p:nvPr>
        </p:nvSpPr>
        <p:spPr/>
        <p:txBody>
          <a:bodyPr/>
          <a:lstStyle>
            <a:lvl1pPr>
              <a:defRPr/>
            </a:lvl1pPr>
          </a:lstStyle>
          <a:p>
            <a:fld id="{076B0E52-1E26-454B-AA0D-F6BF0E11AB95}"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0071DE0F-B4F3-4BB4-9EBD-F2614318F547}"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01038608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8" y="1778438"/>
            <a:ext cx="4873575"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4" name="内容占位符 3"/>
          <p:cNvSpPr>
            <a:spLocks noGrp="1"/>
          </p:cNvSpPr>
          <p:nvPr>
            <p:ph sz="half" idx="2"/>
          </p:nvPr>
        </p:nvSpPr>
        <p:spPr>
          <a:xfrm>
            <a:off x="1186778" y="2665379"/>
            <a:ext cx="4873575"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9"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灯片编号占位符 5"/>
          <p:cNvSpPr>
            <a:spLocks noGrp="1" noChangeArrowheads="1"/>
          </p:cNvSpPr>
          <p:nvPr>
            <p:ph type="sldNum" sz="quarter" idx="10"/>
          </p:nvPr>
        </p:nvSpPr>
        <p:spPr/>
        <p:txBody>
          <a:bodyPr/>
          <a:lstStyle>
            <a:lvl1pPr>
              <a:defRPr/>
            </a:lvl1pPr>
          </a:lstStyle>
          <a:p>
            <a:fld id="{91388BCF-F6EC-46BE-9162-66F6E54020C6}" type="slidenum">
              <a:rPr lang="zh-CN" altLang="en-US"/>
              <a:pPr/>
              <a:t>‹#›</a:t>
            </a:fld>
            <a:endParaRPr lang="zh-CN" altLang="en-US"/>
          </a:p>
        </p:txBody>
      </p:sp>
      <p:sp>
        <p:nvSpPr>
          <p:cNvPr id="8" name="日期占位符 3"/>
          <p:cNvSpPr>
            <a:spLocks noGrp="1" noChangeArrowheads="1"/>
          </p:cNvSpPr>
          <p:nvPr>
            <p:ph type="dt" sz="half" idx="11"/>
          </p:nvPr>
        </p:nvSpPr>
        <p:spPr/>
        <p:txBody>
          <a:bodyPr/>
          <a:lstStyle>
            <a:lvl1pPr>
              <a:defRPr/>
            </a:lvl1pPr>
          </a:lstStyle>
          <a:p>
            <a:fld id="{8D140E41-A183-4D29-A4BA-EF26E1F4848C}" type="datetime1">
              <a:rPr lang="en-US" altLang="en-US"/>
              <a:pPr/>
              <a:t>4/9/2023</a:t>
            </a:fld>
            <a:endParaRPr lang="en-US" altLang="en-US"/>
          </a:p>
        </p:txBody>
      </p:sp>
      <p:sp>
        <p:nvSpPr>
          <p:cNvPr id="9"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24678875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灯片编号占位符 5"/>
          <p:cNvSpPr>
            <a:spLocks noGrp="1" noChangeArrowheads="1"/>
          </p:cNvSpPr>
          <p:nvPr>
            <p:ph type="sldNum" sz="quarter" idx="10"/>
          </p:nvPr>
        </p:nvSpPr>
        <p:spPr/>
        <p:txBody>
          <a:bodyPr/>
          <a:lstStyle>
            <a:lvl1pPr>
              <a:defRPr/>
            </a:lvl1pPr>
          </a:lstStyle>
          <a:p>
            <a:fld id="{121F22C4-7357-48C2-B6BA-3675792FC379}" type="slidenum">
              <a:rPr lang="zh-CN" altLang="en-US"/>
              <a:pPr/>
              <a:t>‹#›</a:t>
            </a:fld>
            <a:endParaRPr lang="zh-CN" altLang="en-US"/>
          </a:p>
        </p:txBody>
      </p:sp>
      <p:sp>
        <p:nvSpPr>
          <p:cNvPr id="4" name="日期占位符 3"/>
          <p:cNvSpPr>
            <a:spLocks noGrp="1" noChangeArrowheads="1"/>
          </p:cNvSpPr>
          <p:nvPr>
            <p:ph type="dt" sz="half" idx="11"/>
          </p:nvPr>
        </p:nvSpPr>
        <p:spPr/>
        <p:txBody>
          <a:bodyPr/>
          <a:lstStyle>
            <a:lvl1pPr>
              <a:defRPr/>
            </a:lvl1pPr>
          </a:lstStyle>
          <a:p>
            <a:fld id="{C2B36279-9A8C-4C92-9065-29E78D8A2B0F}" type="datetime1">
              <a:rPr lang="en-US" altLang="en-US"/>
              <a:pPr/>
              <a:t>4/9/2023</a:t>
            </a:fld>
            <a:endParaRPr lang="en-US" altLang="en-US"/>
          </a:p>
        </p:txBody>
      </p:sp>
      <p:sp>
        <p:nvSpPr>
          <p:cNvPr id="5"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534175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fld id="{531FADA7-55F8-4024-930D-EF7597EC617E}" type="datetime1">
              <a:rPr lang="en-US" altLang="en-US"/>
              <a:pPr/>
              <a:t>4/9/2023</a:t>
            </a:fld>
            <a:endParaRPr lang="en-US" altLang="en-US"/>
          </a:p>
        </p:txBody>
      </p:sp>
      <p:sp>
        <p:nvSpPr>
          <p:cNvPr id="3" name="页脚占位符 4"/>
          <p:cNvSpPr>
            <a:spLocks noGrp="1" noChangeArrowheads="1"/>
          </p:cNvSpPr>
          <p:nvPr>
            <p:ph type="ftr" sz="quarter" idx="11"/>
          </p:nvPr>
        </p:nvSpPr>
        <p:spPr>
          <a:ln/>
        </p:spPr>
        <p:txBody>
          <a:bodyPr/>
          <a:lstStyle>
            <a:lvl1pPr>
              <a:defRPr/>
            </a:lvl1pPr>
          </a:lstStyle>
          <a:p>
            <a:endParaRPr lang="en-US" altLang="en-US"/>
          </a:p>
        </p:txBody>
      </p:sp>
      <p:sp>
        <p:nvSpPr>
          <p:cNvPr id="4" name="灯片编号占位符 5"/>
          <p:cNvSpPr>
            <a:spLocks noGrp="1" noChangeArrowheads="1"/>
          </p:cNvSpPr>
          <p:nvPr>
            <p:ph type="sldNum" sz="quarter" idx="12"/>
          </p:nvPr>
        </p:nvSpPr>
        <p:spPr>
          <a:ln/>
        </p:spPr>
        <p:txBody>
          <a:bodyPr/>
          <a:lstStyle>
            <a:lvl1pPr>
              <a:defRPr/>
            </a:lvl1pPr>
          </a:lstStyle>
          <a:p>
            <a:fld id="{513094CF-4AB0-45A0-B27C-948BD0B522EF}" type="slidenum">
              <a:rPr lang="zh-CN" altLang="en-US"/>
              <a:pPr/>
              <a:t>‹#›</a:t>
            </a:fld>
            <a:endParaRPr lang="zh-CN" altLang="en-US"/>
          </a:p>
        </p:txBody>
      </p:sp>
    </p:spTree>
    <p:extLst>
      <p:ext uri="{BB962C8B-B14F-4D97-AF65-F5344CB8AC3E}">
        <p14:creationId xmlns:p14="http://schemas.microsoft.com/office/powerpoint/2010/main" val="217287503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3818F1AC-6B26-4493-B5F8-911952993C4E}"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B1195B34-8E76-4C56-A257-7063FE7B978B}"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935960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4"/>
          <p:cNvSpPr>
            <a:spLocks noGrp="1" noChangeArrowheads="1"/>
          </p:cNvSpPr>
          <p:nvPr>
            <p:ph type="sldNum" sz="quarter" idx="10"/>
          </p:nvPr>
        </p:nvSpPr>
        <p:spPr/>
        <p:txBody>
          <a:bodyPr/>
          <a:lstStyle>
            <a:lvl1pPr>
              <a:defRPr/>
            </a:lvl1pPr>
          </a:lstStyle>
          <a:p>
            <a:fld id="{E7C3234F-6767-4A58-8743-C9374857AA05}" type="slidenum">
              <a:rPr lang="zh-CN" altLang="en-US"/>
              <a:pPr/>
              <a:t>‹#›</a:t>
            </a:fld>
            <a:endParaRPr lang="zh-CN" altLang="en-US"/>
          </a:p>
        </p:txBody>
      </p:sp>
      <p:sp>
        <p:nvSpPr>
          <p:cNvPr id="5" name="日期占位符 2"/>
          <p:cNvSpPr>
            <a:spLocks noGrp="1" noChangeArrowheads="1"/>
          </p:cNvSpPr>
          <p:nvPr>
            <p:ph type="dt" sz="half" idx="11"/>
          </p:nvPr>
        </p:nvSpPr>
        <p:spPr/>
        <p:txBody>
          <a:bodyPr/>
          <a:lstStyle>
            <a:lvl1pPr>
              <a:defRPr/>
            </a:lvl1pPr>
          </a:lstStyle>
          <a:p>
            <a:fld id="{7C64A61D-031D-433E-9C1F-0D0981114F22}" type="datetime1">
              <a:rPr lang="en-US" altLang="en-US"/>
              <a:pPr/>
              <a:t>4/9/2023</a:t>
            </a:fld>
            <a:endParaRPr lang="en-US" altLang="en-US"/>
          </a:p>
        </p:txBody>
      </p:sp>
      <p:sp>
        <p:nvSpPr>
          <p:cNvPr id="6"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41803461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0727696D-41C9-4FF1-9326-05E24641550B}"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0AB41846-D0BA-4497-A01F-8F25CFE545FD}"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7556097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64058876-C95D-45A3-8110-60C9BF466486}"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2F3C91E0-77B0-436F-BD86-0361633D9A1F}"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87939275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4F20FE4F-8C0A-489F-BBD3-50D487E66994}"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2C9F0890-5FC7-43E2-AECE-D56AA3D80513}"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06280846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灯片编号占位符 5"/>
          <p:cNvSpPr>
            <a:spLocks noGrp="1" noChangeArrowheads="1"/>
          </p:cNvSpPr>
          <p:nvPr>
            <p:ph type="sldNum" sz="quarter" idx="10"/>
          </p:nvPr>
        </p:nvSpPr>
        <p:spPr/>
        <p:txBody>
          <a:bodyPr/>
          <a:lstStyle>
            <a:lvl1pPr>
              <a:defRPr/>
            </a:lvl1pPr>
          </a:lstStyle>
          <a:p>
            <a:fld id="{B9867F08-7E9C-44E3-8F44-BC930CF82F9B}"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FABD14FB-40AF-4528-97D1-5A60925FF8A3}"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73514763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42A378C1-35EF-40C1-A690-9BA80D9684DA}"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0B58290D-EFF3-47DC-B110-AF38C71B9147}"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02241307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6"/>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灯片编号占位符 5"/>
          <p:cNvSpPr>
            <a:spLocks noGrp="1" noChangeArrowheads="1"/>
          </p:cNvSpPr>
          <p:nvPr>
            <p:ph type="sldNum" sz="quarter" idx="10"/>
          </p:nvPr>
        </p:nvSpPr>
        <p:spPr/>
        <p:txBody>
          <a:bodyPr/>
          <a:lstStyle>
            <a:lvl1pPr>
              <a:defRPr/>
            </a:lvl1pPr>
          </a:lstStyle>
          <a:p>
            <a:fld id="{0014A38A-62AC-4A06-A1E8-E8618920ADBA}"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709FC3C3-C980-4EB5-BBCA-0F73247A3717}"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7862222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灯片编号占位符 5"/>
          <p:cNvSpPr>
            <a:spLocks noGrp="1" noChangeArrowheads="1"/>
          </p:cNvSpPr>
          <p:nvPr>
            <p:ph type="sldNum" sz="quarter" idx="10"/>
          </p:nvPr>
        </p:nvSpPr>
        <p:spPr/>
        <p:txBody>
          <a:bodyPr/>
          <a:lstStyle>
            <a:lvl1pPr>
              <a:defRPr/>
            </a:lvl1pPr>
          </a:lstStyle>
          <a:p>
            <a:fld id="{0D680D1E-E074-4F20-98BD-6D49FE9D2322}"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ADD0B478-F089-45AA-8EC2-256697D26A55}"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01397230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8" y="1778438"/>
            <a:ext cx="4873575"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4" name="内容占位符 3"/>
          <p:cNvSpPr>
            <a:spLocks noGrp="1"/>
          </p:cNvSpPr>
          <p:nvPr>
            <p:ph sz="half" idx="2"/>
          </p:nvPr>
        </p:nvSpPr>
        <p:spPr>
          <a:xfrm>
            <a:off x="1186778" y="2665379"/>
            <a:ext cx="4873575"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9"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灯片编号占位符 5"/>
          <p:cNvSpPr>
            <a:spLocks noGrp="1" noChangeArrowheads="1"/>
          </p:cNvSpPr>
          <p:nvPr>
            <p:ph type="sldNum" sz="quarter" idx="10"/>
          </p:nvPr>
        </p:nvSpPr>
        <p:spPr/>
        <p:txBody>
          <a:bodyPr/>
          <a:lstStyle>
            <a:lvl1pPr>
              <a:defRPr/>
            </a:lvl1pPr>
          </a:lstStyle>
          <a:p>
            <a:fld id="{28BB92BB-2CE0-4E1D-B19C-4E99112A17A9}" type="slidenum">
              <a:rPr lang="zh-CN" altLang="en-US"/>
              <a:pPr/>
              <a:t>‹#›</a:t>
            </a:fld>
            <a:endParaRPr lang="zh-CN" altLang="en-US"/>
          </a:p>
        </p:txBody>
      </p:sp>
      <p:sp>
        <p:nvSpPr>
          <p:cNvPr id="8" name="日期占位符 3"/>
          <p:cNvSpPr>
            <a:spLocks noGrp="1" noChangeArrowheads="1"/>
          </p:cNvSpPr>
          <p:nvPr>
            <p:ph type="dt" sz="half" idx="11"/>
          </p:nvPr>
        </p:nvSpPr>
        <p:spPr/>
        <p:txBody>
          <a:bodyPr/>
          <a:lstStyle>
            <a:lvl1pPr>
              <a:defRPr/>
            </a:lvl1pPr>
          </a:lstStyle>
          <a:p>
            <a:fld id="{1BFA22B6-3A49-44F4-9FBE-BED9AA958A70}" type="datetime1">
              <a:rPr lang="en-US" altLang="en-US"/>
              <a:pPr/>
              <a:t>4/9/2023</a:t>
            </a:fld>
            <a:endParaRPr lang="en-US" altLang="en-US"/>
          </a:p>
        </p:txBody>
      </p:sp>
      <p:sp>
        <p:nvSpPr>
          <p:cNvPr id="9"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74917856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灯片编号占位符 5"/>
          <p:cNvSpPr>
            <a:spLocks noGrp="1" noChangeArrowheads="1"/>
          </p:cNvSpPr>
          <p:nvPr>
            <p:ph type="sldNum" sz="quarter" idx="10"/>
          </p:nvPr>
        </p:nvSpPr>
        <p:spPr/>
        <p:txBody>
          <a:bodyPr/>
          <a:lstStyle>
            <a:lvl1pPr>
              <a:defRPr/>
            </a:lvl1pPr>
          </a:lstStyle>
          <a:p>
            <a:fld id="{5F5B4EB0-3F96-45F3-8B1C-49EE5187942D}" type="slidenum">
              <a:rPr lang="zh-CN" altLang="en-US"/>
              <a:pPr/>
              <a:t>‹#›</a:t>
            </a:fld>
            <a:endParaRPr lang="zh-CN" altLang="en-US"/>
          </a:p>
        </p:txBody>
      </p:sp>
      <p:sp>
        <p:nvSpPr>
          <p:cNvPr id="4" name="日期占位符 3"/>
          <p:cNvSpPr>
            <a:spLocks noGrp="1" noChangeArrowheads="1"/>
          </p:cNvSpPr>
          <p:nvPr>
            <p:ph type="dt" sz="half" idx="11"/>
          </p:nvPr>
        </p:nvSpPr>
        <p:spPr/>
        <p:txBody>
          <a:bodyPr/>
          <a:lstStyle>
            <a:lvl1pPr>
              <a:defRPr/>
            </a:lvl1pPr>
          </a:lstStyle>
          <a:p>
            <a:fld id="{441D7DE1-B95E-4DF9-8636-2C133864E16E}" type="datetime1">
              <a:rPr lang="en-US" altLang="en-US"/>
              <a:pPr/>
              <a:t>4/9/2023</a:t>
            </a:fld>
            <a:endParaRPr lang="en-US" altLang="en-US"/>
          </a:p>
        </p:txBody>
      </p:sp>
      <p:sp>
        <p:nvSpPr>
          <p:cNvPr id="5"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40858188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fld id="{10ACAE88-7BC9-44BE-ACFF-913F886E4778}" type="datetime1">
              <a:rPr lang="en-US" altLang="en-US"/>
              <a:pPr/>
              <a:t>4/9/2023</a:t>
            </a:fld>
            <a:endParaRPr lang="en-US" altLang="en-US"/>
          </a:p>
        </p:txBody>
      </p:sp>
      <p:sp>
        <p:nvSpPr>
          <p:cNvPr id="3" name="页脚占位符 4"/>
          <p:cNvSpPr>
            <a:spLocks noGrp="1" noChangeArrowheads="1"/>
          </p:cNvSpPr>
          <p:nvPr>
            <p:ph type="ftr" sz="quarter" idx="11"/>
          </p:nvPr>
        </p:nvSpPr>
        <p:spPr>
          <a:ln/>
        </p:spPr>
        <p:txBody>
          <a:bodyPr/>
          <a:lstStyle>
            <a:lvl1pPr>
              <a:defRPr/>
            </a:lvl1pPr>
          </a:lstStyle>
          <a:p>
            <a:endParaRPr lang="en-US" altLang="en-US"/>
          </a:p>
        </p:txBody>
      </p:sp>
      <p:sp>
        <p:nvSpPr>
          <p:cNvPr id="4" name="灯片编号占位符 5"/>
          <p:cNvSpPr>
            <a:spLocks noGrp="1" noChangeArrowheads="1"/>
          </p:cNvSpPr>
          <p:nvPr>
            <p:ph type="sldNum" sz="quarter" idx="12"/>
          </p:nvPr>
        </p:nvSpPr>
        <p:spPr>
          <a:ln/>
        </p:spPr>
        <p:txBody>
          <a:bodyPr/>
          <a:lstStyle>
            <a:lvl1pPr>
              <a:defRPr/>
            </a:lvl1pPr>
          </a:lstStyle>
          <a:p>
            <a:fld id="{517E5770-950C-4E4B-AFB3-D44CB3698AEB}" type="slidenum">
              <a:rPr lang="zh-CN" altLang="en-US"/>
              <a:pPr/>
              <a:t>‹#›</a:t>
            </a:fld>
            <a:endParaRPr lang="zh-CN" altLang="en-US"/>
          </a:p>
        </p:txBody>
      </p:sp>
    </p:spTree>
    <p:extLst>
      <p:ext uri="{BB962C8B-B14F-4D97-AF65-F5344CB8AC3E}">
        <p14:creationId xmlns:p14="http://schemas.microsoft.com/office/powerpoint/2010/main" val="39501926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6"/>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灯片编号占位符 4"/>
          <p:cNvSpPr>
            <a:spLocks noGrp="1" noChangeArrowheads="1"/>
          </p:cNvSpPr>
          <p:nvPr>
            <p:ph type="sldNum" sz="quarter" idx="10"/>
          </p:nvPr>
        </p:nvSpPr>
        <p:spPr/>
        <p:txBody>
          <a:bodyPr/>
          <a:lstStyle>
            <a:lvl1pPr>
              <a:defRPr/>
            </a:lvl1pPr>
          </a:lstStyle>
          <a:p>
            <a:fld id="{80327620-155D-4647-910C-842B66A93FB2}" type="slidenum">
              <a:rPr lang="zh-CN" altLang="en-US"/>
              <a:pPr/>
              <a:t>‹#›</a:t>
            </a:fld>
            <a:endParaRPr lang="zh-CN" altLang="en-US"/>
          </a:p>
        </p:txBody>
      </p:sp>
      <p:sp>
        <p:nvSpPr>
          <p:cNvPr id="5" name="日期占位符 2"/>
          <p:cNvSpPr>
            <a:spLocks noGrp="1" noChangeArrowheads="1"/>
          </p:cNvSpPr>
          <p:nvPr>
            <p:ph type="dt" sz="half" idx="11"/>
          </p:nvPr>
        </p:nvSpPr>
        <p:spPr/>
        <p:txBody>
          <a:bodyPr/>
          <a:lstStyle>
            <a:lvl1pPr>
              <a:defRPr/>
            </a:lvl1pPr>
          </a:lstStyle>
          <a:p>
            <a:fld id="{6D1F7065-1881-4DA8-AEFC-2340D46AFAAC}" type="datetime1">
              <a:rPr lang="en-US" altLang="en-US"/>
              <a:pPr/>
              <a:t>4/9/2023</a:t>
            </a:fld>
            <a:endParaRPr lang="en-US" altLang="en-US"/>
          </a:p>
        </p:txBody>
      </p:sp>
      <p:sp>
        <p:nvSpPr>
          <p:cNvPr id="6"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53426240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1EFB6C77-FC00-4F1B-92DB-709DF4DE89C6}"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4B964172-B097-4573-9CBC-CC02FF59E29C}"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0528989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5243F37A-492E-40AD-81C4-BE65D2FB1FEB}"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391C6E0D-82F3-4A63-A372-68624AC24A65}"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3274596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1D999FC9-CAB8-4B37-87BF-6A54BDF16B98}"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B194113E-BBFC-4650-AF51-F296C36B1E75}"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55910031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95DD5A50-9BF6-4C91-BCA3-2CFEA990E3EF}"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F0DB32B4-280B-4377-AC67-B7883172F1B0}"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56826662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灯片编号占位符 5"/>
          <p:cNvSpPr>
            <a:spLocks noGrp="1" noChangeArrowheads="1"/>
          </p:cNvSpPr>
          <p:nvPr>
            <p:ph type="sldNum" sz="quarter" idx="10"/>
          </p:nvPr>
        </p:nvSpPr>
        <p:spPr/>
        <p:txBody>
          <a:bodyPr/>
          <a:lstStyle>
            <a:lvl1pPr>
              <a:defRPr/>
            </a:lvl1pPr>
          </a:lstStyle>
          <a:p>
            <a:fld id="{7360A2DC-EC3E-41DE-91D2-46A0FF6DA4BB}"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DD4F77E3-C450-42FC-99BF-963850BCF26E}"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4046530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501B6F4A-2D26-43F0-A549-3CABC14FEC75}"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777B3B79-F02B-4B1E-8FA1-07C846817171}"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636038689"/>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6"/>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灯片编号占位符 5"/>
          <p:cNvSpPr>
            <a:spLocks noGrp="1" noChangeArrowheads="1"/>
          </p:cNvSpPr>
          <p:nvPr>
            <p:ph type="sldNum" sz="quarter" idx="10"/>
          </p:nvPr>
        </p:nvSpPr>
        <p:spPr/>
        <p:txBody>
          <a:bodyPr/>
          <a:lstStyle>
            <a:lvl1pPr>
              <a:defRPr/>
            </a:lvl1pPr>
          </a:lstStyle>
          <a:p>
            <a:fld id="{CCFFACF8-2FF5-45BD-A6DE-3A2E35B5218E}"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DB63FE61-4E74-4C9A-8E92-58D5C9C07AC1}"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5245238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灯片编号占位符 5"/>
          <p:cNvSpPr>
            <a:spLocks noGrp="1" noChangeArrowheads="1"/>
          </p:cNvSpPr>
          <p:nvPr>
            <p:ph type="sldNum" sz="quarter" idx="10"/>
          </p:nvPr>
        </p:nvSpPr>
        <p:spPr/>
        <p:txBody>
          <a:bodyPr/>
          <a:lstStyle>
            <a:lvl1pPr>
              <a:defRPr/>
            </a:lvl1pPr>
          </a:lstStyle>
          <a:p>
            <a:fld id="{C0FA3A0F-1DB9-492C-A1CF-00D6FFD8786E}"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05485E6B-73A8-4D30-B7BC-034930A44C28}"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48218974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8" y="1778438"/>
            <a:ext cx="4873575"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4" name="内容占位符 3"/>
          <p:cNvSpPr>
            <a:spLocks noGrp="1"/>
          </p:cNvSpPr>
          <p:nvPr>
            <p:ph sz="half" idx="2"/>
          </p:nvPr>
        </p:nvSpPr>
        <p:spPr>
          <a:xfrm>
            <a:off x="1186778" y="2665379"/>
            <a:ext cx="4873575"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9"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灯片编号占位符 5"/>
          <p:cNvSpPr>
            <a:spLocks noGrp="1" noChangeArrowheads="1"/>
          </p:cNvSpPr>
          <p:nvPr>
            <p:ph type="sldNum" sz="quarter" idx="10"/>
          </p:nvPr>
        </p:nvSpPr>
        <p:spPr/>
        <p:txBody>
          <a:bodyPr/>
          <a:lstStyle>
            <a:lvl1pPr>
              <a:defRPr/>
            </a:lvl1pPr>
          </a:lstStyle>
          <a:p>
            <a:fld id="{1B76C246-3F05-4D57-A4EA-456B92A8AF1B}" type="slidenum">
              <a:rPr lang="zh-CN" altLang="en-US"/>
              <a:pPr/>
              <a:t>‹#›</a:t>
            </a:fld>
            <a:endParaRPr lang="zh-CN" altLang="en-US"/>
          </a:p>
        </p:txBody>
      </p:sp>
      <p:sp>
        <p:nvSpPr>
          <p:cNvPr id="8" name="日期占位符 3"/>
          <p:cNvSpPr>
            <a:spLocks noGrp="1" noChangeArrowheads="1"/>
          </p:cNvSpPr>
          <p:nvPr>
            <p:ph type="dt" sz="half" idx="11"/>
          </p:nvPr>
        </p:nvSpPr>
        <p:spPr/>
        <p:txBody>
          <a:bodyPr/>
          <a:lstStyle>
            <a:lvl1pPr>
              <a:defRPr/>
            </a:lvl1pPr>
          </a:lstStyle>
          <a:p>
            <a:fld id="{409F8AF2-4508-4B26-A3C3-6A59255F3CE5}" type="datetime1">
              <a:rPr lang="en-US" altLang="en-US"/>
              <a:pPr/>
              <a:t>4/9/2023</a:t>
            </a:fld>
            <a:endParaRPr lang="en-US" altLang="en-US"/>
          </a:p>
        </p:txBody>
      </p:sp>
      <p:sp>
        <p:nvSpPr>
          <p:cNvPr id="9"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971314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灯片编号占位符 5"/>
          <p:cNvSpPr>
            <a:spLocks noGrp="1" noChangeArrowheads="1"/>
          </p:cNvSpPr>
          <p:nvPr>
            <p:ph type="sldNum" sz="quarter" idx="10"/>
          </p:nvPr>
        </p:nvSpPr>
        <p:spPr/>
        <p:txBody>
          <a:bodyPr/>
          <a:lstStyle>
            <a:lvl1pPr>
              <a:defRPr/>
            </a:lvl1pPr>
          </a:lstStyle>
          <a:p>
            <a:fld id="{9A365AFE-87F9-45F6-8C78-917064325052}" type="slidenum">
              <a:rPr lang="zh-CN" altLang="en-US"/>
              <a:pPr/>
              <a:t>‹#›</a:t>
            </a:fld>
            <a:endParaRPr lang="zh-CN" altLang="en-US"/>
          </a:p>
        </p:txBody>
      </p:sp>
      <p:sp>
        <p:nvSpPr>
          <p:cNvPr id="4" name="日期占位符 3"/>
          <p:cNvSpPr>
            <a:spLocks noGrp="1" noChangeArrowheads="1"/>
          </p:cNvSpPr>
          <p:nvPr>
            <p:ph type="dt" sz="half" idx="11"/>
          </p:nvPr>
        </p:nvSpPr>
        <p:spPr/>
        <p:txBody>
          <a:bodyPr/>
          <a:lstStyle>
            <a:lvl1pPr>
              <a:defRPr/>
            </a:lvl1pPr>
          </a:lstStyle>
          <a:p>
            <a:fld id="{986771C6-70FE-4797-BEE3-D804E0FC8889}" type="datetime1">
              <a:rPr lang="en-US" altLang="en-US"/>
              <a:pPr/>
              <a:t>4/9/2023</a:t>
            </a:fld>
            <a:endParaRPr lang="en-US" altLang="en-US"/>
          </a:p>
        </p:txBody>
      </p:sp>
      <p:sp>
        <p:nvSpPr>
          <p:cNvPr id="5"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310689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灯片编号占位符 4"/>
          <p:cNvSpPr>
            <a:spLocks noGrp="1" noChangeArrowheads="1"/>
          </p:cNvSpPr>
          <p:nvPr>
            <p:ph type="sldNum" sz="quarter" idx="10"/>
          </p:nvPr>
        </p:nvSpPr>
        <p:spPr/>
        <p:txBody>
          <a:bodyPr/>
          <a:lstStyle>
            <a:lvl1pPr>
              <a:defRPr/>
            </a:lvl1pPr>
          </a:lstStyle>
          <a:p>
            <a:fld id="{85261FF5-3FF9-42C4-9727-229E632E7DC4}" type="slidenum">
              <a:rPr lang="zh-CN" altLang="en-US"/>
              <a:pPr/>
              <a:t>‹#›</a:t>
            </a:fld>
            <a:endParaRPr lang="zh-CN" altLang="en-US"/>
          </a:p>
        </p:txBody>
      </p:sp>
      <p:sp>
        <p:nvSpPr>
          <p:cNvPr id="6" name="日期占位符 2"/>
          <p:cNvSpPr>
            <a:spLocks noGrp="1" noChangeArrowheads="1"/>
          </p:cNvSpPr>
          <p:nvPr>
            <p:ph type="dt" sz="half" idx="11"/>
          </p:nvPr>
        </p:nvSpPr>
        <p:spPr/>
        <p:txBody>
          <a:bodyPr/>
          <a:lstStyle>
            <a:lvl1pPr>
              <a:defRPr/>
            </a:lvl1pPr>
          </a:lstStyle>
          <a:p>
            <a:fld id="{126F566B-0050-4004-AF8C-806E451B7812}" type="datetime1">
              <a:rPr lang="en-US" altLang="en-US"/>
              <a:pPr/>
              <a:t>4/9/2023</a:t>
            </a:fld>
            <a:endParaRPr lang="en-US" altLang="en-US"/>
          </a:p>
        </p:txBody>
      </p:sp>
      <p:sp>
        <p:nvSpPr>
          <p:cNvPr id="7"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35392588"/>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fld id="{B3292EE2-CB74-4594-A285-ED7585C1469D}" type="datetime1">
              <a:rPr lang="en-US" altLang="en-US"/>
              <a:pPr/>
              <a:t>4/9/2023</a:t>
            </a:fld>
            <a:endParaRPr lang="en-US" altLang="en-US"/>
          </a:p>
        </p:txBody>
      </p:sp>
      <p:sp>
        <p:nvSpPr>
          <p:cNvPr id="3" name="页脚占位符 4"/>
          <p:cNvSpPr>
            <a:spLocks noGrp="1" noChangeArrowheads="1"/>
          </p:cNvSpPr>
          <p:nvPr>
            <p:ph type="ftr" sz="quarter" idx="11"/>
          </p:nvPr>
        </p:nvSpPr>
        <p:spPr>
          <a:ln/>
        </p:spPr>
        <p:txBody>
          <a:bodyPr/>
          <a:lstStyle>
            <a:lvl1pPr>
              <a:defRPr/>
            </a:lvl1pPr>
          </a:lstStyle>
          <a:p>
            <a:endParaRPr lang="en-US" altLang="en-US"/>
          </a:p>
        </p:txBody>
      </p:sp>
      <p:sp>
        <p:nvSpPr>
          <p:cNvPr id="4" name="灯片编号占位符 5"/>
          <p:cNvSpPr>
            <a:spLocks noGrp="1" noChangeArrowheads="1"/>
          </p:cNvSpPr>
          <p:nvPr>
            <p:ph type="sldNum" sz="quarter" idx="12"/>
          </p:nvPr>
        </p:nvSpPr>
        <p:spPr>
          <a:ln/>
        </p:spPr>
        <p:txBody>
          <a:bodyPr/>
          <a:lstStyle>
            <a:lvl1pPr>
              <a:defRPr/>
            </a:lvl1pPr>
          </a:lstStyle>
          <a:p>
            <a:fld id="{FCF899F0-5573-4A3B-AB03-AC067E6AF4F4}" type="slidenum">
              <a:rPr lang="zh-CN" altLang="en-US"/>
              <a:pPr/>
              <a:t>‹#›</a:t>
            </a:fld>
            <a:endParaRPr lang="zh-CN" altLang="en-US"/>
          </a:p>
        </p:txBody>
      </p:sp>
    </p:spTree>
    <p:extLst>
      <p:ext uri="{BB962C8B-B14F-4D97-AF65-F5344CB8AC3E}">
        <p14:creationId xmlns:p14="http://schemas.microsoft.com/office/powerpoint/2010/main" val="3389398014"/>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49F49371-4FA2-4D79-98ED-2986AF05D2D6}"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26FA2B59-ED85-4AB4-91E1-64C11E90BFD7}"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99179149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930B42C3-D29D-4012-BEBC-4ABC0B126DAA}" type="slidenum">
              <a:rPr lang="zh-CN" altLang="en-US"/>
              <a:pPr/>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69FA99CE-4AD4-4B09-92FF-3B13A5778011}" type="datetime1">
              <a:rPr lang="en-US" altLang="en-US"/>
              <a:pPr/>
              <a:t>4/9/2023</a:t>
            </a:fld>
            <a:endParaRPr lang="en-US" altLang="en-US"/>
          </a:p>
        </p:txBody>
      </p:sp>
      <p:sp>
        <p:nvSpPr>
          <p:cNvPr id="7"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77348458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8CA97D0A-3346-477A-BE34-5770F53CFB52}"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21EDC1FF-AA89-4924-B23D-D200682C1954}"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16470198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灯片编号占位符 5"/>
          <p:cNvSpPr>
            <a:spLocks noGrp="1" noChangeArrowheads="1"/>
          </p:cNvSpPr>
          <p:nvPr>
            <p:ph type="sldNum" sz="quarter" idx="10"/>
          </p:nvPr>
        </p:nvSpPr>
        <p:spPr/>
        <p:txBody>
          <a:bodyPr/>
          <a:lstStyle>
            <a:lvl1pPr>
              <a:defRPr/>
            </a:lvl1pPr>
          </a:lstStyle>
          <a:p>
            <a:fld id="{CCAA6ABC-638D-48FE-8E51-DC9288A21DB2}" type="slidenum">
              <a:rPr lang="zh-CN" altLang="en-US"/>
              <a:pPr/>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197334E4-5940-4E3A-9A9C-178C2E3C69B5}" type="datetime1">
              <a:rPr lang="en-US" altLang="en-US"/>
              <a:pPr/>
              <a:t>4/9/2023</a:t>
            </a:fld>
            <a:endParaRPr lang="en-US" altLang="en-US"/>
          </a:p>
        </p:txBody>
      </p:sp>
      <p:sp>
        <p:nvSpPr>
          <p:cNvPr id="6" name="页脚占位符 4"/>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6446935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492749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37224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8064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90817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975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8" y="1778438"/>
            <a:ext cx="4873575"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4" name="内容占位符 3"/>
          <p:cNvSpPr>
            <a:spLocks noGrp="1"/>
          </p:cNvSpPr>
          <p:nvPr>
            <p:ph sz="half" idx="2"/>
          </p:nvPr>
        </p:nvSpPr>
        <p:spPr>
          <a:xfrm>
            <a:off x="1186778" y="2665379"/>
            <a:ext cx="4873575"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9"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灯片编号占位符 4"/>
          <p:cNvSpPr>
            <a:spLocks noGrp="1" noChangeArrowheads="1"/>
          </p:cNvSpPr>
          <p:nvPr>
            <p:ph type="sldNum" sz="quarter" idx="10"/>
          </p:nvPr>
        </p:nvSpPr>
        <p:spPr/>
        <p:txBody>
          <a:bodyPr/>
          <a:lstStyle>
            <a:lvl1pPr>
              <a:defRPr/>
            </a:lvl1pPr>
          </a:lstStyle>
          <a:p>
            <a:fld id="{96F3A85C-BD4F-426B-880D-813DC0F834BF}" type="slidenum">
              <a:rPr lang="zh-CN" altLang="en-US"/>
              <a:pPr/>
              <a:t>‹#›</a:t>
            </a:fld>
            <a:endParaRPr lang="zh-CN" altLang="en-US"/>
          </a:p>
        </p:txBody>
      </p:sp>
      <p:sp>
        <p:nvSpPr>
          <p:cNvPr id="8" name="日期占位符 2"/>
          <p:cNvSpPr>
            <a:spLocks noGrp="1" noChangeArrowheads="1"/>
          </p:cNvSpPr>
          <p:nvPr>
            <p:ph type="dt" sz="half" idx="11"/>
          </p:nvPr>
        </p:nvSpPr>
        <p:spPr/>
        <p:txBody>
          <a:bodyPr/>
          <a:lstStyle>
            <a:lvl1pPr>
              <a:defRPr/>
            </a:lvl1pPr>
          </a:lstStyle>
          <a:p>
            <a:fld id="{BDC83039-DA86-4E65-9571-F642C5725765}" type="datetime1">
              <a:rPr lang="en-US" altLang="en-US"/>
              <a:pPr/>
              <a:t>4/9/2023</a:t>
            </a:fld>
            <a:endParaRPr lang="en-US" altLang="en-US"/>
          </a:p>
        </p:txBody>
      </p:sp>
      <p:sp>
        <p:nvSpPr>
          <p:cNvPr id="9"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98552754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99086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61604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63638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67899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61878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5408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p:spPr>
        <p:txBody>
          <a:bodyPr/>
          <a:lstStyle/>
          <a:p>
            <a:r>
              <a:rPr lang="zh-CN" altLang="en-US" noProof="1"/>
              <a:t>单击此处编辑母版标题样式</a:t>
            </a:r>
          </a:p>
        </p:txBody>
      </p:sp>
      <p:sp>
        <p:nvSpPr>
          <p:cNvPr id="3" name="日期占位符 2"/>
          <p:cNvSpPr>
            <a:spLocks noGrp="1" noChangeArrowheads="1"/>
          </p:cNvSpPr>
          <p:nvPr>
            <p:ph type="dt" sz="half" idx="10"/>
          </p:nvPr>
        </p:nvSpPr>
        <p:spPr>
          <a:ln/>
        </p:spPr>
        <p:txBody>
          <a:bodyPr/>
          <a:lstStyle>
            <a:lvl1pPr>
              <a:defRPr/>
            </a:lvl1pPr>
          </a:lstStyle>
          <a:p>
            <a:fld id="{14AFA3F9-EDD4-48BE-AD12-8F87F152CE9E}" type="datetime1">
              <a:rPr lang="en-US" altLang="en-US"/>
              <a:pPr/>
              <a:t>4/9/2023</a:t>
            </a:fld>
            <a:endParaRPr lang="en-US" altLang="en-US"/>
          </a:p>
        </p:txBody>
      </p:sp>
      <p:sp>
        <p:nvSpPr>
          <p:cNvPr id="4" name="页脚占位符 3"/>
          <p:cNvSpPr>
            <a:spLocks noGrp="1" noChangeArrowheads="1"/>
          </p:cNvSpPr>
          <p:nvPr>
            <p:ph type="ftr" sz="quarter" idx="11"/>
          </p:nvPr>
        </p:nvSpPr>
        <p:spPr>
          <a:ln/>
        </p:spPr>
        <p:txBody>
          <a:bodyPr/>
          <a:lstStyle>
            <a:lvl1pPr>
              <a:defRPr/>
            </a:lvl1pPr>
          </a:lstStyle>
          <a:p>
            <a:endParaRPr lang="en-US" altLang="en-US"/>
          </a:p>
        </p:txBody>
      </p:sp>
      <p:sp>
        <p:nvSpPr>
          <p:cNvPr id="5" name="灯片编号占位符 4"/>
          <p:cNvSpPr>
            <a:spLocks noGrp="1" noChangeArrowheads="1"/>
          </p:cNvSpPr>
          <p:nvPr>
            <p:ph type="sldNum" sz="quarter" idx="12"/>
          </p:nvPr>
        </p:nvSpPr>
        <p:spPr>
          <a:ln/>
        </p:spPr>
        <p:txBody>
          <a:bodyPr/>
          <a:lstStyle>
            <a:lvl1pPr>
              <a:defRPr/>
            </a:lvl1pPr>
          </a:lstStyle>
          <a:p>
            <a:fld id="{631A9674-A81C-42A9-A8AA-DEFEC80E32F4}" type="slidenum">
              <a:rPr lang="zh-CN" altLang="en-US"/>
              <a:pPr/>
              <a:t>‹#›</a:t>
            </a:fld>
            <a:endParaRPr lang="zh-CN" altLang="en-US"/>
          </a:p>
        </p:txBody>
      </p:sp>
    </p:spTree>
    <p:extLst>
      <p:ext uri="{BB962C8B-B14F-4D97-AF65-F5344CB8AC3E}">
        <p14:creationId xmlns:p14="http://schemas.microsoft.com/office/powerpoint/2010/main" val="391794194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
          <p:cNvSpPr>
            <a:spLocks noGrp="1" noChangeArrowheads="1"/>
          </p:cNvSpPr>
          <p:nvPr>
            <p:ph type="dt" sz="half" idx="10"/>
          </p:nvPr>
        </p:nvSpPr>
        <p:spPr>
          <a:ln/>
        </p:spPr>
        <p:txBody>
          <a:bodyPr/>
          <a:lstStyle>
            <a:lvl1pPr>
              <a:defRPr/>
            </a:lvl1pPr>
          </a:lstStyle>
          <a:p>
            <a:fld id="{B603BE56-0FE3-4E39-8570-CF9FD063513D}" type="datetime1">
              <a:rPr lang="en-US" altLang="en-US"/>
              <a:pPr/>
              <a:t>4/9/2023</a:t>
            </a:fld>
            <a:endParaRPr lang="en-US" altLang="en-US"/>
          </a:p>
        </p:txBody>
      </p:sp>
      <p:sp>
        <p:nvSpPr>
          <p:cNvPr id="3" name="页脚占位符 3"/>
          <p:cNvSpPr>
            <a:spLocks noGrp="1" noChangeArrowheads="1"/>
          </p:cNvSpPr>
          <p:nvPr>
            <p:ph type="ftr" sz="quarter" idx="11"/>
          </p:nvPr>
        </p:nvSpPr>
        <p:spPr>
          <a:ln/>
        </p:spPr>
        <p:txBody>
          <a:bodyPr/>
          <a:lstStyle>
            <a:lvl1pPr>
              <a:defRPr/>
            </a:lvl1pPr>
          </a:lstStyle>
          <a:p>
            <a:endParaRPr lang="en-US" altLang="en-US"/>
          </a:p>
        </p:txBody>
      </p:sp>
      <p:sp>
        <p:nvSpPr>
          <p:cNvPr id="4" name="灯片编号占位符 4"/>
          <p:cNvSpPr>
            <a:spLocks noGrp="1" noChangeArrowheads="1"/>
          </p:cNvSpPr>
          <p:nvPr>
            <p:ph type="sldNum" sz="quarter" idx="12"/>
          </p:nvPr>
        </p:nvSpPr>
        <p:spPr>
          <a:ln/>
        </p:spPr>
        <p:txBody>
          <a:bodyPr/>
          <a:lstStyle>
            <a:lvl1pPr>
              <a:defRPr/>
            </a:lvl1pPr>
          </a:lstStyle>
          <a:p>
            <a:fld id="{FF22E428-22AF-46F3-A80B-7970DB477DC6}" type="slidenum">
              <a:rPr lang="zh-CN" altLang="en-US"/>
              <a:pPr/>
              <a:t>‹#›</a:t>
            </a:fld>
            <a:endParaRPr lang="zh-CN" altLang="en-US"/>
          </a:p>
        </p:txBody>
      </p:sp>
    </p:spTree>
    <p:extLst>
      <p:ext uri="{BB962C8B-B14F-4D97-AF65-F5344CB8AC3E}">
        <p14:creationId xmlns:p14="http://schemas.microsoft.com/office/powerpoint/2010/main" val="34115976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灯片编号占位符 4"/>
          <p:cNvSpPr>
            <a:spLocks noGrp="1" noChangeArrowheads="1"/>
          </p:cNvSpPr>
          <p:nvPr>
            <p:ph type="sldNum" sz="quarter" idx="10"/>
          </p:nvPr>
        </p:nvSpPr>
        <p:spPr/>
        <p:txBody>
          <a:bodyPr/>
          <a:lstStyle>
            <a:lvl1pPr>
              <a:defRPr/>
            </a:lvl1pPr>
          </a:lstStyle>
          <a:p>
            <a:fld id="{CD28B4BC-A5E8-4895-A1C9-5436CD173532}" type="slidenum">
              <a:rPr lang="zh-CN" altLang="en-US"/>
              <a:pPr/>
              <a:t>‹#›</a:t>
            </a:fld>
            <a:endParaRPr lang="zh-CN" altLang="en-US"/>
          </a:p>
        </p:txBody>
      </p:sp>
      <p:sp>
        <p:nvSpPr>
          <p:cNvPr id="6" name="日期占位符 2"/>
          <p:cNvSpPr>
            <a:spLocks noGrp="1" noChangeArrowheads="1"/>
          </p:cNvSpPr>
          <p:nvPr>
            <p:ph type="dt" sz="half" idx="11"/>
          </p:nvPr>
        </p:nvSpPr>
        <p:spPr/>
        <p:txBody>
          <a:bodyPr/>
          <a:lstStyle>
            <a:lvl1pPr>
              <a:defRPr/>
            </a:lvl1pPr>
          </a:lstStyle>
          <a:p>
            <a:fld id="{BF9A74ED-1AEC-42BF-9A20-FC27AF455FFB}" type="datetime1">
              <a:rPr lang="en-US" altLang="en-US"/>
              <a:pPr/>
              <a:t>4/9/2023</a:t>
            </a:fld>
            <a:endParaRPr lang="en-US" altLang="en-US"/>
          </a:p>
        </p:txBody>
      </p:sp>
      <p:sp>
        <p:nvSpPr>
          <p:cNvPr id="7"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8247969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5" name="灯片编号占位符 4"/>
          <p:cNvSpPr>
            <a:spLocks noGrp="1" noChangeArrowheads="1"/>
          </p:cNvSpPr>
          <p:nvPr>
            <p:ph type="sldNum" sz="quarter" idx="10"/>
          </p:nvPr>
        </p:nvSpPr>
        <p:spPr/>
        <p:txBody>
          <a:bodyPr/>
          <a:lstStyle>
            <a:lvl1pPr>
              <a:defRPr/>
            </a:lvl1pPr>
          </a:lstStyle>
          <a:p>
            <a:fld id="{F8E9DE56-62FA-4AF8-9275-FB64E2C6F4C1}" type="slidenum">
              <a:rPr lang="zh-CN" altLang="en-US"/>
              <a:pPr/>
              <a:t>‹#›</a:t>
            </a:fld>
            <a:endParaRPr lang="zh-CN" altLang="en-US"/>
          </a:p>
        </p:txBody>
      </p:sp>
      <p:sp>
        <p:nvSpPr>
          <p:cNvPr id="6" name="日期占位符 2"/>
          <p:cNvSpPr>
            <a:spLocks noGrp="1" noChangeArrowheads="1"/>
          </p:cNvSpPr>
          <p:nvPr>
            <p:ph type="dt" sz="half" idx="11"/>
          </p:nvPr>
        </p:nvSpPr>
        <p:spPr/>
        <p:txBody>
          <a:bodyPr/>
          <a:lstStyle>
            <a:lvl1pPr>
              <a:defRPr/>
            </a:lvl1pPr>
          </a:lstStyle>
          <a:p>
            <a:fld id="{5B1D5BC3-8495-4779-B624-A9872D39CC35}" type="datetime1">
              <a:rPr lang="en-US" altLang="en-US"/>
              <a:pPr/>
              <a:t>4/9/2023</a:t>
            </a:fld>
            <a:endParaRPr lang="en-US" altLang="en-US"/>
          </a:p>
        </p:txBody>
      </p:sp>
      <p:sp>
        <p:nvSpPr>
          <p:cNvPr id="7" name="页脚占位符 3"/>
          <p:cNvSpPr>
            <a:spLocks noGrp="1" noChangeArrowheads="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3956804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Light"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sym typeface="Arial" charset="0"/>
              </a:rPr>
              <a:t>单击此处编辑母版文本样式</a:t>
            </a:r>
          </a:p>
          <a:p>
            <a:pPr lvl="1"/>
            <a:r>
              <a:rPr lang="zh-CN" smtClean="0">
                <a:sym typeface="Arial" charset="0"/>
              </a:rPr>
              <a:t>第二级</a:t>
            </a:r>
          </a:p>
          <a:p>
            <a:pPr lvl="2"/>
            <a:r>
              <a:rPr lang="zh-CN" smtClean="0">
                <a:sym typeface="Arial" charset="0"/>
              </a:rPr>
              <a:t>第三级</a:t>
            </a:r>
          </a:p>
          <a:p>
            <a:pPr lvl="3"/>
            <a:r>
              <a:rPr lang="zh-CN" smtClean="0">
                <a:sym typeface="Arial" charset="0"/>
              </a:rPr>
              <a:t>第四级</a:t>
            </a:r>
          </a:p>
          <a:p>
            <a:pPr lvl="4"/>
            <a:r>
              <a:rPr lang="zh-CN" smtClean="0">
                <a:sym typeface="Arial" charset="0"/>
              </a:rPr>
              <a:t>第五级</a:t>
            </a:r>
          </a:p>
        </p:txBody>
      </p:sp>
      <p:sp>
        <p:nvSpPr>
          <p:cNvPr id="1028" name="日期占位符 2"/>
          <p:cNvSpPr>
            <a:spLocks noGrp="1" noChangeArrowheads="1"/>
          </p:cNvSpPr>
          <p:nvPr>
            <p:ph type="dt" sz="half" idx="2"/>
          </p:nvPr>
        </p:nvSpPr>
        <p:spPr bwMode="auto">
          <a:xfrm>
            <a:off x="8382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32D0B3C-CA54-4ED2-9F22-2B9457BCC237}" type="datetime1">
              <a:rPr lang="en-US" altLang="en-US"/>
              <a:pPr/>
              <a:t>4/9/2023</a:t>
            </a:fld>
            <a:endParaRPr lang="en-US" altLang="en-US"/>
          </a:p>
        </p:txBody>
      </p:sp>
      <p:sp>
        <p:nvSpPr>
          <p:cNvPr id="1029" name="页脚占位符 3"/>
          <p:cNvSpPr>
            <a:spLocks noGrp="1" noChangeArrowheads="1"/>
          </p:cNvSpPr>
          <p:nvPr>
            <p:ph type="ftr" sz="quarter" idx="3"/>
          </p:nvPr>
        </p:nvSpPr>
        <p:spPr bwMode="auto">
          <a:xfrm>
            <a:off x="4038600" y="635635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1030" name="灯片编号占位符 4"/>
          <p:cNvSpPr>
            <a:spLocks noGrp="1" noChangeArrowheads="1"/>
          </p:cNvSpPr>
          <p:nvPr>
            <p:ph type="sldNum" sz="quarter" idx="4"/>
          </p:nvPr>
        </p:nvSpPr>
        <p:spPr bwMode="auto">
          <a:xfrm>
            <a:off x="86106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4DE5BD4-7A58-407A-8286-062A87CDE930}"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39" r:id="rId6"/>
    <p:sldLayoutId id="2147483840" r:id="rId7"/>
    <p:sldLayoutId id="2147483849" r:id="rId8"/>
    <p:sldLayoutId id="2147483850" r:id="rId9"/>
    <p:sldLayoutId id="2147483851" r:id="rId10"/>
    <p:sldLayoutId id="2147483852" r:id="rId11"/>
  </p:sldLayoutIdLst>
  <p:txStyles>
    <p:titleStyle>
      <a:lvl1pPr marL="914400" indent="-914400" algn="l" defTabSz="0" rtl="0" eaLnBrk="0" fontAlgn="base" latinLnBrk="1" hangingPunct="0">
        <a:lnSpc>
          <a:spcPct val="90000"/>
        </a:lnSpc>
        <a:spcBef>
          <a:spcPct val="0"/>
        </a:spcBef>
        <a:spcAft>
          <a:spcPct val="0"/>
        </a:spcAft>
        <a:buSzPct val="100000"/>
        <a:defRPr sz="300" b="1" kern="1200">
          <a:solidFill>
            <a:srgbClr val="44546A"/>
          </a:solidFill>
          <a:latin typeface="Calibri Light" pitchFamily="34" charset="0"/>
          <a:ea typeface="Calibri Light" pitchFamily="34" charset="0"/>
          <a:cs typeface="Calibri Light" pitchFamily="34" charset="0"/>
          <a:sym typeface="Calibri Light" pitchFamily="34" charset="0"/>
        </a:defRPr>
      </a:lvl1pPr>
      <a:lvl2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2pPr>
      <a:lvl3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3pPr>
      <a:lvl4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4pPr>
      <a:lvl5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5pPr>
      <a:lvl6pPr marL="13716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6pPr>
      <a:lvl7pPr marL="18288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7pPr>
      <a:lvl8pPr marL="22860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8pPr>
      <a:lvl9pPr marL="27432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9pPr>
    </p:titleStyle>
    <p:bodyStyle>
      <a:lvl1pPr marL="228600" indent="-228600" algn="l" defTabSz="0" rtl="0" eaLnBrk="0" fontAlgn="base"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1pPr>
      <a:lvl2pPr marL="228600" lvl="1" indent="228600" algn="l" defTabSz="0" rtl="0" eaLnBrk="0" fontAlgn="ctr"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2pPr>
      <a:lvl3pPr marL="1600200" lvl="2" indent="-685800" algn="l" defTabSz="0" rtl="0" eaLnBrk="0" fontAlgn="ctr" hangingPunct="0">
        <a:lnSpc>
          <a:spcPct val="90000"/>
        </a:lnSpc>
        <a:spcBef>
          <a:spcPts val="1000"/>
        </a:spcBef>
        <a:spcAft>
          <a:spcPct val="0"/>
        </a:spcAft>
        <a:buSzPct val="100000"/>
        <a:buFont typeface="Arial" charset="0"/>
        <a:buChar char="•"/>
        <a:defRPr sz="2400" b="1" kern="1200">
          <a:solidFill>
            <a:srgbClr val="FFFFFF"/>
          </a:solidFill>
          <a:latin typeface="+mn-lt"/>
          <a:ea typeface="+mn-ea"/>
          <a:cs typeface="Arial" pitchFamily="34" charset="0"/>
          <a:sym typeface="Arial" charset="0"/>
        </a:defRPr>
      </a:lvl3pPr>
      <a:lvl4pPr marL="2057400" lvl="3" indent="-6858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4pPr>
      <a:lvl5pPr marL="2057400" lvl="4" indent="-2286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5pPr>
      <a:lvl6pPr marL="2514600" lvl="5"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6pPr>
      <a:lvl7pPr marL="2971800" lvl="6"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7pPr>
      <a:lvl8pPr marL="3429000" lvl="7"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8pPr>
      <a:lvl9pPr marL="3886200" lvl="8"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9pPr>
    </p:bodyStyle>
    <p:otherStyle>
      <a:lvl1pPr marL="0" lvl="0" indent="0" algn="l" defTabSz="914400" rtl="0" eaLnBrk="0" fontAlgn="base" latinLnBrk="0" hangingPunct="0">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Light" pitchFamily="34" charset="0"/>
              </a:rPr>
              <a:t>单击此处编辑母版标题样式</a:t>
            </a:r>
          </a:p>
        </p:txBody>
      </p:sp>
      <p:sp>
        <p:nvSpPr>
          <p:cNvPr id="2051"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sym typeface="Arial" charset="0"/>
              </a:rPr>
              <a:t>单击此处编辑母版文本样式</a:t>
            </a:r>
          </a:p>
          <a:p>
            <a:pPr lvl="1"/>
            <a:r>
              <a:rPr lang="zh-CN" smtClean="0">
                <a:sym typeface="Arial" charset="0"/>
              </a:rPr>
              <a:t>第二级</a:t>
            </a:r>
          </a:p>
          <a:p>
            <a:pPr lvl="2"/>
            <a:r>
              <a:rPr lang="zh-CN" smtClean="0">
                <a:sym typeface="Arial" charset="0"/>
              </a:rPr>
              <a:t>第三级</a:t>
            </a:r>
          </a:p>
          <a:p>
            <a:pPr lvl="3"/>
            <a:r>
              <a:rPr lang="zh-CN" smtClean="0">
                <a:sym typeface="Arial" charset="0"/>
              </a:rPr>
              <a:t>第四级</a:t>
            </a:r>
          </a:p>
          <a:p>
            <a:pPr lvl="4"/>
            <a:r>
              <a:rPr lang="zh-CN" smtClean="0">
                <a:sym typeface="Arial" charset="0"/>
              </a:rPr>
              <a:t>第五级</a:t>
            </a:r>
          </a:p>
        </p:txBody>
      </p:sp>
      <p:sp>
        <p:nvSpPr>
          <p:cNvPr id="2052" name="日期占位符 3"/>
          <p:cNvSpPr>
            <a:spLocks noGrp="1" noChangeArrowheads="1"/>
          </p:cNvSpPr>
          <p:nvPr>
            <p:ph type="dt" sz="half" idx="2"/>
          </p:nvPr>
        </p:nvSpPr>
        <p:spPr bwMode="auto">
          <a:xfrm>
            <a:off x="8382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2968762-F0E8-4EEA-9207-0C979D5FCB96}" type="datetime1">
              <a:rPr lang="en-US" altLang="en-US"/>
              <a:pPr/>
              <a:t>4/9/2023</a:t>
            </a:fld>
            <a:endParaRPr lang="en-US" altLang="en-US"/>
          </a:p>
        </p:txBody>
      </p:sp>
      <p:sp>
        <p:nvSpPr>
          <p:cNvPr id="2053" name="页脚占位符 4"/>
          <p:cNvSpPr>
            <a:spLocks noGrp="1" noChangeArrowheads="1"/>
          </p:cNvSpPr>
          <p:nvPr>
            <p:ph type="ftr" sz="quarter" idx="3"/>
          </p:nvPr>
        </p:nvSpPr>
        <p:spPr bwMode="auto">
          <a:xfrm>
            <a:off x="4038600" y="635635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2054" name="灯片编号占位符 5"/>
          <p:cNvSpPr>
            <a:spLocks noGrp="1" noChangeArrowheads="1"/>
          </p:cNvSpPr>
          <p:nvPr>
            <p:ph type="sldNum" sz="quarter" idx="4"/>
          </p:nvPr>
        </p:nvSpPr>
        <p:spPr bwMode="auto">
          <a:xfrm>
            <a:off x="86106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91A3C6F-49D7-4724-A005-858E36D5E369}"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41" r:id="rId7"/>
    <p:sldLayoutId id="2147483859" r:id="rId8"/>
    <p:sldLayoutId id="2147483860" r:id="rId9"/>
    <p:sldLayoutId id="2147483861" r:id="rId10"/>
    <p:sldLayoutId id="2147483862" r:id="rId11"/>
  </p:sldLayoutIdLst>
  <p:txStyles>
    <p:titleStyle>
      <a:lvl1pPr marL="914400" indent="-914400" algn="l" defTabSz="0" rtl="0" eaLnBrk="0" fontAlgn="base" latinLnBrk="1" hangingPunct="0">
        <a:lnSpc>
          <a:spcPct val="90000"/>
        </a:lnSpc>
        <a:spcBef>
          <a:spcPct val="0"/>
        </a:spcBef>
        <a:spcAft>
          <a:spcPct val="0"/>
        </a:spcAft>
        <a:buSzPct val="100000"/>
        <a:defRPr sz="300" b="1" kern="1200">
          <a:solidFill>
            <a:srgbClr val="44546A"/>
          </a:solidFill>
          <a:latin typeface="Calibri Light" pitchFamily="34" charset="0"/>
          <a:ea typeface="Calibri Light" pitchFamily="34" charset="0"/>
          <a:cs typeface="Calibri Light" pitchFamily="34" charset="0"/>
          <a:sym typeface="Calibri Light" pitchFamily="34" charset="0"/>
        </a:defRPr>
      </a:lvl1pPr>
      <a:lvl2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2pPr>
      <a:lvl3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3pPr>
      <a:lvl4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4pPr>
      <a:lvl5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5pPr>
      <a:lvl6pPr marL="13716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6pPr>
      <a:lvl7pPr marL="18288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7pPr>
      <a:lvl8pPr marL="22860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8pPr>
      <a:lvl9pPr marL="27432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9pPr>
    </p:titleStyle>
    <p:bodyStyle>
      <a:lvl1pPr marL="228600" indent="-228600" algn="l" defTabSz="0" rtl="0" eaLnBrk="0" fontAlgn="base"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1pPr>
      <a:lvl2pPr marL="228600" lvl="1" indent="228600" algn="l" defTabSz="0" rtl="0" eaLnBrk="0" fontAlgn="ctr"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2pPr>
      <a:lvl3pPr marL="1600200" lvl="2" indent="-685800" algn="l" defTabSz="0" rtl="0" eaLnBrk="0" fontAlgn="ctr" hangingPunct="0">
        <a:lnSpc>
          <a:spcPct val="90000"/>
        </a:lnSpc>
        <a:spcBef>
          <a:spcPts val="1000"/>
        </a:spcBef>
        <a:spcAft>
          <a:spcPct val="0"/>
        </a:spcAft>
        <a:buSzPct val="100000"/>
        <a:buFont typeface="Arial" charset="0"/>
        <a:buChar char="•"/>
        <a:defRPr sz="2400" b="1" kern="1200">
          <a:solidFill>
            <a:srgbClr val="FFFFFF"/>
          </a:solidFill>
          <a:latin typeface="+mn-lt"/>
          <a:ea typeface="+mn-ea"/>
          <a:cs typeface="Arial" pitchFamily="34" charset="0"/>
          <a:sym typeface="Arial" charset="0"/>
        </a:defRPr>
      </a:lvl3pPr>
      <a:lvl4pPr marL="2057400" lvl="3" indent="-6858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4pPr>
      <a:lvl5pPr marL="2057400" lvl="4" indent="-2286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5pPr>
      <a:lvl6pPr marL="2514600" lvl="5"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6pPr>
      <a:lvl7pPr marL="2971800" lvl="6"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7pPr>
      <a:lvl8pPr marL="3429000" lvl="7"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8pPr>
      <a:lvl9pPr marL="3886200" lvl="8"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9pPr>
    </p:bodyStyle>
    <p:otherStyle>
      <a:lvl1pPr marL="0" lvl="0" indent="0" algn="l" defTabSz="914400" rtl="0" eaLnBrk="0" fontAlgn="base" latinLnBrk="0" hangingPunct="0">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Light" pitchFamily="34" charset="0"/>
              </a:rPr>
              <a:t>单击此处编辑母版标题样式</a:t>
            </a:r>
          </a:p>
        </p:txBody>
      </p:sp>
      <p:sp>
        <p:nvSpPr>
          <p:cNvPr id="3075"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sym typeface="Arial" charset="0"/>
              </a:rPr>
              <a:t>单击此处编辑母版文本样式</a:t>
            </a:r>
          </a:p>
          <a:p>
            <a:pPr lvl="1"/>
            <a:r>
              <a:rPr lang="zh-CN" smtClean="0">
                <a:sym typeface="Arial" charset="0"/>
              </a:rPr>
              <a:t>第二级</a:t>
            </a:r>
          </a:p>
          <a:p>
            <a:pPr lvl="2"/>
            <a:r>
              <a:rPr lang="zh-CN" smtClean="0">
                <a:sym typeface="Arial" charset="0"/>
              </a:rPr>
              <a:t>第三级</a:t>
            </a:r>
          </a:p>
          <a:p>
            <a:pPr lvl="3"/>
            <a:r>
              <a:rPr lang="zh-CN" smtClean="0">
                <a:sym typeface="Arial" charset="0"/>
              </a:rPr>
              <a:t>第四级</a:t>
            </a:r>
          </a:p>
          <a:p>
            <a:pPr lvl="4"/>
            <a:r>
              <a:rPr lang="zh-CN" smtClean="0">
                <a:sym typeface="Arial" charset="0"/>
              </a:rPr>
              <a:t>第五级</a:t>
            </a:r>
          </a:p>
        </p:txBody>
      </p:sp>
      <p:sp>
        <p:nvSpPr>
          <p:cNvPr id="3076" name="日期占位符 3"/>
          <p:cNvSpPr>
            <a:spLocks noGrp="1" noChangeArrowheads="1"/>
          </p:cNvSpPr>
          <p:nvPr>
            <p:ph type="dt" sz="half" idx="2"/>
          </p:nvPr>
        </p:nvSpPr>
        <p:spPr bwMode="auto">
          <a:xfrm>
            <a:off x="8382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D279408-AE57-449A-A492-59A584146E2A}" type="datetime1">
              <a:rPr lang="en-US" altLang="en-US"/>
              <a:pPr/>
              <a:t>4/9/2023</a:t>
            </a:fld>
            <a:endParaRPr lang="en-US" altLang="en-US"/>
          </a:p>
        </p:txBody>
      </p:sp>
      <p:sp>
        <p:nvSpPr>
          <p:cNvPr id="3077" name="页脚占位符 4"/>
          <p:cNvSpPr>
            <a:spLocks noGrp="1" noChangeArrowheads="1"/>
          </p:cNvSpPr>
          <p:nvPr>
            <p:ph type="ftr" sz="quarter" idx="3"/>
          </p:nvPr>
        </p:nvSpPr>
        <p:spPr bwMode="auto">
          <a:xfrm>
            <a:off x="4038600" y="635635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3078" name="灯片编号占位符 5"/>
          <p:cNvSpPr>
            <a:spLocks noGrp="1" noChangeArrowheads="1"/>
          </p:cNvSpPr>
          <p:nvPr>
            <p:ph type="sldNum" sz="quarter" idx="4"/>
          </p:nvPr>
        </p:nvSpPr>
        <p:spPr bwMode="auto">
          <a:xfrm>
            <a:off x="86106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4E1360D-F7E7-40F7-B280-CAE0292554E0}"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42" r:id="rId7"/>
    <p:sldLayoutId id="2147483869" r:id="rId8"/>
    <p:sldLayoutId id="2147483870" r:id="rId9"/>
    <p:sldLayoutId id="2147483871" r:id="rId10"/>
    <p:sldLayoutId id="2147483872" r:id="rId11"/>
  </p:sldLayoutIdLst>
  <p:txStyles>
    <p:titleStyle>
      <a:lvl1pPr marL="914400" indent="-914400" algn="l" defTabSz="0" rtl="0" eaLnBrk="0" fontAlgn="base" latinLnBrk="1" hangingPunct="0">
        <a:lnSpc>
          <a:spcPct val="90000"/>
        </a:lnSpc>
        <a:spcBef>
          <a:spcPct val="0"/>
        </a:spcBef>
        <a:spcAft>
          <a:spcPct val="0"/>
        </a:spcAft>
        <a:buSzPct val="100000"/>
        <a:defRPr sz="300" b="1" kern="1200">
          <a:solidFill>
            <a:srgbClr val="44546A"/>
          </a:solidFill>
          <a:latin typeface="Calibri Light" pitchFamily="34" charset="0"/>
          <a:ea typeface="Calibri Light" pitchFamily="34" charset="0"/>
          <a:cs typeface="Calibri Light" pitchFamily="34" charset="0"/>
          <a:sym typeface="Calibri Light" pitchFamily="34" charset="0"/>
        </a:defRPr>
      </a:lvl1pPr>
      <a:lvl2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2pPr>
      <a:lvl3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3pPr>
      <a:lvl4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4pPr>
      <a:lvl5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5pPr>
      <a:lvl6pPr marL="13716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6pPr>
      <a:lvl7pPr marL="18288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7pPr>
      <a:lvl8pPr marL="22860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8pPr>
      <a:lvl9pPr marL="27432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9pPr>
    </p:titleStyle>
    <p:bodyStyle>
      <a:lvl1pPr marL="228600" indent="-228600" algn="l" defTabSz="0" rtl="0" eaLnBrk="0" fontAlgn="base"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1pPr>
      <a:lvl2pPr marL="228600" lvl="1" indent="228600" algn="l" defTabSz="0" rtl="0" eaLnBrk="0" fontAlgn="ctr"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2pPr>
      <a:lvl3pPr marL="1600200" lvl="2" indent="-685800" algn="l" defTabSz="0" rtl="0" eaLnBrk="0" fontAlgn="ctr" hangingPunct="0">
        <a:lnSpc>
          <a:spcPct val="90000"/>
        </a:lnSpc>
        <a:spcBef>
          <a:spcPts val="1000"/>
        </a:spcBef>
        <a:spcAft>
          <a:spcPct val="0"/>
        </a:spcAft>
        <a:buSzPct val="100000"/>
        <a:buFont typeface="Arial" charset="0"/>
        <a:buChar char="•"/>
        <a:defRPr sz="2400" b="1" kern="1200">
          <a:solidFill>
            <a:srgbClr val="FFFFFF"/>
          </a:solidFill>
          <a:latin typeface="+mn-lt"/>
          <a:ea typeface="+mn-ea"/>
          <a:cs typeface="Arial" pitchFamily="34" charset="0"/>
          <a:sym typeface="Arial" charset="0"/>
        </a:defRPr>
      </a:lvl3pPr>
      <a:lvl4pPr marL="2057400" lvl="3" indent="-6858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4pPr>
      <a:lvl5pPr marL="2057400" lvl="4" indent="-2286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5pPr>
      <a:lvl6pPr marL="2514600" lvl="5"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6pPr>
      <a:lvl7pPr marL="2971800" lvl="6"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7pPr>
      <a:lvl8pPr marL="3429000" lvl="7"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8pPr>
      <a:lvl9pPr marL="3886200" lvl="8"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9pPr>
    </p:bodyStyle>
    <p:otherStyle>
      <a:lvl1pPr marL="0" lvl="0" indent="0" algn="l" defTabSz="914400" rtl="0" eaLnBrk="0" fontAlgn="base" latinLnBrk="0" hangingPunct="0">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1" noChangeArrowheads="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Light" pitchFamily="34" charset="0"/>
              </a:rPr>
              <a:t>单击此处编辑母版标题样式</a:t>
            </a:r>
          </a:p>
        </p:txBody>
      </p:sp>
      <p:sp>
        <p:nvSpPr>
          <p:cNvPr id="4099"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sym typeface="Arial" charset="0"/>
              </a:rPr>
              <a:t>单击此处编辑母版文本样式</a:t>
            </a:r>
          </a:p>
          <a:p>
            <a:pPr lvl="1"/>
            <a:r>
              <a:rPr lang="zh-CN" smtClean="0">
                <a:sym typeface="Arial" charset="0"/>
              </a:rPr>
              <a:t>第二级</a:t>
            </a:r>
          </a:p>
          <a:p>
            <a:pPr lvl="2"/>
            <a:r>
              <a:rPr lang="zh-CN" smtClean="0">
                <a:sym typeface="Arial" charset="0"/>
              </a:rPr>
              <a:t>第三级</a:t>
            </a:r>
          </a:p>
          <a:p>
            <a:pPr lvl="3"/>
            <a:r>
              <a:rPr lang="zh-CN" smtClean="0">
                <a:sym typeface="Arial" charset="0"/>
              </a:rPr>
              <a:t>第四级</a:t>
            </a:r>
          </a:p>
          <a:p>
            <a:pPr lvl="4"/>
            <a:r>
              <a:rPr lang="zh-CN" smtClean="0">
                <a:sym typeface="Arial" charset="0"/>
              </a:rPr>
              <a:t>第五级</a:t>
            </a:r>
          </a:p>
        </p:txBody>
      </p:sp>
      <p:sp>
        <p:nvSpPr>
          <p:cNvPr id="4100" name="日期占位符 3"/>
          <p:cNvSpPr>
            <a:spLocks noGrp="1" noChangeArrowheads="1"/>
          </p:cNvSpPr>
          <p:nvPr>
            <p:ph type="dt" sz="half" idx="2"/>
          </p:nvPr>
        </p:nvSpPr>
        <p:spPr bwMode="auto">
          <a:xfrm>
            <a:off x="8382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A48D28EE-C418-4414-8B90-BA2C2CECB859}" type="datetime1">
              <a:rPr lang="en-US" altLang="en-US"/>
              <a:pPr/>
              <a:t>4/9/2023</a:t>
            </a:fld>
            <a:endParaRPr lang="en-US" altLang="en-US"/>
          </a:p>
        </p:txBody>
      </p:sp>
      <p:sp>
        <p:nvSpPr>
          <p:cNvPr id="4101" name="页脚占位符 4"/>
          <p:cNvSpPr>
            <a:spLocks noGrp="1" noChangeArrowheads="1"/>
          </p:cNvSpPr>
          <p:nvPr>
            <p:ph type="ftr" sz="quarter" idx="3"/>
          </p:nvPr>
        </p:nvSpPr>
        <p:spPr bwMode="auto">
          <a:xfrm>
            <a:off x="4038600" y="635635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4102" name="灯片编号占位符 5"/>
          <p:cNvSpPr>
            <a:spLocks noGrp="1" noChangeArrowheads="1"/>
          </p:cNvSpPr>
          <p:nvPr>
            <p:ph type="sldNum" sz="quarter" idx="4"/>
          </p:nvPr>
        </p:nvSpPr>
        <p:spPr bwMode="auto">
          <a:xfrm>
            <a:off x="8610600" y="6356358"/>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3AAEF33-6773-41BC-8483-2A599C761BCA}"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43" r:id="rId7"/>
    <p:sldLayoutId id="2147483879" r:id="rId8"/>
    <p:sldLayoutId id="2147483880" r:id="rId9"/>
    <p:sldLayoutId id="2147483881" r:id="rId10"/>
    <p:sldLayoutId id="2147483882" r:id="rId11"/>
  </p:sldLayoutIdLst>
  <p:txStyles>
    <p:titleStyle>
      <a:lvl1pPr marL="914400" indent="-914400" algn="l" defTabSz="0" rtl="0" eaLnBrk="0" fontAlgn="base" latinLnBrk="1" hangingPunct="0">
        <a:lnSpc>
          <a:spcPct val="90000"/>
        </a:lnSpc>
        <a:spcBef>
          <a:spcPct val="0"/>
        </a:spcBef>
        <a:spcAft>
          <a:spcPct val="0"/>
        </a:spcAft>
        <a:buSzPct val="100000"/>
        <a:defRPr sz="300" b="1" kern="1200">
          <a:solidFill>
            <a:srgbClr val="44546A"/>
          </a:solidFill>
          <a:latin typeface="Calibri Light" pitchFamily="34" charset="0"/>
          <a:ea typeface="Calibri Light" pitchFamily="34" charset="0"/>
          <a:cs typeface="Calibri Light" pitchFamily="34" charset="0"/>
          <a:sym typeface="Calibri Light" pitchFamily="34" charset="0"/>
        </a:defRPr>
      </a:lvl1pPr>
      <a:lvl2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2pPr>
      <a:lvl3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3pPr>
      <a:lvl4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4pPr>
      <a:lvl5pPr marL="9144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5pPr>
      <a:lvl6pPr marL="13716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6pPr>
      <a:lvl7pPr marL="18288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7pPr>
      <a:lvl8pPr marL="22860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8pPr>
      <a:lvl9pPr marL="2743200" indent="-914400" algn="l" defTabSz="0" rtl="0" eaLnBrk="0" fontAlgn="base" latinLnBrk="1" hangingPunct="0">
        <a:lnSpc>
          <a:spcPct val="90000"/>
        </a:lnSpc>
        <a:spcBef>
          <a:spcPct val="0"/>
        </a:spcBef>
        <a:spcAft>
          <a:spcPct val="0"/>
        </a:spcAft>
        <a:buSzPct val="100000"/>
        <a:defRPr sz="300" b="1">
          <a:solidFill>
            <a:srgbClr val="44546A"/>
          </a:solidFill>
          <a:latin typeface="Calibri Light" pitchFamily="34" charset="0"/>
          <a:ea typeface="Calibri Light" pitchFamily="34" charset="0"/>
          <a:cs typeface="Calibri Light" pitchFamily="34" charset="0"/>
          <a:sym typeface="Calibri Light" pitchFamily="34" charset="0"/>
        </a:defRPr>
      </a:lvl9pPr>
    </p:titleStyle>
    <p:bodyStyle>
      <a:lvl1pPr marL="228600" indent="-228600" algn="l" defTabSz="0" rtl="0" eaLnBrk="0" fontAlgn="base"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1pPr>
      <a:lvl2pPr marL="228600" lvl="1" indent="228600" algn="l" defTabSz="0" rtl="0" eaLnBrk="0" fontAlgn="ctr" hangingPunct="0">
        <a:lnSpc>
          <a:spcPct val="90000"/>
        </a:lnSpc>
        <a:spcBef>
          <a:spcPts val="1000"/>
        </a:spcBef>
        <a:spcAft>
          <a:spcPct val="0"/>
        </a:spcAft>
        <a:buSzPct val="100000"/>
        <a:buFont typeface="Arial" charset="0"/>
        <a:buChar char="•"/>
        <a:defRPr sz="3200" b="1" kern="1200">
          <a:solidFill>
            <a:srgbClr val="FFFFFF"/>
          </a:solidFill>
          <a:latin typeface="+mn-lt"/>
          <a:ea typeface="+mn-ea"/>
          <a:cs typeface="Arial" pitchFamily="34" charset="0"/>
          <a:sym typeface="Arial" charset="0"/>
        </a:defRPr>
      </a:lvl2pPr>
      <a:lvl3pPr marL="1600200" lvl="2" indent="-685800" algn="l" defTabSz="0" rtl="0" eaLnBrk="0" fontAlgn="ctr" hangingPunct="0">
        <a:lnSpc>
          <a:spcPct val="90000"/>
        </a:lnSpc>
        <a:spcBef>
          <a:spcPts val="1000"/>
        </a:spcBef>
        <a:spcAft>
          <a:spcPct val="0"/>
        </a:spcAft>
        <a:buSzPct val="100000"/>
        <a:buFont typeface="Arial" charset="0"/>
        <a:buChar char="•"/>
        <a:defRPr sz="2400" b="1" kern="1200">
          <a:solidFill>
            <a:srgbClr val="FFFFFF"/>
          </a:solidFill>
          <a:latin typeface="+mn-lt"/>
          <a:ea typeface="+mn-ea"/>
          <a:cs typeface="Arial" pitchFamily="34" charset="0"/>
          <a:sym typeface="Arial" charset="0"/>
        </a:defRPr>
      </a:lvl3pPr>
      <a:lvl4pPr marL="2057400" lvl="3" indent="-6858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4pPr>
      <a:lvl5pPr marL="2057400" lvl="4" indent="-228600" algn="l" defTabSz="0" rtl="0" eaLnBrk="0" fontAlgn="ctr" hangingPunct="0">
        <a:lnSpc>
          <a:spcPct val="90000"/>
        </a:lnSpc>
        <a:spcBef>
          <a:spcPts val="1000"/>
        </a:spcBef>
        <a:spcAft>
          <a:spcPct val="0"/>
        </a:spcAft>
        <a:buSzPct val="100000"/>
        <a:buFont typeface="Arial" charset="0"/>
        <a:buChar char="•"/>
        <a:defRPr sz="2000" b="1" kern="1200">
          <a:solidFill>
            <a:srgbClr val="FFFFFF"/>
          </a:solidFill>
          <a:latin typeface="+mn-lt"/>
          <a:ea typeface="+mn-ea"/>
          <a:cs typeface="Arial" pitchFamily="34" charset="0"/>
          <a:sym typeface="Arial" charset="0"/>
        </a:defRPr>
      </a:lvl5pPr>
      <a:lvl6pPr marL="2514600" lvl="5"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6pPr>
      <a:lvl7pPr marL="2971800" lvl="6"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7pPr>
      <a:lvl8pPr marL="3429000" lvl="7"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8pPr>
      <a:lvl9pPr marL="3886200" lvl="8" indent="-228600" algn="l" defTabSz="0" eaLnBrk="0" fontAlgn="ctr" latinLnBrk="1" hangingPunct="0">
        <a:lnSpc>
          <a:spcPct val="90000"/>
        </a:lnSpc>
        <a:spcBef>
          <a:spcPts val="1000"/>
        </a:spcBef>
        <a:spcAft>
          <a:spcPct val="0"/>
        </a:spcAft>
        <a:buFont typeface="Arial" pitchFamily="34" charset="0"/>
        <a:buChar char="•"/>
        <a:defRPr sz="2000" b="1" i="0" u="none" kern="1200" baseline="0">
          <a:solidFill>
            <a:schemeClr val="bg1"/>
          </a:solidFill>
          <a:latin typeface="+mn-lt"/>
          <a:ea typeface="+mn-ea"/>
          <a:cs typeface="+mn-cs"/>
          <a:sym typeface="Arial" pitchFamily="34" charset="0"/>
        </a:defRPr>
      </a:lvl9pPr>
    </p:bodyStyle>
    <p:otherStyle>
      <a:lvl1pPr marL="0" lvl="0" indent="0" algn="l" defTabSz="914400" rtl="0" eaLnBrk="0" fontAlgn="base" latinLnBrk="0" hangingPunct="0">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Arial"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SzTx/>
            </a:pPr>
            <a:fld id="{16E5758D-A3C3-4E88-8AC0-22500507BD7E}" type="datetimeFigureOut">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2023/4/9</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SzTx/>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SzTx/>
            </a:pPr>
            <a:fld id="{AA4E786F-588D-4932-A7B2-AE3451FA4ACA}" type="slidenum">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1330904895"/>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5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58" name="图片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5059" name="矩形 2"/>
          <p:cNvSpPr>
            <a:spLocks noChangeArrowheads="1"/>
          </p:cNvSpPr>
          <p:nvPr/>
        </p:nvSpPr>
        <p:spPr bwMode="auto">
          <a:xfrm>
            <a:off x="4371976" y="3590931"/>
            <a:ext cx="469872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zh-CN" altLang="en-US" sz="4400" b="1">
                <a:solidFill>
                  <a:srgbClr val="2E75B5"/>
                </a:solidFill>
                <a:latin typeface="微软雅黑" pitchFamily="34" charset="-122"/>
                <a:ea typeface="微软雅黑" pitchFamily="34" charset="-122"/>
                <a:sym typeface="微软雅黑" pitchFamily="34" charset="-122"/>
              </a:rPr>
              <a:t>警惕吸毒诱惑陷阱</a:t>
            </a:r>
            <a:endParaRPr lang="zh-CN" altLang="en-US">
              <a:sym typeface="Arial" charset="0"/>
            </a:endParaRPr>
          </a:p>
        </p:txBody>
      </p:sp>
      <p:cxnSp>
        <p:nvCxnSpPr>
          <p:cNvPr id="45060" name="直接连接符 4"/>
          <p:cNvCxnSpPr>
            <a:cxnSpLocks noChangeShapeType="1"/>
          </p:cNvCxnSpPr>
          <p:nvPr/>
        </p:nvCxnSpPr>
        <p:spPr bwMode="auto">
          <a:xfrm>
            <a:off x="2990855" y="3543300"/>
            <a:ext cx="6734175" cy="0"/>
          </a:xfrm>
          <a:prstGeom prst="line">
            <a:avLst/>
          </a:prstGeom>
          <a:noFill/>
          <a:ln w="28575" algn="ctr">
            <a:solidFill>
              <a:schemeClr val="accent1"/>
            </a:solidFill>
            <a:prstDash val="sysDot"/>
            <a:round/>
            <a:headEnd/>
            <a:tailEnd/>
          </a:ln>
          <a:extLst>
            <a:ext uri="{909E8E84-426E-40DD-AFC4-6F175D3DCCD1}">
              <a14:hiddenFill xmlns:a14="http://schemas.microsoft.com/office/drawing/2010/main">
                <a:noFill/>
              </a14:hiddenFill>
            </a:ext>
          </a:extLst>
        </p:spPr>
      </p:cxnSp>
      <p:sp>
        <p:nvSpPr>
          <p:cNvPr id="45061" name="矩形 5"/>
          <p:cNvSpPr>
            <a:spLocks noChangeArrowheads="1"/>
          </p:cNvSpPr>
          <p:nvPr/>
        </p:nvSpPr>
        <p:spPr bwMode="auto">
          <a:xfrm>
            <a:off x="2339975" y="2501907"/>
            <a:ext cx="25971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zh-CN" sz="1600" b="1">
                <a:solidFill>
                  <a:srgbClr val="2AB3BA"/>
                </a:solidFill>
                <a:latin typeface="微软雅黑" pitchFamily="34" charset="-122"/>
                <a:ea typeface="微软雅黑" pitchFamily="34" charset="-122"/>
                <a:sym typeface="微软雅黑" pitchFamily="34" charset="-122"/>
              </a:rPr>
              <a:t>ZHEN AI SHENG MING </a:t>
            </a:r>
            <a:endParaRPr lang="zh-CN" altLang="en-US" sz="1600" b="1">
              <a:solidFill>
                <a:srgbClr val="2AB3BA"/>
              </a:solidFill>
              <a:latin typeface="微软雅黑" pitchFamily="34" charset="-122"/>
              <a:ea typeface="微软雅黑" pitchFamily="34" charset="-122"/>
              <a:sym typeface="微软雅黑" pitchFamily="34" charset="-122"/>
            </a:endParaRPr>
          </a:p>
          <a:p>
            <a:r>
              <a:rPr lang="en-US" altLang="zh-CN" sz="1600" b="1">
                <a:solidFill>
                  <a:srgbClr val="2AB3BA"/>
                </a:solidFill>
                <a:latin typeface="微软雅黑" pitchFamily="34" charset="-122"/>
                <a:ea typeface="微软雅黑" pitchFamily="34" charset="-122"/>
                <a:sym typeface="微软雅黑" pitchFamily="34" charset="-122"/>
              </a:rPr>
              <a:t>YUAN LI DU PIN</a:t>
            </a:r>
            <a:endParaRPr lang="zh-CN" altLang="en-US">
              <a:sym typeface="Arial" charset="0"/>
            </a:endParaRPr>
          </a:p>
        </p:txBody>
      </p:sp>
      <p:sp>
        <p:nvSpPr>
          <p:cNvPr id="45062" name="矩形 6"/>
          <p:cNvSpPr>
            <a:spLocks noChangeArrowheads="1"/>
          </p:cNvSpPr>
          <p:nvPr/>
        </p:nvSpPr>
        <p:spPr bwMode="auto">
          <a:xfrm>
            <a:off x="4530732" y="4359275"/>
            <a:ext cx="40670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zh-CN" sz="1600">
                <a:solidFill>
                  <a:srgbClr val="2E75B5"/>
                </a:solidFill>
                <a:latin typeface="微软雅黑" pitchFamily="34" charset="-122"/>
                <a:ea typeface="微软雅黑" pitchFamily="34" charset="-122"/>
                <a:sym typeface="微软雅黑" pitchFamily="34" charset="-122"/>
              </a:rPr>
              <a:t>JING  TI  XI  DU  YOU  HUO  XIAN  JING</a:t>
            </a:r>
            <a:endParaRPr lang="zh-CN" altLang="en-US">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7347" name="组合 13314"/>
          <p:cNvGrpSpPr>
            <a:grpSpLocks/>
          </p:cNvGrpSpPr>
          <p:nvPr/>
        </p:nvGrpSpPr>
        <p:grpSpPr bwMode="auto">
          <a:xfrm>
            <a:off x="71409" y="207971"/>
            <a:ext cx="1186679" cy="967191"/>
            <a:chOff x="214886" y="0"/>
            <a:chExt cx="3571302" cy="2454867"/>
          </a:xfrm>
        </p:grpSpPr>
        <p:sp>
          <p:nvSpPr>
            <p:cNvPr id="5734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7349" name="组合 13316"/>
            <p:cNvGrpSpPr>
              <a:grpSpLocks/>
            </p:cNvGrpSpPr>
            <p:nvPr/>
          </p:nvGrpSpPr>
          <p:grpSpPr bwMode="auto">
            <a:xfrm>
              <a:off x="214886" y="814388"/>
              <a:ext cx="2574955" cy="1640479"/>
              <a:chOff x="214895" y="642827"/>
              <a:chExt cx="2575058" cy="1640193"/>
            </a:xfrm>
          </p:grpSpPr>
          <p:sp>
            <p:nvSpPr>
              <p:cNvPr id="5735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735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735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7353"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7354"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pic>
        <p:nvPicPr>
          <p:cNvPr id="57355"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76303" y="1196975"/>
            <a:ext cx="59817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441" name="文本框 7"/>
          <p:cNvSpPr/>
          <p:nvPr/>
        </p:nvSpPr>
        <p:spPr>
          <a:xfrm>
            <a:off x="4065588" y="400051"/>
            <a:ext cx="6858000"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陷阱三：</a:t>
            </a:r>
            <a:r>
              <a:rPr lang="en-US" altLang="zh-CN" sz="2800" dirty="0" err="1">
                <a:latin typeface="汉仪菱心体简" charset="-122"/>
                <a:ea typeface="汉仪菱心体简" charset="-122"/>
                <a:sym typeface="汉仪菱心体简" charset="-122"/>
              </a:rPr>
              <a:t>免费提供</a:t>
            </a:r>
            <a:r>
              <a:rPr lang="en-US" altLang="zh-CN" sz="2800" dirty="0">
                <a:latin typeface="汉仪菱心体简" charset="-122"/>
                <a:ea typeface="汉仪菱心体简" charset="-122"/>
                <a:sym typeface="汉仪菱心体简" charset="-122"/>
              </a:rPr>
              <a:t>，</a:t>
            </a:r>
            <a:r>
              <a:rPr lang="zh-CN" altLang="en-US" sz="2800" dirty="0">
                <a:latin typeface="汉仪菱心体简" charset="-122"/>
                <a:ea typeface="汉仪菱心体简" charset="-122"/>
                <a:sym typeface="汉仪菱心体简" charset="-122"/>
              </a:rPr>
              <a:t>友情绑架</a:t>
            </a:r>
            <a:endParaRPr lang="zh-CN" altLang="en-US" dirty="0">
              <a:sym typeface="Arial" charset="0"/>
            </a:endParaRPr>
          </a:p>
        </p:txBody>
      </p:sp>
      <p:sp>
        <p:nvSpPr>
          <p:cNvPr id="18442" name="Rectangle 3"/>
          <p:cNvSpPr>
            <a:spLocks noGrp="1" noRot="1"/>
          </p:cNvSpPr>
          <p:nvPr/>
        </p:nvSpPr>
        <p:spPr>
          <a:xfrm>
            <a:off x="7072313" y="995363"/>
            <a:ext cx="4548187" cy="3217862"/>
          </a:xfrm>
          <a:prstGeom prst="rect">
            <a:avLst/>
          </a:prstGeom>
          <a:noFill/>
          <a:ln>
            <a:noFill/>
            <a:miter lim="800000"/>
          </a:ln>
        </p:spPr>
        <p:txBody>
          <a:bodyPr lIns="0" tIns="31110" rIns="0" bIns="0"/>
          <a:lstStyle/>
          <a:p>
            <a:pPr marL="377825" indent="-377825">
              <a:lnSpc>
                <a:spcPct val="16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宋体" charset="-122"/>
              </a:rPr>
              <a:t>4个男孩在高中时组建了“黑森林”电子乐队，最初只在学校演出，接触的都是学生。随着乐团的发展，他们认识了越来越多的地下乐队，其中不乏一些吸毒者，他们说“我们大家都吸，哥哥们免费提供，不吸就不要做朋友了。”最终在这些人的熏染下，他们走上了吸毒的道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55"/>
                                        </p:tgtEl>
                                        <p:attrNameLst>
                                          <p:attrName>style.visibility</p:attrName>
                                        </p:attrNameLst>
                                      </p:cBhvr>
                                      <p:to>
                                        <p:strVal val="visible"/>
                                      </p:to>
                                    </p:set>
                                    <p:anim calcmode="lin" valueType="num">
                                      <p:cBhvr additive="base">
                                        <p:cTn id="7" dur="500" fill="hold"/>
                                        <p:tgtEl>
                                          <p:spTgt spid="57355"/>
                                        </p:tgtEl>
                                        <p:attrNameLst>
                                          <p:attrName>ppt_x</p:attrName>
                                        </p:attrNameLst>
                                      </p:cBhvr>
                                      <p:tavLst>
                                        <p:tav tm="0">
                                          <p:val>
                                            <p:strVal val="#ppt_x"/>
                                          </p:val>
                                        </p:tav>
                                        <p:tav tm="100000">
                                          <p:val>
                                            <p:strVal val="#ppt_x"/>
                                          </p:val>
                                        </p:tav>
                                      </p:tavLst>
                                    </p:anim>
                                    <p:anim calcmode="lin" valueType="num">
                                      <p:cBhvr additive="base">
                                        <p:cTn id="8" dur="500" fill="hold"/>
                                        <p:tgtEl>
                                          <p:spTgt spid="57355"/>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18442"/>
                                        </p:tgtEl>
                                        <p:attrNameLst>
                                          <p:attrName>style.visibility</p:attrName>
                                        </p:attrNameLst>
                                      </p:cBhvr>
                                      <p:to>
                                        <p:strVal val="visible"/>
                                      </p:to>
                                    </p:set>
                                    <p:anim calcmode="lin" valueType="num">
                                      <p:cBhvr additive="base">
                                        <p:cTn id="11" dur="500" fill="hold"/>
                                        <p:tgtEl>
                                          <p:spTgt spid="18442"/>
                                        </p:tgtEl>
                                        <p:attrNameLst>
                                          <p:attrName>ppt_x</p:attrName>
                                        </p:attrNameLst>
                                      </p:cBhvr>
                                      <p:tavLst>
                                        <p:tav tm="0">
                                          <p:val>
                                            <p:strVal val="#ppt_x"/>
                                          </p:val>
                                        </p:tav>
                                        <p:tav tm="100000">
                                          <p:val>
                                            <p:strVal val="#ppt_x"/>
                                          </p:val>
                                        </p:tav>
                                      </p:tavLst>
                                    </p:anim>
                                    <p:anim calcmode="lin" valueType="num">
                                      <p:cBhvr additive="base">
                                        <p:cTn id="12"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41"/>
                                        </p:tgtEl>
                                        <p:attrNameLst>
                                          <p:attrName>style.visibility</p:attrName>
                                        </p:attrNameLst>
                                      </p:cBhvr>
                                      <p:to>
                                        <p:strVal val="visible"/>
                                      </p:to>
                                    </p:set>
                                    <p:anim calcmode="lin" valueType="num">
                                      <p:cBhvr additive="base">
                                        <p:cTn id="17" dur="500" fill="hold"/>
                                        <p:tgtEl>
                                          <p:spTgt spid="18441"/>
                                        </p:tgtEl>
                                        <p:attrNameLst>
                                          <p:attrName>ppt_x</p:attrName>
                                        </p:attrNameLst>
                                      </p:cBhvr>
                                      <p:tavLst>
                                        <p:tav tm="0">
                                          <p:val>
                                            <p:strVal val="#ppt_x"/>
                                          </p:val>
                                        </p:tav>
                                        <p:tav tm="100000">
                                          <p:val>
                                            <p:strVal val="#ppt_x"/>
                                          </p:val>
                                        </p:tav>
                                      </p:tavLst>
                                    </p:anim>
                                    <p:anim calcmode="lin" valueType="num">
                                      <p:cBhvr additive="base">
                                        <p:cTn id="18" dur="500" fill="hold"/>
                                        <p:tgtEl>
                                          <p:spTgt spid="184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矩形 72"/>
          <p:cNvSpPr>
            <a:spLocks noChangeArrowheads="1"/>
          </p:cNvSpPr>
          <p:nvPr/>
        </p:nvSpPr>
        <p:spPr bwMode="auto">
          <a:xfrm>
            <a:off x="23813" y="-33338"/>
            <a:ext cx="12192000"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8371" name="组合 14338"/>
          <p:cNvGrpSpPr>
            <a:grpSpLocks/>
          </p:cNvGrpSpPr>
          <p:nvPr/>
        </p:nvGrpSpPr>
        <p:grpSpPr bwMode="auto">
          <a:xfrm>
            <a:off x="71409" y="207971"/>
            <a:ext cx="1186679" cy="967191"/>
            <a:chOff x="214886" y="0"/>
            <a:chExt cx="3571302" cy="2454867"/>
          </a:xfrm>
        </p:grpSpPr>
        <p:sp>
          <p:nvSpPr>
            <p:cNvPr id="58372"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8373" name="组合 14340"/>
            <p:cNvGrpSpPr>
              <a:grpSpLocks/>
            </p:cNvGrpSpPr>
            <p:nvPr/>
          </p:nvGrpSpPr>
          <p:grpSpPr bwMode="auto">
            <a:xfrm>
              <a:off x="214886" y="814388"/>
              <a:ext cx="2574955" cy="1640479"/>
              <a:chOff x="214895" y="642827"/>
              <a:chExt cx="2575058" cy="1640193"/>
            </a:xfrm>
          </p:grpSpPr>
          <p:sp>
            <p:nvSpPr>
              <p:cNvPr id="58374"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8375"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8376" name="矩形 88"/>
          <p:cNvSpPr>
            <a:spLocks noChangeArrowheads="1"/>
          </p:cNvSpPr>
          <p:nvPr/>
        </p:nvSpPr>
        <p:spPr bwMode="auto">
          <a:xfrm>
            <a:off x="1073152" y="4494213"/>
            <a:ext cx="454501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58377"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9463" name="Rectangle 3"/>
          <p:cNvSpPr>
            <a:spLocks noGrp="1" noRot="1"/>
          </p:cNvSpPr>
          <p:nvPr/>
        </p:nvSpPr>
        <p:spPr>
          <a:xfrm>
            <a:off x="792164" y="1355725"/>
            <a:ext cx="10674351" cy="1874838"/>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大部分吸毒者初次吸食毒品，都是接受了毒贩和所谓朋友的免费提供的诱饵，当成瘾后，毒贩再以高价出售谋取暴利。同时还利用了青少年从众的心理，担心被同伴排斥在小团体外。</a:t>
            </a:r>
          </a:p>
        </p:txBody>
      </p:sp>
      <p:sp>
        <p:nvSpPr>
          <p:cNvPr id="19464" name="Rectangle 3"/>
          <p:cNvSpPr>
            <a:spLocks noGrp="1" noRot="1"/>
          </p:cNvSpPr>
          <p:nvPr/>
        </p:nvSpPr>
        <p:spPr>
          <a:xfrm>
            <a:off x="942979" y="3851275"/>
            <a:ext cx="10496551" cy="1874838"/>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不交坏朋友，不盲目从众，结交良师益友，</a:t>
            </a:r>
            <a:r>
              <a:rPr lang="zh-CN" altLang="en-US" sz="2800">
                <a:latin typeface="楷体" pitchFamily="49" charset="-122"/>
                <a:ea typeface="楷体" pitchFamily="49" charset="-122"/>
                <a:sym typeface="宋体" charset="-122"/>
              </a:rPr>
              <a:t>远离“特殊人群”。</a:t>
            </a:r>
          </a:p>
          <a:p>
            <a:pPr marL="377825" indent="-377825">
              <a:lnSpc>
                <a:spcPct val="120000"/>
              </a:lnSpc>
              <a:spcAft>
                <a:spcPts val="1425"/>
              </a:spcAft>
            </a:pPr>
            <a:endParaRPr lang="zh-CN" altLang="en-US" sz="2800">
              <a:latin typeface="楷体" pitchFamily="49" charset="-122"/>
              <a:ea typeface="楷体" pitchFamily="49" charset="-122"/>
              <a:sym typeface="楷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filter="blinds(horizontal)">
                                      <p:cBhvr>
                                        <p:cTn id="7" dur="500" fill="hold"/>
                                        <p:tgtEl>
                                          <p:spTgt spid="194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Effect filter="blinds(horizontal)">
                                      <p:cBhvr>
                                        <p:cTn id="12" dur="500" fill="hold"/>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p:bldP spid="1946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矩形 72"/>
          <p:cNvSpPr>
            <a:spLocks noChangeArrowheads="1"/>
          </p:cNvSpPr>
          <p:nvPr/>
        </p:nvSpPr>
        <p:spPr bwMode="auto">
          <a:xfrm>
            <a:off x="-11113" y="-11113"/>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9395" name="组合 15362"/>
          <p:cNvGrpSpPr>
            <a:grpSpLocks/>
          </p:cNvGrpSpPr>
          <p:nvPr/>
        </p:nvGrpSpPr>
        <p:grpSpPr bwMode="auto">
          <a:xfrm>
            <a:off x="71409" y="207971"/>
            <a:ext cx="1186679" cy="967191"/>
            <a:chOff x="214886" y="0"/>
            <a:chExt cx="3571302" cy="2454867"/>
          </a:xfrm>
        </p:grpSpPr>
        <p:sp>
          <p:nvSpPr>
            <p:cNvPr id="59396"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9397" name="组合 15364"/>
            <p:cNvGrpSpPr>
              <a:grpSpLocks/>
            </p:cNvGrpSpPr>
            <p:nvPr/>
          </p:nvGrpSpPr>
          <p:grpSpPr bwMode="auto">
            <a:xfrm>
              <a:off x="214886" y="814388"/>
              <a:ext cx="2574955" cy="1640479"/>
              <a:chOff x="214895" y="642827"/>
              <a:chExt cx="2575058" cy="1640193"/>
            </a:xfrm>
          </p:grpSpPr>
          <p:sp>
            <p:nvSpPr>
              <p:cNvPr id="59398"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9399"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112" y="5837246"/>
            <a:ext cx="12211051"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9400"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9401" name="直接连接符 2"/>
          <p:cNvCxnSpPr>
            <a:cxnSpLocks noChangeShapeType="1"/>
          </p:cNvCxnSpPr>
          <p:nvPr/>
        </p:nvCxnSpPr>
        <p:spPr bwMode="auto">
          <a:xfrm>
            <a:off x="8483600" y="2185991"/>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9402"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0488" name="文本框 7"/>
          <p:cNvSpPr/>
          <p:nvPr/>
        </p:nvSpPr>
        <p:spPr>
          <a:xfrm>
            <a:off x="4065589" y="400051"/>
            <a:ext cx="7624763"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陷阱四：</a:t>
            </a:r>
            <a:r>
              <a:rPr lang="en-US" altLang="zh-CN" sz="2800" dirty="0" err="1">
                <a:latin typeface="汉仪菱心体简" charset="-122"/>
                <a:ea typeface="汉仪菱心体简" charset="-122"/>
                <a:sym typeface="汉仪菱心体简" charset="-122"/>
              </a:rPr>
              <a:t>毒品是</a:t>
            </a:r>
            <a:r>
              <a:rPr lang="zh-CN" altLang="en-US" sz="2800" dirty="0">
                <a:ea typeface="汉仪菱心体简" charset="-122"/>
                <a:sym typeface="汉仪菱心体简" charset="-122"/>
              </a:rPr>
              <a:t>“</a:t>
            </a:r>
            <a:r>
              <a:rPr lang="en-US" altLang="zh-CN" sz="2800" dirty="0" err="1">
                <a:latin typeface="汉仪菱心体简" charset="-122"/>
                <a:ea typeface="汉仪菱心体简" charset="-122"/>
                <a:sym typeface="汉仪菱心体简" charset="-122"/>
              </a:rPr>
              <a:t>特效提神药</a:t>
            </a:r>
            <a:r>
              <a:rPr lang="zh-CN" altLang="en-US" sz="2800" dirty="0">
                <a:ea typeface="汉仪菱心体简" charset="-122"/>
                <a:sym typeface="汉仪菱心体简" charset="-122"/>
              </a:rPr>
              <a:t>”</a:t>
            </a:r>
            <a:endParaRPr lang="zh-CN" altLang="en-US" dirty="0">
              <a:sym typeface="Arial" charset="0"/>
            </a:endParaRPr>
          </a:p>
        </p:txBody>
      </p:sp>
      <p:sp>
        <p:nvSpPr>
          <p:cNvPr id="20489" name="Rectangle 3"/>
          <p:cNvSpPr>
            <a:spLocks noGrp="1" noRot="1"/>
          </p:cNvSpPr>
          <p:nvPr/>
        </p:nvSpPr>
        <p:spPr>
          <a:xfrm>
            <a:off x="8343901" y="1235075"/>
            <a:ext cx="3295651" cy="38798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宋体" charset="-122"/>
              </a:rPr>
              <a:t>小方现在是我们戒毒所的一名戒毒人员，当年在高考前，她感到学习压力非常大。期中考试成绩下滑后，她只好天天熬夜学习。有个同学告诉她有一种药可以提神解乏，提高学习效率。她信以为真，结果吸毒成瘾。高考那天，她没有去考试，而是去找朋友吸毒，结果被公安机关抓获。</a:t>
            </a:r>
          </a:p>
        </p:txBody>
      </p:sp>
      <p:pic>
        <p:nvPicPr>
          <p:cNvPr id="59405" name="图片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7100" y="1349375"/>
            <a:ext cx="6851651"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9405"/>
                                        </p:tgtEl>
                                        <p:attrNameLst>
                                          <p:attrName>style.visibility</p:attrName>
                                        </p:attrNameLst>
                                      </p:cBhvr>
                                      <p:to>
                                        <p:strVal val="visible"/>
                                      </p:to>
                                    </p:set>
                                    <p:animEffect transition="in" filter="blinds(horizontal)">
                                      <p:cBhvr>
                                        <p:cTn id="7" dur="500" fill="hold"/>
                                        <p:tgtEl>
                                          <p:spTgt spid="59405"/>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20489"/>
                                        </p:tgtEl>
                                        <p:attrNameLst>
                                          <p:attrName>style.visibility</p:attrName>
                                        </p:attrNameLst>
                                      </p:cBhvr>
                                      <p:to>
                                        <p:strVal val="visible"/>
                                      </p:to>
                                    </p:set>
                                    <p:animEffect transition="in" filter="blinds(horizontal)">
                                      <p:cBhvr>
                                        <p:cTn id="10" dur="500" fill="hold"/>
                                        <p:tgtEl>
                                          <p:spTgt spid="2048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488"/>
                                        </p:tgtEl>
                                        <p:attrNameLst>
                                          <p:attrName>style.visibility</p:attrName>
                                        </p:attrNameLst>
                                      </p:cBhvr>
                                      <p:to>
                                        <p:strVal val="visible"/>
                                      </p:to>
                                    </p:set>
                                    <p:anim calcmode="lin" valueType="num">
                                      <p:cBhvr additive="base">
                                        <p:cTn id="15" dur="500" fill="hold"/>
                                        <p:tgtEl>
                                          <p:spTgt spid="20488"/>
                                        </p:tgtEl>
                                        <p:attrNameLst>
                                          <p:attrName>ppt_x</p:attrName>
                                        </p:attrNameLst>
                                      </p:cBhvr>
                                      <p:tavLst>
                                        <p:tav tm="0">
                                          <p:val>
                                            <p:strVal val="#ppt_x"/>
                                          </p:val>
                                        </p:tav>
                                        <p:tav tm="100000">
                                          <p:val>
                                            <p:strVal val="#ppt_x"/>
                                          </p:val>
                                        </p:tav>
                                      </p:tavLst>
                                    </p:anim>
                                    <p:anim calcmode="lin" valueType="num">
                                      <p:cBhvr additive="base">
                                        <p:cTn id="16"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P spid="2048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0419" name="组合 16386"/>
          <p:cNvGrpSpPr>
            <a:grpSpLocks/>
          </p:cNvGrpSpPr>
          <p:nvPr/>
        </p:nvGrpSpPr>
        <p:grpSpPr bwMode="auto">
          <a:xfrm>
            <a:off x="71409" y="207971"/>
            <a:ext cx="1186679" cy="967191"/>
            <a:chOff x="214886" y="0"/>
            <a:chExt cx="3571302" cy="2454867"/>
          </a:xfrm>
        </p:grpSpPr>
        <p:sp>
          <p:nvSpPr>
            <p:cNvPr id="60420"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0421" name="组合 16388"/>
            <p:cNvGrpSpPr>
              <a:grpSpLocks/>
            </p:cNvGrpSpPr>
            <p:nvPr/>
          </p:nvGrpSpPr>
          <p:grpSpPr bwMode="auto">
            <a:xfrm>
              <a:off x="214886" y="814388"/>
              <a:ext cx="2574955" cy="1640479"/>
              <a:chOff x="214895" y="642827"/>
              <a:chExt cx="2575058" cy="1640193"/>
            </a:xfrm>
          </p:grpSpPr>
          <p:sp>
            <p:nvSpPr>
              <p:cNvPr id="60422"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0423" name="图片 8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0424"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60425"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1511" name="Rectangle 3"/>
          <p:cNvSpPr>
            <a:spLocks noGrp="1" noRot="1"/>
          </p:cNvSpPr>
          <p:nvPr/>
        </p:nvSpPr>
        <p:spPr>
          <a:xfrm>
            <a:off x="996954" y="3349625"/>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不乱服用药品，不接受别人赠药。如果真的无法自己缓解焦虑的情绪，可以寻求心理咨询师的帮助，用科学的方法帮助自己走出困境。</a:t>
            </a:r>
          </a:p>
        </p:txBody>
      </p:sp>
      <p:sp>
        <p:nvSpPr>
          <p:cNvPr id="21512"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青少年学业压力大，找不到正确的解压方法，乱信偏方。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Effect filter="blinds(horizontal)">
                                      <p:cBhvr>
                                        <p:cTn id="7" dur="500" fill="hold"/>
                                        <p:tgtEl>
                                          <p:spTgt spid="215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Effect filter="blinds(horizontal)">
                                      <p:cBhvr>
                                        <p:cTn id="12" dur="500" fill="hold"/>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1443" name="组合 17410"/>
          <p:cNvGrpSpPr>
            <a:grpSpLocks/>
          </p:cNvGrpSpPr>
          <p:nvPr/>
        </p:nvGrpSpPr>
        <p:grpSpPr bwMode="auto">
          <a:xfrm>
            <a:off x="71409" y="207964"/>
            <a:ext cx="1186679" cy="966802"/>
            <a:chOff x="214886" y="0"/>
            <a:chExt cx="3571302" cy="2456858"/>
          </a:xfrm>
        </p:grpSpPr>
        <p:sp>
          <p:nvSpPr>
            <p:cNvPr id="6144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1445" name="组合 17412"/>
            <p:cNvGrpSpPr>
              <a:grpSpLocks/>
            </p:cNvGrpSpPr>
            <p:nvPr/>
          </p:nvGrpSpPr>
          <p:grpSpPr bwMode="auto">
            <a:xfrm>
              <a:off x="214886" y="814388"/>
              <a:ext cx="2574955" cy="1642470"/>
              <a:chOff x="214895" y="642827"/>
              <a:chExt cx="2575058" cy="1642183"/>
            </a:xfrm>
          </p:grpSpPr>
          <p:sp>
            <p:nvSpPr>
              <p:cNvPr id="61446" name="文本框 14"/>
              <p:cNvSpPr>
                <a:spLocks noChangeArrowheads="1"/>
              </p:cNvSpPr>
              <p:nvPr/>
            </p:nvSpPr>
            <p:spPr bwMode="auto">
              <a:xfrm>
                <a:off x="214895" y="642827"/>
                <a:ext cx="2575058" cy="1642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sp>
        <p:nvSpPr>
          <p:cNvPr id="61447"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pic>
        <p:nvPicPr>
          <p:cNvPr id="61448"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4701"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449"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61450" name="直接连接符 2"/>
          <p:cNvCxnSpPr>
            <a:cxnSpLocks noChangeShapeType="1"/>
          </p:cNvCxnSpPr>
          <p:nvPr/>
        </p:nvCxnSpPr>
        <p:spPr bwMode="auto">
          <a:xfrm>
            <a:off x="8318500" y="2363789"/>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22536" name="文本框 7"/>
          <p:cNvSpPr/>
          <p:nvPr/>
        </p:nvSpPr>
        <p:spPr>
          <a:xfrm>
            <a:off x="4065589" y="400051"/>
            <a:ext cx="7624763"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陷阱五：</a:t>
            </a:r>
            <a:r>
              <a:rPr lang="en-US" altLang="zh-CN" sz="2800" dirty="0" err="1">
                <a:latin typeface="汉仪菱心体简" charset="-122"/>
                <a:ea typeface="汉仪菱心体简" charset="-122"/>
                <a:sym typeface="汉仪菱心体简" charset="-122"/>
              </a:rPr>
              <a:t>毒品是</a:t>
            </a:r>
            <a:r>
              <a:rPr lang="zh-CN" altLang="en-US" sz="2800" dirty="0">
                <a:ea typeface="汉仪菱心体简" charset="-122"/>
                <a:sym typeface="汉仪菱心体简" charset="-122"/>
              </a:rPr>
              <a:t>“</a:t>
            </a:r>
            <a:r>
              <a:rPr lang="en-US" altLang="zh-CN" sz="2800" dirty="0" err="1">
                <a:latin typeface="汉仪菱心体简" charset="-122"/>
                <a:ea typeface="汉仪菱心体简" charset="-122"/>
                <a:sym typeface="汉仪菱心体简" charset="-122"/>
              </a:rPr>
              <a:t>特效减肥药</a:t>
            </a:r>
            <a:r>
              <a:rPr lang="en-US" altLang="zh-CN" sz="2800" dirty="0">
                <a:latin typeface="汉仪菱心体简" charset="-122"/>
                <a:ea typeface="汉仪菱心体简" charset="-122"/>
                <a:sym typeface="汉仪菱心体简" charset="-122"/>
              </a:rPr>
              <a:t>”</a:t>
            </a:r>
            <a:endParaRPr lang="en-US" altLang="zh-CN" dirty="0">
              <a:sym typeface="Arial" charset="0"/>
            </a:endParaRPr>
          </a:p>
        </p:txBody>
      </p:sp>
      <p:sp>
        <p:nvSpPr>
          <p:cNvPr id="22537" name="Rectangle 3"/>
          <p:cNvSpPr>
            <a:spLocks noGrp="1" noRot="1"/>
          </p:cNvSpPr>
          <p:nvPr/>
        </p:nvSpPr>
        <p:spPr>
          <a:xfrm>
            <a:off x="8439149" y="1566863"/>
            <a:ext cx="3295651" cy="38798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楷体" pitchFamily="49" charset="-122"/>
              </a:rPr>
              <a:t>小叶</a:t>
            </a:r>
            <a:r>
              <a:rPr lang="zh-CN" altLang="en-US" sz="2000">
                <a:sym typeface="宋体" charset="-122"/>
              </a:rPr>
              <a:t>是个爱美的女孩，但是因为服用激素药物导致身材肥胖。偶然一次听朋友说毒品是没有副作用的特效减肥药，她跟朋友一起吸毒，朋友因吸毒过量产生幻觉，跳楼身亡，叶子感到非常害怕，主动到戒毒所戒毒。</a:t>
            </a:r>
          </a:p>
        </p:txBody>
      </p:sp>
      <p:pic>
        <p:nvPicPr>
          <p:cNvPr id="61453"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73149" y="1241426"/>
            <a:ext cx="7004051"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53"/>
                                        </p:tgtEl>
                                        <p:attrNameLst>
                                          <p:attrName>style.visibility</p:attrName>
                                        </p:attrNameLst>
                                      </p:cBhvr>
                                      <p:to>
                                        <p:strVal val="visible"/>
                                      </p:to>
                                    </p:set>
                                    <p:animEffect transition="in" filter="blinds(horizontal)">
                                      <p:cBhvr>
                                        <p:cTn id="7" dur="500" fill="hold"/>
                                        <p:tgtEl>
                                          <p:spTgt spid="614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2253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2536"/>
                                        </p:tgtEl>
                                        <p:attrNameLst>
                                          <p:attrName>style.visibility</p:attrName>
                                        </p:attrNameLst>
                                      </p:cBhvr>
                                      <p:to>
                                        <p:strVal val="visible"/>
                                      </p:to>
                                    </p:set>
                                    <p:anim calcmode="lin" valueType="num">
                                      <p:cBhvr additive="base">
                                        <p:cTn id="16" dur="500" fill="hold"/>
                                        <p:tgtEl>
                                          <p:spTgt spid="22536"/>
                                        </p:tgtEl>
                                        <p:attrNameLst>
                                          <p:attrName>ppt_x</p:attrName>
                                        </p:attrNameLst>
                                      </p:cBhvr>
                                      <p:tavLst>
                                        <p:tav tm="0">
                                          <p:val>
                                            <p:strVal val="#ppt_x"/>
                                          </p:val>
                                        </p:tav>
                                        <p:tav tm="100000">
                                          <p:val>
                                            <p:strVal val="#ppt_x"/>
                                          </p:val>
                                        </p:tav>
                                      </p:tavLst>
                                    </p:anim>
                                    <p:anim calcmode="lin" valueType="num">
                                      <p:cBhvr additive="base">
                                        <p:cTn id="17" dur="500" fill="hold"/>
                                        <p:tgtEl>
                                          <p:spTgt spid="225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nimBg="1"/>
      <p:bldP spid="22537"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2467" name="组合 18434"/>
          <p:cNvGrpSpPr>
            <a:grpSpLocks/>
          </p:cNvGrpSpPr>
          <p:nvPr/>
        </p:nvGrpSpPr>
        <p:grpSpPr bwMode="auto">
          <a:xfrm>
            <a:off x="71409" y="207971"/>
            <a:ext cx="1186679" cy="967191"/>
            <a:chOff x="214886" y="0"/>
            <a:chExt cx="3571302" cy="2454867"/>
          </a:xfrm>
        </p:grpSpPr>
        <p:sp>
          <p:nvSpPr>
            <p:cNvPr id="6246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2469" name="组合 18436"/>
            <p:cNvGrpSpPr>
              <a:grpSpLocks/>
            </p:cNvGrpSpPr>
            <p:nvPr/>
          </p:nvGrpSpPr>
          <p:grpSpPr bwMode="auto">
            <a:xfrm>
              <a:off x="214886" y="814388"/>
              <a:ext cx="2574955" cy="1640479"/>
              <a:chOff x="214895" y="642827"/>
              <a:chExt cx="2575058" cy="1640193"/>
            </a:xfrm>
          </p:grpSpPr>
          <p:sp>
            <p:nvSpPr>
              <p:cNvPr id="6247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247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247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62473" name="矩形 82"/>
          <p:cNvSpPr>
            <a:spLocks noChangeArrowheads="1"/>
          </p:cNvSpPr>
          <p:nvPr/>
        </p:nvSpPr>
        <p:spPr bwMode="auto">
          <a:xfrm>
            <a:off x="1526926" y="385770"/>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3559" name="Rectangle 3"/>
          <p:cNvSpPr>
            <a:spLocks noGrp="1" noRot="1"/>
          </p:cNvSpPr>
          <p:nvPr/>
        </p:nvSpPr>
        <p:spPr>
          <a:xfrm>
            <a:off x="1008067" y="34925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不相信吸毒能减肥这种谎话。要通过加强运动和合理膳食来科学减肥。</a:t>
            </a:r>
          </a:p>
        </p:txBody>
      </p:sp>
      <p:sp>
        <p:nvSpPr>
          <p:cNvPr id="23560"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青春期女生爱美的心理。当一个人吸毒成瘾后，人体的各种器官都受到损害，开始时体重减轻，有人就误以为吸毒能减肥。可是后来，疾病缠身，严重者甚至会死亡。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filter="blinds(horizontal)">
                                      <p:cBhvr>
                                        <p:cTn id="7" dur="500" fill="hold"/>
                                        <p:tgtEl>
                                          <p:spTgt spid="235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9"/>
                                        </p:tgtEl>
                                        <p:attrNameLst>
                                          <p:attrName>style.visibility</p:attrName>
                                        </p:attrNameLst>
                                      </p:cBhvr>
                                      <p:to>
                                        <p:strVal val="visible"/>
                                      </p:to>
                                    </p:set>
                                    <p:animEffect filter="blinds(horizontal)">
                                      <p:cBhvr>
                                        <p:cTn id="12" dur="500" fill="hold"/>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p:bldP spid="235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3491" name="组合 19458"/>
          <p:cNvGrpSpPr>
            <a:grpSpLocks/>
          </p:cNvGrpSpPr>
          <p:nvPr/>
        </p:nvGrpSpPr>
        <p:grpSpPr bwMode="auto">
          <a:xfrm>
            <a:off x="71409" y="207971"/>
            <a:ext cx="1186679" cy="967191"/>
            <a:chOff x="214886" y="0"/>
            <a:chExt cx="3571302" cy="2454867"/>
          </a:xfrm>
        </p:grpSpPr>
        <p:sp>
          <p:nvSpPr>
            <p:cNvPr id="63492"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3493" name="组合 19460"/>
            <p:cNvGrpSpPr>
              <a:grpSpLocks/>
            </p:cNvGrpSpPr>
            <p:nvPr/>
          </p:nvGrpSpPr>
          <p:grpSpPr bwMode="auto">
            <a:xfrm>
              <a:off x="214886" y="814388"/>
              <a:ext cx="2574955" cy="1640479"/>
              <a:chOff x="214895" y="642827"/>
              <a:chExt cx="2575058" cy="1640193"/>
            </a:xfrm>
          </p:grpSpPr>
          <p:sp>
            <p:nvSpPr>
              <p:cNvPr id="63494"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sp>
        <p:nvSpPr>
          <p:cNvPr id="63495" name="矩形 82"/>
          <p:cNvSpPr>
            <a:spLocks noChangeArrowheads="1"/>
          </p:cNvSpPr>
          <p:nvPr/>
        </p:nvSpPr>
        <p:spPr bwMode="auto">
          <a:xfrm>
            <a:off x="124355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pic>
        <p:nvPicPr>
          <p:cNvPr id="63496"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07083"/>
            <a:ext cx="12204701"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3497"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63498" name="直接连接符 2"/>
          <p:cNvCxnSpPr>
            <a:cxnSpLocks noChangeShapeType="1"/>
          </p:cNvCxnSpPr>
          <p:nvPr/>
        </p:nvCxnSpPr>
        <p:spPr bwMode="auto">
          <a:xfrm>
            <a:off x="8318500" y="2363789"/>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24584" name="文本框 7"/>
          <p:cNvSpPr/>
          <p:nvPr/>
        </p:nvSpPr>
        <p:spPr>
          <a:xfrm>
            <a:off x="4065589" y="400051"/>
            <a:ext cx="7624763" cy="523220"/>
          </a:xfrm>
          <a:prstGeom prst="rect">
            <a:avLst/>
          </a:prstGeom>
          <a:noFill/>
          <a:ln>
            <a:noFill/>
            <a:miter lim="800000"/>
          </a:ln>
        </p:spPr>
        <p:txBody>
          <a:bodyPr>
            <a:spAutoFit/>
          </a:bodyPr>
          <a:lstStyle/>
          <a:p>
            <a:r>
              <a:rPr lang="zh-CN" altLang="en-US" sz="2800">
                <a:latin typeface="汉仪菱心体简" charset="-122"/>
                <a:ea typeface="汉仪菱心体简" charset="-122"/>
                <a:sym typeface="汉仪菱心体简" charset="-122"/>
              </a:rPr>
              <a:t>陷阱六：</a:t>
            </a:r>
            <a:r>
              <a:rPr lang="en-US" altLang="zh-CN" sz="2800">
                <a:latin typeface="汉仪菱心体简" charset="-122"/>
                <a:ea typeface="汉仪菱心体简" charset="-122"/>
                <a:sym typeface="汉仪菱心体简" charset="-122"/>
              </a:rPr>
              <a:t>毒品是“穿越神药”</a:t>
            </a:r>
            <a:endParaRPr lang="zh-CN" altLang="en-US">
              <a:sym typeface="Arial" charset="0"/>
            </a:endParaRPr>
          </a:p>
        </p:txBody>
      </p:sp>
      <p:sp>
        <p:nvSpPr>
          <p:cNvPr id="24585" name="Rectangle 3"/>
          <p:cNvSpPr>
            <a:spLocks noGrp="1" noRot="1"/>
          </p:cNvSpPr>
          <p:nvPr/>
        </p:nvSpPr>
        <p:spPr>
          <a:xfrm>
            <a:off x="7723188" y="1139825"/>
            <a:ext cx="4075112" cy="38798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宋体" charset="-122"/>
              </a:rPr>
              <a:t>小林在一次朋友的聚会上，听说毒品是“穿越神药”，吸食后想要什么就能得到什么。于是他尝试了毒品，吸食后他并没感觉到舒服，头晕的厉害，躺在床上爬不起来，吐了一床。虽然感觉不好，他还是尝试了第二次，结果他渐渐成瘾了。当他停止吸毒时，就会淌眼泪、流鼻涕、全身抽搐，骨头像被千只蚂蚁在啃食，一会坠入冰窖，一会陷入火海，非常痛苦。</a:t>
            </a:r>
          </a:p>
        </p:txBody>
      </p:sp>
      <p:pic>
        <p:nvPicPr>
          <p:cNvPr id="63501" name="图片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19169" y="1481146"/>
            <a:ext cx="6637337"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01"/>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458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P spid="2458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4515" name="组合 20482"/>
          <p:cNvGrpSpPr>
            <a:grpSpLocks/>
          </p:cNvGrpSpPr>
          <p:nvPr/>
        </p:nvGrpSpPr>
        <p:grpSpPr bwMode="auto">
          <a:xfrm>
            <a:off x="71409" y="207971"/>
            <a:ext cx="1186679" cy="967191"/>
            <a:chOff x="214886" y="0"/>
            <a:chExt cx="3571302" cy="2454867"/>
          </a:xfrm>
        </p:grpSpPr>
        <p:sp>
          <p:nvSpPr>
            <p:cNvPr id="64516"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4517" name="组合 20484"/>
            <p:cNvGrpSpPr>
              <a:grpSpLocks/>
            </p:cNvGrpSpPr>
            <p:nvPr/>
          </p:nvGrpSpPr>
          <p:grpSpPr bwMode="auto">
            <a:xfrm>
              <a:off x="214886" y="814388"/>
              <a:ext cx="2574955" cy="1640479"/>
              <a:chOff x="214895" y="642827"/>
              <a:chExt cx="2575058" cy="1640193"/>
            </a:xfrm>
          </p:grpSpPr>
          <p:sp>
            <p:nvSpPr>
              <p:cNvPr id="64518"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4519"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4520"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64521"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5607" name="Rectangle 3"/>
          <p:cNvSpPr>
            <a:spLocks noGrp="1" noRot="1"/>
          </p:cNvSpPr>
          <p:nvPr/>
        </p:nvSpPr>
        <p:spPr>
          <a:xfrm>
            <a:off x="1008067" y="34925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不对毒品过分好奇，不盲目追求新奇，寻找刺激。</a:t>
            </a:r>
          </a:p>
        </p:txBody>
      </p:sp>
      <p:sp>
        <p:nvSpPr>
          <p:cNvPr id="25608"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因为好奇，追求感官刺激，寻求生理享乐。</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Effect filter="blinds(horizontal)">
                                      <p:cBhvr>
                                        <p:cTn id="7" dur="500" fill="hold"/>
                                        <p:tgtEl>
                                          <p:spTgt spid="256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7"/>
                                        </p:tgtEl>
                                        <p:attrNameLst>
                                          <p:attrName>style.visibility</p:attrName>
                                        </p:attrNameLst>
                                      </p:cBhvr>
                                      <p:to>
                                        <p:strVal val="visible"/>
                                      </p:to>
                                    </p:set>
                                    <p:animEffect filter="blinds(horizontal)">
                                      <p:cBhvr>
                                        <p:cTn id="12" dur="500" fill="hold"/>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5539" name="组合 21506"/>
          <p:cNvGrpSpPr>
            <a:grpSpLocks/>
          </p:cNvGrpSpPr>
          <p:nvPr/>
        </p:nvGrpSpPr>
        <p:grpSpPr bwMode="auto">
          <a:xfrm>
            <a:off x="71409" y="207971"/>
            <a:ext cx="1186679" cy="967191"/>
            <a:chOff x="214886" y="0"/>
            <a:chExt cx="3571302" cy="2454867"/>
          </a:xfrm>
        </p:grpSpPr>
        <p:sp>
          <p:nvSpPr>
            <p:cNvPr id="65540"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5541" name="组合 21508"/>
            <p:cNvGrpSpPr>
              <a:grpSpLocks/>
            </p:cNvGrpSpPr>
            <p:nvPr/>
          </p:nvGrpSpPr>
          <p:grpSpPr bwMode="auto">
            <a:xfrm>
              <a:off x="214886" y="814388"/>
              <a:ext cx="2574955" cy="1640479"/>
              <a:chOff x="214895" y="642827"/>
              <a:chExt cx="2575058" cy="1640193"/>
            </a:xfrm>
          </p:grpSpPr>
          <p:sp>
            <p:nvSpPr>
              <p:cNvPr id="65542"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5543"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5544"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65545"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65546"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6632" name="文本框 7"/>
          <p:cNvSpPr/>
          <p:nvPr/>
        </p:nvSpPr>
        <p:spPr>
          <a:xfrm>
            <a:off x="4229106" y="430213"/>
            <a:ext cx="7623175" cy="519112"/>
          </a:xfrm>
          <a:prstGeom prst="rect">
            <a:avLst/>
          </a:prstGeom>
          <a:noFill/>
          <a:ln>
            <a:noFill/>
            <a:miter lim="800000"/>
          </a:ln>
        </p:spPr>
        <p:txBody>
          <a:bodyPr>
            <a:spAutoFit/>
          </a:bodyPr>
          <a:lstStyle/>
          <a:p>
            <a:r>
              <a:rPr lang="zh-CN" altLang="en-US" sz="2800">
                <a:latin typeface="汉仪菱心体简" charset="-122"/>
                <a:ea typeface="汉仪菱心体简" charset="-122"/>
                <a:sym typeface="汉仪菱心体简" charset="-122"/>
              </a:rPr>
              <a:t>陷阱七：</a:t>
            </a:r>
            <a:r>
              <a:rPr lang="en-US" altLang="zh-CN" sz="2800">
                <a:latin typeface="汉仪菱心体简" charset="-122"/>
                <a:ea typeface="汉仪菱心体简" charset="-122"/>
                <a:sym typeface="汉仪菱心体简" charset="-122"/>
              </a:rPr>
              <a:t>吸毒</a:t>
            </a:r>
            <a:r>
              <a:rPr lang="zh-CN" altLang="en-US" sz="2800">
                <a:latin typeface="汉仪菱心体简" charset="-122"/>
                <a:ea typeface="汉仪菱心体简" charset="-122"/>
                <a:sym typeface="汉仪菱心体简" charset="-122"/>
              </a:rPr>
              <a:t>是时尚和身份的象征</a:t>
            </a:r>
            <a:endParaRPr lang="zh-CN" altLang="en-US">
              <a:sym typeface="Arial" charset="0"/>
            </a:endParaRPr>
          </a:p>
        </p:txBody>
      </p:sp>
      <p:sp>
        <p:nvSpPr>
          <p:cNvPr id="26633" name="Rectangle 3"/>
          <p:cNvSpPr>
            <a:spLocks noGrp="1" noRot="1"/>
          </p:cNvSpPr>
          <p:nvPr/>
        </p:nvSpPr>
        <p:spPr>
          <a:xfrm>
            <a:off x="7818437" y="1306513"/>
            <a:ext cx="4049712" cy="38798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宋体" charset="-122"/>
              </a:rPr>
              <a:t>    坤仔家庭优越，父母将其送入贵族学校上学，入学后，他发现周边同学用的东西比他还高档，出手更阔绰，他觉得很没有面子。后来有人告诉他可以帮他搞到更高端更阔气的东西，让他在同学面前出出风头，没想到这“高端”的东西竟然是毒品“宝马水”，而愚蠢的炫富行为，不仅让坤仔陷入毒坑，还把几个同学拉下了水。</a:t>
            </a:r>
          </a:p>
        </p:txBody>
      </p:sp>
      <p:pic>
        <p:nvPicPr>
          <p:cNvPr id="65549"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3288" y="1493846"/>
            <a:ext cx="6665912"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4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66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animBg="1"/>
      <p:bldP spid="2663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6563" name="组合 22530"/>
          <p:cNvGrpSpPr>
            <a:grpSpLocks/>
          </p:cNvGrpSpPr>
          <p:nvPr/>
        </p:nvGrpSpPr>
        <p:grpSpPr bwMode="auto">
          <a:xfrm>
            <a:off x="71409" y="207971"/>
            <a:ext cx="1186679" cy="967191"/>
            <a:chOff x="214886" y="0"/>
            <a:chExt cx="3571302" cy="2454867"/>
          </a:xfrm>
        </p:grpSpPr>
        <p:sp>
          <p:nvSpPr>
            <p:cNvPr id="6656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6565" name="组合 22532"/>
            <p:cNvGrpSpPr>
              <a:grpSpLocks/>
            </p:cNvGrpSpPr>
            <p:nvPr/>
          </p:nvGrpSpPr>
          <p:grpSpPr bwMode="auto">
            <a:xfrm>
              <a:off x="214886" y="814388"/>
              <a:ext cx="2574955" cy="1640479"/>
              <a:chOff x="214895" y="642827"/>
              <a:chExt cx="2575058" cy="1640193"/>
            </a:xfrm>
          </p:grpSpPr>
          <p:sp>
            <p:nvSpPr>
              <p:cNvPr id="66566"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6567"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6568"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66569" name="矩形 82"/>
          <p:cNvSpPr>
            <a:spLocks noChangeArrowheads="1"/>
          </p:cNvSpPr>
          <p:nvPr/>
        </p:nvSpPr>
        <p:spPr bwMode="auto">
          <a:xfrm>
            <a:off x="1326900" y="268295"/>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7655" name="Rectangle 3"/>
          <p:cNvSpPr>
            <a:spLocks noGrp="1" noRot="1"/>
          </p:cNvSpPr>
          <p:nvPr/>
        </p:nvSpPr>
        <p:spPr>
          <a:xfrm>
            <a:off x="1008067" y="34925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不虚荣、不攀比。</a:t>
            </a:r>
          </a:p>
        </p:txBody>
      </p:sp>
      <p:sp>
        <p:nvSpPr>
          <p:cNvPr id="27656"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虚荣和攀比。错误认为吸毒是时尚和潮流，追求虚荣，互相攀比，不辨丑恶，最终酿成悲剧。</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filter="blinds(horizontal)">
                                      <p:cBhvr>
                                        <p:cTn id="7" dur="500" fill="hold"/>
                                        <p:tgtEl>
                                          <p:spTgt spid="27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Effect filter="blinds(horizontal)">
                                      <p:cBhvr>
                                        <p:cTn id="12" dur="500" fill="hold"/>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p:bldP spid="276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矩形 72"/>
          <p:cNvSpPr>
            <a:spLocks noChangeArrowheads="1"/>
          </p:cNvSpPr>
          <p:nvPr/>
        </p:nvSpPr>
        <p:spPr bwMode="auto">
          <a:xfrm>
            <a:off x="4764" y="8"/>
            <a:ext cx="12187237" cy="685006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46083" name="组合 7170"/>
          <p:cNvGrpSpPr>
            <a:grpSpLocks/>
          </p:cNvGrpSpPr>
          <p:nvPr/>
        </p:nvGrpSpPr>
        <p:grpSpPr bwMode="auto">
          <a:xfrm>
            <a:off x="71409" y="207971"/>
            <a:ext cx="1186679" cy="967191"/>
            <a:chOff x="214886" y="0"/>
            <a:chExt cx="3571302" cy="2454867"/>
          </a:xfrm>
        </p:grpSpPr>
        <p:sp>
          <p:nvSpPr>
            <p:cNvPr id="4608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46085" name="组合 7172"/>
            <p:cNvGrpSpPr>
              <a:grpSpLocks/>
            </p:cNvGrpSpPr>
            <p:nvPr/>
          </p:nvGrpSpPr>
          <p:grpSpPr bwMode="auto">
            <a:xfrm>
              <a:off x="214886" y="814388"/>
              <a:ext cx="2574955" cy="1640479"/>
              <a:chOff x="214895" y="642827"/>
              <a:chExt cx="2575058" cy="1640193"/>
            </a:xfrm>
          </p:grpSpPr>
          <p:sp>
            <p:nvSpPr>
              <p:cNvPr id="46086"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01</a:t>
                </a:r>
                <a:endParaRPr lang="zh-CN" altLang="en-US">
                  <a:sym typeface="Arial" charset="0"/>
                </a:endParaRPr>
              </a:p>
            </p:txBody>
          </p:sp>
        </p:grpSp>
      </p:grpSp>
      <p:pic>
        <p:nvPicPr>
          <p:cNvPr id="46087"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6088"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46089" name="Rectangle 17"/>
          <p:cNvSpPr>
            <a:spLocks noChangeArrowheads="1"/>
          </p:cNvSpPr>
          <p:nvPr/>
        </p:nvSpPr>
        <p:spPr bwMode="auto">
          <a:xfrm>
            <a:off x="0" y="2165350"/>
            <a:ext cx="12192000" cy="2527300"/>
          </a:xfrm>
          <a:prstGeom prst="rect">
            <a:avLst/>
          </a:prstGeom>
          <a:solidFill>
            <a:srgbClr val="2AB3B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Calibri" pitchFamily="34" charset="0"/>
              <a:sym typeface="Calibri" pitchFamily="34" charset="0"/>
            </a:endParaRPr>
          </a:p>
        </p:txBody>
      </p:sp>
      <p:sp>
        <p:nvSpPr>
          <p:cNvPr id="46090" name="矩形 82"/>
          <p:cNvSpPr>
            <a:spLocks noChangeArrowheads="1"/>
          </p:cNvSpPr>
          <p:nvPr/>
        </p:nvSpPr>
        <p:spPr bwMode="auto">
          <a:xfrm>
            <a:off x="134912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dirty="0">
                <a:solidFill>
                  <a:srgbClr val="FF0000"/>
                </a:solidFill>
                <a:latin typeface="微软雅黑" pitchFamily="34" charset="-122"/>
                <a:ea typeface="微软雅黑" pitchFamily="34" charset="-122"/>
                <a:sym typeface="微软雅黑" pitchFamily="34" charset="-122"/>
              </a:rPr>
              <a:t>认识毒品</a:t>
            </a:r>
            <a:endParaRPr lang="zh-CN" altLang="en-US" dirty="0">
              <a:solidFill>
                <a:srgbClr val="FF0000"/>
              </a:solidFill>
              <a:sym typeface="Arial" charset="0"/>
            </a:endParaRPr>
          </a:p>
        </p:txBody>
      </p:sp>
      <p:sp>
        <p:nvSpPr>
          <p:cNvPr id="46091" name="文本框 1"/>
          <p:cNvSpPr>
            <a:spLocks noChangeArrowheads="1"/>
          </p:cNvSpPr>
          <p:nvPr/>
        </p:nvSpPr>
        <p:spPr bwMode="auto">
          <a:xfrm>
            <a:off x="406406" y="2366968"/>
            <a:ext cx="115236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itchFamily="34" charset="-122"/>
                <a:ea typeface="微软雅黑" pitchFamily="34" charset="-122"/>
                <a:sym typeface="Arial" charset="0"/>
              </a:rPr>
              <a:t>近两年，娱乐圈可谓是风起云涌，明星吸毒被抓的新闻频繁的让人有点措不及防。明知吸毒有害，为什么还是有人吸？毒品有什么魔力让人这么着魔呢？</a:t>
            </a:r>
          </a:p>
        </p:txBody>
      </p:sp>
      <p:sp>
        <p:nvSpPr>
          <p:cNvPr id="7177" name="椭圆 13"/>
          <p:cNvSpPr/>
          <p:nvPr/>
        </p:nvSpPr>
        <p:spPr>
          <a:xfrm>
            <a:off x="7794625" y="217496"/>
            <a:ext cx="3149600" cy="1247775"/>
          </a:xfrm>
          <a:prstGeom prst="ellipse">
            <a:avLst/>
          </a:prstGeom>
          <a:solidFill>
            <a:srgbClr val="33CCCC"/>
          </a:solidFill>
          <a:ln w="12700" cap="flat" cmpd="sng" algn="ctr">
            <a:solidFill>
              <a:srgbClr val="008080"/>
            </a:solidFill>
            <a:prstDash val="solid"/>
            <a:miter lim="800000"/>
            <a:headEnd type="none" w="med" len="med"/>
            <a:tailEnd type="none" w="med" len="med"/>
          </a:ln>
        </p:spPr>
        <p:txBody>
          <a:bodyPr anchor="ctr"/>
          <a:lstStyle/>
          <a:p>
            <a:pPr algn="ctr"/>
            <a:endParaRPr lang="zh-CN" altLang="en-US">
              <a:solidFill>
                <a:srgbClr val="008080"/>
              </a:solidFill>
            </a:endParaRPr>
          </a:p>
        </p:txBody>
      </p:sp>
      <p:sp>
        <p:nvSpPr>
          <p:cNvPr id="46093" name="TextBox 14"/>
          <p:cNvSpPr>
            <a:spLocks noChangeArrowheads="1"/>
          </p:cNvSpPr>
          <p:nvPr/>
        </p:nvSpPr>
        <p:spPr bwMode="auto">
          <a:xfrm>
            <a:off x="8186743" y="392115"/>
            <a:ext cx="23653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zh-CN" altLang="en-US" dirty="0">
                <a:solidFill>
                  <a:srgbClr val="FFFFFF"/>
                </a:solidFill>
                <a:sym typeface="Arial" charset="0"/>
              </a:rPr>
              <a:t>李代沫、柯震东、张默、房祖名、王学兵、莫少聪等</a:t>
            </a:r>
          </a:p>
        </p:txBody>
      </p:sp>
      <p:sp>
        <p:nvSpPr>
          <p:cNvPr id="2" name="文本框 1"/>
          <p:cNvSpPr txBox="1"/>
          <p:nvPr/>
        </p:nvSpPr>
        <p:spPr>
          <a:xfrm>
            <a:off x="4439816" y="528831"/>
            <a:ext cx="1512168" cy="215444"/>
          </a:xfrm>
          <a:prstGeom prst="rect">
            <a:avLst/>
          </a:prstGeom>
          <a:noFill/>
        </p:spPr>
        <p:txBody>
          <a:bodyPr wrap="square" rtlCol="0">
            <a:spAutoFit/>
          </a:bodyPr>
          <a:lstStyle/>
          <a:p>
            <a:r>
              <a:rPr lang="en-US" altLang="zh-CN" sz="800" dirty="0">
                <a:solidFill>
                  <a:srgbClr val="DBF2FD"/>
                </a:solidFill>
              </a:rPr>
              <a:t>https://www.ypppt.com/</a:t>
            </a:r>
            <a:endParaRPr lang="zh-CN" altLang="en-US" sz="800" dirty="0">
              <a:solidFill>
                <a:srgbClr val="DBF2FD"/>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7587" name="组合 23554"/>
          <p:cNvGrpSpPr>
            <a:grpSpLocks/>
          </p:cNvGrpSpPr>
          <p:nvPr/>
        </p:nvGrpSpPr>
        <p:grpSpPr bwMode="auto">
          <a:xfrm>
            <a:off x="71409" y="207971"/>
            <a:ext cx="1186679" cy="967191"/>
            <a:chOff x="214886" y="0"/>
            <a:chExt cx="3571302" cy="2454867"/>
          </a:xfrm>
        </p:grpSpPr>
        <p:sp>
          <p:nvSpPr>
            <p:cNvPr id="6758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7589" name="组合 23556"/>
            <p:cNvGrpSpPr>
              <a:grpSpLocks/>
            </p:cNvGrpSpPr>
            <p:nvPr/>
          </p:nvGrpSpPr>
          <p:grpSpPr bwMode="auto">
            <a:xfrm>
              <a:off x="214886" y="814388"/>
              <a:ext cx="2574955" cy="1640479"/>
              <a:chOff x="214895" y="642827"/>
              <a:chExt cx="2575058" cy="1640193"/>
            </a:xfrm>
          </p:grpSpPr>
          <p:sp>
            <p:nvSpPr>
              <p:cNvPr id="6759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759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759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67593"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67594"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8680" name="文本框 7"/>
          <p:cNvSpPr/>
          <p:nvPr/>
        </p:nvSpPr>
        <p:spPr>
          <a:xfrm>
            <a:off x="4065589" y="400051"/>
            <a:ext cx="7624763"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陷阱八：吸毒是成长的标签</a:t>
            </a:r>
          </a:p>
        </p:txBody>
      </p:sp>
      <p:sp>
        <p:nvSpPr>
          <p:cNvPr id="28681" name="Rectangle 3"/>
          <p:cNvSpPr>
            <a:spLocks noGrp="1" noRot="1"/>
          </p:cNvSpPr>
          <p:nvPr/>
        </p:nvSpPr>
        <p:spPr>
          <a:xfrm>
            <a:off x="7862894" y="1531938"/>
            <a:ext cx="3914775" cy="3879850"/>
          </a:xfrm>
          <a:prstGeom prst="rect">
            <a:avLst/>
          </a:prstGeom>
          <a:noFill/>
          <a:ln>
            <a:noFill/>
            <a:miter lim="800000"/>
          </a:ln>
        </p:spPr>
        <p:txBody>
          <a:bodyPr lIns="0" tIns="31110" rIns="0" bIns="0"/>
          <a:lstStyle/>
          <a:p>
            <a:pPr marL="377825" indent="-377825">
              <a:lnSpc>
                <a:spcPct val="120000"/>
              </a:lnSpc>
              <a:spcAft>
                <a:spcPts val="1425"/>
              </a:spcAft>
            </a:pPr>
            <a:r>
              <a:rPr lang="zh-CN" altLang="en-US" sz="2000">
                <a:sym typeface="Arial" charset="0"/>
              </a:rPr>
              <a:t>            </a:t>
            </a:r>
            <a:r>
              <a:rPr lang="zh-CN" altLang="en-US">
                <a:sym typeface="Arial" charset="0"/>
              </a:rPr>
              <a:t>康康从小跟奶奶一起在农村老家生活，初中时才被县城的父母接到身边。环境的改变，尤其是对父母管教方式的不适应，让康康变得极为叛逆。他结交社会上的不良青年，这些青年告诉他，“父母不让做的，我们偏偏要做”，“你说毒品可怕，我就不怕”“你说吸毒难戒，我就吸一个给你看”。这才是年轻人的个性和态度。最终康康因为赌气和叛逆走上了吸毒的歪路。</a:t>
            </a:r>
          </a:p>
          <a:p>
            <a:pPr marL="377825" indent="-377825">
              <a:lnSpc>
                <a:spcPct val="120000"/>
              </a:lnSpc>
              <a:spcAft>
                <a:spcPts val="1425"/>
              </a:spcAft>
            </a:pPr>
            <a:endParaRPr lang="zh-CN" altLang="en-US" sz="2000">
              <a:sym typeface="宋体" charset="-122"/>
            </a:endParaRPr>
          </a:p>
        </p:txBody>
      </p:sp>
      <p:pic>
        <p:nvPicPr>
          <p:cNvPr id="67597" name="图片 2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27100" y="1512888"/>
            <a:ext cx="6451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7598" name="图片 2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15988" y="1512888"/>
            <a:ext cx="6451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98"/>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868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p:bldP spid="2868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8611" name="组合 24578"/>
          <p:cNvGrpSpPr>
            <a:grpSpLocks/>
          </p:cNvGrpSpPr>
          <p:nvPr/>
        </p:nvGrpSpPr>
        <p:grpSpPr bwMode="auto">
          <a:xfrm>
            <a:off x="71409" y="207971"/>
            <a:ext cx="1186679" cy="967191"/>
            <a:chOff x="214886" y="0"/>
            <a:chExt cx="3571302" cy="2454867"/>
          </a:xfrm>
        </p:grpSpPr>
        <p:sp>
          <p:nvSpPr>
            <p:cNvPr id="68612"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8613" name="组合 24580"/>
            <p:cNvGrpSpPr>
              <a:grpSpLocks/>
            </p:cNvGrpSpPr>
            <p:nvPr/>
          </p:nvGrpSpPr>
          <p:grpSpPr bwMode="auto">
            <a:xfrm>
              <a:off x="214886" y="814388"/>
              <a:ext cx="2574955" cy="1640479"/>
              <a:chOff x="214895" y="642827"/>
              <a:chExt cx="2575058" cy="1640193"/>
            </a:xfrm>
          </p:grpSpPr>
          <p:sp>
            <p:nvSpPr>
              <p:cNvPr id="68614"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8615"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8616"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68617"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29703" name="Rectangle 3"/>
          <p:cNvSpPr>
            <a:spLocks noGrp="1" noRot="1"/>
          </p:cNvSpPr>
          <p:nvPr/>
        </p:nvSpPr>
        <p:spPr>
          <a:xfrm>
            <a:off x="1008067" y="34925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不跟父母赌气，多跟父母沟通，正确处理逆反的情绪，不做法律不允许的事情。</a:t>
            </a:r>
          </a:p>
          <a:p>
            <a:pPr marL="377825" indent="-377825">
              <a:lnSpc>
                <a:spcPct val="120000"/>
              </a:lnSpc>
              <a:spcAft>
                <a:spcPts val="1425"/>
              </a:spcAft>
            </a:pPr>
            <a:endParaRPr lang="zh-CN" altLang="en-US" sz="2800">
              <a:latin typeface="楷体" pitchFamily="49" charset="-122"/>
              <a:ea typeface="楷体" pitchFamily="49" charset="-122"/>
              <a:sym typeface="楷体" pitchFamily="49" charset="-122"/>
            </a:endParaRPr>
          </a:p>
        </p:txBody>
      </p:sp>
      <p:sp>
        <p:nvSpPr>
          <p:cNvPr id="29704"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赌气和逆反心理。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4"/>
                                        </p:tgtEl>
                                        <p:attrNameLst>
                                          <p:attrName>style.visibility</p:attrName>
                                        </p:attrNameLst>
                                      </p:cBhvr>
                                      <p:to>
                                        <p:strVal val="visible"/>
                                      </p:to>
                                    </p:set>
                                    <p:animEffect filter="blinds(horizontal)">
                                      <p:cBhvr>
                                        <p:cTn id="7" dur="500" fill="hold"/>
                                        <p:tgtEl>
                                          <p:spTgt spid="29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Effect filter="blinds(horizontal)">
                                      <p:cBhvr>
                                        <p:cTn id="12" dur="500" fill="hold"/>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nimBg="1"/>
      <p:bldP spid="2970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矩形 72"/>
          <p:cNvSpPr>
            <a:spLocks noChangeArrowheads="1"/>
          </p:cNvSpPr>
          <p:nvPr/>
        </p:nvSpPr>
        <p:spPr bwMode="auto">
          <a:xfrm>
            <a:off x="-12697" y="-66675"/>
            <a:ext cx="12188825"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69635" name="组合 25602"/>
          <p:cNvGrpSpPr>
            <a:grpSpLocks/>
          </p:cNvGrpSpPr>
          <p:nvPr/>
        </p:nvGrpSpPr>
        <p:grpSpPr bwMode="auto">
          <a:xfrm>
            <a:off x="71409" y="207971"/>
            <a:ext cx="1186679" cy="967191"/>
            <a:chOff x="214886" y="0"/>
            <a:chExt cx="3571302" cy="2454867"/>
          </a:xfrm>
        </p:grpSpPr>
        <p:sp>
          <p:nvSpPr>
            <p:cNvPr id="69636"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9637" name="组合 25604"/>
            <p:cNvGrpSpPr>
              <a:grpSpLocks/>
            </p:cNvGrpSpPr>
            <p:nvPr/>
          </p:nvGrpSpPr>
          <p:grpSpPr bwMode="auto">
            <a:xfrm>
              <a:off x="214886" y="814388"/>
              <a:ext cx="2574955" cy="1640479"/>
              <a:chOff x="214895" y="642827"/>
              <a:chExt cx="2575058" cy="1640193"/>
            </a:xfrm>
          </p:grpSpPr>
          <p:sp>
            <p:nvSpPr>
              <p:cNvPr id="69638"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69639"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700" y="5802321"/>
            <a:ext cx="12201525"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9640"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69641"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69642"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FFFF"/>
                </a:solidFill>
                <a:latin typeface="微软雅黑" pitchFamily="34" charset="-122"/>
                <a:ea typeface="微软雅黑" pitchFamily="34" charset="-122"/>
                <a:sym typeface="微软雅黑" pitchFamily="34" charset="-122"/>
              </a:rPr>
              <a:t>认识陷阱</a:t>
            </a:r>
            <a:endParaRPr lang="zh-CN" altLang="en-US">
              <a:sym typeface="Arial" charset="0"/>
            </a:endParaRPr>
          </a:p>
        </p:txBody>
      </p:sp>
      <p:sp>
        <p:nvSpPr>
          <p:cNvPr id="30728" name="文本框 7"/>
          <p:cNvSpPr/>
          <p:nvPr/>
        </p:nvSpPr>
        <p:spPr>
          <a:xfrm>
            <a:off x="3797301" y="431800"/>
            <a:ext cx="7624763" cy="523220"/>
          </a:xfrm>
          <a:prstGeom prst="rect">
            <a:avLst/>
          </a:prstGeom>
          <a:noFill/>
          <a:ln>
            <a:noFill/>
            <a:miter lim="800000"/>
          </a:ln>
        </p:spPr>
        <p:txBody>
          <a:bodyPr>
            <a:spAutoFit/>
          </a:bodyPr>
          <a:lstStyle/>
          <a:p>
            <a:r>
              <a:rPr lang="zh-CN" altLang="en-US" sz="2800">
                <a:latin typeface="汉仪菱心体简" charset="-122"/>
                <a:ea typeface="汉仪菱心体简" charset="-122"/>
                <a:sym typeface="汉仪菱心体简" charset="-122"/>
              </a:rPr>
              <a:t>陷阱九：</a:t>
            </a:r>
            <a:r>
              <a:rPr lang="en-US" altLang="zh-CN" sz="2800">
                <a:latin typeface="汉仪菱心体简" charset="-122"/>
                <a:ea typeface="汉仪菱心体简" charset="-122"/>
                <a:sym typeface="汉仪菱心体简" charset="-122"/>
              </a:rPr>
              <a:t>毒品可以让你忘却一切烦恼</a:t>
            </a:r>
            <a:endParaRPr lang="zh-CN" altLang="en-US">
              <a:sym typeface="Arial" charset="0"/>
            </a:endParaRPr>
          </a:p>
        </p:txBody>
      </p:sp>
      <p:sp>
        <p:nvSpPr>
          <p:cNvPr id="30729" name="Rectangle 3"/>
          <p:cNvSpPr>
            <a:spLocks noGrp="1" noRot="1"/>
          </p:cNvSpPr>
          <p:nvPr/>
        </p:nvSpPr>
        <p:spPr>
          <a:xfrm>
            <a:off x="6832601" y="1558925"/>
            <a:ext cx="5124451" cy="4014788"/>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000">
                <a:sym typeface="宋体" charset="-122"/>
              </a:rPr>
              <a:t>佩佩从小学到初中一直是一名品学兼优的好学生，以全县前十名的成绩考入县一中，开始了住校生活。沉默内向的佩佩在校期间生活并不愉快，在寝室姐妹丢失生活费事件中，无辜的佩佩成了最大嫌疑人，同学的排挤加上远离家人，佩佩痛苦万分，此时他碰上了已经辍学的初中旧友，他们说：毒品可以让你忘却一切烦恼，于是佩佩学着和他们一起用毒品麻醉自己，逃避现实。一个品学兼优的孩子沦为瘾君子。</a:t>
            </a:r>
          </a:p>
        </p:txBody>
      </p:sp>
      <p:pic>
        <p:nvPicPr>
          <p:cNvPr id="69645" name="图片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50869" y="1558925"/>
            <a:ext cx="62817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9645"/>
                                        </p:tgtEl>
                                        <p:attrNameLst>
                                          <p:attrName>style.visibility</p:attrName>
                                        </p:attrNameLst>
                                      </p:cBhvr>
                                      <p:to>
                                        <p:strVal val="visible"/>
                                      </p:to>
                                    </p:set>
                                    <p:animEffect transition="in" filter="blinds(horizontal)">
                                      <p:cBhvr>
                                        <p:cTn id="7" dur="500" fill="hold"/>
                                        <p:tgtEl>
                                          <p:spTgt spid="69645"/>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30729"/>
                                        </p:tgtEl>
                                        <p:attrNameLst>
                                          <p:attrName>style.visibility</p:attrName>
                                        </p:attrNameLst>
                                      </p:cBhvr>
                                      <p:to>
                                        <p:strVal val="visible"/>
                                      </p:to>
                                    </p:set>
                                    <p:animEffect transition="in" filter="blinds(horizontal)">
                                      <p:cBhvr>
                                        <p:cTn id="10" dur="500" fill="hold"/>
                                        <p:tgtEl>
                                          <p:spTgt spid="3072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0728"/>
                                        </p:tgtEl>
                                        <p:attrNameLst>
                                          <p:attrName>style.visibility</p:attrName>
                                        </p:attrNameLst>
                                      </p:cBhvr>
                                      <p:to>
                                        <p:strVal val="visible"/>
                                      </p:to>
                                    </p:set>
                                    <p:animEffect transition="in" filter="blinds(horizontal)">
                                      <p:cBhvr>
                                        <p:cTn id="15" dur="500" fill="hold"/>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nimBg="1"/>
      <p:bldP spid="30729"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矩形 72"/>
          <p:cNvSpPr>
            <a:spLocks noChangeArrowheads="1"/>
          </p:cNvSpPr>
          <p:nvPr/>
        </p:nvSpPr>
        <p:spPr bwMode="auto">
          <a:xfrm>
            <a:off x="-46037" y="-117475"/>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70659" name="组合 26626"/>
          <p:cNvGrpSpPr>
            <a:grpSpLocks/>
          </p:cNvGrpSpPr>
          <p:nvPr/>
        </p:nvGrpSpPr>
        <p:grpSpPr bwMode="auto">
          <a:xfrm>
            <a:off x="71409" y="207971"/>
            <a:ext cx="1186679" cy="967191"/>
            <a:chOff x="214886" y="0"/>
            <a:chExt cx="3571302" cy="2454867"/>
          </a:xfrm>
        </p:grpSpPr>
        <p:sp>
          <p:nvSpPr>
            <p:cNvPr id="70660"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70661" name="组合 26628"/>
            <p:cNvGrpSpPr>
              <a:grpSpLocks/>
            </p:cNvGrpSpPr>
            <p:nvPr/>
          </p:nvGrpSpPr>
          <p:grpSpPr bwMode="auto">
            <a:xfrm>
              <a:off x="214886" y="814388"/>
              <a:ext cx="2574955" cy="1640479"/>
              <a:chOff x="214895" y="642827"/>
              <a:chExt cx="2575058" cy="1640193"/>
            </a:xfrm>
          </p:grpSpPr>
          <p:sp>
            <p:nvSpPr>
              <p:cNvPr id="70662"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70663"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0664"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70665"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FFFF"/>
                </a:solidFill>
                <a:latin typeface="微软雅黑" pitchFamily="34" charset="-122"/>
                <a:ea typeface="微软雅黑" pitchFamily="34" charset="-122"/>
                <a:sym typeface="微软雅黑" pitchFamily="34" charset="-122"/>
              </a:rPr>
              <a:t>认识陷阱</a:t>
            </a:r>
            <a:endParaRPr lang="zh-CN" altLang="en-US">
              <a:sym typeface="Arial" charset="0"/>
            </a:endParaRPr>
          </a:p>
        </p:txBody>
      </p:sp>
      <p:sp>
        <p:nvSpPr>
          <p:cNvPr id="31751" name="Rectangle 3"/>
          <p:cNvSpPr>
            <a:spLocks noGrp="1" noRot="1"/>
          </p:cNvSpPr>
          <p:nvPr/>
        </p:nvSpPr>
        <p:spPr>
          <a:xfrm>
            <a:off x="1008067" y="34925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不逃避现实，用积极的心态面对生活，正确对待困难和挫折。</a:t>
            </a:r>
          </a:p>
        </p:txBody>
      </p:sp>
      <p:sp>
        <p:nvSpPr>
          <p:cNvPr id="31752"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逃避和自暴自弃的心理。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52"/>
                                        </p:tgtEl>
                                        <p:attrNameLst>
                                          <p:attrName>style.visibility</p:attrName>
                                        </p:attrNameLst>
                                      </p:cBhvr>
                                      <p:to>
                                        <p:strVal val="visible"/>
                                      </p:to>
                                    </p:set>
                                    <p:animEffect filter="blinds(horizontal)">
                                      <p:cBhvr>
                                        <p:cTn id="7" dur="500" fill="hold"/>
                                        <p:tgtEl>
                                          <p:spTgt spid="31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51"/>
                                        </p:tgtEl>
                                        <p:attrNameLst>
                                          <p:attrName>style.visibility</p:attrName>
                                        </p:attrNameLst>
                                      </p:cBhvr>
                                      <p:to>
                                        <p:strVal val="visible"/>
                                      </p:to>
                                    </p:set>
                                    <p:animEffect filter="blinds(horizontal)">
                                      <p:cBhvr>
                                        <p:cTn id="12" dur="500" fill="hold"/>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nimBg="1"/>
      <p:bldP spid="3175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矩形 72"/>
          <p:cNvSpPr>
            <a:spLocks noChangeArrowheads="1"/>
          </p:cNvSpPr>
          <p:nvPr/>
        </p:nvSpPr>
        <p:spPr bwMode="auto">
          <a:xfrm>
            <a:off x="-4764" y="-77788"/>
            <a:ext cx="12187239" cy="685006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71683" name="组合 27650"/>
          <p:cNvGrpSpPr>
            <a:grpSpLocks/>
          </p:cNvGrpSpPr>
          <p:nvPr/>
        </p:nvGrpSpPr>
        <p:grpSpPr bwMode="auto">
          <a:xfrm>
            <a:off x="71409" y="207971"/>
            <a:ext cx="1186679" cy="967191"/>
            <a:chOff x="214886" y="0"/>
            <a:chExt cx="3571302" cy="2454867"/>
          </a:xfrm>
        </p:grpSpPr>
        <p:sp>
          <p:nvSpPr>
            <p:cNvPr id="7168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71685" name="组合 27652"/>
            <p:cNvGrpSpPr>
              <a:grpSpLocks/>
            </p:cNvGrpSpPr>
            <p:nvPr/>
          </p:nvGrpSpPr>
          <p:grpSpPr bwMode="auto">
            <a:xfrm>
              <a:off x="214886" y="814388"/>
              <a:ext cx="2574955" cy="1640479"/>
              <a:chOff x="214895" y="642827"/>
              <a:chExt cx="2575058" cy="1640193"/>
            </a:xfrm>
          </p:grpSpPr>
          <p:sp>
            <p:nvSpPr>
              <p:cNvPr id="71686"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03</a:t>
                </a:r>
                <a:endParaRPr lang="zh-CN" altLang="en-US">
                  <a:sym typeface="Arial" charset="0"/>
                </a:endParaRPr>
              </a:p>
            </p:txBody>
          </p:sp>
        </p:grpSp>
      </p:grpSp>
      <p:pic>
        <p:nvPicPr>
          <p:cNvPr id="71687"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1688"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71689" name="直接连接符 2"/>
          <p:cNvCxnSpPr>
            <a:cxnSpLocks noChangeShapeType="1"/>
          </p:cNvCxnSpPr>
          <p:nvPr/>
        </p:nvCxnSpPr>
        <p:spPr bwMode="auto">
          <a:xfrm>
            <a:off x="6257925" y="2471738"/>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71690" name="Rectangle 17"/>
          <p:cNvSpPr>
            <a:spLocks noChangeArrowheads="1"/>
          </p:cNvSpPr>
          <p:nvPr/>
        </p:nvSpPr>
        <p:spPr bwMode="auto">
          <a:xfrm>
            <a:off x="0" y="2165350"/>
            <a:ext cx="12192000" cy="2527300"/>
          </a:xfrm>
          <a:prstGeom prst="rect">
            <a:avLst/>
          </a:prstGeom>
          <a:solidFill>
            <a:srgbClr val="2AB3B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Calibri" pitchFamily="34" charset="0"/>
              <a:sym typeface="Calibri" pitchFamily="34" charset="0"/>
            </a:endParaRPr>
          </a:p>
        </p:txBody>
      </p:sp>
      <p:sp>
        <p:nvSpPr>
          <p:cNvPr id="71691"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拒毒方法</a:t>
            </a:r>
            <a:endParaRPr lang="zh-CN" altLang="en-US">
              <a:solidFill>
                <a:srgbClr val="FF0000"/>
              </a:solidFill>
              <a:sym typeface="Arial" charset="0"/>
            </a:endParaRPr>
          </a:p>
        </p:txBody>
      </p:sp>
      <p:sp>
        <p:nvSpPr>
          <p:cNvPr id="71692" name="文本框 1"/>
          <p:cNvSpPr>
            <a:spLocks noChangeArrowheads="1"/>
          </p:cNvSpPr>
          <p:nvPr/>
        </p:nvSpPr>
        <p:spPr bwMode="auto">
          <a:xfrm>
            <a:off x="2725739" y="2933708"/>
            <a:ext cx="614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ctr"/>
            <a:r>
              <a:rPr lang="zh-CN" altLang="en-US" sz="4800" b="1" dirty="0">
                <a:solidFill>
                  <a:srgbClr val="FFFFFF"/>
                </a:solidFill>
                <a:latin typeface="微软雅黑" pitchFamily="34" charset="-122"/>
                <a:ea typeface="微软雅黑" pitchFamily="34" charset="-122"/>
                <a:sym typeface="微软雅黑" pitchFamily="34" charset="-122"/>
              </a:rPr>
              <a:t>抵制毒品的方法</a:t>
            </a:r>
            <a:endParaRPr lang="zh-CN" altLang="en-US" dirty="0">
              <a:sym typeface="Arial"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矩形 72"/>
          <p:cNvSpPr>
            <a:spLocks noChangeArrowheads="1"/>
          </p:cNvSpPr>
          <p:nvPr/>
        </p:nvSpPr>
        <p:spPr bwMode="auto">
          <a:xfrm>
            <a:off x="0" y="0"/>
            <a:ext cx="12192000"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72707" name="组合 28674"/>
          <p:cNvGrpSpPr>
            <a:grpSpLocks/>
          </p:cNvGrpSpPr>
          <p:nvPr/>
        </p:nvGrpSpPr>
        <p:grpSpPr bwMode="auto">
          <a:xfrm>
            <a:off x="71409" y="207971"/>
            <a:ext cx="1186679" cy="967191"/>
            <a:chOff x="214886" y="0"/>
            <a:chExt cx="3571302" cy="2454867"/>
          </a:xfrm>
        </p:grpSpPr>
        <p:sp>
          <p:nvSpPr>
            <p:cNvPr id="7270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72709" name="组合 28676"/>
            <p:cNvGrpSpPr>
              <a:grpSpLocks/>
            </p:cNvGrpSpPr>
            <p:nvPr/>
          </p:nvGrpSpPr>
          <p:grpSpPr bwMode="auto">
            <a:xfrm>
              <a:off x="214886" y="814388"/>
              <a:ext cx="2574955" cy="1640479"/>
              <a:chOff x="214895" y="642827"/>
              <a:chExt cx="2575058" cy="1640193"/>
            </a:xfrm>
          </p:grpSpPr>
          <p:sp>
            <p:nvSpPr>
              <p:cNvPr id="7271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03</a:t>
                </a:r>
                <a:endParaRPr lang="zh-CN" altLang="en-US">
                  <a:sym typeface="Arial" charset="0"/>
                </a:endParaRPr>
              </a:p>
            </p:txBody>
          </p:sp>
        </p:grpSp>
      </p:grpSp>
      <p:pic>
        <p:nvPicPr>
          <p:cNvPr id="7271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271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72713"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拒毒方法</a:t>
            </a:r>
            <a:endParaRPr lang="zh-CN" altLang="en-US">
              <a:solidFill>
                <a:srgbClr val="FF0000"/>
              </a:solidFill>
              <a:sym typeface="Arial" charset="0"/>
            </a:endParaRPr>
          </a:p>
        </p:txBody>
      </p:sp>
      <p:sp>
        <p:nvSpPr>
          <p:cNvPr id="33799" name="文本框 4"/>
          <p:cNvSpPr/>
          <p:nvPr/>
        </p:nvSpPr>
        <p:spPr>
          <a:xfrm>
            <a:off x="822326" y="1544642"/>
            <a:ext cx="4675188" cy="3970318"/>
          </a:xfrm>
          <a:prstGeom prst="rect">
            <a:avLst/>
          </a:prstGeom>
          <a:noFill/>
          <a:ln>
            <a:noFill/>
            <a:miter lim="800000"/>
          </a:ln>
        </p:spPr>
        <p:txBody>
          <a:bodyPr>
            <a:spAutoFit/>
          </a:bodyPr>
          <a:lstStyle/>
          <a:p>
            <a:pPr>
              <a:lnSpc>
                <a:spcPct val="150000"/>
              </a:lnSpc>
            </a:pPr>
            <a:r>
              <a:rPr lang="en-US" altLang="zh-CN" sz="2400" b="1" dirty="0">
                <a:latin typeface="楷体" pitchFamily="49" charset="-122"/>
                <a:ea typeface="楷体" pitchFamily="49" charset="-122"/>
                <a:sym typeface="楷体" pitchFamily="49" charset="-122"/>
              </a:rPr>
              <a:t>1</a:t>
            </a:r>
            <a:r>
              <a:rPr lang="zh-CN" altLang="en-US" sz="2400" b="1" dirty="0">
                <a:latin typeface="楷体" pitchFamily="49" charset="-122"/>
                <a:ea typeface="楷体" pitchFamily="49" charset="-122"/>
                <a:sym typeface="楷体" pitchFamily="49" charset="-122"/>
              </a:rPr>
              <a:t>.不相信“吸毒不会上瘾”这种谎话。</a:t>
            </a:r>
          </a:p>
          <a:p>
            <a:pPr>
              <a:lnSpc>
                <a:spcPct val="150000"/>
              </a:lnSpc>
            </a:pPr>
            <a:r>
              <a:rPr lang="en-US" altLang="zh-CN" sz="2400" b="1" dirty="0">
                <a:latin typeface="楷体" pitchFamily="49" charset="-122"/>
                <a:ea typeface="楷体" pitchFamily="49" charset="-122"/>
                <a:sym typeface="楷体" pitchFamily="49" charset="-122"/>
              </a:rPr>
              <a:t>2</a:t>
            </a:r>
            <a:r>
              <a:rPr lang="zh-CN" altLang="en-US" sz="2400" b="1" dirty="0">
                <a:latin typeface="楷体" pitchFamily="49" charset="-122"/>
                <a:ea typeface="楷体" pitchFamily="49" charset="-122"/>
                <a:sym typeface="楷体" pitchFamily="49" charset="-122"/>
              </a:rPr>
              <a:t>.不尝试可疑的“娱乐性食品”。</a:t>
            </a:r>
          </a:p>
          <a:p>
            <a:pPr>
              <a:lnSpc>
                <a:spcPct val="150000"/>
              </a:lnSpc>
            </a:pPr>
            <a:r>
              <a:rPr lang="en-US" altLang="zh-CN" sz="2400" b="1" dirty="0">
                <a:latin typeface="楷体" pitchFamily="49" charset="-122"/>
                <a:ea typeface="楷体" pitchFamily="49" charset="-122"/>
                <a:sym typeface="楷体" pitchFamily="49" charset="-122"/>
              </a:rPr>
              <a:t>3</a:t>
            </a:r>
            <a:r>
              <a:rPr lang="zh-CN" altLang="en-US" sz="2400" b="1" dirty="0">
                <a:latin typeface="楷体" pitchFamily="49" charset="-122"/>
                <a:ea typeface="楷体" pitchFamily="49" charset="-122"/>
                <a:sym typeface="楷体" pitchFamily="49" charset="-122"/>
              </a:rPr>
              <a:t>.不交坏朋友，不盲目从众。</a:t>
            </a:r>
          </a:p>
          <a:p>
            <a:pPr>
              <a:lnSpc>
                <a:spcPct val="150000"/>
              </a:lnSpc>
            </a:pPr>
            <a:r>
              <a:rPr lang="en-US" altLang="zh-CN" sz="2400" b="1" dirty="0">
                <a:latin typeface="楷体" pitchFamily="49" charset="-122"/>
                <a:ea typeface="楷体" pitchFamily="49" charset="-122"/>
                <a:sym typeface="楷体" pitchFamily="49" charset="-122"/>
              </a:rPr>
              <a:t>4</a:t>
            </a:r>
            <a:r>
              <a:rPr lang="zh-CN" altLang="en-US" sz="2400" b="1" dirty="0">
                <a:latin typeface="楷体" pitchFamily="49" charset="-122"/>
                <a:ea typeface="楷体" pitchFamily="49" charset="-122"/>
                <a:sym typeface="楷体" pitchFamily="49" charset="-122"/>
              </a:rPr>
              <a:t>.不去易出现毒品的高危场所，不吃陌生人提供的食品、饮料。</a:t>
            </a:r>
          </a:p>
          <a:p>
            <a:pPr>
              <a:lnSpc>
                <a:spcPct val="150000"/>
              </a:lnSpc>
            </a:pPr>
            <a:r>
              <a:rPr lang="en-US" altLang="zh-CN" sz="2400" b="1" dirty="0">
                <a:latin typeface="楷体" pitchFamily="49" charset="-122"/>
                <a:ea typeface="楷体" pitchFamily="49" charset="-122"/>
                <a:sym typeface="楷体" pitchFamily="49" charset="-122"/>
              </a:rPr>
              <a:t>5</a:t>
            </a:r>
            <a:r>
              <a:rPr lang="zh-CN" altLang="en-US" sz="2400" b="1" dirty="0">
                <a:latin typeface="楷体" pitchFamily="49" charset="-122"/>
                <a:ea typeface="楷体" pitchFamily="49" charset="-122"/>
                <a:sym typeface="楷体" pitchFamily="49" charset="-122"/>
              </a:rPr>
              <a:t>.不虚荣、不攀比。</a:t>
            </a:r>
          </a:p>
        </p:txBody>
      </p:sp>
      <p:sp>
        <p:nvSpPr>
          <p:cNvPr id="33800" name="文本框 5"/>
          <p:cNvSpPr/>
          <p:nvPr/>
        </p:nvSpPr>
        <p:spPr>
          <a:xfrm>
            <a:off x="6429377" y="1544638"/>
            <a:ext cx="5313363" cy="4385816"/>
          </a:xfrm>
          <a:prstGeom prst="rect">
            <a:avLst/>
          </a:prstGeom>
          <a:noFill/>
          <a:ln>
            <a:noFill/>
            <a:miter lim="800000"/>
          </a:ln>
        </p:spPr>
        <p:txBody>
          <a:bodyPr>
            <a:spAutoFit/>
          </a:bodyPr>
          <a:lstStyle/>
          <a:p>
            <a:pPr>
              <a:lnSpc>
                <a:spcPct val="150000"/>
              </a:lnSpc>
            </a:pPr>
            <a:r>
              <a:rPr lang="en-US" altLang="zh-CN" sz="2400" b="1" dirty="0">
                <a:latin typeface="楷体" pitchFamily="49" charset="-122"/>
                <a:ea typeface="楷体" pitchFamily="49" charset="-122"/>
                <a:sym typeface="楷体" pitchFamily="49" charset="-122"/>
              </a:rPr>
              <a:t>6.</a:t>
            </a:r>
            <a:r>
              <a:rPr lang="zh-CN" altLang="en-US" sz="2400" b="1" dirty="0">
                <a:latin typeface="楷体" pitchFamily="49" charset="-122"/>
                <a:ea typeface="楷体" pitchFamily="49" charset="-122"/>
                <a:sym typeface="楷体" pitchFamily="49" charset="-122"/>
              </a:rPr>
              <a:t>不对毒品过分好奇，不追求生理享乐。</a:t>
            </a:r>
          </a:p>
          <a:p>
            <a:pPr>
              <a:lnSpc>
                <a:spcPct val="150000"/>
              </a:lnSpc>
            </a:pPr>
            <a:r>
              <a:rPr lang="en-US" altLang="zh-CN" sz="2400" b="1" dirty="0">
                <a:latin typeface="楷体" pitchFamily="49" charset="-122"/>
                <a:ea typeface="楷体" pitchFamily="49" charset="-122"/>
                <a:sym typeface="楷体" pitchFamily="49" charset="-122"/>
              </a:rPr>
              <a:t>7</a:t>
            </a:r>
            <a:r>
              <a:rPr lang="zh-CN" altLang="en-US" sz="2400" b="1" dirty="0">
                <a:latin typeface="楷体" pitchFamily="49" charset="-122"/>
                <a:ea typeface="楷体" pitchFamily="49" charset="-122"/>
                <a:sym typeface="楷体" pitchFamily="49" charset="-122"/>
              </a:rPr>
              <a:t>.不乱服用药品，不接受别人赠药。</a:t>
            </a:r>
            <a:endParaRPr lang="en-US" altLang="zh-CN" sz="2400" b="1" dirty="0">
              <a:latin typeface="楷体" pitchFamily="49" charset="-122"/>
              <a:ea typeface="楷体" pitchFamily="49" charset="-122"/>
              <a:sym typeface="楷体" pitchFamily="49" charset="-122"/>
            </a:endParaRPr>
          </a:p>
          <a:p>
            <a:pPr>
              <a:lnSpc>
                <a:spcPct val="150000"/>
              </a:lnSpc>
            </a:pPr>
            <a:r>
              <a:rPr lang="en-US" altLang="zh-CN" sz="2400" b="1" dirty="0">
                <a:latin typeface="楷体" pitchFamily="49" charset="-122"/>
                <a:ea typeface="楷体" pitchFamily="49" charset="-122"/>
                <a:sym typeface="楷体" pitchFamily="49" charset="-122"/>
              </a:rPr>
              <a:t>8</a:t>
            </a:r>
            <a:r>
              <a:rPr lang="zh-CN" altLang="en-US" sz="2400" b="1" dirty="0">
                <a:latin typeface="楷体" pitchFamily="49" charset="-122"/>
                <a:ea typeface="楷体" pitchFamily="49" charset="-122"/>
                <a:sym typeface="楷体" pitchFamily="49" charset="-122"/>
              </a:rPr>
              <a:t>.不为了减肥和美丽去吸毒。</a:t>
            </a:r>
            <a:endParaRPr lang="zh-CN" altLang="en-US" sz="2400" dirty="0">
              <a:sym typeface="Arial" charset="0"/>
            </a:endParaRPr>
          </a:p>
          <a:p>
            <a:pPr>
              <a:lnSpc>
                <a:spcPct val="150000"/>
              </a:lnSpc>
            </a:pPr>
            <a:r>
              <a:rPr lang="en-US" altLang="zh-CN" sz="2400" b="1" dirty="0">
                <a:latin typeface="楷体" pitchFamily="49" charset="-122"/>
                <a:ea typeface="楷体" pitchFamily="49" charset="-122"/>
                <a:sym typeface="楷体" pitchFamily="49" charset="-122"/>
              </a:rPr>
              <a:t>9</a:t>
            </a:r>
            <a:r>
              <a:rPr lang="zh-CN" altLang="en-US" sz="2400" b="1" dirty="0">
                <a:latin typeface="楷体" pitchFamily="49" charset="-122"/>
                <a:ea typeface="楷体" pitchFamily="49" charset="-122"/>
                <a:sym typeface="楷体" pitchFamily="49" charset="-122"/>
              </a:rPr>
              <a:t>.不用叛逆当借口来放纵自己沉沦、堕落。</a:t>
            </a:r>
          </a:p>
          <a:p>
            <a:pPr>
              <a:lnSpc>
                <a:spcPct val="150000"/>
              </a:lnSpc>
            </a:pPr>
            <a:r>
              <a:rPr lang="en-US" altLang="zh-CN" sz="2400" b="1" dirty="0">
                <a:latin typeface="楷体" pitchFamily="49" charset="-122"/>
                <a:ea typeface="楷体" pitchFamily="49" charset="-122"/>
                <a:sym typeface="楷体" pitchFamily="49" charset="-122"/>
              </a:rPr>
              <a:t>10</a:t>
            </a:r>
            <a:r>
              <a:rPr lang="zh-CN" altLang="en-US" sz="2400" b="1" dirty="0">
                <a:latin typeface="楷体" pitchFamily="49" charset="-122"/>
                <a:ea typeface="楷体" pitchFamily="49" charset="-122"/>
                <a:sym typeface="楷体" pitchFamily="49" charset="-122"/>
              </a:rPr>
              <a:t>.不借吸毒逃避现实，寻找解脱。</a:t>
            </a:r>
          </a:p>
          <a:p>
            <a:pPr>
              <a:lnSpc>
                <a:spcPct val="150000"/>
              </a:lnSpc>
            </a:pPr>
            <a:endParaRPr lang="zh-CN" altLang="en-US" dirty="0">
              <a:sym typeface="Arial" charset="0"/>
            </a:endParaRPr>
          </a:p>
        </p:txBody>
      </p:sp>
      <p:sp>
        <p:nvSpPr>
          <p:cNvPr id="33801" name="TextBox 14"/>
          <p:cNvSpPr/>
          <p:nvPr/>
        </p:nvSpPr>
        <p:spPr>
          <a:xfrm>
            <a:off x="5000630" y="565150"/>
            <a:ext cx="3686175" cy="579438"/>
          </a:xfrm>
          <a:prstGeom prst="rect">
            <a:avLst/>
          </a:prstGeom>
          <a:noFill/>
          <a:ln>
            <a:noFill/>
            <a:miter lim="800000"/>
          </a:ln>
        </p:spPr>
        <p:txBody>
          <a:bodyPr>
            <a:spAutoFit/>
          </a:bodyPr>
          <a:lstStyle/>
          <a:p>
            <a:r>
              <a:rPr lang="zh-CN" altLang="en-US" sz="3200">
                <a:latin typeface="微软雅黑" pitchFamily="34" charset="-122"/>
                <a:ea typeface="微软雅黑" pitchFamily="34" charset="-122"/>
                <a:sym typeface="微软雅黑" pitchFamily="34" charset="-122"/>
              </a:rPr>
              <a:t>做到“十个不”</a:t>
            </a:r>
            <a:endParaRPr lang="zh-CN" altLang="en-US">
              <a:sym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filter="blinds(horizontal)">
                                      <p:cBhvr>
                                        <p:cTn id="7" dur="500" fill="hold"/>
                                        <p:tgtEl>
                                          <p:spTgt spid="337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00"/>
                                        </p:tgtEl>
                                        <p:attrNameLst>
                                          <p:attrName>style.visibility</p:attrName>
                                        </p:attrNameLst>
                                      </p:cBhvr>
                                      <p:to>
                                        <p:strVal val="visible"/>
                                      </p:to>
                                    </p:set>
                                    <p:animEffect filter="blinds(horizontal)">
                                      <p:cBhvr>
                                        <p:cTn id="12" dur="500" fill="hold"/>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nimBg="1"/>
      <p:bldP spid="3380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矩形 72"/>
          <p:cNvSpPr>
            <a:spLocks noChangeArrowheads="1"/>
          </p:cNvSpPr>
          <p:nvPr/>
        </p:nvSpPr>
        <p:spPr bwMode="auto">
          <a:xfrm>
            <a:off x="0" y="8"/>
            <a:ext cx="12192000"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sp>
        <p:nvSpPr>
          <p:cNvPr id="34819" name="矩形 16"/>
          <p:cNvSpPr/>
          <p:nvPr/>
        </p:nvSpPr>
        <p:spPr>
          <a:xfrm>
            <a:off x="6257930" y="1395420"/>
            <a:ext cx="5441951" cy="646331"/>
          </a:xfrm>
          <a:prstGeom prst="rect">
            <a:avLst/>
          </a:prstGeom>
          <a:noFill/>
          <a:ln>
            <a:noFill/>
            <a:miter lim="800000"/>
          </a:ln>
        </p:spPr>
        <p:txBody>
          <a:bodyPr>
            <a:spAutoFit/>
          </a:bodyPr>
          <a:lstStyle/>
          <a:p>
            <a:pPr>
              <a:lnSpc>
                <a:spcPct val="150000"/>
              </a:lnSpc>
              <a:spcAft>
                <a:spcPts val="600"/>
              </a:spcAft>
              <a:buClr>
                <a:srgbClr val="5ABEAA"/>
              </a:buClr>
            </a:pPr>
            <a:r>
              <a:rPr lang="en-US" altLang="zh-CN" sz="2400" b="1">
                <a:solidFill>
                  <a:srgbClr val="595959"/>
                </a:solidFill>
                <a:latin typeface="微软雅黑" pitchFamily="34" charset="-122"/>
                <a:ea typeface="微软雅黑" pitchFamily="34" charset="-122"/>
                <a:sym typeface="微软雅黑" pitchFamily="34" charset="-122"/>
              </a:rPr>
              <a:t>直截了当法——坚定直接的拒绝诱惑</a:t>
            </a:r>
            <a:endParaRPr lang="zh-CN" altLang="en-US">
              <a:sym typeface="Arial" charset="0"/>
            </a:endParaRPr>
          </a:p>
        </p:txBody>
      </p:sp>
      <p:grpSp>
        <p:nvGrpSpPr>
          <p:cNvPr id="73732" name="组合 29699"/>
          <p:cNvGrpSpPr>
            <a:grpSpLocks/>
          </p:cNvGrpSpPr>
          <p:nvPr/>
        </p:nvGrpSpPr>
        <p:grpSpPr bwMode="auto">
          <a:xfrm>
            <a:off x="5061587" y="1278579"/>
            <a:ext cx="1340804" cy="5576887"/>
            <a:chOff x="1" y="-4"/>
            <a:chExt cx="2111" cy="8782"/>
          </a:xfrm>
        </p:grpSpPr>
        <p:sp>
          <p:nvSpPr>
            <p:cNvPr id="73733" name="空心弧 11"/>
            <p:cNvSpPr>
              <a:spLocks/>
            </p:cNvSpPr>
            <p:nvPr/>
          </p:nvSpPr>
          <p:spPr bwMode="auto">
            <a:xfrm rot="16200000" flipV="1">
              <a:off x="169" y="4815"/>
              <a:ext cx="2002" cy="1884"/>
            </a:xfrm>
            <a:custGeom>
              <a:avLst/>
              <a:gdLst>
                <a:gd name="T0" fmla="*/ 5400 w 21600"/>
                <a:gd name="T1" fmla="*/ 10800 h 21600"/>
                <a:gd name="T2" fmla="*/ 10800 w 21600"/>
                <a:gd name="T3" fmla="*/ 5400 h 21600"/>
                <a:gd name="T4" fmla="*/ 16200 w 21600"/>
                <a:gd name="T5" fmla="*/ 10799 h 21600"/>
                <a:gd name="T6" fmla="*/ 21600 w 21600"/>
                <a:gd name="T7" fmla="*/ 10800 h 21600"/>
                <a:gd name="T8" fmla="*/ 10800 w 21600"/>
                <a:gd name="T9" fmla="*/ 0 h 21600"/>
                <a:gd name="T10" fmla="*/ 0 w 21600"/>
                <a:gd name="T11" fmla="*/ 10800 h 21600"/>
                <a:gd name="T12" fmla="*/ 5400 w 21600"/>
                <a:gd name="T13" fmla="*/ 108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CDDEE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CN" altLang="en-US"/>
            </a:p>
          </p:txBody>
        </p:sp>
        <p:sp>
          <p:nvSpPr>
            <p:cNvPr id="73734" name="空心弧 3"/>
            <p:cNvSpPr>
              <a:spLocks/>
            </p:cNvSpPr>
            <p:nvPr/>
          </p:nvSpPr>
          <p:spPr bwMode="auto">
            <a:xfrm rot="16200000">
              <a:off x="-133" y="130"/>
              <a:ext cx="2064" cy="1795"/>
            </a:xfrm>
            <a:custGeom>
              <a:avLst/>
              <a:gdLst>
                <a:gd name="T0" fmla="*/ 5400 w 21600"/>
                <a:gd name="T1" fmla="*/ 10800 h 21600"/>
                <a:gd name="T2" fmla="*/ 10800 w 21600"/>
                <a:gd name="T3" fmla="*/ 5400 h 21600"/>
                <a:gd name="T4" fmla="*/ 16200 w 21600"/>
                <a:gd name="T5" fmla="*/ 10799 h 21600"/>
                <a:gd name="T6" fmla="*/ 21600 w 21600"/>
                <a:gd name="T7" fmla="*/ 10800 h 21600"/>
                <a:gd name="T8" fmla="*/ 10800 w 21600"/>
                <a:gd name="T9" fmla="*/ 0 h 21600"/>
                <a:gd name="T10" fmla="*/ 0 w 21600"/>
                <a:gd name="T11" fmla="*/ 10800 h 21600"/>
                <a:gd name="T12" fmla="*/ 5400 w 21600"/>
                <a:gd name="T13" fmla="*/ 108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CN" altLang="en-US"/>
            </a:p>
          </p:txBody>
        </p:sp>
        <p:sp>
          <p:nvSpPr>
            <p:cNvPr id="73735" name="空心弧 4"/>
            <p:cNvSpPr>
              <a:spLocks/>
            </p:cNvSpPr>
            <p:nvPr/>
          </p:nvSpPr>
          <p:spPr bwMode="auto">
            <a:xfrm rot="16200000" flipV="1">
              <a:off x="168" y="1675"/>
              <a:ext cx="2002" cy="1884"/>
            </a:xfrm>
            <a:custGeom>
              <a:avLst/>
              <a:gdLst>
                <a:gd name="T0" fmla="*/ 5400 w 21600"/>
                <a:gd name="T1" fmla="*/ 10800 h 21600"/>
                <a:gd name="T2" fmla="*/ 10800 w 21600"/>
                <a:gd name="T3" fmla="*/ 5400 h 21600"/>
                <a:gd name="T4" fmla="*/ 16200 w 21600"/>
                <a:gd name="T5" fmla="*/ 10799 h 21600"/>
                <a:gd name="T6" fmla="*/ 21600 w 21600"/>
                <a:gd name="T7" fmla="*/ 10800 h 21600"/>
                <a:gd name="T8" fmla="*/ 10800 w 21600"/>
                <a:gd name="T9" fmla="*/ 0 h 21600"/>
                <a:gd name="T10" fmla="*/ 0 w 21600"/>
                <a:gd name="T11" fmla="*/ 10800 h 21600"/>
                <a:gd name="T12" fmla="*/ 5400 w 21600"/>
                <a:gd name="T13" fmla="*/ 108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0D6DA"/>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CN" altLang="en-US"/>
            </a:p>
          </p:txBody>
        </p:sp>
        <p:sp>
          <p:nvSpPr>
            <p:cNvPr id="73736" name="文本框 10"/>
            <p:cNvSpPr>
              <a:spLocks noChangeArrowheads="1"/>
            </p:cNvSpPr>
            <p:nvPr/>
          </p:nvSpPr>
          <p:spPr bwMode="auto">
            <a:xfrm>
              <a:off x="509" y="2170"/>
              <a:ext cx="117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2800">
                  <a:solidFill>
                    <a:srgbClr val="595959"/>
                  </a:solidFill>
                  <a:latin typeface="微软雅黑" pitchFamily="34" charset="-122"/>
                  <a:ea typeface="微软雅黑" pitchFamily="34" charset="-122"/>
                  <a:sym typeface="微软雅黑" pitchFamily="34" charset="-122"/>
                </a:rPr>
                <a:t>02</a:t>
              </a:r>
              <a:endParaRPr lang="zh-CN" altLang="en-US">
                <a:sym typeface="Arial" charset="0"/>
              </a:endParaRPr>
            </a:p>
          </p:txBody>
        </p:sp>
        <p:sp>
          <p:nvSpPr>
            <p:cNvPr id="73737" name="空心弧 14"/>
            <p:cNvSpPr>
              <a:spLocks/>
            </p:cNvSpPr>
            <p:nvPr/>
          </p:nvSpPr>
          <p:spPr bwMode="auto">
            <a:xfrm rot="16200000">
              <a:off x="-117" y="3270"/>
              <a:ext cx="2064" cy="1795"/>
            </a:xfrm>
            <a:custGeom>
              <a:avLst/>
              <a:gdLst>
                <a:gd name="T0" fmla="*/ 5400 w 21600"/>
                <a:gd name="T1" fmla="*/ 10800 h 21600"/>
                <a:gd name="T2" fmla="*/ 10800 w 21600"/>
                <a:gd name="T3" fmla="*/ 5400 h 21600"/>
                <a:gd name="T4" fmla="*/ 16200 w 21600"/>
                <a:gd name="T5" fmla="*/ 10799 h 21600"/>
                <a:gd name="T6" fmla="*/ 21600 w 21600"/>
                <a:gd name="T7" fmla="*/ 10800 h 21600"/>
                <a:gd name="T8" fmla="*/ 10800 w 21600"/>
                <a:gd name="T9" fmla="*/ 0 h 21600"/>
                <a:gd name="T10" fmla="*/ 0 w 21600"/>
                <a:gd name="T11" fmla="*/ 10800 h 21600"/>
                <a:gd name="T12" fmla="*/ 5400 w 21600"/>
                <a:gd name="T13" fmla="*/ 108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6B6B7"/>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CN" altLang="en-US"/>
            </a:p>
          </p:txBody>
        </p:sp>
        <p:sp>
          <p:nvSpPr>
            <p:cNvPr id="73738" name="文本框 15"/>
            <p:cNvSpPr>
              <a:spLocks noChangeArrowheads="1"/>
            </p:cNvSpPr>
            <p:nvPr/>
          </p:nvSpPr>
          <p:spPr bwMode="auto">
            <a:xfrm>
              <a:off x="524" y="3762"/>
              <a:ext cx="117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2800">
                  <a:solidFill>
                    <a:srgbClr val="595959"/>
                  </a:solidFill>
                  <a:latin typeface="微软雅黑" pitchFamily="34" charset="-122"/>
                  <a:ea typeface="微软雅黑" pitchFamily="34" charset="-122"/>
                  <a:sym typeface="微软雅黑" pitchFamily="34" charset="-122"/>
                </a:rPr>
                <a:t>03</a:t>
              </a:r>
              <a:endParaRPr lang="zh-CN" altLang="en-US">
                <a:sym typeface="Arial" charset="0"/>
              </a:endParaRPr>
            </a:p>
          </p:txBody>
        </p:sp>
        <p:sp>
          <p:nvSpPr>
            <p:cNvPr id="73739" name="文本框 17"/>
            <p:cNvSpPr>
              <a:spLocks noChangeArrowheads="1"/>
            </p:cNvSpPr>
            <p:nvPr/>
          </p:nvSpPr>
          <p:spPr bwMode="auto">
            <a:xfrm>
              <a:off x="509" y="630"/>
              <a:ext cx="117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2800">
                  <a:solidFill>
                    <a:srgbClr val="595959"/>
                  </a:solidFill>
                  <a:latin typeface="微软雅黑" pitchFamily="34" charset="-122"/>
                  <a:ea typeface="微软雅黑" pitchFamily="34" charset="-122"/>
                  <a:sym typeface="微软雅黑" pitchFamily="34" charset="-122"/>
                </a:rPr>
                <a:t>01</a:t>
              </a:r>
              <a:endParaRPr lang="zh-CN" altLang="en-US">
                <a:sym typeface="Arial" charset="0"/>
              </a:endParaRPr>
            </a:p>
          </p:txBody>
        </p:sp>
        <p:sp>
          <p:nvSpPr>
            <p:cNvPr id="73740" name="文本框 21"/>
            <p:cNvSpPr>
              <a:spLocks noChangeArrowheads="1"/>
            </p:cNvSpPr>
            <p:nvPr/>
          </p:nvSpPr>
          <p:spPr bwMode="auto">
            <a:xfrm>
              <a:off x="548" y="5345"/>
              <a:ext cx="117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2800">
                  <a:solidFill>
                    <a:srgbClr val="595959"/>
                  </a:solidFill>
                  <a:latin typeface="微软雅黑" pitchFamily="34" charset="-122"/>
                  <a:ea typeface="微软雅黑" pitchFamily="34" charset="-122"/>
                  <a:sym typeface="微软雅黑" pitchFamily="34" charset="-122"/>
                </a:rPr>
                <a:t>04</a:t>
              </a:r>
              <a:endParaRPr lang="zh-CN" altLang="en-US">
                <a:sym typeface="Arial" charset="0"/>
              </a:endParaRPr>
            </a:p>
          </p:txBody>
        </p:sp>
        <p:sp>
          <p:nvSpPr>
            <p:cNvPr id="73741" name="空心弧 22"/>
            <p:cNvSpPr>
              <a:spLocks/>
            </p:cNvSpPr>
            <p:nvPr/>
          </p:nvSpPr>
          <p:spPr bwMode="auto">
            <a:xfrm rot="16200000">
              <a:off x="-122" y="6848"/>
              <a:ext cx="2064" cy="1795"/>
            </a:xfrm>
            <a:custGeom>
              <a:avLst/>
              <a:gdLst>
                <a:gd name="T0" fmla="*/ 5400 w 21600"/>
                <a:gd name="T1" fmla="*/ 10800 h 21600"/>
                <a:gd name="T2" fmla="*/ 10800 w 21600"/>
                <a:gd name="T3" fmla="*/ 5400 h 21600"/>
                <a:gd name="T4" fmla="*/ 16200 w 21600"/>
                <a:gd name="T5" fmla="*/ 10799 h 21600"/>
                <a:gd name="T6" fmla="*/ 21600 w 21600"/>
                <a:gd name="T7" fmla="*/ 10800 h 21600"/>
                <a:gd name="T8" fmla="*/ 10800 w 21600"/>
                <a:gd name="T9" fmla="*/ 0 h 21600"/>
                <a:gd name="T10" fmla="*/ 0 w 21600"/>
                <a:gd name="T11" fmla="*/ 10800 h 21600"/>
                <a:gd name="T12" fmla="*/ 5400 w 21600"/>
                <a:gd name="T13" fmla="*/ 1080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A5A5A5"/>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CN" altLang="en-US"/>
            </a:p>
          </p:txBody>
        </p:sp>
        <p:sp>
          <p:nvSpPr>
            <p:cNvPr id="73742" name="文本框 23"/>
            <p:cNvSpPr>
              <a:spLocks noChangeArrowheads="1"/>
            </p:cNvSpPr>
            <p:nvPr/>
          </p:nvSpPr>
          <p:spPr bwMode="auto">
            <a:xfrm>
              <a:off x="636" y="7340"/>
              <a:ext cx="117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2800">
                  <a:solidFill>
                    <a:srgbClr val="595959"/>
                  </a:solidFill>
                  <a:latin typeface="微软雅黑" pitchFamily="34" charset="-122"/>
                  <a:ea typeface="微软雅黑" pitchFamily="34" charset="-122"/>
                  <a:sym typeface="微软雅黑" pitchFamily="34" charset="-122"/>
                </a:rPr>
                <a:t>05</a:t>
              </a:r>
              <a:endParaRPr lang="zh-CN" altLang="en-US">
                <a:sym typeface="Arial" charset="0"/>
              </a:endParaRPr>
            </a:p>
          </p:txBody>
        </p:sp>
      </p:grpSp>
      <p:grpSp>
        <p:nvGrpSpPr>
          <p:cNvPr id="73743" name="组合 29710"/>
          <p:cNvGrpSpPr>
            <a:grpSpLocks/>
          </p:cNvGrpSpPr>
          <p:nvPr/>
        </p:nvGrpSpPr>
        <p:grpSpPr bwMode="auto">
          <a:xfrm>
            <a:off x="71409" y="207971"/>
            <a:ext cx="1186679" cy="967191"/>
            <a:chOff x="214886" y="0"/>
            <a:chExt cx="3571302" cy="2454867"/>
          </a:xfrm>
        </p:grpSpPr>
        <p:sp>
          <p:nvSpPr>
            <p:cNvPr id="7374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73745" name="组合 29712"/>
            <p:cNvGrpSpPr>
              <a:grpSpLocks/>
            </p:cNvGrpSpPr>
            <p:nvPr/>
          </p:nvGrpSpPr>
          <p:grpSpPr bwMode="auto">
            <a:xfrm>
              <a:off x="214886" y="814388"/>
              <a:ext cx="2574955" cy="1640479"/>
              <a:chOff x="214895" y="642827"/>
              <a:chExt cx="2575058" cy="1640193"/>
            </a:xfrm>
          </p:grpSpPr>
          <p:sp>
            <p:nvSpPr>
              <p:cNvPr id="73746"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03</a:t>
                </a:r>
                <a:endParaRPr lang="zh-CN" altLang="en-US">
                  <a:sym typeface="Arial" charset="0"/>
                </a:endParaRPr>
              </a:p>
            </p:txBody>
          </p:sp>
        </p:grpSp>
      </p:grpSp>
      <p:sp>
        <p:nvSpPr>
          <p:cNvPr id="34822" name="矩形 25"/>
          <p:cNvSpPr/>
          <p:nvPr/>
        </p:nvSpPr>
        <p:spPr>
          <a:xfrm>
            <a:off x="434977" y="2466983"/>
            <a:ext cx="5440363" cy="646331"/>
          </a:xfrm>
          <a:prstGeom prst="rect">
            <a:avLst/>
          </a:prstGeom>
          <a:noFill/>
          <a:ln>
            <a:noFill/>
            <a:miter lim="800000"/>
          </a:ln>
        </p:spPr>
        <p:txBody>
          <a:bodyPr>
            <a:spAutoFit/>
          </a:bodyPr>
          <a:lstStyle/>
          <a:p>
            <a:pPr>
              <a:lnSpc>
                <a:spcPct val="150000"/>
              </a:lnSpc>
              <a:spcAft>
                <a:spcPts val="600"/>
              </a:spcAft>
              <a:buClr>
                <a:srgbClr val="5ABEAA"/>
              </a:buClr>
            </a:pPr>
            <a:r>
              <a:rPr lang="en-US" altLang="zh-CN" sz="2400" b="1">
                <a:solidFill>
                  <a:srgbClr val="595959"/>
                </a:solidFill>
                <a:latin typeface="微软雅黑" pitchFamily="34" charset="-122"/>
                <a:ea typeface="微软雅黑" pitchFamily="34" charset="-122"/>
                <a:sym typeface="微软雅黑" pitchFamily="34" charset="-122"/>
              </a:rPr>
              <a:t>金蝉脱壳法——找借口委婉拒绝</a:t>
            </a:r>
            <a:endParaRPr lang="zh-CN" altLang="en-US">
              <a:sym typeface="Arial" charset="0"/>
            </a:endParaRPr>
          </a:p>
        </p:txBody>
      </p:sp>
      <p:sp>
        <p:nvSpPr>
          <p:cNvPr id="34823" name="矩形 26"/>
          <p:cNvSpPr/>
          <p:nvPr/>
        </p:nvSpPr>
        <p:spPr>
          <a:xfrm>
            <a:off x="6267454" y="3416301"/>
            <a:ext cx="5441951" cy="646331"/>
          </a:xfrm>
          <a:prstGeom prst="rect">
            <a:avLst/>
          </a:prstGeom>
          <a:noFill/>
          <a:ln>
            <a:noFill/>
            <a:miter lim="800000"/>
          </a:ln>
        </p:spPr>
        <p:txBody>
          <a:bodyPr>
            <a:spAutoFit/>
          </a:bodyPr>
          <a:lstStyle/>
          <a:p>
            <a:pPr>
              <a:lnSpc>
                <a:spcPct val="150000"/>
              </a:lnSpc>
              <a:spcAft>
                <a:spcPts val="600"/>
              </a:spcAft>
              <a:buClr>
                <a:srgbClr val="5ABEAA"/>
              </a:buClr>
            </a:pPr>
            <a:r>
              <a:rPr lang="en-US" altLang="zh-CN" sz="2400" b="1">
                <a:solidFill>
                  <a:srgbClr val="595959"/>
                </a:solidFill>
                <a:latin typeface="微软雅黑" pitchFamily="34" charset="-122"/>
                <a:ea typeface="微软雅黑" pitchFamily="34" charset="-122"/>
                <a:sym typeface="微软雅黑" pitchFamily="34" charset="-122"/>
              </a:rPr>
              <a:t>主动出击法——立刻提出</a:t>
            </a:r>
            <a:r>
              <a:rPr lang="zh-CN" altLang="en-US" sz="2400" b="1">
                <a:solidFill>
                  <a:srgbClr val="595959"/>
                </a:solidFill>
                <a:latin typeface="微软雅黑" pitchFamily="34" charset="-122"/>
                <a:ea typeface="微软雅黑" pitchFamily="34" charset="-122"/>
                <a:sym typeface="微软雅黑" pitchFamily="34" charset="-122"/>
              </a:rPr>
              <a:t>质疑</a:t>
            </a:r>
            <a:endParaRPr lang="zh-CN" altLang="en-US">
              <a:sym typeface="Arial" charset="0"/>
            </a:endParaRPr>
          </a:p>
        </p:txBody>
      </p:sp>
      <p:sp>
        <p:nvSpPr>
          <p:cNvPr id="34824" name="矩形 27"/>
          <p:cNvSpPr/>
          <p:nvPr/>
        </p:nvSpPr>
        <p:spPr>
          <a:xfrm>
            <a:off x="153993" y="4451358"/>
            <a:ext cx="5441951" cy="646331"/>
          </a:xfrm>
          <a:prstGeom prst="rect">
            <a:avLst/>
          </a:prstGeom>
          <a:noFill/>
          <a:ln>
            <a:noFill/>
            <a:miter lim="800000"/>
          </a:ln>
        </p:spPr>
        <p:txBody>
          <a:bodyPr>
            <a:spAutoFit/>
          </a:bodyPr>
          <a:lstStyle/>
          <a:p>
            <a:pPr>
              <a:lnSpc>
                <a:spcPct val="150000"/>
              </a:lnSpc>
              <a:spcAft>
                <a:spcPts val="600"/>
              </a:spcAft>
              <a:buClr>
                <a:srgbClr val="5ABEAA"/>
              </a:buClr>
            </a:pPr>
            <a:r>
              <a:rPr lang="en-US" altLang="zh-CN" sz="2400" b="1">
                <a:solidFill>
                  <a:srgbClr val="595959"/>
                </a:solidFill>
                <a:latin typeface="微软雅黑" pitchFamily="34" charset="-122"/>
                <a:ea typeface="微软雅黑" pitchFamily="34" charset="-122"/>
                <a:sym typeface="微软雅黑" pitchFamily="34" charset="-122"/>
              </a:rPr>
              <a:t>   秘密报案法——秘密拨打110报警</a:t>
            </a:r>
            <a:endParaRPr lang="zh-CN" altLang="en-US">
              <a:sym typeface="Arial" charset="0"/>
            </a:endParaRPr>
          </a:p>
        </p:txBody>
      </p:sp>
      <p:sp>
        <p:nvSpPr>
          <p:cNvPr id="34825" name="矩形 28"/>
          <p:cNvSpPr/>
          <p:nvPr/>
        </p:nvSpPr>
        <p:spPr>
          <a:xfrm>
            <a:off x="6165853" y="5495925"/>
            <a:ext cx="5440363" cy="1200150"/>
          </a:xfrm>
          <a:prstGeom prst="rect">
            <a:avLst/>
          </a:prstGeom>
          <a:noFill/>
          <a:ln>
            <a:noFill/>
            <a:miter lim="800000"/>
          </a:ln>
        </p:spPr>
        <p:txBody>
          <a:bodyPr>
            <a:spAutoFit/>
          </a:bodyPr>
          <a:lstStyle/>
          <a:p>
            <a:pPr>
              <a:lnSpc>
                <a:spcPct val="150000"/>
              </a:lnSpc>
              <a:spcAft>
                <a:spcPts val="600"/>
              </a:spcAft>
              <a:buClr>
                <a:srgbClr val="5ABEAA"/>
              </a:buClr>
            </a:pPr>
            <a:r>
              <a:rPr lang="en-US" altLang="zh-CN" sz="2400" b="1">
                <a:solidFill>
                  <a:srgbClr val="595959"/>
                </a:solidFill>
                <a:latin typeface="微软雅黑" pitchFamily="34" charset="-122"/>
                <a:ea typeface="微软雅黑" pitchFamily="34" charset="-122"/>
                <a:sym typeface="微软雅黑" pitchFamily="34" charset="-122"/>
              </a:rPr>
              <a:t>及时告知师长法——第一时间告诉老师和家长</a:t>
            </a:r>
            <a:endParaRPr lang="zh-CN" altLang="en-US">
              <a:sym typeface="Arial" charset="0"/>
            </a:endParaRPr>
          </a:p>
        </p:txBody>
      </p:sp>
      <p:sp>
        <p:nvSpPr>
          <p:cNvPr id="73751"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拒毒方法</a:t>
            </a:r>
            <a:endParaRPr lang="zh-CN" altLang="en-US">
              <a:solidFill>
                <a:srgbClr val="FF0000"/>
              </a:solidFill>
              <a:sym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filter="strips(downLeft)">
                                      <p:cBhvr>
                                        <p:cTn id="7" dur="500" fill="hold"/>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4822">
                                            <p:txEl>
                                              <p:pRg st="0" end="0"/>
                                            </p:txEl>
                                          </p:spTgt>
                                        </p:tgtEl>
                                        <p:attrNameLst>
                                          <p:attrName>style.visibility</p:attrName>
                                        </p:attrNameLst>
                                      </p:cBhvr>
                                      <p:to>
                                        <p:strVal val="visible"/>
                                      </p:to>
                                    </p:set>
                                    <p:animEffect filter="strips(downLeft)">
                                      <p:cBhvr>
                                        <p:cTn id="12" dur="500" fill="hold"/>
                                        <p:tgtEl>
                                          <p:spTgt spid="348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4823">
                                            <p:txEl>
                                              <p:pRg st="0" end="0"/>
                                            </p:txEl>
                                          </p:spTgt>
                                        </p:tgtEl>
                                        <p:attrNameLst>
                                          <p:attrName>style.visibility</p:attrName>
                                        </p:attrNameLst>
                                      </p:cBhvr>
                                      <p:to>
                                        <p:strVal val="visible"/>
                                      </p:to>
                                    </p:set>
                                    <p:animEffect filter="strips(downLeft)">
                                      <p:cBhvr>
                                        <p:cTn id="17" dur="500" fill="hold"/>
                                        <p:tgtEl>
                                          <p:spTgt spid="3482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4824">
                                            <p:txEl>
                                              <p:pRg st="0" end="0"/>
                                            </p:txEl>
                                          </p:spTgt>
                                        </p:tgtEl>
                                        <p:attrNameLst>
                                          <p:attrName>style.visibility</p:attrName>
                                        </p:attrNameLst>
                                      </p:cBhvr>
                                      <p:to>
                                        <p:strVal val="visible"/>
                                      </p:to>
                                    </p:set>
                                    <p:animEffect filter="strips(downLeft)">
                                      <p:cBhvr>
                                        <p:cTn id="22" dur="500" fill="hold"/>
                                        <p:tgtEl>
                                          <p:spTgt spid="3482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4825">
                                            <p:txEl>
                                              <p:pRg st="0" end="0"/>
                                            </p:txEl>
                                          </p:spTgt>
                                        </p:tgtEl>
                                        <p:attrNameLst>
                                          <p:attrName>style.visibility</p:attrName>
                                        </p:attrNameLst>
                                      </p:cBhvr>
                                      <p:to>
                                        <p:strVal val="visible"/>
                                      </p:to>
                                    </p:set>
                                    <p:animEffect filter="strips(downLeft)">
                                      <p:cBhvr>
                                        <p:cTn id="27" dur="500" fill="hold"/>
                                        <p:tgtEl>
                                          <p:spTgt spid="348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buSzTx/>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buSzTx/>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buSzTx/>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buSzTx/>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buSzTx/>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buSzTx/>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buSzTx/>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3616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矩形 72"/>
          <p:cNvSpPr>
            <a:spLocks noChangeArrowheads="1"/>
          </p:cNvSpPr>
          <p:nvPr/>
        </p:nvSpPr>
        <p:spPr bwMode="auto">
          <a:xfrm>
            <a:off x="4764" y="8"/>
            <a:ext cx="12187237" cy="685006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47107" name="组合 7170"/>
          <p:cNvGrpSpPr>
            <a:grpSpLocks/>
          </p:cNvGrpSpPr>
          <p:nvPr/>
        </p:nvGrpSpPr>
        <p:grpSpPr bwMode="auto">
          <a:xfrm>
            <a:off x="71409" y="207971"/>
            <a:ext cx="1186679" cy="967191"/>
            <a:chOff x="214886" y="0"/>
            <a:chExt cx="3571302" cy="2454867"/>
          </a:xfrm>
        </p:grpSpPr>
        <p:sp>
          <p:nvSpPr>
            <p:cNvPr id="4710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47109" name="组合 7172"/>
            <p:cNvGrpSpPr>
              <a:grpSpLocks/>
            </p:cNvGrpSpPr>
            <p:nvPr/>
          </p:nvGrpSpPr>
          <p:grpSpPr bwMode="auto">
            <a:xfrm>
              <a:off x="214886" y="814388"/>
              <a:ext cx="2574955" cy="1640479"/>
              <a:chOff x="214895" y="642827"/>
              <a:chExt cx="2575058" cy="1640193"/>
            </a:xfrm>
          </p:grpSpPr>
          <p:sp>
            <p:nvSpPr>
              <p:cNvPr id="4711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01</a:t>
                </a:r>
                <a:endParaRPr lang="zh-CN" altLang="en-US">
                  <a:sym typeface="Arial" charset="0"/>
                </a:endParaRPr>
              </a:p>
            </p:txBody>
          </p:sp>
        </p:grpSp>
      </p:grpSp>
      <p:pic>
        <p:nvPicPr>
          <p:cNvPr id="4711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711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47113" name="Rectangle 17"/>
          <p:cNvSpPr>
            <a:spLocks noChangeArrowheads="1"/>
          </p:cNvSpPr>
          <p:nvPr/>
        </p:nvSpPr>
        <p:spPr bwMode="auto">
          <a:xfrm>
            <a:off x="0" y="2165350"/>
            <a:ext cx="12192000" cy="2527300"/>
          </a:xfrm>
          <a:prstGeom prst="rect">
            <a:avLst/>
          </a:prstGeom>
          <a:solidFill>
            <a:srgbClr val="2AB3B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Calibri" pitchFamily="34" charset="0"/>
              <a:sym typeface="Calibri" pitchFamily="34" charset="0"/>
            </a:endParaRPr>
          </a:p>
        </p:txBody>
      </p:sp>
      <p:sp>
        <p:nvSpPr>
          <p:cNvPr id="47114" name="矩形 82"/>
          <p:cNvSpPr>
            <a:spLocks noChangeArrowheads="1"/>
          </p:cNvSpPr>
          <p:nvPr/>
        </p:nvSpPr>
        <p:spPr bwMode="auto">
          <a:xfrm>
            <a:off x="134912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认识毒品</a:t>
            </a:r>
            <a:endParaRPr lang="zh-CN" altLang="en-US">
              <a:solidFill>
                <a:srgbClr val="FF0000"/>
              </a:solidFill>
              <a:sym typeface="Arial" charset="0"/>
            </a:endParaRPr>
          </a:p>
        </p:txBody>
      </p:sp>
      <p:sp>
        <p:nvSpPr>
          <p:cNvPr id="8200" name="文本框 1"/>
          <p:cNvSpPr/>
          <p:nvPr/>
        </p:nvSpPr>
        <p:spPr>
          <a:xfrm>
            <a:off x="2725737" y="2933708"/>
            <a:ext cx="6583363" cy="830263"/>
          </a:xfrm>
          <a:prstGeom prst="rect">
            <a:avLst/>
          </a:prstGeom>
          <a:noFill/>
          <a:ln>
            <a:noFill/>
            <a:miter lim="800000"/>
          </a:ln>
        </p:spPr>
        <p:txBody>
          <a:bodyPr>
            <a:spAutoFit/>
          </a:bodyPr>
          <a:lstStyle/>
          <a:p>
            <a:pPr algn="ctr"/>
            <a:r>
              <a:rPr lang="zh-CN" altLang="en-US" sz="4800">
                <a:solidFill>
                  <a:srgbClr val="FFFFFF"/>
                </a:solidFill>
                <a:latin typeface="微软雅黑" pitchFamily="34" charset="-122"/>
                <a:ea typeface="微软雅黑" pitchFamily="34" charset="-122"/>
                <a:sym typeface="Arial" charset="0"/>
              </a:rPr>
              <a:t>什么是毒品？</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0"/>
                                  </p:iterate>
                                  <p:childTnLst>
                                    <p:set>
                                      <p:cBhvr>
                                        <p:cTn id="6" dur="1" fill="hold">
                                          <p:stCondLst>
                                            <p:cond delay="0"/>
                                          </p:stCondLst>
                                        </p:cTn>
                                        <p:tgtEl>
                                          <p:spTgt spid="8200">
                                            <p:txEl>
                                              <p:pRg st="0" end="0"/>
                                            </p:txEl>
                                          </p:spTgt>
                                        </p:tgtEl>
                                        <p:attrNameLst>
                                          <p:attrName>style.visibility</p:attrName>
                                        </p:attrNameLst>
                                      </p:cBhvr>
                                      <p:to>
                                        <p:strVal val="visible"/>
                                      </p:to>
                                    </p:set>
                                    <p:animEffect transition="in" filter="blinds(horizontal)">
                                      <p:cBhvr>
                                        <p:cTn id="7" dur="500"/>
                                        <p:tgtEl>
                                          <p:spTgt spid="8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矩形 72"/>
          <p:cNvSpPr>
            <a:spLocks noChangeArrowheads="1"/>
          </p:cNvSpPr>
          <p:nvPr/>
        </p:nvSpPr>
        <p:spPr bwMode="auto">
          <a:xfrm>
            <a:off x="-11113" y="12700"/>
            <a:ext cx="12190413"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latin typeface="宋体" charset="-122"/>
              <a:sym typeface="宋体" charset="-122"/>
            </a:endParaRPr>
          </a:p>
        </p:txBody>
      </p:sp>
      <p:grpSp>
        <p:nvGrpSpPr>
          <p:cNvPr id="49155" name="组合 9218"/>
          <p:cNvGrpSpPr>
            <a:grpSpLocks/>
          </p:cNvGrpSpPr>
          <p:nvPr/>
        </p:nvGrpSpPr>
        <p:grpSpPr bwMode="auto">
          <a:xfrm>
            <a:off x="71409" y="207971"/>
            <a:ext cx="1186679" cy="967191"/>
            <a:chOff x="214886" y="0"/>
            <a:chExt cx="3571302" cy="2454867"/>
          </a:xfrm>
        </p:grpSpPr>
        <p:sp>
          <p:nvSpPr>
            <p:cNvPr id="49156"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49157" name="组合 9220"/>
            <p:cNvGrpSpPr>
              <a:grpSpLocks/>
            </p:cNvGrpSpPr>
            <p:nvPr/>
          </p:nvGrpSpPr>
          <p:grpSpPr bwMode="auto">
            <a:xfrm>
              <a:off x="214886" y="814388"/>
              <a:ext cx="2574955" cy="1640479"/>
              <a:chOff x="214895" y="642827"/>
              <a:chExt cx="2575058" cy="1640193"/>
            </a:xfrm>
          </p:grpSpPr>
          <p:sp>
            <p:nvSpPr>
              <p:cNvPr id="49158"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01</a:t>
                </a:r>
                <a:endParaRPr lang="zh-CN" altLang="en-US">
                  <a:sym typeface="Arial" charset="0"/>
                </a:endParaRPr>
              </a:p>
            </p:txBody>
          </p:sp>
        </p:grpSp>
      </p:grpSp>
      <p:pic>
        <p:nvPicPr>
          <p:cNvPr id="49159"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4701"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9160"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49161" name="矩形 82"/>
          <p:cNvSpPr>
            <a:spLocks noChangeArrowheads="1"/>
          </p:cNvSpPr>
          <p:nvPr/>
        </p:nvSpPr>
        <p:spPr bwMode="auto">
          <a:xfrm>
            <a:off x="134912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认识毒品</a:t>
            </a:r>
            <a:endParaRPr lang="zh-CN" altLang="en-US">
              <a:solidFill>
                <a:srgbClr val="FF0000"/>
              </a:solidFill>
              <a:sym typeface="Arial" charset="0"/>
            </a:endParaRPr>
          </a:p>
        </p:txBody>
      </p:sp>
      <p:sp>
        <p:nvSpPr>
          <p:cNvPr id="10247" name="Rectangle 3"/>
          <p:cNvSpPr>
            <a:spLocks noGrp="1" noRot="1"/>
          </p:cNvSpPr>
          <p:nvPr/>
        </p:nvSpPr>
        <p:spPr>
          <a:xfrm>
            <a:off x="1504949" y="3983046"/>
            <a:ext cx="9417051" cy="1563687"/>
          </a:xfrm>
          <a:prstGeom prst="rect">
            <a:avLst/>
          </a:prstGeom>
          <a:noFill/>
          <a:ln>
            <a:noFill/>
            <a:miter lim="800000"/>
          </a:ln>
        </p:spPr>
        <p:txBody>
          <a:bodyPr lIns="0" tIns="31110" rIns="0" bIns="0"/>
          <a:lstStyle/>
          <a:p>
            <a:pPr marL="377825" indent="-377825">
              <a:lnSpc>
                <a:spcPct val="140000"/>
              </a:lnSpc>
              <a:spcAft>
                <a:spcPts val="1425"/>
              </a:spcAft>
            </a:pPr>
            <a:r>
              <a:rPr lang="zh-CN" altLang="en-US" sz="2800">
                <a:latin typeface="楷体" pitchFamily="49" charset="-122"/>
                <a:ea typeface="楷体" pitchFamily="49" charset="-122"/>
                <a:sym typeface="楷体" pitchFamily="49" charset="-122"/>
              </a:rPr>
              <a:t>  </a:t>
            </a:r>
            <a:endParaRPr lang="zh-CN" altLang="en-US">
              <a:sym typeface="Arial" charset="0"/>
            </a:endParaRPr>
          </a:p>
        </p:txBody>
      </p:sp>
      <p:sp>
        <p:nvSpPr>
          <p:cNvPr id="10248" name="Rectangle 3"/>
          <p:cNvSpPr>
            <a:spLocks noGrp="1" noRot="1"/>
          </p:cNvSpPr>
          <p:nvPr/>
        </p:nvSpPr>
        <p:spPr>
          <a:xfrm>
            <a:off x="750888" y="1073150"/>
            <a:ext cx="10956925" cy="1562100"/>
          </a:xfrm>
          <a:prstGeom prst="rect">
            <a:avLst/>
          </a:prstGeom>
          <a:noFill/>
          <a:ln>
            <a:noFill/>
            <a:miter lim="800000"/>
          </a:ln>
        </p:spPr>
        <p:txBody>
          <a:bodyPr lIns="0" tIns="31110" rIns="0" bIns="0"/>
          <a:lstStyle/>
          <a:p>
            <a:pPr marL="377825" indent="-377825">
              <a:lnSpc>
                <a:spcPct val="140000"/>
              </a:lnSpc>
              <a:spcAft>
                <a:spcPts val="1425"/>
              </a:spcAft>
            </a:pPr>
            <a:r>
              <a:rPr lang="zh-CN" altLang="en-US" sz="2800" dirty="0">
                <a:solidFill>
                  <a:srgbClr val="FF3300"/>
                </a:solidFill>
                <a:latin typeface="楷体" pitchFamily="49" charset="-122"/>
                <a:ea typeface="楷体" pitchFamily="49" charset="-122"/>
                <a:sym typeface="楷体" pitchFamily="49" charset="-122"/>
              </a:rPr>
              <a:t>毒品</a:t>
            </a:r>
            <a:r>
              <a:rPr lang="zh-CN" altLang="en-US" sz="2800" dirty="0">
                <a:solidFill>
                  <a:srgbClr val="FF3300"/>
                </a:solidFill>
                <a:latin typeface="楷体" pitchFamily="49" charset="-122"/>
                <a:ea typeface="楷体" pitchFamily="49" charset="-122"/>
                <a:sym typeface="Wingdings" charset="2"/>
              </a:rPr>
              <a:t>（百度百科</a:t>
            </a:r>
            <a:r>
              <a:rPr lang="zh-CN" altLang="en-US" sz="2800" dirty="0">
                <a:solidFill>
                  <a:srgbClr val="FF3300"/>
                </a:solidFill>
                <a:latin typeface="楷体" pitchFamily="49" charset="-122"/>
                <a:ea typeface="楷体" pitchFamily="49" charset="-122"/>
                <a:sym typeface="楷体" pitchFamily="49" charset="-122"/>
              </a:rPr>
              <a:t>）：根据</a:t>
            </a:r>
            <a:r>
              <a:rPr lang="en-US" altLang="zh-CN" sz="2800" dirty="0">
                <a:solidFill>
                  <a:srgbClr val="FF3300"/>
                </a:solidFill>
                <a:latin typeface="楷体" pitchFamily="49" charset="-122"/>
                <a:ea typeface="楷体" pitchFamily="49" charset="-122"/>
                <a:sym typeface="楷体" pitchFamily="49" charset="-122"/>
              </a:rPr>
              <a:t>《</a:t>
            </a:r>
            <a:r>
              <a:rPr lang="zh-CN" altLang="en-US" sz="2800" dirty="0">
                <a:solidFill>
                  <a:srgbClr val="FF3300"/>
                </a:solidFill>
                <a:latin typeface="楷体" pitchFamily="49" charset="-122"/>
                <a:ea typeface="楷体" pitchFamily="49" charset="-122"/>
                <a:sym typeface="楷体" pitchFamily="49" charset="-122"/>
              </a:rPr>
              <a:t>中华人民共和国刑法</a:t>
            </a:r>
            <a:r>
              <a:rPr lang="en-US" altLang="zh-CN" sz="2800" dirty="0">
                <a:solidFill>
                  <a:srgbClr val="FF3300"/>
                </a:solidFill>
                <a:latin typeface="楷体" pitchFamily="49" charset="-122"/>
                <a:ea typeface="楷体" pitchFamily="49" charset="-122"/>
                <a:sym typeface="楷体" pitchFamily="49" charset="-122"/>
              </a:rPr>
              <a:t>》</a:t>
            </a:r>
            <a:r>
              <a:rPr lang="zh-CN" altLang="en-US" sz="2800" dirty="0">
                <a:solidFill>
                  <a:srgbClr val="FF3300"/>
                </a:solidFill>
                <a:latin typeface="楷体" pitchFamily="49" charset="-122"/>
                <a:ea typeface="楷体" pitchFamily="49" charset="-122"/>
                <a:sym typeface="楷体" pitchFamily="49" charset="-122"/>
              </a:rPr>
              <a:t>第</a:t>
            </a:r>
            <a:r>
              <a:rPr lang="en-US" altLang="zh-CN" sz="2800" dirty="0">
                <a:solidFill>
                  <a:srgbClr val="FF3300"/>
                </a:solidFill>
                <a:latin typeface="楷体" pitchFamily="49" charset="-122"/>
                <a:ea typeface="楷体" pitchFamily="49" charset="-122"/>
                <a:sym typeface="楷体" pitchFamily="49" charset="-122"/>
              </a:rPr>
              <a:t>357</a:t>
            </a:r>
            <a:r>
              <a:rPr lang="zh-CN" altLang="en-US" sz="2800" dirty="0">
                <a:solidFill>
                  <a:srgbClr val="FF3300"/>
                </a:solidFill>
                <a:latin typeface="楷体" pitchFamily="49" charset="-122"/>
                <a:ea typeface="楷体" pitchFamily="49" charset="-122"/>
                <a:sym typeface="楷体" pitchFamily="49" charset="-122"/>
              </a:rPr>
              <a:t>条规定，毒品是指鸦片、海洛因、甲基苯丙胺（冰毒）、吗啡、大麻、可卡因以及国家规定管制的其他能够使人形成瘾癖的麻醉药品和精神药品。</a:t>
            </a:r>
            <a:r>
              <a:rPr lang="en-US" altLang="zh-CN" sz="2800" dirty="0">
                <a:solidFill>
                  <a:srgbClr val="FF3300"/>
                </a:solidFill>
                <a:latin typeface="楷体" pitchFamily="49" charset="-122"/>
                <a:ea typeface="楷体" pitchFamily="49" charset="-122"/>
                <a:sym typeface="楷体" pitchFamily="49" charset="-122"/>
              </a:rPr>
              <a:t>《</a:t>
            </a:r>
            <a:r>
              <a:rPr lang="zh-CN" altLang="en-US" sz="2800" dirty="0">
                <a:solidFill>
                  <a:srgbClr val="FF3300"/>
                </a:solidFill>
                <a:latin typeface="楷体" pitchFamily="49" charset="-122"/>
                <a:ea typeface="楷体" pitchFamily="49" charset="-122"/>
                <a:sym typeface="楷体" pitchFamily="49" charset="-122"/>
              </a:rPr>
              <a:t>麻醉药品及精神药品品种目录</a:t>
            </a:r>
            <a:r>
              <a:rPr lang="en-US" altLang="zh-CN" sz="2800" dirty="0">
                <a:solidFill>
                  <a:srgbClr val="FF3300"/>
                </a:solidFill>
                <a:latin typeface="楷体" pitchFamily="49" charset="-122"/>
                <a:ea typeface="楷体" pitchFamily="49" charset="-122"/>
                <a:sym typeface="楷体" pitchFamily="49" charset="-122"/>
              </a:rPr>
              <a:t>》</a:t>
            </a:r>
            <a:r>
              <a:rPr lang="zh-CN" altLang="en-US" sz="2800" dirty="0">
                <a:solidFill>
                  <a:srgbClr val="FF3300"/>
                </a:solidFill>
                <a:latin typeface="楷体" pitchFamily="49" charset="-122"/>
                <a:ea typeface="楷体" pitchFamily="49" charset="-122"/>
                <a:sym typeface="楷体" pitchFamily="49" charset="-122"/>
              </a:rPr>
              <a:t>中列明了</a:t>
            </a:r>
            <a:r>
              <a:rPr lang="en-US" altLang="zh-CN" sz="2800" dirty="0">
                <a:solidFill>
                  <a:srgbClr val="FF3300"/>
                </a:solidFill>
                <a:latin typeface="楷体" pitchFamily="49" charset="-122"/>
                <a:ea typeface="楷体" pitchFamily="49" charset="-122"/>
                <a:sym typeface="楷体" pitchFamily="49" charset="-122"/>
              </a:rPr>
              <a:t>121</a:t>
            </a:r>
            <a:r>
              <a:rPr lang="zh-CN" altLang="en-US" sz="2800" dirty="0">
                <a:solidFill>
                  <a:srgbClr val="FF3300"/>
                </a:solidFill>
                <a:latin typeface="楷体" pitchFamily="49" charset="-122"/>
                <a:ea typeface="楷体" pitchFamily="49" charset="-122"/>
                <a:sym typeface="楷体" pitchFamily="49" charset="-122"/>
              </a:rPr>
              <a:t>种麻醉药品和</a:t>
            </a:r>
            <a:r>
              <a:rPr lang="en-US" altLang="zh-CN" sz="2800" dirty="0">
                <a:solidFill>
                  <a:srgbClr val="FF3300"/>
                </a:solidFill>
                <a:latin typeface="楷体" pitchFamily="49" charset="-122"/>
                <a:ea typeface="楷体" pitchFamily="49" charset="-122"/>
                <a:sym typeface="楷体" pitchFamily="49" charset="-122"/>
              </a:rPr>
              <a:t>130</a:t>
            </a:r>
            <a:r>
              <a:rPr lang="zh-CN" altLang="en-US" sz="2800" dirty="0">
                <a:solidFill>
                  <a:srgbClr val="FF3300"/>
                </a:solidFill>
                <a:latin typeface="楷体" pitchFamily="49" charset="-122"/>
                <a:ea typeface="楷体" pitchFamily="49" charset="-122"/>
                <a:sym typeface="楷体" pitchFamily="49" charset="-122"/>
              </a:rPr>
              <a:t>种精神药品。毒品通常分为麻醉药品和精神药品两大类。其中最常见的主要是麻醉药品类中的大麻类、鸦片类和可卡因类。 </a:t>
            </a:r>
            <a:r>
              <a:rPr lang="zh-CN" altLang="en-US" sz="2800" dirty="0">
                <a:latin typeface="楷体" pitchFamily="49" charset="-122"/>
                <a:ea typeface="楷体" pitchFamily="49" charset="-122"/>
                <a:sym typeface="楷体" pitchFamily="49" charset="-122"/>
              </a:rPr>
              <a:t>“成瘾性”是所有毒品的基本特征，只要吸食就会成瘾。毒贩们为了售卖毒品，会为毒品穿上花花绿绿的伪装，有的看上去像糖豆、像奶片、像饮料，其实都是伪装成食品的毒品。</a:t>
            </a:r>
          </a:p>
          <a:p>
            <a:pPr marL="377825" indent="-377825">
              <a:lnSpc>
                <a:spcPct val="140000"/>
              </a:lnSpc>
              <a:spcAft>
                <a:spcPts val="1425"/>
              </a:spcAft>
            </a:pPr>
            <a:endParaRPr lang="zh-CN" altLang="en-US" dirty="0">
              <a:sym typeface="宋体"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additive="base">
                                        <p:cTn id="7" dur="500" fill="hold"/>
                                        <p:tgtEl>
                                          <p:spTgt spid="10248"/>
                                        </p:tgtEl>
                                        <p:attrNameLst>
                                          <p:attrName>ppt_x</p:attrName>
                                        </p:attrNameLst>
                                      </p:cBhvr>
                                      <p:tavLst>
                                        <p:tav tm="0">
                                          <p:val>
                                            <p:strVal val="#ppt_x"/>
                                          </p:val>
                                        </p:tav>
                                        <p:tav tm="100000">
                                          <p:val>
                                            <p:strVal val="#ppt_x"/>
                                          </p:val>
                                        </p:tav>
                                      </p:tavLst>
                                    </p:anim>
                                    <p:anim calcmode="lin" valueType="num">
                                      <p:cBhvr additive="base">
                                        <p:cTn id="8" dur="500" fill="hold"/>
                                        <p:tgtEl>
                                          <p:spTgt spid="1024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7"/>
                                        </p:tgtEl>
                                        <p:attrNameLst>
                                          <p:attrName>style.visibility</p:attrName>
                                        </p:attrNameLst>
                                      </p:cBhvr>
                                      <p:to>
                                        <p:strVal val="visible"/>
                                      </p:to>
                                    </p:set>
                                    <p:anim calcmode="lin" valueType="num">
                                      <p:cBhvr additive="base">
                                        <p:cTn id="13" dur="500" fill="hold"/>
                                        <p:tgtEl>
                                          <p:spTgt spid="10247"/>
                                        </p:tgtEl>
                                        <p:attrNameLst>
                                          <p:attrName>ppt_x</p:attrName>
                                        </p:attrNameLst>
                                      </p:cBhvr>
                                      <p:tavLst>
                                        <p:tav tm="0">
                                          <p:val>
                                            <p:strVal val="#ppt_x"/>
                                          </p:val>
                                        </p:tav>
                                        <p:tav tm="100000">
                                          <p:val>
                                            <p:strVal val="#ppt_x"/>
                                          </p:val>
                                        </p:tav>
                                      </p:tavLst>
                                    </p:anim>
                                    <p:anim calcmode="lin" valueType="num">
                                      <p:cBhvr additive="base">
                                        <p:cTn id="14"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矩形 72"/>
          <p:cNvSpPr>
            <a:spLocks noChangeArrowheads="1"/>
          </p:cNvSpPr>
          <p:nvPr/>
        </p:nvSpPr>
        <p:spPr bwMode="auto">
          <a:xfrm>
            <a:off x="-4764" y="-77788"/>
            <a:ext cx="12187239" cy="685006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2227" name="组合 7170"/>
          <p:cNvGrpSpPr>
            <a:grpSpLocks/>
          </p:cNvGrpSpPr>
          <p:nvPr/>
        </p:nvGrpSpPr>
        <p:grpSpPr bwMode="auto">
          <a:xfrm>
            <a:off x="71409" y="207971"/>
            <a:ext cx="1186679" cy="967191"/>
            <a:chOff x="214886" y="0"/>
            <a:chExt cx="3571302" cy="2454867"/>
          </a:xfrm>
        </p:grpSpPr>
        <p:sp>
          <p:nvSpPr>
            <p:cNvPr id="52228"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2229" name="组合 7172"/>
            <p:cNvGrpSpPr>
              <a:grpSpLocks/>
            </p:cNvGrpSpPr>
            <p:nvPr/>
          </p:nvGrpSpPr>
          <p:grpSpPr bwMode="auto">
            <a:xfrm>
              <a:off x="214886" y="814388"/>
              <a:ext cx="2574955" cy="1640479"/>
              <a:chOff x="214895" y="642827"/>
              <a:chExt cx="2575058" cy="1640193"/>
            </a:xfrm>
          </p:grpSpPr>
          <p:sp>
            <p:nvSpPr>
              <p:cNvPr id="52230"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2231"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2232"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2233" name="直接连接符 2"/>
          <p:cNvCxnSpPr>
            <a:cxnSpLocks noChangeShapeType="1"/>
          </p:cNvCxnSpPr>
          <p:nvPr/>
        </p:nvCxnSpPr>
        <p:spPr bwMode="auto">
          <a:xfrm>
            <a:off x="6257925" y="2471738"/>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2234" name="Rectangle 17"/>
          <p:cNvSpPr>
            <a:spLocks noChangeArrowheads="1"/>
          </p:cNvSpPr>
          <p:nvPr/>
        </p:nvSpPr>
        <p:spPr bwMode="auto">
          <a:xfrm>
            <a:off x="0" y="2165350"/>
            <a:ext cx="12192000" cy="2527300"/>
          </a:xfrm>
          <a:prstGeom prst="rect">
            <a:avLst/>
          </a:prstGeom>
          <a:solidFill>
            <a:srgbClr val="2AB3B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Calibri" pitchFamily="34" charset="0"/>
              <a:sym typeface="Calibri" pitchFamily="34" charset="0"/>
            </a:endParaRPr>
          </a:p>
        </p:txBody>
      </p:sp>
      <p:sp>
        <p:nvSpPr>
          <p:cNvPr id="52235"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3321" name="文本框 1"/>
          <p:cNvSpPr/>
          <p:nvPr/>
        </p:nvSpPr>
        <p:spPr>
          <a:xfrm>
            <a:off x="2725737" y="2933704"/>
            <a:ext cx="6583363" cy="830997"/>
          </a:xfrm>
          <a:prstGeom prst="rect">
            <a:avLst/>
          </a:prstGeom>
          <a:noFill/>
          <a:ln>
            <a:noFill/>
            <a:miter lim="800000"/>
          </a:ln>
        </p:spPr>
        <p:txBody>
          <a:bodyPr>
            <a:spAutoFit/>
          </a:bodyPr>
          <a:lstStyle/>
          <a:p>
            <a:pPr algn="ctr"/>
            <a:r>
              <a:rPr lang="zh-CN" altLang="en-US" sz="4800" b="1" dirty="0">
                <a:solidFill>
                  <a:srgbClr val="FFFFFF"/>
                </a:solidFill>
                <a:latin typeface="微软雅黑" pitchFamily="34" charset="-122"/>
                <a:ea typeface="微软雅黑" pitchFamily="34" charset="-122"/>
                <a:sym typeface="微软雅黑" pitchFamily="34" charset="-122"/>
              </a:rPr>
              <a:t>识别吸毒的“九大陷阱”</a:t>
            </a:r>
            <a:endParaRPr lang="zh-CN" altLang="en-US" dirty="0">
              <a:sym typeface="Arial" charset="0"/>
            </a:endParaRPr>
          </a:p>
        </p:txBody>
      </p:sp>
      <p:pic>
        <p:nvPicPr>
          <p:cNvPr id="52237" name="New pictur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2103103" y="12141200"/>
            <a:ext cx="342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矩形 72"/>
          <p:cNvSpPr>
            <a:spLocks noChangeArrowheads="1"/>
          </p:cNvSpPr>
          <p:nvPr/>
        </p:nvSpPr>
        <p:spPr bwMode="auto">
          <a:xfrm>
            <a:off x="12700" y="-9525"/>
            <a:ext cx="12192000"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3251" name="组合 8194"/>
          <p:cNvGrpSpPr>
            <a:grpSpLocks/>
          </p:cNvGrpSpPr>
          <p:nvPr/>
        </p:nvGrpSpPr>
        <p:grpSpPr bwMode="auto">
          <a:xfrm>
            <a:off x="71409" y="207971"/>
            <a:ext cx="1186679" cy="967191"/>
            <a:chOff x="214886" y="0"/>
            <a:chExt cx="3571302" cy="2454867"/>
          </a:xfrm>
        </p:grpSpPr>
        <p:sp>
          <p:nvSpPr>
            <p:cNvPr id="53252"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3253" name="组合 8196"/>
            <p:cNvGrpSpPr>
              <a:grpSpLocks/>
            </p:cNvGrpSpPr>
            <p:nvPr/>
          </p:nvGrpSpPr>
          <p:grpSpPr bwMode="auto">
            <a:xfrm>
              <a:off x="214886" y="814388"/>
              <a:ext cx="2574955" cy="1640479"/>
              <a:chOff x="214895" y="642827"/>
              <a:chExt cx="2575058" cy="1640193"/>
            </a:xfrm>
          </p:grpSpPr>
          <p:sp>
            <p:nvSpPr>
              <p:cNvPr id="53254"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3255"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3256"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3257"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3258"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4344" name="文本框 7"/>
          <p:cNvSpPr/>
          <p:nvPr/>
        </p:nvSpPr>
        <p:spPr>
          <a:xfrm>
            <a:off x="3278191" y="400053"/>
            <a:ext cx="8913812"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陷阱一：用食品包装掩盖毒品真面目，宣称“不会上瘾”</a:t>
            </a:r>
            <a:endParaRPr lang="zh-CN" altLang="en-US" dirty="0">
              <a:sym typeface="Arial" charset="0"/>
            </a:endParaRPr>
          </a:p>
        </p:txBody>
      </p:sp>
      <p:pic>
        <p:nvPicPr>
          <p:cNvPr id="53260"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76269" y="1530353"/>
            <a:ext cx="7221537"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346" name="Rectangle 3"/>
          <p:cNvSpPr>
            <a:spLocks noGrp="1" noRot="1"/>
          </p:cNvSpPr>
          <p:nvPr/>
        </p:nvSpPr>
        <p:spPr>
          <a:xfrm>
            <a:off x="8013700" y="1397000"/>
            <a:ext cx="3646488" cy="3511550"/>
          </a:xfrm>
          <a:prstGeom prst="rect">
            <a:avLst/>
          </a:prstGeom>
          <a:noFill/>
          <a:ln>
            <a:noFill/>
            <a:miter lim="800000"/>
          </a:ln>
        </p:spPr>
        <p:txBody>
          <a:bodyPr lIns="0" tIns="31110" rIns="0" bIns="0"/>
          <a:lstStyle/>
          <a:p>
            <a:pPr marL="377825" indent="-377825">
              <a:lnSpc>
                <a:spcPct val="140000"/>
              </a:lnSpc>
              <a:spcAft>
                <a:spcPts val="1425"/>
              </a:spcAft>
            </a:pPr>
            <a:r>
              <a:rPr lang="zh-CN" altLang="en-US" sz="2800" dirty="0">
                <a:latin typeface="楷体" pitchFamily="49" charset="-122"/>
                <a:ea typeface="楷体" pitchFamily="49" charset="-122"/>
                <a:sym typeface="楷体" pitchFamily="49" charset="-122"/>
              </a:rPr>
              <a:t>     </a:t>
            </a:r>
            <a:r>
              <a:rPr lang="zh-CN" altLang="en-US" sz="2000" dirty="0">
                <a:sym typeface="宋体" charset="-122"/>
              </a:rPr>
              <a:t>阿来因为服用“摇头丸”被抓，在调查了解过程中，阿来表示非常委屈。因为朋友告诉他“摇头丸”是娱乐性食物，自己并没有做违法的事情，为什么被行政拘留。在她的认知中以为只有海洛因才是毒品，压根不知道“摇头丸”也是毒品。</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260"/>
                                        </p:tgtEl>
                                        <p:attrNameLst>
                                          <p:attrName>style.visibility</p:attrName>
                                        </p:attrNameLst>
                                      </p:cBhvr>
                                      <p:to>
                                        <p:strVal val="visible"/>
                                      </p:to>
                                    </p:set>
                                    <p:anim calcmode="lin" valueType="num">
                                      <p:cBhvr additive="base">
                                        <p:cTn id="7" dur="500" fill="hold"/>
                                        <p:tgtEl>
                                          <p:spTgt spid="53260"/>
                                        </p:tgtEl>
                                        <p:attrNameLst>
                                          <p:attrName>ppt_x</p:attrName>
                                        </p:attrNameLst>
                                      </p:cBhvr>
                                      <p:tavLst>
                                        <p:tav tm="0">
                                          <p:val>
                                            <p:strVal val="#ppt_x"/>
                                          </p:val>
                                        </p:tav>
                                        <p:tav tm="100000">
                                          <p:val>
                                            <p:strVal val="#ppt_x"/>
                                          </p:val>
                                        </p:tav>
                                      </p:tavLst>
                                    </p:anim>
                                    <p:anim calcmode="lin" valueType="num">
                                      <p:cBhvr additive="base">
                                        <p:cTn id="8" dur="500" fill="hold"/>
                                        <p:tgtEl>
                                          <p:spTgt spid="53260"/>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14346"/>
                                        </p:tgtEl>
                                        <p:attrNameLst>
                                          <p:attrName>style.visibility</p:attrName>
                                        </p:attrNameLst>
                                      </p:cBhvr>
                                      <p:to>
                                        <p:strVal val="visible"/>
                                      </p:to>
                                    </p:set>
                                    <p:anim calcmode="lin" valueType="num">
                                      <p:cBhvr additive="base">
                                        <p:cTn id="11" dur="500" fill="hold"/>
                                        <p:tgtEl>
                                          <p:spTgt spid="14346"/>
                                        </p:tgtEl>
                                        <p:attrNameLst>
                                          <p:attrName>ppt_x</p:attrName>
                                        </p:attrNameLst>
                                      </p:cBhvr>
                                      <p:tavLst>
                                        <p:tav tm="0">
                                          <p:val>
                                            <p:strVal val="#ppt_x"/>
                                          </p:val>
                                        </p:tav>
                                        <p:tav tm="100000">
                                          <p:val>
                                            <p:strVal val="#ppt_x"/>
                                          </p:val>
                                        </p:tav>
                                      </p:tavLst>
                                    </p:anim>
                                    <p:anim calcmode="lin" valueType="num">
                                      <p:cBhvr additive="base">
                                        <p:cTn id="12" dur="500" fill="hold"/>
                                        <p:tgtEl>
                                          <p:spTgt spid="1434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 calcmode="lin" valueType="num">
                                      <p:cBhvr additive="base">
                                        <p:cTn id="17" dur="500" fill="hold"/>
                                        <p:tgtEl>
                                          <p:spTgt spid="14344"/>
                                        </p:tgtEl>
                                        <p:attrNameLst>
                                          <p:attrName>ppt_x</p:attrName>
                                        </p:attrNameLst>
                                      </p:cBhvr>
                                      <p:tavLst>
                                        <p:tav tm="0">
                                          <p:val>
                                            <p:strVal val="#ppt_x"/>
                                          </p:val>
                                        </p:tav>
                                        <p:tav tm="100000">
                                          <p:val>
                                            <p:strVal val="#ppt_x"/>
                                          </p:val>
                                        </p:tav>
                                      </p:tavLst>
                                    </p:anim>
                                    <p:anim calcmode="lin" valueType="num">
                                      <p:cBhvr additive="base">
                                        <p:cTn id="18"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P spid="1434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矩形 72"/>
          <p:cNvSpPr>
            <a:spLocks noChangeArrowheads="1"/>
          </p:cNvSpPr>
          <p:nvPr/>
        </p:nvSpPr>
        <p:spPr bwMode="auto">
          <a:xfrm>
            <a:off x="-11113" y="12700"/>
            <a:ext cx="12190413" cy="6858000"/>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latin typeface="宋体" charset="-122"/>
              <a:sym typeface="宋体" charset="-122"/>
            </a:endParaRPr>
          </a:p>
        </p:txBody>
      </p:sp>
      <p:grpSp>
        <p:nvGrpSpPr>
          <p:cNvPr id="54275" name="组合 9218"/>
          <p:cNvGrpSpPr>
            <a:grpSpLocks/>
          </p:cNvGrpSpPr>
          <p:nvPr/>
        </p:nvGrpSpPr>
        <p:grpSpPr bwMode="auto">
          <a:xfrm>
            <a:off x="71409" y="207971"/>
            <a:ext cx="1186679" cy="967191"/>
            <a:chOff x="214886" y="0"/>
            <a:chExt cx="3571302" cy="2454867"/>
          </a:xfrm>
        </p:grpSpPr>
        <p:sp>
          <p:nvSpPr>
            <p:cNvPr id="54276"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4277" name="组合 9220"/>
            <p:cNvGrpSpPr>
              <a:grpSpLocks/>
            </p:cNvGrpSpPr>
            <p:nvPr/>
          </p:nvGrpSpPr>
          <p:grpSpPr bwMode="auto">
            <a:xfrm>
              <a:off x="214886" y="814388"/>
              <a:ext cx="2574955" cy="1640479"/>
              <a:chOff x="214895" y="642827"/>
              <a:chExt cx="2575058" cy="1640193"/>
            </a:xfrm>
          </p:grpSpPr>
          <p:sp>
            <p:nvSpPr>
              <p:cNvPr id="54278"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4279"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4701"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4280"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4281" name="直接连接符 2"/>
          <p:cNvCxnSpPr>
            <a:cxnSpLocks noChangeShapeType="1"/>
          </p:cNvCxnSpPr>
          <p:nvPr/>
        </p:nvCxnSpPr>
        <p:spPr bwMode="auto">
          <a:xfrm>
            <a:off x="8040689" y="2287592"/>
            <a:ext cx="1587"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4282"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5368" name="Rectangle 3"/>
          <p:cNvSpPr>
            <a:spLocks noGrp="1" noRot="1"/>
          </p:cNvSpPr>
          <p:nvPr/>
        </p:nvSpPr>
        <p:spPr>
          <a:xfrm>
            <a:off x="1504949" y="3983046"/>
            <a:ext cx="9417051" cy="1563687"/>
          </a:xfrm>
          <a:prstGeom prst="rect">
            <a:avLst/>
          </a:prstGeom>
          <a:noFill/>
          <a:ln>
            <a:noFill/>
            <a:miter lim="800000"/>
          </a:ln>
        </p:spPr>
        <p:txBody>
          <a:bodyPr lIns="0" tIns="31110" rIns="0" bIns="0"/>
          <a:lstStyle/>
          <a:p>
            <a:pPr marL="377825" indent="-377825">
              <a:lnSpc>
                <a:spcPct val="14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不尝试可疑“食品、饮料”，学习毒品知识和法律知识，知晓毒品的种类和危害。</a:t>
            </a:r>
            <a:endParaRPr lang="zh-CN" altLang="en-US">
              <a:sym typeface="Arial" charset="0"/>
            </a:endParaRPr>
          </a:p>
        </p:txBody>
      </p:sp>
      <p:sp>
        <p:nvSpPr>
          <p:cNvPr id="15369" name="Rectangle 3"/>
          <p:cNvSpPr>
            <a:spLocks noGrp="1" noRot="1"/>
          </p:cNvSpPr>
          <p:nvPr/>
        </p:nvSpPr>
        <p:spPr>
          <a:xfrm>
            <a:off x="1419228" y="1171575"/>
            <a:ext cx="9371013" cy="1562100"/>
          </a:xfrm>
          <a:prstGeom prst="rect">
            <a:avLst/>
          </a:prstGeom>
          <a:noFill/>
          <a:ln>
            <a:noFill/>
            <a:miter lim="800000"/>
          </a:ln>
        </p:spPr>
        <p:txBody>
          <a:bodyPr lIns="0" tIns="31110" rIns="0" bIns="0"/>
          <a:lstStyle/>
          <a:p>
            <a:pPr marL="377825" indent="-377825">
              <a:lnSpc>
                <a:spcPct val="140000"/>
              </a:lnSpc>
              <a:spcAft>
                <a:spcPts val="1425"/>
              </a:spcAft>
            </a:pPr>
            <a:r>
              <a:rPr lang="zh-CN" altLang="en-US" sz="2800" dirty="0">
                <a:solidFill>
                  <a:srgbClr val="FF3300"/>
                </a:solidFill>
                <a:latin typeface="楷体" pitchFamily="49" charset="-122"/>
                <a:ea typeface="楷体" pitchFamily="49" charset="-122"/>
                <a:sym typeface="楷体" pitchFamily="49" charset="-122"/>
              </a:rPr>
              <a:t>  原因分析：</a:t>
            </a:r>
            <a:r>
              <a:rPr lang="zh-CN" altLang="en-US" sz="2800" dirty="0">
                <a:latin typeface="楷体" pitchFamily="49" charset="-122"/>
                <a:ea typeface="楷体" pitchFamily="49" charset="-122"/>
                <a:sym typeface="楷体" pitchFamily="49" charset="-122"/>
              </a:rPr>
              <a:t>“成瘾性”是所有毒品的基本特征，只要吸食就会成瘾。毒贩们为了售卖毒品，会为毒品穿上花花绿绿的伪装，有的看上去像糖豆、像奶片、像饮料，其实都是伪装成食品的毒品。</a:t>
            </a:r>
          </a:p>
          <a:p>
            <a:pPr marL="377825" indent="-377825">
              <a:lnSpc>
                <a:spcPct val="140000"/>
              </a:lnSpc>
              <a:spcAft>
                <a:spcPts val="1425"/>
              </a:spcAft>
            </a:pPr>
            <a:endParaRPr lang="zh-CN" altLang="en-US" dirty="0">
              <a:sym typeface="宋体"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9"/>
                                        </p:tgtEl>
                                        <p:attrNameLst>
                                          <p:attrName>style.visibility</p:attrName>
                                        </p:attrNameLst>
                                      </p:cBhvr>
                                      <p:to>
                                        <p:strVal val="visible"/>
                                      </p:to>
                                    </p:set>
                                    <p:anim calcmode="lin" valueType="num">
                                      <p:cBhvr additive="base">
                                        <p:cTn id="7" dur="500" fill="hold"/>
                                        <p:tgtEl>
                                          <p:spTgt spid="15369"/>
                                        </p:tgtEl>
                                        <p:attrNameLst>
                                          <p:attrName>ppt_x</p:attrName>
                                        </p:attrNameLst>
                                      </p:cBhvr>
                                      <p:tavLst>
                                        <p:tav tm="0">
                                          <p:val>
                                            <p:strVal val="#ppt_x"/>
                                          </p:val>
                                        </p:tav>
                                        <p:tav tm="100000">
                                          <p:val>
                                            <p:strVal val="#ppt_x"/>
                                          </p:val>
                                        </p:tav>
                                      </p:tavLst>
                                    </p:anim>
                                    <p:anim calcmode="lin" valueType="num">
                                      <p:cBhvr additive="base">
                                        <p:cTn id="8" dur="500" fill="hold"/>
                                        <p:tgtEl>
                                          <p:spTgt spid="153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ppt_x"/>
                                          </p:val>
                                        </p:tav>
                                        <p:tav tm="100000">
                                          <p:val>
                                            <p:strVal val="#ppt_x"/>
                                          </p:val>
                                        </p:tav>
                                      </p:tavLst>
                                    </p:anim>
                                    <p:anim calcmode="lin" valueType="num">
                                      <p:cBhvr additive="base">
                                        <p:cTn id="14"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P spid="153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矩形 72"/>
          <p:cNvSpPr>
            <a:spLocks noChangeArrowheads="1"/>
          </p:cNvSpPr>
          <p:nvPr/>
        </p:nvSpPr>
        <p:spPr bwMode="auto">
          <a:xfrm>
            <a:off x="0" y="-77788"/>
            <a:ext cx="12192000" cy="6853238"/>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5299" name="组合 11266"/>
          <p:cNvGrpSpPr>
            <a:grpSpLocks/>
          </p:cNvGrpSpPr>
          <p:nvPr/>
        </p:nvGrpSpPr>
        <p:grpSpPr bwMode="auto">
          <a:xfrm>
            <a:off x="71409" y="207971"/>
            <a:ext cx="1186679" cy="967191"/>
            <a:chOff x="214886" y="0"/>
            <a:chExt cx="3571302" cy="2454867"/>
          </a:xfrm>
        </p:grpSpPr>
        <p:sp>
          <p:nvSpPr>
            <p:cNvPr id="55300"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5301" name="组合 11268"/>
            <p:cNvGrpSpPr>
              <a:grpSpLocks/>
            </p:cNvGrpSpPr>
            <p:nvPr/>
          </p:nvGrpSpPr>
          <p:grpSpPr bwMode="auto">
            <a:xfrm>
              <a:off x="214886" y="814388"/>
              <a:ext cx="2574955" cy="1640479"/>
              <a:chOff x="214895" y="642827"/>
              <a:chExt cx="2575058" cy="1640193"/>
            </a:xfrm>
          </p:grpSpPr>
          <p:sp>
            <p:nvSpPr>
              <p:cNvPr id="55302"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5303"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8" y="5837246"/>
            <a:ext cx="1220628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5304" name="矩形 88"/>
          <p:cNvSpPr>
            <a:spLocks noChangeArrowheads="1"/>
          </p:cNvSpPr>
          <p:nvPr/>
        </p:nvSpPr>
        <p:spPr bwMode="auto">
          <a:xfrm>
            <a:off x="1073152" y="4494220"/>
            <a:ext cx="454501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cxnSp>
        <p:nvCxnSpPr>
          <p:cNvPr id="55305" name="直接连接符 2"/>
          <p:cNvCxnSpPr>
            <a:cxnSpLocks noChangeShapeType="1"/>
          </p:cNvCxnSpPr>
          <p:nvPr/>
        </p:nvCxnSpPr>
        <p:spPr bwMode="auto">
          <a:xfrm>
            <a:off x="7407275" y="2263781"/>
            <a:ext cx="0" cy="2486025"/>
          </a:xfrm>
          <a:prstGeom prst="line">
            <a:avLst/>
          </a:prstGeom>
          <a:noFill/>
          <a:ln w="6350" algn="ctr">
            <a:solidFill>
              <a:srgbClr val="BFBFBF"/>
            </a:solidFill>
            <a:round/>
            <a:headEnd/>
            <a:tailEnd/>
          </a:ln>
          <a:extLst>
            <a:ext uri="{909E8E84-426E-40DD-AFC4-6F175D3DCCD1}">
              <a14:hiddenFill xmlns:a14="http://schemas.microsoft.com/office/drawing/2010/main">
                <a:noFill/>
              </a14:hiddenFill>
            </a:ext>
          </a:extLst>
        </p:spPr>
      </p:cxnSp>
      <p:sp>
        <p:nvSpPr>
          <p:cNvPr id="55306"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6392" name="文本框 7"/>
          <p:cNvSpPr/>
          <p:nvPr/>
        </p:nvSpPr>
        <p:spPr>
          <a:xfrm>
            <a:off x="4065589" y="400051"/>
            <a:ext cx="7624763" cy="523220"/>
          </a:xfrm>
          <a:prstGeom prst="rect">
            <a:avLst/>
          </a:prstGeom>
          <a:noFill/>
          <a:ln>
            <a:noFill/>
            <a:miter lim="800000"/>
          </a:ln>
        </p:spPr>
        <p:txBody>
          <a:bodyPr>
            <a:spAutoFit/>
          </a:bodyPr>
          <a:lstStyle/>
          <a:p>
            <a:r>
              <a:rPr lang="zh-CN" altLang="en-US" sz="2800" dirty="0">
                <a:latin typeface="汉仪菱心体简" charset="-122"/>
                <a:ea typeface="汉仪菱心体简" charset="-122"/>
                <a:sym typeface="汉仪菱心体简" charset="-122"/>
              </a:rPr>
              <a:t>陷阱二：趁其不备，</a:t>
            </a:r>
            <a:r>
              <a:rPr lang="en-US" altLang="zh-CN" sz="2800" dirty="0" err="1">
                <a:latin typeface="汉仪菱心体简" charset="-122"/>
                <a:ea typeface="汉仪菱心体简" charset="-122"/>
                <a:sym typeface="汉仪菱心体简" charset="-122"/>
              </a:rPr>
              <a:t>投放毒品</a:t>
            </a:r>
            <a:endParaRPr lang="zh-CN" altLang="en-US" dirty="0">
              <a:sym typeface="Arial" charset="0"/>
            </a:endParaRPr>
          </a:p>
        </p:txBody>
      </p:sp>
      <p:sp>
        <p:nvSpPr>
          <p:cNvPr id="55308" name="Rectangle 3"/>
          <p:cNvSpPr>
            <a:spLocks noGrp="1" noRot="1" noChangeArrowheads="1"/>
          </p:cNvSpPr>
          <p:nvPr/>
        </p:nvSpPr>
        <p:spPr bwMode="auto">
          <a:xfrm>
            <a:off x="7632705" y="3540125"/>
            <a:ext cx="3765551"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31110" rIns="0" bIns="0"/>
          <a:lstStyle/>
          <a:p>
            <a:pPr marL="377825" indent="-377825">
              <a:lnSpc>
                <a:spcPct val="120000"/>
              </a:lnSpc>
              <a:spcAft>
                <a:spcPts val="1425"/>
              </a:spcAft>
            </a:pPr>
            <a:r>
              <a:rPr lang="zh-CN" altLang="en-US" sz="2000">
                <a:sym typeface="Arial" charset="0"/>
              </a:rPr>
              <a:t>            小夏在初中二年级的暑假，跟随同学去</a:t>
            </a:r>
            <a:r>
              <a:rPr lang="en-US" altLang="zh-CN" sz="2000">
                <a:sym typeface="Arial" charset="0"/>
              </a:rPr>
              <a:t>KTV</a:t>
            </a:r>
            <a:r>
              <a:rPr lang="zh-CN" altLang="en-US" sz="2000">
                <a:sym typeface="Arial" charset="0"/>
              </a:rPr>
              <a:t>唱歌。在她去厕所的时候，同学结交的社会朋友在她的饮料中放入了毒品，在不知不觉中她沾染了毒品并渐渐上瘾。</a:t>
            </a:r>
          </a:p>
          <a:p>
            <a:pPr marL="377825" indent="-377825">
              <a:lnSpc>
                <a:spcPct val="120000"/>
              </a:lnSpc>
              <a:spcAft>
                <a:spcPts val="1425"/>
              </a:spcAft>
            </a:pPr>
            <a:endParaRPr lang="zh-CN" altLang="en-US" sz="2000">
              <a:sym typeface="宋体" charset="-122"/>
            </a:endParaRPr>
          </a:p>
        </p:txBody>
      </p:sp>
      <p:pic>
        <p:nvPicPr>
          <p:cNvPr id="55310"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73152" y="1512627"/>
            <a:ext cx="5480882"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blinds(horizontal)">
                                      <p:cBhvr>
                                        <p:cTn id="7" dur="500" fill="hold"/>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矩形 72"/>
          <p:cNvSpPr>
            <a:spLocks noChangeArrowheads="1"/>
          </p:cNvSpPr>
          <p:nvPr/>
        </p:nvSpPr>
        <p:spPr bwMode="auto">
          <a:xfrm>
            <a:off x="-1588" y="-128588"/>
            <a:ext cx="12190413" cy="6856413"/>
          </a:xfrm>
          <a:prstGeom prst="rect">
            <a:avLst/>
          </a:prstGeom>
          <a:solidFill>
            <a:srgbClr val="DBF2F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zh-CN" altLang="en-US">
              <a:solidFill>
                <a:srgbClr val="FFFFFF"/>
              </a:solidFill>
              <a:latin typeface="宋体" charset="-122"/>
              <a:sym typeface="宋体" charset="-122"/>
            </a:endParaRPr>
          </a:p>
        </p:txBody>
      </p:sp>
      <p:grpSp>
        <p:nvGrpSpPr>
          <p:cNvPr id="56323" name="组合 12290"/>
          <p:cNvGrpSpPr>
            <a:grpSpLocks/>
          </p:cNvGrpSpPr>
          <p:nvPr/>
        </p:nvGrpSpPr>
        <p:grpSpPr bwMode="auto">
          <a:xfrm>
            <a:off x="71409" y="207971"/>
            <a:ext cx="1186679" cy="967191"/>
            <a:chOff x="214886" y="0"/>
            <a:chExt cx="3571302" cy="2454867"/>
          </a:xfrm>
        </p:grpSpPr>
        <p:sp>
          <p:nvSpPr>
            <p:cNvPr id="56324" name="直接连接符 77"/>
            <p:cNvSpPr>
              <a:spLocks noChangeShapeType="1"/>
            </p:cNvSpPr>
            <p:nvPr/>
          </p:nvSpPr>
          <p:spPr bwMode="auto">
            <a:xfrm>
              <a:off x="1657350" y="0"/>
              <a:ext cx="2128838" cy="2128838"/>
            </a:xfrm>
            <a:prstGeom prst="line">
              <a:avLst/>
            </a:prstGeom>
            <a:noFill/>
            <a:ln w="6350" algn="ctr">
              <a:solidFill>
                <a:srgbClr val="595959"/>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6325" name="组合 12292"/>
            <p:cNvGrpSpPr>
              <a:grpSpLocks/>
            </p:cNvGrpSpPr>
            <p:nvPr/>
          </p:nvGrpSpPr>
          <p:grpSpPr bwMode="auto">
            <a:xfrm>
              <a:off x="214886" y="814388"/>
              <a:ext cx="2574955" cy="1640479"/>
              <a:chOff x="214895" y="642827"/>
              <a:chExt cx="2575058" cy="1640193"/>
            </a:xfrm>
          </p:grpSpPr>
          <p:sp>
            <p:nvSpPr>
              <p:cNvPr id="56326" name="文本框 14"/>
              <p:cNvSpPr>
                <a:spLocks noChangeArrowheads="1"/>
              </p:cNvSpPr>
              <p:nvPr/>
            </p:nvSpPr>
            <p:spPr bwMode="auto">
              <a:xfrm>
                <a:off x="214895" y="642827"/>
                <a:ext cx="2575058" cy="164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altLang="zh-CN" sz="3600" b="1">
                    <a:solidFill>
                      <a:srgbClr val="2AB3BA"/>
                    </a:solidFill>
                    <a:latin typeface="微软雅黑" pitchFamily="34" charset="-122"/>
                    <a:ea typeface="微软雅黑" pitchFamily="34" charset="-122"/>
                    <a:sym typeface="微软雅黑" pitchFamily="34" charset="-122"/>
                  </a:rPr>
                  <a:t>02</a:t>
                </a:r>
                <a:endParaRPr lang="zh-CN" altLang="en-US">
                  <a:sym typeface="Arial" charset="0"/>
                </a:endParaRPr>
              </a:p>
            </p:txBody>
          </p:sp>
        </p:grpSp>
      </p:grpSp>
      <p:pic>
        <p:nvPicPr>
          <p:cNvPr id="56327" name="图片 8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5" y="5837246"/>
            <a:ext cx="12203113"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6328" name="矩形 88"/>
          <p:cNvSpPr>
            <a:spLocks noChangeArrowheads="1"/>
          </p:cNvSpPr>
          <p:nvPr/>
        </p:nvSpPr>
        <p:spPr bwMode="auto">
          <a:xfrm>
            <a:off x="1073152" y="4494213"/>
            <a:ext cx="454501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nSpc>
                <a:spcPct val="150000"/>
              </a:lnSpc>
            </a:pPr>
            <a:r>
              <a:rPr lang="zh-CN" altLang="en-US" b="1">
                <a:solidFill>
                  <a:srgbClr val="FFFFFF"/>
                </a:solidFill>
                <a:latin typeface="微软雅黑" pitchFamily="34" charset="-122"/>
                <a:ea typeface="微软雅黑" pitchFamily="34" charset="-122"/>
                <a:sym typeface="微软雅黑" pitchFamily="34" charset="-122"/>
              </a:rPr>
              <a:t>       </a:t>
            </a:r>
            <a:endParaRPr lang="zh-CN" altLang="en-US">
              <a:sym typeface="Arial" charset="0"/>
            </a:endParaRPr>
          </a:p>
        </p:txBody>
      </p:sp>
      <p:sp>
        <p:nvSpPr>
          <p:cNvPr id="56329" name="矩形 82"/>
          <p:cNvSpPr>
            <a:spLocks noChangeArrowheads="1"/>
          </p:cNvSpPr>
          <p:nvPr/>
        </p:nvSpPr>
        <p:spPr bwMode="auto">
          <a:xfrm>
            <a:off x="1341186" y="368307"/>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200" b="1">
                <a:solidFill>
                  <a:srgbClr val="FF0000"/>
                </a:solidFill>
                <a:latin typeface="微软雅黑" pitchFamily="34" charset="-122"/>
                <a:ea typeface="微软雅黑" pitchFamily="34" charset="-122"/>
                <a:sym typeface="微软雅黑" pitchFamily="34" charset="-122"/>
              </a:rPr>
              <a:t>认识陷阱</a:t>
            </a:r>
            <a:endParaRPr lang="zh-CN" altLang="en-US">
              <a:solidFill>
                <a:srgbClr val="FF0000"/>
              </a:solidFill>
              <a:sym typeface="Arial" charset="0"/>
            </a:endParaRPr>
          </a:p>
        </p:txBody>
      </p:sp>
      <p:sp>
        <p:nvSpPr>
          <p:cNvPr id="17415" name="Rectangle 3"/>
          <p:cNvSpPr>
            <a:spLocks noGrp="1" noRot="1"/>
          </p:cNvSpPr>
          <p:nvPr/>
        </p:nvSpPr>
        <p:spPr>
          <a:xfrm>
            <a:off x="996954" y="3349625"/>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避免方法：</a:t>
            </a:r>
            <a:r>
              <a:rPr lang="zh-CN" altLang="en-US" sz="2800">
                <a:latin typeface="楷体" pitchFamily="49" charset="-122"/>
                <a:ea typeface="楷体" pitchFamily="49" charset="-122"/>
                <a:sym typeface="楷体" pitchFamily="49" charset="-122"/>
              </a:rPr>
              <a:t>提高警惕，不单独约见陌生人，不去歌舞娱乐厅等易出现毒品的高危场所。不使用陌生人提供的食品、饮料，如果离开打开的食品、饮料，回来时就不要再食用了。</a:t>
            </a:r>
            <a:endParaRPr lang="zh-CN" altLang="en-US">
              <a:sym typeface="Arial" charset="0"/>
            </a:endParaRPr>
          </a:p>
        </p:txBody>
      </p:sp>
      <p:sp>
        <p:nvSpPr>
          <p:cNvPr id="17416" name="Rectangle 3"/>
          <p:cNvSpPr>
            <a:spLocks noGrp="1" noRot="1"/>
          </p:cNvSpPr>
          <p:nvPr/>
        </p:nvSpPr>
        <p:spPr>
          <a:xfrm>
            <a:off x="920754" y="1498600"/>
            <a:ext cx="10496551" cy="1873250"/>
          </a:xfrm>
          <a:prstGeom prst="rect">
            <a:avLst/>
          </a:prstGeom>
          <a:noFill/>
          <a:ln>
            <a:noFill/>
            <a:miter lim="800000"/>
          </a:ln>
        </p:spPr>
        <p:txBody>
          <a:bodyPr lIns="0" tIns="31110" rIns="0" bIns="0"/>
          <a:lstStyle/>
          <a:p>
            <a:pPr marL="377825" indent="-377825">
              <a:lnSpc>
                <a:spcPct val="120000"/>
              </a:lnSpc>
              <a:spcAft>
                <a:spcPts val="1425"/>
              </a:spcAft>
            </a:pPr>
            <a:r>
              <a:rPr lang="zh-CN" altLang="en-US" sz="2800">
                <a:latin typeface="楷体" pitchFamily="49" charset="-122"/>
                <a:ea typeface="楷体" pitchFamily="49" charset="-122"/>
                <a:sym typeface="楷体" pitchFamily="49" charset="-122"/>
              </a:rPr>
              <a:t>  </a:t>
            </a:r>
            <a:r>
              <a:rPr lang="zh-CN" altLang="en-US" sz="2800">
                <a:solidFill>
                  <a:srgbClr val="FF3300"/>
                </a:solidFill>
                <a:latin typeface="楷体" pitchFamily="49" charset="-122"/>
                <a:ea typeface="楷体" pitchFamily="49" charset="-122"/>
                <a:sym typeface="楷体" pitchFamily="49" charset="-122"/>
              </a:rPr>
              <a:t>原因分析：</a:t>
            </a:r>
            <a:r>
              <a:rPr lang="zh-CN" altLang="en-US" sz="2800">
                <a:latin typeface="楷体" pitchFamily="49" charset="-122"/>
                <a:ea typeface="楷体" pitchFamily="49" charset="-122"/>
                <a:sym typeface="楷体" pitchFamily="49" charset="-122"/>
              </a:rPr>
              <a:t>青少年涉世未深，缺少社会经验，警惕性差，容易轻信他人。</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filter="blinds(horizontal)">
                                      <p:cBhvr>
                                        <p:cTn id="7" dur="500" fill="hold"/>
                                        <p:tgtEl>
                                          <p:spTgt spid="17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filter="blinds(horizontal)">
                                      <p:cBhvr>
                                        <p:cTn id="12" dur="500" fill="hold"/>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P spid="174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Calibri Light"/>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Calibri Light"/>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5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一PPT模板网-WWW.1PPT.COM   ">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Calibri Light"/>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7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Calibri Light"/>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Cambria-Calibri">
      <a:majorFont>
        <a:latin typeface="Cambria"/>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1890</Words>
  <Application>Microsoft Office PowerPoint</Application>
  <PresentationFormat>宽屏</PresentationFormat>
  <Paragraphs>154</Paragraphs>
  <Slides>27</Slides>
  <Notes>2</Notes>
  <HiddenSlides>0</HiddenSlides>
  <MMClips>0</MMClips>
  <ScaleCrop>false</ScaleCrop>
  <HeadingPairs>
    <vt:vector size="6" baseType="variant">
      <vt:variant>
        <vt:lpstr>已用的字体</vt:lpstr>
      </vt:variant>
      <vt:variant>
        <vt:i4>10</vt:i4>
      </vt:variant>
      <vt:variant>
        <vt:lpstr>主题</vt:lpstr>
      </vt:variant>
      <vt:variant>
        <vt:i4>5</vt:i4>
      </vt:variant>
      <vt:variant>
        <vt:lpstr>幻灯片标题</vt:lpstr>
      </vt:variant>
      <vt:variant>
        <vt:i4>27</vt:i4>
      </vt:variant>
    </vt:vector>
  </HeadingPairs>
  <TitlesOfParts>
    <vt:vector size="42" baseType="lpstr">
      <vt:lpstr>Meiryo</vt:lpstr>
      <vt:lpstr>汉仪菱心体简</vt:lpstr>
      <vt:lpstr>楷体</vt:lpstr>
      <vt:lpstr>宋体</vt:lpstr>
      <vt:lpstr>微软雅黑</vt:lpstr>
      <vt:lpstr>Arial</vt:lpstr>
      <vt:lpstr>Calibri</vt:lpstr>
      <vt:lpstr>Calibri Light</vt:lpstr>
      <vt:lpstr>Cambria</vt:lpstr>
      <vt:lpstr>Wingdings</vt:lpstr>
      <vt:lpstr>第一PPT模板网-WWW.1PPT.COM</vt:lpstr>
      <vt:lpstr>第一PPT模板网-WWW.1PPT.COM </vt:lpstr>
      <vt:lpstr>第一PPT模板网-WWW.1PPT.COM   </vt:lpstr>
      <vt:lpstr>2_Office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14</cp:revision>
  <cp:lastPrinted>2021-07-08T12:05:12Z</cp:lastPrinted>
  <dcterms:created xsi:type="dcterms:W3CDTF">2021-07-08T12:05:12Z</dcterms:created>
  <dcterms:modified xsi:type="dcterms:W3CDTF">2023-04-09T07:49:47Z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