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3.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4.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5.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6.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notesSlides/notesSlide7.xml" ContentType="application/vnd.openxmlformats-officedocument.presentationml.notesSlide+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8.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notesSlides/notesSlide9.xml" ContentType="application/vnd.openxmlformats-officedocument.presentationml.notesSlide+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notesSlides/notesSlide10.xml" ContentType="application/vnd.openxmlformats-officedocument.presentationml.notesSlide+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notesSlides/notesSlide11.xml" ContentType="application/vnd.openxmlformats-officedocument.presentationml.notesSlide+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notesSlides/notesSlide12.xml" ContentType="application/vnd.openxmlformats-officedocument.presentationml.notesSlide+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13.xml" ContentType="application/vnd.openxmlformats-officedocument.presentationml.notesSlide+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notesSlides/notesSlide14.xml" ContentType="application/vnd.openxmlformats-officedocument.presentationml.notesSlide+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notesSlides/notesSlide15.xml" ContentType="application/vnd.openxmlformats-officedocument.presentationml.notesSlide+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notesSlides/notesSlide16.xml" ContentType="application/vnd.openxmlformats-officedocument.presentationml.notesSlid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notesSlides/notesSlide17.xml" ContentType="application/vnd.openxmlformats-officedocument.presentationml.notesSlide+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notesSlides/notesSlide18.xml" ContentType="application/vnd.openxmlformats-officedocument.presentationml.notesSlide+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notesSlides/notesSlide19.xml" ContentType="application/vnd.openxmlformats-officedocument.presentationml.notesSlide+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notesSlides/notesSlide20.xml" ContentType="application/vnd.openxmlformats-officedocument.presentationml.notesSlide+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notesSlides/notesSlide21.xml" ContentType="application/vnd.openxmlformats-officedocument.presentationml.notesSlide+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notesSlides/notesSlide22.xml" ContentType="application/vnd.openxmlformats-officedocument.presentationml.notesSlide+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notesSlides/notesSlide23.xml" ContentType="application/vnd.openxmlformats-officedocument.presentationml.notesSlide+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notesSlides/notesSlide24.xml" ContentType="application/vnd.openxmlformats-officedocument.presentationml.notesSlide+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notesSlides/notesSlide25.xml" ContentType="application/vnd.openxmlformats-officedocument.presentationml.notesSlide+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notesSlides/notesSlide26.xml" ContentType="application/vnd.openxmlformats-officedocument.presentationml.notesSlide+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notesSlides/notesSlide27.xml" ContentType="application/vnd.openxmlformats-officedocument.presentationml.notesSlide+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28.xml" ContentType="application/vnd.openxmlformats-officedocument.presentationml.notesSlide+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notesSlides/notesSlide29.xml" ContentType="application/vnd.openxmlformats-officedocument.presentationml.notesSlide+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93" r:id="rId2"/>
  </p:sldMasterIdLst>
  <p:notesMasterIdLst>
    <p:notesMasterId r:id="rId34"/>
  </p:notesMasterIdLst>
  <p:handoutMasterIdLst>
    <p:handoutMasterId r:id="rId35"/>
  </p:handoutMasterIdLst>
  <p:sldIdLst>
    <p:sldId id="291"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ng" initials="b" lastIdx="0" clrIdx="0"/>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2023/3/13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48808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2951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zh-CN" altLang="en-US" smtClean="0"/>
              <a:t>更多精美模板请访问卡卡办公网：</a:t>
            </a:r>
            <a:r>
              <a:rPr lang="en-US" altLang="zh-CN" smtClean="0"/>
              <a:t>https://www.kakappt.com</a:t>
            </a:r>
            <a:endParaRPr lang="zh-CN" altLang="en-US"/>
          </a:p>
        </p:txBody>
      </p:sp>
    </p:spTree>
    <p:extLst>
      <p:ext uri="{BB962C8B-B14F-4D97-AF65-F5344CB8AC3E}">
        <p14:creationId xmlns:p14="http://schemas.microsoft.com/office/powerpoint/2010/main" val="954738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292414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190175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2638183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1728669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1453079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716022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16</a:t>
            </a:fld>
            <a:endParaRPr lang="zh-CN" altLang="en-US"/>
          </a:p>
        </p:txBody>
      </p:sp>
    </p:spTree>
    <p:extLst>
      <p:ext uri="{BB962C8B-B14F-4D97-AF65-F5344CB8AC3E}">
        <p14:creationId xmlns:p14="http://schemas.microsoft.com/office/powerpoint/2010/main" val="1555815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1201144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extLst>
      <p:ext uri="{BB962C8B-B14F-4D97-AF65-F5344CB8AC3E}">
        <p14:creationId xmlns:p14="http://schemas.microsoft.com/office/powerpoint/2010/main" val="2988063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4217548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3929144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34657175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8365916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22</a:t>
            </a:fld>
            <a:endParaRPr lang="zh-CN" altLang="en-US"/>
          </a:p>
        </p:txBody>
      </p:sp>
    </p:spTree>
    <p:extLst>
      <p:ext uri="{BB962C8B-B14F-4D97-AF65-F5344CB8AC3E}">
        <p14:creationId xmlns:p14="http://schemas.microsoft.com/office/powerpoint/2010/main" val="3173793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extLst>
      <p:ext uri="{BB962C8B-B14F-4D97-AF65-F5344CB8AC3E}">
        <p14:creationId xmlns:p14="http://schemas.microsoft.com/office/powerpoint/2010/main" val="34109468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24</a:t>
            </a:fld>
            <a:endParaRPr lang="zh-CN" altLang="en-US"/>
          </a:p>
        </p:txBody>
      </p:sp>
    </p:spTree>
    <p:extLst>
      <p:ext uri="{BB962C8B-B14F-4D97-AF65-F5344CB8AC3E}">
        <p14:creationId xmlns:p14="http://schemas.microsoft.com/office/powerpoint/2010/main" val="39573886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9007946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26</a:t>
            </a:fld>
            <a:endParaRPr lang="zh-CN" altLang="en-US"/>
          </a:p>
        </p:txBody>
      </p:sp>
    </p:spTree>
    <p:extLst>
      <p:ext uri="{BB962C8B-B14F-4D97-AF65-F5344CB8AC3E}">
        <p14:creationId xmlns:p14="http://schemas.microsoft.com/office/powerpoint/2010/main" val="2774443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27</a:t>
            </a:fld>
            <a:endParaRPr lang="zh-CN" altLang="en-US"/>
          </a:p>
        </p:txBody>
      </p:sp>
    </p:spTree>
    <p:extLst>
      <p:ext uri="{BB962C8B-B14F-4D97-AF65-F5344CB8AC3E}">
        <p14:creationId xmlns:p14="http://schemas.microsoft.com/office/powerpoint/2010/main" val="3910165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28</a:t>
            </a:fld>
            <a:endParaRPr lang="zh-CN" altLang="en-US"/>
          </a:p>
        </p:txBody>
      </p:sp>
    </p:spTree>
    <p:extLst>
      <p:ext uri="{BB962C8B-B14F-4D97-AF65-F5344CB8AC3E}">
        <p14:creationId xmlns:p14="http://schemas.microsoft.com/office/powerpoint/2010/main" val="16110708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29</a:t>
            </a:fld>
            <a:endParaRPr lang="zh-CN" altLang="en-US"/>
          </a:p>
        </p:txBody>
      </p:sp>
    </p:spTree>
    <p:extLst>
      <p:ext uri="{BB962C8B-B14F-4D97-AF65-F5344CB8AC3E}">
        <p14:creationId xmlns:p14="http://schemas.microsoft.com/office/powerpoint/2010/main" val="891182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25463407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30</a:t>
            </a:fld>
            <a:endParaRPr lang="zh-CN" altLang="en-US"/>
          </a:p>
        </p:txBody>
      </p:sp>
    </p:spTree>
    <p:extLst>
      <p:ext uri="{BB962C8B-B14F-4D97-AF65-F5344CB8AC3E}">
        <p14:creationId xmlns:p14="http://schemas.microsoft.com/office/powerpoint/2010/main" val="7047478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806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113963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1629952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2067914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3851054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760830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279395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0.xml"/><Relationship Id="rId7"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Layouts/_rels/slideLayout1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6.xml"/><Relationship Id="rId7" Type="http://schemas.openxmlformats.org/officeDocument/2006/relationships/tags" Target="../tags/tag20.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slideMaster" Target="../slideMasters/slideMaster1.xml"/><Relationship Id="rId4" Type="http://schemas.openxmlformats.org/officeDocument/2006/relationships/tags" Target="../tags/tag24.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slideMaster" Target="../slideMasters/slideMaster1.xml"/><Relationship Id="rId5" Type="http://schemas.openxmlformats.org/officeDocument/2006/relationships/tags" Target="../tags/tag29.xml"/><Relationship Id="rId4" Type="http://schemas.openxmlformats.org/officeDocument/2006/relationships/tags" Target="../tags/tag28.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43.xml"/><Relationship Id="rId3" Type="http://schemas.openxmlformats.org/officeDocument/2006/relationships/tags" Target="../tags/tag38.xml"/><Relationship Id="rId7" Type="http://schemas.openxmlformats.org/officeDocument/2006/relationships/tags" Target="../tags/tag4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10" Type="http://schemas.openxmlformats.org/officeDocument/2006/relationships/image" Target="../media/image3.png"/><Relationship Id="rId4" Type="http://schemas.openxmlformats.org/officeDocument/2006/relationships/tags" Target="../tags/tag39.xml"/><Relationship Id="rId9"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51.xml"/><Relationship Id="rId3" Type="http://schemas.openxmlformats.org/officeDocument/2006/relationships/tags" Target="../tags/tag46.xml"/><Relationship Id="rId7" Type="http://schemas.openxmlformats.org/officeDocument/2006/relationships/tags" Target="../tags/tag50.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10" Type="http://schemas.openxmlformats.org/officeDocument/2006/relationships/image" Target="../media/image3.png"/><Relationship Id="rId4" Type="http://schemas.openxmlformats.org/officeDocument/2006/relationships/tags" Target="../tags/tag47.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4.xml"/><Relationship Id="rId7" Type="http://schemas.openxmlformats.org/officeDocument/2006/relationships/tags" Target="../tags/tag58.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66.xml"/><Relationship Id="rId3" Type="http://schemas.openxmlformats.org/officeDocument/2006/relationships/tags" Target="../tags/tag61.xml"/><Relationship Id="rId7" Type="http://schemas.openxmlformats.org/officeDocument/2006/relationships/tags" Target="../tags/tag65.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10" Type="http://schemas.openxmlformats.org/officeDocument/2006/relationships/slideMaster" Target="../slideMasters/slideMaster1.xml"/><Relationship Id="rId4" Type="http://schemas.openxmlformats.org/officeDocument/2006/relationships/tags" Target="../tags/tag62.xml"/><Relationship Id="rId9" Type="http://schemas.openxmlformats.org/officeDocument/2006/relationships/tags" Target="../tags/tag67.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70.xml"/><Relationship Id="rId7" Type="http://schemas.openxmlformats.org/officeDocument/2006/relationships/slideMaster" Target="../slideMasters/slideMaster1.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末尾幻灯片">
    <p:spTree>
      <p:nvGrpSpPr>
        <p:cNvPr id="1" name=""/>
        <p:cNvGrpSpPr/>
        <p:nvPr/>
      </p:nvGrpSpPr>
      <p:grpSpPr>
        <a:xfrm>
          <a:off x="0" y="0"/>
          <a:ext cx="0" cy="0"/>
          <a:chOff x="0" y="0"/>
          <a:chExt cx="0" cy="0"/>
        </a:xfrm>
      </p:grpSpPr>
      <p:cxnSp>
        <p:nvCxnSpPr>
          <p:cNvPr id="9" name="直接连接符 8"/>
          <p:cNvCxnSpPr/>
          <p:nvPr>
            <p:custDataLst>
              <p:tags r:id="rId1"/>
            </p:custDataLst>
          </p:nvPr>
        </p:nvCxnSpPr>
        <p:spPr>
          <a:xfrm>
            <a:off x="5917520" y="3611901"/>
            <a:ext cx="348343"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2"/>
            </p:custDataLst>
          </p:nvPr>
        </p:nvSpPr>
        <p:spPr>
          <a:xfrm>
            <a:off x="2440373" y="2222401"/>
            <a:ext cx="7486644" cy="1313240"/>
          </a:xfrm>
        </p:spPr>
        <p:txBody>
          <a:bodyPr vert="horz" lIns="90000" tIns="46800" rIns="90000" bIns="46800" rtlCol="0" anchor="ctr" anchorCtr="0">
            <a:norm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a:solidFill>
                  <a:schemeClr val="accent1"/>
                </a:solidFill>
                <a:uFillTx/>
                <a:latin typeface="Arial" panose="020B0604020202020204" pitchFamily="34" charset="0"/>
                <a:ea typeface="汉仪旗黑-85S" panose="00020600040101010101" charset="-122"/>
                <a:cs typeface="+mj-cs"/>
                <a:sym typeface="+mn-ea"/>
              </a:defRPr>
            </a:lvl1pPr>
          </a:lstStyle>
          <a:p>
            <a:pPr lvl="0"/>
            <a:r>
              <a:rPr>
                <a:sym typeface="+mn-ea"/>
              </a:rPr>
              <a:t>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13" name="文本占位符 12"/>
          <p:cNvSpPr>
            <a:spLocks noGrp="1"/>
          </p:cNvSpPr>
          <p:nvPr>
            <p:ph type="body" sz="quarter" idx="13" hasCustomPrompt="1"/>
            <p:custDataLst>
              <p:tags r:id="rId6"/>
            </p:custDataLst>
          </p:nvPr>
        </p:nvSpPr>
        <p:spPr>
          <a:xfrm>
            <a:off x="2440373" y="3675442"/>
            <a:ext cx="7486644" cy="665592"/>
          </a:xfrm>
        </p:spPr>
        <p:txBody>
          <a:bodyPr lIns="90000" tIns="46800" rIns="90000" bIns="46800" anchor="ctr">
            <a:normAutofit/>
          </a:bodyPr>
          <a:lstStyle>
            <a:lvl1pPr marL="0" indent="0" algn="ctr">
              <a:buNone/>
              <a:defRPr sz="2400" baseline="0">
                <a:solidFill>
                  <a:schemeClr val="accent1"/>
                </a:solidFill>
                <a:latin typeface="Arial" panose="020B0604020202020204" pitchFamily="34" charset="0"/>
              </a:defRPr>
            </a:lvl1pPr>
          </a:lstStyle>
          <a:p>
            <a:pPr lvl="0"/>
            <a:r>
              <a:rPr lang="zh-CN" altLang="en-US"/>
              <a:t>单击此处编辑副标题</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pic>
        <p:nvPicPr>
          <p:cNvPr id="9" name="图片 8"/>
          <p:cNvPicPr>
            <a:picLocks noChangeAspect="1"/>
          </p:cNvPicPr>
          <p:nvPr>
            <p:custDataLst>
              <p:tags r:id="rId1"/>
            </p:custDataLst>
          </p:nvPr>
        </p:nvPicPr>
        <p:blipFill>
          <a:blip r:embed="rId8"/>
          <a:stretch>
            <a:fillRect/>
          </a:stretch>
        </p:blipFill>
        <p:spPr>
          <a:xfrm>
            <a:off x="5155706" y="4555452"/>
            <a:ext cx="1880585" cy="1513077"/>
          </a:xfrm>
          <a:prstGeom prst="rect">
            <a:avLst/>
          </a:prstGeom>
        </p:spPr>
      </p:pic>
      <p:sp>
        <p:nvSpPr>
          <p:cNvPr id="4" name="日期占位符 3"/>
          <p:cNvSpPr>
            <a:spLocks noGrp="1"/>
          </p:cNvSpPr>
          <p:nvPr>
            <p:ph type="dt" sz="half" idx="10"/>
            <p:custDataLst>
              <p:tags r:id="rId2"/>
            </p:custDataLst>
          </p:nvPr>
        </p:nvSpPr>
        <p:spPr/>
        <p:txBody>
          <a:bodyPr/>
          <a:lstStyle>
            <a:lvl1pPr>
              <a:defRPr baseline="0">
                <a:latin typeface="Arial" panose="020B0604020202020204" pitchFamily="34" charset="0"/>
                <a:ea typeface="微软雅黑" panose="020B0503020204020204" charset="-122"/>
              </a:defRPr>
            </a:lvl1pPr>
          </a:lstStyle>
          <a:p>
            <a:fld id="{760FBDFE-C587-4B4C-A407-44438C67B59E}" type="datetimeFigureOut">
              <a:rPr lang="zh-CN" altLang="en-US" smtClean="0"/>
              <a:t>2023/3/13</a:t>
            </a:fld>
            <a:endParaRPr lang="zh-CN" altLang="en-US"/>
          </a:p>
        </p:txBody>
      </p:sp>
      <p:sp>
        <p:nvSpPr>
          <p:cNvPr id="5" name="页脚占位符 4"/>
          <p:cNvSpPr>
            <a:spLocks noGrp="1"/>
          </p:cNvSpPr>
          <p:nvPr>
            <p:ph type="ftr" sz="quarter" idx="11"/>
            <p:custDataLst>
              <p:tags r:id="rId3"/>
            </p:custDataLst>
          </p:nvPr>
        </p:nvSpPr>
        <p:spPr/>
        <p:txBody>
          <a:bodyPr/>
          <a:lstStyle>
            <a:lvl1pPr>
              <a:defRPr baseline="0">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4"/>
            </p:custDataLst>
          </p:nvPr>
        </p:nvSpPr>
        <p:spPr/>
        <p:txBody>
          <a:bodyPr/>
          <a:lstStyle>
            <a:lvl1pPr>
              <a:defRPr baseline="0">
                <a:latin typeface="Arial" panose="020B0604020202020204" pitchFamily="34" charset="0"/>
                <a:ea typeface="微软雅黑" panose="020B0503020204020204" charset="-122"/>
              </a:defRPr>
            </a:lvl1p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5"/>
            </p:custDataLst>
          </p:nvPr>
        </p:nvSpPr>
        <p:spPr>
          <a:xfrm>
            <a:off x="2939598" y="2172132"/>
            <a:ext cx="6508750" cy="1152524"/>
          </a:xfrm>
          <a:noFill/>
        </p:spPr>
        <p:txBody>
          <a:bodyPr lIns="90000" tIns="46800" rIns="90000" bIns="46800" anchor="b" anchorCtr="0">
            <a:normAutofit/>
          </a:bodyPr>
          <a:lstStyle>
            <a:lvl1pPr algn="ctr">
              <a:defRPr sz="4800" u="none" strike="noStrike" kern="1200" cap="none" spc="300" normalizeH="0" baseline="0">
                <a:solidFill>
                  <a:schemeClr val="accent1"/>
                </a:solidFill>
                <a:uFillTx/>
                <a:latin typeface="Arial" panose="020B0604020202020204" pitchFamily="34" charset="0"/>
                <a:ea typeface="汉仪旗黑-85S" panose="00020600040101010101" charset="-122"/>
              </a:defRPr>
            </a:lvl1pPr>
          </a:lstStyle>
          <a:p>
            <a:r>
              <a:rPr lang="zh-CN" altLang="en-US"/>
              <a:t>单击此处编辑标题</a:t>
            </a:r>
          </a:p>
        </p:txBody>
      </p:sp>
      <p:sp>
        <p:nvSpPr>
          <p:cNvPr id="3" name="文本占位符 2"/>
          <p:cNvSpPr>
            <a:spLocks noGrp="1"/>
          </p:cNvSpPr>
          <p:nvPr>
            <p:ph type="body" idx="1"/>
            <p:custDataLst>
              <p:tags r:id="rId6"/>
            </p:custDataLst>
          </p:nvPr>
        </p:nvSpPr>
        <p:spPr>
          <a:xfrm>
            <a:off x="2939598" y="3441935"/>
            <a:ext cx="6508750" cy="695957"/>
          </a:xfrm>
        </p:spPr>
        <p:txBody>
          <a:bodyPr lIns="90000" tIns="46800" rIns="90000" bIns="46800" anchor="t">
            <a:normAutofit/>
          </a:bodyPr>
          <a:lstStyle>
            <a:lvl1pPr marL="0" indent="0" algn="ctr" eaLnBrk="1" fontAlgn="auto" latinLnBrk="0" hangingPunct="1">
              <a:buNone/>
              <a:defRPr kumimoji="0" lang="zh-CN" altLang="en-US" sz="2000" b="0" i="0" u="none" strike="noStrike" kern="1200" cap="none" spc="150" normalizeH="0" baseline="0" noProof="1">
                <a:solidFill>
                  <a:schemeClr val="accent1"/>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5"/>
            </p:custDataLst>
          </p:nvPr>
        </p:nvSpPr>
        <p:spPr/>
        <p:txBody>
          <a:bodyPr/>
          <a:lstStyle>
            <a:lvl1pPr>
              <a:defRPr>
                <a:solidFill>
                  <a:schemeClr val="tx1">
                    <a:lumMod val="75000"/>
                    <a:lumOff val="25000"/>
                  </a:schemeClr>
                </a:solidFill>
              </a:defRPr>
            </a:lvl1pPr>
          </a:lstStyle>
          <a:p>
            <a:fld id="{9EFD9D74-47D9-4702-A33C-335B63B48DBF}" type="datetimeFigureOut">
              <a:rPr lang="zh-CN" altLang="en-US" smtClean="0"/>
              <a:t>2023/3/13</a:t>
            </a:fld>
            <a:endParaRPr lang="zh-CN" altLang="en-US"/>
          </a:p>
        </p:txBody>
      </p:sp>
      <p:sp>
        <p:nvSpPr>
          <p:cNvPr id="6" name="页脚占位符 5"/>
          <p:cNvSpPr>
            <a:spLocks noGrp="1"/>
          </p:cNvSpPr>
          <p:nvPr>
            <p:ph type="ftr" sz="quarter" idx="11"/>
            <p:custDataLst>
              <p:tags r:id="rId6"/>
            </p:custDataLst>
          </p:nvPr>
        </p:nvSpPr>
        <p:spPr/>
        <p:txBody>
          <a:bodyPr/>
          <a:lstStyle>
            <a:lvl1pPr>
              <a:defRPr>
                <a:solidFill>
                  <a:schemeClr val="tx1">
                    <a:lumMod val="75000"/>
                    <a:lumOff val="25000"/>
                  </a:schemeClr>
                </a:solidFill>
              </a:defRPr>
            </a:lvl1pPr>
          </a:lstStyle>
          <a:p>
            <a:endParaRPr lang="zh-CN" altLang="en-US"/>
          </a:p>
        </p:txBody>
      </p:sp>
      <p:sp>
        <p:nvSpPr>
          <p:cNvPr id="7" name="灯片编号占位符 6"/>
          <p:cNvSpPr>
            <a:spLocks noGrp="1"/>
          </p:cNvSpPr>
          <p:nvPr>
            <p:ph type="sldNum" sz="quarter" idx="12"/>
            <p:custDataLst>
              <p:tags r:id="rId7"/>
            </p:custDataLst>
          </p:nvPr>
        </p:nvSpPr>
        <p:spPr/>
        <p:txBody>
          <a:bodyPr/>
          <a:lstStyle>
            <a:lvl1pPr>
              <a:defRPr>
                <a:solidFill>
                  <a:schemeClr val="tx1">
                    <a:lumMod val="75000"/>
                    <a:lumOff val="25000"/>
                  </a:schemeClr>
                </a:solidFill>
              </a:defRPr>
            </a:lvl1pPr>
          </a:lstStyle>
          <a:p>
            <a:fld id="{FABC47A4-756D-490B-A52F-7D9E2C9FC05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69930" y="952508"/>
            <a:ext cx="10852237" cy="5388907"/>
          </a:xfrm>
        </p:spPr>
        <p:txBody>
          <a:bodyPr/>
          <a:lstStyle>
            <a:lvl1pPr>
              <a:defRPr u="none" strike="noStrike" kern="1200" cap="none" spc="0" normalizeH="0" baseline="0">
                <a:solidFill>
                  <a:schemeClr val="tx1">
                    <a:lumMod val="85000"/>
                    <a:lumOff val="15000"/>
                  </a:schemeClr>
                </a:solidFill>
                <a:uFillTx/>
                <a:latin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
        <p:nvSpPr>
          <p:cNvPr id="8" name="矩形 7"/>
          <p:cNvSpPr/>
          <p:nvPr userDrawn="1">
            <p:custDataLst>
              <p:tags r:id="rId5"/>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2"/>
            </p:custDataLst>
          </p:nvPr>
        </p:nvSpPr>
        <p:spPr>
          <a:xfrm>
            <a:off x="1281600" y="1249200"/>
            <a:ext cx="9626400" cy="723600"/>
          </a:xfrm>
        </p:spPr>
        <p:txBody>
          <a:bodyPr lIns="90000" tIns="46800" rIns="90000" bIns="46800" anchor="ctr">
            <a:normAutofit/>
          </a:bodyPr>
          <a:lstStyle>
            <a:lvl1pPr>
              <a:defRPr sz="3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单击此处编辑标题</a:t>
            </a:r>
          </a:p>
        </p:txBody>
      </p:sp>
      <p:sp>
        <p:nvSpPr>
          <p:cNvPr id="7" name="内容占位符 6"/>
          <p:cNvSpPr>
            <a:spLocks noGrp="1"/>
          </p:cNvSpPr>
          <p:nvPr>
            <p:ph sz="quarter" idx="13"/>
            <p:custDataLst>
              <p:tags r:id="rId3"/>
            </p:custDataLst>
          </p:nvPr>
        </p:nvSpPr>
        <p:spPr>
          <a:xfrm>
            <a:off x="1281113" y="2163600"/>
            <a:ext cx="9626600" cy="3445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pic>
        <p:nvPicPr>
          <p:cNvPr id="11" name="图片 10"/>
          <p:cNvPicPr>
            <a:picLocks noChangeAspect="1"/>
          </p:cNvPicPr>
          <p:nvPr userDrawn="1">
            <p:custDataLst>
              <p:tags r:id="rId1"/>
            </p:custDataLst>
          </p:nvPr>
        </p:nvPicPr>
        <p:blipFill>
          <a:blip r:embed="rId10"/>
          <a:stretch>
            <a:fillRect/>
          </a:stretch>
        </p:blipFill>
        <p:spPr>
          <a:xfrm rot="10800000">
            <a:off x="10667365" y="5405120"/>
            <a:ext cx="1524635" cy="1452880"/>
          </a:xfrm>
          <a:prstGeom prst="rect">
            <a:avLst/>
          </a:prstGeom>
        </p:spPr>
      </p:pic>
      <p:sp>
        <p:nvSpPr>
          <p:cNvPr id="8" name="矩形 7"/>
          <p:cNvSpPr/>
          <p:nvPr userDrawn="1">
            <p:custDataLst>
              <p:tags r:id="rId2"/>
            </p:custDataLst>
          </p:nvPr>
        </p:nvSpPr>
        <p:spPr>
          <a:xfrm>
            <a:off x="0" y="0"/>
            <a:ext cx="4823460"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lIns="90000" tIns="46800" rIns="90000" bIns="46800" anchor="ctr">
            <a:normAutofit/>
          </a:bodyPr>
          <a:lstStyle>
            <a:lvl1pPr>
              <a:defRPr sz="3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stStyle>
          <a:p>
            <a:r>
              <a:rPr lang="zh-CN" altLang="en-US"/>
              <a:t>单击编辑标题</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7"/>
            </p:custDataLst>
          </p:nvPr>
        </p:nvSpPr>
        <p:spPr>
          <a:xfrm>
            <a:off x="586800" y="1763999"/>
            <a:ext cx="3956400" cy="4093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8"/>
            </p:custDataLst>
          </p:nvPr>
        </p:nvSpPr>
        <p:spPr>
          <a:xfrm>
            <a:off x="5101200" y="769937"/>
            <a:ext cx="6480000" cy="5087937"/>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pic>
        <p:nvPicPr>
          <p:cNvPr id="11" name="图片 10"/>
          <p:cNvPicPr>
            <a:picLocks noChangeAspect="1"/>
          </p:cNvPicPr>
          <p:nvPr userDrawn="1">
            <p:custDataLst>
              <p:tags r:id="rId1"/>
            </p:custDataLst>
          </p:nvPr>
        </p:nvPicPr>
        <p:blipFill>
          <a:blip r:embed="rId10"/>
          <a:stretch>
            <a:fillRect/>
          </a:stretch>
        </p:blipFill>
        <p:spPr>
          <a:xfrm rot="10800000">
            <a:off x="10667365" y="5405120"/>
            <a:ext cx="1524635" cy="1452880"/>
          </a:xfrm>
          <a:prstGeom prst="rect">
            <a:avLst/>
          </a:prstGeom>
        </p:spPr>
      </p:pic>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lIns="90000" tIns="46800" rIns="90000" bIns="46800" anchor="ctr">
            <a:normAutofit/>
          </a:bodyPr>
          <a:lstStyle>
            <a:lvl1pPr algn="ctr">
              <a:defRPr sz="3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7"/>
            </p:custDataLst>
          </p:nvPr>
        </p:nvSpPr>
        <p:spPr>
          <a:xfrm>
            <a:off x="612000" y="1659600"/>
            <a:ext cx="10975975" cy="828000"/>
          </a:xfrm>
        </p:spPr>
        <p:txBody>
          <a:bodyPr lIns="90000" tIns="46800" rIns="90000" bIns="46800">
            <a:normAutofit/>
          </a:bodyPr>
          <a:lstStyle>
            <a:lvl1pPr algn="ct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p>
        </p:txBody>
      </p:sp>
      <p:sp>
        <p:nvSpPr>
          <p:cNvPr id="9" name="内容占位符 8"/>
          <p:cNvSpPr>
            <a:spLocks noGrp="1"/>
          </p:cNvSpPr>
          <p:nvPr>
            <p:ph sz="quarter" idx="14"/>
            <p:custDataLst>
              <p:tags r:id="rId8"/>
            </p:custDataLst>
          </p:nvPr>
        </p:nvSpPr>
        <p:spPr>
          <a:xfrm>
            <a:off x="612775" y="2808000"/>
            <a:ext cx="10965600" cy="34308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604800" y="669600"/>
            <a:ext cx="10976400" cy="565200"/>
          </a:xfrm>
        </p:spPr>
        <p:txBody>
          <a:bodyPr lIns="90000" tIns="46800" rIns="90000" bIns="46800" anchor="ctr">
            <a:normAutofit/>
          </a:bodyPr>
          <a:lstStyle>
            <a:lvl1pPr algn="ctr">
              <a:defRPr sz="3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604837" y="1681200"/>
            <a:ext cx="10990800" cy="321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文本占位符 8"/>
          <p:cNvSpPr>
            <a:spLocks noGrp="1"/>
          </p:cNvSpPr>
          <p:nvPr>
            <p:ph type="body" sz="quarter" idx="14"/>
            <p:custDataLst>
              <p:tags r:id="rId7"/>
            </p:custDataLst>
          </p:nvPr>
        </p:nvSpPr>
        <p:spPr>
          <a:xfrm>
            <a:off x="594000" y="5180400"/>
            <a:ext cx="11001600" cy="10116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75000"/>
                  <a:lumOff val="25000"/>
                </a:schemeClr>
              </a:solidFill>
              <a:sym typeface="+mn-ea"/>
            </a:endParaRPr>
          </a:p>
        </p:txBody>
      </p:sp>
      <p:sp>
        <p:nvSpPr>
          <p:cNvPr id="2" name="标题 1"/>
          <p:cNvSpPr>
            <a:spLocks noGrp="1"/>
          </p:cNvSpPr>
          <p:nvPr>
            <p:ph type="title"/>
            <p:custDataLst>
              <p:tags r:id="rId2"/>
            </p:custDataLst>
          </p:nvPr>
        </p:nvSpPr>
        <p:spPr>
          <a:xfrm>
            <a:off x="579600" y="237600"/>
            <a:ext cx="11037600" cy="441964"/>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75000"/>
                    <a:lumOff val="25000"/>
                  </a:schemeClr>
                </a:solidFill>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579600" y="1663200"/>
            <a:ext cx="5342400" cy="28944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7"/>
            </p:custDataLst>
          </p:nvPr>
        </p:nvSpPr>
        <p:spPr>
          <a:xfrm>
            <a:off x="6242400" y="1663200"/>
            <a:ext cx="5367600" cy="28944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1" name="文本占位符 10"/>
          <p:cNvSpPr>
            <a:spLocks noGrp="1"/>
          </p:cNvSpPr>
          <p:nvPr>
            <p:ph type="body" sz="quarter" idx="15"/>
            <p:custDataLst>
              <p:tags r:id="rId8"/>
            </p:custDataLst>
          </p:nvPr>
        </p:nvSpPr>
        <p:spPr>
          <a:xfrm>
            <a:off x="572400" y="4816800"/>
            <a:ext cx="5342400" cy="78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p>
        </p:txBody>
      </p:sp>
      <p:sp>
        <p:nvSpPr>
          <p:cNvPr id="13" name="文本占位符 12"/>
          <p:cNvSpPr>
            <a:spLocks noGrp="1"/>
          </p:cNvSpPr>
          <p:nvPr>
            <p:ph type="body" sz="quarter" idx="16"/>
            <p:custDataLst>
              <p:tags r:id="rId9"/>
            </p:custDataLst>
          </p:nvPr>
        </p:nvSpPr>
        <p:spPr>
          <a:xfrm>
            <a:off x="6253200" y="4813200"/>
            <a:ext cx="5367600" cy="78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75000"/>
                  <a:lumOff val="25000"/>
                </a:schemeClr>
              </a:solidFill>
              <a:sym typeface="+mn-ea"/>
            </a:endParaRPr>
          </a:p>
        </p:txBody>
      </p:sp>
      <p:sp>
        <p:nvSpPr>
          <p:cNvPr id="2" name="标题 1"/>
          <p:cNvSpPr>
            <a:spLocks noGrp="1"/>
          </p:cNvSpPr>
          <p:nvPr>
            <p:ph type="title" hasCustomPrompt="1"/>
            <p:custDataLst>
              <p:tags r:id="rId2"/>
            </p:custDataLst>
          </p:nvPr>
        </p:nvSpPr>
        <p:spPr>
          <a:xfrm>
            <a:off x="1522800" y="1339200"/>
            <a:ext cx="9144000" cy="2386800"/>
          </a:xfrm>
        </p:spPr>
        <p:txBody>
          <a:bodyPr lIns="90000" tIns="46800" rIns="90000" bIns="46800" anchor="b">
            <a:normAutofit/>
          </a:bodyPr>
          <a:lstStyle>
            <a:lvl1pPr algn="ctr">
              <a:defRPr sz="60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单击此处编辑标题</a:t>
            </a:r>
          </a:p>
        </p:txBody>
      </p:sp>
      <p:sp>
        <p:nvSpPr>
          <p:cNvPr id="3" name="日期占位符 2"/>
          <p:cNvSpPr>
            <a:spLocks noGrp="1"/>
          </p:cNvSpPr>
          <p:nvPr>
            <p:ph type="dt" sz="half" idx="10"/>
            <p:custDataLst>
              <p:tags r:id="rId3"/>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t>2023/3/13</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75000"/>
                    <a:lumOff val="25000"/>
                  </a:schemeClr>
                </a:solidFill>
              </a:defRPr>
            </a:lvl1pPr>
          </a:lstStyle>
          <a:p>
            <a:endParaRPr lang="zh-CN" altLang="en-US"/>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1522413" y="3862800"/>
            <a:ext cx="9144000" cy="1656000"/>
          </a:xfrm>
        </p:spPr>
        <p:txBody>
          <a:bodyPr lIns="90000" tIns="46800" rIns="90000" bIns="46800">
            <a:normAutofit/>
          </a:bodyPr>
          <a:lstStyle>
            <a:lvl1pPr algn="ct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94786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5506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85539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74498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16309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57951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956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40489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83224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27117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804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2.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2023/3/13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pic>
        <p:nvPicPr>
          <p:cNvPr id="7" name="图片 1073743875" descr="学科网 zxxk.com"/>
          <p:cNvPicPr>
            <a:picLocks noChangeAspect="1"/>
          </p:cNvPicPr>
          <p:nvPr/>
        </p:nvPicPr>
        <p:blipFill>
          <a:blip r:link="rId2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92" r:id="rId12"/>
    <p:sldLayoutId id="2147483664" r:id="rId13"/>
    <p:sldLayoutId id="2147483669" r:id="rId14"/>
    <p:sldLayoutId id="2147483671" r:id="rId15"/>
    <p:sldLayoutId id="2147483673" r:id="rId16"/>
    <p:sldLayoutId id="2147483674" r:id="rId17"/>
    <p:sldLayoutId id="2147483675" r:id="rId18"/>
    <p:sldLayoutId id="2147483676" r:id="rId19"/>
    <p:sldLayoutId id="2147483677" r:id="rId20"/>
    <p:sldLayoutId id="2147483678" r:id="rId21"/>
    <p:sldLayoutId id="2147483679" r:id="rId22"/>
  </p:sldLayoutIdLst>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0893174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76.xml"/><Relationship Id="rId7" Type="http://schemas.openxmlformats.org/officeDocument/2006/relationships/image" Target="../media/image4.png"/><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77.xml"/></Relationships>
</file>

<file path=ppt/slides/_rels/slide10.xml.rels><?xml version="1.0" encoding="UTF-8" standalone="yes"?>
<Relationships xmlns="http://schemas.openxmlformats.org/package/2006/relationships"><Relationship Id="rId8" Type="http://schemas.openxmlformats.org/officeDocument/2006/relationships/tags" Target="../tags/tag144.xml"/><Relationship Id="rId13" Type="http://schemas.openxmlformats.org/officeDocument/2006/relationships/notesSlide" Target="../notesSlides/notesSlide10.xml"/><Relationship Id="rId3" Type="http://schemas.openxmlformats.org/officeDocument/2006/relationships/tags" Target="../tags/tag139.xml"/><Relationship Id="rId7" Type="http://schemas.openxmlformats.org/officeDocument/2006/relationships/tags" Target="../tags/tag143.xml"/><Relationship Id="rId12" Type="http://schemas.openxmlformats.org/officeDocument/2006/relationships/slideLayout" Target="../slideLayouts/slideLayout7.xml"/><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tags" Target="../tags/tag142.xml"/><Relationship Id="rId11" Type="http://schemas.openxmlformats.org/officeDocument/2006/relationships/tags" Target="../tags/tag147.xml"/><Relationship Id="rId5" Type="http://schemas.openxmlformats.org/officeDocument/2006/relationships/tags" Target="../tags/tag141.xml"/><Relationship Id="rId10" Type="http://schemas.openxmlformats.org/officeDocument/2006/relationships/tags" Target="../tags/tag146.xml"/><Relationship Id="rId4" Type="http://schemas.openxmlformats.org/officeDocument/2006/relationships/tags" Target="../tags/tag140.xml"/><Relationship Id="rId9" Type="http://schemas.openxmlformats.org/officeDocument/2006/relationships/tags" Target="../tags/tag145.xml"/><Relationship Id="rId1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notesSlide" Target="../notesSlides/notesSlide11.xml"/><Relationship Id="rId5" Type="http://schemas.openxmlformats.org/officeDocument/2006/relationships/slideLayout" Target="../slideLayouts/slideLayout12.xml"/><Relationship Id="rId4" Type="http://schemas.openxmlformats.org/officeDocument/2006/relationships/tags" Target="../tags/tag151.xml"/></Relationships>
</file>

<file path=ppt/slides/_rels/slide12.xml.rels><?xml version="1.0" encoding="UTF-8" standalone="yes"?>
<Relationships xmlns="http://schemas.openxmlformats.org/package/2006/relationships"><Relationship Id="rId3" Type="http://schemas.openxmlformats.org/officeDocument/2006/relationships/tags" Target="../tags/tag154.xml"/><Relationship Id="rId7" Type="http://schemas.openxmlformats.org/officeDocument/2006/relationships/image" Target="../media/image12.png"/><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notesSlide" Target="../notesSlides/notesSlide12.xml"/><Relationship Id="rId5" Type="http://schemas.openxmlformats.org/officeDocument/2006/relationships/slideLayout" Target="../slideLayouts/slideLayout7.xml"/><Relationship Id="rId4" Type="http://schemas.openxmlformats.org/officeDocument/2006/relationships/tags" Target="../tags/tag155.xml"/></Relationships>
</file>

<file path=ppt/slides/_rels/slide13.xml.rels><?xml version="1.0" encoding="UTF-8" standalone="yes"?>
<Relationships xmlns="http://schemas.openxmlformats.org/package/2006/relationships"><Relationship Id="rId3" Type="http://schemas.openxmlformats.org/officeDocument/2006/relationships/tags" Target="../tags/tag158.xml"/><Relationship Id="rId7" Type="http://schemas.openxmlformats.org/officeDocument/2006/relationships/image" Target="../media/image13.png"/><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notesSlide" Target="../notesSlides/notesSlide13.xml"/><Relationship Id="rId5" Type="http://schemas.openxmlformats.org/officeDocument/2006/relationships/slideLayout" Target="../slideLayouts/slideLayout7.xml"/><Relationship Id="rId4" Type="http://schemas.openxmlformats.org/officeDocument/2006/relationships/tags" Target="../tags/tag159.xml"/></Relationships>
</file>

<file path=ppt/slides/_rels/slide14.xml.rels><?xml version="1.0" encoding="UTF-8" standalone="yes"?>
<Relationships xmlns="http://schemas.openxmlformats.org/package/2006/relationships"><Relationship Id="rId3" Type="http://schemas.openxmlformats.org/officeDocument/2006/relationships/tags" Target="../tags/tag162.xml"/><Relationship Id="rId7" Type="http://schemas.openxmlformats.org/officeDocument/2006/relationships/image" Target="../media/image14.png"/><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tags" Target="../tags/tag163.xml"/></Relationships>
</file>

<file path=ppt/slides/_rels/slide15.xml.rels><?xml version="1.0" encoding="UTF-8" standalone="yes"?>
<Relationships xmlns="http://schemas.openxmlformats.org/package/2006/relationships"><Relationship Id="rId3" Type="http://schemas.openxmlformats.org/officeDocument/2006/relationships/tags" Target="../tags/tag166.xml"/><Relationship Id="rId7" Type="http://schemas.openxmlformats.org/officeDocument/2006/relationships/image" Target="../media/image15.png"/><Relationship Id="rId2" Type="http://schemas.openxmlformats.org/officeDocument/2006/relationships/tags" Target="../tags/tag165.xml"/><Relationship Id="rId1" Type="http://schemas.openxmlformats.org/officeDocument/2006/relationships/tags" Target="../tags/tag164.xml"/><Relationship Id="rId6" Type="http://schemas.openxmlformats.org/officeDocument/2006/relationships/notesSlide" Target="../notesSlides/notesSlide15.xml"/><Relationship Id="rId5" Type="http://schemas.openxmlformats.org/officeDocument/2006/relationships/slideLayout" Target="../slideLayouts/slideLayout7.xml"/><Relationship Id="rId4" Type="http://schemas.openxmlformats.org/officeDocument/2006/relationships/tags" Target="../tags/tag167.xml"/></Relationships>
</file>

<file path=ppt/slides/_rels/slide16.xml.rels><?xml version="1.0" encoding="UTF-8" standalone="yes"?>
<Relationships xmlns="http://schemas.openxmlformats.org/package/2006/relationships"><Relationship Id="rId3" Type="http://schemas.openxmlformats.org/officeDocument/2006/relationships/tags" Target="../tags/tag170.xml"/><Relationship Id="rId7" Type="http://schemas.openxmlformats.org/officeDocument/2006/relationships/notesSlide" Target="../notesSlides/notesSlide16.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slideLayout" Target="../slideLayouts/slideLayout3.xml"/><Relationship Id="rId5" Type="http://schemas.openxmlformats.org/officeDocument/2006/relationships/tags" Target="../tags/tag172.xml"/><Relationship Id="rId4" Type="http://schemas.openxmlformats.org/officeDocument/2006/relationships/tags" Target="../tags/tag171.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3" Type="http://schemas.openxmlformats.org/officeDocument/2006/relationships/tags" Target="../tags/tag175.xml"/><Relationship Id="rId7" Type="http://schemas.openxmlformats.org/officeDocument/2006/relationships/slideLayout" Target="../slideLayouts/slideLayout7.xml"/><Relationship Id="rId2" Type="http://schemas.openxmlformats.org/officeDocument/2006/relationships/tags" Target="../tags/tag174.xml"/><Relationship Id="rId1" Type="http://schemas.openxmlformats.org/officeDocument/2006/relationships/tags" Target="../tags/tag173.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s>
</file>

<file path=ppt/slides/_rels/slide18.xml.rels><?xml version="1.0" encoding="UTF-8" standalone="yes"?>
<Relationships xmlns="http://schemas.openxmlformats.org/package/2006/relationships"><Relationship Id="rId3" Type="http://schemas.openxmlformats.org/officeDocument/2006/relationships/tags" Target="../tags/tag181.xml"/><Relationship Id="rId7" Type="http://schemas.openxmlformats.org/officeDocument/2006/relationships/image" Target="../media/image16.png"/><Relationship Id="rId2" Type="http://schemas.openxmlformats.org/officeDocument/2006/relationships/tags" Target="../tags/tag180.xml"/><Relationship Id="rId1" Type="http://schemas.openxmlformats.org/officeDocument/2006/relationships/tags" Target="../tags/tag179.xml"/><Relationship Id="rId6" Type="http://schemas.openxmlformats.org/officeDocument/2006/relationships/notesSlide" Target="../notesSlides/notesSlide18.xml"/><Relationship Id="rId5" Type="http://schemas.openxmlformats.org/officeDocument/2006/relationships/slideLayout" Target="../slideLayouts/slideLayout7.xml"/><Relationship Id="rId4" Type="http://schemas.openxmlformats.org/officeDocument/2006/relationships/tags" Target="../tags/tag182.xml"/></Relationships>
</file>

<file path=ppt/slides/_rels/slide19.xml.rels><?xml version="1.0" encoding="UTF-8" standalone="yes"?>
<Relationships xmlns="http://schemas.openxmlformats.org/package/2006/relationships"><Relationship Id="rId3" Type="http://schemas.openxmlformats.org/officeDocument/2006/relationships/tags" Target="../tags/tag185.xml"/><Relationship Id="rId7" Type="http://schemas.openxmlformats.org/officeDocument/2006/relationships/image" Target="../media/image17.png"/><Relationship Id="rId2" Type="http://schemas.openxmlformats.org/officeDocument/2006/relationships/tags" Target="../tags/tag184.xml"/><Relationship Id="rId1" Type="http://schemas.openxmlformats.org/officeDocument/2006/relationships/tags" Target="../tags/tag183.xml"/><Relationship Id="rId6" Type="http://schemas.openxmlformats.org/officeDocument/2006/relationships/notesSlide" Target="../notesSlides/notesSlide19.xml"/><Relationship Id="rId5" Type="http://schemas.openxmlformats.org/officeDocument/2006/relationships/slideLayout" Target="../slideLayouts/slideLayout7.xml"/><Relationship Id="rId4" Type="http://schemas.openxmlformats.org/officeDocument/2006/relationships/tags" Target="../tags/tag186.xml"/></Relationships>
</file>

<file path=ppt/slides/_rels/slide2.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notesSlide" Target="../notesSlides/notesSlide2.xml"/><Relationship Id="rId5" Type="http://schemas.openxmlformats.org/officeDocument/2006/relationships/slideLayout" Target="../slideLayouts/slideLayout3.xml"/><Relationship Id="rId4" Type="http://schemas.openxmlformats.org/officeDocument/2006/relationships/tags" Target="../tags/tag81.xml"/></Relationships>
</file>

<file path=ppt/slides/_rels/slide20.xml.rels><?xml version="1.0" encoding="UTF-8" standalone="yes"?>
<Relationships xmlns="http://schemas.openxmlformats.org/package/2006/relationships"><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image" Target="../media/image18.png"/><Relationship Id="rId5" Type="http://schemas.openxmlformats.org/officeDocument/2006/relationships/notesSlide" Target="../notesSlides/notesSlide20.xml"/><Relationship Id="rId4"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tags" Target="../tags/tag192.xml"/><Relationship Id="rId7" Type="http://schemas.openxmlformats.org/officeDocument/2006/relationships/image" Target="../media/image19.png"/><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notesSlide" Target="../notesSlides/notesSlide21.xml"/><Relationship Id="rId5" Type="http://schemas.openxmlformats.org/officeDocument/2006/relationships/slideLayout" Target="../slideLayouts/slideLayout7.xml"/><Relationship Id="rId4" Type="http://schemas.openxmlformats.org/officeDocument/2006/relationships/tags" Target="../tags/tag193.xml"/></Relationships>
</file>

<file path=ppt/slides/_rels/slide22.xml.rels><?xml version="1.0" encoding="UTF-8" standalone="yes"?>
<Relationships xmlns="http://schemas.openxmlformats.org/package/2006/relationships"><Relationship Id="rId8" Type="http://schemas.openxmlformats.org/officeDocument/2006/relationships/tags" Target="../tags/tag201.xml"/><Relationship Id="rId13" Type="http://schemas.openxmlformats.org/officeDocument/2006/relationships/tags" Target="../tags/tag206.xml"/><Relationship Id="rId3" Type="http://schemas.openxmlformats.org/officeDocument/2006/relationships/tags" Target="../tags/tag196.xml"/><Relationship Id="rId7" Type="http://schemas.openxmlformats.org/officeDocument/2006/relationships/tags" Target="../tags/tag200.xml"/><Relationship Id="rId12" Type="http://schemas.openxmlformats.org/officeDocument/2006/relationships/tags" Target="../tags/tag205.xml"/><Relationship Id="rId2" Type="http://schemas.openxmlformats.org/officeDocument/2006/relationships/tags" Target="../tags/tag195.xml"/><Relationship Id="rId1" Type="http://schemas.openxmlformats.org/officeDocument/2006/relationships/tags" Target="../tags/tag194.xml"/><Relationship Id="rId6" Type="http://schemas.openxmlformats.org/officeDocument/2006/relationships/tags" Target="../tags/tag199.xml"/><Relationship Id="rId11" Type="http://schemas.openxmlformats.org/officeDocument/2006/relationships/tags" Target="../tags/tag204.xml"/><Relationship Id="rId5" Type="http://schemas.openxmlformats.org/officeDocument/2006/relationships/tags" Target="../tags/tag198.xml"/><Relationship Id="rId15" Type="http://schemas.openxmlformats.org/officeDocument/2006/relationships/notesSlide" Target="../notesSlides/notesSlide22.xml"/><Relationship Id="rId10" Type="http://schemas.openxmlformats.org/officeDocument/2006/relationships/tags" Target="../tags/tag203.xml"/><Relationship Id="rId4" Type="http://schemas.openxmlformats.org/officeDocument/2006/relationships/tags" Target="../tags/tag197.xml"/><Relationship Id="rId9" Type="http://schemas.openxmlformats.org/officeDocument/2006/relationships/tags" Target="../tags/tag202.xml"/><Relationship Id="rId14"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notesSlide" Target="../notesSlides/notesSlide23.xml"/><Relationship Id="rId3" Type="http://schemas.openxmlformats.org/officeDocument/2006/relationships/tags" Target="../tags/tag209.xml"/><Relationship Id="rId7" Type="http://schemas.openxmlformats.org/officeDocument/2006/relationships/slideLayout" Target="../slideLayouts/slideLayout7.xml"/><Relationship Id="rId2" Type="http://schemas.openxmlformats.org/officeDocument/2006/relationships/tags" Target="../tags/tag208.xml"/><Relationship Id="rId1" Type="http://schemas.openxmlformats.org/officeDocument/2006/relationships/tags" Target="../tags/tag207.xml"/><Relationship Id="rId6" Type="http://schemas.openxmlformats.org/officeDocument/2006/relationships/tags" Target="../tags/tag212.xml"/><Relationship Id="rId5" Type="http://schemas.openxmlformats.org/officeDocument/2006/relationships/tags" Target="../tags/tag211.xml"/><Relationship Id="rId4" Type="http://schemas.openxmlformats.org/officeDocument/2006/relationships/tags" Target="../tags/tag210.xml"/><Relationship Id="rId9"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tags" Target="../tags/tag215.xml"/><Relationship Id="rId7" Type="http://schemas.openxmlformats.org/officeDocument/2006/relationships/notesSlide" Target="../notesSlides/notesSlide24.xml"/><Relationship Id="rId2" Type="http://schemas.openxmlformats.org/officeDocument/2006/relationships/tags" Target="../tags/tag214.xml"/><Relationship Id="rId1" Type="http://schemas.openxmlformats.org/officeDocument/2006/relationships/tags" Target="../tags/tag213.xml"/><Relationship Id="rId6" Type="http://schemas.openxmlformats.org/officeDocument/2006/relationships/slideLayout" Target="../slideLayouts/slideLayout3.xml"/><Relationship Id="rId5" Type="http://schemas.openxmlformats.org/officeDocument/2006/relationships/tags" Target="../tags/tag217.xml"/><Relationship Id="rId4" Type="http://schemas.openxmlformats.org/officeDocument/2006/relationships/tags" Target="../tags/tag216.xml"/></Relationships>
</file>

<file path=ppt/slides/_rels/slide25.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220.xml"/><Relationship Id="rId7" Type="http://schemas.openxmlformats.org/officeDocument/2006/relationships/tags" Target="../tags/tag224.xml"/><Relationship Id="rId2" Type="http://schemas.openxmlformats.org/officeDocument/2006/relationships/tags" Target="../tags/tag219.xml"/><Relationship Id="rId1" Type="http://schemas.openxmlformats.org/officeDocument/2006/relationships/tags" Target="../tags/tag218.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 Id="rId9"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8" Type="http://schemas.openxmlformats.org/officeDocument/2006/relationships/tags" Target="../tags/tag232.xml"/><Relationship Id="rId3" Type="http://schemas.openxmlformats.org/officeDocument/2006/relationships/tags" Target="../tags/tag227.xml"/><Relationship Id="rId7" Type="http://schemas.openxmlformats.org/officeDocument/2006/relationships/tags" Target="../tags/tag231.xml"/><Relationship Id="rId2" Type="http://schemas.openxmlformats.org/officeDocument/2006/relationships/tags" Target="../tags/tag226.xml"/><Relationship Id="rId1" Type="http://schemas.openxmlformats.org/officeDocument/2006/relationships/tags" Target="../tags/tag225.xml"/><Relationship Id="rId6" Type="http://schemas.openxmlformats.org/officeDocument/2006/relationships/tags" Target="../tags/tag230.xml"/><Relationship Id="rId5" Type="http://schemas.openxmlformats.org/officeDocument/2006/relationships/tags" Target="../tags/tag229.xml"/><Relationship Id="rId10" Type="http://schemas.openxmlformats.org/officeDocument/2006/relationships/notesSlide" Target="../notesSlides/notesSlide26.xml"/><Relationship Id="rId4" Type="http://schemas.openxmlformats.org/officeDocument/2006/relationships/tags" Target="../tags/tag228.xml"/><Relationship Id="rId9"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notesSlide" Target="../notesSlides/notesSlide27.xml"/><Relationship Id="rId3" Type="http://schemas.openxmlformats.org/officeDocument/2006/relationships/tags" Target="../tags/tag235.xml"/><Relationship Id="rId7" Type="http://schemas.openxmlformats.org/officeDocument/2006/relationships/slideLayout" Target="../slideLayouts/slideLayout7.xml"/><Relationship Id="rId2" Type="http://schemas.openxmlformats.org/officeDocument/2006/relationships/tags" Target="../tags/tag234.xml"/><Relationship Id="rId1" Type="http://schemas.openxmlformats.org/officeDocument/2006/relationships/tags" Target="../tags/tag233.xml"/><Relationship Id="rId6" Type="http://schemas.openxmlformats.org/officeDocument/2006/relationships/tags" Target="../tags/tag238.xml"/><Relationship Id="rId5" Type="http://schemas.openxmlformats.org/officeDocument/2006/relationships/tags" Target="../tags/tag237.xml"/><Relationship Id="rId4" Type="http://schemas.openxmlformats.org/officeDocument/2006/relationships/tags" Target="../tags/tag236.xml"/><Relationship Id="rId9" Type="http://schemas.openxmlformats.org/officeDocument/2006/relationships/image" Target="../media/image21.png"/></Relationships>
</file>

<file path=ppt/slides/_rels/slide28.xml.rels><?xml version="1.0" encoding="UTF-8" standalone="yes"?>
<Relationships xmlns="http://schemas.openxmlformats.org/package/2006/relationships"><Relationship Id="rId8" Type="http://schemas.openxmlformats.org/officeDocument/2006/relationships/notesSlide" Target="../notesSlides/notesSlide28.xml"/><Relationship Id="rId3" Type="http://schemas.openxmlformats.org/officeDocument/2006/relationships/tags" Target="../tags/tag241.xml"/><Relationship Id="rId7" Type="http://schemas.openxmlformats.org/officeDocument/2006/relationships/slideLayout" Target="../slideLayouts/slideLayout7.xml"/><Relationship Id="rId2" Type="http://schemas.openxmlformats.org/officeDocument/2006/relationships/tags" Target="../tags/tag240.xml"/><Relationship Id="rId1" Type="http://schemas.openxmlformats.org/officeDocument/2006/relationships/tags" Target="../tags/tag239.xml"/><Relationship Id="rId6" Type="http://schemas.openxmlformats.org/officeDocument/2006/relationships/tags" Target="../tags/tag244.xml"/><Relationship Id="rId5" Type="http://schemas.openxmlformats.org/officeDocument/2006/relationships/tags" Target="../tags/tag243.xml"/><Relationship Id="rId4" Type="http://schemas.openxmlformats.org/officeDocument/2006/relationships/tags" Target="../tags/tag242.xml"/></Relationships>
</file>

<file path=ppt/slides/_rels/slide2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tags" Target="../tags/tag247.xml"/><Relationship Id="rId7" Type="http://schemas.openxmlformats.org/officeDocument/2006/relationships/notesSlide" Target="../notesSlides/notesSlide29.xml"/><Relationship Id="rId2" Type="http://schemas.openxmlformats.org/officeDocument/2006/relationships/tags" Target="../tags/tag246.xml"/><Relationship Id="rId1" Type="http://schemas.openxmlformats.org/officeDocument/2006/relationships/tags" Target="../tags/tag245.xml"/><Relationship Id="rId6" Type="http://schemas.openxmlformats.org/officeDocument/2006/relationships/slideLayout" Target="../slideLayouts/slideLayout7.xml"/><Relationship Id="rId5" Type="http://schemas.openxmlformats.org/officeDocument/2006/relationships/tags" Target="../tags/tag249.xml"/><Relationship Id="rId4" Type="http://schemas.openxmlformats.org/officeDocument/2006/relationships/tags" Target="../tags/tag248.xml"/></Relationships>
</file>

<file path=ppt/slides/_rels/slide3.xml.rels><?xml version="1.0" encoding="UTF-8" standalone="yes"?>
<Relationships xmlns="http://schemas.openxmlformats.org/package/2006/relationships"><Relationship Id="rId3" Type="http://schemas.openxmlformats.org/officeDocument/2006/relationships/tags" Target="../tags/tag84.xml"/><Relationship Id="rId7" Type="http://schemas.openxmlformats.org/officeDocument/2006/relationships/image" Target="../media/image6.png"/><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notesSlide" Target="../notesSlides/notesSlide3.xml"/><Relationship Id="rId5" Type="http://schemas.openxmlformats.org/officeDocument/2006/relationships/slideLayout" Target="../slideLayouts/slideLayout7.xml"/><Relationship Id="rId4" Type="http://schemas.openxmlformats.org/officeDocument/2006/relationships/tags" Target="../tags/tag85.xml"/></Relationships>
</file>

<file path=ppt/slides/_rels/slide30.xml.rels><?xml version="1.0" encoding="UTF-8" standalone="yes"?>
<Relationships xmlns="http://schemas.openxmlformats.org/package/2006/relationships"><Relationship Id="rId8" Type="http://schemas.openxmlformats.org/officeDocument/2006/relationships/tags" Target="../tags/tag257.xml"/><Relationship Id="rId13" Type="http://schemas.openxmlformats.org/officeDocument/2006/relationships/notesSlide" Target="../notesSlides/notesSlide30.xml"/><Relationship Id="rId3" Type="http://schemas.openxmlformats.org/officeDocument/2006/relationships/tags" Target="../tags/tag252.xml"/><Relationship Id="rId7" Type="http://schemas.openxmlformats.org/officeDocument/2006/relationships/tags" Target="../tags/tag256.xml"/><Relationship Id="rId12" Type="http://schemas.openxmlformats.org/officeDocument/2006/relationships/slideLayout" Target="../slideLayouts/slideLayout7.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tags" Target="../tags/tag255.xml"/><Relationship Id="rId11" Type="http://schemas.openxmlformats.org/officeDocument/2006/relationships/tags" Target="../tags/tag260.xml"/><Relationship Id="rId5" Type="http://schemas.openxmlformats.org/officeDocument/2006/relationships/tags" Target="../tags/tag254.xml"/><Relationship Id="rId15" Type="http://schemas.openxmlformats.org/officeDocument/2006/relationships/image" Target="../media/image24.png"/><Relationship Id="rId10" Type="http://schemas.openxmlformats.org/officeDocument/2006/relationships/tags" Target="../tags/tag259.xml"/><Relationship Id="rId4" Type="http://schemas.openxmlformats.org/officeDocument/2006/relationships/tags" Target="../tags/tag253.xml"/><Relationship Id="rId9" Type="http://schemas.openxmlformats.org/officeDocument/2006/relationships/tags" Target="../tags/tag258.xml"/><Relationship Id="rId14" Type="http://schemas.openxmlformats.org/officeDocument/2006/relationships/image" Target="../media/image23.png"/></Relationships>
</file>

<file path=ppt/slides/_rels/slide3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1.xml"/><Relationship Id="rId1" Type="http://schemas.openxmlformats.org/officeDocument/2006/relationships/slideLayout" Target="../slideLayouts/slideLayout2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8" Type="http://schemas.openxmlformats.org/officeDocument/2006/relationships/tags" Target="../tags/tag93.xml"/><Relationship Id="rId13" Type="http://schemas.openxmlformats.org/officeDocument/2006/relationships/tags" Target="../tags/tag98.xml"/><Relationship Id="rId3" Type="http://schemas.openxmlformats.org/officeDocument/2006/relationships/tags" Target="../tags/tag88.xml"/><Relationship Id="rId7" Type="http://schemas.openxmlformats.org/officeDocument/2006/relationships/tags" Target="../tags/tag92.xml"/><Relationship Id="rId12" Type="http://schemas.openxmlformats.org/officeDocument/2006/relationships/tags" Target="../tags/tag97.xml"/><Relationship Id="rId17" Type="http://schemas.openxmlformats.org/officeDocument/2006/relationships/notesSlide" Target="../notesSlides/notesSlide4.xml"/><Relationship Id="rId2" Type="http://schemas.openxmlformats.org/officeDocument/2006/relationships/tags" Target="../tags/tag87.xml"/><Relationship Id="rId16" Type="http://schemas.openxmlformats.org/officeDocument/2006/relationships/slideLayout" Target="../slideLayouts/slideLayout7.xml"/><Relationship Id="rId1" Type="http://schemas.openxmlformats.org/officeDocument/2006/relationships/tags" Target="../tags/tag86.xml"/><Relationship Id="rId6" Type="http://schemas.openxmlformats.org/officeDocument/2006/relationships/tags" Target="../tags/tag91.xml"/><Relationship Id="rId11" Type="http://schemas.openxmlformats.org/officeDocument/2006/relationships/tags" Target="../tags/tag96.xml"/><Relationship Id="rId5" Type="http://schemas.openxmlformats.org/officeDocument/2006/relationships/tags" Target="../tags/tag90.xml"/><Relationship Id="rId15" Type="http://schemas.openxmlformats.org/officeDocument/2006/relationships/tags" Target="../tags/tag100.xml"/><Relationship Id="rId10" Type="http://schemas.openxmlformats.org/officeDocument/2006/relationships/tags" Target="../tags/tag95.xml"/><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s>
</file>

<file path=ppt/slides/_rels/slide5.xml.rels><?xml version="1.0" encoding="UTF-8" standalone="yes"?>
<Relationships xmlns="http://schemas.openxmlformats.org/package/2006/relationships"><Relationship Id="rId8" Type="http://schemas.openxmlformats.org/officeDocument/2006/relationships/tags" Target="../tags/tag108.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11" Type="http://schemas.openxmlformats.org/officeDocument/2006/relationships/image" Target="../media/image7.png"/><Relationship Id="rId5" Type="http://schemas.openxmlformats.org/officeDocument/2006/relationships/tags" Target="../tags/tag105.xml"/><Relationship Id="rId10" Type="http://schemas.openxmlformats.org/officeDocument/2006/relationships/notesSlide" Target="../notesSlides/notesSlide5.xml"/><Relationship Id="rId4" Type="http://schemas.openxmlformats.org/officeDocument/2006/relationships/tags" Target="../tags/tag104.xml"/><Relationship Id="rId9"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tags" Target="../tags/tag116.xml"/><Relationship Id="rId3" Type="http://schemas.openxmlformats.org/officeDocument/2006/relationships/tags" Target="../tags/tag111.xml"/><Relationship Id="rId7" Type="http://schemas.openxmlformats.org/officeDocument/2006/relationships/tags" Target="../tags/tag115.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tags" Target="../tags/tag114.xml"/><Relationship Id="rId11" Type="http://schemas.openxmlformats.org/officeDocument/2006/relationships/image" Target="../media/image8.png"/><Relationship Id="rId5" Type="http://schemas.openxmlformats.org/officeDocument/2006/relationships/tags" Target="../tags/tag113.xml"/><Relationship Id="rId10" Type="http://schemas.openxmlformats.org/officeDocument/2006/relationships/notesSlide" Target="../notesSlides/notesSlide6.xml"/><Relationship Id="rId4" Type="http://schemas.openxmlformats.org/officeDocument/2006/relationships/tags" Target="../tags/tag112.xml"/><Relationship Id="rId9"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tags" Target="../tags/tag124.xml"/><Relationship Id="rId3" Type="http://schemas.openxmlformats.org/officeDocument/2006/relationships/tags" Target="../tags/tag119.xml"/><Relationship Id="rId7" Type="http://schemas.openxmlformats.org/officeDocument/2006/relationships/tags" Target="../tags/tag123.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tags" Target="../tags/tag122.xml"/><Relationship Id="rId11" Type="http://schemas.openxmlformats.org/officeDocument/2006/relationships/image" Target="../media/image9.png"/><Relationship Id="rId5" Type="http://schemas.openxmlformats.org/officeDocument/2006/relationships/tags" Target="../tags/tag121.xml"/><Relationship Id="rId10" Type="http://schemas.openxmlformats.org/officeDocument/2006/relationships/notesSlide" Target="../notesSlides/notesSlide7.xml"/><Relationship Id="rId4" Type="http://schemas.openxmlformats.org/officeDocument/2006/relationships/tags" Target="../tags/tag120.xml"/><Relationship Id="rId9"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127.xml"/><Relationship Id="rId7" Type="http://schemas.openxmlformats.org/officeDocument/2006/relationships/slideLayout" Target="../slideLayouts/slideLayout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133.xml"/><Relationship Id="rId7" Type="http://schemas.openxmlformats.org/officeDocument/2006/relationships/slideLayout" Target="../slideLayouts/slideLayout7.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custDataLst>
              <p:tags r:id="rId2"/>
            </p:custDataLst>
          </p:nvPr>
        </p:nvPicPr>
        <p:blipFill>
          <a:blip r:embed="rId7" cstate="email">
            <a:extLst>
              <a:ext uri="{28A0092B-C50C-407E-A947-70E740481C1C}">
                <a14:useLocalDpi xmlns:a14="http://schemas.microsoft.com/office/drawing/2010/main"/>
              </a:ext>
            </a:extLst>
          </a:blip>
          <a:srcRect/>
          <a:stretch>
            <a:fillRect/>
          </a:stretch>
        </p:blipFill>
        <p:spPr>
          <a:xfrm>
            <a:off x="1477645" y="1548921"/>
            <a:ext cx="4585335" cy="1418590"/>
          </a:xfrm>
          <a:prstGeom prst="rect">
            <a:avLst/>
          </a:prstGeom>
        </p:spPr>
      </p:pic>
      <p:pic>
        <p:nvPicPr>
          <p:cNvPr id="5" name="图片 4"/>
          <p:cNvPicPr>
            <a:picLocks noChangeAspect="1"/>
          </p:cNvPicPr>
          <p:nvPr>
            <p:custDataLst>
              <p:tags r:id="rId3"/>
            </p:custDataLst>
          </p:nvPr>
        </p:nvPicPr>
        <p:blipFill>
          <a:blip r:embed="rId8" cstate="email">
            <a:extLst>
              <a:ext uri="{28A0092B-C50C-407E-A947-70E740481C1C}">
                <a14:useLocalDpi xmlns:a14="http://schemas.microsoft.com/office/drawing/2010/main"/>
              </a:ext>
            </a:extLst>
          </a:blip>
          <a:srcRect/>
          <a:stretch>
            <a:fillRect/>
          </a:stretch>
        </p:blipFill>
        <p:spPr>
          <a:xfrm>
            <a:off x="5955665" y="1804191"/>
            <a:ext cx="4765675" cy="1330960"/>
          </a:xfrm>
          <a:prstGeom prst="rect">
            <a:avLst/>
          </a:prstGeom>
        </p:spPr>
      </p:pic>
      <p:sp>
        <p:nvSpPr>
          <p:cNvPr id="8" name="副标题 7"/>
          <p:cNvSpPr>
            <a:spLocks noGrp="1"/>
          </p:cNvSpPr>
          <p:nvPr>
            <p:ph type="subTitle" idx="1"/>
            <p:custDataLst>
              <p:tags r:id="rId4"/>
            </p:custDataLst>
          </p:nvPr>
        </p:nvSpPr>
        <p:spPr>
          <a:xfrm>
            <a:off x="2759700" y="3406425"/>
            <a:ext cx="6672600" cy="614797"/>
          </a:xfrm>
        </p:spPr>
        <p:txBody>
          <a:bodyPr/>
          <a:lstStyle/>
          <a:p>
            <a:pPr marL="0" indent="0" algn="ctr">
              <a:lnSpc>
                <a:spcPct val="100000"/>
              </a:lnSpc>
              <a:spcBef>
                <a:spcPct val="0"/>
              </a:spcBef>
              <a:spcAft>
                <a:spcPts val="1000"/>
              </a:spcAft>
              <a:buSzTx/>
              <a:buNone/>
            </a:pPr>
            <a:r>
              <a:rPr lang="zh-CN" altLang="en-US" dirty="0">
                <a:solidFill>
                  <a:schemeClr val="dk1">
                    <a:lumMod val="85000"/>
                    <a:lumOff val="15000"/>
                  </a:schemeClr>
                </a:solidFill>
              </a:rPr>
              <a:t>高/温/天/气/注/意/防/暑/降/温</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par>
                                <p:cTn id="9" presetID="1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ppt_y</p:attrName>
                                        </p:attrNameLst>
                                      </p:cBhvr>
                                      <p:tavLst>
                                        <p:tav tm="0">
                                          <p:val>
                                            <p:strVal val="#ppt_y+#ppt_h*1.125000"/>
                                          </p:val>
                                        </p:tav>
                                        <p:tav tm="100000">
                                          <p:val>
                                            <p:strVal val="#ppt_y"/>
                                          </p:val>
                                        </p:tav>
                                      </p:tavLst>
                                    </p:anim>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388745" y="1894205"/>
            <a:ext cx="699516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哪些人容易中暑？</a:t>
            </a:r>
            <a:endParaRPr lang="zh-CN" altLang="en-US" sz="2000" kern="0">
              <a:solidFill>
                <a:schemeClr val="lt1"/>
              </a:solidFill>
              <a:latin typeface="微软雅黑"/>
              <a:ea typeface="微软雅黑" panose="020B0503020204020204" charset="-122"/>
              <a:cs typeface="+mn-ea"/>
              <a:sym typeface="+mn-ea"/>
            </a:endParaRPr>
          </a:p>
        </p:txBody>
      </p:sp>
      <p:sp>
        <p:nvSpPr>
          <p:cNvPr id="2" name="Text Box 11"/>
          <p:cNvSpPr txBox="1">
            <a:spLocks noChangeArrowheads="1"/>
          </p:cNvSpPr>
          <p:nvPr>
            <p:custDataLst>
              <p:tags r:id="rId3"/>
            </p:custDataLst>
          </p:nvPr>
        </p:nvSpPr>
        <p:spPr bwMode="blackWhite">
          <a:xfrm>
            <a:off x="4043680" y="3557905"/>
            <a:ext cx="4373880" cy="375920"/>
          </a:xfrm>
          <a:prstGeom prst="rect">
            <a:avLst/>
          </a:prstGeom>
          <a:solidFill>
            <a:srgbClr val="18A49D"/>
          </a:solidFill>
          <a:ln w="12700" algn="ctr">
            <a:solidFill>
              <a:schemeClr val="dk1"/>
            </a:solidFill>
            <a:miter lim="800000"/>
          </a:ln>
          <a:effectLst/>
        </p:spPr>
        <p:txBody>
          <a:bodyPr lIns="90488" tIns="44450" rIns="90488" bIns="44450" anchor="ctr"/>
          <a:lstStyle>
            <a:defPPr>
              <a:defRPr lang="en-US"/>
            </a:defPPr>
            <a:lvl1pPr marL="227330" indent="-227330" algn="ctr" eaLnBrk="0" hangingPunct="0">
              <a:defRPr sz="1800" b="1" spc="600">
                <a:solidFill>
                  <a:srgbClr val="000000"/>
                </a:solidFill>
                <a:latin typeface="幼圆" panose="02010509060101010101" pitchFamily="49" charset="-122"/>
                <a:ea typeface="幼圆" panose="02010509060101010101" pitchFamily="49" charset="-122"/>
              </a:defRPr>
            </a:lvl1pPr>
          </a:lstStyle>
          <a:p>
            <a:r>
              <a:rPr lang="zh-CN" altLang="en-US" sz="1600" b="0">
                <a:solidFill>
                  <a:schemeClr val="lt1"/>
                </a:solidFill>
                <a:latin typeface="微软雅黑"/>
                <a:ea typeface="微软雅黑" panose="020B0503020204020204" charset="-122"/>
              </a:rPr>
              <a:t>心血管系统疾病患者</a:t>
            </a:r>
          </a:p>
        </p:txBody>
      </p:sp>
      <p:sp>
        <p:nvSpPr>
          <p:cNvPr id="8" name="Text Box 11"/>
          <p:cNvSpPr txBox="1">
            <a:spLocks noChangeArrowheads="1"/>
          </p:cNvSpPr>
          <p:nvPr>
            <p:custDataLst>
              <p:tags r:id="rId4"/>
            </p:custDataLst>
          </p:nvPr>
        </p:nvSpPr>
        <p:spPr bwMode="blackWhite">
          <a:xfrm>
            <a:off x="4009390" y="4466590"/>
            <a:ext cx="4373880" cy="375920"/>
          </a:xfrm>
          <a:prstGeom prst="rect">
            <a:avLst/>
          </a:prstGeom>
          <a:solidFill>
            <a:srgbClr val="18A49D"/>
          </a:solidFill>
          <a:ln w="12700" algn="ctr">
            <a:solidFill>
              <a:schemeClr val="dk1"/>
            </a:solidFill>
            <a:miter lim="800000"/>
          </a:ln>
          <a:effectLst/>
        </p:spPr>
        <p:txBody>
          <a:bodyPr lIns="90488" tIns="44450" rIns="90488" bIns="44450" anchor="ctr"/>
          <a:lstStyle>
            <a:defPPr>
              <a:defRPr lang="en-US"/>
            </a:defPPr>
            <a:lvl1pPr marL="227330" indent="-227330" algn="ctr" eaLnBrk="0" hangingPunct="0">
              <a:defRPr sz="1800" b="1" spc="600">
                <a:solidFill>
                  <a:srgbClr val="000000"/>
                </a:solidFill>
                <a:latin typeface="幼圆" panose="02010509060101010101" pitchFamily="49" charset="-122"/>
                <a:ea typeface="幼圆" panose="02010509060101010101" pitchFamily="49" charset="-122"/>
              </a:defRPr>
            </a:lvl1pPr>
          </a:lstStyle>
          <a:p>
            <a:r>
              <a:rPr lang="zh-CN" altLang="en-US" sz="1600" b="0">
                <a:solidFill>
                  <a:schemeClr val="lt1"/>
                </a:solidFill>
                <a:latin typeface="微软雅黑"/>
                <a:ea typeface="微软雅黑" panose="020B0503020204020204" charset="-122"/>
              </a:rPr>
              <a:t>感染性疾病患者</a:t>
            </a:r>
          </a:p>
        </p:txBody>
      </p:sp>
      <p:sp>
        <p:nvSpPr>
          <p:cNvPr id="9" name="Text Box 11"/>
          <p:cNvSpPr txBox="1">
            <a:spLocks noChangeArrowheads="1"/>
          </p:cNvSpPr>
          <p:nvPr>
            <p:custDataLst>
              <p:tags r:id="rId5"/>
            </p:custDataLst>
          </p:nvPr>
        </p:nvSpPr>
        <p:spPr bwMode="blackWhite">
          <a:xfrm>
            <a:off x="4009390" y="2722880"/>
            <a:ext cx="4373880" cy="375920"/>
          </a:xfrm>
          <a:prstGeom prst="rect">
            <a:avLst/>
          </a:prstGeom>
          <a:solidFill>
            <a:srgbClr val="18A49D"/>
          </a:solidFill>
          <a:ln w="12700" algn="ctr">
            <a:solidFill>
              <a:schemeClr val="dk1"/>
            </a:solidFill>
            <a:miter lim="800000"/>
          </a:ln>
          <a:effectLst/>
        </p:spPr>
        <p:txBody>
          <a:bodyPr lIns="90488" tIns="44450" rIns="90488" bIns="44450" anchor="ctr"/>
          <a:lstStyle/>
          <a:p>
            <a:pPr marL="227330" indent="-227330" algn="ctr" eaLnBrk="0" hangingPunct="0">
              <a:defRPr/>
            </a:pPr>
            <a:r>
              <a:rPr lang="zh-CN" altLang="en-US" sz="1600" spc="600">
                <a:solidFill>
                  <a:schemeClr val="lt1"/>
                </a:solidFill>
                <a:latin typeface="微软雅黑"/>
                <a:ea typeface="微软雅黑" panose="020B0503020204020204" charset="-122"/>
              </a:rPr>
              <a:t>糖尿病患者</a:t>
            </a:r>
          </a:p>
        </p:txBody>
      </p:sp>
      <p:sp>
        <p:nvSpPr>
          <p:cNvPr id="3" name="Text Box 11"/>
          <p:cNvSpPr txBox="1">
            <a:spLocks noChangeArrowheads="1"/>
          </p:cNvSpPr>
          <p:nvPr>
            <p:custDataLst>
              <p:tags r:id="rId6"/>
            </p:custDataLst>
          </p:nvPr>
        </p:nvSpPr>
        <p:spPr bwMode="blackWhite">
          <a:xfrm>
            <a:off x="1384935" y="5384165"/>
            <a:ext cx="2265680" cy="375920"/>
          </a:xfrm>
          <a:prstGeom prst="rect">
            <a:avLst/>
          </a:prstGeom>
          <a:solidFill>
            <a:srgbClr val="18A49D"/>
          </a:solidFill>
          <a:ln w="12700" algn="ctr">
            <a:solidFill>
              <a:schemeClr val="dk1"/>
            </a:solidFill>
            <a:miter lim="800000"/>
          </a:ln>
          <a:effectLst/>
        </p:spPr>
        <p:txBody>
          <a:bodyPr lIns="90488" tIns="44450" rIns="90488" bIns="44450" anchor="ctr"/>
          <a:lstStyle/>
          <a:p>
            <a:pPr marL="227330" indent="-227330" algn="ctr" eaLnBrk="0" hangingPunct="0">
              <a:defRPr/>
            </a:pPr>
            <a:r>
              <a:rPr lang="en-US" altLang="zh-CN" sz="1600" spc="600">
                <a:solidFill>
                  <a:schemeClr val="lt1"/>
                </a:solidFill>
                <a:latin typeface="微软雅黑"/>
                <a:ea typeface="微软雅黑" panose="020B0503020204020204" charset="-122"/>
                <a:cs typeface="微软雅黑" panose="020B0503020204020204" charset="-122"/>
              </a:rPr>
              <a:t> </a:t>
            </a:r>
            <a:r>
              <a:rPr lang="zh-CN" altLang="en-US" sz="1600" spc="600">
                <a:solidFill>
                  <a:schemeClr val="lt1"/>
                </a:solidFill>
                <a:latin typeface="微软雅黑"/>
                <a:ea typeface="微软雅黑" panose="020B0503020204020204" charset="-122"/>
                <a:cs typeface="微软雅黑" panose="020B0503020204020204" charset="-122"/>
              </a:rPr>
              <a:t>营养不良者</a:t>
            </a:r>
          </a:p>
        </p:txBody>
      </p:sp>
      <p:sp>
        <p:nvSpPr>
          <p:cNvPr id="11" name="Text Box 11"/>
          <p:cNvSpPr txBox="1">
            <a:spLocks noChangeArrowheads="1"/>
          </p:cNvSpPr>
          <p:nvPr>
            <p:custDataLst>
              <p:tags r:id="rId7"/>
            </p:custDataLst>
          </p:nvPr>
        </p:nvSpPr>
        <p:spPr bwMode="blackWhite">
          <a:xfrm>
            <a:off x="1413510" y="2722880"/>
            <a:ext cx="2265680" cy="375920"/>
          </a:xfrm>
          <a:prstGeom prst="rect">
            <a:avLst/>
          </a:prstGeom>
          <a:solidFill>
            <a:srgbClr val="18A49D"/>
          </a:solidFill>
          <a:ln w="12700" algn="ctr">
            <a:solidFill>
              <a:schemeClr val="dk1"/>
            </a:solidFill>
            <a:miter lim="800000"/>
          </a:ln>
          <a:effectLst/>
        </p:spPr>
        <p:txBody>
          <a:bodyPr lIns="90488" tIns="44450" rIns="90488" bIns="44450" anchor="ctr"/>
          <a:lstStyle/>
          <a:p>
            <a:pPr marL="227330" indent="-227330" algn="ctr" eaLnBrk="0" hangingPunct="0">
              <a:defRPr/>
            </a:pPr>
            <a:r>
              <a:rPr lang="en-US" altLang="zh-CN" sz="1600" spc="600">
                <a:solidFill>
                  <a:schemeClr val="lt1"/>
                </a:solidFill>
                <a:latin typeface="微软雅黑"/>
                <a:ea typeface="微软雅黑" panose="020B0503020204020204" charset="-122"/>
                <a:cs typeface="微软雅黑" panose="020B0503020204020204" charset="-122"/>
              </a:rPr>
              <a:t> </a:t>
            </a:r>
            <a:r>
              <a:rPr lang="zh-CN" altLang="en-US" sz="1600" spc="600">
                <a:solidFill>
                  <a:schemeClr val="lt1"/>
                </a:solidFill>
                <a:latin typeface="微软雅黑"/>
                <a:ea typeface="微软雅黑" panose="020B0503020204020204" charset="-122"/>
                <a:cs typeface="微软雅黑" panose="020B0503020204020204" charset="-122"/>
              </a:rPr>
              <a:t>产妇</a:t>
            </a:r>
          </a:p>
        </p:txBody>
      </p:sp>
      <p:sp>
        <p:nvSpPr>
          <p:cNvPr id="12" name="Text Box 11"/>
          <p:cNvSpPr txBox="1">
            <a:spLocks noChangeArrowheads="1"/>
          </p:cNvSpPr>
          <p:nvPr>
            <p:custDataLst>
              <p:tags r:id="rId8"/>
            </p:custDataLst>
          </p:nvPr>
        </p:nvSpPr>
        <p:spPr bwMode="blackWhite">
          <a:xfrm>
            <a:off x="1388745" y="4465955"/>
            <a:ext cx="2265680" cy="375920"/>
          </a:xfrm>
          <a:prstGeom prst="rect">
            <a:avLst/>
          </a:prstGeom>
          <a:solidFill>
            <a:srgbClr val="18A49D"/>
          </a:solidFill>
          <a:ln w="12700" algn="ctr">
            <a:solidFill>
              <a:schemeClr val="dk1"/>
            </a:solidFill>
            <a:miter lim="800000"/>
          </a:ln>
          <a:effectLst/>
        </p:spPr>
        <p:txBody>
          <a:bodyPr lIns="90488" tIns="44450" rIns="90488" bIns="44450" anchor="ctr"/>
          <a:lstStyle/>
          <a:p>
            <a:pPr marL="227330" indent="-227330" algn="ctr" eaLnBrk="0" hangingPunct="0">
              <a:defRPr/>
            </a:pPr>
            <a:r>
              <a:rPr lang="en-US" altLang="zh-CN" sz="1600" spc="600">
                <a:solidFill>
                  <a:schemeClr val="lt1"/>
                </a:solidFill>
                <a:latin typeface="微软雅黑"/>
                <a:ea typeface="微软雅黑" panose="020B0503020204020204" charset="-122"/>
                <a:cs typeface="微软雅黑" panose="020B0503020204020204" charset="-122"/>
              </a:rPr>
              <a:t> </a:t>
            </a:r>
            <a:r>
              <a:rPr lang="zh-CN" altLang="en-US" sz="1600" spc="600">
                <a:solidFill>
                  <a:schemeClr val="lt1"/>
                </a:solidFill>
                <a:latin typeface="微软雅黑"/>
                <a:ea typeface="微软雅黑" panose="020B0503020204020204" charset="-122"/>
                <a:cs typeface="微软雅黑" panose="020B0503020204020204" charset="-122"/>
              </a:rPr>
              <a:t>老年人</a:t>
            </a:r>
          </a:p>
        </p:txBody>
      </p:sp>
      <p:sp>
        <p:nvSpPr>
          <p:cNvPr id="13" name="Text Box 11"/>
          <p:cNvSpPr txBox="1">
            <a:spLocks noChangeArrowheads="1"/>
          </p:cNvSpPr>
          <p:nvPr>
            <p:custDataLst>
              <p:tags r:id="rId9"/>
            </p:custDataLst>
          </p:nvPr>
        </p:nvSpPr>
        <p:spPr bwMode="blackWhite">
          <a:xfrm>
            <a:off x="1413510" y="3620135"/>
            <a:ext cx="2265680" cy="375920"/>
          </a:xfrm>
          <a:prstGeom prst="rect">
            <a:avLst/>
          </a:prstGeom>
          <a:solidFill>
            <a:srgbClr val="18A49D"/>
          </a:solidFill>
          <a:ln w="12700" algn="ctr">
            <a:solidFill>
              <a:schemeClr val="dk1"/>
            </a:solidFill>
            <a:miter lim="800000"/>
          </a:ln>
          <a:effectLst/>
        </p:spPr>
        <p:txBody>
          <a:bodyPr lIns="90488" tIns="44450" rIns="90488" bIns="44450" anchor="ctr"/>
          <a:lstStyle/>
          <a:p>
            <a:pPr marL="227330" indent="-227330" algn="ctr" eaLnBrk="0" hangingPunct="0">
              <a:defRPr/>
            </a:pPr>
            <a:r>
              <a:rPr lang="en-US" altLang="zh-CN" sz="1600" spc="600">
                <a:solidFill>
                  <a:schemeClr val="lt1"/>
                </a:solidFill>
                <a:latin typeface="微软雅黑"/>
                <a:ea typeface="微软雅黑" panose="020B0503020204020204" charset="-122"/>
                <a:cs typeface="微软雅黑" panose="020B0503020204020204" charset="-122"/>
              </a:rPr>
              <a:t> </a:t>
            </a:r>
            <a:r>
              <a:rPr lang="zh-CN" altLang="en-US" sz="1600" spc="600">
                <a:solidFill>
                  <a:schemeClr val="lt1"/>
                </a:solidFill>
                <a:latin typeface="微软雅黑"/>
                <a:ea typeface="微软雅黑" panose="020B0503020204020204" charset="-122"/>
                <a:cs typeface="微软雅黑" panose="020B0503020204020204" charset="-122"/>
              </a:rPr>
              <a:t>婴幼儿</a:t>
            </a:r>
          </a:p>
        </p:txBody>
      </p:sp>
      <p:sp>
        <p:nvSpPr>
          <p:cNvPr id="14" name="Text Box 11"/>
          <p:cNvSpPr txBox="1">
            <a:spLocks noChangeArrowheads="1"/>
          </p:cNvSpPr>
          <p:nvPr>
            <p:custDataLst>
              <p:tags r:id="rId10"/>
            </p:custDataLst>
          </p:nvPr>
        </p:nvSpPr>
        <p:spPr bwMode="blackWhite">
          <a:xfrm>
            <a:off x="4009390" y="5384165"/>
            <a:ext cx="4373880" cy="375920"/>
          </a:xfrm>
          <a:prstGeom prst="rect">
            <a:avLst/>
          </a:prstGeom>
          <a:solidFill>
            <a:srgbClr val="18A49D"/>
          </a:solidFill>
          <a:ln w="12700" algn="ctr">
            <a:solidFill>
              <a:schemeClr val="dk1"/>
            </a:solidFill>
            <a:miter lim="800000"/>
          </a:ln>
          <a:effectLst/>
        </p:spPr>
        <p:txBody>
          <a:bodyPr lIns="90488" tIns="44450" rIns="90488" bIns="44450" anchor="ctr"/>
          <a:lstStyle>
            <a:defPPr>
              <a:defRPr lang="en-US"/>
            </a:defPPr>
            <a:lvl1pPr marL="227330" indent="-227330" algn="ctr" eaLnBrk="0" hangingPunct="0">
              <a:defRPr sz="1800" b="1" spc="600">
                <a:solidFill>
                  <a:srgbClr val="000000"/>
                </a:solidFill>
                <a:latin typeface="幼圆" panose="02010509060101010101" pitchFamily="49" charset="-122"/>
                <a:ea typeface="幼圆" panose="02010509060101010101" pitchFamily="49" charset="-122"/>
              </a:defRPr>
            </a:lvl1pPr>
          </a:lstStyle>
          <a:p>
            <a:r>
              <a:rPr lang="zh-CN" altLang="en-US" sz="1600" b="0">
                <a:solidFill>
                  <a:schemeClr val="lt1"/>
                </a:solidFill>
                <a:latin typeface="微软雅黑"/>
                <a:ea typeface="微软雅黑" panose="020B0503020204020204" charset="-122"/>
              </a:rPr>
              <a:t>一些药物服用者</a:t>
            </a:r>
          </a:p>
        </p:txBody>
      </p:sp>
      <p:sp>
        <p:nvSpPr>
          <p:cNvPr id="5"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6" name="Rectangle 120"/>
          <p:cNvSpPr/>
          <p:nvPr>
            <p:custDataLst>
              <p:tags r:id="rId11"/>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10" name="图片 9"/>
          <p:cNvPicPr>
            <a:picLocks noChangeAspect="1"/>
          </p:cNvPicPr>
          <p:nvPr/>
        </p:nvPicPr>
        <p:blipFill>
          <a:blip r:embed="rId14" cstate="email">
            <a:extLst>
              <a:ext uri="{28A0092B-C50C-407E-A947-70E740481C1C}">
                <a14:useLocalDpi xmlns:a14="http://schemas.microsoft.com/office/drawing/2010/main"/>
              </a:ext>
            </a:extLst>
          </a:blip>
          <a:srcRect/>
          <a:stretch>
            <a:fillRect/>
          </a:stretch>
        </p:blipFill>
        <p:spPr>
          <a:xfrm>
            <a:off x="8535670" y="1856105"/>
            <a:ext cx="2123440" cy="396684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par>
                                <p:cTn id="50" presetID="3" presetClass="entr" presetSubtype="10" fill="hold"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8" grpId="0" animBg="1"/>
      <p:bldP spid="9" grpId="0" animBg="1"/>
      <p:bldP spid="3"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custDataLst>
              <p:tags r:id="rId2"/>
            </p:custDataLst>
          </p:nvPr>
        </p:nvSpPr>
        <p:spPr>
          <a:xfrm>
            <a:off x="5763895" y="1861185"/>
            <a:ext cx="664210" cy="642620"/>
          </a:xfrm>
          <a:prstGeom prst="ellipse">
            <a:avLst/>
          </a:prstGeom>
          <a:solidFill>
            <a:srgbClr val="18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a:solidFill>
                  <a:schemeClr val="lt1"/>
                </a:solidFill>
                <a:latin typeface="微软雅黑"/>
                <a:ea typeface="微软雅黑" panose="020B0503020204020204" charset="-122"/>
              </a:rPr>
              <a:t>2</a:t>
            </a:r>
          </a:p>
        </p:txBody>
      </p:sp>
      <p:sp>
        <p:nvSpPr>
          <p:cNvPr id="5" name="标题 4"/>
          <p:cNvSpPr>
            <a:spLocks noGrp="1"/>
          </p:cNvSpPr>
          <p:nvPr>
            <p:ph type="title"/>
            <p:custDataLst>
              <p:tags r:id="rId3"/>
            </p:custDataLst>
          </p:nvPr>
        </p:nvSpPr>
        <p:spPr/>
        <p:txBody>
          <a:bodyPr/>
          <a:lstStyle/>
          <a:p>
            <a:pPr marL="0" indent="0" algn="ctr">
              <a:lnSpc>
                <a:spcPct val="100000"/>
              </a:lnSpc>
              <a:spcBef>
                <a:spcPct val="0"/>
              </a:spcBef>
              <a:spcAft>
                <a:spcPct val="0"/>
              </a:spcAft>
              <a:buSzTx/>
              <a:buNone/>
            </a:pPr>
            <a:r>
              <a:rPr lang="zh-CN" altLang="en-US" sz="5400" dirty="0">
                <a:solidFill>
                  <a:schemeClr val="accent1">
                    <a:lumMod val="75000"/>
                  </a:schemeClr>
                </a:solidFill>
                <a:sym typeface="+mn-ea"/>
              </a:rPr>
              <a:t>中暑的急救措施</a:t>
            </a:r>
          </a:p>
        </p:txBody>
      </p:sp>
      <p:sp>
        <p:nvSpPr>
          <p:cNvPr id="3" name="副标题 2"/>
          <p:cNvSpPr>
            <a:spLocks noGrp="1"/>
          </p:cNvSpPr>
          <p:nvPr>
            <p:ph type="body" sz="quarter" idx="13"/>
            <p:custDataLst>
              <p:tags r:id="rId4"/>
            </p:custDataLst>
          </p:nvPr>
        </p:nvSpPr>
        <p:spPr/>
        <p:txBody>
          <a:bodyPr>
            <a:normAutofit/>
          </a:bodyPr>
          <a:lstStyle/>
          <a:p>
            <a:pPr marL="0" indent="0" algn="ctr">
              <a:lnSpc>
                <a:spcPct val="130000"/>
              </a:lnSpc>
              <a:spcBef>
                <a:spcPct val="0"/>
              </a:spcBef>
              <a:spcAft>
                <a:spcPts val="1000"/>
              </a:spcAft>
              <a:buSzTx/>
              <a:buNone/>
            </a:pPr>
            <a:r>
              <a:rPr lang="zh-CN" altLang="en-US" sz="2400">
                <a:solidFill>
                  <a:schemeClr val="accent1">
                    <a:lumMod val="75000"/>
                  </a:schemeClr>
                </a:solidFill>
              </a:rPr>
              <a:t>高/温/天/气/注/意/防/暑/降/温</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Box 119"/>
          <p:cNvSpPr txBox="1"/>
          <p:nvPr/>
        </p:nvSpPr>
        <p:spPr>
          <a:xfrm>
            <a:off x="699770" y="61404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中暑的急救措施</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90" name="Rectangle 120"/>
          <p:cNvSpPr/>
          <p:nvPr>
            <p:custDataLst>
              <p:tags r:id="rId2"/>
            </p:custDataLst>
          </p:nvPr>
        </p:nvSpPr>
        <p:spPr>
          <a:xfrm>
            <a:off x="4281170" y="76962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
        <p:nvSpPr>
          <p:cNvPr id="7" name="矩形: 圆角 5"/>
          <p:cNvSpPr/>
          <p:nvPr>
            <p:custDataLst>
              <p:tags r:id="rId3"/>
            </p:custDataLst>
          </p:nvPr>
        </p:nvSpPr>
        <p:spPr>
          <a:xfrm>
            <a:off x="1755775" y="2299970"/>
            <a:ext cx="297180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出现中暑后急救措施</a:t>
            </a:r>
            <a:endParaRPr lang="zh-CN" altLang="en-US" sz="2000" kern="0">
              <a:solidFill>
                <a:schemeClr val="lt1"/>
              </a:solidFill>
              <a:latin typeface="微软雅黑"/>
              <a:ea typeface="微软雅黑" panose="020B0503020204020204" charset="-122"/>
              <a:cs typeface="+mn-ea"/>
              <a:sym typeface="+mn-ea"/>
            </a:endParaRPr>
          </a:p>
        </p:txBody>
      </p:sp>
      <p:sp>
        <p:nvSpPr>
          <p:cNvPr id="2" name="Rectangle 3"/>
          <p:cNvSpPr txBox="1">
            <a:spLocks noChangeArrowheads="1"/>
          </p:cNvSpPr>
          <p:nvPr>
            <p:custDataLst>
              <p:tags r:id="rId4"/>
            </p:custDataLst>
          </p:nvPr>
        </p:nvSpPr>
        <p:spPr bwMode="auto">
          <a:xfrm>
            <a:off x="1755775" y="3084830"/>
            <a:ext cx="5741035" cy="2238375"/>
          </a:xfrm>
          <a:prstGeom prst="rect">
            <a:avLst/>
          </a:prstGeom>
          <a:noFill/>
          <a:ln w="9525">
            <a:noFill/>
            <a:miter lim="8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457200" indent="-457200">
              <a:lnSpc>
                <a:spcPct val="150000"/>
              </a:lnSpc>
              <a:buFont typeface="+mj-ea"/>
              <a:buAutoNum type="circleNumDbPlain"/>
            </a:pP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 迅速将中暑者移至凉快通风处</a:t>
            </a:r>
          </a:p>
          <a:p>
            <a:pPr marL="457200" indent="-457200">
              <a:lnSpc>
                <a:spcPct val="150000"/>
              </a:lnSpc>
              <a:buFont typeface="+mj-ea"/>
              <a:buAutoNum type="circleNumDbPlain"/>
            </a:pP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 脱去或解松衣服，使患者平卧休息</a:t>
            </a:r>
          </a:p>
          <a:p>
            <a:pPr marL="457200" indent="-457200">
              <a:lnSpc>
                <a:spcPct val="150000"/>
              </a:lnSpc>
              <a:buFont typeface="+mj-ea"/>
              <a:buAutoNum type="circleNumDbPlain"/>
            </a:pP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 给患者喝含盐清凉饮料或含食盐</a:t>
            </a:r>
            <a:r>
              <a:rPr lang="en-US" altLang="zh-CN" sz="1600" b="0" kern="0" dirty="0">
                <a:solidFill>
                  <a:schemeClr val="dk1">
                    <a:lumMod val="65000"/>
                    <a:lumOff val="35000"/>
                  </a:schemeClr>
                </a:solidFill>
                <a:latin typeface="微软雅黑"/>
                <a:ea typeface="微软雅黑" panose="020B0503020204020204" charset="-122"/>
                <a:cs typeface="微软雅黑" panose="020B0503020204020204" charset="-122"/>
              </a:rPr>
              <a:t>0.1</a:t>
            </a: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a:t>
            </a:r>
            <a:r>
              <a:rPr lang="en-US" altLang="zh-CN" sz="1600" b="0" kern="0" dirty="0">
                <a:solidFill>
                  <a:schemeClr val="dk1">
                    <a:lumMod val="65000"/>
                    <a:lumOff val="35000"/>
                  </a:schemeClr>
                </a:solidFill>
                <a:latin typeface="微软雅黑"/>
                <a:ea typeface="微软雅黑" panose="020B0503020204020204" charset="-122"/>
                <a:cs typeface="微软雅黑" panose="020B0503020204020204" charset="-122"/>
              </a:rPr>
              <a:t>~0.3</a:t>
            </a: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％的凉开水</a:t>
            </a:r>
          </a:p>
          <a:p>
            <a:pPr marL="457200" indent="-457200">
              <a:lnSpc>
                <a:spcPct val="150000"/>
              </a:lnSpc>
              <a:buFont typeface="+mj-ea"/>
              <a:buAutoNum type="circleNumDbPlain"/>
            </a:pP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 用凉水或酒精擦身</a:t>
            </a:r>
          </a:p>
          <a:p>
            <a:pPr marL="457200" indent="-457200">
              <a:lnSpc>
                <a:spcPct val="150000"/>
              </a:lnSpc>
              <a:buFont typeface="+mj-ea"/>
              <a:buAutoNum type="circleNumDbPlain"/>
            </a:pPr>
            <a:r>
              <a:rPr lang="zh-CN" altLang="en-US" sz="1600" b="0" kern="0" dirty="0">
                <a:solidFill>
                  <a:schemeClr val="dk1">
                    <a:lumMod val="65000"/>
                    <a:lumOff val="35000"/>
                  </a:schemeClr>
                </a:solidFill>
                <a:latin typeface="微软雅黑"/>
                <a:ea typeface="微软雅黑" panose="020B0503020204020204" charset="-122"/>
                <a:cs typeface="微软雅黑" panose="020B0503020204020204" charset="-122"/>
              </a:rPr>
              <a:t> 重度中暑者立即送医院急救</a:t>
            </a:r>
          </a:p>
        </p:txBody>
      </p:sp>
      <p:pic>
        <p:nvPicPr>
          <p:cNvPr id="4" name="图片 3"/>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616825" y="2103120"/>
            <a:ext cx="2592705" cy="330771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18" presetClass="entr" presetSubtype="12"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654810" y="2456180"/>
            <a:ext cx="385826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cs typeface="微软雅黑" panose="020B0503020204020204" charset="-122"/>
                <a:sym typeface="+mn-ea"/>
              </a:rPr>
              <a:t>中暑了怎么办？</a:t>
            </a:r>
            <a:r>
              <a:rPr lang="en-US" altLang="zh-CN" sz="2000" kern="0">
                <a:solidFill>
                  <a:schemeClr val="lt1"/>
                </a:solidFill>
                <a:latin typeface="微软雅黑"/>
                <a:ea typeface="微软雅黑" panose="020B0503020204020204" charset="-122"/>
                <a:cs typeface="微软雅黑" panose="020B0503020204020204" charset="-122"/>
                <a:sym typeface="+mn-ea"/>
              </a:rPr>
              <a:t>——</a:t>
            </a:r>
            <a:r>
              <a:rPr lang="zh-CN" altLang="en-US" sz="2000" kern="0">
                <a:solidFill>
                  <a:schemeClr val="lt1"/>
                </a:solidFill>
                <a:latin typeface="微软雅黑"/>
                <a:ea typeface="微软雅黑" panose="020B0503020204020204" charset="-122"/>
                <a:cs typeface="微软雅黑" panose="020B0503020204020204" charset="-122"/>
                <a:sym typeface="+mn-ea"/>
              </a:rPr>
              <a:t>轻度</a:t>
            </a:r>
          </a:p>
        </p:txBody>
      </p:sp>
      <p:sp>
        <p:nvSpPr>
          <p:cNvPr id="2" name="Rectangle 3"/>
          <p:cNvSpPr txBox="1">
            <a:spLocks noChangeArrowheads="1"/>
          </p:cNvSpPr>
          <p:nvPr>
            <p:custDataLst>
              <p:tags r:id="rId3"/>
            </p:custDataLst>
          </p:nvPr>
        </p:nvSpPr>
        <p:spPr bwMode="auto">
          <a:xfrm>
            <a:off x="1552575" y="3270250"/>
            <a:ext cx="5741035" cy="2238375"/>
          </a:xfrm>
          <a:prstGeom prst="rect">
            <a:avLst/>
          </a:prstGeom>
          <a:noFill/>
          <a:ln w="9525">
            <a:noFill/>
            <a:miter lim="8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lnSpc>
                <a:spcPct val="150000"/>
              </a:lnSpc>
              <a:buNone/>
            </a:pPr>
            <a:r>
              <a:rPr lang="zh-CN" altLang="en-US" sz="1400" b="0" kern="300">
                <a:solidFill>
                  <a:schemeClr val="dk2">
                    <a:lumMod val="25000"/>
                  </a:schemeClr>
                </a:solidFill>
                <a:latin typeface="微软雅黑"/>
                <a:ea typeface="微软雅黑" panose="020B0503020204020204" charset="-122"/>
                <a:cs typeface="微软雅黑" panose="020B0503020204020204" charset="-122"/>
                <a:sym typeface="+mn-ea"/>
              </a:rPr>
              <a:t>发现自己和其他人有先兆中暑和轻症中暑表现时，首先要做的是迅速撤离引起中暑的高温环境，选择阴凉通风的地方休息；并多饮用一些含盐分的清凉饮料。还可以在额部、太阳穴部位涂抹清凉油、风油精等，或服用人丹、十滴水、藿香正气水等中药。如果出现血压降低、虚脱时应立即平卧，及时上医院静脉滴注盐水 </a:t>
            </a:r>
          </a:p>
        </p:txBody>
      </p:sp>
      <p:sp>
        <p:nvSpPr>
          <p:cNvPr id="4" name="TextBox 119"/>
          <p:cNvSpPr txBox="1"/>
          <p:nvPr/>
        </p:nvSpPr>
        <p:spPr>
          <a:xfrm>
            <a:off x="699770" y="61404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中暑的急救措施</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5" name="Rectangle 120"/>
          <p:cNvSpPr/>
          <p:nvPr>
            <p:custDataLst>
              <p:tags r:id="rId4"/>
            </p:custDataLst>
          </p:nvPr>
        </p:nvSpPr>
        <p:spPr>
          <a:xfrm>
            <a:off x="4281170" y="76962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6" name="图片 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531735" y="1931670"/>
            <a:ext cx="3366770" cy="336677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3" presetClass="entr" presetSubtype="1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5697855" y="2489835"/>
            <a:ext cx="385826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cs typeface="微软雅黑" panose="020B0503020204020204" charset="-122"/>
                <a:sym typeface="+mn-ea"/>
              </a:rPr>
              <a:t>中暑了怎么办？</a:t>
            </a:r>
            <a:r>
              <a:rPr lang="en-US" altLang="zh-CN" sz="2000" kern="0">
                <a:solidFill>
                  <a:schemeClr val="lt1"/>
                </a:solidFill>
                <a:latin typeface="微软雅黑"/>
                <a:ea typeface="微软雅黑" panose="020B0503020204020204" charset="-122"/>
                <a:cs typeface="微软雅黑" panose="020B0503020204020204" charset="-122"/>
                <a:sym typeface="+mn-ea"/>
              </a:rPr>
              <a:t>——</a:t>
            </a:r>
            <a:r>
              <a:rPr lang="zh-CN" altLang="en-US" sz="2000" kern="0">
                <a:solidFill>
                  <a:schemeClr val="lt1"/>
                </a:solidFill>
                <a:latin typeface="微软雅黑"/>
                <a:ea typeface="微软雅黑" panose="020B0503020204020204" charset="-122"/>
                <a:cs typeface="微软雅黑" panose="020B0503020204020204" charset="-122"/>
                <a:sym typeface="+mn-ea"/>
              </a:rPr>
              <a:t>重度</a:t>
            </a:r>
          </a:p>
        </p:txBody>
      </p:sp>
      <p:sp>
        <p:nvSpPr>
          <p:cNvPr id="2" name="Rectangle 3"/>
          <p:cNvSpPr txBox="1">
            <a:spLocks noChangeArrowheads="1"/>
          </p:cNvSpPr>
          <p:nvPr>
            <p:custDataLst>
              <p:tags r:id="rId3"/>
            </p:custDataLst>
          </p:nvPr>
        </p:nvSpPr>
        <p:spPr bwMode="auto">
          <a:xfrm>
            <a:off x="5697855" y="3246120"/>
            <a:ext cx="4853940" cy="2238375"/>
          </a:xfrm>
          <a:prstGeom prst="rect">
            <a:avLst/>
          </a:prstGeom>
          <a:noFill/>
          <a:ln w="9525">
            <a:noFill/>
            <a:miter lim="8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lnSpc>
                <a:spcPts val="4000"/>
              </a:lnSpc>
              <a:buNone/>
            </a:pPr>
            <a:r>
              <a:rPr lang="zh-CN" altLang="en-US" sz="1400" b="0" kern="300">
                <a:solidFill>
                  <a:schemeClr val="dk2">
                    <a:lumMod val="25000"/>
                  </a:schemeClr>
                </a:solidFill>
                <a:latin typeface="微软雅黑"/>
                <a:ea typeface="微软雅黑" panose="020B0503020204020204" charset="-122"/>
                <a:cs typeface="微软雅黑" panose="020B0503020204020204" charset="-122"/>
                <a:sym typeface="+mn-ea"/>
              </a:rPr>
              <a:t>对于重症中暑者除了立即把中暑者从高温环境中转移至阴凉通风处外，体温升高者要用冷水或酒精擦身。严重的还应该迅速将其送至医院，同时采取综合措施进行救治 </a:t>
            </a:r>
          </a:p>
        </p:txBody>
      </p:sp>
      <p:sp>
        <p:nvSpPr>
          <p:cNvPr id="5" name="TextBox 119"/>
          <p:cNvSpPr txBox="1"/>
          <p:nvPr/>
        </p:nvSpPr>
        <p:spPr>
          <a:xfrm>
            <a:off x="699770" y="61404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中暑的急救措施</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6" name="Rectangle 120"/>
          <p:cNvSpPr/>
          <p:nvPr>
            <p:custDataLst>
              <p:tags r:id="rId4"/>
            </p:custDataLst>
          </p:nvPr>
        </p:nvSpPr>
        <p:spPr>
          <a:xfrm>
            <a:off x="4281170" y="76962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8" name="图片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62480" y="2233295"/>
            <a:ext cx="3124835" cy="312483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210310" y="2211705"/>
            <a:ext cx="385826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急救中错误的做法</a:t>
            </a:r>
            <a:endParaRPr lang="zh-CN" altLang="en-US" sz="2000" kern="0">
              <a:solidFill>
                <a:schemeClr val="lt1"/>
              </a:solidFill>
              <a:latin typeface="微软雅黑"/>
              <a:ea typeface="微软雅黑" panose="020B0503020204020204" charset="-122"/>
              <a:cs typeface="阿里巴巴普惠体 Heavy" panose="00020600040101010101" charset="-122"/>
              <a:sym typeface="+mn-ea"/>
            </a:endParaRPr>
          </a:p>
        </p:txBody>
      </p:sp>
      <p:sp>
        <p:nvSpPr>
          <p:cNvPr id="2" name="Rectangle 3"/>
          <p:cNvSpPr txBox="1">
            <a:spLocks noChangeArrowheads="1"/>
          </p:cNvSpPr>
          <p:nvPr>
            <p:custDataLst>
              <p:tags r:id="rId3"/>
            </p:custDataLst>
          </p:nvPr>
        </p:nvSpPr>
        <p:spPr bwMode="auto">
          <a:xfrm>
            <a:off x="1210310" y="3066415"/>
            <a:ext cx="7228205" cy="2238375"/>
          </a:xfrm>
          <a:prstGeom prst="rect">
            <a:avLst/>
          </a:prstGeom>
          <a:noFill/>
          <a:ln w="9525">
            <a:noFill/>
            <a:miter lim="8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342900" indent="-342900" algn="just">
              <a:lnSpc>
                <a:spcPct val="150000"/>
              </a:lnSpc>
              <a:buFont typeface="Wingdings" panose="05000000000000000000" pitchFamily="2" charset="2"/>
              <a:buChar char="l"/>
            </a:pP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自行服食退烧药</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中暑使身体处于消耗过度的状态，此时如果用退烧药来降温，身体对药物的代谢会加重身体的负担，药物的副作用更大</a:t>
            </a:r>
            <a:endParaRPr lang="zh-CN" altLang="en-US" sz="1400" b="0">
              <a:solidFill>
                <a:schemeClr val="dk2">
                  <a:lumMod val="25000"/>
                </a:schemeClr>
              </a:solidFill>
              <a:latin typeface="微软雅黑"/>
              <a:ea typeface="微软雅黑" panose="020B0503020204020204" charset="-122"/>
              <a:cs typeface="微软雅黑" panose="020B0503020204020204" charset="-122"/>
            </a:endParaRPr>
          </a:p>
          <a:p>
            <a:pPr marL="342900" indent="-342900" algn="just">
              <a:lnSpc>
                <a:spcPct val="150000"/>
              </a:lnSpc>
              <a:buFont typeface="Wingdings" panose="05000000000000000000" pitchFamily="2" charset="2"/>
              <a:buChar char="l"/>
            </a:pP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体表擦拭酒精</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可能过度刺激皮肤，使用过量也可能导致酒精中毒</a:t>
            </a:r>
            <a:endParaRPr lang="zh-CN" altLang="en-US" sz="1400" b="0">
              <a:solidFill>
                <a:schemeClr val="dk2">
                  <a:lumMod val="25000"/>
                </a:schemeClr>
              </a:solidFill>
              <a:latin typeface="微软雅黑"/>
              <a:ea typeface="微软雅黑" panose="020B0503020204020204" charset="-122"/>
              <a:cs typeface="微软雅黑" panose="020B0503020204020204" charset="-122"/>
            </a:endParaRPr>
          </a:p>
          <a:p>
            <a:pPr marL="342900" indent="-342900" algn="just">
              <a:lnSpc>
                <a:spcPct val="150000"/>
              </a:lnSpc>
              <a:buFont typeface="Wingdings" panose="05000000000000000000" pitchFamily="2" charset="2"/>
              <a:buChar char="l"/>
            </a:pP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敷冰块、冰袋</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过冷反而导致血管收缩而无法顺利散热</a:t>
            </a:r>
            <a:endParaRPr lang="zh-CN" altLang="en-US" sz="1400" b="0">
              <a:solidFill>
                <a:schemeClr val="dk2">
                  <a:lumMod val="25000"/>
                </a:schemeClr>
              </a:solidFill>
              <a:latin typeface="微软雅黑"/>
              <a:ea typeface="微软雅黑" panose="020B0503020204020204" charset="-122"/>
              <a:cs typeface="微软雅黑" panose="020B0503020204020204" charset="-122"/>
            </a:endParaRPr>
          </a:p>
          <a:p>
            <a:pPr marL="342900" indent="-342900" algn="just">
              <a:lnSpc>
                <a:spcPct val="150000"/>
              </a:lnSpc>
              <a:buFont typeface="Wingdings" panose="05000000000000000000" pitchFamily="2" charset="2"/>
              <a:buChar char="l"/>
            </a:pP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浸泡在冷水里</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体表血管遇冷急速收缩，可诱发脑血管及心脏血管病变</a:t>
            </a:r>
            <a:endParaRPr lang="zh-CN" altLang="en-US" sz="1400" b="0">
              <a:solidFill>
                <a:schemeClr val="dk2">
                  <a:lumMod val="25000"/>
                </a:schemeClr>
              </a:solidFill>
              <a:latin typeface="微软雅黑"/>
              <a:ea typeface="微软雅黑" panose="020B0503020204020204" charset="-122"/>
              <a:cs typeface="微软雅黑" panose="020B0503020204020204" charset="-122"/>
            </a:endParaRPr>
          </a:p>
          <a:p>
            <a:pPr marL="342900" indent="-342900" algn="just">
              <a:lnSpc>
                <a:spcPct val="150000"/>
              </a:lnSpc>
              <a:buFont typeface="Wingdings" panose="05000000000000000000" pitchFamily="2" charset="2"/>
              <a:buChar char="l"/>
            </a:pP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涂抹感觉清凉的外用药</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如万金油</a:t>
            </a:r>
            <a:r>
              <a:rPr lang="en-US" altLang="zh-CN" sz="1400" b="0">
                <a:solidFill>
                  <a:schemeClr val="dk2">
                    <a:lumMod val="25000"/>
                  </a:schemeClr>
                </a:solidFill>
                <a:latin typeface="微软雅黑"/>
                <a:ea typeface="微软雅黑" panose="020B0503020204020204" charset="-122"/>
                <a:cs typeface="微软雅黑" panose="020B0503020204020204" charset="-122"/>
                <a:sym typeface="+mn-ea"/>
              </a:rPr>
              <a:t>)——</a:t>
            </a:r>
            <a:r>
              <a:rPr lang="zh-CN" altLang="en-US" sz="1400" b="0">
                <a:solidFill>
                  <a:schemeClr val="dk2">
                    <a:lumMod val="25000"/>
                  </a:schemeClr>
                </a:solidFill>
                <a:latin typeface="微软雅黑"/>
                <a:ea typeface="微软雅黑" panose="020B0503020204020204" charset="-122"/>
                <a:cs typeface="微软雅黑" panose="020B0503020204020204" charset="-122"/>
                <a:sym typeface="+mn-ea"/>
              </a:rPr>
              <a:t>油性物质更不利于散热</a:t>
            </a:r>
            <a:endParaRPr lang="zh-CN" altLang="en-US" sz="1400" b="0" kern="300">
              <a:solidFill>
                <a:schemeClr val="dk2">
                  <a:lumMod val="25000"/>
                </a:schemeClr>
              </a:solidFill>
              <a:latin typeface="微软雅黑"/>
              <a:ea typeface="微软雅黑" panose="020B0503020204020204" charset="-122"/>
              <a:cs typeface="微软雅黑" panose="020B0503020204020204" charset="-122"/>
              <a:sym typeface="+mn-ea"/>
            </a:endParaRPr>
          </a:p>
        </p:txBody>
      </p:sp>
      <p:sp>
        <p:nvSpPr>
          <p:cNvPr id="5" name="TextBox 119"/>
          <p:cNvSpPr txBox="1"/>
          <p:nvPr/>
        </p:nvSpPr>
        <p:spPr>
          <a:xfrm>
            <a:off x="699770" y="61404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中暑的急救措施</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6" name="Rectangle 120"/>
          <p:cNvSpPr/>
          <p:nvPr>
            <p:custDataLst>
              <p:tags r:id="rId4"/>
            </p:custDataLst>
          </p:nvPr>
        </p:nvSpPr>
        <p:spPr>
          <a:xfrm>
            <a:off x="4281170" y="76962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8" name="图片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747000" y="2005330"/>
            <a:ext cx="3909695" cy="390969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18" presetClass="entr" presetSubtype="12"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custDataLst>
              <p:tags r:id="rId2"/>
            </p:custDataLst>
          </p:nvPr>
        </p:nvSpPr>
        <p:spPr>
          <a:xfrm>
            <a:off x="5763895" y="1792605"/>
            <a:ext cx="664210" cy="642620"/>
          </a:xfrm>
          <a:prstGeom prst="ellipse">
            <a:avLst/>
          </a:prstGeom>
          <a:solidFill>
            <a:srgbClr val="18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a:solidFill>
                  <a:schemeClr val="lt1"/>
                </a:solidFill>
                <a:latin typeface="微软雅黑"/>
                <a:ea typeface="微软雅黑" panose="020B0503020204020204" charset="-122"/>
              </a:rPr>
              <a:t>3</a:t>
            </a:r>
          </a:p>
        </p:txBody>
      </p:sp>
      <p:sp>
        <p:nvSpPr>
          <p:cNvPr id="5" name="标题 4"/>
          <p:cNvSpPr>
            <a:spLocks noGrp="1"/>
          </p:cNvSpPr>
          <p:nvPr>
            <p:ph type="title"/>
            <p:custDataLst>
              <p:tags r:id="rId3"/>
            </p:custDataLst>
          </p:nvPr>
        </p:nvSpPr>
        <p:spPr/>
        <p:txBody>
          <a:bodyPr>
            <a:normAutofit/>
          </a:bodyPr>
          <a:lstStyle/>
          <a:p>
            <a:pPr marL="0" indent="0" algn="ctr">
              <a:lnSpc>
                <a:spcPct val="100000"/>
              </a:lnSpc>
              <a:spcBef>
                <a:spcPct val="0"/>
              </a:spcBef>
              <a:spcAft>
                <a:spcPct val="0"/>
              </a:spcAft>
              <a:buSzTx/>
              <a:buNone/>
            </a:pPr>
            <a:r>
              <a:rPr lang="zh-CN" altLang="en-US" sz="4800">
                <a:solidFill>
                  <a:schemeClr val="accent1">
                    <a:lumMod val="75000"/>
                  </a:schemeClr>
                </a:solidFill>
                <a:sym typeface="+mn-ea"/>
              </a:rPr>
              <a:t>防暑降温知识</a:t>
            </a:r>
          </a:p>
        </p:txBody>
      </p:sp>
      <p:sp>
        <p:nvSpPr>
          <p:cNvPr id="3" name="文本占位符 2"/>
          <p:cNvSpPr>
            <a:spLocks noGrp="1"/>
          </p:cNvSpPr>
          <p:nvPr>
            <p:ph type="body" idx="1"/>
            <p:custDataLst>
              <p:tags r:id="rId4"/>
            </p:custDataLst>
          </p:nvPr>
        </p:nvSpPr>
        <p:spPr/>
        <p:txBody>
          <a:bodyPr>
            <a:normAutofit/>
          </a:bodyPr>
          <a:lstStyle/>
          <a:p>
            <a:pPr marL="0" indent="0" algn="ctr">
              <a:lnSpc>
                <a:spcPct val="130000"/>
              </a:lnSpc>
              <a:spcBef>
                <a:spcPct val="0"/>
              </a:spcBef>
              <a:spcAft>
                <a:spcPts val="1000"/>
              </a:spcAft>
              <a:buSzTx/>
              <a:buNone/>
            </a:pPr>
            <a:r>
              <a:rPr lang="zh-CN" altLang="en-US" sz="2000">
                <a:solidFill>
                  <a:schemeClr val="dk1">
                    <a:lumMod val="85000"/>
                    <a:lumOff val="15000"/>
                  </a:schemeClr>
                </a:solidFill>
              </a:rPr>
              <a:t>高/温/天/气/注/意/防/暑/降/温</a:t>
            </a:r>
          </a:p>
        </p:txBody>
      </p:sp>
      <p:sp>
        <p:nvSpPr>
          <p:cNvPr id="4" name="文本框 3"/>
          <p:cNvSpPr txBox="1"/>
          <p:nvPr>
            <p:custDataLst>
              <p:tags r:id="rId5"/>
            </p:custDataLst>
          </p:nvPr>
        </p:nvSpPr>
        <p:spPr>
          <a:xfrm>
            <a:off x="4825047" y="1050925"/>
            <a:ext cx="2541905" cy="891540"/>
          </a:xfrm>
          <a:prstGeom prst="rect">
            <a:avLst/>
          </a:prstGeom>
          <a:noFill/>
        </p:spPr>
        <p:txBody>
          <a:bodyPr wrap="square" rtlCol="0">
            <a:normAutofit fontScale="97500" lnSpcReduction="10000"/>
          </a:bodyPr>
          <a:lstStyle/>
          <a:p>
            <a:pPr algn="ctr"/>
            <a:r>
              <a:rPr lang="en-US" altLang="zh-CN" sz="5400" dirty="0">
                <a:solidFill>
                  <a:schemeClr val="accent1">
                    <a:lumMod val="75000"/>
                  </a:schemeClr>
                </a:solidFill>
                <a:uFillTx/>
                <a:latin typeface="Arial" panose="020B0604020202020204" pitchFamily="34" charset="0"/>
                <a:ea typeface="微软雅黑" panose="020B0503020204020204" charset="-122"/>
              </a:rPr>
              <a:t>Part  01</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90" name="Rectangle 120"/>
          <p:cNvSpPr/>
          <p:nvPr>
            <p:custDataLst>
              <p:tags r:id="rId2"/>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
        <p:nvSpPr>
          <p:cNvPr id="2" name="文本框 1"/>
          <p:cNvSpPr txBox="1"/>
          <p:nvPr>
            <p:custDataLst>
              <p:tags r:id="rId3"/>
            </p:custDataLst>
          </p:nvPr>
        </p:nvSpPr>
        <p:spPr>
          <a:xfrm>
            <a:off x="1218565" y="1892300"/>
            <a:ext cx="9725660" cy="922020"/>
          </a:xfrm>
          <a:prstGeom prst="rect">
            <a:avLst/>
          </a:prstGeom>
          <a:solidFill>
            <a:srgbClr val="18A49D"/>
          </a:solidFill>
        </p:spPr>
        <p:txBody>
          <a:bodyPr wrap="square" rtlCol="0">
            <a:spAutoFit/>
          </a:bodyPr>
          <a:lstStyle/>
          <a:p>
            <a:pPr>
              <a:lnSpc>
                <a:spcPct val="150000"/>
              </a:lnSpc>
            </a:pPr>
            <a:r>
              <a:rPr lang="zh-CN" altLang="en-US" kern="0">
                <a:solidFill>
                  <a:schemeClr val="lt1"/>
                </a:solidFill>
                <a:latin typeface="微软雅黑"/>
                <a:ea typeface="微软雅黑" panose="020B0503020204020204" charset="-122"/>
                <a:sym typeface="+mn-ea"/>
              </a:rPr>
              <a:t>高温作业职工排汗量明显增加，其增加量与劳动强度成正比。排出的汗中含有大量盐分，大量排汗使体内盐分丢失，因此，高温作业工人恰当的饮水应遵循三原则：</a:t>
            </a:r>
          </a:p>
        </p:txBody>
      </p:sp>
      <p:sp>
        <p:nvSpPr>
          <p:cNvPr id="3" name="Rectangle 3"/>
          <p:cNvSpPr txBox="1">
            <a:spLocks noChangeArrowheads="1"/>
          </p:cNvSpPr>
          <p:nvPr>
            <p:custDataLst>
              <p:tags r:id="rId4"/>
            </p:custDataLst>
          </p:nvPr>
        </p:nvSpPr>
        <p:spPr bwMode="auto">
          <a:xfrm>
            <a:off x="1218565" y="3130550"/>
            <a:ext cx="9755505" cy="554355"/>
          </a:xfrm>
          <a:prstGeom prst="rect">
            <a:avLst/>
          </a:prstGeom>
          <a:noFill/>
          <a:ln w="9525">
            <a:solidFill>
              <a:srgbClr val="18A49D"/>
            </a:solidFill>
            <a:miter lim="800000"/>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lnSpc>
                <a:spcPct val="150000"/>
              </a:lnSpc>
              <a:buNone/>
            </a:pPr>
            <a:r>
              <a:rPr lang="en-US" altLang="zh-CN"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1.</a:t>
            </a: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主动足量：主动、足量补水，不要等口渴了才补。一般来说，要比平常每天多饮水</a:t>
            </a:r>
            <a:r>
              <a:rPr lang="en-US" altLang="zh-CN"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3-5</a:t>
            </a: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升</a:t>
            </a:r>
          </a:p>
        </p:txBody>
      </p:sp>
      <p:sp>
        <p:nvSpPr>
          <p:cNvPr id="4" name="Rectangle 3"/>
          <p:cNvSpPr txBox="1">
            <a:spLocks noChangeArrowheads="1"/>
          </p:cNvSpPr>
          <p:nvPr>
            <p:custDataLst>
              <p:tags r:id="rId5"/>
            </p:custDataLst>
          </p:nvPr>
        </p:nvSpPr>
        <p:spPr bwMode="auto">
          <a:xfrm>
            <a:off x="1203960" y="4001135"/>
            <a:ext cx="9755505" cy="521970"/>
          </a:xfrm>
          <a:prstGeom prst="rect">
            <a:avLst/>
          </a:prstGeom>
          <a:noFill/>
          <a:ln w="9525">
            <a:solidFill>
              <a:srgbClr val="18A49D"/>
            </a:solidFill>
            <a:miter lim="800000"/>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lnSpc>
                <a:spcPct val="150000"/>
              </a:lnSpc>
              <a:buNone/>
            </a:pPr>
            <a:r>
              <a:rPr lang="en-US" altLang="zh-CN"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2.</a:t>
            </a: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少量多次：暴饮会加重心、肾和胃肠道负担，反而又促使大量排汗</a:t>
            </a:r>
          </a:p>
        </p:txBody>
      </p:sp>
      <p:sp>
        <p:nvSpPr>
          <p:cNvPr id="5" name="Rectangle 3"/>
          <p:cNvSpPr txBox="1">
            <a:spLocks noChangeArrowheads="1"/>
          </p:cNvSpPr>
          <p:nvPr>
            <p:custDataLst>
              <p:tags r:id="rId6"/>
            </p:custDataLst>
          </p:nvPr>
        </p:nvSpPr>
        <p:spPr bwMode="auto">
          <a:xfrm>
            <a:off x="1218565" y="4929505"/>
            <a:ext cx="9755505" cy="789940"/>
          </a:xfrm>
          <a:prstGeom prst="rect">
            <a:avLst/>
          </a:prstGeom>
          <a:noFill/>
          <a:ln w="9525">
            <a:solidFill>
              <a:srgbClr val="18A49D"/>
            </a:solidFill>
            <a:miter lim="800000"/>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lnSpc>
                <a:spcPct val="150000"/>
              </a:lnSpc>
              <a:buNone/>
            </a:pPr>
            <a:r>
              <a:rPr lang="en-US" altLang="zh-CN"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3.</a:t>
            </a: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sym typeface="+mn-ea"/>
              </a:rPr>
              <a:t>水盐同补：不能单纯补充水分。单纯暴饮淡水会引起（中暑）的发生，故以含盐（钠、钾、镁、钙）饮料为佳，如含盐茶水、绿豆水、酸梅汤等</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custDataLst>
              <p:tags r:id="rId2"/>
            </p:custDataLst>
          </p:nvPr>
        </p:nvSpPr>
        <p:spPr bwMode="auto">
          <a:xfrm>
            <a:off x="2219325" y="2218055"/>
            <a:ext cx="3890645" cy="1271905"/>
          </a:xfrm>
          <a:prstGeom prst="rect">
            <a:avLst/>
          </a:prstGeom>
          <a:solidFill>
            <a:srgbClr val="18A49D"/>
          </a:solidFill>
          <a:ln w="9525">
            <a:solidFill>
              <a:srgbClr val="18A49D"/>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lvl="0" indent="0" algn="just">
              <a:lnSpc>
                <a:spcPct val="150000"/>
              </a:lnSpc>
              <a:buNone/>
            </a:pPr>
            <a:r>
              <a:rPr lang="zh-CN" altLang="en-US" sz="1400" b="0">
                <a:solidFill>
                  <a:schemeClr val="lt1"/>
                </a:solidFill>
                <a:latin typeface="微软雅黑"/>
                <a:ea typeface="微软雅黑" panose="020B0503020204020204" charset="-122"/>
                <a:sym typeface="+mn-ea"/>
              </a:rPr>
              <a:t>留意体重变化：中暑有可能导致身体在连续几天内逐渐虚脱，所以如果出现体重在数天内直线下降的情况，应加以留意</a:t>
            </a:r>
            <a:endParaRPr lang="zh-CN" altLang="en-US" sz="1400" b="0" kern="0">
              <a:solidFill>
                <a:schemeClr val="lt1"/>
              </a:solidFill>
              <a:latin typeface="微软雅黑"/>
              <a:ea typeface="微软雅黑" panose="020B0503020204020204" charset="-122"/>
              <a:sym typeface="+mn-ea"/>
            </a:endParaRPr>
          </a:p>
        </p:txBody>
      </p:sp>
      <p:sp>
        <p:nvSpPr>
          <p:cNvPr id="4" name="Rectangle 3"/>
          <p:cNvSpPr txBox="1">
            <a:spLocks noChangeArrowheads="1"/>
          </p:cNvSpPr>
          <p:nvPr>
            <p:custDataLst>
              <p:tags r:id="rId3"/>
            </p:custDataLst>
          </p:nvPr>
        </p:nvSpPr>
        <p:spPr bwMode="auto">
          <a:xfrm>
            <a:off x="2242820" y="4106545"/>
            <a:ext cx="3867785" cy="1235710"/>
          </a:xfrm>
          <a:prstGeom prst="rect">
            <a:avLst/>
          </a:prstGeom>
          <a:solidFill>
            <a:srgbClr val="18A49D"/>
          </a:solidFill>
          <a:ln w="9525">
            <a:solidFill>
              <a:srgbClr val="18A49D"/>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lvl="0" indent="0" algn="just">
              <a:lnSpc>
                <a:spcPct val="150000"/>
              </a:lnSpc>
              <a:buNone/>
            </a:pPr>
            <a:r>
              <a:rPr lang="zh-CN" altLang="en-US" sz="1400" b="0">
                <a:solidFill>
                  <a:schemeClr val="lt1"/>
                </a:solidFill>
                <a:latin typeface="微软雅黑"/>
                <a:ea typeface="微软雅黑" panose="020B0503020204020204" charset="-122"/>
                <a:sym typeface="+mn-ea"/>
              </a:rPr>
              <a:t>外出戴帽子：夏天外出要戴帽子减缓头颈吸热的速度，特别是光头或头发不多的人</a:t>
            </a:r>
            <a:endParaRPr lang="zh-CN" altLang="en-US" sz="1400" b="0" kern="0">
              <a:solidFill>
                <a:schemeClr val="lt1"/>
              </a:solidFill>
              <a:latin typeface="微软雅黑"/>
              <a:ea typeface="微软雅黑" panose="020B0503020204020204" charset="-122"/>
              <a:sym typeface="+mn-ea"/>
            </a:endParaRPr>
          </a:p>
        </p:txBody>
      </p:sp>
      <p:sp>
        <p:nvSpPr>
          <p:cNvPr id="5"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6" name="Rectangle 120"/>
          <p:cNvSpPr/>
          <p:nvPr>
            <p:custDataLst>
              <p:tags r:id="rId4"/>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8" name="图片 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791325" y="2218055"/>
            <a:ext cx="3863975" cy="331279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18" presetClass="entr" presetSubtype="12"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custDataLst>
              <p:tags r:id="rId2"/>
            </p:custDataLst>
          </p:nvPr>
        </p:nvSpPr>
        <p:spPr bwMode="auto">
          <a:xfrm>
            <a:off x="2306320" y="2259330"/>
            <a:ext cx="3890645" cy="915035"/>
          </a:xfrm>
          <a:prstGeom prst="rect">
            <a:avLst/>
          </a:prstGeom>
          <a:solidFill>
            <a:srgbClr val="18A49D"/>
          </a:solidFill>
          <a:ln w="9525">
            <a:solidFill>
              <a:srgbClr val="18A49D"/>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just">
              <a:lnSpc>
                <a:spcPct val="150000"/>
              </a:lnSpc>
            </a:pPr>
            <a:r>
              <a:rPr lang="zh-CN" altLang="en-US" sz="1400" b="0">
                <a:solidFill>
                  <a:schemeClr val="lt1"/>
                </a:solidFill>
                <a:latin typeface="微软雅黑"/>
                <a:ea typeface="微软雅黑" panose="020B0503020204020204" charset="-122"/>
                <a:sym typeface="+mn-ea"/>
              </a:rPr>
              <a:t>外出不要打赤膊：以免吸收更多的辐射热，通风的棉衫和赤膊相比更有消暑的作用</a:t>
            </a:r>
            <a:endParaRPr lang="zh-CN" altLang="en-US" sz="1400" b="0" kern="0">
              <a:solidFill>
                <a:schemeClr val="lt1"/>
              </a:solidFill>
              <a:latin typeface="微软雅黑"/>
              <a:ea typeface="微软雅黑" panose="020B0503020204020204" charset="-122"/>
              <a:sym typeface="+mn-ea"/>
            </a:endParaRPr>
          </a:p>
        </p:txBody>
      </p:sp>
      <p:sp>
        <p:nvSpPr>
          <p:cNvPr id="4" name="Rectangle 3"/>
          <p:cNvSpPr txBox="1">
            <a:spLocks noChangeArrowheads="1"/>
          </p:cNvSpPr>
          <p:nvPr>
            <p:custDataLst>
              <p:tags r:id="rId3"/>
            </p:custDataLst>
          </p:nvPr>
        </p:nvSpPr>
        <p:spPr bwMode="auto">
          <a:xfrm>
            <a:off x="2329815" y="4147820"/>
            <a:ext cx="3867785" cy="924560"/>
          </a:xfrm>
          <a:prstGeom prst="rect">
            <a:avLst/>
          </a:prstGeom>
          <a:solidFill>
            <a:srgbClr val="18A49D"/>
          </a:solidFill>
          <a:ln w="9525">
            <a:solidFill>
              <a:srgbClr val="18A49D"/>
            </a:solid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lvl="0" algn="just">
              <a:lnSpc>
                <a:spcPct val="130000"/>
              </a:lnSpc>
            </a:pPr>
            <a:r>
              <a:rPr lang="zh-CN" altLang="en-US" sz="1400" b="0">
                <a:solidFill>
                  <a:schemeClr val="lt1"/>
                </a:solidFill>
                <a:latin typeface="微软雅黑"/>
                <a:ea typeface="微软雅黑" panose="020B0503020204020204" charset="-122"/>
                <a:sym typeface="+mn-ea"/>
              </a:rPr>
              <a:t>穿浅色的衣服：棉花及聚酯合成的衣物最为透气</a:t>
            </a:r>
            <a:endParaRPr lang="zh-CN" altLang="en-US" sz="1400" b="0" kern="0">
              <a:solidFill>
                <a:schemeClr val="lt1"/>
              </a:solidFill>
              <a:latin typeface="微软雅黑"/>
              <a:ea typeface="微软雅黑" panose="020B0503020204020204" charset="-122"/>
              <a:sym typeface="+mn-ea"/>
            </a:endParaRPr>
          </a:p>
        </p:txBody>
      </p:sp>
      <p:sp>
        <p:nvSpPr>
          <p:cNvPr id="6"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7" name="Rectangle 120"/>
          <p:cNvSpPr/>
          <p:nvPr>
            <p:custDataLst>
              <p:tags r:id="rId4"/>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8" name="图片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736715" y="1592580"/>
            <a:ext cx="3463925" cy="419544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18" presetClass="entr" presetSubtype="12"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2"/>
            </p:custDataLst>
          </p:nvPr>
        </p:nvSpPr>
        <p:spPr/>
        <p:txBody>
          <a:bodyPr>
            <a:normAutofit/>
          </a:bodyPr>
          <a:lstStyle/>
          <a:p>
            <a:pPr marL="0" indent="0" algn="ctr">
              <a:lnSpc>
                <a:spcPct val="100000"/>
              </a:lnSpc>
              <a:spcBef>
                <a:spcPct val="0"/>
              </a:spcBef>
              <a:spcAft>
                <a:spcPct val="0"/>
              </a:spcAft>
              <a:buSzTx/>
              <a:buNone/>
            </a:pPr>
            <a:r>
              <a:rPr lang="zh-CN" altLang="en-US" sz="4800" dirty="0">
                <a:solidFill>
                  <a:schemeClr val="accent1">
                    <a:lumMod val="75000"/>
                  </a:schemeClr>
                </a:solidFill>
                <a:sym typeface="+mn-ea"/>
              </a:rPr>
              <a:t>何为中暑</a:t>
            </a:r>
          </a:p>
        </p:txBody>
      </p:sp>
      <p:sp>
        <p:nvSpPr>
          <p:cNvPr id="3" name="文本占位符 2"/>
          <p:cNvSpPr>
            <a:spLocks noGrp="1"/>
          </p:cNvSpPr>
          <p:nvPr>
            <p:ph type="body" idx="1"/>
            <p:custDataLst>
              <p:tags r:id="rId3"/>
            </p:custDataLst>
          </p:nvPr>
        </p:nvSpPr>
        <p:spPr/>
        <p:txBody>
          <a:bodyPr>
            <a:normAutofit/>
          </a:bodyPr>
          <a:lstStyle/>
          <a:p>
            <a:pPr marL="0" indent="0" algn="ctr">
              <a:lnSpc>
                <a:spcPct val="130000"/>
              </a:lnSpc>
              <a:spcBef>
                <a:spcPct val="0"/>
              </a:spcBef>
              <a:spcAft>
                <a:spcPts val="1000"/>
              </a:spcAft>
              <a:buSzTx/>
              <a:buNone/>
            </a:pPr>
            <a:r>
              <a:rPr lang="zh-CN" altLang="en-US" sz="2000">
                <a:solidFill>
                  <a:schemeClr val="dk1">
                    <a:lumMod val="85000"/>
                    <a:lumOff val="15000"/>
                  </a:schemeClr>
                </a:solidFill>
              </a:rPr>
              <a:t>高/温/天/气/注/意/防/暑/降/温</a:t>
            </a:r>
          </a:p>
        </p:txBody>
      </p:sp>
      <p:sp>
        <p:nvSpPr>
          <p:cNvPr id="2" name="文本框 1"/>
          <p:cNvSpPr txBox="1"/>
          <p:nvPr>
            <p:custDataLst>
              <p:tags r:id="rId4"/>
            </p:custDataLst>
          </p:nvPr>
        </p:nvSpPr>
        <p:spPr>
          <a:xfrm>
            <a:off x="4825365" y="1496695"/>
            <a:ext cx="2541905" cy="891540"/>
          </a:xfrm>
          <a:prstGeom prst="rect">
            <a:avLst/>
          </a:prstGeom>
          <a:noFill/>
        </p:spPr>
        <p:txBody>
          <a:bodyPr wrap="square" rtlCol="0">
            <a:normAutofit fontScale="97500" lnSpcReduction="10000"/>
          </a:bodyPr>
          <a:lstStyle/>
          <a:p>
            <a:pPr marL="0" algn="ctr">
              <a:buNone/>
            </a:pPr>
            <a:r>
              <a:rPr lang="en-US" altLang="zh-CN" sz="5400">
                <a:solidFill>
                  <a:schemeClr val="accent1">
                    <a:lumMod val="75000"/>
                  </a:schemeClr>
                </a:solidFill>
                <a:uFillTx/>
                <a:latin typeface="Arial" panose="020B0604020202020204" pitchFamily="34" charset="0"/>
                <a:ea typeface="微软雅黑" panose="020B0503020204020204" charset="-122"/>
              </a:rPr>
              <a:t>1</a:t>
            </a:r>
          </a:p>
        </p:txBody>
      </p:sp>
      <p:sp>
        <p:nvSpPr>
          <p:cNvPr id="4" name="文本框 3"/>
          <p:cNvSpPr txBox="1"/>
          <p:nvPr/>
        </p:nvSpPr>
        <p:spPr>
          <a:xfrm>
            <a:off x="1313895" y="1349406"/>
            <a:ext cx="1704513"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2"/>
            </p:custDataLst>
          </p:nvPr>
        </p:nvSpPr>
        <p:spPr>
          <a:xfrm>
            <a:off x="5085080" y="2175510"/>
            <a:ext cx="5459730" cy="2999740"/>
          </a:xfrm>
          <a:prstGeom prst="rect">
            <a:avLst/>
          </a:prstGeom>
          <a:noFill/>
        </p:spPr>
        <p:txBody>
          <a:bodyPr wrap="square" rtlCol="0">
            <a:spAutoFit/>
          </a:bodyPr>
          <a:lstStyle/>
          <a:p>
            <a:pPr marL="285750" lvl="0" indent="-285750" algn="just">
              <a:lnSpc>
                <a:spcPct val="150000"/>
              </a:lnSpc>
              <a:buFont typeface="Arial" panose="020B0604020202020204" pitchFamily="34" charset="0"/>
              <a:buChar char="•"/>
            </a:pPr>
            <a:r>
              <a:rPr lang="zh-CN" altLang="en-US" sz="1400">
                <a:solidFill>
                  <a:schemeClr val="dk1">
                    <a:lumMod val="65000"/>
                    <a:lumOff val="35000"/>
                  </a:schemeClr>
                </a:solidFill>
                <a:latin typeface="微软雅黑"/>
                <a:ea typeface="微软雅黑" panose="020B0503020204020204" charset="-122"/>
                <a:sym typeface="+mn-ea"/>
              </a:rPr>
              <a:t>多吃各种瓜类：冬瓜利尿消炎、清热解毒；丝瓜解暑祛风、化痰凉血；苦瓜祛暑清心；黄瓜中的纤维素可以排出肠道中腐败的食物，降低胆固醇；南瓜补中益气，消炎止痛</a:t>
            </a:r>
            <a:endParaRPr lang="zh-CN" altLang="en-US" sz="1400">
              <a:solidFill>
                <a:schemeClr val="dk1">
                  <a:lumMod val="65000"/>
                  <a:lumOff val="35000"/>
                </a:schemeClr>
              </a:solidFill>
              <a:latin typeface="微软雅黑"/>
              <a:ea typeface="微软雅黑" panose="020B0503020204020204" charset="-122"/>
            </a:endParaRPr>
          </a:p>
          <a:p>
            <a:pPr marL="285750" lvl="0" indent="-285750" algn="just">
              <a:lnSpc>
                <a:spcPct val="150000"/>
              </a:lnSpc>
              <a:buFont typeface="Arial" panose="020B0604020202020204" pitchFamily="34" charset="0"/>
              <a:buChar char="•"/>
            </a:pPr>
            <a:r>
              <a:rPr lang="zh-CN" altLang="en-US" sz="1400">
                <a:solidFill>
                  <a:schemeClr val="dk1">
                    <a:lumMod val="65000"/>
                    <a:lumOff val="35000"/>
                  </a:schemeClr>
                </a:solidFill>
                <a:latin typeface="微软雅黑"/>
                <a:ea typeface="微软雅黑" panose="020B0503020204020204" charset="-122"/>
                <a:sym typeface="+mn-ea"/>
              </a:rPr>
              <a:t>多吃凉性蔬菜：像番茄、茄子、生菜、芦笋等</a:t>
            </a:r>
            <a:endParaRPr lang="zh-CN" altLang="en-US" sz="1400">
              <a:solidFill>
                <a:schemeClr val="dk1">
                  <a:lumMod val="65000"/>
                  <a:lumOff val="35000"/>
                </a:schemeClr>
              </a:solidFill>
              <a:latin typeface="微软雅黑"/>
              <a:ea typeface="微软雅黑" panose="020B0503020204020204" charset="-122"/>
            </a:endParaRPr>
          </a:p>
          <a:p>
            <a:pPr marL="285750" lvl="0" indent="-285750" algn="just">
              <a:lnSpc>
                <a:spcPct val="150000"/>
              </a:lnSpc>
              <a:buFont typeface="Arial" panose="020B0604020202020204" pitchFamily="34" charset="0"/>
              <a:buChar char="•"/>
            </a:pPr>
            <a:r>
              <a:rPr lang="zh-CN" altLang="en-US" sz="1400">
                <a:solidFill>
                  <a:schemeClr val="dk1">
                    <a:lumMod val="65000"/>
                    <a:lumOff val="35000"/>
                  </a:schemeClr>
                </a:solidFill>
                <a:latin typeface="微软雅黑"/>
                <a:ea typeface="微软雅黑" panose="020B0503020204020204" charset="-122"/>
                <a:sym typeface="+mn-ea"/>
              </a:rPr>
              <a:t>多吃苦味菜：有利于泄暑热和燥暑湿，苦瓜、苦菜、苦丁茶、苦笋都是夏季防暑的上乘食品</a:t>
            </a:r>
            <a:endParaRPr lang="zh-CN" altLang="en-US" sz="1400">
              <a:solidFill>
                <a:schemeClr val="dk1">
                  <a:lumMod val="65000"/>
                  <a:lumOff val="35000"/>
                </a:schemeClr>
              </a:solidFill>
              <a:latin typeface="微软雅黑"/>
              <a:ea typeface="微软雅黑" panose="020B0503020204020204" charset="-122"/>
            </a:endParaRPr>
          </a:p>
          <a:p>
            <a:pPr marL="285750" lvl="0" indent="-285750" algn="just">
              <a:lnSpc>
                <a:spcPct val="150000"/>
              </a:lnSpc>
              <a:buFont typeface="Arial" panose="020B0604020202020204" pitchFamily="34" charset="0"/>
              <a:buChar char="•"/>
            </a:pPr>
            <a:r>
              <a:rPr lang="zh-CN" altLang="en-US" sz="1400">
                <a:solidFill>
                  <a:schemeClr val="dk1">
                    <a:lumMod val="65000"/>
                    <a:lumOff val="35000"/>
                  </a:schemeClr>
                </a:solidFill>
                <a:latin typeface="微软雅黑"/>
                <a:ea typeface="微软雅黑" panose="020B0503020204020204" charset="-122"/>
                <a:sym typeface="+mn-ea"/>
              </a:rPr>
              <a:t>多洗澡：让汗水离开人体</a:t>
            </a:r>
            <a:endParaRPr lang="zh-CN" altLang="en-US" sz="1400">
              <a:solidFill>
                <a:schemeClr val="dk1">
                  <a:lumMod val="65000"/>
                  <a:lumOff val="35000"/>
                </a:schemeClr>
              </a:solidFill>
              <a:latin typeface="微软雅黑"/>
              <a:ea typeface="微软雅黑" panose="020B0503020204020204" charset="-122"/>
            </a:endParaRPr>
          </a:p>
          <a:p>
            <a:pPr marL="285750" lvl="0" indent="-285750" algn="just">
              <a:lnSpc>
                <a:spcPct val="150000"/>
              </a:lnSpc>
              <a:buFont typeface="Arial" panose="020B0604020202020204" pitchFamily="34" charset="0"/>
              <a:buChar char="•"/>
            </a:pPr>
            <a:r>
              <a:rPr lang="zh-CN" altLang="en-US" sz="1400">
                <a:solidFill>
                  <a:schemeClr val="dk1">
                    <a:lumMod val="65000"/>
                    <a:lumOff val="35000"/>
                  </a:schemeClr>
                </a:solidFill>
                <a:latin typeface="微软雅黑"/>
                <a:ea typeface="微软雅黑" panose="020B0503020204020204" charset="-122"/>
                <a:sym typeface="+mn-ea"/>
              </a:rPr>
              <a:t>保证充足睡眠：合理安排作息时间，不宜在炎热的中午强烈日光下过多活动</a:t>
            </a:r>
          </a:p>
        </p:txBody>
      </p:sp>
      <p:sp>
        <p:nvSpPr>
          <p:cNvPr id="3"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4" name="Rectangle 120"/>
          <p:cNvSpPr/>
          <p:nvPr>
            <p:custDataLst>
              <p:tags r:id="rId3"/>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7" name="图片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637665" y="2131695"/>
            <a:ext cx="3137535" cy="304355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2"/>
            </p:custDataLst>
          </p:nvPr>
        </p:nvSpPr>
        <p:spPr>
          <a:xfrm>
            <a:off x="5686425" y="2606675"/>
            <a:ext cx="5196840" cy="1630045"/>
          </a:xfrm>
          <a:prstGeom prst="rect">
            <a:avLst/>
          </a:prstGeom>
          <a:noFill/>
        </p:spPr>
        <p:txBody>
          <a:bodyPr wrap="square" rtlCol="0">
            <a:spAutoFit/>
          </a:bodyPr>
          <a:lstStyle/>
          <a:p>
            <a:pPr marL="285750" indent="-285750">
              <a:lnSpc>
                <a:spcPts val="4000"/>
              </a:lnSpc>
              <a:buFont typeface="Arial" panose="020B0604020202020204" pitchFamily="34" charset="0"/>
              <a:buChar char="•"/>
            </a:pPr>
            <a:r>
              <a:rPr lang="zh-CN" altLang="en-US" sz="1400" kern="0">
                <a:solidFill>
                  <a:schemeClr val="dk1">
                    <a:lumMod val="65000"/>
                    <a:lumOff val="35000"/>
                  </a:schemeClr>
                </a:solidFill>
                <a:latin typeface="微软雅黑"/>
                <a:ea typeface="微软雅黑" panose="020B0503020204020204" charset="-122"/>
                <a:sym typeface="+mn-ea"/>
              </a:rPr>
              <a:t>充足睡眠，起居规律。夜间睡眠要注意盖好腹部，以免受凉感冒。重视午间休息，中午气温最高，适当午睡能弥补夜间睡眠时间的不足</a:t>
            </a:r>
          </a:p>
        </p:txBody>
      </p:sp>
      <p:sp>
        <p:nvSpPr>
          <p:cNvPr id="7" name="矩形: 圆角 5"/>
          <p:cNvSpPr/>
          <p:nvPr>
            <p:custDataLst>
              <p:tags r:id="rId3"/>
            </p:custDataLst>
          </p:nvPr>
        </p:nvSpPr>
        <p:spPr>
          <a:xfrm>
            <a:off x="5718810" y="2028190"/>
            <a:ext cx="385826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注意：睡好、休息好</a:t>
            </a:r>
            <a:endParaRPr lang="zh-CN" altLang="en-US" sz="2000" kern="0">
              <a:solidFill>
                <a:schemeClr val="lt1"/>
              </a:solidFill>
              <a:latin typeface="微软雅黑"/>
              <a:ea typeface="微软雅黑" panose="020B0503020204020204" charset="-122"/>
              <a:cs typeface="阿里巴巴普惠体 Heavy" panose="00020600040101010101" charset="-122"/>
              <a:sym typeface="+mn-ea"/>
            </a:endParaRPr>
          </a:p>
        </p:txBody>
      </p:sp>
      <p:sp>
        <p:nvSpPr>
          <p:cNvPr id="2" name="Rectangle 3"/>
          <p:cNvSpPr txBox="1">
            <a:spLocks noChangeArrowheads="1"/>
          </p:cNvSpPr>
          <p:nvPr/>
        </p:nvSpPr>
        <p:spPr bwMode="auto">
          <a:xfrm>
            <a:off x="5929630" y="4624705"/>
            <a:ext cx="4608830" cy="847725"/>
          </a:xfrm>
          <a:prstGeom prst="rect">
            <a:avLst/>
          </a:prstGeom>
          <a:noFill/>
          <a:ln w="9525">
            <a:solidFill>
              <a:srgbClr val="18A49D"/>
            </a:solid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nSpc>
                <a:spcPct val="120000"/>
              </a:lnSpc>
              <a:buFont typeface="Arial" panose="020B0604020202020204" pitchFamily="34" charset="0"/>
              <a:buChar char="•"/>
            </a:pPr>
            <a:r>
              <a:rPr lang="zh-CN" altLang="en-US" sz="1800" kern="0">
                <a:solidFill>
                  <a:srgbClr val="000000"/>
                </a:solidFill>
                <a:latin typeface="微软雅黑"/>
                <a:ea typeface="微软雅黑" panose="020B0503020204020204" charset="-122"/>
                <a:cs typeface="微软雅黑" panose="020B0503020204020204" charset="-122"/>
              </a:rPr>
              <a:t>夏季最佳起床时间是</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5</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30-6</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30</a:t>
            </a:r>
          </a:p>
          <a:p>
            <a:pPr>
              <a:lnSpc>
                <a:spcPct val="120000"/>
              </a:lnSpc>
              <a:buFont typeface="Arial" panose="020B0604020202020204" pitchFamily="34" charset="0"/>
              <a:buChar char="•"/>
            </a:pPr>
            <a:r>
              <a:rPr lang="zh-CN" altLang="en-US" sz="1800" kern="0">
                <a:solidFill>
                  <a:srgbClr val="000000"/>
                </a:solidFill>
                <a:latin typeface="微软雅黑"/>
                <a:ea typeface="微软雅黑" panose="020B0503020204020204" charset="-122"/>
                <a:cs typeface="微软雅黑" panose="020B0503020204020204" charset="-122"/>
              </a:rPr>
              <a:t>夏季最佳就寝时间是</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22</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00-23</a:t>
            </a:r>
            <a:r>
              <a:rPr lang="zh-CN" altLang="en-US" sz="1800" b="0" kern="0">
                <a:solidFill>
                  <a:srgbClr val="000000"/>
                </a:solidFill>
                <a:latin typeface="微软雅黑"/>
                <a:ea typeface="微软雅黑" panose="020B0503020204020204" charset="-122"/>
                <a:cs typeface="微软雅黑" panose="020B0503020204020204" charset="-122"/>
              </a:rPr>
              <a:t>：</a:t>
            </a:r>
            <a:r>
              <a:rPr lang="en-US" altLang="zh-CN" sz="1800" b="0" kern="0">
                <a:solidFill>
                  <a:srgbClr val="000000"/>
                </a:solidFill>
                <a:latin typeface="微软雅黑"/>
                <a:ea typeface="微软雅黑" panose="020B0503020204020204" charset="-122"/>
                <a:cs typeface="微软雅黑" panose="020B0503020204020204" charset="-122"/>
              </a:rPr>
              <a:t>00</a:t>
            </a:r>
          </a:p>
        </p:txBody>
      </p:sp>
      <p:sp>
        <p:nvSpPr>
          <p:cNvPr id="6"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8" name="Rectangle 120"/>
          <p:cNvSpPr/>
          <p:nvPr>
            <p:custDataLst>
              <p:tags r:id="rId4"/>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9" name="图片 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323340" y="1844040"/>
            <a:ext cx="4161155" cy="416115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692910" y="1846580"/>
            <a:ext cx="872045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spc="600">
                <a:solidFill>
                  <a:schemeClr val="lt1"/>
                </a:solidFill>
                <a:latin typeface="微软雅黑"/>
                <a:ea typeface="微软雅黑" panose="020B0503020204020204" charset="-122"/>
                <a:cs typeface="微软雅黑" panose="020B0503020204020204" charset="-122"/>
                <a:sym typeface="+mn-ea"/>
              </a:rPr>
              <a:t>夏季生活的十个“最佳”</a:t>
            </a:r>
            <a:endParaRPr lang="zh-CN" altLang="en-US" sz="2000" kern="0" spc="600">
              <a:solidFill>
                <a:schemeClr val="lt1"/>
              </a:solidFill>
              <a:latin typeface="微软雅黑"/>
              <a:ea typeface="微软雅黑" panose="020B0503020204020204" charset="-122"/>
              <a:cs typeface="微软雅黑" panose="020B0503020204020204" charset="-122"/>
              <a:sym typeface="+mn-ea"/>
            </a:endParaRPr>
          </a:p>
        </p:txBody>
      </p:sp>
      <p:sp>
        <p:nvSpPr>
          <p:cNvPr id="4" name="Rectangle 2"/>
          <p:cNvSpPr txBox="1">
            <a:spLocks noChangeArrowheads="1"/>
          </p:cNvSpPr>
          <p:nvPr>
            <p:custDataLst>
              <p:tags r:id="rId3"/>
            </p:custDataLst>
          </p:nvPr>
        </p:nvSpPr>
        <p:spPr bwMode="auto">
          <a:xfrm>
            <a:off x="1693342" y="2641590"/>
            <a:ext cx="3921868" cy="609600"/>
          </a:xfrm>
          <a:prstGeom prst="rect">
            <a:avLst/>
          </a:prstGeom>
          <a:solidFill>
            <a:srgbClr val="18A49D"/>
          </a:solidFill>
          <a:ln w="9525">
            <a:no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ctr" eaLnBrk="1" hangingPunct="1">
              <a:lnSpc>
                <a:spcPct val="150000"/>
              </a:lnSpc>
              <a:buFont typeface="Arial" panose="020B0604020202020204" pitchFamily="34" charset="0"/>
              <a:buChar char="•"/>
            </a:pPr>
            <a:r>
              <a:rPr lang="zh-CN" altLang="en-US" sz="1800" b="0" kern="0">
                <a:solidFill>
                  <a:schemeClr val="lt1"/>
                </a:solidFill>
                <a:latin typeface="微软雅黑"/>
                <a:ea typeface="微软雅黑" panose="020B0503020204020204" charset="-122"/>
                <a:cs typeface="微软雅黑" panose="020B0503020204020204" charset="-122"/>
              </a:rPr>
              <a:t>最佳调味品</a:t>
            </a:r>
            <a:r>
              <a:rPr lang="en-US" altLang="zh-CN" sz="1800" b="0" kern="0">
                <a:solidFill>
                  <a:schemeClr val="lt1"/>
                </a:solidFill>
                <a:latin typeface="微软雅黑"/>
                <a:ea typeface="微软雅黑" panose="020B0503020204020204" charset="-122"/>
                <a:cs typeface="微软雅黑" panose="020B0503020204020204" charset="-122"/>
              </a:rPr>
              <a:t>—</a:t>
            </a:r>
            <a:r>
              <a:rPr lang="zh-CN" altLang="en-US" sz="1800" b="0" kern="0">
                <a:solidFill>
                  <a:schemeClr val="lt1"/>
                </a:solidFill>
                <a:latin typeface="微软雅黑"/>
                <a:ea typeface="微软雅黑" panose="020B0503020204020204" charset="-122"/>
                <a:cs typeface="微软雅黑" panose="020B0503020204020204" charset="-122"/>
              </a:rPr>
              <a:t>食醋</a:t>
            </a:r>
          </a:p>
          <a:p>
            <a:pPr algn="ctr" eaLnBrk="1" hangingPunct="1">
              <a:lnSpc>
                <a:spcPct val="100000"/>
              </a:lnSpc>
              <a:buFont typeface="Wingdings" panose="05000000000000000000" pitchFamily="2" charset="2"/>
              <a:buChar char="ü"/>
            </a:pPr>
            <a:endParaRPr lang="zh-CN" altLang="en-US" sz="1800" b="0" kern="0">
              <a:solidFill>
                <a:schemeClr val="lt1"/>
              </a:solidFill>
              <a:latin typeface="微软雅黑"/>
              <a:ea typeface="微软雅黑" panose="020B0503020204020204" charset="-122"/>
              <a:cs typeface="微软雅黑" panose="020B0503020204020204" charset="-122"/>
            </a:endParaRPr>
          </a:p>
        </p:txBody>
      </p:sp>
      <p:sp>
        <p:nvSpPr>
          <p:cNvPr id="6" name="Rectangle 7"/>
          <p:cNvSpPr>
            <a:spLocks noChangeArrowheads="1"/>
          </p:cNvSpPr>
          <p:nvPr>
            <p:custDataLst>
              <p:tags r:id="rId4"/>
            </p:custDataLst>
          </p:nvPr>
        </p:nvSpPr>
        <p:spPr bwMode="auto">
          <a:xfrm>
            <a:off x="6271827" y="5462902"/>
            <a:ext cx="4114800" cy="506110"/>
          </a:xfrm>
          <a:prstGeom prst="rect">
            <a:avLst/>
          </a:prstGeom>
          <a:solidFill>
            <a:srgbClr val="18A4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rgbClr val="00CC00"/>
                </a:solidFill>
                <a:latin typeface="Times New Roman" panose="02020603050405020304" pitchFamily="18" charset="0"/>
              </a:defRPr>
            </a:lvl1pPr>
            <a:lvl2pPr marL="742950" indent="-285750" eaLnBrk="0" hangingPunct="0">
              <a:defRPr sz="3200">
                <a:solidFill>
                  <a:srgbClr val="00CC00"/>
                </a:solidFill>
                <a:latin typeface="Times New Roman" panose="02020603050405020304" pitchFamily="18" charset="0"/>
              </a:defRPr>
            </a:lvl2pPr>
            <a:lvl3pPr marL="1143000" indent="-228600" eaLnBrk="0" hangingPunct="0">
              <a:defRPr sz="3200">
                <a:solidFill>
                  <a:srgbClr val="00CC00"/>
                </a:solidFill>
                <a:latin typeface="Times New Roman" panose="02020603050405020304" pitchFamily="18" charset="0"/>
              </a:defRPr>
            </a:lvl3pPr>
            <a:lvl4pPr marL="1600200" indent="-228600" eaLnBrk="0" hangingPunct="0">
              <a:defRPr sz="3200">
                <a:solidFill>
                  <a:srgbClr val="00CC00"/>
                </a:solidFill>
                <a:latin typeface="Times New Roman" panose="02020603050405020304" pitchFamily="18" charset="0"/>
              </a:defRPr>
            </a:lvl4pPr>
            <a:lvl5pPr marL="2057400" indent="-228600" eaLnBrk="0" hangingPunct="0">
              <a:defRPr sz="3200">
                <a:solidFill>
                  <a:srgbClr val="00CC00"/>
                </a:solidFill>
                <a:latin typeface="Times New Roman" panose="02020603050405020304" pitchFamily="18" charset="0"/>
              </a:defRPr>
            </a:lvl5pPr>
            <a:lvl6pPr marL="2514600" indent="-228600" algn="ctr" eaLnBrk="0" fontAlgn="base" hangingPunct="0">
              <a:spcBef>
                <a:spcPct val="0"/>
              </a:spcBef>
              <a:spcAft>
                <a:spcPct val="0"/>
              </a:spcAft>
              <a:defRPr sz="3200">
                <a:solidFill>
                  <a:srgbClr val="00CC00"/>
                </a:solidFill>
                <a:latin typeface="Times New Roman" panose="02020603050405020304" pitchFamily="18" charset="0"/>
              </a:defRPr>
            </a:lvl6pPr>
            <a:lvl7pPr marL="2971800" indent="-228600" algn="ctr" eaLnBrk="0" fontAlgn="base" hangingPunct="0">
              <a:spcBef>
                <a:spcPct val="0"/>
              </a:spcBef>
              <a:spcAft>
                <a:spcPct val="0"/>
              </a:spcAft>
              <a:defRPr sz="3200">
                <a:solidFill>
                  <a:srgbClr val="00CC00"/>
                </a:solidFill>
                <a:latin typeface="Times New Roman" panose="02020603050405020304" pitchFamily="18" charset="0"/>
              </a:defRPr>
            </a:lvl7pPr>
            <a:lvl8pPr marL="3429000" indent="-228600" algn="ctr" eaLnBrk="0" fontAlgn="base" hangingPunct="0">
              <a:spcBef>
                <a:spcPct val="0"/>
              </a:spcBef>
              <a:spcAft>
                <a:spcPct val="0"/>
              </a:spcAft>
              <a:defRPr sz="3200">
                <a:solidFill>
                  <a:srgbClr val="00CC00"/>
                </a:solidFill>
                <a:latin typeface="Times New Roman" panose="02020603050405020304" pitchFamily="18" charset="0"/>
              </a:defRPr>
            </a:lvl8pPr>
            <a:lvl9pPr marL="3886200" indent="-228600" algn="ctr" eaLnBrk="0" fontAlgn="base" hangingPunct="0">
              <a:spcBef>
                <a:spcPct val="0"/>
              </a:spcBef>
              <a:spcAft>
                <a:spcPct val="0"/>
              </a:spcAft>
              <a:defRPr sz="3200">
                <a:solidFill>
                  <a:srgbClr val="00CC00"/>
                </a:solidFill>
                <a:latin typeface="Times New Roman" panose="02020603050405020304" pitchFamily="18" charset="0"/>
              </a:defRPr>
            </a:lvl9pPr>
          </a:lstStyle>
          <a:p>
            <a:pPr algn="ctr" eaLnBrk="1" hangingPunct="1">
              <a:lnSpc>
                <a:spcPct val="150000"/>
              </a:lnSpc>
              <a:spcBef>
                <a:spcPct val="20000"/>
              </a:spcBef>
              <a:buFont typeface="Arial" panose="020B0604020202020204" pitchFamily="34" charset="0"/>
              <a:buChar char="•"/>
            </a:pPr>
            <a:r>
              <a:rPr lang="zh-CN" altLang="en-US" sz="1800" kern="0">
                <a:solidFill>
                  <a:schemeClr val="lt1"/>
                </a:solidFill>
                <a:latin typeface="微软雅黑"/>
                <a:ea typeface="微软雅黑" panose="020B0503020204020204" charset="-122"/>
                <a:cs typeface="微软雅黑" panose="020B0503020204020204" charset="-122"/>
              </a:rPr>
              <a:t>最佳营养素</a:t>
            </a:r>
            <a:r>
              <a:rPr lang="en-US" altLang="zh-CN" sz="1800" kern="0">
                <a:solidFill>
                  <a:schemeClr val="lt1"/>
                </a:solidFill>
                <a:latin typeface="微软雅黑"/>
                <a:ea typeface="微软雅黑" panose="020B0503020204020204" charset="-122"/>
                <a:cs typeface="微软雅黑" panose="020B0503020204020204" charset="-122"/>
              </a:rPr>
              <a:t>—</a:t>
            </a:r>
            <a:r>
              <a:rPr lang="zh-CN" altLang="en-US" sz="1800" kern="0">
                <a:solidFill>
                  <a:schemeClr val="lt1"/>
                </a:solidFill>
                <a:latin typeface="微软雅黑"/>
                <a:ea typeface="微软雅黑" panose="020B0503020204020204" charset="-122"/>
                <a:cs typeface="微软雅黑" panose="020B0503020204020204" charset="-122"/>
              </a:rPr>
              <a:t>维生素</a:t>
            </a:r>
            <a:r>
              <a:rPr lang="en-US" altLang="zh-CN" sz="1800" kern="0">
                <a:solidFill>
                  <a:schemeClr val="lt1"/>
                </a:solidFill>
                <a:latin typeface="微软雅黑"/>
                <a:ea typeface="微软雅黑" panose="020B0503020204020204" charset="-122"/>
                <a:cs typeface="微软雅黑" panose="020B0503020204020204" charset="-122"/>
              </a:rPr>
              <a:t>E</a:t>
            </a:r>
          </a:p>
        </p:txBody>
      </p:sp>
      <p:sp>
        <p:nvSpPr>
          <p:cNvPr id="8" name="Rectangle 2"/>
          <p:cNvSpPr txBox="1">
            <a:spLocks noChangeArrowheads="1"/>
          </p:cNvSpPr>
          <p:nvPr>
            <p:custDataLst>
              <p:tags r:id="rId5"/>
            </p:custDataLst>
          </p:nvPr>
        </p:nvSpPr>
        <p:spPr bwMode="auto">
          <a:xfrm>
            <a:off x="1677129" y="3315323"/>
            <a:ext cx="3921868" cy="598335"/>
          </a:xfrm>
          <a:prstGeom prst="rect">
            <a:avLst/>
          </a:prstGeom>
          <a:solidFill>
            <a:srgbClr val="18A49D"/>
          </a:solidFill>
          <a:ln w="9525">
            <a:no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ctr" eaLnBrk="1" hangingPunct="1">
              <a:lnSpc>
                <a:spcPct val="150000"/>
              </a:lnSpc>
              <a:buFont typeface="Arial" panose="020B0604020202020204" pitchFamily="34" charset="0"/>
              <a:buChar char="•"/>
            </a:pPr>
            <a:r>
              <a:rPr lang="zh-CN" altLang="en-US" sz="1800" b="0" kern="0">
                <a:solidFill>
                  <a:schemeClr val="lt1"/>
                </a:solidFill>
                <a:latin typeface="微软雅黑"/>
                <a:ea typeface="微软雅黑" panose="020B0503020204020204" charset="-122"/>
                <a:cs typeface="微软雅黑" panose="020B0503020204020204" charset="-122"/>
              </a:rPr>
              <a:t>最佳蔬菜</a:t>
            </a:r>
            <a:r>
              <a:rPr lang="en-US" altLang="zh-CN" sz="1800" b="0" kern="0">
                <a:solidFill>
                  <a:schemeClr val="lt1"/>
                </a:solidFill>
                <a:latin typeface="微软雅黑"/>
                <a:ea typeface="微软雅黑" panose="020B0503020204020204" charset="-122"/>
                <a:cs typeface="微软雅黑" panose="020B0503020204020204" charset="-122"/>
              </a:rPr>
              <a:t>—</a:t>
            </a:r>
            <a:r>
              <a:rPr lang="zh-CN" altLang="en-US" sz="1800" b="0" kern="0">
                <a:solidFill>
                  <a:schemeClr val="lt1"/>
                </a:solidFill>
                <a:latin typeface="微软雅黑"/>
                <a:ea typeface="微软雅黑" panose="020B0503020204020204" charset="-122"/>
                <a:cs typeface="微软雅黑" panose="020B0503020204020204" charset="-122"/>
              </a:rPr>
              <a:t>苦味菜</a:t>
            </a:r>
          </a:p>
          <a:p>
            <a:pPr algn="ctr" eaLnBrk="1" hangingPunct="1">
              <a:lnSpc>
                <a:spcPct val="100000"/>
              </a:lnSpc>
              <a:buFont typeface="Wingdings" panose="05000000000000000000" pitchFamily="2" charset="2"/>
              <a:buChar char="ü"/>
            </a:pPr>
            <a:endParaRPr lang="zh-CN" altLang="en-US" sz="1800" b="0" kern="0">
              <a:solidFill>
                <a:schemeClr val="lt1"/>
              </a:solidFill>
              <a:latin typeface="微软雅黑"/>
              <a:ea typeface="微软雅黑" panose="020B0503020204020204" charset="-122"/>
              <a:cs typeface="微软雅黑" panose="020B0503020204020204" charset="-122"/>
            </a:endParaRPr>
          </a:p>
        </p:txBody>
      </p:sp>
      <p:sp>
        <p:nvSpPr>
          <p:cNvPr id="9" name="Rectangle 2"/>
          <p:cNvSpPr txBox="1">
            <a:spLocks noChangeArrowheads="1"/>
          </p:cNvSpPr>
          <p:nvPr>
            <p:custDataLst>
              <p:tags r:id="rId6"/>
            </p:custDataLst>
          </p:nvPr>
        </p:nvSpPr>
        <p:spPr bwMode="auto">
          <a:xfrm>
            <a:off x="1639840" y="4034536"/>
            <a:ext cx="3921868" cy="541506"/>
          </a:xfrm>
          <a:prstGeom prst="rect">
            <a:avLst/>
          </a:prstGeom>
          <a:solidFill>
            <a:srgbClr val="18A49D"/>
          </a:solidFill>
          <a:ln w="9525">
            <a:no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ctr" eaLnBrk="1" hangingPunct="1">
              <a:lnSpc>
                <a:spcPct val="150000"/>
              </a:lnSpc>
              <a:buFont typeface="Arial" panose="020B0604020202020204" pitchFamily="34" charset="0"/>
              <a:buChar char="•"/>
            </a:pPr>
            <a:r>
              <a:rPr lang="zh-CN" altLang="en-US" sz="1800" b="0" kern="0">
                <a:solidFill>
                  <a:schemeClr val="lt1"/>
                </a:solidFill>
                <a:latin typeface="微软雅黑"/>
                <a:ea typeface="微软雅黑" panose="020B0503020204020204" charset="-122"/>
                <a:cs typeface="微软雅黑" panose="020B0503020204020204" charset="-122"/>
              </a:rPr>
              <a:t>最佳汤肴</a:t>
            </a:r>
            <a:r>
              <a:rPr lang="en-US" altLang="zh-CN" sz="1800" b="0" kern="0">
                <a:solidFill>
                  <a:schemeClr val="lt1"/>
                </a:solidFill>
                <a:latin typeface="微软雅黑"/>
                <a:ea typeface="微软雅黑" panose="020B0503020204020204" charset="-122"/>
                <a:cs typeface="微软雅黑" panose="020B0503020204020204" charset="-122"/>
              </a:rPr>
              <a:t>—</a:t>
            </a:r>
            <a:r>
              <a:rPr lang="zh-CN" altLang="en-US" sz="1800" b="0" kern="0">
                <a:solidFill>
                  <a:schemeClr val="lt1"/>
                </a:solidFill>
                <a:latin typeface="微软雅黑"/>
                <a:ea typeface="微软雅黑" panose="020B0503020204020204" charset="-122"/>
                <a:cs typeface="微软雅黑" panose="020B0503020204020204" charset="-122"/>
              </a:rPr>
              <a:t>番茄汤</a:t>
            </a:r>
          </a:p>
        </p:txBody>
      </p:sp>
      <p:sp>
        <p:nvSpPr>
          <p:cNvPr id="10" name="Rectangle 2"/>
          <p:cNvSpPr txBox="1">
            <a:spLocks noChangeArrowheads="1"/>
          </p:cNvSpPr>
          <p:nvPr>
            <p:custDataLst>
              <p:tags r:id="rId7"/>
            </p:custDataLst>
          </p:nvPr>
        </p:nvSpPr>
        <p:spPr bwMode="auto">
          <a:xfrm>
            <a:off x="1693342" y="4752772"/>
            <a:ext cx="3921868" cy="533400"/>
          </a:xfrm>
          <a:prstGeom prst="rect">
            <a:avLst/>
          </a:prstGeom>
          <a:solidFill>
            <a:srgbClr val="18A49D"/>
          </a:solidFill>
          <a:ln w="9525">
            <a:no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ctr" eaLnBrk="1" hangingPunct="1">
              <a:lnSpc>
                <a:spcPct val="150000"/>
              </a:lnSpc>
              <a:buFont typeface="Arial" panose="020B0604020202020204" pitchFamily="34" charset="0"/>
              <a:buChar char="•"/>
            </a:pPr>
            <a:r>
              <a:rPr lang="zh-CN" altLang="en-US" sz="1800" b="0" kern="0">
                <a:solidFill>
                  <a:schemeClr val="lt1"/>
                </a:solidFill>
                <a:latin typeface="微软雅黑"/>
                <a:ea typeface="微软雅黑" panose="020B0503020204020204" charset="-122"/>
                <a:cs typeface="微软雅黑" panose="020B0503020204020204" charset="-122"/>
              </a:rPr>
              <a:t>最佳肉食</a:t>
            </a:r>
            <a:r>
              <a:rPr lang="en-US" altLang="zh-CN" sz="1800" b="0" kern="0">
                <a:solidFill>
                  <a:schemeClr val="lt1"/>
                </a:solidFill>
                <a:latin typeface="微软雅黑"/>
                <a:ea typeface="微软雅黑" panose="020B0503020204020204" charset="-122"/>
                <a:cs typeface="微软雅黑" panose="020B0503020204020204" charset="-122"/>
              </a:rPr>
              <a:t>—</a:t>
            </a:r>
            <a:r>
              <a:rPr lang="zh-CN" altLang="en-US" sz="1800" b="0" kern="0">
                <a:solidFill>
                  <a:schemeClr val="lt1"/>
                </a:solidFill>
                <a:latin typeface="微软雅黑"/>
                <a:ea typeface="微软雅黑" panose="020B0503020204020204" charset="-122"/>
                <a:cs typeface="微软雅黑" panose="020B0503020204020204" charset="-122"/>
              </a:rPr>
              <a:t>鸭肉</a:t>
            </a:r>
          </a:p>
          <a:p>
            <a:pPr algn="ctr" eaLnBrk="1" hangingPunct="1">
              <a:lnSpc>
                <a:spcPct val="100000"/>
              </a:lnSpc>
              <a:buFont typeface="Wingdings" panose="05000000000000000000" pitchFamily="2" charset="2"/>
              <a:buChar char="ü"/>
            </a:pPr>
            <a:endParaRPr lang="zh-CN" altLang="en-US" sz="1800" b="0" kern="0">
              <a:solidFill>
                <a:schemeClr val="lt1"/>
              </a:solidFill>
              <a:latin typeface="微软雅黑"/>
              <a:ea typeface="微软雅黑" panose="020B0503020204020204" charset="-122"/>
              <a:cs typeface="微软雅黑" panose="020B0503020204020204" charset="-122"/>
            </a:endParaRPr>
          </a:p>
        </p:txBody>
      </p:sp>
      <p:sp>
        <p:nvSpPr>
          <p:cNvPr id="11" name="Rectangle 2"/>
          <p:cNvSpPr txBox="1">
            <a:spLocks noChangeArrowheads="1"/>
          </p:cNvSpPr>
          <p:nvPr>
            <p:custDataLst>
              <p:tags r:id="rId8"/>
            </p:custDataLst>
          </p:nvPr>
        </p:nvSpPr>
        <p:spPr bwMode="auto">
          <a:xfrm>
            <a:off x="1703070" y="5462902"/>
            <a:ext cx="3921868" cy="451792"/>
          </a:xfrm>
          <a:prstGeom prst="rect">
            <a:avLst/>
          </a:prstGeom>
          <a:solidFill>
            <a:srgbClr val="18A49D"/>
          </a:solidFill>
          <a:ln w="9525">
            <a:no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lgn="ctr" eaLnBrk="1" hangingPunct="1">
              <a:lnSpc>
                <a:spcPct val="150000"/>
              </a:lnSpc>
              <a:buFont typeface="Arial" panose="020B0604020202020204" pitchFamily="34" charset="0"/>
              <a:buChar char="•"/>
            </a:pPr>
            <a:r>
              <a:rPr lang="zh-CN" altLang="en-US" sz="1800" b="0" kern="0">
                <a:solidFill>
                  <a:schemeClr val="lt1"/>
                </a:solidFill>
                <a:latin typeface="微软雅黑"/>
                <a:ea typeface="微软雅黑" panose="020B0503020204020204" charset="-122"/>
                <a:cs typeface="微软雅黑" panose="020B0503020204020204" charset="-122"/>
              </a:rPr>
              <a:t>最佳饮料</a:t>
            </a:r>
            <a:r>
              <a:rPr lang="en-US" altLang="zh-CN" sz="1800" b="0" kern="0">
                <a:solidFill>
                  <a:schemeClr val="lt1"/>
                </a:solidFill>
                <a:latin typeface="微软雅黑"/>
                <a:ea typeface="微软雅黑" panose="020B0503020204020204" charset="-122"/>
                <a:cs typeface="微软雅黑" panose="020B0503020204020204" charset="-122"/>
              </a:rPr>
              <a:t>—</a:t>
            </a:r>
            <a:r>
              <a:rPr lang="zh-CN" altLang="en-US" sz="1800" b="0" kern="0">
                <a:solidFill>
                  <a:schemeClr val="lt1"/>
                </a:solidFill>
                <a:latin typeface="微软雅黑"/>
                <a:ea typeface="微软雅黑" panose="020B0503020204020204" charset="-122"/>
                <a:cs typeface="微软雅黑" panose="020B0503020204020204" charset="-122"/>
              </a:rPr>
              <a:t>热茶</a:t>
            </a:r>
          </a:p>
        </p:txBody>
      </p:sp>
      <p:sp>
        <p:nvSpPr>
          <p:cNvPr id="12" name="Rectangle 7"/>
          <p:cNvSpPr>
            <a:spLocks noChangeArrowheads="1"/>
          </p:cNvSpPr>
          <p:nvPr>
            <p:custDataLst>
              <p:tags r:id="rId9"/>
            </p:custDataLst>
          </p:nvPr>
        </p:nvSpPr>
        <p:spPr bwMode="auto">
          <a:xfrm>
            <a:off x="6265342" y="2626265"/>
            <a:ext cx="4114800" cy="551370"/>
          </a:xfrm>
          <a:prstGeom prst="rect">
            <a:avLst/>
          </a:prstGeom>
          <a:solidFill>
            <a:srgbClr val="18A4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rgbClr val="00CC00"/>
                </a:solidFill>
                <a:latin typeface="Times New Roman" panose="02020603050405020304" pitchFamily="18" charset="0"/>
              </a:defRPr>
            </a:lvl1pPr>
            <a:lvl2pPr marL="742950" indent="-285750" eaLnBrk="0" hangingPunct="0">
              <a:defRPr sz="3200">
                <a:solidFill>
                  <a:srgbClr val="00CC00"/>
                </a:solidFill>
                <a:latin typeface="Times New Roman" panose="02020603050405020304" pitchFamily="18" charset="0"/>
              </a:defRPr>
            </a:lvl2pPr>
            <a:lvl3pPr marL="1143000" indent="-228600" eaLnBrk="0" hangingPunct="0">
              <a:defRPr sz="3200">
                <a:solidFill>
                  <a:srgbClr val="00CC00"/>
                </a:solidFill>
                <a:latin typeface="Times New Roman" panose="02020603050405020304" pitchFamily="18" charset="0"/>
              </a:defRPr>
            </a:lvl3pPr>
            <a:lvl4pPr marL="1600200" indent="-228600" eaLnBrk="0" hangingPunct="0">
              <a:defRPr sz="3200">
                <a:solidFill>
                  <a:srgbClr val="00CC00"/>
                </a:solidFill>
                <a:latin typeface="Times New Roman" panose="02020603050405020304" pitchFamily="18" charset="0"/>
              </a:defRPr>
            </a:lvl4pPr>
            <a:lvl5pPr marL="2057400" indent="-228600" eaLnBrk="0" hangingPunct="0">
              <a:defRPr sz="3200">
                <a:solidFill>
                  <a:srgbClr val="00CC00"/>
                </a:solidFill>
                <a:latin typeface="Times New Roman" panose="02020603050405020304" pitchFamily="18" charset="0"/>
              </a:defRPr>
            </a:lvl5pPr>
            <a:lvl6pPr marL="2514600" indent="-228600" algn="ctr" eaLnBrk="0" fontAlgn="base" hangingPunct="0">
              <a:spcBef>
                <a:spcPct val="0"/>
              </a:spcBef>
              <a:spcAft>
                <a:spcPct val="0"/>
              </a:spcAft>
              <a:defRPr sz="3200">
                <a:solidFill>
                  <a:srgbClr val="00CC00"/>
                </a:solidFill>
                <a:latin typeface="Times New Roman" panose="02020603050405020304" pitchFamily="18" charset="0"/>
              </a:defRPr>
            </a:lvl6pPr>
            <a:lvl7pPr marL="2971800" indent="-228600" algn="ctr" eaLnBrk="0" fontAlgn="base" hangingPunct="0">
              <a:spcBef>
                <a:spcPct val="0"/>
              </a:spcBef>
              <a:spcAft>
                <a:spcPct val="0"/>
              </a:spcAft>
              <a:defRPr sz="3200">
                <a:solidFill>
                  <a:srgbClr val="00CC00"/>
                </a:solidFill>
                <a:latin typeface="Times New Roman" panose="02020603050405020304" pitchFamily="18" charset="0"/>
              </a:defRPr>
            </a:lvl7pPr>
            <a:lvl8pPr marL="3429000" indent="-228600" algn="ctr" eaLnBrk="0" fontAlgn="base" hangingPunct="0">
              <a:spcBef>
                <a:spcPct val="0"/>
              </a:spcBef>
              <a:spcAft>
                <a:spcPct val="0"/>
              </a:spcAft>
              <a:defRPr sz="3200">
                <a:solidFill>
                  <a:srgbClr val="00CC00"/>
                </a:solidFill>
                <a:latin typeface="Times New Roman" panose="02020603050405020304" pitchFamily="18" charset="0"/>
              </a:defRPr>
            </a:lvl8pPr>
            <a:lvl9pPr marL="3886200" indent="-228600" algn="ctr" eaLnBrk="0" fontAlgn="base" hangingPunct="0">
              <a:spcBef>
                <a:spcPct val="0"/>
              </a:spcBef>
              <a:spcAft>
                <a:spcPct val="0"/>
              </a:spcAft>
              <a:defRPr sz="3200">
                <a:solidFill>
                  <a:srgbClr val="00CC00"/>
                </a:solidFill>
                <a:latin typeface="Times New Roman" panose="02020603050405020304" pitchFamily="18" charset="0"/>
              </a:defRPr>
            </a:lvl9pPr>
          </a:lstStyle>
          <a:p>
            <a:pPr algn="ctr" eaLnBrk="1" hangingPunct="1">
              <a:lnSpc>
                <a:spcPct val="150000"/>
              </a:lnSpc>
              <a:spcBef>
                <a:spcPct val="20000"/>
              </a:spcBef>
              <a:buFont typeface="Arial" panose="020B0604020202020204" pitchFamily="34" charset="0"/>
              <a:buChar char="•"/>
            </a:pPr>
            <a:r>
              <a:rPr lang="zh-CN" altLang="en-US" sz="1800" kern="0">
                <a:solidFill>
                  <a:schemeClr val="lt1"/>
                </a:solidFill>
                <a:latin typeface="微软雅黑"/>
                <a:ea typeface="微软雅黑" panose="020B0503020204020204" charset="-122"/>
                <a:cs typeface="微软雅黑" panose="020B0503020204020204" charset="-122"/>
              </a:rPr>
              <a:t>最佳运动</a:t>
            </a:r>
            <a:r>
              <a:rPr lang="en-US" altLang="zh-CN" sz="1800" kern="0">
                <a:solidFill>
                  <a:schemeClr val="lt1"/>
                </a:solidFill>
                <a:latin typeface="微软雅黑"/>
                <a:ea typeface="微软雅黑" panose="020B0503020204020204" charset="-122"/>
                <a:cs typeface="微软雅黑" panose="020B0503020204020204" charset="-122"/>
              </a:rPr>
              <a:t>—</a:t>
            </a:r>
            <a:r>
              <a:rPr lang="zh-CN" altLang="en-US" sz="1800" kern="0">
                <a:solidFill>
                  <a:schemeClr val="lt1"/>
                </a:solidFill>
                <a:latin typeface="微软雅黑"/>
                <a:ea typeface="微软雅黑" panose="020B0503020204020204" charset="-122"/>
                <a:cs typeface="微软雅黑" panose="020B0503020204020204" charset="-122"/>
              </a:rPr>
              <a:t>游泳</a:t>
            </a:r>
          </a:p>
        </p:txBody>
      </p:sp>
      <p:sp>
        <p:nvSpPr>
          <p:cNvPr id="13" name="Rectangle 7"/>
          <p:cNvSpPr>
            <a:spLocks noChangeArrowheads="1"/>
          </p:cNvSpPr>
          <p:nvPr>
            <p:custDataLst>
              <p:tags r:id="rId10"/>
            </p:custDataLst>
          </p:nvPr>
        </p:nvSpPr>
        <p:spPr bwMode="auto">
          <a:xfrm>
            <a:off x="6299389" y="3282831"/>
            <a:ext cx="4114800" cy="553263"/>
          </a:xfrm>
          <a:prstGeom prst="rect">
            <a:avLst/>
          </a:prstGeom>
          <a:solidFill>
            <a:srgbClr val="18A4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rgbClr val="00CC00"/>
                </a:solidFill>
                <a:latin typeface="Times New Roman" panose="02020603050405020304" pitchFamily="18" charset="0"/>
              </a:defRPr>
            </a:lvl1pPr>
            <a:lvl2pPr marL="742950" indent="-285750" eaLnBrk="0" hangingPunct="0">
              <a:defRPr sz="3200">
                <a:solidFill>
                  <a:srgbClr val="00CC00"/>
                </a:solidFill>
                <a:latin typeface="Times New Roman" panose="02020603050405020304" pitchFamily="18" charset="0"/>
              </a:defRPr>
            </a:lvl2pPr>
            <a:lvl3pPr marL="1143000" indent="-228600" eaLnBrk="0" hangingPunct="0">
              <a:defRPr sz="3200">
                <a:solidFill>
                  <a:srgbClr val="00CC00"/>
                </a:solidFill>
                <a:latin typeface="Times New Roman" panose="02020603050405020304" pitchFamily="18" charset="0"/>
              </a:defRPr>
            </a:lvl3pPr>
            <a:lvl4pPr marL="1600200" indent="-228600" eaLnBrk="0" hangingPunct="0">
              <a:defRPr sz="3200">
                <a:solidFill>
                  <a:srgbClr val="00CC00"/>
                </a:solidFill>
                <a:latin typeface="Times New Roman" panose="02020603050405020304" pitchFamily="18" charset="0"/>
              </a:defRPr>
            </a:lvl4pPr>
            <a:lvl5pPr marL="2057400" indent="-228600" eaLnBrk="0" hangingPunct="0">
              <a:defRPr sz="3200">
                <a:solidFill>
                  <a:srgbClr val="00CC00"/>
                </a:solidFill>
                <a:latin typeface="Times New Roman" panose="02020603050405020304" pitchFamily="18" charset="0"/>
              </a:defRPr>
            </a:lvl5pPr>
            <a:lvl6pPr marL="2514600" indent="-228600" algn="ctr" eaLnBrk="0" fontAlgn="base" hangingPunct="0">
              <a:spcBef>
                <a:spcPct val="0"/>
              </a:spcBef>
              <a:spcAft>
                <a:spcPct val="0"/>
              </a:spcAft>
              <a:defRPr sz="3200">
                <a:solidFill>
                  <a:srgbClr val="00CC00"/>
                </a:solidFill>
                <a:latin typeface="Times New Roman" panose="02020603050405020304" pitchFamily="18" charset="0"/>
              </a:defRPr>
            </a:lvl6pPr>
            <a:lvl7pPr marL="2971800" indent="-228600" algn="ctr" eaLnBrk="0" fontAlgn="base" hangingPunct="0">
              <a:spcBef>
                <a:spcPct val="0"/>
              </a:spcBef>
              <a:spcAft>
                <a:spcPct val="0"/>
              </a:spcAft>
              <a:defRPr sz="3200">
                <a:solidFill>
                  <a:srgbClr val="00CC00"/>
                </a:solidFill>
                <a:latin typeface="Times New Roman" panose="02020603050405020304" pitchFamily="18" charset="0"/>
              </a:defRPr>
            </a:lvl7pPr>
            <a:lvl8pPr marL="3429000" indent="-228600" algn="ctr" eaLnBrk="0" fontAlgn="base" hangingPunct="0">
              <a:spcBef>
                <a:spcPct val="0"/>
              </a:spcBef>
              <a:spcAft>
                <a:spcPct val="0"/>
              </a:spcAft>
              <a:defRPr sz="3200">
                <a:solidFill>
                  <a:srgbClr val="00CC00"/>
                </a:solidFill>
                <a:latin typeface="Times New Roman" panose="02020603050405020304" pitchFamily="18" charset="0"/>
              </a:defRPr>
            </a:lvl8pPr>
            <a:lvl9pPr marL="3886200" indent="-228600" algn="ctr" eaLnBrk="0" fontAlgn="base" hangingPunct="0">
              <a:spcBef>
                <a:spcPct val="0"/>
              </a:spcBef>
              <a:spcAft>
                <a:spcPct val="0"/>
              </a:spcAft>
              <a:defRPr sz="3200">
                <a:solidFill>
                  <a:srgbClr val="00CC00"/>
                </a:solidFill>
                <a:latin typeface="Times New Roman" panose="02020603050405020304" pitchFamily="18" charset="0"/>
              </a:defRPr>
            </a:lvl9pPr>
          </a:lstStyle>
          <a:p>
            <a:pPr algn="ctr" eaLnBrk="1" hangingPunct="1">
              <a:lnSpc>
                <a:spcPct val="150000"/>
              </a:lnSpc>
              <a:spcBef>
                <a:spcPct val="20000"/>
              </a:spcBef>
              <a:buFont typeface="Arial" panose="020B0604020202020204" pitchFamily="34" charset="0"/>
              <a:buChar char="•"/>
            </a:pPr>
            <a:r>
              <a:rPr lang="zh-CN" altLang="en-US" sz="1800" kern="0">
                <a:solidFill>
                  <a:schemeClr val="lt1"/>
                </a:solidFill>
                <a:latin typeface="微软雅黑"/>
                <a:ea typeface="微软雅黑" panose="020B0503020204020204" charset="-122"/>
                <a:cs typeface="微软雅黑" panose="020B0503020204020204" charset="-122"/>
              </a:rPr>
              <a:t>最佳服色</a:t>
            </a:r>
            <a:r>
              <a:rPr lang="en-US" altLang="zh-CN" sz="1800" kern="0">
                <a:solidFill>
                  <a:schemeClr val="lt1"/>
                </a:solidFill>
                <a:latin typeface="微软雅黑"/>
                <a:ea typeface="微软雅黑" panose="020B0503020204020204" charset="-122"/>
                <a:cs typeface="微软雅黑" panose="020B0503020204020204" charset="-122"/>
              </a:rPr>
              <a:t>—</a:t>
            </a:r>
            <a:r>
              <a:rPr lang="zh-CN" altLang="en-US" sz="1800" kern="0">
                <a:solidFill>
                  <a:schemeClr val="lt1"/>
                </a:solidFill>
                <a:latin typeface="微软雅黑"/>
                <a:ea typeface="微软雅黑" panose="020B0503020204020204" charset="-122"/>
                <a:cs typeface="微软雅黑" panose="020B0503020204020204" charset="-122"/>
              </a:rPr>
              <a:t>红色</a:t>
            </a:r>
          </a:p>
        </p:txBody>
      </p:sp>
      <p:sp>
        <p:nvSpPr>
          <p:cNvPr id="14" name="Rectangle 7"/>
          <p:cNvSpPr>
            <a:spLocks noChangeArrowheads="1"/>
          </p:cNvSpPr>
          <p:nvPr>
            <p:custDataLst>
              <p:tags r:id="rId11"/>
            </p:custDataLst>
          </p:nvPr>
        </p:nvSpPr>
        <p:spPr bwMode="auto">
          <a:xfrm>
            <a:off x="6265342" y="4007132"/>
            <a:ext cx="4114800" cy="509080"/>
          </a:xfrm>
          <a:prstGeom prst="rect">
            <a:avLst/>
          </a:prstGeom>
          <a:solidFill>
            <a:srgbClr val="18A4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rgbClr val="00CC00"/>
                </a:solidFill>
                <a:latin typeface="Times New Roman" panose="02020603050405020304" pitchFamily="18" charset="0"/>
              </a:defRPr>
            </a:lvl1pPr>
            <a:lvl2pPr marL="742950" indent="-285750" eaLnBrk="0" hangingPunct="0">
              <a:defRPr sz="3200">
                <a:solidFill>
                  <a:srgbClr val="00CC00"/>
                </a:solidFill>
                <a:latin typeface="Times New Roman" panose="02020603050405020304" pitchFamily="18" charset="0"/>
              </a:defRPr>
            </a:lvl2pPr>
            <a:lvl3pPr marL="1143000" indent="-228600" eaLnBrk="0" hangingPunct="0">
              <a:defRPr sz="3200">
                <a:solidFill>
                  <a:srgbClr val="00CC00"/>
                </a:solidFill>
                <a:latin typeface="Times New Roman" panose="02020603050405020304" pitchFamily="18" charset="0"/>
              </a:defRPr>
            </a:lvl3pPr>
            <a:lvl4pPr marL="1600200" indent="-228600" eaLnBrk="0" hangingPunct="0">
              <a:defRPr sz="3200">
                <a:solidFill>
                  <a:srgbClr val="00CC00"/>
                </a:solidFill>
                <a:latin typeface="Times New Roman" panose="02020603050405020304" pitchFamily="18" charset="0"/>
              </a:defRPr>
            </a:lvl4pPr>
            <a:lvl5pPr marL="2057400" indent="-228600" eaLnBrk="0" hangingPunct="0">
              <a:defRPr sz="3200">
                <a:solidFill>
                  <a:srgbClr val="00CC00"/>
                </a:solidFill>
                <a:latin typeface="Times New Roman" panose="02020603050405020304" pitchFamily="18" charset="0"/>
              </a:defRPr>
            </a:lvl5pPr>
            <a:lvl6pPr marL="2514600" indent="-228600" algn="ctr" eaLnBrk="0" fontAlgn="base" hangingPunct="0">
              <a:spcBef>
                <a:spcPct val="0"/>
              </a:spcBef>
              <a:spcAft>
                <a:spcPct val="0"/>
              </a:spcAft>
              <a:defRPr sz="3200">
                <a:solidFill>
                  <a:srgbClr val="00CC00"/>
                </a:solidFill>
                <a:latin typeface="Times New Roman" panose="02020603050405020304" pitchFamily="18" charset="0"/>
              </a:defRPr>
            </a:lvl6pPr>
            <a:lvl7pPr marL="2971800" indent="-228600" algn="ctr" eaLnBrk="0" fontAlgn="base" hangingPunct="0">
              <a:spcBef>
                <a:spcPct val="0"/>
              </a:spcBef>
              <a:spcAft>
                <a:spcPct val="0"/>
              </a:spcAft>
              <a:defRPr sz="3200">
                <a:solidFill>
                  <a:srgbClr val="00CC00"/>
                </a:solidFill>
                <a:latin typeface="Times New Roman" panose="02020603050405020304" pitchFamily="18" charset="0"/>
              </a:defRPr>
            </a:lvl7pPr>
            <a:lvl8pPr marL="3429000" indent="-228600" algn="ctr" eaLnBrk="0" fontAlgn="base" hangingPunct="0">
              <a:spcBef>
                <a:spcPct val="0"/>
              </a:spcBef>
              <a:spcAft>
                <a:spcPct val="0"/>
              </a:spcAft>
              <a:defRPr sz="3200">
                <a:solidFill>
                  <a:srgbClr val="00CC00"/>
                </a:solidFill>
                <a:latin typeface="Times New Roman" panose="02020603050405020304" pitchFamily="18" charset="0"/>
              </a:defRPr>
            </a:lvl8pPr>
            <a:lvl9pPr marL="3886200" indent="-228600" algn="ctr" eaLnBrk="0" fontAlgn="base" hangingPunct="0">
              <a:spcBef>
                <a:spcPct val="0"/>
              </a:spcBef>
              <a:spcAft>
                <a:spcPct val="0"/>
              </a:spcAft>
              <a:defRPr sz="3200">
                <a:solidFill>
                  <a:srgbClr val="00CC00"/>
                </a:solidFill>
                <a:latin typeface="Times New Roman" panose="02020603050405020304" pitchFamily="18" charset="0"/>
              </a:defRPr>
            </a:lvl9pPr>
          </a:lstStyle>
          <a:p>
            <a:pPr algn="ctr" eaLnBrk="1" hangingPunct="1">
              <a:lnSpc>
                <a:spcPct val="150000"/>
              </a:lnSpc>
              <a:spcBef>
                <a:spcPct val="20000"/>
              </a:spcBef>
              <a:buFont typeface="Arial" panose="020B0604020202020204" pitchFamily="34" charset="0"/>
              <a:buChar char="•"/>
            </a:pPr>
            <a:r>
              <a:rPr lang="zh-CN" altLang="en-US" sz="1800" kern="0">
                <a:solidFill>
                  <a:schemeClr val="lt1"/>
                </a:solidFill>
                <a:latin typeface="微软雅黑"/>
                <a:ea typeface="微软雅黑" panose="020B0503020204020204" charset="-122"/>
                <a:cs typeface="微软雅黑" panose="020B0503020204020204" charset="-122"/>
              </a:rPr>
              <a:t>最佳取凉设施</a:t>
            </a:r>
            <a:r>
              <a:rPr lang="en-US" altLang="zh-CN" sz="1800" kern="0">
                <a:solidFill>
                  <a:schemeClr val="lt1"/>
                </a:solidFill>
                <a:latin typeface="微软雅黑"/>
                <a:ea typeface="微软雅黑" panose="020B0503020204020204" charset="-122"/>
                <a:cs typeface="微软雅黑" panose="020B0503020204020204" charset="-122"/>
              </a:rPr>
              <a:t>—</a:t>
            </a:r>
            <a:r>
              <a:rPr lang="zh-CN" altLang="en-US" sz="1800" kern="0">
                <a:solidFill>
                  <a:schemeClr val="lt1"/>
                </a:solidFill>
                <a:latin typeface="微软雅黑"/>
                <a:ea typeface="微软雅黑" panose="020B0503020204020204" charset="-122"/>
                <a:cs typeface="微软雅黑" panose="020B0503020204020204" charset="-122"/>
              </a:rPr>
              <a:t>扇子</a:t>
            </a:r>
          </a:p>
        </p:txBody>
      </p:sp>
      <p:sp>
        <p:nvSpPr>
          <p:cNvPr id="15" name="Rectangle 7"/>
          <p:cNvSpPr>
            <a:spLocks noChangeArrowheads="1"/>
          </p:cNvSpPr>
          <p:nvPr>
            <p:custDataLst>
              <p:tags r:id="rId12"/>
            </p:custDataLst>
          </p:nvPr>
        </p:nvSpPr>
        <p:spPr bwMode="auto">
          <a:xfrm>
            <a:off x="6299200" y="4739005"/>
            <a:ext cx="4114800" cy="506730"/>
          </a:xfrm>
          <a:prstGeom prst="rect">
            <a:avLst/>
          </a:prstGeom>
          <a:solidFill>
            <a:srgbClr val="18A4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rgbClr val="00CC00"/>
                </a:solidFill>
                <a:latin typeface="Times New Roman" panose="02020603050405020304" pitchFamily="18" charset="0"/>
              </a:defRPr>
            </a:lvl1pPr>
            <a:lvl2pPr marL="742950" indent="-285750" eaLnBrk="0" hangingPunct="0">
              <a:defRPr sz="3200">
                <a:solidFill>
                  <a:srgbClr val="00CC00"/>
                </a:solidFill>
                <a:latin typeface="Times New Roman" panose="02020603050405020304" pitchFamily="18" charset="0"/>
              </a:defRPr>
            </a:lvl2pPr>
            <a:lvl3pPr marL="1143000" indent="-228600" eaLnBrk="0" hangingPunct="0">
              <a:defRPr sz="3200">
                <a:solidFill>
                  <a:srgbClr val="00CC00"/>
                </a:solidFill>
                <a:latin typeface="Times New Roman" panose="02020603050405020304" pitchFamily="18" charset="0"/>
              </a:defRPr>
            </a:lvl3pPr>
            <a:lvl4pPr marL="1600200" indent="-228600" eaLnBrk="0" hangingPunct="0">
              <a:defRPr sz="3200">
                <a:solidFill>
                  <a:srgbClr val="00CC00"/>
                </a:solidFill>
                <a:latin typeface="Times New Roman" panose="02020603050405020304" pitchFamily="18" charset="0"/>
              </a:defRPr>
            </a:lvl4pPr>
            <a:lvl5pPr marL="2057400" indent="-228600" eaLnBrk="0" hangingPunct="0">
              <a:defRPr sz="3200">
                <a:solidFill>
                  <a:srgbClr val="00CC00"/>
                </a:solidFill>
                <a:latin typeface="Times New Roman" panose="02020603050405020304" pitchFamily="18" charset="0"/>
              </a:defRPr>
            </a:lvl5pPr>
            <a:lvl6pPr marL="2514600" indent="-228600" algn="ctr" eaLnBrk="0" fontAlgn="base" hangingPunct="0">
              <a:spcBef>
                <a:spcPct val="0"/>
              </a:spcBef>
              <a:spcAft>
                <a:spcPct val="0"/>
              </a:spcAft>
              <a:defRPr sz="3200">
                <a:solidFill>
                  <a:srgbClr val="00CC00"/>
                </a:solidFill>
                <a:latin typeface="Times New Roman" panose="02020603050405020304" pitchFamily="18" charset="0"/>
              </a:defRPr>
            </a:lvl6pPr>
            <a:lvl7pPr marL="2971800" indent="-228600" algn="ctr" eaLnBrk="0" fontAlgn="base" hangingPunct="0">
              <a:spcBef>
                <a:spcPct val="0"/>
              </a:spcBef>
              <a:spcAft>
                <a:spcPct val="0"/>
              </a:spcAft>
              <a:defRPr sz="3200">
                <a:solidFill>
                  <a:srgbClr val="00CC00"/>
                </a:solidFill>
                <a:latin typeface="Times New Roman" panose="02020603050405020304" pitchFamily="18" charset="0"/>
              </a:defRPr>
            </a:lvl7pPr>
            <a:lvl8pPr marL="3429000" indent="-228600" algn="ctr" eaLnBrk="0" fontAlgn="base" hangingPunct="0">
              <a:spcBef>
                <a:spcPct val="0"/>
              </a:spcBef>
              <a:spcAft>
                <a:spcPct val="0"/>
              </a:spcAft>
              <a:defRPr sz="3200">
                <a:solidFill>
                  <a:srgbClr val="00CC00"/>
                </a:solidFill>
                <a:latin typeface="Times New Roman" panose="02020603050405020304" pitchFamily="18" charset="0"/>
              </a:defRPr>
            </a:lvl8pPr>
            <a:lvl9pPr marL="3886200" indent="-228600" algn="ctr" eaLnBrk="0" fontAlgn="base" hangingPunct="0">
              <a:spcBef>
                <a:spcPct val="0"/>
              </a:spcBef>
              <a:spcAft>
                <a:spcPct val="0"/>
              </a:spcAft>
              <a:defRPr sz="3200">
                <a:solidFill>
                  <a:srgbClr val="00CC00"/>
                </a:solidFill>
                <a:latin typeface="Times New Roman" panose="02020603050405020304" pitchFamily="18" charset="0"/>
              </a:defRPr>
            </a:lvl9pPr>
          </a:lstStyle>
          <a:p>
            <a:pPr algn="ctr" eaLnBrk="1" hangingPunct="1">
              <a:lnSpc>
                <a:spcPct val="150000"/>
              </a:lnSpc>
              <a:spcBef>
                <a:spcPct val="20000"/>
              </a:spcBef>
              <a:buFont typeface="Arial" panose="020B0604020202020204" pitchFamily="34" charset="0"/>
              <a:buChar char="•"/>
            </a:pPr>
            <a:r>
              <a:rPr lang="zh-CN" altLang="en-US" sz="1800" kern="0">
                <a:solidFill>
                  <a:schemeClr val="lt1"/>
                </a:solidFill>
                <a:latin typeface="微软雅黑"/>
                <a:ea typeface="微软雅黑" panose="020B0503020204020204" charset="-122"/>
                <a:cs typeface="微软雅黑" panose="020B0503020204020204" charset="-122"/>
              </a:rPr>
              <a:t>最佳习惯</a:t>
            </a:r>
            <a:r>
              <a:rPr lang="en-US" altLang="zh-CN" sz="1800" kern="0">
                <a:solidFill>
                  <a:schemeClr val="lt1"/>
                </a:solidFill>
                <a:latin typeface="微软雅黑"/>
                <a:ea typeface="微软雅黑" panose="020B0503020204020204" charset="-122"/>
                <a:cs typeface="微软雅黑" panose="020B0503020204020204" charset="-122"/>
              </a:rPr>
              <a:t>—</a:t>
            </a:r>
            <a:r>
              <a:rPr lang="zh-CN" altLang="en-US" sz="1800" kern="0">
                <a:solidFill>
                  <a:schemeClr val="lt1"/>
                </a:solidFill>
                <a:latin typeface="微软雅黑"/>
                <a:ea typeface="微软雅黑" panose="020B0503020204020204" charset="-122"/>
                <a:cs typeface="微软雅黑" panose="020B0503020204020204" charset="-122"/>
              </a:rPr>
              <a:t>起睡定时</a:t>
            </a:r>
          </a:p>
        </p:txBody>
      </p:sp>
      <p:sp>
        <p:nvSpPr>
          <p:cNvPr id="3"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5" name="Rectangle 120"/>
          <p:cNvSpPr/>
          <p:nvPr>
            <p:custDataLst>
              <p:tags r:id="rId13"/>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p:cTn id="52" dur="500" fill="hold"/>
                                        <p:tgtEl>
                                          <p:spTgt spid="14"/>
                                        </p:tgtEl>
                                        <p:attrNameLst>
                                          <p:attrName>ppt_w</p:attrName>
                                        </p:attrNameLst>
                                      </p:cBhvr>
                                      <p:tavLst>
                                        <p:tav tm="0">
                                          <p:val>
                                            <p:fltVal val="0"/>
                                          </p:val>
                                        </p:tav>
                                        <p:tav tm="100000">
                                          <p:val>
                                            <p:strVal val="#ppt_w"/>
                                          </p:val>
                                        </p:tav>
                                      </p:tavLst>
                                    </p:anim>
                                    <p:anim calcmode="lin" valueType="num">
                                      <p:cBhvr>
                                        <p:cTn id="53" dur="500" fill="hold"/>
                                        <p:tgtEl>
                                          <p:spTgt spid="14"/>
                                        </p:tgtEl>
                                        <p:attrNameLst>
                                          <p:attrName>ppt_h</p:attrName>
                                        </p:attrNameLst>
                                      </p:cBhvr>
                                      <p:tavLst>
                                        <p:tav tm="0">
                                          <p:val>
                                            <p:fltVal val="0"/>
                                          </p:val>
                                        </p:tav>
                                        <p:tav tm="100000">
                                          <p:val>
                                            <p:strVal val="#ppt_h"/>
                                          </p:val>
                                        </p:tav>
                                      </p:tavLst>
                                    </p:anim>
                                    <p:animEffect transition="in" filter="fade">
                                      <p:cBhvr>
                                        <p:cTn id="54" dur="500"/>
                                        <p:tgtEl>
                                          <p:spTgt spid="14"/>
                                        </p:tgtEl>
                                      </p:cBhvr>
                                    </p:animEffect>
                                  </p:childTnLst>
                                </p:cTn>
                              </p:par>
                              <p:par>
                                <p:cTn id="55" presetID="53"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ppt_w</p:attrName>
                                        </p:attrNameLst>
                                      </p:cBhvr>
                                      <p:tavLst>
                                        <p:tav tm="0">
                                          <p:val>
                                            <p:fltVal val="0"/>
                                          </p:val>
                                        </p:tav>
                                        <p:tav tm="100000">
                                          <p:val>
                                            <p:strVal val="#ppt_w"/>
                                          </p:val>
                                        </p:tav>
                                      </p:tavLst>
                                    </p:anim>
                                    <p:anim calcmode="lin" valueType="num">
                                      <p:cBhvr>
                                        <p:cTn id="58" dur="500" fill="hold"/>
                                        <p:tgtEl>
                                          <p:spTgt spid="15"/>
                                        </p:tgtEl>
                                        <p:attrNameLst>
                                          <p:attrName>ppt_h</p:attrName>
                                        </p:attrNameLst>
                                      </p:cBhvr>
                                      <p:tavLst>
                                        <p:tav tm="0">
                                          <p:val>
                                            <p:fltVal val="0"/>
                                          </p:val>
                                        </p:tav>
                                        <p:tav tm="100000">
                                          <p:val>
                                            <p:strVal val="#ppt_h"/>
                                          </p:val>
                                        </p:tav>
                                      </p:tavLst>
                                    </p:anim>
                                    <p:animEffect transition="in" filter="fade">
                                      <p:cBhvr>
                                        <p:cTn id="5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P spid="6"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908810" y="1865630"/>
            <a:ext cx="773811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spc="600">
                <a:solidFill>
                  <a:schemeClr val="lt1"/>
                </a:solidFill>
                <a:latin typeface="微软雅黑"/>
                <a:ea typeface="微软雅黑" panose="020B0503020204020204" charset="-122"/>
                <a:sym typeface="+mn-ea"/>
              </a:rPr>
              <a:t>防暑降温的误区</a:t>
            </a:r>
            <a:endParaRPr lang="zh-CN" altLang="en-US" sz="2000" kern="0" spc="600">
              <a:solidFill>
                <a:schemeClr val="lt1"/>
              </a:solidFill>
              <a:latin typeface="微软雅黑"/>
              <a:ea typeface="微软雅黑" panose="020B0503020204020204" charset="-122"/>
              <a:cs typeface="阿里巴巴普惠体 Heavy" panose="00020600040101010101" charset="-122"/>
              <a:sym typeface="+mn-ea"/>
            </a:endParaRPr>
          </a:p>
        </p:txBody>
      </p:sp>
      <p:sp>
        <p:nvSpPr>
          <p:cNvPr id="5" name="AutoShape 46"/>
          <p:cNvSpPr/>
          <p:nvPr>
            <p:custDataLst>
              <p:tags r:id="rId3"/>
            </p:custDataLst>
          </p:nvPr>
        </p:nvSpPr>
        <p:spPr>
          <a:xfrm>
            <a:off x="1908810" y="5291455"/>
            <a:ext cx="2188845" cy="454025"/>
          </a:xfrm>
          <a:prstGeom prst="rect">
            <a:avLst/>
          </a:prstGeom>
          <a:solidFill>
            <a:srgbClr val="18A49D"/>
          </a:solidFill>
          <a:ln w="9525" cap="flat" cmpd="sng">
            <a:solidFill>
              <a:srgbClr val="336699"/>
            </a:solidFill>
            <a:prstDash val="solid"/>
            <a:headEnd type="none" w="med" len="med"/>
            <a:tailEnd type="none" w="med" len="med"/>
          </a:ln>
        </p:spPr>
        <p:txBody>
          <a:bodyPr wrap="none" anchor="ctr"/>
          <a:lstStyle/>
          <a:p>
            <a:pPr lvl="0" algn="ctr" latinLnBrk="1"/>
            <a:r>
              <a:rPr lang="zh-CN" altLang="en-US">
                <a:solidFill>
                  <a:schemeClr val="lt1"/>
                </a:solidFill>
                <a:latin typeface="微软雅黑"/>
                <a:ea typeface="微软雅黑" panose="020B0503020204020204" charset="-122"/>
              </a:rPr>
              <a:t>长期呆在空调室内</a:t>
            </a:r>
          </a:p>
        </p:txBody>
      </p:sp>
      <p:sp>
        <p:nvSpPr>
          <p:cNvPr id="2" name="AutoShape 46"/>
          <p:cNvSpPr/>
          <p:nvPr>
            <p:custDataLst>
              <p:tags r:id="rId4"/>
            </p:custDataLst>
          </p:nvPr>
        </p:nvSpPr>
        <p:spPr>
          <a:xfrm>
            <a:off x="4585335" y="5291455"/>
            <a:ext cx="2016760" cy="454025"/>
          </a:xfrm>
          <a:prstGeom prst="rect">
            <a:avLst/>
          </a:prstGeom>
          <a:solidFill>
            <a:srgbClr val="18A49D"/>
          </a:solidFill>
          <a:ln w="9525" cap="flat" cmpd="sng">
            <a:solidFill>
              <a:srgbClr val="336699"/>
            </a:solidFill>
            <a:prstDash val="solid"/>
            <a:headEnd type="none" w="med" len="med"/>
            <a:tailEnd type="none" w="med" len="med"/>
          </a:ln>
        </p:spPr>
        <p:txBody>
          <a:bodyPr wrap="none" anchor="ctr"/>
          <a:lstStyle/>
          <a:p>
            <a:pPr lvl="0" algn="ctr" latinLnBrk="1"/>
            <a:r>
              <a:rPr lang="zh-CN" altLang="en-US">
                <a:solidFill>
                  <a:schemeClr val="lt1"/>
                </a:solidFill>
                <a:latin typeface="微软雅黑"/>
                <a:ea typeface="微软雅黑" panose="020B0503020204020204" charset="-122"/>
              </a:rPr>
              <a:t>电风扇直吹人体</a:t>
            </a:r>
          </a:p>
        </p:txBody>
      </p:sp>
      <p:sp>
        <p:nvSpPr>
          <p:cNvPr id="3" name="AutoShape 46"/>
          <p:cNvSpPr/>
          <p:nvPr>
            <p:custDataLst>
              <p:tags r:id="rId5"/>
            </p:custDataLst>
          </p:nvPr>
        </p:nvSpPr>
        <p:spPr>
          <a:xfrm>
            <a:off x="7202805" y="5291455"/>
            <a:ext cx="2443480" cy="454025"/>
          </a:xfrm>
          <a:prstGeom prst="rect">
            <a:avLst/>
          </a:prstGeom>
          <a:solidFill>
            <a:srgbClr val="18A49D"/>
          </a:solidFill>
          <a:ln w="9525" cap="flat" cmpd="sng">
            <a:solidFill>
              <a:srgbClr val="336699"/>
            </a:solidFill>
            <a:prstDash val="solid"/>
            <a:headEnd type="none" w="med" len="med"/>
            <a:tailEnd type="none" w="med" len="med"/>
          </a:ln>
        </p:spPr>
        <p:txBody>
          <a:bodyPr wrap="none" anchor="ctr"/>
          <a:lstStyle/>
          <a:p>
            <a:pPr lvl="0" algn="ctr" latinLnBrk="1"/>
            <a:r>
              <a:rPr lang="zh-CN" altLang="en-US">
                <a:solidFill>
                  <a:schemeClr val="lt1"/>
                </a:solidFill>
                <a:latin typeface="微软雅黑"/>
                <a:ea typeface="微软雅黑" panose="020B0503020204020204" charset="-122"/>
              </a:rPr>
              <a:t>凉水冲脚图凉快</a:t>
            </a:r>
          </a:p>
        </p:txBody>
      </p:sp>
      <p:pic>
        <p:nvPicPr>
          <p:cNvPr id="16" name="图片 15"/>
          <p:cNvPicPr>
            <a:picLocks noChangeAspect="1"/>
          </p:cNvPicPr>
          <p:nvPr/>
        </p:nvPicPr>
        <p:blipFill>
          <a:blip r:embed="rId9"/>
          <a:stretch>
            <a:fillRect/>
          </a:stretch>
        </p:blipFill>
        <p:spPr>
          <a:xfrm>
            <a:off x="1976120" y="2995295"/>
            <a:ext cx="2054225" cy="2054225"/>
          </a:xfrm>
          <a:prstGeom prst="rect">
            <a:avLst/>
          </a:prstGeom>
        </p:spPr>
      </p:pic>
      <p:pic>
        <p:nvPicPr>
          <p:cNvPr id="17" name="图片 16"/>
          <p:cNvPicPr>
            <a:picLocks noChangeAspect="1"/>
          </p:cNvPicPr>
          <p:nvPr/>
        </p:nvPicPr>
        <p:blipFill>
          <a:blip r:embed="rId9"/>
          <a:stretch>
            <a:fillRect/>
          </a:stretch>
        </p:blipFill>
        <p:spPr>
          <a:xfrm>
            <a:off x="4709160" y="2959100"/>
            <a:ext cx="2054225" cy="2054225"/>
          </a:xfrm>
          <a:prstGeom prst="rect">
            <a:avLst/>
          </a:prstGeom>
        </p:spPr>
      </p:pic>
      <p:pic>
        <p:nvPicPr>
          <p:cNvPr id="18" name="图片 17"/>
          <p:cNvPicPr>
            <a:picLocks noChangeAspect="1"/>
          </p:cNvPicPr>
          <p:nvPr/>
        </p:nvPicPr>
        <p:blipFill>
          <a:blip r:embed="rId9"/>
          <a:stretch>
            <a:fillRect/>
          </a:stretch>
        </p:blipFill>
        <p:spPr>
          <a:xfrm>
            <a:off x="7592060" y="3004820"/>
            <a:ext cx="2054225" cy="2054225"/>
          </a:xfrm>
          <a:prstGeom prst="rect">
            <a:avLst/>
          </a:prstGeom>
        </p:spPr>
      </p:pic>
      <p:sp>
        <p:nvSpPr>
          <p:cNvPr id="6" name="TextBox 119"/>
          <p:cNvSpPr txBox="1"/>
          <p:nvPr/>
        </p:nvSpPr>
        <p:spPr>
          <a:xfrm>
            <a:off x="718185" y="64262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防暑降温知识</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8" name="Rectangle 120"/>
          <p:cNvSpPr/>
          <p:nvPr>
            <p:custDataLst>
              <p:tags r:id="rId6"/>
            </p:custDataLst>
          </p:nvPr>
        </p:nvSpPr>
        <p:spPr>
          <a:xfrm>
            <a:off x="3793490" y="84772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par>
                                <p:cTn id="25" presetID="53"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childTnLst>
                                </p:cTn>
                              </p:par>
                              <p:par>
                                <p:cTn id="35" presetID="53"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2"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custDataLst>
              <p:tags r:id="rId2"/>
            </p:custDataLst>
          </p:nvPr>
        </p:nvSpPr>
        <p:spPr>
          <a:xfrm>
            <a:off x="5763895" y="1870710"/>
            <a:ext cx="664210" cy="642620"/>
          </a:xfrm>
          <a:prstGeom prst="ellipse">
            <a:avLst/>
          </a:prstGeom>
          <a:solidFill>
            <a:srgbClr val="18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a:solidFill>
                  <a:schemeClr val="lt1"/>
                </a:solidFill>
                <a:latin typeface="微软雅黑"/>
                <a:ea typeface="微软雅黑" panose="020B0503020204020204" charset="-122"/>
              </a:rPr>
              <a:t>4</a:t>
            </a:r>
          </a:p>
        </p:txBody>
      </p:sp>
      <p:sp>
        <p:nvSpPr>
          <p:cNvPr id="5" name="标题 4"/>
          <p:cNvSpPr>
            <a:spLocks noGrp="1"/>
          </p:cNvSpPr>
          <p:nvPr>
            <p:ph type="title"/>
            <p:custDataLst>
              <p:tags r:id="rId3"/>
            </p:custDataLst>
          </p:nvPr>
        </p:nvSpPr>
        <p:spPr/>
        <p:txBody>
          <a:bodyPr>
            <a:normAutofit/>
          </a:bodyPr>
          <a:lstStyle/>
          <a:p>
            <a:pPr marL="0" indent="0" algn="ctr">
              <a:lnSpc>
                <a:spcPct val="100000"/>
              </a:lnSpc>
              <a:spcBef>
                <a:spcPct val="0"/>
              </a:spcBef>
              <a:spcAft>
                <a:spcPct val="0"/>
              </a:spcAft>
              <a:buSzTx/>
              <a:buNone/>
            </a:pPr>
            <a:r>
              <a:rPr lang="zh-CN" altLang="en-US" sz="4800">
                <a:solidFill>
                  <a:schemeClr val="accent1">
                    <a:lumMod val="75000"/>
                  </a:schemeClr>
                </a:solidFill>
                <a:sym typeface="+mn-ea"/>
              </a:rPr>
              <a:t>生活小贴士</a:t>
            </a:r>
          </a:p>
        </p:txBody>
      </p:sp>
      <p:sp>
        <p:nvSpPr>
          <p:cNvPr id="3" name="文本占位符 2"/>
          <p:cNvSpPr>
            <a:spLocks noGrp="1"/>
          </p:cNvSpPr>
          <p:nvPr>
            <p:ph type="body" idx="1"/>
            <p:custDataLst>
              <p:tags r:id="rId4"/>
            </p:custDataLst>
          </p:nvPr>
        </p:nvSpPr>
        <p:spPr/>
        <p:txBody>
          <a:bodyPr>
            <a:normAutofit/>
          </a:bodyPr>
          <a:lstStyle/>
          <a:p>
            <a:pPr marL="0" indent="0" algn="ctr">
              <a:lnSpc>
                <a:spcPct val="130000"/>
              </a:lnSpc>
              <a:spcBef>
                <a:spcPct val="0"/>
              </a:spcBef>
              <a:spcAft>
                <a:spcPts val="1000"/>
              </a:spcAft>
              <a:buSzTx/>
              <a:buNone/>
            </a:pPr>
            <a:r>
              <a:rPr lang="zh-CN" altLang="en-US" sz="2000">
                <a:solidFill>
                  <a:schemeClr val="dk1">
                    <a:lumMod val="85000"/>
                    <a:lumOff val="15000"/>
                  </a:schemeClr>
                </a:solidFill>
              </a:rPr>
              <a:t>高/温/天/气/注/意/防/暑/降/温</a:t>
            </a:r>
          </a:p>
        </p:txBody>
      </p:sp>
      <p:sp>
        <p:nvSpPr>
          <p:cNvPr id="4" name="文本框 3"/>
          <p:cNvSpPr txBox="1"/>
          <p:nvPr>
            <p:custDataLst>
              <p:tags r:id="rId5"/>
            </p:custDataLst>
          </p:nvPr>
        </p:nvSpPr>
        <p:spPr>
          <a:xfrm>
            <a:off x="4825365" y="1424940"/>
            <a:ext cx="2541905" cy="891540"/>
          </a:xfrm>
          <a:prstGeom prst="rect">
            <a:avLst/>
          </a:prstGeom>
          <a:noFill/>
        </p:spPr>
        <p:txBody>
          <a:bodyPr wrap="square" rtlCol="0">
            <a:normAutofit fontScale="97500" lnSpcReduction="10000"/>
          </a:bodyPr>
          <a:lstStyle/>
          <a:p>
            <a:pPr algn="ctr"/>
            <a:r>
              <a:rPr lang="en-US" altLang="zh-CN" sz="5400" dirty="0">
                <a:solidFill>
                  <a:schemeClr val="accent1">
                    <a:lumMod val="75000"/>
                  </a:schemeClr>
                </a:solidFill>
                <a:uFillTx/>
                <a:latin typeface="Arial" panose="020B0604020202020204" pitchFamily="34" charset="0"/>
                <a:ea typeface="微软雅黑" panose="020B0503020204020204" charset="-122"/>
              </a:rPr>
              <a:t>Part  01</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90" name="Rectangle 120"/>
          <p:cNvSpPr/>
          <p:nvPr>
            <p:custDataLst>
              <p:tags r:id="rId2"/>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
        <p:nvSpPr>
          <p:cNvPr id="7" name="矩形: 圆角 5"/>
          <p:cNvSpPr/>
          <p:nvPr>
            <p:custDataLst>
              <p:tags r:id="rId3"/>
            </p:custDataLst>
          </p:nvPr>
        </p:nvSpPr>
        <p:spPr>
          <a:xfrm>
            <a:off x="1365885" y="1964690"/>
            <a:ext cx="945959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spc="600">
                <a:solidFill>
                  <a:schemeClr val="lt1"/>
                </a:solidFill>
                <a:latin typeface="微软雅黑"/>
                <a:ea typeface="微软雅黑" panose="020B0503020204020204" charset="-122"/>
                <a:sym typeface="+mn-ea"/>
              </a:rPr>
              <a:t>饭后八不急</a:t>
            </a:r>
            <a:endParaRPr lang="zh-CN" altLang="en-US" sz="2000" kern="0" spc="600">
              <a:solidFill>
                <a:schemeClr val="lt1"/>
              </a:solidFill>
              <a:latin typeface="微软雅黑"/>
              <a:ea typeface="微软雅黑" panose="020B0503020204020204" charset="-122"/>
              <a:cs typeface="阿里巴巴普惠体 Heavy" panose="00020600040101010101" charset="-122"/>
              <a:sym typeface="+mn-ea"/>
            </a:endParaRPr>
          </a:p>
        </p:txBody>
      </p:sp>
      <p:sp>
        <p:nvSpPr>
          <p:cNvPr id="9" name="文本框 8"/>
          <p:cNvSpPr txBox="1"/>
          <p:nvPr>
            <p:custDataLst>
              <p:tags r:id="rId4"/>
            </p:custDataLst>
          </p:nvPr>
        </p:nvSpPr>
        <p:spPr>
          <a:xfrm>
            <a:off x="1365885" y="2738120"/>
            <a:ext cx="9460230" cy="737235"/>
          </a:xfrm>
          <a:prstGeom prst="rect">
            <a:avLst/>
          </a:prstGeom>
          <a:noFill/>
          <a:ln>
            <a:solidFill>
              <a:srgbClr val="18A49D"/>
            </a:solidFill>
          </a:ln>
        </p:spPr>
        <p:txBody>
          <a:bodyPr wrap="square" rtlCol="0">
            <a:spAutoFit/>
          </a:bodyPr>
          <a:lstStyle/>
          <a:p>
            <a:pPr>
              <a:lnSpc>
                <a:spcPct val="150000"/>
              </a:lnSpc>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1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不急于吸烟</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饭后吸烟的危害比平时大</a:t>
            </a:r>
            <a:r>
              <a:rPr lang="en-US" altLang="zh-CN"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10</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倍。这是由于进食后的消化道血液循环量增多，致使烟中有害成分大量吸收而损害肝、脑及心脏血管</a:t>
            </a:r>
            <a:endParaRPr lang="zh-CN" altLang="en-US" sz="1400" b="0" kern="0" spc="300">
              <a:solidFill>
                <a:schemeClr val="dk1">
                  <a:lumMod val="65000"/>
                  <a:lumOff val="35000"/>
                </a:schemeClr>
              </a:solidFill>
              <a:latin typeface="微软雅黑"/>
              <a:ea typeface="微软雅黑" panose="020B0503020204020204" charset="-122"/>
              <a:cs typeface="微软雅黑" panose="020B0503020204020204" charset="-122"/>
              <a:sym typeface="+mn-ea"/>
            </a:endParaRPr>
          </a:p>
        </p:txBody>
      </p:sp>
      <p:sp>
        <p:nvSpPr>
          <p:cNvPr id="10" name="文本框 9"/>
          <p:cNvSpPr txBox="1"/>
          <p:nvPr>
            <p:custDataLst>
              <p:tags r:id="rId5"/>
            </p:custDataLst>
          </p:nvPr>
        </p:nvSpPr>
        <p:spPr>
          <a:xfrm>
            <a:off x="1365885" y="3768090"/>
            <a:ext cx="946023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2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不急于饮茶 </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茶中大量鞣酸可与食物中的铁、锌等结合成难以溶解的物质，无法吸收，致使食物中的铁质白白丢失。如将饮茶安排在餐后一小时就无此弊端了</a:t>
            </a:r>
            <a:endParaRPr lang="zh-CN" altLang="en-US" sz="1400" b="0" kern="0" spc="300">
              <a:solidFill>
                <a:schemeClr val="dk1">
                  <a:lumMod val="65000"/>
                  <a:lumOff val="35000"/>
                </a:schemeClr>
              </a:solidFill>
              <a:latin typeface="微软雅黑"/>
              <a:ea typeface="微软雅黑" panose="020B0503020204020204" charset="-122"/>
              <a:cs typeface="微软雅黑" panose="020B0503020204020204" charset="-122"/>
              <a:sym typeface="+mn-ea"/>
            </a:endParaRPr>
          </a:p>
        </p:txBody>
      </p:sp>
      <p:sp>
        <p:nvSpPr>
          <p:cNvPr id="11" name="文本框 10"/>
          <p:cNvSpPr txBox="1"/>
          <p:nvPr>
            <p:custDataLst>
              <p:tags r:id="rId6"/>
            </p:custDataLst>
          </p:nvPr>
        </p:nvSpPr>
        <p:spPr>
          <a:xfrm>
            <a:off x="1365885" y="4798060"/>
            <a:ext cx="946023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3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不急于洗澡</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饭后洗澡，体表血流量会增加，胃肠道的血流量便会相应减少，从而使肠胃的消化功能减弱</a:t>
            </a:r>
          </a:p>
        </p:txBody>
      </p:sp>
      <p:sp>
        <p:nvSpPr>
          <p:cNvPr id="2" name="文本框 1"/>
          <p:cNvSpPr txBox="1"/>
          <p:nvPr>
            <p:custDataLst>
              <p:tags r:id="rId7"/>
            </p:custDataLst>
          </p:nvPr>
        </p:nvSpPr>
        <p:spPr>
          <a:xfrm>
            <a:off x="1598295" y="1157605"/>
            <a:ext cx="309880" cy="368300"/>
          </a:xfrm>
          <a:prstGeom prst="rect">
            <a:avLst/>
          </a:prstGeom>
          <a:noFill/>
        </p:spPr>
        <p:txBody>
          <a:bodyPr wrap="none" rtlCol="0">
            <a:spAutoFit/>
          </a:bodyPr>
          <a:lstStyle/>
          <a:p>
            <a:endParaRPr lang="zh-CN" altLang="en-US">
              <a:solidFill>
                <a:schemeClr val="dk1"/>
              </a:solidFill>
              <a:latin typeface="微软雅黑"/>
              <a:ea typeface="微软雅黑" panose="020B0503020204020204"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983615" y="1576705"/>
            <a:ext cx="1020508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spc="600">
                <a:solidFill>
                  <a:schemeClr val="lt1"/>
                </a:solidFill>
                <a:latin typeface="微软雅黑"/>
                <a:ea typeface="微软雅黑" panose="020B0503020204020204" charset="-122"/>
                <a:sym typeface="+mn-ea"/>
              </a:rPr>
              <a:t>饭后八不急</a:t>
            </a:r>
            <a:endParaRPr lang="zh-CN" altLang="en-US" sz="2000" kern="0" spc="600">
              <a:solidFill>
                <a:schemeClr val="lt1"/>
              </a:solidFill>
              <a:latin typeface="微软雅黑"/>
              <a:ea typeface="微软雅黑" panose="020B0503020204020204" charset="-122"/>
              <a:cs typeface="阿里巴巴普惠体 Heavy" panose="00020600040101010101" charset="-122"/>
              <a:sym typeface="+mn-ea"/>
            </a:endParaRPr>
          </a:p>
        </p:txBody>
      </p:sp>
      <p:sp>
        <p:nvSpPr>
          <p:cNvPr id="9" name="文本框 8"/>
          <p:cNvSpPr txBox="1"/>
          <p:nvPr>
            <p:custDataLst>
              <p:tags r:id="rId3"/>
            </p:custDataLst>
          </p:nvPr>
        </p:nvSpPr>
        <p:spPr>
          <a:xfrm>
            <a:off x="983615" y="2110740"/>
            <a:ext cx="1020445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4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不急于上床</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俗话说：“饭后躺一躺，不长半斤长四两”。饭后立即上床容易发胖。医学家告诫人们，饭后至少要休息</a:t>
            </a:r>
            <a:r>
              <a:rPr lang="en-US" altLang="zh-CN"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20</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分钟，再上床睡觉。哪怕是午睡时间也应如此</a:t>
            </a:r>
            <a:endParaRPr lang="zh-CN" altLang="en-US" sz="1400" b="0" kern="0" spc="300">
              <a:solidFill>
                <a:schemeClr val="dk1">
                  <a:lumMod val="65000"/>
                  <a:lumOff val="35000"/>
                </a:schemeClr>
              </a:solidFill>
              <a:latin typeface="微软雅黑"/>
              <a:ea typeface="微软雅黑" panose="020B0503020204020204" charset="-122"/>
              <a:cs typeface="微软雅黑" panose="020B0503020204020204" charset="-122"/>
              <a:sym typeface="+mn-ea"/>
            </a:endParaRPr>
          </a:p>
        </p:txBody>
      </p:sp>
      <p:sp>
        <p:nvSpPr>
          <p:cNvPr id="10" name="文本框 9"/>
          <p:cNvSpPr txBox="1"/>
          <p:nvPr>
            <p:custDataLst>
              <p:tags r:id="rId4"/>
            </p:custDataLst>
          </p:nvPr>
        </p:nvSpPr>
        <p:spPr>
          <a:xfrm>
            <a:off x="983615" y="2929890"/>
            <a:ext cx="1020445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5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不急于散步  </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饭后“百步走”，会因运动量增加，而影响消化道对营养物质的消化吸收。特别是老年人，心功能减退、血管硬化及血压反射调节功能障碍，餐后多出现血压下降等现象</a:t>
            </a:r>
            <a:endParaRPr lang="zh-CN" altLang="en-US" sz="1400" b="0" kern="0" spc="300">
              <a:solidFill>
                <a:schemeClr val="dk1">
                  <a:lumMod val="65000"/>
                  <a:lumOff val="35000"/>
                </a:schemeClr>
              </a:solidFill>
              <a:latin typeface="微软雅黑"/>
              <a:ea typeface="微软雅黑" panose="020B0503020204020204" charset="-122"/>
              <a:cs typeface="微软雅黑" panose="020B0503020204020204" charset="-122"/>
              <a:sym typeface="+mn-ea"/>
            </a:endParaRPr>
          </a:p>
        </p:txBody>
      </p:sp>
      <p:sp>
        <p:nvSpPr>
          <p:cNvPr id="4"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5" name="Rectangle 120"/>
          <p:cNvSpPr/>
          <p:nvPr>
            <p:custDataLst>
              <p:tags r:id="rId5"/>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
        <p:nvSpPr>
          <p:cNvPr id="6" name="文本框 5"/>
          <p:cNvSpPr txBox="1"/>
          <p:nvPr>
            <p:custDataLst>
              <p:tags r:id="rId6"/>
            </p:custDataLst>
          </p:nvPr>
        </p:nvSpPr>
        <p:spPr>
          <a:xfrm>
            <a:off x="983615" y="3737610"/>
            <a:ext cx="10224770" cy="737235"/>
          </a:xfrm>
          <a:prstGeom prst="rect">
            <a:avLst/>
          </a:prstGeom>
          <a:noFill/>
          <a:ln>
            <a:solidFill>
              <a:srgbClr val="18A49D"/>
            </a:solidFill>
          </a:ln>
        </p:spPr>
        <p:txBody>
          <a:bodyPr wrap="square" rtlCol="0">
            <a:spAutoFit/>
          </a:bodyPr>
          <a:lstStyle/>
          <a:p>
            <a:pPr>
              <a:lnSpc>
                <a:spcPct val="150000"/>
              </a:lnSpc>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6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不急于开车 </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事实证明，司机饭后立即开车容易发生车祸。这是因        为人在吃饭以后胃肠对食物的消化需要大量的血液，容易造成大脑器官暂时性缺血，从而导致操作失误</a:t>
            </a:r>
          </a:p>
        </p:txBody>
      </p:sp>
      <p:sp>
        <p:nvSpPr>
          <p:cNvPr id="8" name="文本框 7"/>
          <p:cNvSpPr txBox="1"/>
          <p:nvPr>
            <p:custDataLst>
              <p:tags r:id="rId7"/>
            </p:custDataLst>
          </p:nvPr>
        </p:nvSpPr>
        <p:spPr>
          <a:xfrm>
            <a:off x="983615" y="4538980"/>
            <a:ext cx="1022477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7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不急于吃水果 </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因食物进入胃里需长达</a:t>
            </a:r>
            <a:r>
              <a:rPr lang="en-US" altLang="zh-CN"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1</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至</a:t>
            </a:r>
            <a:r>
              <a:rPr lang="en-US" altLang="zh-CN"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2</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小时的消化过程，才被慢慢排入小肠。餐后即食水果，食物会被阻滞在胃中，长期可导致消化功能紊乱</a:t>
            </a:r>
          </a:p>
        </p:txBody>
      </p:sp>
      <p:sp>
        <p:nvSpPr>
          <p:cNvPr id="11" name="文本框 10"/>
          <p:cNvSpPr txBox="1"/>
          <p:nvPr>
            <p:custDataLst>
              <p:tags r:id="rId8"/>
            </p:custDataLst>
          </p:nvPr>
        </p:nvSpPr>
        <p:spPr>
          <a:xfrm>
            <a:off x="983615" y="5321300"/>
            <a:ext cx="10224770" cy="737235"/>
          </a:xfrm>
          <a:prstGeom prst="rect">
            <a:avLst/>
          </a:prstGeom>
          <a:noFill/>
          <a:ln>
            <a:solidFill>
              <a:srgbClr val="18A49D"/>
            </a:solidFill>
          </a:ln>
        </p:spPr>
        <p:txBody>
          <a:bodyPr wrap="square" rtlCol="0">
            <a:spAutoFit/>
          </a:bodyPr>
          <a:lstStyle/>
          <a:p>
            <a:pPr marL="0">
              <a:lnSpc>
                <a:spcPct val="150000"/>
              </a:lnSpc>
              <a:buNone/>
            </a:pP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8 </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不急于松裤带 </a:t>
            </a: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饭后放松裤带，会使腹腔内压下降，这样对消化道的支持作用就会减弱，而消化器官的活动度和韧带的负荷量就要增加，容易引起胃下垂，出现上腹不适等消化系统疾病</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6" grpId="0" animBg="1"/>
      <p:bldP spid="8" grpId="0" animBg="1"/>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5391150" y="2268855"/>
            <a:ext cx="478218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cs typeface="微软雅黑" panose="020B0503020204020204" charset="-122"/>
                <a:sym typeface="+mn-ea"/>
              </a:rPr>
              <a:t>防蚊子叮咬的妙方 </a:t>
            </a:r>
            <a:endParaRPr lang="zh-CN" altLang="en-US" sz="2000" kern="0" spc="600">
              <a:solidFill>
                <a:schemeClr val="lt1"/>
              </a:solidFill>
              <a:latin typeface="微软雅黑"/>
              <a:ea typeface="微软雅黑" panose="020B0503020204020204" charset="-122"/>
              <a:cs typeface="微软雅黑" panose="020B0503020204020204" charset="-122"/>
              <a:sym typeface="+mn-ea"/>
            </a:endParaRPr>
          </a:p>
        </p:txBody>
      </p:sp>
      <p:sp>
        <p:nvSpPr>
          <p:cNvPr id="9" name="文本框 8"/>
          <p:cNvSpPr txBox="1"/>
          <p:nvPr>
            <p:custDataLst>
              <p:tags r:id="rId3"/>
            </p:custDataLst>
          </p:nvPr>
        </p:nvSpPr>
        <p:spPr>
          <a:xfrm>
            <a:off x="5391150" y="3126105"/>
            <a:ext cx="4782185" cy="521970"/>
          </a:xfrm>
          <a:prstGeom prst="rect">
            <a:avLst/>
          </a:prstGeom>
          <a:noFill/>
          <a:ln>
            <a:solidFill>
              <a:srgbClr val="18A49D"/>
            </a:solidFill>
          </a:ln>
        </p:spPr>
        <p:txBody>
          <a:bodyPr wrap="square" rtlCol="0">
            <a:spAutoFit/>
          </a:bodyPr>
          <a:lstStyle/>
          <a:p>
            <a:pPr marL="285750" indent="-285750">
              <a:lnSpc>
                <a:spcPct val="100000"/>
              </a:lnSpc>
              <a:buFont typeface="Wingdings" panose="05000000000000000000" charset="0"/>
              <a:buChar char="n"/>
            </a:pPr>
            <a:r>
              <a:rPr lang="zh-CN" altLang="en-US" sz="1400" kern="0">
                <a:solidFill>
                  <a:schemeClr val="dk1">
                    <a:lumMod val="65000"/>
                    <a:lumOff val="35000"/>
                  </a:schemeClr>
                </a:solidFill>
                <a:latin typeface="微软雅黑"/>
                <a:ea typeface="微软雅黑" panose="020B0503020204020204" charset="-122"/>
                <a:sym typeface="+mn-ea"/>
              </a:rPr>
              <a:t>用调味品中的八角、茴香各两枚，泡于温水脸盆中，用其水洗澡，蚊子不敢近身</a:t>
            </a:r>
          </a:p>
        </p:txBody>
      </p:sp>
      <p:sp>
        <p:nvSpPr>
          <p:cNvPr id="10" name="文本框 9"/>
          <p:cNvSpPr txBox="1"/>
          <p:nvPr>
            <p:custDataLst>
              <p:tags r:id="rId4"/>
            </p:custDataLst>
          </p:nvPr>
        </p:nvSpPr>
        <p:spPr>
          <a:xfrm>
            <a:off x="5391150" y="3953510"/>
            <a:ext cx="4782185" cy="521970"/>
          </a:xfrm>
          <a:prstGeom prst="rect">
            <a:avLst/>
          </a:prstGeom>
          <a:noFill/>
          <a:ln>
            <a:solidFill>
              <a:srgbClr val="18A49D"/>
            </a:solidFill>
          </a:ln>
        </p:spPr>
        <p:txBody>
          <a:bodyPr wrap="square" rtlCol="0">
            <a:spAutoFit/>
          </a:bodyPr>
          <a:lstStyle/>
          <a:p>
            <a:pPr marL="285750" indent="-285750">
              <a:lnSpc>
                <a:spcPct val="100000"/>
              </a:lnSpc>
              <a:buFont typeface="Wingdings" panose="05000000000000000000" charset="0"/>
              <a:buChar char="n"/>
            </a:pP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将维生素</a:t>
            </a: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B1 3</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至</a:t>
            </a: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5</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片溶解于水中，擦拭暴露在外面的肢体，能驱除蚊虫叮咬</a:t>
            </a:r>
          </a:p>
        </p:txBody>
      </p:sp>
      <p:sp>
        <p:nvSpPr>
          <p:cNvPr id="3" name="文本框 2"/>
          <p:cNvSpPr txBox="1"/>
          <p:nvPr>
            <p:custDataLst>
              <p:tags r:id="rId5"/>
            </p:custDataLst>
          </p:nvPr>
        </p:nvSpPr>
        <p:spPr>
          <a:xfrm>
            <a:off x="5367655" y="4838065"/>
            <a:ext cx="4782185" cy="521970"/>
          </a:xfrm>
          <a:prstGeom prst="rect">
            <a:avLst/>
          </a:prstGeom>
          <a:noFill/>
          <a:ln>
            <a:solidFill>
              <a:srgbClr val="18A49D"/>
            </a:solidFill>
          </a:ln>
        </p:spPr>
        <p:txBody>
          <a:bodyPr wrap="square" rtlCol="0">
            <a:spAutoFit/>
          </a:bodyPr>
          <a:lstStyle/>
          <a:p>
            <a:pPr marL="285750" indent="-285750">
              <a:lnSpc>
                <a:spcPct val="100000"/>
              </a:lnSpc>
              <a:buFont typeface="Wingdings" panose="05000000000000000000" charset="0"/>
              <a:buChar char="n"/>
            </a:pP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在室内点燃干桔皮，可代替蚊香，既能驱蚊，又可消除屋内异味 </a:t>
            </a:r>
          </a:p>
        </p:txBody>
      </p:sp>
      <p:sp>
        <p:nvSpPr>
          <p:cNvPr id="8"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2" name="Rectangle 120"/>
          <p:cNvSpPr/>
          <p:nvPr>
            <p:custDataLst>
              <p:tags r:id="rId6"/>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13" name="图片 1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36065" y="2211705"/>
            <a:ext cx="3511550" cy="33724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197610" y="2144395"/>
            <a:ext cx="979741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别拿冰箱病不当回事</a:t>
            </a:r>
            <a:endParaRPr lang="zh-CN" altLang="en-US" sz="2000" kern="0" spc="600">
              <a:solidFill>
                <a:schemeClr val="lt1"/>
              </a:solidFill>
              <a:latin typeface="微软雅黑"/>
              <a:ea typeface="微软雅黑" panose="020B0503020204020204" charset="-122"/>
              <a:cs typeface="阿里巴巴普惠体 Heavy" panose="00020600040101010101" charset="-122"/>
              <a:sym typeface="+mn-ea"/>
            </a:endParaRPr>
          </a:p>
        </p:txBody>
      </p:sp>
      <p:sp>
        <p:nvSpPr>
          <p:cNvPr id="2" name="Rectangle 3"/>
          <p:cNvSpPr txBox="1">
            <a:spLocks noChangeArrowheads="1"/>
          </p:cNvSpPr>
          <p:nvPr>
            <p:custDataLst>
              <p:tags r:id="rId3"/>
            </p:custDataLst>
          </p:nvPr>
        </p:nvSpPr>
        <p:spPr bwMode="auto">
          <a:xfrm>
            <a:off x="1188720" y="2924810"/>
            <a:ext cx="8458200" cy="340360"/>
          </a:xfrm>
          <a:prstGeom prst="rect">
            <a:avLst/>
          </a:prstGeom>
          <a:noFill/>
          <a:ln w="9525">
            <a:noFill/>
            <a:miter lim="800000"/>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a:buFont typeface="Wingdings" panose="05000000000000000000" pitchFamily="2" charset="2"/>
              <a:buNone/>
            </a:pPr>
            <a:r>
              <a:rPr lang="zh-CN" altLang="en-US" sz="1600" b="0" kern="0" spc="300">
                <a:solidFill>
                  <a:schemeClr val="dk1">
                    <a:lumMod val="65000"/>
                    <a:lumOff val="35000"/>
                  </a:schemeClr>
                </a:solidFill>
                <a:latin typeface="微软雅黑"/>
                <a:ea typeface="微软雅黑" panose="020B0503020204020204" charset="-122"/>
                <a:cs typeface="微软雅黑" panose="020B0503020204020204" charset="-122"/>
              </a:rPr>
              <a:t>错误观念：冰箱</a:t>
            </a:r>
            <a:r>
              <a:rPr lang="en-US" altLang="zh-CN" sz="1600" b="0" kern="0" spc="300">
                <a:solidFill>
                  <a:schemeClr val="dk1">
                    <a:lumMod val="65000"/>
                    <a:lumOff val="35000"/>
                  </a:schemeClr>
                </a:solidFill>
                <a:latin typeface="微软雅黑"/>
                <a:ea typeface="微软雅黑" panose="020B0503020204020204" charset="-122"/>
                <a:cs typeface="微软雅黑" panose="020B0503020204020204" charset="-122"/>
              </a:rPr>
              <a:t>          “</a:t>
            </a:r>
            <a:r>
              <a:rPr lang="zh-CN" altLang="en-US" sz="1600" b="0" kern="0" spc="300">
                <a:solidFill>
                  <a:schemeClr val="dk1">
                    <a:lumMod val="65000"/>
                    <a:lumOff val="35000"/>
                  </a:schemeClr>
                </a:solidFill>
                <a:latin typeface="微软雅黑"/>
                <a:ea typeface="微软雅黑" panose="020B0503020204020204" charset="-122"/>
                <a:cs typeface="微软雅黑" panose="020B0503020204020204" charset="-122"/>
              </a:rPr>
              <a:t>消毒柜” “保险柜”</a:t>
            </a:r>
          </a:p>
        </p:txBody>
      </p:sp>
      <p:sp>
        <p:nvSpPr>
          <p:cNvPr id="6" name="文本框 5"/>
          <p:cNvSpPr txBox="1"/>
          <p:nvPr>
            <p:custDataLst>
              <p:tags r:id="rId4"/>
            </p:custDataLst>
          </p:nvPr>
        </p:nvSpPr>
        <p:spPr>
          <a:xfrm>
            <a:off x="1188720" y="3487420"/>
            <a:ext cx="9806305" cy="737235"/>
          </a:xfrm>
          <a:prstGeom prst="rect">
            <a:avLst/>
          </a:prstGeom>
          <a:noFill/>
          <a:ln>
            <a:solidFill>
              <a:srgbClr val="18A49D"/>
            </a:solidFill>
          </a:ln>
        </p:spPr>
        <p:txBody>
          <a:bodyPr wrap="square" rtlCol="0">
            <a:spAutoFit/>
          </a:bodyPr>
          <a:lstStyle/>
          <a:p>
            <a:pPr marL="285750" indent="-285750">
              <a:buFont typeface="Arial" panose="020B0604020202020204" pitchFamily="34" charset="0"/>
              <a:buChar char="•"/>
            </a:pPr>
            <a:r>
              <a:rPr lang="zh-CN" altLang="en-US" sz="1400" kern="0" spc="300">
                <a:solidFill>
                  <a:schemeClr val="dk1">
                    <a:lumMod val="65000"/>
                    <a:lumOff val="35000"/>
                  </a:schemeClr>
                </a:solidFill>
                <a:latin typeface="微软雅黑"/>
                <a:ea typeface="微软雅黑" panose="020B0503020204020204" charset="-122"/>
                <a:sym typeface="+mn-ea"/>
              </a:rPr>
              <a:t>其实冰箱不具备灭菌功能，只能推迟食物腐败变质过程夏季，冰箱门启闭频繁，箱温骤变，为细菌大量繁殖创造了适宜环境。很多家庭使用电冰箱很少进行过认真的清洗、消毒，更为细菌的繁殖创造了条件</a:t>
            </a:r>
            <a:endParaRPr lang="zh-CN" altLang="en-US" sz="1400" b="0" kern="0" spc="300">
              <a:solidFill>
                <a:schemeClr val="dk1">
                  <a:lumMod val="65000"/>
                  <a:lumOff val="35000"/>
                </a:schemeClr>
              </a:solidFill>
              <a:latin typeface="微软雅黑"/>
              <a:ea typeface="微软雅黑" panose="020B0503020204020204" charset="-122"/>
              <a:sym typeface="+mn-ea"/>
            </a:endParaRPr>
          </a:p>
        </p:txBody>
      </p:sp>
      <p:sp>
        <p:nvSpPr>
          <p:cNvPr id="8" name="文本框 7"/>
          <p:cNvSpPr txBox="1"/>
          <p:nvPr>
            <p:custDataLst>
              <p:tags r:id="rId5"/>
            </p:custDataLst>
          </p:nvPr>
        </p:nvSpPr>
        <p:spPr>
          <a:xfrm>
            <a:off x="1197610" y="4651375"/>
            <a:ext cx="9797415" cy="737235"/>
          </a:xfrm>
          <a:prstGeom prst="rect">
            <a:avLst/>
          </a:prstGeom>
          <a:noFill/>
          <a:ln>
            <a:solidFill>
              <a:srgbClr val="18A49D"/>
            </a:solidFill>
          </a:ln>
        </p:spPr>
        <p:txBody>
          <a:bodyPr wrap="square" rtlCol="0">
            <a:spAutoFit/>
          </a:bodyPr>
          <a:lstStyle/>
          <a:p>
            <a:pPr marL="285750" indent="-285750">
              <a:lnSpc>
                <a:spcPct val="150000"/>
              </a:lnSpc>
              <a:buFont typeface="Arial" panose="020B0604020202020204" pitchFamily="34" charset="0"/>
              <a:buChar char="•"/>
            </a:pPr>
            <a:r>
              <a:rPr lang="zh-CN" altLang="en-US" sz="1400" kern="0" spc="300">
                <a:solidFill>
                  <a:schemeClr val="dk1">
                    <a:lumMod val="65000"/>
                    <a:lumOff val="35000"/>
                  </a:schemeClr>
                </a:solidFill>
                <a:latin typeface="微软雅黑"/>
                <a:ea typeface="微软雅黑" panose="020B0503020204020204" charset="-122"/>
                <a:cs typeface="微软雅黑" panose="020B0503020204020204" charset="-122"/>
                <a:sym typeface="+mn-ea"/>
              </a:rPr>
              <a:t>冰箱肠炎发生原因：食品放入冰箱内，不可避免地会接触到冰箱内壁，这样 就会污染食品。吃了这种被细菌污染，而又未煮透的食物，就会染上“冰箱肠炎”</a:t>
            </a:r>
          </a:p>
        </p:txBody>
      </p:sp>
      <p:sp>
        <p:nvSpPr>
          <p:cNvPr id="9"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2" name="Rectangle 120"/>
          <p:cNvSpPr/>
          <p:nvPr>
            <p:custDataLst>
              <p:tags r:id="rId6"/>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5"/>
          <p:cNvSpPr/>
          <p:nvPr>
            <p:custDataLst>
              <p:tags r:id="rId2"/>
            </p:custDataLst>
          </p:nvPr>
        </p:nvSpPr>
        <p:spPr>
          <a:xfrm>
            <a:off x="4104005" y="1920240"/>
            <a:ext cx="612330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spc="300">
                <a:solidFill>
                  <a:schemeClr val="lt1"/>
                </a:solidFill>
                <a:latin typeface="微软雅黑"/>
                <a:ea typeface="微软雅黑" panose="020B0503020204020204" charset="-122"/>
                <a:sym typeface="+mn-ea"/>
              </a:rPr>
              <a:t>冰箱肠炎发生原因</a:t>
            </a:r>
            <a:endParaRPr lang="zh-CN" altLang="en-US" sz="2000" kern="0" spc="300">
              <a:solidFill>
                <a:schemeClr val="lt1"/>
              </a:solidFill>
              <a:latin typeface="微软雅黑"/>
              <a:ea typeface="微软雅黑" panose="020B0503020204020204" charset="-122"/>
              <a:cs typeface="+mn-ea"/>
              <a:sym typeface="+mn-ea"/>
            </a:endParaRPr>
          </a:p>
        </p:txBody>
      </p:sp>
      <p:sp>
        <p:nvSpPr>
          <p:cNvPr id="4" name="文本框 3"/>
          <p:cNvSpPr txBox="1"/>
          <p:nvPr/>
        </p:nvSpPr>
        <p:spPr>
          <a:xfrm>
            <a:off x="4104005" y="2807335"/>
            <a:ext cx="1095375" cy="398780"/>
          </a:xfrm>
          <a:prstGeom prst="rect">
            <a:avLst/>
          </a:prstGeom>
          <a:noFill/>
          <a:ln>
            <a:solidFill>
              <a:srgbClr val="18A49D"/>
            </a:solidFill>
          </a:ln>
        </p:spPr>
        <p:txBody>
          <a:bodyPr wrap="square" rtlCol="0">
            <a:spAutoFit/>
          </a:bodyPr>
          <a:lstStyle/>
          <a:p>
            <a:pPr indent="0" algn="ctr">
              <a:lnSpc>
                <a:spcPct val="100000"/>
              </a:lnSpc>
              <a:buFont typeface="Arial" panose="020B0604020202020204" pitchFamily="34" charset="0"/>
              <a:buNone/>
            </a:pPr>
            <a:r>
              <a:rPr lang="zh-CN" altLang="en-US" sz="2000" kern="0" spc="600">
                <a:solidFill>
                  <a:srgbClr val="000000"/>
                </a:solidFill>
                <a:latin typeface="微软雅黑"/>
                <a:ea typeface="微软雅黑" panose="020B0503020204020204" charset="-122"/>
                <a:sym typeface="+mn-ea"/>
              </a:rPr>
              <a:t>症状</a:t>
            </a:r>
          </a:p>
        </p:txBody>
      </p:sp>
      <p:sp>
        <p:nvSpPr>
          <p:cNvPr id="10" name="文本框 9"/>
          <p:cNvSpPr txBox="1"/>
          <p:nvPr>
            <p:custDataLst>
              <p:tags r:id="rId3"/>
            </p:custDataLst>
          </p:nvPr>
        </p:nvSpPr>
        <p:spPr>
          <a:xfrm>
            <a:off x="5313045" y="2816860"/>
            <a:ext cx="5991860" cy="368300"/>
          </a:xfrm>
          <a:prstGeom prst="rect">
            <a:avLst/>
          </a:prstGeom>
          <a:noFill/>
          <a:ln>
            <a:solidFill>
              <a:srgbClr val="18A49D"/>
            </a:solidFill>
          </a:ln>
        </p:spPr>
        <p:txBody>
          <a:bodyPr wrap="square" rtlCol="0">
            <a:spAutoFit/>
          </a:bodyPr>
          <a:lstStyle/>
          <a:p>
            <a:pPr algn="l"/>
            <a:r>
              <a:rPr lang="zh-CN" altLang="en-US" kern="0">
                <a:solidFill>
                  <a:schemeClr val="dk1">
                    <a:lumMod val="65000"/>
                    <a:lumOff val="35000"/>
                  </a:schemeClr>
                </a:solidFill>
                <a:latin typeface="微软雅黑"/>
                <a:ea typeface="微软雅黑" panose="020B0503020204020204" charset="-122"/>
                <a:sym typeface="+mn-ea"/>
              </a:rPr>
              <a:t>恶心、腹疼、腹泻，并伴有发热，极容易误诊为阑尾炎</a:t>
            </a:r>
          </a:p>
        </p:txBody>
      </p:sp>
      <p:sp>
        <p:nvSpPr>
          <p:cNvPr id="13" name="文本框 12"/>
          <p:cNvSpPr txBox="1"/>
          <p:nvPr/>
        </p:nvSpPr>
        <p:spPr>
          <a:xfrm>
            <a:off x="4104005" y="3612515"/>
            <a:ext cx="1486535" cy="398780"/>
          </a:xfrm>
          <a:prstGeom prst="rect">
            <a:avLst/>
          </a:prstGeom>
          <a:noFill/>
          <a:ln>
            <a:solidFill>
              <a:srgbClr val="18A49D"/>
            </a:solidFill>
          </a:ln>
        </p:spPr>
        <p:txBody>
          <a:bodyPr wrap="square" rtlCol="0">
            <a:spAutoFit/>
          </a:bodyPr>
          <a:lstStyle/>
          <a:p>
            <a:pPr indent="0" algn="ctr">
              <a:lnSpc>
                <a:spcPct val="100000"/>
              </a:lnSpc>
              <a:buFont typeface="Arial" panose="020B0604020202020204" pitchFamily="34" charset="0"/>
              <a:buNone/>
            </a:pPr>
            <a:r>
              <a:rPr lang="zh-CN" altLang="en-US" sz="2000" kern="0" spc="300">
                <a:solidFill>
                  <a:srgbClr val="000000"/>
                </a:solidFill>
                <a:latin typeface="微软雅黑"/>
                <a:ea typeface="微软雅黑" panose="020B0503020204020204" charset="-122"/>
                <a:sym typeface="+mn-ea"/>
              </a:rPr>
              <a:t>如何预防</a:t>
            </a:r>
          </a:p>
        </p:txBody>
      </p:sp>
      <p:sp>
        <p:nvSpPr>
          <p:cNvPr id="14" name="文本框 13"/>
          <p:cNvSpPr txBox="1"/>
          <p:nvPr>
            <p:custDataLst>
              <p:tags r:id="rId4"/>
            </p:custDataLst>
          </p:nvPr>
        </p:nvSpPr>
        <p:spPr>
          <a:xfrm>
            <a:off x="4174490" y="4256405"/>
            <a:ext cx="6052820" cy="1383665"/>
          </a:xfrm>
          <a:prstGeom prst="rect">
            <a:avLst/>
          </a:prstGeom>
          <a:noFill/>
          <a:ln>
            <a:solidFill>
              <a:srgbClr val="18A49D"/>
            </a:solidFill>
          </a:ln>
        </p:spPr>
        <p:txBody>
          <a:bodyPr wrap="square" rtlCol="0">
            <a:spAutoFit/>
          </a:bodyPr>
          <a:lstStyle/>
          <a:p>
            <a:pPr indent="0">
              <a:lnSpc>
                <a:spcPct val="150000"/>
              </a:lnSpc>
              <a:buFont typeface="Wingdings" panose="05000000000000000000" pitchFamily="2" charset="2"/>
              <a:buNone/>
            </a:pP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定期对冰箱进行清洗、消毒，夏季每星期一次。可用</a:t>
            </a: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0</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a:t>
            </a:r>
            <a:r>
              <a:rPr lang="en-US" altLang="zh-CN" sz="1400" kern="0">
                <a:solidFill>
                  <a:schemeClr val="dk1">
                    <a:lumMod val="65000"/>
                    <a:lumOff val="35000"/>
                  </a:schemeClr>
                </a:solidFill>
                <a:latin typeface="微软雅黑"/>
                <a:ea typeface="微软雅黑" panose="020B0503020204020204" charset="-122"/>
                <a:cs typeface="微软雅黑" panose="020B0503020204020204" charset="-122"/>
                <a:sym typeface="+mn-ea"/>
              </a:rPr>
              <a:t>5</a:t>
            </a: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％的漂白粉擦洗，特别注意擦洗箱缝、拐角、隔架，然后再用干净湿布抹干净 生熟食品分仓分放，并用塑料袋加以封装，防止互相感染  存放时间不宜过长，存放的熟食、瓜果一定要加热煮沸或洗涤干净后再吃 </a:t>
            </a:r>
          </a:p>
        </p:txBody>
      </p:sp>
      <p:sp>
        <p:nvSpPr>
          <p:cNvPr id="8"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2" name="Rectangle 120"/>
          <p:cNvSpPr/>
          <p:nvPr>
            <p:custDataLst>
              <p:tags r:id="rId5"/>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2" name="图片 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89660" y="1920240"/>
            <a:ext cx="2634615" cy="37280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90" name="Rectangle 120"/>
          <p:cNvSpPr/>
          <p:nvPr>
            <p:custDataLst>
              <p:tags r:id="rId2"/>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
        <p:nvSpPr>
          <p:cNvPr id="7" name="矩形: 圆角 5"/>
          <p:cNvSpPr/>
          <p:nvPr>
            <p:custDataLst>
              <p:tags r:id="rId3"/>
            </p:custDataLst>
          </p:nvPr>
        </p:nvSpPr>
        <p:spPr>
          <a:xfrm>
            <a:off x="5415915" y="2314575"/>
            <a:ext cx="222504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lt1"/>
                </a:solidFill>
                <a:latin typeface="微软雅黑"/>
                <a:ea typeface="微软雅黑" panose="020B0503020204020204" charset="-122"/>
              </a:rPr>
              <a:t>中暑</a:t>
            </a:r>
            <a:endParaRPr lang="zh-CN" altLang="en-US" sz="2000" dirty="0">
              <a:solidFill>
                <a:schemeClr val="lt1"/>
              </a:solidFill>
              <a:latin typeface="微软雅黑"/>
              <a:ea typeface="微软雅黑" panose="020B0503020204020204" charset="-122"/>
              <a:cs typeface="+mn-ea"/>
            </a:endParaRPr>
          </a:p>
        </p:txBody>
      </p:sp>
      <p:sp>
        <p:nvSpPr>
          <p:cNvPr id="8" name="文本框 7"/>
          <p:cNvSpPr txBox="1"/>
          <p:nvPr>
            <p:custDataLst>
              <p:tags r:id="rId4"/>
            </p:custDataLst>
          </p:nvPr>
        </p:nvSpPr>
        <p:spPr>
          <a:xfrm>
            <a:off x="5316855" y="3225800"/>
            <a:ext cx="5300980" cy="170688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400" kern="0" dirty="0">
                <a:solidFill>
                  <a:schemeClr val="dk1">
                    <a:lumMod val="65000"/>
                    <a:lumOff val="35000"/>
                  </a:schemeClr>
                </a:solidFill>
                <a:latin typeface="微软雅黑"/>
                <a:ea typeface="微软雅黑" panose="020B0503020204020204" charset="-122"/>
                <a:sym typeface="+mn-ea"/>
              </a:rPr>
              <a:t>是指在高温环境下人体体温调节功能紊乱而引起的中枢神经系统和循环系统障碍为主要表现的急性疾病</a:t>
            </a:r>
          </a:p>
          <a:p>
            <a:pPr marL="285750" indent="-285750">
              <a:lnSpc>
                <a:spcPct val="150000"/>
              </a:lnSpc>
              <a:buFont typeface="Arial" panose="020B0604020202020204" pitchFamily="34" charset="0"/>
              <a:buChar char="•"/>
            </a:pPr>
            <a:endParaRPr lang="zh-CN" altLang="en-US" sz="1400" kern="0" dirty="0">
              <a:solidFill>
                <a:schemeClr val="dk1">
                  <a:lumMod val="65000"/>
                  <a:lumOff val="35000"/>
                </a:schemeClr>
              </a:solidFill>
              <a:latin typeface="微软雅黑"/>
              <a:ea typeface="微软雅黑" panose="020B0503020204020204" charset="-122"/>
              <a:sym typeface="+mn-ea"/>
            </a:endParaRPr>
          </a:p>
          <a:p>
            <a:pPr marL="285750" indent="-285750">
              <a:lnSpc>
                <a:spcPct val="150000"/>
              </a:lnSpc>
              <a:buFont typeface="Arial" panose="020B0604020202020204" pitchFamily="34" charset="0"/>
              <a:buChar char="•"/>
            </a:pPr>
            <a:r>
              <a:rPr lang="zh-CN" altLang="en-US" sz="1400" kern="0" dirty="0">
                <a:solidFill>
                  <a:schemeClr val="dk1">
                    <a:lumMod val="65000"/>
                    <a:lumOff val="35000"/>
                  </a:schemeClr>
                </a:solidFill>
                <a:latin typeface="微软雅黑"/>
                <a:ea typeface="微软雅黑" panose="020B0503020204020204" charset="-122"/>
                <a:sym typeface="+mn-ea"/>
              </a:rPr>
              <a:t>除了高温、烈日曝晒外，工作强度过大、时间过长、睡眠不足、过度疲劳等均为常见的诱因</a:t>
            </a:r>
          </a:p>
        </p:txBody>
      </p:sp>
      <p:pic>
        <p:nvPicPr>
          <p:cNvPr id="3" name="图片 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484630" y="2098675"/>
            <a:ext cx="3359150" cy="326263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5"/>
          <p:cNvSpPr/>
          <p:nvPr>
            <p:custDataLst>
              <p:tags r:id="rId2"/>
            </p:custDataLst>
          </p:nvPr>
        </p:nvSpPr>
        <p:spPr>
          <a:xfrm>
            <a:off x="1835150" y="1933575"/>
            <a:ext cx="292671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000">
                <a:solidFill>
                  <a:schemeClr val="lt1"/>
                </a:solidFill>
                <a:effectLst/>
                <a:latin typeface="微软雅黑"/>
                <a:ea typeface="微软雅黑" panose="020B0503020204020204" charset="-122"/>
                <a:cs typeface="Times New Roman" panose="02020603050405020304" pitchFamily="18" charset="0"/>
                <a:sym typeface="+mn-ea"/>
              </a:rPr>
              <a:t>防暑降温七言诗</a:t>
            </a:r>
            <a:endParaRPr lang="zh-CN" altLang="en-US" sz="2000" kern="0" spc="300">
              <a:solidFill>
                <a:schemeClr val="lt1"/>
              </a:solidFill>
              <a:effectLst/>
              <a:latin typeface="微软雅黑"/>
              <a:ea typeface="微软雅黑" panose="020B0503020204020204" charset="-122"/>
              <a:cs typeface="Times New Roman" panose="02020603050405020304" pitchFamily="18" charset="0"/>
              <a:sym typeface="+mn-ea"/>
            </a:endParaRPr>
          </a:p>
        </p:txBody>
      </p:sp>
      <p:sp>
        <p:nvSpPr>
          <p:cNvPr id="5" name="Rectangle 3"/>
          <p:cNvSpPr txBox="1"/>
          <p:nvPr>
            <p:custDataLst>
              <p:tags r:id="rId3"/>
            </p:custDataLst>
          </p:nvPr>
        </p:nvSpPr>
        <p:spPr>
          <a:xfrm>
            <a:off x="1818640" y="2688590"/>
            <a:ext cx="6705600" cy="42608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湿热天气暑难当      预防中暑不能忘</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6" name="Rectangle 3"/>
          <p:cNvSpPr txBox="1"/>
          <p:nvPr>
            <p:custDataLst>
              <p:tags r:id="rId4"/>
            </p:custDataLst>
          </p:nvPr>
        </p:nvSpPr>
        <p:spPr>
          <a:xfrm>
            <a:off x="1835150" y="3056890"/>
            <a:ext cx="6705600" cy="37274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出门带上遮阳帽      疲劳出汗找阴凉</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7" name="Rectangle 3"/>
          <p:cNvSpPr txBox="1"/>
          <p:nvPr>
            <p:custDataLst>
              <p:tags r:id="rId5"/>
            </p:custDataLst>
          </p:nvPr>
        </p:nvSpPr>
        <p:spPr>
          <a:xfrm>
            <a:off x="1818640" y="3429635"/>
            <a:ext cx="6705600" cy="37274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淡盐水、酸梅汤      解暑补水来预防</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8" name="Rectangle 3"/>
          <p:cNvSpPr txBox="1"/>
          <p:nvPr>
            <p:custDataLst>
              <p:tags r:id="rId6"/>
            </p:custDataLst>
          </p:nvPr>
        </p:nvSpPr>
        <p:spPr>
          <a:xfrm>
            <a:off x="1818640" y="3778885"/>
            <a:ext cx="6705600" cy="42608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未渴先饮备足水      急救中心做保障</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9" name="Rectangle 3"/>
          <p:cNvSpPr txBox="1"/>
          <p:nvPr>
            <p:custDataLst>
              <p:tags r:id="rId7"/>
            </p:custDataLst>
          </p:nvPr>
        </p:nvSpPr>
        <p:spPr>
          <a:xfrm>
            <a:off x="1835150" y="4154170"/>
            <a:ext cx="6705600" cy="354330"/>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长期工作在楼房      很少机会晒太阳</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11" name="Rectangle 3"/>
          <p:cNvSpPr txBox="1"/>
          <p:nvPr>
            <p:custDataLst>
              <p:tags r:id="rId8"/>
            </p:custDataLst>
          </p:nvPr>
        </p:nvSpPr>
        <p:spPr>
          <a:xfrm>
            <a:off x="1835150" y="4561840"/>
            <a:ext cx="6705600" cy="37274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心肺脑肾有疾患      耐受性差要先防</a:t>
            </a:r>
          </a:p>
        </p:txBody>
      </p:sp>
      <p:sp>
        <p:nvSpPr>
          <p:cNvPr id="12" name="Rectangle 3"/>
          <p:cNvSpPr txBox="1"/>
          <p:nvPr>
            <p:custDataLst>
              <p:tags r:id="rId9"/>
            </p:custDataLst>
          </p:nvPr>
        </p:nvSpPr>
        <p:spPr>
          <a:xfrm>
            <a:off x="1867535" y="4944745"/>
            <a:ext cx="6705600" cy="407670"/>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暴晒时间不能长      避免中暑把人伤</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16" name="Rectangle 3"/>
          <p:cNvSpPr txBox="1"/>
          <p:nvPr>
            <p:custDataLst>
              <p:tags r:id="rId10"/>
            </p:custDataLst>
          </p:nvPr>
        </p:nvSpPr>
        <p:spPr>
          <a:xfrm>
            <a:off x="1867535" y="5309235"/>
            <a:ext cx="6705600" cy="479425"/>
          </a:xfrm>
          <a:prstGeom prst="rect">
            <a:avLst/>
          </a:prstGeom>
          <a:noFill/>
          <a:ln w="9525">
            <a:noFill/>
            <a:miter/>
          </a:ln>
        </p:spPr>
        <p:txBody>
          <a:bodyPr vert="horz" wrap="square" lIns="91440" tIns="45720" rIns="91440" bIns="45720" anchor="t"/>
          <a:lstStyle>
            <a:lvl1pPr marL="342900" indent="-342900" algn="l" rtl="0" eaLnBrk="0" fontAlgn="base" hangingPunct="0">
              <a:spcBef>
                <a:spcPct val="20000"/>
              </a:spcBef>
              <a:spcAft>
                <a:spcPct val="0"/>
              </a:spcAft>
              <a:buChar char="•"/>
              <a:defRPr sz="24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eaLnBrk="1" hangingPunct="1">
              <a:lnSpc>
                <a:spcPts val="4000"/>
              </a:lnSpc>
              <a:buClr>
                <a:srgbClr val="FF0000"/>
              </a:buClr>
              <a:buFont typeface="Wingdings" panose="05000000000000000000" pitchFamily="2" charset="2"/>
              <a:buChar char="R"/>
            </a:pPr>
            <a:r>
              <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rPr>
              <a:t>自知之明不逞强      量力而行保健康  </a:t>
            </a:r>
          </a:p>
          <a:p>
            <a:pPr eaLnBrk="1" hangingPunct="1">
              <a:buFontTx/>
              <a:buNone/>
            </a:pPr>
            <a:endParaRPr lang="zh-CN" altLang="en-US" sz="1400" b="0" kern="0">
              <a:solidFill>
                <a:schemeClr val="dk1">
                  <a:lumMod val="65000"/>
                  <a:lumOff val="35000"/>
                </a:schemeClr>
              </a:solidFill>
              <a:latin typeface="微软雅黑"/>
              <a:ea typeface="微软雅黑" panose="020B0503020204020204" charset="-122"/>
              <a:cs typeface="微软雅黑" panose="020B0503020204020204" charset="-122"/>
            </a:endParaRPr>
          </a:p>
        </p:txBody>
      </p:sp>
      <p:sp>
        <p:nvSpPr>
          <p:cNvPr id="13" name="TextBox 119"/>
          <p:cNvSpPr txBox="1"/>
          <p:nvPr/>
        </p:nvSpPr>
        <p:spPr>
          <a:xfrm>
            <a:off x="777875" y="613410"/>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生活小贴士</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4" name="Rectangle 120"/>
          <p:cNvSpPr/>
          <p:nvPr>
            <p:custDataLst>
              <p:tags r:id="rId11"/>
            </p:custDataLst>
          </p:nvPr>
        </p:nvSpPr>
        <p:spPr>
          <a:xfrm>
            <a:off x="3571240" y="780415"/>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15" name="图片 14"/>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5583555" y="1276350"/>
            <a:ext cx="5220335" cy="5024120"/>
          </a:xfrm>
          <a:prstGeom prst="rect">
            <a:avLst/>
          </a:prstGeom>
        </p:spPr>
      </p:pic>
      <p:pic>
        <p:nvPicPr>
          <p:cNvPr id="18" name="New picture"/>
          <p:cNvPicPr/>
          <p:nvPr/>
        </p:nvPicPr>
        <p:blipFill>
          <a:blip r:embed="rId15"/>
          <a:stretch>
            <a:fillRect/>
          </a:stretch>
        </p:blipFill>
        <p:spPr>
          <a:xfrm>
            <a:off x="11417300" y="10464800"/>
            <a:ext cx="368300" cy="266700"/>
          </a:xfrm>
          <a:prstGeom prst="cube">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strips(downLeft)">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7789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圆角 29"/>
          <p:cNvSpPr/>
          <p:nvPr>
            <p:custDataLst>
              <p:tags r:id="rId2"/>
            </p:custDataLst>
          </p:nvPr>
        </p:nvSpPr>
        <p:spPr>
          <a:xfrm>
            <a:off x="1623060" y="3206115"/>
            <a:ext cx="2171700" cy="2159000"/>
          </a:xfrm>
          <a:prstGeom prst="rect">
            <a:avLst/>
          </a:prstGeom>
          <a:solidFill>
            <a:srgbClr val="18A49D"/>
          </a:solidFill>
          <a:ln>
            <a:noFill/>
          </a:ln>
          <a:effectLst>
            <a:outerShdw blurRad="2794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lt1"/>
              </a:solidFill>
              <a:latin typeface="微软雅黑"/>
              <a:ea typeface="微软雅黑" panose="020B0503020204020204" charset="-122"/>
            </a:endParaRPr>
          </a:p>
        </p:txBody>
      </p:sp>
      <p:sp>
        <p:nvSpPr>
          <p:cNvPr id="31" name="矩形 30"/>
          <p:cNvSpPr/>
          <p:nvPr>
            <p:custDataLst>
              <p:tags r:id="rId3"/>
            </p:custDataLst>
          </p:nvPr>
        </p:nvSpPr>
        <p:spPr>
          <a:xfrm>
            <a:off x="2366010" y="2945130"/>
            <a:ext cx="685800" cy="685800"/>
          </a:xfrm>
          <a:prstGeom prst="rect">
            <a:avLst/>
          </a:prstGeom>
          <a:solidFill>
            <a:srgbClr val="18A49D"/>
          </a:solidFill>
          <a:ln>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lt1"/>
                </a:solidFill>
                <a:latin typeface="微软雅黑"/>
                <a:ea typeface="微软雅黑" panose="020B0503020204020204" charset="-122"/>
              </a:rPr>
              <a:t>01</a:t>
            </a:r>
          </a:p>
        </p:txBody>
      </p:sp>
      <p:sp>
        <p:nvSpPr>
          <p:cNvPr id="58" name="文本框 57"/>
          <p:cNvSpPr txBox="1"/>
          <p:nvPr>
            <p:custDataLst>
              <p:tags r:id="rId4"/>
            </p:custDataLst>
          </p:nvPr>
        </p:nvSpPr>
        <p:spPr>
          <a:xfrm>
            <a:off x="1692910" y="3932555"/>
            <a:ext cx="2032000" cy="398780"/>
          </a:xfrm>
          <a:prstGeom prst="rect">
            <a:avLst/>
          </a:prstGeom>
          <a:solidFill>
            <a:srgbClr val="18A49D"/>
          </a:solidFill>
        </p:spPr>
        <p:txBody>
          <a:bodyPr wrap="square" rtlCol="0">
            <a:spAutoFit/>
          </a:bodyPr>
          <a:lstStyle/>
          <a:p>
            <a:pPr algn="ctr"/>
            <a:r>
              <a:rPr lang="zh-CN" altLang="en-US" sz="2000">
                <a:solidFill>
                  <a:schemeClr val="lt1"/>
                </a:solidFill>
                <a:latin typeface="微软雅黑"/>
                <a:ea typeface="微软雅黑" panose="020B0503020204020204" charset="-122"/>
                <a:sym typeface="+mn-ea"/>
              </a:rPr>
              <a:t>先兆中暑</a:t>
            </a:r>
            <a:endParaRPr lang="zh-CN" altLang="en-US" sz="2000">
              <a:solidFill>
                <a:schemeClr val="lt1"/>
              </a:solidFill>
              <a:latin typeface="微软雅黑"/>
              <a:ea typeface="微软雅黑" panose="020B0503020204020204" charset="-122"/>
              <a:cs typeface="+mn-ea"/>
              <a:sym typeface="+mn-ea"/>
            </a:endParaRPr>
          </a:p>
        </p:txBody>
      </p:sp>
      <p:sp>
        <p:nvSpPr>
          <p:cNvPr id="59" name="文本框 58"/>
          <p:cNvSpPr txBox="1"/>
          <p:nvPr>
            <p:custDataLst>
              <p:tags r:id="rId5"/>
            </p:custDataLst>
          </p:nvPr>
        </p:nvSpPr>
        <p:spPr>
          <a:xfrm>
            <a:off x="1844675" y="4663440"/>
            <a:ext cx="1633220" cy="368935"/>
          </a:xfrm>
          <a:prstGeom prst="rect">
            <a:avLst/>
          </a:prstGeom>
          <a:solidFill>
            <a:srgbClr val="18A49D"/>
          </a:solidFill>
        </p:spPr>
        <p:txBody>
          <a:bodyPr wrap="square" lIns="0" tIns="0" rIns="0" bIns="0" rtlCol="0">
            <a:spAutoFit/>
          </a:bodyPr>
          <a:lstStyle/>
          <a:p>
            <a:pPr algn="ctr" hangingPunct="0">
              <a:lnSpc>
                <a:spcPct val="150000"/>
              </a:lnSpc>
            </a:pPr>
            <a:r>
              <a:rPr lang="en-US" altLang="zh-CN" sz="800">
                <a:solidFill>
                  <a:schemeClr val="lt1"/>
                </a:solidFill>
                <a:latin typeface="微软雅黑"/>
                <a:ea typeface="微软雅黑" panose="020B0503020204020204" charset="-122"/>
                <a:cs typeface="+mn-ea"/>
                <a:sym typeface="+mn-lt"/>
              </a:rPr>
              <a:t>Add text title to enterprise team training</a:t>
            </a:r>
          </a:p>
        </p:txBody>
      </p:sp>
      <p:sp>
        <p:nvSpPr>
          <p:cNvPr id="12" name="矩形: 圆角 67"/>
          <p:cNvSpPr/>
          <p:nvPr>
            <p:custDataLst>
              <p:tags r:id="rId6"/>
            </p:custDataLst>
          </p:nvPr>
        </p:nvSpPr>
        <p:spPr>
          <a:xfrm>
            <a:off x="4879975" y="3206750"/>
            <a:ext cx="2171700" cy="2159000"/>
          </a:xfrm>
          <a:prstGeom prst="rect">
            <a:avLst/>
          </a:prstGeom>
          <a:solidFill>
            <a:srgbClr val="18A49D"/>
          </a:solidFill>
          <a:ln>
            <a:noFill/>
          </a:ln>
          <a:effectLst>
            <a:outerShdw blurRad="2794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lt1"/>
              </a:solidFill>
              <a:latin typeface="微软雅黑"/>
              <a:ea typeface="微软雅黑" panose="020B0503020204020204" charset="-122"/>
            </a:endParaRPr>
          </a:p>
        </p:txBody>
      </p:sp>
      <p:sp>
        <p:nvSpPr>
          <p:cNvPr id="13" name="矩形 12"/>
          <p:cNvSpPr/>
          <p:nvPr>
            <p:custDataLst>
              <p:tags r:id="rId7"/>
            </p:custDataLst>
          </p:nvPr>
        </p:nvSpPr>
        <p:spPr>
          <a:xfrm>
            <a:off x="5622925" y="2945765"/>
            <a:ext cx="685800" cy="685800"/>
          </a:xfrm>
          <a:prstGeom prst="rect">
            <a:avLst/>
          </a:prstGeom>
          <a:solidFill>
            <a:srgbClr val="18A49D"/>
          </a:solidFill>
          <a:ln>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lt1"/>
                </a:solidFill>
                <a:latin typeface="微软雅黑"/>
                <a:ea typeface="微软雅黑" panose="020B0503020204020204" charset="-122"/>
              </a:rPr>
              <a:t>02</a:t>
            </a:r>
          </a:p>
        </p:txBody>
      </p:sp>
      <p:sp>
        <p:nvSpPr>
          <p:cNvPr id="65" name="文本框 64"/>
          <p:cNvSpPr txBox="1"/>
          <p:nvPr>
            <p:custDataLst>
              <p:tags r:id="rId8"/>
            </p:custDataLst>
          </p:nvPr>
        </p:nvSpPr>
        <p:spPr>
          <a:xfrm>
            <a:off x="4925695" y="3963670"/>
            <a:ext cx="2032000" cy="398780"/>
          </a:xfrm>
          <a:prstGeom prst="rect">
            <a:avLst/>
          </a:prstGeom>
          <a:solidFill>
            <a:srgbClr val="18A49D"/>
          </a:solidFill>
        </p:spPr>
        <p:txBody>
          <a:bodyPr wrap="square" rtlCol="0">
            <a:spAutoFit/>
          </a:bodyPr>
          <a:lstStyle/>
          <a:p>
            <a:pPr algn="ctr"/>
            <a:r>
              <a:rPr lang="zh-CN" altLang="en-US" sz="2000">
                <a:solidFill>
                  <a:schemeClr val="lt1"/>
                </a:solidFill>
                <a:latin typeface="微软雅黑"/>
                <a:ea typeface="微软雅黑" panose="020B0503020204020204" charset="-122"/>
                <a:sym typeface="+mn-ea"/>
              </a:rPr>
              <a:t>轻度中暑</a:t>
            </a:r>
            <a:endParaRPr lang="zh-CN" altLang="en-US" sz="2000">
              <a:solidFill>
                <a:schemeClr val="lt1"/>
              </a:solidFill>
              <a:latin typeface="微软雅黑"/>
              <a:ea typeface="微软雅黑" panose="020B0503020204020204" charset="-122"/>
              <a:cs typeface="+mn-ea"/>
              <a:sym typeface="+mn-ea"/>
            </a:endParaRPr>
          </a:p>
        </p:txBody>
      </p:sp>
      <p:sp>
        <p:nvSpPr>
          <p:cNvPr id="66" name="文本框 65"/>
          <p:cNvSpPr txBox="1"/>
          <p:nvPr>
            <p:custDataLst>
              <p:tags r:id="rId9"/>
            </p:custDataLst>
          </p:nvPr>
        </p:nvSpPr>
        <p:spPr>
          <a:xfrm>
            <a:off x="5125085" y="4744720"/>
            <a:ext cx="1633220" cy="368935"/>
          </a:xfrm>
          <a:prstGeom prst="rect">
            <a:avLst/>
          </a:prstGeom>
          <a:solidFill>
            <a:srgbClr val="18A49D"/>
          </a:solidFill>
        </p:spPr>
        <p:txBody>
          <a:bodyPr wrap="square" lIns="0" tIns="0" rIns="0" bIns="0" rtlCol="0">
            <a:spAutoFit/>
          </a:bodyPr>
          <a:lstStyle/>
          <a:p>
            <a:pPr algn="ctr" hangingPunct="0">
              <a:lnSpc>
                <a:spcPct val="150000"/>
              </a:lnSpc>
            </a:pPr>
            <a:r>
              <a:rPr lang="en-US" altLang="zh-CN" sz="800">
                <a:solidFill>
                  <a:schemeClr val="lt1"/>
                </a:solidFill>
                <a:latin typeface="微软雅黑"/>
                <a:ea typeface="微软雅黑" panose="020B0503020204020204" charset="-122"/>
                <a:cs typeface="+mn-ea"/>
                <a:sym typeface="+mn-lt"/>
              </a:rPr>
              <a:t>Add text title to enterprise team training</a:t>
            </a:r>
          </a:p>
        </p:txBody>
      </p:sp>
      <p:sp>
        <p:nvSpPr>
          <p:cNvPr id="14" name="矩形: 圆角 74"/>
          <p:cNvSpPr/>
          <p:nvPr>
            <p:custDataLst>
              <p:tags r:id="rId10"/>
            </p:custDataLst>
          </p:nvPr>
        </p:nvSpPr>
        <p:spPr>
          <a:xfrm>
            <a:off x="8258810" y="3206115"/>
            <a:ext cx="2171700" cy="2159000"/>
          </a:xfrm>
          <a:prstGeom prst="rect">
            <a:avLst/>
          </a:prstGeom>
          <a:solidFill>
            <a:srgbClr val="18A49D"/>
          </a:solidFill>
          <a:ln>
            <a:noFill/>
          </a:ln>
          <a:effectLst>
            <a:outerShdw blurRad="2794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lt1"/>
              </a:solidFill>
              <a:latin typeface="微软雅黑"/>
              <a:ea typeface="微软雅黑" panose="020B0503020204020204" charset="-122"/>
            </a:endParaRPr>
          </a:p>
        </p:txBody>
      </p:sp>
      <p:sp>
        <p:nvSpPr>
          <p:cNvPr id="76" name="矩形 75"/>
          <p:cNvSpPr/>
          <p:nvPr>
            <p:custDataLst>
              <p:tags r:id="rId11"/>
            </p:custDataLst>
          </p:nvPr>
        </p:nvSpPr>
        <p:spPr>
          <a:xfrm>
            <a:off x="9001760" y="2945130"/>
            <a:ext cx="685800" cy="685800"/>
          </a:xfrm>
          <a:prstGeom prst="rect">
            <a:avLst/>
          </a:prstGeom>
          <a:solidFill>
            <a:srgbClr val="18A49D"/>
          </a:solidFill>
          <a:ln>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lt1"/>
                </a:solidFill>
                <a:latin typeface="微软雅黑"/>
                <a:ea typeface="微软雅黑" panose="020B0503020204020204" charset="-122"/>
              </a:rPr>
              <a:t>03</a:t>
            </a:r>
          </a:p>
        </p:txBody>
      </p:sp>
      <p:sp>
        <p:nvSpPr>
          <p:cNvPr id="72" name="文本框 71"/>
          <p:cNvSpPr txBox="1"/>
          <p:nvPr>
            <p:custDataLst>
              <p:tags r:id="rId12"/>
            </p:custDataLst>
          </p:nvPr>
        </p:nvSpPr>
        <p:spPr>
          <a:xfrm>
            <a:off x="8307070" y="3989070"/>
            <a:ext cx="2032000" cy="398780"/>
          </a:xfrm>
          <a:prstGeom prst="rect">
            <a:avLst/>
          </a:prstGeom>
          <a:solidFill>
            <a:srgbClr val="18A49D"/>
          </a:solidFill>
        </p:spPr>
        <p:txBody>
          <a:bodyPr wrap="square" rtlCol="0">
            <a:spAutoFit/>
          </a:bodyPr>
          <a:lstStyle/>
          <a:p>
            <a:pPr algn="ctr"/>
            <a:r>
              <a:rPr lang="zh-CN" altLang="en-US" sz="2000">
                <a:solidFill>
                  <a:schemeClr val="lt1"/>
                </a:solidFill>
                <a:latin typeface="微软雅黑"/>
                <a:ea typeface="微软雅黑" panose="020B0503020204020204" charset="-122"/>
                <a:sym typeface="+mn-ea"/>
              </a:rPr>
              <a:t>重度中暑</a:t>
            </a:r>
            <a:endParaRPr lang="zh-CN" altLang="en-US" sz="2000">
              <a:solidFill>
                <a:schemeClr val="lt1"/>
              </a:solidFill>
              <a:latin typeface="微软雅黑"/>
              <a:ea typeface="微软雅黑" panose="020B0503020204020204" charset="-122"/>
              <a:cs typeface="+mn-ea"/>
              <a:sym typeface="+mn-ea"/>
            </a:endParaRPr>
          </a:p>
        </p:txBody>
      </p:sp>
      <p:sp>
        <p:nvSpPr>
          <p:cNvPr id="20" name="文本框 19"/>
          <p:cNvSpPr txBox="1"/>
          <p:nvPr>
            <p:custDataLst>
              <p:tags r:id="rId13"/>
            </p:custDataLst>
          </p:nvPr>
        </p:nvSpPr>
        <p:spPr>
          <a:xfrm>
            <a:off x="8528050" y="4745355"/>
            <a:ext cx="1633220" cy="368935"/>
          </a:xfrm>
          <a:prstGeom prst="rect">
            <a:avLst/>
          </a:prstGeom>
          <a:solidFill>
            <a:srgbClr val="18A49D"/>
          </a:solidFill>
        </p:spPr>
        <p:txBody>
          <a:bodyPr wrap="square" lIns="0" tIns="0" rIns="0" bIns="0" rtlCol="0">
            <a:spAutoFit/>
          </a:bodyPr>
          <a:lstStyle/>
          <a:p>
            <a:pPr algn="ctr" hangingPunct="0">
              <a:lnSpc>
                <a:spcPct val="150000"/>
              </a:lnSpc>
            </a:pPr>
            <a:r>
              <a:rPr lang="en-US" altLang="zh-CN" sz="800">
                <a:solidFill>
                  <a:schemeClr val="lt1"/>
                </a:solidFill>
                <a:latin typeface="微软雅黑"/>
                <a:ea typeface="微软雅黑" panose="020B0503020204020204" charset="-122"/>
                <a:cs typeface="+mn-ea"/>
                <a:sym typeface="+mn-lt"/>
              </a:rPr>
              <a:t>Add text title to enterprise team training</a:t>
            </a:r>
          </a:p>
        </p:txBody>
      </p:sp>
      <p:sp>
        <p:nvSpPr>
          <p:cNvPr id="2" name="矩形: 圆角 72"/>
          <p:cNvSpPr/>
          <p:nvPr>
            <p:custDataLst>
              <p:tags r:id="rId14"/>
            </p:custDataLst>
          </p:nvPr>
        </p:nvSpPr>
        <p:spPr>
          <a:xfrm>
            <a:off x="1623695" y="1911350"/>
            <a:ext cx="8807450" cy="416560"/>
          </a:xfrm>
          <a:prstGeom prst="rect">
            <a:avLst/>
          </a:prstGeom>
          <a:solidFill>
            <a:srgbClr val="18A49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000">
                <a:solidFill>
                  <a:schemeClr val="lt1"/>
                </a:solidFill>
                <a:latin typeface="微软雅黑"/>
                <a:ea typeface="微软雅黑" panose="020B0503020204020204" charset="-122"/>
                <a:sym typeface="+mn-ea"/>
              </a:rPr>
              <a:t>中暑分级</a:t>
            </a:r>
          </a:p>
        </p:txBody>
      </p:sp>
      <p:sp>
        <p:nvSpPr>
          <p:cNvPr id="4"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5" name="Rectangle 120"/>
          <p:cNvSpPr/>
          <p:nvPr>
            <p:custDataLst>
              <p:tags r:id="rId15"/>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369060" y="1793875"/>
            <a:ext cx="940181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lt1"/>
                </a:solidFill>
                <a:latin typeface="微软雅黑"/>
                <a:ea typeface="微软雅黑" panose="020B0503020204020204" charset="-122"/>
              </a:rPr>
              <a:t>先兆中暑</a:t>
            </a:r>
            <a:endParaRPr lang="zh-CN" altLang="en-US" sz="2000" dirty="0">
              <a:solidFill>
                <a:schemeClr val="lt1"/>
              </a:solidFill>
              <a:latin typeface="微软雅黑"/>
              <a:ea typeface="微软雅黑" panose="020B0503020204020204" charset="-122"/>
              <a:cs typeface="+mn-ea"/>
            </a:endParaRPr>
          </a:p>
        </p:txBody>
      </p:sp>
      <p:sp>
        <p:nvSpPr>
          <p:cNvPr id="8" name="文本框 7"/>
          <p:cNvSpPr txBox="1"/>
          <p:nvPr/>
        </p:nvSpPr>
        <p:spPr>
          <a:xfrm>
            <a:off x="1518920" y="3149600"/>
            <a:ext cx="473075" cy="1014730"/>
          </a:xfrm>
          <a:prstGeom prst="rect">
            <a:avLst/>
          </a:prstGeom>
          <a:noFill/>
          <a:ln>
            <a:solidFill>
              <a:srgbClr val="18A49D"/>
            </a:solidFill>
          </a:ln>
        </p:spPr>
        <p:txBody>
          <a:bodyPr wrap="square" rtlCol="0">
            <a:spAutoFit/>
          </a:bodyPr>
          <a:lstStyle/>
          <a:p>
            <a:pPr indent="0">
              <a:lnSpc>
                <a:spcPct val="150000"/>
              </a:lnSpc>
              <a:buFont typeface="Arial" panose="020B0604020202020204" pitchFamily="34" charset="0"/>
              <a:buNone/>
            </a:pPr>
            <a:r>
              <a:rPr lang="zh-CN" altLang="en-US" sz="2000" kern="0" spc="600">
                <a:solidFill>
                  <a:srgbClr val="000000"/>
                </a:solidFill>
                <a:latin typeface="微软雅黑"/>
                <a:ea typeface="微软雅黑" panose="020B0503020204020204" charset="-122"/>
                <a:sym typeface="+mn-ea"/>
              </a:rPr>
              <a:t>症状</a:t>
            </a:r>
          </a:p>
        </p:txBody>
      </p:sp>
      <p:sp>
        <p:nvSpPr>
          <p:cNvPr id="3" name="左大括号 2"/>
          <p:cNvSpPr/>
          <p:nvPr>
            <p:custDataLst>
              <p:tags r:id="rId3"/>
            </p:custDataLst>
          </p:nvPr>
        </p:nvSpPr>
        <p:spPr>
          <a:xfrm>
            <a:off x="2200910" y="2996565"/>
            <a:ext cx="448945" cy="1360170"/>
          </a:xfrm>
          <a:prstGeom prst="leftBrace">
            <a:avLst/>
          </a:prstGeom>
          <a:ln>
            <a:solidFill>
              <a:srgbClr val="18A49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dk1"/>
              </a:solidFill>
              <a:latin typeface="微软雅黑"/>
              <a:ea typeface="微软雅黑" panose="020B0503020204020204" charset="-122"/>
            </a:endParaRPr>
          </a:p>
        </p:txBody>
      </p:sp>
      <p:sp>
        <p:nvSpPr>
          <p:cNvPr id="4" name="文本框 3"/>
          <p:cNvSpPr txBox="1"/>
          <p:nvPr>
            <p:custDataLst>
              <p:tags r:id="rId4"/>
            </p:custDataLst>
          </p:nvPr>
        </p:nvSpPr>
        <p:spPr>
          <a:xfrm>
            <a:off x="2858770" y="2769870"/>
            <a:ext cx="4874895" cy="368300"/>
          </a:xfrm>
          <a:prstGeom prst="rect">
            <a:avLst/>
          </a:prstGeom>
          <a:noFill/>
          <a:ln>
            <a:solidFill>
              <a:srgbClr val="18A49D"/>
            </a:solidFill>
          </a:ln>
        </p:spPr>
        <p:txBody>
          <a:bodyPr wrap="square" rtlCol="0">
            <a:spAutoFit/>
          </a:bodyPr>
          <a:lstStyle/>
          <a:p>
            <a:pPr algn="ctr"/>
            <a:r>
              <a:rPr lang="zh-CN" altLang="en-US" kern="0" dirty="0">
                <a:solidFill>
                  <a:schemeClr val="dk1">
                    <a:lumMod val="65000"/>
                    <a:lumOff val="35000"/>
                  </a:schemeClr>
                </a:solidFill>
                <a:latin typeface="微软雅黑"/>
                <a:ea typeface="微软雅黑" panose="020B0503020204020204" charset="-122"/>
                <a:sym typeface="+mn-ea"/>
              </a:rPr>
              <a:t>高温环境下，出现头痛、头晕、口渴、多汗</a:t>
            </a:r>
          </a:p>
        </p:txBody>
      </p:sp>
      <p:sp>
        <p:nvSpPr>
          <p:cNvPr id="5" name="文本框 4"/>
          <p:cNvSpPr txBox="1"/>
          <p:nvPr>
            <p:custDataLst>
              <p:tags r:id="rId5"/>
            </p:custDataLst>
          </p:nvPr>
        </p:nvSpPr>
        <p:spPr>
          <a:xfrm>
            <a:off x="2858770" y="3481070"/>
            <a:ext cx="4874895" cy="368300"/>
          </a:xfrm>
          <a:prstGeom prst="rect">
            <a:avLst/>
          </a:prstGeom>
          <a:noFill/>
          <a:ln>
            <a:solidFill>
              <a:srgbClr val="18A49D"/>
            </a:solidFill>
          </a:ln>
        </p:spPr>
        <p:txBody>
          <a:bodyPr wrap="square" rtlCol="0">
            <a:spAutoFit/>
          </a:bodyPr>
          <a:lstStyle/>
          <a:p>
            <a:pPr algn="ctr"/>
            <a:r>
              <a:rPr lang="zh-CN" altLang="en-US" kern="0" dirty="0">
                <a:solidFill>
                  <a:schemeClr val="dk1">
                    <a:lumMod val="65000"/>
                    <a:lumOff val="35000"/>
                  </a:schemeClr>
                </a:solidFill>
                <a:latin typeface="微软雅黑"/>
                <a:ea typeface="微软雅黑" panose="020B0503020204020204" charset="-122"/>
                <a:sym typeface="+mn-ea"/>
              </a:rPr>
              <a:t>四肢无力发酸、注意力不集中</a:t>
            </a:r>
          </a:p>
        </p:txBody>
      </p:sp>
      <p:sp>
        <p:nvSpPr>
          <p:cNvPr id="6" name="文本框 5"/>
          <p:cNvSpPr txBox="1"/>
          <p:nvPr>
            <p:custDataLst>
              <p:tags r:id="rId6"/>
            </p:custDataLst>
          </p:nvPr>
        </p:nvSpPr>
        <p:spPr>
          <a:xfrm>
            <a:off x="2858770" y="4192270"/>
            <a:ext cx="4874895" cy="368300"/>
          </a:xfrm>
          <a:prstGeom prst="rect">
            <a:avLst/>
          </a:prstGeom>
          <a:noFill/>
          <a:ln>
            <a:solidFill>
              <a:srgbClr val="18A49D"/>
            </a:solidFill>
          </a:ln>
        </p:spPr>
        <p:txBody>
          <a:bodyPr wrap="square" rtlCol="0">
            <a:spAutoFit/>
          </a:bodyPr>
          <a:lstStyle/>
          <a:p>
            <a:pPr marL="0" indent="0" algn="ctr">
              <a:lnSpc>
                <a:spcPct val="100000"/>
              </a:lnSpc>
              <a:buNone/>
            </a:pPr>
            <a:r>
              <a:rPr lang="zh-CN" altLang="en-US" kern="0" dirty="0">
                <a:solidFill>
                  <a:schemeClr val="dk1">
                    <a:lumMod val="65000"/>
                    <a:lumOff val="35000"/>
                  </a:schemeClr>
                </a:solidFill>
                <a:latin typeface="微软雅黑"/>
                <a:ea typeface="微软雅黑" panose="020B0503020204020204" charset="-122"/>
                <a:cs typeface="微软雅黑" panose="020B0503020204020204" charset="-122"/>
                <a:sym typeface="+mn-ea"/>
              </a:rPr>
              <a:t>动作不协调等症状，体温正常或略有升高 </a:t>
            </a:r>
          </a:p>
        </p:txBody>
      </p:sp>
      <p:sp>
        <p:nvSpPr>
          <p:cNvPr id="9" name="文本框 8"/>
          <p:cNvSpPr txBox="1"/>
          <p:nvPr>
            <p:custDataLst>
              <p:tags r:id="rId7"/>
            </p:custDataLst>
          </p:nvPr>
        </p:nvSpPr>
        <p:spPr>
          <a:xfrm>
            <a:off x="1369060" y="5313045"/>
            <a:ext cx="9401810" cy="368300"/>
          </a:xfrm>
          <a:prstGeom prst="rect">
            <a:avLst/>
          </a:prstGeom>
          <a:solidFill>
            <a:srgbClr val="18A49D"/>
          </a:solidFill>
        </p:spPr>
        <p:txBody>
          <a:bodyPr wrap="square" rtlCol="0">
            <a:spAutoFit/>
          </a:bodyPr>
          <a:lstStyle/>
          <a:p>
            <a:r>
              <a:rPr lang="zh-CN" altLang="en-US" kern="0" spc="600" dirty="0">
                <a:solidFill>
                  <a:schemeClr val="lt1"/>
                </a:solidFill>
                <a:latin typeface="微软雅黑"/>
                <a:ea typeface="微软雅黑" panose="020B0503020204020204" charset="-122"/>
                <a:sym typeface="+mn-ea"/>
              </a:rPr>
              <a:t>措施：如及时转移到阴凉通风处，补充水和盐分，短时间内即可恢复</a:t>
            </a:r>
          </a:p>
        </p:txBody>
      </p:sp>
      <p:sp>
        <p:nvSpPr>
          <p:cNvPr id="10"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1" name="Rectangle 120"/>
          <p:cNvSpPr/>
          <p:nvPr>
            <p:custDataLst>
              <p:tags r:id="rId8"/>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12" name="图片 1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942580" y="2255520"/>
            <a:ext cx="3085465" cy="308546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par>
                                <p:cTn id="35" presetID="18" presetClass="entr" presetSubtype="12"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strips(downLeft)">
                                      <p:cBhvr>
                                        <p:cTn id="37" dur="500"/>
                                        <p:tgtEl>
                                          <p:spTgt spid="12"/>
                                        </p:tgtEl>
                                      </p:cBhvr>
                                    </p:animEffect>
                                  </p:childTnLst>
                                </p:cTn>
                              </p:par>
                              <p:par>
                                <p:cTn id="38" presetID="53" presetClass="entr" presetSubtype="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 grpId="0" animBg="1"/>
      <p:bldP spid="4" grpId="0" animBg="1"/>
      <p:bldP spid="5" grpId="0" animBg="1"/>
      <p:bldP spid="6"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4014470" y="1778000"/>
            <a:ext cx="376110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lt1"/>
                </a:solidFill>
                <a:latin typeface="微软雅黑"/>
                <a:ea typeface="微软雅黑" panose="020B0503020204020204" charset="-122"/>
              </a:rPr>
              <a:t>轻度中暑</a:t>
            </a:r>
            <a:endParaRPr lang="zh-CN" altLang="en-US" sz="2000" dirty="0">
              <a:solidFill>
                <a:schemeClr val="lt1"/>
              </a:solidFill>
              <a:latin typeface="微软雅黑"/>
              <a:ea typeface="微软雅黑" panose="020B0503020204020204" charset="-122"/>
              <a:cs typeface="+mn-ea"/>
            </a:endParaRPr>
          </a:p>
        </p:txBody>
      </p:sp>
      <p:sp>
        <p:nvSpPr>
          <p:cNvPr id="8" name="文本框 7"/>
          <p:cNvSpPr txBox="1"/>
          <p:nvPr/>
        </p:nvSpPr>
        <p:spPr>
          <a:xfrm>
            <a:off x="4014470" y="3216910"/>
            <a:ext cx="473075" cy="1014730"/>
          </a:xfrm>
          <a:prstGeom prst="rect">
            <a:avLst/>
          </a:prstGeom>
          <a:noFill/>
          <a:ln>
            <a:solidFill>
              <a:srgbClr val="18A49D"/>
            </a:solidFill>
          </a:ln>
        </p:spPr>
        <p:txBody>
          <a:bodyPr wrap="square" rtlCol="0">
            <a:spAutoFit/>
          </a:bodyPr>
          <a:lstStyle/>
          <a:p>
            <a:pPr indent="0">
              <a:lnSpc>
                <a:spcPct val="150000"/>
              </a:lnSpc>
              <a:buFont typeface="Arial" panose="020B0604020202020204" pitchFamily="34" charset="0"/>
              <a:buNone/>
            </a:pPr>
            <a:r>
              <a:rPr lang="zh-CN" altLang="en-US" sz="2000" kern="0" spc="600">
                <a:solidFill>
                  <a:srgbClr val="000000"/>
                </a:solidFill>
                <a:latin typeface="微软雅黑"/>
                <a:ea typeface="微软雅黑" panose="020B0503020204020204" charset="-122"/>
                <a:sym typeface="+mn-ea"/>
              </a:rPr>
              <a:t>症状</a:t>
            </a:r>
          </a:p>
        </p:txBody>
      </p:sp>
      <p:sp>
        <p:nvSpPr>
          <p:cNvPr id="3" name="左大括号 2"/>
          <p:cNvSpPr/>
          <p:nvPr>
            <p:custDataLst>
              <p:tags r:id="rId3"/>
            </p:custDataLst>
          </p:nvPr>
        </p:nvSpPr>
        <p:spPr>
          <a:xfrm>
            <a:off x="4696460" y="3063875"/>
            <a:ext cx="448945" cy="1360170"/>
          </a:xfrm>
          <a:prstGeom prst="leftBrace">
            <a:avLst/>
          </a:prstGeom>
          <a:ln>
            <a:solidFill>
              <a:srgbClr val="18A49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dk1"/>
              </a:solidFill>
              <a:latin typeface="微软雅黑"/>
              <a:ea typeface="微软雅黑" panose="020B0503020204020204" charset="-122"/>
            </a:endParaRPr>
          </a:p>
        </p:txBody>
      </p:sp>
      <p:sp>
        <p:nvSpPr>
          <p:cNvPr id="4" name="文本框 3"/>
          <p:cNvSpPr txBox="1"/>
          <p:nvPr>
            <p:custDataLst>
              <p:tags r:id="rId4"/>
            </p:custDataLst>
          </p:nvPr>
        </p:nvSpPr>
        <p:spPr>
          <a:xfrm>
            <a:off x="5354320" y="2848610"/>
            <a:ext cx="5991860" cy="368300"/>
          </a:xfrm>
          <a:prstGeom prst="rect">
            <a:avLst/>
          </a:prstGeom>
          <a:noFill/>
          <a:ln>
            <a:solidFill>
              <a:srgbClr val="18A49D"/>
            </a:solidFill>
          </a:ln>
        </p:spPr>
        <p:txBody>
          <a:bodyPr wrap="square" rtlCol="0">
            <a:spAutoFit/>
          </a:bodyPr>
          <a:lstStyle/>
          <a:p>
            <a:pPr algn="l"/>
            <a:r>
              <a:rPr lang="zh-CN" altLang="en-US" kern="0" dirty="0">
                <a:solidFill>
                  <a:schemeClr val="dk1">
                    <a:lumMod val="65000"/>
                    <a:lumOff val="35000"/>
                  </a:schemeClr>
                </a:solidFill>
                <a:latin typeface="微软雅黑"/>
                <a:ea typeface="微软雅黑" panose="020B0503020204020204" charset="-122"/>
                <a:cs typeface="微软雅黑" panose="020B0503020204020204" charset="-122"/>
                <a:sym typeface="+mn-ea"/>
              </a:rPr>
              <a:t>体温往往在</a:t>
            </a:r>
            <a:r>
              <a:rPr lang="en-US" altLang="zh-CN" kern="0" dirty="0">
                <a:solidFill>
                  <a:schemeClr val="dk1">
                    <a:lumMod val="65000"/>
                    <a:lumOff val="35000"/>
                  </a:schemeClr>
                </a:solidFill>
                <a:latin typeface="微软雅黑"/>
                <a:ea typeface="微软雅黑" panose="020B0503020204020204" charset="-122"/>
                <a:cs typeface="微软雅黑" panose="020B0503020204020204" charset="-122"/>
                <a:sym typeface="+mn-ea"/>
              </a:rPr>
              <a:t>38</a:t>
            </a:r>
            <a:r>
              <a:rPr lang="zh-CN" altLang="en-US" kern="0" dirty="0">
                <a:solidFill>
                  <a:schemeClr val="dk1">
                    <a:lumMod val="65000"/>
                    <a:lumOff val="35000"/>
                  </a:schemeClr>
                </a:solidFill>
                <a:latin typeface="微软雅黑"/>
                <a:ea typeface="微软雅黑" panose="020B0503020204020204" charset="-122"/>
                <a:cs typeface="微软雅黑" panose="020B0503020204020204" charset="-122"/>
                <a:sym typeface="+mn-ea"/>
              </a:rPr>
              <a:t>度以上，除头晕、口渴外往往有面色潮红</a:t>
            </a:r>
          </a:p>
        </p:txBody>
      </p:sp>
      <p:sp>
        <p:nvSpPr>
          <p:cNvPr id="5" name="文本框 4"/>
          <p:cNvSpPr txBox="1"/>
          <p:nvPr>
            <p:custDataLst>
              <p:tags r:id="rId5"/>
            </p:custDataLst>
          </p:nvPr>
        </p:nvSpPr>
        <p:spPr>
          <a:xfrm>
            <a:off x="5354320" y="3559810"/>
            <a:ext cx="5991860" cy="368300"/>
          </a:xfrm>
          <a:prstGeom prst="rect">
            <a:avLst/>
          </a:prstGeom>
          <a:noFill/>
          <a:ln>
            <a:solidFill>
              <a:srgbClr val="18A49D"/>
            </a:solidFill>
          </a:ln>
        </p:spPr>
        <p:txBody>
          <a:bodyPr wrap="square" rtlCol="0">
            <a:spAutoFit/>
          </a:bodyPr>
          <a:lstStyle/>
          <a:p>
            <a:pPr algn="l"/>
            <a:r>
              <a:rPr lang="zh-CN" altLang="en-US" kern="0" dirty="0">
                <a:solidFill>
                  <a:schemeClr val="dk1">
                    <a:lumMod val="65000"/>
                    <a:lumOff val="35000"/>
                  </a:schemeClr>
                </a:solidFill>
                <a:latin typeface="微软雅黑"/>
                <a:ea typeface="微软雅黑" panose="020B0503020204020204" charset="-122"/>
                <a:sym typeface="+mn-ea"/>
              </a:rPr>
              <a:t>大量出汗、皮肤灼热等表现，或出现四肢湿冷</a:t>
            </a:r>
          </a:p>
        </p:txBody>
      </p:sp>
      <p:sp>
        <p:nvSpPr>
          <p:cNvPr id="6" name="文本框 5"/>
          <p:cNvSpPr txBox="1"/>
          <p:nvPr>
            <p:custDataLst>
              <p:tags r:id="rId6"/>
            </p:custDataLst>
          </p:nvPr>
        </p:nvSpPr>
        <p:spPr>
          <a:xfrm>
            <a:off x="5354320" y="4271010"/>
            <a:ext cx="5256530" cy="368300"/>
          </a:xfrm>
          <a:prstGeom prst="rect">
            <a:avLst/>
          </a:prstGeom>
          <a:noFill/>
          <a:ln>
            <a:solidFill>
              <a:srgbClr val="18A49D"/>
            </a:solidFill>
          </a:ln>
        </p:spPr>
        <p:txBody>
          <a:bodyPr wrap="square" rtlCol="0">
            <a:spAutoFit/>
          </a:bodyPr>
          <a:lstStyle/>
          <a:p>
            <a:pPr marL="0" indent="0" algn="l">
              <a:lnSpc>
                <a:spcPct val="100000"/>
              </a:lnSpc>
              <a:buNone/>
            </a:pPr>
            <a:r>
              <a:rPr lang="zh-CN" altLang="en-US" kern="0" dirty="0">
                <a:solidFill>
                  <a:schemeClr val="dk1">
                    <a:lumMod val="65000"/>
                    <a:lumOff val="35000"/>
                  </a:schemeClr>
                </a:solidFill>
                <a:latin typeface="微软雅黑"/>
                <a:ea typeface="微软雅黑" panose="020B0503020204020204" charset="-122"/>
                <a:sym typeface="+mn-ea"/>
              </a:rPr>
              <a:t>面色苍白、血压下降、脉搏增快等表现</a:t>
            </a:r>
          </a:p>
        </p:txBody>
      </p:sp>
      <p:sp>
        <p:nvSpPr>
          <p:cNvPr id="9" name="文本框 8"/>
          <p:cNvSpPr txBox="1"/>
          <p:nvPr>
            <p:custDataLst>
              <p:tags r:id="rId7"/>
            </p:custDataLst>
          </p:nvPr>
        </p:nvSpPr>
        <p:spPr>
          <a:xfrm>
            <a:off x="4014470" y="5189855"/>
            <a:ext cx="4851400" cy="368300"/>
          </a:xfrm>
          <a:prstGeom prst="rect">
            <a:avLst/>
          </a:prstGeom>
          <a:solidFill>
            <a:srgbClr val="18A49D"/>
          </a:solidFill>
        </p:spPr>
        <p:txBody>
          <a:bodyPr wrap="square" rtlCol="0">
            <a:spAutoFit/>
          </a:bodyPr>
          <a:lstStyle/>
          <a:p>
            <a:pPr marL="0" indent="0">
              <a:buNone/>
            </a:pPr>
            <a:r>
              <a:rPr lang="zh-CN" altLang="en-US" kern="0" dirty="0">
                <a:solidFill>
                  <a:schemeClr val="lt1"/>
                </a:solidFill>
                <a:latin typeface="微软雅黑"/>
                <a:ea typeface="微软雅黑" panose="020B0503020204020204" charset="-122"/>
                <a:cs typeface="微软雅黑" panose="020B0503020204020204" charset="-122"/>
                <a:sym typeface="+mn-ea"/>
              </a:rPr>
              <a:t>措施：如及时处理，往往可于数小时内恢复 </a:t>
            </a:r>
          </a:p>
        </p:txBody>
      </p:sp>
      <p:sp>
        <p:nvSpPr>
          <p:cNvPr id="10"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11" name="Rectangle 120"/>
          <p:cNvSpPr/>
          <p:nvPr>
            <p:custDataLst>
              <p:tags r:id="rId8"/>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12" name="图片 1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492125" y="1962785"/>
            <a:ext cx="3522345" cy="352234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fltVal val="0"/>
                                          </p:val>
                                        </p:tav>
                                        <p:tav tm="100000">
                                          <p:val>
                                            <p:strVal val="#ppt_w"/>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Effect transition="in" filter="fade">
                                      <p:cBhvr>
                                        <p:cTn id="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 grpId="0" animBg="1"/>
      <p:bldP spid="4" grpId="0" animBg="1"/>
      <p:bldP spid="5" grpId="0" animBg="1"/>
      <p:bldP spid="6"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229360" y="2028825"/>
            <a:ext cx="161353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lt1"/>
                </a:solidFill>
                <a:latin typeface="微软雅黑"/>
                <a:ea typeface="微软雅黑" panose="020B0503020204020204" charset="-122"/>
              </a:rPr>
              <a:t>重度中暑</a:t>
            </a:r>
            <a:endParaRPr lang="zh-CN" altLang="en-US" sz="2000" dirty="0">
              <a:solidFill>
                <a:schemeClr val="lt1"/>
              </a:solidFill>
              <a:latin typeface="微软雅黑"/>
              <a:ea typeface="微软雅黑" panose="020B0503020204020204" charset="-122"/>
              <a:cs typeface="+mn-ea"/>
            </a:endParaRPr>
          </a:p>
        </p:txBody>
      </p:sp>
      <p:sp>
        <p:nvSpPr>
          <p:cNvPr id="10" name="文本框 9"/>
          <p:cNvSpPr txBox="1"/>
          <p:nvPr>
            <p:custDataLst>
              <p:tags r:id="rId3"/>
            </p:custDataLst>
          </p:nvPr>
        </p:nvSpPr>
        <p:spPr>
          <a:xfrm>
            <a:off x="2903220" y="2028825"/>
            <a:ext cx="7548245" cy="368300"/>
          </a:xfrm>
          <a:prstGeom prst="rect">
            <a:avLst/>
          </a:prstGeom>
          <a:noFill/>
        </p:spPr>
        <p:txBody>
          <a:bodyPr wrap="square" rtlCol="0">
            <a:spAutoFit/>
          </a:bodyPr>
          <a:lstStyle/>
          <a:p>
            <a:pPr marL="285750" indent="-285750">
              <a:buFont typeface="Arial" panose="020B0604020202020204" pitchFamily="34" charset="0"/>
              <a:buChar char="•"/>
            </a:pPr>
            <a:r>
              <a:rPr lang="zh-CN" altLang="en-US" kern="0" dirty="0">
                <a:solidFill>
                  <a:schemeClr val="dk1">
                    <a:lumMod val="65000"/>
                    <a:lumOff val="35000"/>
                  </a:schemeClr>
                </a:solidFill>
                <a:latin typeface="微软雅黑"/>
                <a:ea typeface="微软雅黑" panose="020B0503020204020204" charset="-122"/>
                <a:sym typeface="+mn-ea"/>
              </a:rPr>
              <a:t>顾名思义，是中暑中情况最严重的一种，如不及时救治将会危及生命</a:t>
            </a:r>
          </a:p>
        </p:txBody>
      </p:sp>
      <p:sp>
        <p:nvSpPr>
          <p:cNvPr id="20" name="Rectangle 3"/>
          <p:cNvSpPr txBox="1">
            <a:spLocks noChangeArrowheads="1"/>
          </p:cNvSpPr>
          <p:nvPr/>
        </p:nvSpPr>
        <p:spPr bwMode="auto">
          <a:xfrm>
            <a:off x="1379855" y="3103880"/>
            <a:ext cx="3602355" cy="422275"/>
          </a:xfrm>
          <a:prstGeom prst="rect">
            <a:avLst/>
          </a:prstGeom>
          <a:noFill/>
          <a:ln w="9525">
            <a:solidFill>
              <a:srgbClr val="18A49D"/>
            </a:solid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b="1">
                <a:solidFill>
                  <a:schemeClr val="tx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2"/>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2"/>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2"/>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SzPct val="75000"/>
              <a:buFont typeface="Wingdings" panose="05000000000000000000" pitchFamily="2" charset="2"/>
              <a:buChar char="§"/>
              <a:defRPr>
                <a:solidFill>
                  <a:schemeClr val="tx2"/>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6pPr>
            <a:lvl7pPr marL="29718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7pPr>
            <a:lvl8pPr marL="34290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8pPr>
            <a:lvl9pPr marL="3886200" indent="-228600" algn="l" rtl="0" fontAlgn="base">
              <a:spcBef>
                <a:spcPct val="20000"/>
              </a:spcBef>
              <a:spcAft>
                <a:spcPct val="0"/>
              </a:spcAft>
              <a:buSzPct val="75000"/>
              <a:buFont typeface="Wingdings" panose="05000000000000000000" pitchFamily="2" charset="2"/>
              <a:buChar char="§"/>
              <a:defRPr>
                <a:solidFill>
                  <a:schemeClr val="tx2"/>
                </a:solidFill>
                <a:latin typeface="+mn-lt"/>
                <a:cs typeface="+mn-cs"/>
              </a:defRPr>
            </a:lvl9pPr>
          </a:lstStyle>
          <a:p>
            <a:pPr marL="0" indent="0">
              <a:buNone/>
            </a:pPr>
            <a:r>
              <a:rPr lang="zh-CN" altLang="en-US" sz="2000" b="0" kern="0">
                <a:solidFill>
                  <a:srgbClr val="000000"/>
                </a:solidFill>
                <a:latin typeface="微软雅黑"/>
                <a:ea typeface="微软雅黑" panose="020B0503020204020204" charset="-122"/>
              </a:rPr>
              <a:t>这类中暑又可分为四种类型：</a:t>
            </a:r>
          </a:p>
        </p:txBody>
      </p:sp>
      <p:sp>
        <p:nvSpPr>
          <p:cNvPr id="13" name="矩形 12"/>
          <p:cNvSpPr/>
          <p:nvPr>
            <p:custDataLst>
              <p:tags r:id="rId4"/>
            </p:custDataLst>
          </p:nvPr>
        </p:nvSpPr>
        <p:spPr bwMode="gray">
          <a:xfrm>
            <a:off x="1505585" y="4120515"/>
            <a:ext cx="1473200" cy="502920"/>
          </a:xfrm>
          <a:prstGeom prst="rect">
            <a:avLst/>
          </a:prstGeom>
          <a:solidFill>
            <a:srgbClr val="18A49D"/>
          </a:solidFill>
          <a:ln w="12700" algn="ctr">
            <a:noFill/>
            <a:round/>
          </a:ln>
          <a:effectLst/>
        </p:spPr>
        <p:txBody>
          <a:bodyPr wrap="none" rtlCol="0" anchor="ctr"/>
          <a:lstStyle/>
          <a:p>
            <a:pPr algn="ctr"/>
            <a:r>
              <a:rPr lang="zh-CN" altLang="en-US" sz="1600" kern="0" spc="600">
                <a:solidFill>
                  <a:schemeClr val="lt1"/>
                </a:solidFill>
                <a:latin typeface="微软雅黑"/>
                <a:ea typeface="微软雅黑" panose="020B0503020204020204" charset="-122"/>
              </a:rPr>
              <a:t>热痉挛</a:t>
            </a:r>
          </a:p>
        </p:txBody>
      </p:sp>
      <p:sp>
        <p:nvSpPr>
          <p:cNvPr id="16" name="矩形 15"/>
          <p:cNvSpPr/>
          <p:nvPr>
            <p:custDataLst>
              <p:tags r:id="rId5"/>
            </p:custDataLst>
          </p:nvPr>
        </p:nvSpPr>
        <p:spPr bwMode="gray">
          <a:xfrm>
            <a:off x="1505585" y="5202555"/>
            <a:ext cx="1473200" cy="502920"/>
          </a:xfrm>
          <a:prstGeom prst="rect">
            <a:avLst/>
          </a:prstGeom>
          <a:solidFill>
            <a:srgbClr val="18A49D"/>
          </a:solidFill>
          <a:ln w="12700" algn="ctr">
            <a:noFill/>
            <a:round/>
          </a:ln>
          <a:effectLst/>
        </p:spPr>
        <p:txBody>
          <a:bodyPr wrap="none" rtlCol="0" anchor="ctr"/>
          <a:lstStyle/>
          <a:p>
            <a:pPr algn="ctr"/>
            <a:r>
              <a:rPr lang="zh-CN" altLang="en-US" sz="1600" kern="0" spc="600">
                <a:solidFill>
                  <a:schemeClr val="lt1"/>
                </a:solidFill>
                <a:latin typeface="微软雅黑"/>
                <a:ea typeface="微软雅黑" panose="020B0503020204020204" charset="-122"/>
              </a:rPr>
              <a:t>热衰竭</a:t>
            </a:r>
          </a:p>
        </p:txBody>
      </p:sp>
      <p:sp>
        <p:nvSpPr>
          <p:cNvPr id="19" name="矩形 18"/>
          <p:cNvSpPr/>
          <p:nvPr>
            <p:custDataLst>
              <p:tags r:id="rId6"/>
            </p:custDataLst>
          </p:nvPr>
        </p:nvSpPr>
        <p:spPr bwMode="gray">
          <a:xfrm>
            <a:off x="3413760" y="4120515"/>
            <a:ext cx="1473200" cy="502920"/>
          </a:xfrm>
          <a:prstGeom prst="rect">
            <a:avLst/>
          </a:prstGeom>
          <a:solidFill>
            <a:srgbClr val="18A49D"/>
          </a:solidFill>
          <a:ln w="12700" algn="ctr">
            <a:noFill/>
            <a:round/>
          </a:ln>
          <a:effectLst/>
        </p:spPr>
        <p:txBody>
          <a:bodyPr wrap="none" rtlCol="0" anchor="ctr"/>
          <a:lstStyle/>
          <a:p>
            <a:pPr algn="ctr"/>
            <a:r>
              <a:rPr lang="zh-CN" altLang="en-US" sz="1600" kern="0" spc="600">
                <a:solidFill>
                  <a:schemeClr val="lt1"/>
                </a:solidFill>
                <a:latin typeface="微软雅黑"/>
                <a:ea typeface="微软雅黑" panose="020B0503020204020204" charset="-122"/>
              </a:rPr>
              <a:t>日射病</a:t>
            </a:r>
          </a:p>
        </p:txBody>
      </p:sp>
      <p:sp>
        <p:nvSpPr>
          <p:cNvPr id="23" name="矩形 22"/>
          <p:cNvSpPr/>
          <p:nvPr>
            <p:custDataLst>
              <p:tags r:id="rId7"/>
            </p:custDataLst>
          </p:nvPr>
        </p:nvSpPr>
        <p:spPr bwMode="gray">
          <a:xfrm>
            <a:off x="3399155" y="5214620"/>
            <a:ext cx="1473200" cy="502920"/>
          </a:xfrm>
          <a:prstGeom prst="rect">
            <a:avLst/>
          </a:prstGeom>
          <a:solidFill>
            <a:srgbClr val="18A49D"/>
          </a:solidFill>
          <a:ln w="12700" algn="ctr">
            <a:noFill/>
            <a:round/>
          </a:ln>
          <a:effectLst/>
        </p:spPr>
        <p:txBody>
          <a:bodyPr wrap="none" rtlCol="0" anchor="ctr"/>
          <a:lstStyle/>
          <a:p>
            <a:pPr algn="ctr"/>
            <a:r>
              <a:rPr lang="zh-CN" altLang="en-US" sz="1600" kern="0" spc="600">
                <a:solidFill>
                  <a:schemeClr val="lt1"/>
                </a:solidFill>
                <a:latin typeface="微软雅黑"/>
                <a:ea typeface="微软雅黑" panose="020B0503020204020204" charset="-122"/>
              </a:rPr>
              <a:t>热射病</a:t>
            </a:r>
          </a:p>
        </p:txBody>
      </p:sp>
      <p:sp>
        <p:nvSpPr>
          <p:cNvPr id="3"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4" name="Rectangle 120"/>
          <p:cNvSpPr/>
          <p:nvPr>
            <p:custDataLst>
              <p:tags r:id="rId8"/>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5" name="图片 4"/>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a:off x="6216650" y="2634615"/>
            <a:ext cx="3485515" cy="31946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par>
                                <p:cTn id="40" presetID="18" presetClass="entr" presetSubtype="12" fill="hold"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trips(downLeft)">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20" grpId="0" animBg="1"/>
      <p:bldP spid="13" grpId="0" animBg="1"/>
      <p:bldP spid="16" grpId="0" animBg="1"/>
      <p:bldP spid="19"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322070" y="2461260"/>
            <a:ext cx="269811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热痉挛症状特点</a:t>
            </a:r>
            <a:endParaRPr lang="zh-CN" altLang="en-US" sz="2000" kern="0">
              <a:solidFill>
                <a:schemeClr val="lt1"/>
              </a:solidFill>
              <a:latin typeface="微软雅黑"/>
              <a:ea typeface="微软雅黑" panose="020B0503020204020204" charset="-122"/>
              <a:cs typeface="+mn-ea"/>
              <a:sym typeface="+mn-ea"/>
            </a:endParaRPr>
          </a:p>
        </p:txBody>
      </p:sp>
      <p:sp>
        <p:nvSpPr>
          <p:cNvPr id="10" name="文本框 9"/>
          <p:cNvSpPr txBox="1"/>
          <p:nvPr>
            <p:custDataLst>
              <p:tags r:id="rId3"/>
            </p:custDataLst>
          </p:nvPr>
        </p:nvSpPr>
        <p:spPr>
          <a:xfrm>
            <a:off x="1322070" y="3146425"/>
            <a:ext cx="2698750" cy="1706880"/>
          </a:xfrm>
          <a:prstGeom prst="rect">
            <a:avLst/>
          </a:prstGeom>
          <a:noFill/>
          <a:ln>
            <a:solidFill>
              <a:srgbClr val="18A49D"/>
            </a:solidFill>
          </a:ln>
        </p:spPr>
        <p:txBody>
          <a:bodyPr wrap="square" rtlCol="0">
            <a:spAutoFit/>
          </a:bodyPr>
          <a:lstStyle/>
          <a:p>
            <a:pPr indent="0">
              <a:lnSpc>
                <a:spcPct val="150000"/>
              </a:lnSpc>
              <a:buNone/>
            </a:pPr>
            <a:r>
              <a:rPr lang="zh-CN" altLang="en-US" sz="1400" kern="0" dirty="0">
                <a:solidFill>
                  <a:schemeClr val="dk1">
                    <a:lumMod val="65000"/>
                    <a:lumOff val="35000"/>
                  </a:schemeClr>
                </a:solidFill>
                <a:latin typeface="微软雅黑"/>
                <a:ea typeface="微软雅黑" panose="020B0503020204020204" charset="-122"/>
                <a:sym typeface="+mn-ea"/>
              </a:rPr>
              <a:t>多发生于大量出汗及口渴，饮水多而盐分补充不足致血中氯化钠浓度急速明显降低时。这类中暑发生时肌肉会突然出现阵发性的痉挛的疼痛</a:t>
            </a:r>
          </a:p>
        </p:txBody>
      </p:sp>
      <p:sp>
        <p:nvSpPr>
          <p:cNvPr id="2" name="矩形: 圆角 5"/>
          <p:cNvSpPr/>
          <p:nvPr>
            <p:custDataLst>
              <p:tags r:id="rId4"/>
            </p:custDataLst>
          </p:nvPr>
        </p:nvSpPr>
        <p:spPr>
          <a:xfrm>
            <a:off x="7810500" y="2461260"/>
            <a:ext cx="269811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热衰竭症状特点</a:t>
            </a:r>
            <a:endParaRPr lang="zh-CN" altLang="en-US" sz="2000" kern="0">
              <a:solidFill>
                <a:schemeClr val="lt1"/>
              </a:solidFill>
              <a:latin typeface="微软雅黑"/>
              <a:ea typeface="微软雅黑" panose="020B0503020204020204" charset="-122"/>
              <a:cs typeface="+mn-ea"/>
              <a:sym typeface="+mn-ea"/>
            </a:endParaRPr>
          </a:p>
        </p:txBody>
      </p:sp>
      <p:sp>
        <p:nvSpPr>
          <p:cNvPr id="3" name="文本框 2"/>
          <p:cNvSpPr txBox="1"/>
          <p:nvPr>
            <p:custDataLst>
              <p:tags r:id="rId5"/>
            </p:custDataLst>
          </p:nvPr>
        </p:nvSpPr>
        <p:spPr>
          <a:xfrm>
            <a:off x="7810500" y="3146425"/>
            <a:ext cx="2698750" cy="2030095"/>
          </a:xfrm>
          <a:prstGeom prst="rect">
            <a:avLst/>
          </a:prstGeom>
          <a:noFill/>
          <a:ln>
            <a:solidFill>
              <a:srgbClr val="18A49D"/>
            </a:solidFill>
          </a:ln>
        </p:spPr>
        <p:txBody>
          <a:bodyPr wrap="square" rtlCol="0">
            <a:spAutoFit/>
          </a:bodyPr>
          <a:lstStyle/>
          <a:p>
            <a:pPr indent="0">
              <a:lnSpc>
                <a:spcPct val="150000"/>
              </a:lnSpc>
              <a:buNone/>
            </a:pP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 这种中暑常常发生于老年人及一时未能适应高温的人。主要症状为头晕、头痛、心慌、口渴、恶心、呕吐、皮肤湿冷、血压下降、晕厥或神志模糊。此时的体温正常或稍微偏高</a:t>
            </a:r>
          </a:p>
        </p:txBody>
      </p:sp>
      <p:sp>
        <p:nvSpPr>
          <p:cNvPr id="6"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8" name="Rectangle 120"/>
          <p:cNvSpPr/>
          <p:nvPr>
            <p:custDataLst>
              <p:tags r:id="rId6"/>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pic>
        <p:nvPicPr>
          <p:cNvPr id="9" name="图片 8"/>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236085" y="1922780"/>
            <a:ext cx="3425190" cy="342519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par>
                                <p:cTn id="15" presetID="3" presetClass="entr" presetSubtype="1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Effect transition="in" filter="fade">
                                      <p:cBhvr>
                                        <p:cTn id="22" dur="500"/>
                                        <p:tgtEl>
                                          <p:spTgt spid="2"/>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5"/>
          <p:cNvSpPr/>
          <p:nvPr>
            <p:custDataLst>
              <p:tags r:id="rId2"/>
            </p:custDataLst>
          </p:nvPr>
        </p:nvSpPr>
        <p:spPr>
          <a:xfrm>
            <a:off x="1156335" y="1798955"/>
            <a:ext cx="9878695"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日射病症状特点</a:t>
            </a:r>
            <a:endParaRPr lang="zh-CN" altLang="en-US" sz="2000" kern="0">
              <a:solidFill>
                <a:schemeClr val="lt1"/>
              </a:solidFill>
              <a:latin typeface="微软雅黑"/>
              <a:ea typeface="微软雅黑" panose="020B0503020204020204" charset="-122"/>
              <a:cs typeface="+mn-ea"/>
              <a:sym typeface="+mn-ea"/>
            </a:endParaRPr>
          </a:p>
        </p:txBody>
      </p:sp>
      <p:sp>
        <p:nvSpPr>
          <p:cNvPr id="10" name="文本框 9"/>
          <p:cNvSpPr txBox="1"/>
          <p:nvPr>
            <p:custDataLst>
              <p:tags r:id="rId3"/>
            </p:custDataLst>
          </p:nvPr>
        </p:nvSpPr>
        <p:spPr>
          <a:xfrm>
            <a:off x="1156335" y="2519045"/>
            <a:ext cx="9878695" cy="1060450"/>
          </a:xfrm>
          <a:prstGeom prst="rect">
            <a:avLst/>
          </a:prstGeom>
          <a:noFill/>
          <a:ln>
            <a:solidFill>
              <a:srgbClr val="18A49D"/>
            </a:solidFill>
          </a:ln>
        </p:spPr>
        <p:txBody>
          <a:bodyPr wrap="square" rtlCol="0">
            <a:spAutoFit/>
          </a:bodyPr>
          <a:lstStyle/>
          <a:p>
            <a:pPr>
              <a:lnSpc>
                <a:spcPct val="150000"/>
              </a:lnSpc>
              <a:buNone/>
            </a:pPr>
            <a:r>
              <a:rPr lang="zh-CN" altLang="en-US" sz="1400" kern="0">
                <a:solidFill>
                  <a:schemeClr val="dk1">
                    <a:lumMod val="65000"/>
                    <a:lumOff val="35000"/>
                  </a:schemeClr>
                </a:solidFill>
                <a:latin typeface="微软雅黑"/>
                <a:ea typeface="微软雅黑" panose="020B0503020204020204" charset="-122"/>
                <a:cs typeface="微软雅黑" panose="020B0503020204020204" charset="-122"/>
                <a:sym typeface="+mn-ea"/>
              </a:rPr>
              <a:t>  这类中暑的原因正像它的名字一样，是因为直接在烈日的曝晒下，强烈的日光穿透头部皮肤及颅骨引起脑细胞受损，进而造成脑组织的充血、水肿；由于受到伤害的主要是头部，所以，最开始出现的不适就是剧烈头痛、恶心呕吐、烦躁不安，继而可出现昏迷及抽搐</a:t>
            </a:r>
          </a:p>
        </p:txBody>
      </p:sp>
      <p:sp>
        <p:nvSpPr>
          <p:cNvPr id="4" name="矩形: 圆角 5"/>
          <p:cNvSpPr/>
          <p:nvPr>
            <p:custDataLst>
              <p:tags r:id="rId4"/>
            </p:custDataLst>
          </p:nvPr>
        </p:nvSpPr>
        <p:spPr>
          <a:xfrm>
            <a:off x="1102995" y="3977640"/>
            <a:ext cx="9908540" cy="480695"/>
          </a:xfrm>
          <a:prstGeom prst="rect">
            <a:avLst/>
          </a:prstGeom>
          <a:solidFill>
            <a:srgbClr val="18A49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a:solidFill>
                  <a:schemeClr val="lt1"/>
                </a:solidFill>
                <a:latin typeface="微软雅黑"/>
                <a:ea typeface="微软雅黑" panose="020B0503020204020204" charset="-122"/>
                <a:sym typeface="+mn-ea"/>
              </a:rPr>
              <a:t>热射病症状特点</a:t>
            </a:r>
            <a:endParaRPr lang="zh-CN" altLang="en-US" sz="2000" kern="0">
              <a:solidFill>
                <a:schemeClr val="lt1"/>
              </a:solidFill>
              <a:latin typeface="微软雅黑"/>
              <a:ea typeface="微软雅黑" panose="020B0503020204020204" charset="-122"/>
              <a:cs typeface="+mn-ea"/>
              <a:sym typeface="+mn-ea"/>
            </a:endParaRPr>
          </a:p>
        </p:txBody>
      </p:sp>
      <p:sp>
        <p:nvSpPr>
          <p:cNvPr id="6" name="文本框 5"/>
          <p:cNvSpPr txBox="1"/>
          <p:nvPr>
            <p:custDataLst>
              <p:tags r:id="rId5"/>
            </p:custDataLst>
          </p:nvPr>
        </p:nvSpPr>
        <p:spPr>
          <a:xfrm>
            <a:off x="1132840" y="4697730"/>
            <a:ext cx="9878695" cy="1060450"/>
          </a:xfrm>
          <a:prstGeom prst="rect">
            <a:avLst/>
          </a:prstGeom>
          <a:noFill/>
          <a:ln>
            <a:solidFill>
              <a:srgbClr val="18A49D"/>
            </a:solidFill>
          </a:ln>
        </p:spPr>
        <p:txBody>
          <a:bodyPr wrap="square" rtlCol="0">
            <a:spAutoFit/>
          </a:bodyPr>
          <a:lstStyle/>
          <a:p>
            <a:pPr>
              <a:lnSpc>
                <a:spcPct val="150000"/>
              </a:lnSpc>
              <a:buNone/>
            </a:pPr>
            <a:r>
              <a:rPr lang="zh-CN" altLang="en-US" sz="1400" kern="0">
                <a:solidFill>
                  <a:schemeClr val="dk1">
                    <a:lumMod val="65000"/>
                    <a:lumOff val="35000"/>
                  </a:schemeClr>
                </a:solidFill>
                <a:latin typeface="微软雅黑"/>
                <a:ea typeface="微软雅黑" panose="020B0503020204020204" charset="-122"/>
                <a:sym typeface="+mn-ea"/>
              </a:rPr>
              <a:t>还有一部分人在高温环境中从事体力劳动的时间较长，身体产热过多，而散热不足，导致体温急剧升高。发病早期有大量冷汗，继而无汗、呼吸浅快、脉搏细速、躁动不安、神志模糊、血压下降，逐渐向昏迷伴四肢抽搐发展；严重者可产生脑水肿、肺水肿、心力衰竭等</a:t>
            </a:r>
          </a:p>
        </p:txBody>
      </p:sp>
      <p:sp>
        <p:nvSpPr>
          <p:cNvPr id="3" name="TextBox 119"/>
          <p:cNvSpPr txBox="1"/>
          <p:nvPr/>
        </p:nvSpPr>
        <p:spPr>
          <a:xfrm>
            <a:off x="739140" y="643255"/>
            <a:ext cx="3764915" cy="521970"/>
          </a:xfrm>
          <a:prstGeom prst="rect">
            <a:avLst/>
          </a:prstGeom>
          <a:noFill/>
        </p:spPr>
        <p:txBody>
          <a:bodyPr wrap="square" rtlCol="0">
            <a:spAutoFit/>
          </a:bodyPr>
          <a:lstStyle/>
          <a:p>
            <a:pPr marL="457200" indent="-457200" algn="l">
              <a:buFont typeface="Wingdings" panose="05000000000000000000" charset="0"/>
              <a:buChar char="n"/>
            </a:pPr>
            <a:r>
              <a:rPr lang="zh-CN" altLang="en-US" sz="2800" spc="600">
                <a:solidFill>
                  <a:schemeClr val="accent1">
                    <a:lumMod val="75000"/>
                  </a:schemeClr>
                </a:solidFill>
                <a:latin typeface="微软雅黑"/>
                <a:ea typeface="微软雅黑" panose="020B0503020204020204" charset="-122"/>
                <a:cs typeface="Arial" panose="020B0604020202020204" pitchFamily="34" charset="0"/>
                <a:sym typeface="+mn-ea"/>
              </a:rPr>
              <a:t>何为中暑</a:t>
            </a:r>
            <a:endParaRPr lang="zh-CN" altLang="en-US" sz="2800" b="1" spc="600">
              <a:solidFill>
                <a:schemeClr val="accent1">
                  <a:lumMod val="75000"/>
                </a:schemeClr>
              </a:solidFill>
              <a:latin typeface="微软雅黑"/>
              <a:ea typeface="微软雅黑" panose="020B0503020204020204" charset="-122"/>
              <a:cs typeface="Arial" panose="020B0604020202020204" pitchFamily="34" charset="0"/>
              <a:sym typeface="+mn-ea"/>
            </a:endParaRPr>
          </a:p>
        </p:txBody>
      </p:sp>
      <p:sp>
        <p:nvSpPr>
          <p:cNvPr id="5" name="Rectangle 120"/>
          <p:cNvSpPr/>
          <p:nvPr>
            <p:custDataLst>
              <p:tags r:id="rId6"/>
            </p:custDataLst>
          </p:nvPr>
        </p:nvSpPr>
        <p:spPr>
          <a:xfrm>
            <a:off x="3046095" y="840740"/>
            <a:ext cx="4039870" cy="245110"/>
          </a:xfrm>
          <a:prstGeom prst="rect">
            <a:avLst/>
          </a:prstGeom>
        </p:spPr>
        <p:txBody>
          <a:bodyPr wrap="square">
            <a:spAutoFit/>
          </a:bodyPr>
          <a:lstStyle/>
          <a:p>
            <a:pPr algn="l"/>
            <a:r>
              <a:rPr lang="en-GB" altLang="zh-CN" sz="1000">
                <a:solidFill>
                  <a:schemeClr val="dk1">
                    <a:lumMod val="95000"/>
                    <a:lumOff val="5000"/>
                  </a:schemeClr>
                </a:solidFill>
                <a:latin typeface="微软雅黑"/>
                <a:ea typeface="微软雅黑" panose="020B0503020204020204" charset="-122"/>
                <a:cs typeface="+mn-ea"/>
                <a:sym typeface="+mn-lt"/>
              </a:rPr>
              <a:t>PLEASE ENTER THE TITLE TEXT YOU NEED HERE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4" grpId="0" animBg="1"/>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WQ3NDg3NDY4NTliZWNlMmVmYzk2MjI4YzYyMWYyMzk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0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0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0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0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0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0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0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0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09.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1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1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1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1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1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1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1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1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1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2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2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2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2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3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3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3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3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3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3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3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3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39.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40.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1.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2.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3.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4.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5.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6.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3"/>
  <p:tag name="KSO_WM_UNIT_LINE_FORE_SCHEMECOLOR_INDEX_BRIGHTNESS" val="0"/>
  <p:tag name="KSO_WM_UNIT_TEXT_FILL_FORE_SCHEMECOLOR_INDEX" val="14"/>
  <p:tag name="KSO_WM_UNIT_TEXT_FILL_FORE_SCHEMECOLOR_INDEX_BRIGHTNESS" val="0"/>
  <p:tag name="KSO_WM_UNIT_TEXT_FILL_TYPE" val="1"/>
</p:tagLst>
</file>

<file path=ppt/tags/tag14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891_12"/>
  <p:tag name="KSO_WM_SLIDE_ID" val="custom20177407_27"/>
  <p:tag name="KSO_WM_SLIDE_INDEX" val="27"/>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1"/>
  <p:tag name="KSO_WM_TEMPLATE_INDEX" val="20177407"/>
  <p:tag name="KSO_WM_TEMPLATE_MASTER_TYPE" val="1"/>
  <p:tag name="KSO_WM_TEMPLATE_SUBCATEGORY" val="0"/>
</p:tagLst>
</file>

<file path=ppt/tags/tag14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27*a*1"/>
  <p:tag name="KSO_WM_UNIT_INDEX" val="1"/>
  <p:tag name="KSO_WM_UNIT_ISCONTENTSTITLE" val="0"/>
  <p:tag name="KSO_WM_UNIT_LAYERLEVEL" val="1"/>
  <p:tag name="KSO_WM_UNIT_NOCLEAR" val="1"/>
  <p:tag name="KSO_WM_UNIT_PRESET_TEXT" val="感谢您的聆听与观看"/>
  <p:tag name="KSO_WM_UNIT_TYPE" val="a"/>
  <p:tag name="KSO_WM_UNIT_VALUE" val="22"/>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27*b*1"/>
  <p:tag name="KSO_WM_UNIT_INDEX" val="1"/>
  <p:tag name="KSO_WM_UNIT_ISCONTENTSTITLE" val="0"/>
  <p:tag name="KSO_WM_UNIT_LAYERLEVEL" val="1"/>
  <p:tag name="KSO_WM_UNIT_NOCLEAR" val="0"/>
  <p:tag name="KSO_WM_UNIT_PRESET_TEXT" val="点击此处添加正文，请言简意赅的阐述观点。"/>
  <p:tag name="KSO_WM_UNIT_TEXT_FILL_FORE_SCHEMECOLOR_INDEX" val="5"/>
  <p:tag name="KSO_WM_UNIT_TEXT_FILL_FORE_SCHEMECOLOR_INDEX_BRIGHTNESS" val="0"/>
  <p:tag name="KSO_WM_UNIT_TEXT_FILL_TYPE" val="1"/>
  <p:tag name="KSO_WM_UNIT_TYPE" val="b"/>
  <p:tag name="KSO_WM_UNIT_VALUE" val="50"/>
</p:tagLst>
</file>

<file path=ppt/tags/tag15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5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5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5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5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5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58.xml><?xml version="1.0" encoding="utf-8"?>
<p:tagLst xmlns:a="http://schemas.openxmlformats.org/drawingml/2006/main" xmlns:r="http://schemas.openxmlformats.org/officeDocument/2006/relationships" xmlns:p="http://schemas.openxmlformats.org/presentationml/2006/main">
  <p:tag name="KSO_WM_UNIT_TEXT_FILL_FORE_SCHEMECOLOR_INDEX" val="15"/>
  <p:tag name="KSO_WM_UNIT_TEXT_FILL_FORE_SCHEMECOLOR_INDEX_BRIGHTNESS" val="0"/>
  <p:tag name="KSO_WM_UNIT_TEXT_FILL_TYPE" val="1"/>
</p:tagLst>
</file>

<file path=ppt/tags/tag15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6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62.xml><?xml version="1.0" encoding="utf-8"?>
<p:tagLst xmlns:a="http://schemas.openxmlformats.org/drawingml/2006/main" xmlns:r="http://schemas.openxmlformats.org/officeDocument/2006/relationships" xmlns:p="http://schemas.openxmlformats.org/presentationml/2006/main">
  <p:tag name="KSO_WM_UNIT_TEXT_FILL_FORE_SCHEMECOLOR_INDEX" val="15"/>
  <p:tag name="KSO_WM_UNIT_TEXT_FILL_FORE_SCHEMECOLOR_INDEX_BRIGHTNESS" val="0"/>
  <p:tag name="KSO_WM_UNIT_TEXT_FILL_TYPE" val="1"/>
</p:tagLst>
</file>

<file path=ppt/tags/tag16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6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6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66.xml><?xml version="1.0" encoding="utf-8"?>
<p:tagLst xmlns:a="http://schemas.openxmlformats.org/drawingml/2006/main" xmlns:r="http://schemas.openxmlformats.org/officeDocument/2006/relationships" xmlns:p="http://schemas.openxmlformats.org/presentationml/2006/main">
  <p:tag name="KSO_WM_UNIT_TEXT_FILL_FORE_SCHEMECOLOR_INDEX" val="15"/>
  <p:tag name="KSO_WM_UNIT_TEXT_FILL_FORE_SCHEMECOLOR_INDEX_BRIGHTNESS" val="0"/>
  <p:tag name="KSO_WM_UNIT_TEXT_FILL_TYPE" val="1"/>
</p:tagLst>
</file>

<file path=ppt/tags/tag16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68.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891_6"/>
  <p:tag name="KSO_WM_SLIDE_ID" val="custom20177407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177407"/>
  <p:tag name="KSO_WM_TEMPLATE_MASTER_TYPE" val="1"/>
  <p:tag name="KSO_WM_TEMPLATE_SUBCATEGORY" val="0"/>
</p:tagLst>
</file>

<file path=ppt/tags/tag16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7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a*1"/>
  <p:tag name="KSO_WM_UNIT_INDEX" val="1"/>
  <p:tag name="KSO_WM_UNIT_ISCONTENTSTITLE" val="0"/>
  <p:tag name="KSO_WM_UNIT_LAYERLEVEL" val="1"/>
  <p:tag name="KSO_WM_UNIT_NOCLEAR" val="0"/>
  <p:tag name="KSO_WM_UNIT_PRESET_TEXT" val="点击此处添加小标题"/>
  <p:tag name="KSO_WM_UNIT_TYPE" val="a"/>
  <p:tag name="KSO_WM_UNIT_VALUE" val="10"/>
</p:tagLst>
</file>

<file path=ppt/tags/tag17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b*1"/>
  <p:tag name="KSO_WM_UNIT_INDEX" val="1"/>
  <p:tag name="KSO_WM_UNIT_ISCONTENTSTITLE" val="0"/>
  <p:tag name="KSO_WM_UNIT_LAYERLEVEL" val="1"/>
  <p:tag name="KSO_WM_UNIT_NOCLEAR" val="0"/>
  <p:tag name="KSO_WM_UNIT_PRESET_TEXT" val="点击此处添加正文，请言简意赅的阐述观点。"/>
  <p:tag name="KSO_WM_UNIT_TEXT_FILL_FORE_SCHEMECOLOR_INDEX" val="13"/>
  <p:tag name="KSO_WM_UNIT_TEXT_FILL_FORE_SCHEMECOLOR_INDEX_BRIGHTNESS" val="0.15"/>
  <p:tag name="KSO_WM_UNIT_TEXT_FILL_TYPE" val="1"/>
  <p:tag name="KSO_WM_UNIT_TYPE" val="b"/>
  <p:tag name="KSO_WM_UNIT_VALUE" val="54"/>
</p:tagLst>
</file>

<file path=ppt/tags/tag17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e*1"/>
  <p:tag name="KSO_WM_UNIT_INDEX" val="1"/>
  <p:tag name="KSO_WM_UNIT_LAYERLEVEL" val="1"/>
  <p:tag name="KSO_WM_UNIT_NOCLEAR" val="0"/>
  <p:tag name="KSO_WM_UNIT_PRESET_TEXT" val="Part  01"/>
  <p:tag name="KSO_WM_UNIT_TEXT_FILL_FORE_SCHEMECOLOR_INDEX" val="5"/>
  <p:tag name="KSO_WM_UNIT_TEXT_FILL_FORE_SCHEMECOLOR_INDEX_BRIGHTNESS" val="0"/>
  <p:tag name="KSO_WM_UNIT_TEXT_FILL_TYPE" val="1"/>
  <p:tag name="KSO_WM_UNIT_TYPE" val="e"/>
  <p:tag name="KSO_WM_UNIT_VALUE" val="3"/>
</p:tagLst>
</file>

<file path=ppt/tags/tag17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7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7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7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7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7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79.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8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8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8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8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8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8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8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8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8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8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9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9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9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9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9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9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9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9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9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9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20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0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0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0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1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1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1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13.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891_6"/>
  <p:tag name="KSO_WM_SLIDE_ID" val="custom20177407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177407"/>
  <p:tag name="KSO_WM_TEMPLATE_MASTER_TYPE" val="1"/>
  <p:tag name="KSO_WM_TEMPLATE_SUBCATEGORY" val="0"/>
</p:tagLst>
</file>

<file path=ppt/tags/tag21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a*1"/>
  <p:tag name="KSO_WM_UNIT_INDEX" val="1"/>
  <p:tag name="KSO_WM_UNIT_ISCONTENTSTITLE" val="0"/>
  <p:tag name="KSO_WM_UNIT_LAYERLEVEL" val="1"/>
  <p:tag name="KSO_WM_UNIT_NOCLEAR" val="0"/>
  <p:tag name="KSO_WM_UNIT_PRESET_TEXT" val="点击此处添加小标题"/>
  <p:tag name="KSO_WM_UNIT_TYPE" val="a"/>
  <p:tag name="KSO_WM_UNIT_VALUE" val="10"/>
</p:tagLst>
</file>

<file path=ppt/tags/tag2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b*1"/>
  <p:tag name="KSO_WM_UNIT_INDEX" val="1"/>
  <p:tag name="KSO_WM_UNIT_ISCONTENTSTITLE" val="0"/>
  <p:tag name="KSO_WM_UNIT_LAYERLEVEL" val="1"/>
  <p:tag name="KSO_WM_UNIT_NOCLEAR" val="0"/>
  <p:tag name="KSO_WM_UNIT_PRESET_TEXT" val="点击此处添加正文，请言简意赅的阐述观点。"/>
  <p:tag name="KSO_WM_UNIT_TEXT_FILL_FORE_SCHEMECOLOR_INDEX" val="13"/>
  <p:tag name="KSO_WM_UNIT_TEXT_FILL_FORE_SCHEMECOLOR_INDEX_BRIGHTNESS" val="0.15"/>
  <p:tag name="KSO_WM_UNIT_TEXT_FILL_TYPE" val="1"/>
  <p:tag name="KSO_WM_UNIT_TYPE" val="b"/>
  <p:tag name="KSO_WM_UNIT_VALUE" val="54"/>
</p:tagLst>
</file>

<file path=ppt/tags/tag2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e*1"/>
  <p:tag name="KSO_WM_UNIT_INDEX" val="1"/>
  <p:tag name="KSO_WM_UNIT_LAYERLEVEL" val="1"/>
  <p:tag name="KSO_WM_UNIT_NOCLEAR" val="0"/>
  <p:tag name="KSO_WM_UNIT_PRESET_TEXT" val="Part  01"/>
  <p:tag name="KSO_WM_UNIT_TEXT_FILL_FORE_SCHEMECOLOR_INDEX" val="5"/>
  <p:tag name="KSO_WM_UNIT_TEXT_FILL_FORE_SCHEMECOLOR_INDEX_BRIGHTNESS" val="0"/>
  <p:tag name="KSO_WM_UNIT_TEXT_FILL_TYPE" val="1"/>
  <p:tag name="KSO_WM_UNIT_TYPE" val="e"/>
  <p:tag name="KSO_WM_UNIT_VALUE" val="3"/>
</p:tagLst>
</file>

<file path=ppt/tags/tag218.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1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2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2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2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2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2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2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2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2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2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3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3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3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3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39.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4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4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4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4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4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4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4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4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4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4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25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5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5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5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26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i*3"/>
  <p:tag name="KSO_WM_UNIT_INDEX" val="3"/>
  <p:tag name="KSO_WM_UNIT_LAYERLEVEL" val="1"/>
  <p:tag name="KSO_WM_UNIT_TYPE" val="i"/>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i*3"/>
  <p:tag name="KSO_WM_UNIT_INDEX" val="3"/>
  <p:tag name="KSO_WM_UNIT_LAYERLEVEL" val="1"/>
  <p:tag name="KSO_WM_UNIT_TYPE" val="i"/>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891_1"/>
  <p:tag name="KSO_WM_SLIDE_ID" val="custom20177407_1"/>
  <p:tag name="KSO_WM_SLIDE_INDEX" val="1"/>
  <p:tag name="KSO_WM_SLIDE_ITEM_CNT" val="0"/>
  <p:tag name="KSO_WM_SLIDE_LAYOUT" val="a_b"/>
  <p:tag name="KSO_WM_SLIDE_LAYOUT_CNT" val="1_1"/>
  <p:tag name="KSO_WM_SLIDE_SUBTYPE" val="pureTxt"/>
  <p:tag name="KSO_WM_SLIDE_TYPE" val="title"/>
  <p:tag name="KSO_WM_TAG_VERSION" val="1.0"/>
  <p:tag name="KSO_WM_TEMPLATE_CATEGORY" val="custom"/>
  <p:tag name="KSO_WM_TEMPLATE_COLOR_TYPE" val="1"/>
  <p:tag name="KSO_WM_TEMPLATE_INDEX" val="20177407"/>
  <p:tag name="KSO_WM_TEMPLATE_MASTER_THUMB_INDEX" val="12"/>
  <p:tag name="KSO_WM_TEMPLATE_MASTER_TYPE" val="1"/>
  <p:tag name="KSO_WM_TEMPLATE_SUBCATEGORY" val="0"/>
  <p:tag name="KSO_WM_TEMPLATE_THUMBS_INDEX" val="1、4、11、23、25、27"/>
</p:tagLst>
</file>

<file path=ppt/tags/tag75.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234,&quot;width&quot;:7221}"/>
</p:tagLst>
</file>

<file path=ppt/tags/tag76.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096,&quot;width&quot;:7505}"/>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b*1"/>
  <p:tag name="KSO_WM_UNIT_INDEX" val="1"/>
  <p:tag name="KSO_WM_UNIT_ISCONTENTSTITLE" val="0"/>
  <p:tag name="KSO_WM_UNIT_LAYERLEVEL" val="1"/>
  <p:tag name="KSO_WM_UNIT_NOCLEAR" val="0"/>
  <p:tag name="KSO_WM_UNIT_PRESET_TEXT" val="点击此处可添加副标题"/>
  <p:tag name="KSO_WM_UNIT_TEXT_FILL_FORE_SCHEMECOLOR_INDEX" val="13"/>
  <p:tag name="KSO_WM_UNIT_TEXT_FILL_FORE_SCHEMECOLOR_INDEX_BRIGHTNESS" val="0.15"/>
  <p:tag name="KSO_WM_UNIT_TEXT_FILL_TYPE" val="1"/>
  <p:tag name="KSO_WM_UNIT_TYPE" val="b"/>
  <p:tag name="KSO_WM_UNIT_VALUE" val="50"/>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891_6"/>
  <p:tag name="KSO_WM_SLIDE_ID" val="custom20177407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177407"/>
  <p:tag name="KSO_WM_TEMPLATE_MASTER_TYPE" val="1"/>
  <p:tag name="KSO_WM_TEMPLATE_SUBCATEGORY" val="0"/>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a*1"/>
  <p:tag name="KSO_WM_UNIT_INDEX" val="1"/>
  <p:tag name="KSO_WM_UNIT_ISCONTENTSTITLE" val="0"/>
  <p:tag name="KSO_WM_UNIT_LAYERLEVEL" val="1"/>
  <p:tag name="KSO_WM_UNIT_NOCLEAR" val="0"/>
  <p:tag name="KSO_WM_UNIT_PRESET_TEXT" val="点击此处添加小标题"/>
  <p:tag name="KSO_WM_UNIT_TYPE" val="a"/>
  <p:tag name="KSO_WM_UNIT_VALUE" val="10"/>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b*1"/>
  <p:tag name="KSO_WM_UNIT_INDEX" val="1"/>
  <p:tag name="KSO_WM_UNIT_ISCONTENTSTITLE" val="0"/>
  <p:tag name="KSO_WM_UNIT_LAYERLEVEL" val="1"/>
  <p:tag name="KSO_WM_UNIT_NOCLEAR" val="0"/>
  <p:tag name="KSO_WM_UNIT_PRESET_TEXT" val="点击此处添加正文，请言简意赅的阐述观点。"/>
  <p:tag name="KSO_WM_UNIT_TEXT_FILL_FORE_SCHEMECOLOR_INDEX" val="13"/>
  <p:tag name="KSO_WM_UNIT_TEXT_FILL_FORE_SCHEMECOLOR_INDEX_BRIGHTNESS" val="0.15"/>
  <p:tag name="KSO_WM_UNIT_TEXT_FILL_TYPE" val="1"/>
  <p:tag name="KSO_WM_UNIT_TYPE" val="b"/>
  <p:tag name="KSO_WM_UNIT_VALUE" val="54"/>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407"/>
  <p:tag name="KSO_WM_UNIT_COMPATIBLE" val="0"/>
  <p:tag name="KSO_WM_UNIT_DIAGRAM_ISNUMVISUAL" val="0"/>
  <p:tag name="KSO_WM_UNIT_DIAGRAM_ISREFERUNIT" val="0"/>
  <p:tag name="KSO_WM_UNIT_HIGHLIGHT" val="0"/>
  <p:tag name="KSO_WM_UNIT_ID" val="custom20177407_11*e*1"/>
  <p:tag name="KSO_WM_UNIT_INDEX" val="1"/>
  <p:tag name="KSO_WM_UNIT_LAYERLEVEL" val="1"/>
  <p:tag name="KSO_WM_UNIT_NOCLEAR" val="0"/>
  <p:tag name="KSO_WM_UNIT_PRESET_TEXT" val="Part  01"/>
  <p:tag name="KSO_WM_UNIT_TEXT_FILL_FORE_SCHEMECOLOR_INDEX" val="5"/>
  <p:tag name="KSO_WM_UNIT_TEXT_FILL_FORE_SCHEMECOLOR_INDEX_BRIGHTNESS" val="0"/>
  <p:tag name="KSO_WM_UNIT_TEXT_FILL_TYPE" val="1"/>
  <p:tag name="KSO_WM_UNIT_TYPE" val="e"/>
  <p:tag name="KSO_WM_UNIT_VALUE" val="3"/>
</p:tagLst>
</file>

<file path=ppt/tags/tag8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8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8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8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8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8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88.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4"/>
  <p:tag name="KSO_WM_UNIT_LINE_FORE_SCHEMECOLOR_INDEX_BRIGHTNESS" val="0"/>
  <p:tag name="KSO_WM_UNIT_TEXT_FILL_FORE_SCHEMECOLOR_INDEX" val="14"/>
  <p:tag name="KSO_WM_UNIT_TEXT_FILL_FORE_SCHEMECOLOR_INDEX_BRIGHTNESS" val="0"/>
  <p:tag name="KSO_WM_UNIT_TEXT_FILL_TYPE" val="1"/>
</p:tagLst>
</file>

<file path=ppt/tags/tag8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2.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4"/>
  <p:tag name="KSO_WM_UNIT_LINE_FORE_SCHEMECOLOR_INDEX_BRIGHTNESS" val="0"/>
  <p:tag name="KSO_WM_UNIT_TEXT_FILL_FORE_SCHEMECOLOR_INDEX" val="14"/>
  <p:tag name="KSO_WM_UNIT_TEXT_FILL_FORE_SCHEMECOLOR_INDEX_BRIGHTNESS" val="0"/>
  <p:tag name="KSO_WM_UNIT_TEXT_FILL_TYPE" val="1"/>
</p:tagLst>
</file>

<file path=ppt/tags/tag9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6.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4"/>
  <p:tag name="KSO_WM_UNIT_LINE_FORE_SCHEMECOLOR_INDEX_BRIGHTNESS" val="0"/>
  <p:tag name="KSO_WM_UNIT_TEXT_FILL_FORE_SCHEMECOLOR_INDEX" val="14"/>
  <p:tag name="KSO_WM_UNIT_TEXT_FILL_FORE_SCHEMECOLOR_INDEX_BRIGHTNESS" val="0"/>
  <p:tag name="KSO_WM_UNIT_TEXT_FILL_TYPE" val="1"/>
</p:tagLst>
</file>

<file path=ppt/tags/tag9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9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2530</Words>
  <Application>Microsoft Office PowerPoint</Application>
  <PresentationFormat>宽屏</PresentationFormat>
  <Paragraphs>236</Paragraphs>
  <Slides>31</Slides>
  <Notes>31</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31</vt:i4>
      </vt:variant>
    </vt:vector>
  </HeadingPairs>
  <TitlesOfParts>
    <vt:vector size="43" baseType="lpstr">
      <vt:lpstr>Meiryo</vt:lpstr>
      <vt:lpstr>阿里巴巴普惠体 Heavy</vt:lpstr>
      <vt:lpstr>汉仪旗黑-85S</vt:lpstr>
      <vt:lpstr>宋体</vt:lpstr>
      <vt:lpstr>微软雅黑</vt:lpstr>
      <vt:lpstr>Arial</vt:lpstr>
      <vt:lpstr>Calibri</vt:lpstr>
      <vt:lpstr>Calibri Light</vt:lpstr>
      <vt:lpstr>Times New Roman</vt:lpstr>
      <vt:lpstr>Wingdings</vt:lpstr>
      <vt:lpstr>第一PPT模板网-WWW.1PPT.COM</vt:lpstr>
      <vt:lpstr>Office Theme</vt:lpstr>
      <vt:lpstr>PowerPoint 演示文稿</vt:lpstr>
      <vt:lpstr>何为中暑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中暑的急救措施</vt:lpstr>
      <vt:lpstr>PowerPoint 演示文稿</vt:lpstr>
      <vt:lpstr>PowerPoint 演示文稿</vt:lpstr>
      <vt:lpstr>PowerPoint 演示文稿</vt:lpstr>
      <vt:lpstr>PowerPoint 演示文稿</vt:lpstr>
      <vt:lpstr>防暑降温知识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生活小贴士</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2022-07-25T11:05:36Z</cp:lastPrinted>
  <dcterms:created xsi:type="dcterms:W3CDTF">2022-07-25T11:05:36Z</dcterms:created>
  <dcterms:modified xsi:type="dcterms:W3CDTF">2023-03-13T02:26:15Z</dcterms:modified>
</cp:coreProperties>
</file>