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7"/>
  </p:notesMasterIdLst>
  <p:sldIdLst>
    <p:sldId id="256" r:id="rId3"/>
    <p:sldId id="257" r:id="rId4"/>
    <p:sldId id="258" r:id="rId5"/>
    <p:sldId id="259" r:id="rId6"/>
    <p:sldId id="261" r:id="rId7"/>
    <p:sldId id="262" r:id="rId8"/>
    <p:sldId id="263" r:id="rId9"/>
    <p:sldId id="327" r:id="rId10"/>
    <p:sldId id="328" r:id="rId11"/>
    <p:sldId id="329" r:id="rId12"/>
    <p:sldId id="330" r:id="rId13"/>
    <p:sldId id="356" r:id="rId14"/>
    <p:sldId id="357" r:id="rId15"/>
    <p:sldId id="358" r:id="rId16"/>
  </p:sldIdLst>
  <p:sldSz cx="12192000" cy="6858000"/>
  <p:notesSz cx="6858000" cy="9144000"/>
  <p:custDataLst>
    <p:tags r:id="rId1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756" y="114"/>
      </p:cViewPr>
      <p:guideLst>
        <p:guide orient="horz" pos="2160"/>
        <p:guide pos="3840"/>
      </p:guideLst>
    </p:cSldViewPr>
  </p:slideViewPr>
  <p:notesTextViewPr>
    <p:cViewPr>
      <p:scale>
        <a:sx n="1" d="1"/>
        <a:sy n="1" d="1"/>
      </p:scale>
      <p:origin x="0" y="0"/>
    </p:cViewPr>
  </p:notesText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C28D88-5D69-4519-96BA-243245119F92}" type="datetimeFigureOut">
              <a:rPr lang="zh-CN" altLang="en-US" smtClean="0"/>
              <a:t>2023/3/13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9707EC-2CE8-4B9E-AA53-A4C6798E3615}" type="slidenum">
              <a:rPr lang="zh-CN" altLang="en-US" smtClean="0"/>
              <a:t>‹#›</a:t>
            </a:fld>
            <a:endParaRPr lang="zh-CN" altLang="en-US"/>
          </a:p>
        </p:txBody>
      </p:sp>
    </p:spTree>
    <p:extLst>
      <p:ext uri="{BB962C8B-B14F-4D97-AF65-F5344CB8AC3E}">
        <p14:creationId xmlns:p14="http://schemas.microsoft.com/office/powerpoint/2010/main" val="35379164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1</a:t>
            </a:fld>
            <a:endParaRPr lang="zh-CN" altLang="en-US"/>
          </a:p>
        </p:txBody>
      </p:sp>
    </p:spTree>
    <p:extLst>
      <p:ext uri="{BB962C8B-B14F-4D97-AF65-F5344CB8AC3E}">
        <p14:creationId xmlns:p14="http://schemas.microsoft.com/office/powerpoint/2010/main" val="18488689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10</a:t>
            </a:fld>
            <a:endParaRPr lang="zh-CN" altLang="en-US"/>
          </a:p>
        </p:txBody>
      </p:sp>
    </p:spTree>
    <p:extLst>
      <p:ext uri="{BB962C8B-B14F-4D97-AF65-F5344CB8AC3E}">
        <p14:creationId xmlns:p14="http://schemas.microsoft.com/office/powerpoint/2010/main" val="33393621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11</a:t>
            </a:fld>
            <a:endParaRPr lang="zh-CN" altLang="en-US"/>
          </a:p>
        </p:txBody>
      </p:sp>
    </p:spTree>
    <p:extLst>
      <p:ext uri="{BB962C8B-B14F-4D97-AF65-F5344CB8AC3E}">
        <p14:creationId xmlns:p14="http://schemas.microsoft.com/office/powerpoint/2010/main" val="3356751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12</a:t>
            </a:fld>
            <a:endParaRPr lang="zh-CN" altLang="en-US"/>
          </a:p>
        </p:txBody>
      </p:sp>
    </p:spTree>
    <p:extLst>
      <p:ext uri="{BB962C8B-B14F-4D97-AF65-F5344CB8AC3E}">
        <p14:creationId xmlns:p14="http://schemas.microsoft.com/office/powerpoint/2010/main" val="3024313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13</a:t>
            </a:fld>
            <a:endParaRPr lang="zh-CN" altLang="en-US"/>
          </a:p>
        </p:txBody>
      </p:sp>
    </p:spTree>
    <p:extLst>
      <p:ext uri="{BB962C8B-B14F-4D97-AF65-F5344CB8AC3E}">
        <p14:creationId xmlns:p14="http://schemas.microsoft.com/office/powerpoint/2010/main" val="3170552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14</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325087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2</a:t>
            </a:fld>
            <a:endParaRPr lang="zh-CN" altLang="en-US"/>
          </a:p>
        </p:txBody>
      </p:sp>
    </p:spTree>
    <p:extLst>
      <p:ext uri="{BB962C8B-B14F-4D97-AF65-F5344CB8AC3E}">
        <p14:creationId xmlns:p14="http://schemas.microsoft.com/office/powerpoint/2010/main" val="40327246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3</a:t>
            </a:fld>
            <a:endParaRPr lang="zh-CN" altLang="en-US"/>
          </a:p>
        </p:txBody>
      </p:sp>
    </p:spTree>
    <p:extLst>
      <p:ext uri="{BB962C8B-B14F-4D97-AF65-F5344CB8AC3E}">
        <p14:creationId xmlns:p14="http://schemas.microsoft.com/office/powerpoint/2010/main" val="1447030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4</a:t>
            </a:fld>
            <a:endParaRPr lang="zh-CN" altLang="en-US"/>
          </a:p>
        </p:txBody>
      </p:sp>
    </p:spTree>
    <p:extLst>
      <p:ext uri="{BB962C8B-B14F-4D97-AF65-F5344CB8AC3E}">
        <p14:creationId xmlns:p14="http://schemas.microsoft.com/office/powerpoint/2010/main" val="5589460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5</a:t>
            </a:fld>
            <a:endParaRPr lang="zh-CN" altLang="en-US"/>
          </a:p>
        </p:txBody>
      </p:sp>
    </p:spTree>
    <p:extLst>
      <p:ext uri="{BB962C8B-B14F-4D97-AF65-F5344CB8AC3E}">
        <p14:creationId xmlns:p14="http://schemas.microsoft.com/office/powerpoint/2010/main" val="1472333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6</a:t>
            </a:fld>
            <a:endParaRPr lang="zh-CN" altLang="en-US"/>
          </a:p>
        </p:txBody>
      </p:sp>
    </p:spTree>
    <p:extLst>
      <p:ext uri="{BB962C8B-B14F-4D97-AF65-F5344CB8AC3E}">
        <p14:creationId xmlns:p14="http://schemas.microsoft.com/office/powerpoint/2010/main" val="20165637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09707EC-2CE8-4B9E-AA53-A4C6798E3615}" type="slidenum">
              <a:rPr lang="zh-CN" altLang="en-US" smtClean="0"/>
              <a:t>7</a:t>
            </a:fld>
            <a:endParaRPr lang="zh-CN" altLang="en-US"/>
          </a:p>
        </p:txBody>
      </p:sp>
    </p:spTree>
    <p:extLst>
      <p:ext uri="{BB962C8B-B14F-4D97-AF65-F5344CB8AC3E}">
        <p14:creationId xmlns:p14="http://schemas.microsoft.com/office/powerpoint/2010/main" val="3187206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8</a:t>
            </a:fld>
            <a:endParaRPr lang="zh-CN" altLang="en-US"/>
          </a:p>
        </p:txBody>
      </p:sp>
    </p:spTree>
    <p:extLst>
      <p:ext uri="{BB962C8B-B14F-4D97-AF65-F5344CB8AC3E}">
        <p14:creationId xmlns:p14="http://schemas.microsoft.com/office/powerpoint/2010/main" val="42591826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09707EC-2CE8-4B9E-AA53-A4C6798E3615}" type="slidenum">
              <a:rPr lang="zh-CN" altLang="en-US" smtClean="0"/>
              <a:t>9</a:t>
            </a:fld>
            <a:endParaRPr lang="zh-CN" altLang="en-US"/>
          </a:p>
        </p:txBody>
      </p:sp>
    </p:spTree>
    <p:extLst>
      <p:ext uri="{BB962C8B-B14F-4D97-AF65-F5344CB8AC3E}">
        <p14:creationId xmlns:p14="http://schemas.microsoft.com/office/powerpoint/2010/main" val="2730000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3388813744"/>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207914607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1"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1"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2801541497"/>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267746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826183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879912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9346594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79540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8137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4812313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864092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23958944"/>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417583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6403927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3114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012507" y="4557661"/>
            <a:ext cx="2309380" cy="2419350"/>
          </a:xfrm>
          <a:prstGeom prst="rect">
            <a:avLst/>
          </a:prstGeom>
        </p:spPr>
      </p:pic>
      <p:sp>
        <p:nvSpPr>
          <p:cNvPr id="10" name="矩形 9"/>
          <p:cNvSpPr/>
          <p:nvPr userDrawn="1"/>
        </p:nvSpPr>
        <p:spPr>
          <a:xfrm>
            <a:off x="1" y="295276"/>
            <a:ext cx="4381500" cy="438150"/>
          </a:xfrm>
          <a:prstGeom prst="rect">
            <a:avLst/>
          </a:prstGeom>
          <a:solidFill>
            <a:srgbClr val="5B147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占位符 11"/>
          <p:cNvSpPr>
            <a:spLocks noGrp="1"/>
          </p:cNvSpPr>
          <p:nvPr>
            <p:ph type="body" sz="quarter" idx="10" hasCustomPrompt="1"/>
          </p:nvPr>
        </p:nvSpPr>
        <p:spPr>
          <a:xfrm>
            <a:off x="384177" y="295277"/>
            <a:ext cx="3587751" cy="438150"/>
          </a:xfrm>
        </p:spPr>
        <p:txBody>
          <a:bodyPr anchor="ctr">
            <a:normAutofit/>
          </a:bodyPr>
          <a:lstStyle>
            <a:lvl1pPr marL="0" indent="0">
              <a:buNone/>
              <a:defRPr sz="2000">
                <a:solidFill>
                  <a:schemeClr val="bg1"/>
                </a:solidFill>
                <a:latin typeface="汉仪中秀体简" panose="00020600040101010101" pitchFamily="18" charset="-122"/>
                <a:ea typeface="汉仪中秀体简" panose="00020600040101010101" pitchFamily="18" charset="-122"/>
              </a:defRPr>
            </a:lvl1pPr>
          </a:lstStyle>
          <a:p>
            <a:pPr lvl="0"/>
            <a:r>
              <a:rPr lang="zh-CN" altLang="en-US"/>
              <a:t>点击输入章节标题内容</a:t>
            </a:r>
          </a:p>
        </p:txBody>
      </p:sp>
    </p:spTree>
    <p:extLst>
      <p:ext uri="{BB962C8B-B14F-4D97-AF65-F5344CB8AC3E}">
        <p14:creationId xmlns:p14="http://schemas.microsoft.com/office/powerpoint/2010/main" val="302513466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两栏内容">
    <p:spTree>
      <p:nvGrpSpPr>
        <p:cNvPr id="1" name=""/>
        <p:cNvGrpSpPr/>
        <p:nvPr/>
      </p:nvGrpSpPr>
      <p:grpSpPr>
        <a:xfrm>
          <a:off x="0" y="0"/>
          <a:ext cx="0" cy="0"/>
          <a:chOff x="0" y="0"/>
          <a:chExt cx="0" cy="0"/>
        </a:xfrm>
      </p:grpSpPr>
      <p:pic>
        <p:nvPicPr>
          <p:cNvPr id="38" name="图片 3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7380" y="4614000"/>
            <a:ext cx="3303771" cy="2305931"/>
          </a:xfrm>
          <a:prstGeom prst="rect">
            <a:avLst/>
          </a:prstGeom>
        </p:spPr>
      </p:pic>
      <p:pic>
        <p:nvPicPr>
          <p:cNvPr id="11" name="图片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986978" y="0"/>
            <a:ext cx="6546273" cy="6858000"/>
          </a:xfrm>
          <a:prstGeom prst="rect">
            <a:avLst/>
          </a:prstGeom>
        </p:spPr>
      </p:pic>
      <p:pic>
        <p:nvPicPr>
          <p:cNvPr id="12" name="图片 1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6647545" y="536663"/>
            <a:ext cx="3476100" cy="6016537"/>
          </a:xfrm>
          <a:prstGeom prst="rect">
            <a:avLst/>
          </a:prstGeom>
        </p:spPr>
      </p:pic>
      <p:grpSp>
        <p:nvGrpSpPr>
          <p:cNvPr id="14" name="组合 13"/>
          <p:cNvGrpSpPr/>
          <p:nvPr userDrawn="1"/>
        </p:nvGrpSpPr>
        <p:grpSpPr>
          <a:xfrm>
            <a:off x="2498643" y="1108909"/>
            <a:ext cx="2283168" cy="2281914"/>
            <a:chOff x="1403648" y="1115468"/>
            <a:chExt cx="1294414" cy="1294414"/>
          </a:xfrm>
        </p:grpSpPr>
        <p:sp>
          <p:nvSpPr>
            <p:cNvPr id="15" name="椭圆 14"/>
            <p:cNvSpPr/>
            <p:nvPr/>
          </p:nvSpPr>
          <p:spPr>
            <a:xfrm>
              <a:off x="1539485" y="1259632"/>
              <a:ext cx="1022740" cy="1022740"/>
            </a:xfrm>
            <a:prstGeom prst="ellipse">
              <a:avLst/>
            </a:prstGeom>
            <a:solidFill>
              <a:srgbClr val="5B1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25">
                <a:latin typeface="微软雅黑" panose="020B0503020204020204" pitchFamily="34" charset="-122"/>
                <a:ea typeface="微软雅黑" panose="020B0503020204020204" pitchFamily="34" charset="-122"/>
              </a:endParaRPr>
            </a:p>
          </p:txBody>
        </p:sp>
        <p:grpSp>
          <p:nvGrpSpPr>
            <p:cNvPr id="16" name="组合 15"/>
            <p:cNvGrpSpPr/>
            <p:nvPr/>
          </p:nvGrpSpPr>
          <p:grpSpPr>
            <a:xfrm>
              <a:off x="1403648" y="1115468"/>
              <a:ext cx="1294414" cy="1294414"/>
              <a:chOff x="2555776" y="915566"/>
              <a:chExt cx="1944216" cy="1944216"/>
            </a:xfrm>
            <a:effectLst>
              <a:outerShdw blurRad="63500" dist="50800" dir="8100000" algn="tr" rotWithShape="0">
                <a:prstClr val="black">
                  <a:alpha val="35000"/>
                </a:prstClr>
              </a:outerShdw>
            </a:effectLst>
          </p:grpSpPr>
          <p:sp>
            <p:nvSpPr>
              <p:cNvPr id="18" name="同心圆 17"/>
              <p:cNvSpPr/>
              <p:nvPr/>
            </p:nvSpPr>
            <p:spPr>
              <a:xfrm>
                <a:off x="2555776" y="915566"/>
                <a:ext cx="1944216" cy="1944216"/>
              </a:xfrm>
              <a:prstGeom prst="donut">
                <a:avLst>
                  <a:gd name="adj" fmla="val 10097"/>
                </a:avLst>
              </a:prstGeom>
              <a:gradFill flip="none" rotWithShape="1">
                <a:gsLst>
                  <a:gs pos="0">
                    <a:schemeClr val="bg1"/>
                  </a:gs>
                  <a:gs pos="100000">
                    <a:schemeClr val="bg1">
                      <a:lumMod val="85000"/>
                    </a:schemeClr>
                  </a:gs>
                </a:gsLst>
                <a:lin ang="8100000" scaled="1"/>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25">
                  <a:solidFill>
                    <a:schemeClr val="tx1"/>
                  </a:solidFill>
                </a:endParaRPr>
              </a:p>
            </p:txBody>
          </p:sp>
          <p:sp>
            <p:nvSpPr>
              <p:cNvPr id="19" name="同心圆 18"/>
              <p:cNvSpPr/>
              <p:nvPr/>
            </p:nvSpPr>
            <p:spPr>
              <a:xfrm>
                <a:off x="2733335" y="1093125"/>
                <a:ext cx="1589098" cy="1589098"/>
              </a:xfrm>
              <a:prstGeom prst="donut">
                <a:avLst>
                  <a:gd name="adj" fmla="val 12059"/>
                </a:avLst>
              </a:prstGeom>
              <a:gradFill flip="none" rotWithShape="1">
                <a:gsLst>
                  <a:gs pos="0">
                    <a:schemeClr val="bg1"/>
                  </a:gs>
                  <a:gs pos="100000">
                    <a:schemeClr val="bg1">
                      <a:lumMod val="85000"/>
                    </a:schemeClr>
                  </a:gs>
                </a:gsLst>
                <a:lin ang="16200000" scaled="1"/>
              </a:gra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225">
                  <a:solidFill>
                    <a:schemeClr val="tx1"/>
                  </a:solidFill>
                </a:endParaRPr>
              </a:p>
            </p:txBody>
          </p:sp>
        </p:grpSp>
      </p:grpSp>
      <p:sp>
        <p:nvSpPr>
          <p:cNvPr id="21" name="文本占位符 20"/>
          <p:cNvSpPr>
            <a:spLocks noGrp="1"/>
          </p:cNvSpPr>
          <p:nvPr>
            <p:ph type="body" sz="quarter" idx="10" hasCustomPrompt="1"/>
          </p:nvPr>
        </p:nvSpPr>
        <p:spPr>
          <a:xfrm>
            <a:off x="2859175" y="1709738"/>
            <a:ext cx="1562100" cy="914400"/>
          </a:xfrm>
        </p:spPr>
        <p:txBody>
          <a:bodyPr>
            <a:noAutofit/>
          </a:bodyPr>
          <a:lstStyle>
            <a:lvl1pPr marL="0" indent="0" algn="ctr">
              <a:buNone/>
              <a:defRPr sz="7200">
                <a:solidFill>
                  <a:schemeClr val="bg1"/>
                </a:solidFill>
                <a:latin typeface="Impact" panose="020B0806030902050204" pitchFamily="34" charset="0"/>
              </a:defRPr>
            </a:lvl1pPr>
          </a:lstStyle>
          <a:p>
            <a:pPr lvl="0"/>
            <a:r>
              <a:rPr lang="en-US" altLang="zh-CN"/>
              <a:t>01</a:t>
            </a:r>
            <a:endParaRPr lang="zh-CN" altLang="en-US"/>
          </a:p>
        </p:txBody>
      </p:sp>
      <p:grpSp>
        <p:nvGrpSpPr>
          <p:cNvPr id="23" name="组合 22"/>
          <p:cNvGrpSpPr/>
          <p:nvPr/>
        </p:nvGrpSpPr>
        <p:grpSpPr>
          <a:xfrm>
            <a:off x="769749" y="3737506"/>
            <a:ext cx="5740952" cy="1077552"/>
            <a:chOff x="4345444" y="2542859"/>
            <a:chExt cx="1810550" cy="1811205"/>
          </a:xfrm>
        </p:grpSpPr>
        <p:grpSp>
          <p:nvGrpSpPr>
            <p:cNvPr id="25" name="组合 24"/>
            <p:cNvGrpSpPr/>
            <p:nvPr/>
          </p:nvGrpSpPr>
          <p:grpSpPr>
            <a:xfrm>
              <a:off x="4345444" y="2542859"/>
              <a:ext cx="1810550" cy="1811205"/>
              <a:chOff x="1463339" y="1072758"/>
              <a:chExt cx="1546058" cy="1546058"/>
            </a:xfrm>
            <a:effectLst>
              <a:outerShdw blurRad="330200" dist="215900" dir="6900000" sx="91000" sy="91000" algn="t" rotWithShape="0">
                <a:prstClr val="black">
                  <a:alpha val="49000"/>
                </a:prstClr>
              </a:outerShdw>
            </a:effectLst>
          </p:grpSpPr>
          <p:sp>
            <p:nvSpPr>
              <p:cNvPr id="27" name="同心圆 26"/>
              <p:cNvSpPr/>
              <p:nvPr/>
            </p:nvSpPr>
            <p:spPr>
              <a:xfrm>
                <a:off x="1463339" y="1072758"/>
                <a:ext cx="1546058" cy="1546058"/>
              </a:xfrm>
              <a:prstGeom prst="roundRect">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solidFill>
                    <a:schemeClr val="tx1"/>
                  </a:solidFill>
                </a:endParaRPr>
              </a:p>
            </p:txBody>
          </p:sp>
          <p:sp>
            <p:nvSpPr>
              <p:cNvPr id="28" name="椭圆 27"/>
              <p:cNvSpPr/>
              <p:nvPr/>
            </p:nvSpPr>
            <p:spPr>
              <a:xfrm>
                <a:off x="1484232" y="1093651"/>
                <a:ext cx="1504274" cy="1504273"/>
              </a:xfrm>
              <a:prstGeom prst="roundRect">
                <a:avLst/>
              </a:prstGeom>
              <a:gradFill>
                <a:gsLst>
                  <a:gs pos="0">
                    <a:schemeClr val="bg1"/>
                  </a:gs>
                  <a:gs pos="51000">
                    <a:schemeClr val="bg1">
                      <a:lumMod val="95000"/>
                    </a:schemeClr>
                  </a:gs>
                  <a:gs pos="100000">
                    <a:schemeClr val="bg1">
                      <a:lumMod val="8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26" name="椭圆 25"/>
            <p:cNvSpPr/>
            <p:nvPr/>
          </p:nvSpPr>
          <p:spPr>
            <a:xfrm>
              <a:off x="4411384" y="2763062"/>
              <a:ext cx="1679618" cy="1370793"/>
            </a:xfrm>
            <a:prstGeom prst="roundRect">
              <a:avLst/>
            </a:prstGeom>
            <a:solidFill>
              <a:srgbClr val="5B147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013"/>
            </a:p>
          </p:txBody>
        </p:sp>
      </p:grpSp>
      <p:sp>
        <p:nvSpPr>
          <p:cNvPr id="37" name="文本占位符 11"/>
          <p:cNvSpPr>
            <a:spLocks noGrp="1"/>
          </p:cNvSpPr>
          <p:nvPr>
            <p:ph type="body" sz="quarter" idx="11" hasCustomPrompt="1"/>
          </p:nvPr>
        </p:nvSpPr>
        <p:spPr>
          <a:xfrm>
            <a:off x="1190626" y="3959341"/>
            <a:ext cx="4933951" cy="602553"/>
          </a:xfrm>
        </p:spPr>
        <p:txBody>
          <a:bodyPr anchor="ctr">
            <a:normAutofit/>
          </a:bodyPr>
          <a:lstStyle>
            <a:lvl1pPr marL="0" indent="0" algn="ctr">
              <a:buNone/>
              <a:defRPr sz="3600">
                <a:solidFill>
                  <a:schemeClr val="bg1"/>
                </a:solidFill>
                <a:latin typeface="汉仪中秀体简" panose="00020600040101010101" pitchFamily="18" charset="-122"/>
                <a:ea typeface="汉仪中秀体简" panose="00020600040101010101" pitchFamily="18" charset="-122"/>
              </a:defRPr>
            </a:lvl1pPr>
          </a:lstStyle>
          <a:p>
            <a:pPr lvl="0"/>
            <a:r>
              <a:rPr lang="zh-CN" altLang="en-US"/>
              <a:t>点击输入章节标题内容</a:t>
            </a:r>
          </a:p>
        </p:txBody>
      </p:sp>
      <p:pic>
        <p:nvPicPr>
          <p:cNvPr id="39" name="图片 3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10849530" y="88902"/>
            <a:ext cx="1342471" cy="983487"/>
          </a:xfrm>
          <a:prstGeom prst="rect">
            <a:avLst/>
          </a:prstGeom>
        </p:spPr>
      </p:pic>
    </p:spTree>
    <p:extLst>
      <p:ext uri="{BB962C8B-B14F-4D97-AF65-F5344CB8AC3E}">
        <p14:creationId xmlns:p14="http://schemas.microsoft.com/office/powerpoint/2010/main" val="129380805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nodeType="afterGroup">
                            <p:stCondLst>
                              <p:cond delay="500"/>
                            </p:stCondLst>
                            <p:childTnLst>
                              <p:par>
                                <p:cTn id="11" presetID="50" presetClass="entr" presetSubtype="0" decel="100000" fill="hold" grpId="0" nodeType="afterEffect">
                                  <p:stCondLst>
                                    <p:cond delay="0"/>
                                  </p:stCondLst>
                                  <p:childTnLst>
                                    <p:set>
                                      <p:cBhvr>
                                        <p:cTn id="12" dur="1" fill="hold">
                                          <p:stCondLst>
                                            <p:cond delay="0"/>
                                          </p:stCondLst>
                                        </p:cTn>
                                        <p:tgtEl>
                                          <p:spTgt spid="21">
                                            <p:txEl>
                                              <p:pRg st="0" end="0"/>
                                            </p:txEl>
                                          </p:spTgt>
                                        </p:tgtEl>
                                        <p:attrNameLst>
                                          <p:attrName>style.visibility</p:attrName>
                                        </p:attrNameLst>
                                      </p:cBhvr>
                                      <p:to>
                                        <p:strVal val="visible"/>
                                      </p:to>
                                    </p:set>
                                    <p:anim calcmode="lin" valueType="num">
                                      <p:cBhvr>
                                        <p:cTn id="13" dur="1000" fill="hold"/>
                                        <p:tgtEl>
                                          <p:spTgt spid="21">
                                            <p:txEl>
                                              <p:pRg st="0" end="0"/>
                                            </p:txEl>
                                          </p:spTgt>
                                        </p:tgtEl>
                                        <p:attrNameLst>
                                          <p:attrName>ppt_w</p:attrName>
                                        </p:attrNameLst>
                                      </p:cBhvr>
                                      <p:tavLst>
                                        <p:tav tm="0">
                                          <p:val>
                                            <p:strVal val="#ppt_w+.3"/>
                                          </p:val>
                                        </p:tav>
                                        <p:tav tm="100000">
                                          <p:val>
                                            <p:strVal val="#ppt_w"/>
                                          </p:val>
                                        </p:tav>
                                      </p:tavLst>
                                    </p:anim>
                                    <p:anim calcmode="lin" valueType="num">
                                      <p:cBhvr>
                                        <p:cTn id="14" dur="1000" fill="hold"/>
                                        <p:tgtEl>
                                          <p:spTgt spid="21">
                                            <p:txEl>
                                              <p:pRg st="0" end="0"/>
                                            </p:txEl>
                                          </p:spTgt>
                                        </p:tgtEl>
                                        <p:attrNameLst>
                                          <p:attrName>ppt_h</p:attrName>
                                        </p:attrNameLst>
                                      </p:cBhvr>
                                      <p:tavLst>
                                        <p:tav tm="0">
                                          <p:val>
                                            <p:strVal val="#ppt_h"/>
                                          </p:val>
                                        </p:tav>
                                        <p:tav tm="100000">
                                          <p:val>
                                            <p:strVal val="#ppt_h"/>
                                          </p:val>
                                        </p:tav>
                                      </p:tavLst>
                                    </p:anim>
                                    <p:animEffect transition="in" filter="fade">
                                      <p:cBhvr>
                                        <p:cTn id="15" dur="1000"/>
                                        <p:tgtEl>
                                          <p:spTgt spid="21">
                                            <p:txEl>
                                              <p:pRg st="0" end="0"/>
                                            </p:txEl>
                                          </p:spTgt>
                                        </p:tgtEl>
                                      </p:cBhvr>
                                    </p:animEffect>
                                  </p:childTnLst>
                                </p:cTn>
                              </p:par>
                            </p:childTnLst>
                          </p:cTn>
                        </p:par>
                        <p:par>
                          <p:cTn id="16" fill="hold" nodeType="afterGroup">
                            <p:stCondLst>
                              <p:cond delay="1500"/>
                            </p:stCondLst>
                            <p:childTnLst>
                              <p:par>
                                <p:cTn id="17" presetID="53" presetClass="entr" presetSubtype="0" fill="hold" nodeType="afterEffect">
                                  <p:stCondLst>
                                    <p:cond delay="0"/>
                                  </p:stCondLst>
                                  <p:childTnLst>
                                    <p:set>
                                      <p:cBhvr>
                                        <p:cTn id="18" dur="1" fill="hold">
                                          <p:stCondLst>
                                            <p:cond delay="0"/>
                                          </p:stCondLst>
                                        </p:cTn>
                                        <p:tgtEl>
                                          <p:spTgt spid="23"/>
                                        </p:tgtEl>
                                        <p:attrNameLst>
                                          <p:attrName>style.visibility</p:attrName>
                                        </p:attrNameLst>
                                      </p:cBhvr>
                                      <p:to>
                                        <p:strVal val="visible"/>
                                      </p:to>
                                    </p:set>
                                    <p:anim calcmode="lin" valueType="num">
                                      <p:cBhvr>
                                        <p:cTn id="19" dur="500" fill="hold"/>
                                        <p:tgtEl>
                                          <p:spTgt spid="23"/>
                                        </p:tgtEl>
                                        <p:attrNameLst>
                                          <p:attrName>ppt_w</p:attrName>
                                        </p:attrNameLst>
                                      </p:cBhvr>
                                      <p:tavLst>
                                        <p:tav tm="0">
                                          <p:val>
                                            <p:fltVal val="0"/>
                                          </p:val>
                                        </p:tav>
                                        <p:tav tm="100000">
                                          <p:val>
                                            <p:strVal val="#ppt_w"/>
                                          </p:val>
                                        </p:tav>
                                      </p:tavLst>
                                    </p:anim>
                                    <p:anim calcmode="lin" valueType="num">
                                      <p:cBhvr>
                                        <p:cTn id="20" dur="500" fill="hold"/>
                                        <p:tgtEl>
                                          <p:spTgt spid="23"/>
                                        </p:tgtEl>
                                        <p:attrNameLst>
                                          <p:attrName>ppt_h</p:attrName>
                                        </p:attrNameLst>
                                      </p:cBhvr>
                                      <p:tavLst>
                                        <p:tav tm="0">
                                          <p:val>
                                            <p:fltVal val="0"/>
                                          </p:val>
                                        </p:tav>
                                        <p:tav tm="100000">
                                          <p:val>
                                            <p:strVal val="#ppt_h"/>
                                          </p:val>
                                        </p:tav>
                                      </p:tavLst>
                                    </p:anim>
                                    <p:animEffect transition="in" filter="fade">
                                      <p:cBhvr>
                                        <p:cTn id="21" dur="500"/>
                                        <p:tgtEl>
                                          <p:spTgt spid="23"/>
                                        </p:tgtEl>
                                      </p:cBhvr>
                                    </p:animEffect>
                                  </p:childTnLst>
                                </p:cTn>
                              </p:par>
                            </p:childTnLst>
                          </p:cTn>
                        </p:par>
                        <p:par>
                          <p:cTn id="22" fill="hold" nodeType="afterGroup">
                            <p:stCondLst>
                              <p:cond delay="2000"/>
                            </p:stCondLst>
                            <p:childTnLst>
                              <p:par>
                                <p:cTn id="23" presetID="22" presetClass="entr" presetSubtype="8" fill="hold" grpId="0" nodeType="afterEffect">
                                  <p:stCondLst>
                                    <p:cond delay="0"/>
                                  </p:stCondLst>
                                  <p:childTnLst>
                                    <p:set>
                                      <p:cBhvr>
                                        <p:cTn id="24" dur="1" fill="hold">
                                          <p:stCondLst>
                                            <p:cond delay="0"/>
                                          </p:stCondLst>
                                        </p:cTn>
                                        <p:tgtEl>
                                          <p:spTgt spid="37">
                                            <p:txEl>
                                              <p:pRg st="0" end="0"/>
                                            </p:txEl>
                                          </p:spTgt>
                                        </p:tgtEl>
                                        <p:attrNameLst>
                                          <p:attrName>style.visibility</p:attrName>
                                        </p:attrNameLst>
                                      </p:cBhvr>
                                      <p:to>
                                        <p:strVal val="visible"/>
                                      </p:to>
                                    </p:set>
                                    <p:animEffect transition="in" filter="wipe(left)">
                                      <p:cBhvr>
                                        <p:cTn id="25" dur="500"/>
                                        <p:tgtEl>
                                          <p:spTgt spid="3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uild="p">
        <p:tmplLst>
          <p:tmpl lvl="1">
            <p:tnLst>
              <p:par>
                <p:cTn presetID="50" presetClass="entr" presetSubtype="0" decel="100000" fill="hold" nodeType="after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p:cTn dur="1000" fill="hold"/>
                        <p:tgtEl>
                          <p:spTgt spid="21"/>
                        </p:tgtEl>
                        <p:attrNameLst>
                          <p:attrName>ppt_w</p:attrName>
                        </p:attrNameLst>
                      </p:cBhvr>
                      <p:tavLst>
                        <p:tav tm="0">
                          <p:val>
                            <p:strVal val="#ppt_w+.3"/>
                          </p:val>
                        </p:tav>
                        <p:tav tm="100000">
                          <p:val>
                            <p:strVal val="#ppt_w"/>
                          </p:val>
                        </p:tav>
                      </p:tavLst>
                    </p:anim>
                    <p:anim calcmode="lin" valueType="num">
                      <p:cBhvr>
                        <p:cTn dur="1000" fill="hold"/>
                        <p:tgtEl>
                          <p:spTgt spid="21"/>
                        </p:tgtEl>
                        <p:attrNameLst>
                          <p:attrName>ppt_h</p:attrName>
                        </p:attrNameLst>
                      </p:cBhvr>
                      <p:tavLst>
                        <p:tav tm="0">
                          <p:val>
                            <p:strVal val="#ppt_h"/>
                          </p:val>
                        </p:tav>
                        <p:tav tm="100000">
                          <p:val>
                            <p:strVal val="#ppt_h"/>
                          </p:val>
                        </p:tav>
                      </p:tavLst>
                    </p:anim>
                    <p:animEffect transition="in" filter="fade">
                      <p:cBhvr>
                        <p:cTn dur="1000"/>
                        <p:tgtEl>
                          <p:spTgt spid="21"/>
                        </p:tgtEl>
                      </p:cBhvr>
                    </p:animEffect>
                  </p:childTnLst>
                </p:cTn>
              </p:par>
            </p:tnLst>
          </p:tmpl>
        </p:tmplLst>
      </p:bldP>
      <p:bldP spid="37" grpId="0" build="p">
        <p:tmplLst>
          <p:tmpl lvl="1">
            <p:tnLst>
              <p:par>
                <p:cTn presetID="22" presetClass="entr" presetSubtype="8" fill="hold" nodeType="afterEffect">
                  <p:stCondLst>
                    <p:cond delay="0"/>
                  </p:stCondLst>
                  <p:childTnLst>
                    <p:set>
                      <p:cBhvr>
                        <p:cTn dur="1" fill="hold">
                          <p:stCondLst>
                            <p:cond delay="0"/>
                          </p:stCondLst>
                        </p:cTn>
                        <p:tgtEl>
                          <p:spTgt spid="37"/>
                        </p:tgtEl>
                        <p:attrNameLst>
                          <p:attrName>style.visibility</p:attrName>
                        </p:attrNameLst>
                      </p:cBhvr>
                      <p:to>
                        <p:strVal val="visible"/>
                      </p:to>
                    </p:set>
                    <p:animEffect transition="in" filter="wipe(left)">
                      <p:cBhvr>
                        <p:cTn dur="500"/>
                        <p:tgtEl>
                          <p:spTgt spid="37"/>
                        </p:tgtEl>
                      </p:cBhvr>
                    </p:animEffect>
                  </p:childTnLst>
                </p:cTn>
              </p:par>
            </p:tnLst>
          </p:tmpl>
        </p:tmplLst>
      </p:bldP>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7"/>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9"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1"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99848318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2260344730"/>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340257122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204610301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7"/>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9DFFE0E5-068B-437D-B116-27228CDE034E}" type="datetimeFigureOut">
              <a:rPr lang="zh-CN" altLang="en-US" smtClean="0"/>
              <a:t>2023/3/13</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2899402-7D83-463F-829A-8266A97413A5}" type="slidenum">
              <a:rPr lang="zh-CN" altLang="en-US" smtClean="0"/>
              <a:t>‹#›</a:t>
            </a:fld>
            <a:endParaRPr lang="zh-CN" altLang="en-US"/>
          </a:p>
        </p:txBody>
      </p:sp>
    </p:spTree>
    <p:extLst>
      <p:ext uri="{BB962C8B-B14F-4D97-AF65-F5344CB8AC3E}">
        <p14:creationId xmlns:p14="http://schemas.microsoft.com/office/powerpoint/2010/main" val="3197049944"/>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file:///D:\qq&#25991;&#20214;\712321467\Image\C2C\Image2\%7b75232B38-A165-1FB7-499C-2E1C792CACB5%7d.png" TargetMode="Externa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tretch>
            <a:fillRect t="-9000" b="-9000"/>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FFE0E5-068B-437D-B116-27228CDE034E}" type="datetimeFigureOut">
              <a:rPr lang="zh-CN" altLang="en-US" smtClean="0"/>
              <a:t>2023/3/13</a:t>
            </a:fld>
            <a:endParaRPr lang="zh-CN" altLang="en-US"/>
          </a:p>
        </p:txBody>
      </p:sp>
      <p:sp>
        <p:nvSpPr>
          <p:cNvPr id="5" name="页脚占位符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899402-7D83-463F-829A-8266A97413A5}" type="slidenum">
              <a:rPr lang="zh-CN" altLang="en-US" smtClean="0"/>
              <a:t>‹#›</a:t>
            </a:fld>
            <a:endParaRPr lang="zh-CN" altLang="en-US"/>
          </a:p>
        </p:txBody>
      </p:sp>
      <p:sp>
        <p:nvSpPr>
          <p:cNvPr id="7" name="矩形 6"/>
          <p:cNvSpPr/>
          <p:nvPr userDrawn="1"/>
        </p:nvSpPr>
        <p:spPr>
          <a:xfrm>
            <a:off x="88901" y="152400"/>
            <a:ext cx="11950700" cy="6565900"/>
          </a:xfrm>
          <a:prstGeom prst="rect">
            <a:avLst/>
          </a:prstGeom>
          <a:noFill/>
          <a:ln w="38100">
            <a:solidFill>
              <a:srgbClr val="5B14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165101" y="215902"/>
            <a:ext cx="11783060" cy="6419371"/>
          </a:xfrm>
          <a:prstGeom prst="rect">
            <a:avLst/>
          </a:prstGeom>
          <a:noFill/>
          <a:ln w="12700">
            <a:solidFill>
              <a:srgbClr val="5B147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1073743875" descr="学科网 zxxk.com"/>
          <p:cNvPicPr>
            <a:picLocks noChangeAspect="1"/>
          </p:cNvPicPr>
          <p:nvPr/>
        </p:nvPicPr>
        <p:blipFill>
          <a:blip r:link="rId14"/>
          <a:stretch>
            <a:fillRect/>
          </a:stretch>
        </p:blipFill>
        <p:spPr>
          <a:xfrm>
            <a:off x="838200" y="365127"/>
            <a:ext cx="9525" cy="9525"/>
          </a:xfrm>
          <a:prstGeom prst="rect">
            <a:avLst/>
          </a:prstGeom>
          <a:noFill/>
          <a:ln>
            <a:noFill/>
            <a:miter lim="800000"/>
          </a:ln>
        </p:spPr>
      </p:pic>
    </p:spTree>
    <p:extLst>
      <p:ext uri="{BB962C8B-B14F-4D97-AF65-F5344CB8AC3E}">
        <p14:creationId xmlns:p14="http://schemas.microsoft.com/office/powerpoint/2010/main" val="74970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2023/3/13</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4428186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4.xml"/><Relationship Id="rId1" Type="http://schemas.openxmlformats.org/officeDocument/2006/relationships/slideLayout" Target="../slideLayouts/slideLayout18.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804" y="5446904"/>
            <a:ext cx="2102947" cy="1467793"/>
          </a:xfrm>
          <a:prstGeom prst="rect">
            <a:avLst/>
          </a:prstGeom>
        </p:spPr>
      </p:pic>
      <p:pic>
        <p:nvPicPr>
          <p:cNvPr id="4" name="图片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85140" y="0"/>
            <a:ext cx="6546273" cy="6858000"/>
          </a:xfrm>
          <a:prstGeom prst="rect">
            <a:avLst/>
          </a:prstGeom>
        </p:spPr>
      </p:pic>
      <p:pic>
        <p:nvPicPr>
          <p:cNvPr id="5" name="图片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867526" y="1105198"/>
            <a:ext cx="3114607" cy="5390852"/>
          </a:xfrm>
          <a:prstGeom prst="rect">
            <a:avLst/>
          </a:prstGeom>
        </p:spPr>
      </p:pic>
      <p:sp>
        <p:nvSpPr>
          <p:cNvPr id="7" name="矩形 6"/>
          <p:cNvSpPr/>
          <p:nvPr/>
        </p:nvSpPr>
        <p:spPr>
          <a:xfrm>
            <a:off x="711011" y="2785383"/>
            <a:ext cx="6362700" cy="1143000"/>
          </a:xfrm>
          <a:prstGeom prst="rect">
            <a:avLst/>
          </a:prstGeom>
          <a:pattFill prst="pct75">
            <a:fgClr>
              <a:srgbClr val="5B1473"/>
            </a:fgClr>
            <a:bgClr>
              <a:srgbClr val="8D001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汉仪中秀体简" panose="00020600040101010101" pitchFamily="18" charset="-122"/>
              <a:sym typeface="Impact" panose="020B0806030902050204" pitchFamily="34" charset="0"/>
            </a:endParaRPr>
          </a:p>
        </p:txBody>
      </p:sp>
      <p:sp>
        <p:nvSpPr>
          <p:cNvPr id="8" name="文本框 7"/>
          <p:cNvSpPr txBox="1"/>
          <p:nvPr/>
        </p:nvSpPr>
        <p:spPr>
          <a:xfrm>
            <a:off x="711012" y="1609135"/>
            <a:ext cx="6331581" cy="830997"/>
          </a:xfrm>
          <a:prstGeom prst="rect">
            <a:avLst/>
          </a:prstGeom>
          <a:noFill/>
        </p:spPr>
        <p:txBody>
          <a:bodyPr wrap="square" rtlCol="0">
            <a:spAutoFit/>
          </a:bodyPr>
          <a:lstStyle/>
          <a:p>
            <a:pPr algn="ctr"/>
            <a:r>
              <a:rPr lang="zh-CN" altLang="en-US" sz="4800" b="1"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安全培训之</a:t>
            </a:r>
            <a:r>
              <a:rPr lang="en-US" altLang="zh-CN" sz="4800" b="1"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a:t>
            </a:r>
            <a:endParaRPr lang="zh-CN" altLang="en-US" sz="4800" b="1" dirty="0">
              <a:solidFill>
                <a:srgbClr val="5B1473"/>
              </a:solidFill>
              <a:latin typeface="Impact" panose="020B0806030902050204" pitchFamily="34" charset="0"/>
              <a:ea typeface="汉仪中秀体简" panose="00020600040101010101" pitchFamily="18" charset="-122"/>
              <a:sym typeface="Impact" panose="020B0806030902050204" pitchFamily="34" charset="0"/>
            </a:endParaRPr>
          </a:p>
        </p:txBody>
      </p:sp>
      <p:sp>
        <p:nvSpPr>
          <p:cNvPr id="9" name="文本框 8"/>
          <p:cNvSpPr txBox="1"/>
          <p:nvPr/>
        </p:nvSpPr>
        <p:spPr>
          <a:xfrm>
            <a:off x="711011" y="2941385"/>
            <a:ext cx="6362700" cy="830997"/>
          </a:xfrm>
          <a:prstGeom prst="rect">
            <a:avLst/>
          </a:prstGeom>
          <a:noFill/>
        </p:spPr>
        <p:txBody>
          <a:bodyPr wrap="square" rtlCol="0">
            <a:spAutoFit/>
          </a:bodyPr>
          <a:lstStyle/>
          <a:p>
            <a:pPr algn="ctr"/>
            <a:r>
              <a:rPr lang="zh-CN" altLang="en-US" sz="4800" b="1">
                <a:solidFill>
                  <a:schemeClr val="bg1"/>
                </a:solidFill>
                <a:effectLst>
                  <a:outerShdw blurRad="50800" dist="38100" dir="5400000" algn="t" rotWithShape="0">
                    <a:prstClr val="black">
                      <a:alpha val="40000"/>
                    </a:prstClr>
                  </a:outerShdw>
                </a:effectLst>
                <a:latin typeface="Impact" panose="020B0806030902050204" pitchFamily="34" charset="0"/>
                <a:ea typeface="汉仪中秀体简" panose="00020600040101010101" pitchFamily="18" charset="-122"/>
                <a:sym typeface="Impact" panose="020B0806030902050204" pitchFamily="34" charset="0"/>
              </a:rPr>
              <a:t>实验室安全知识培训</a:t>
            </a:r>
          </a:p>
        </p:txBody>
      </p:sp>
    </p:spTree>
    <p:extLst>
      <p:ext uri="{BB962C8B-B14F-4D97-AF65-F5344CB8AC3E}">
        <p14:creationId xmlns:p14="http://schemas.microsoft.com/office/powerpoint/2010/main" val="426391453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nodeType="afterGroup">
                            <p:stCondLst>
                              <p:cond delay="1000"/>
                            </p:stCondLst>
                            <p:childTnLst>
                              <p:par>
                                <p:cTn id="11" presetID="22" presetClass="entr" presetSubtype="8" fill="hold" grpId="0"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left)">
                                      <p:cBhvr>
                                        <p:cTn id="13" dur="500"/>
                                        <p:tgtEl>
                                          <p:spTgt spid="8"/>
                                        </p:tgtEl>
                                      </p:cBhvr>
                                    </p:animEffect>
                                  </p:childTnLst>
                                </p:cTn>
                              </p:par>
                            </p:childTnLst>
                          </p:cTn>
                        </p:par>
                        <p:par>
                          <p:cTn id="14" fill="hold" nodeType="afterGroup">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par>
                          <p:cTn id="18" fill="hold" nodeType="afterGroup">
                            <p:stCondLst>
                              <p:cond delay="2000"/>
                            </p:stCondLst>
                            <p:childTnLst>
                              <p:par>
                                <p:cTn id="19" presetID="50" presetClass="entr" presetSubtype="0" decel="100000"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1000" fill="hold"/>
                                        <p:tgtEl>
                                          <p:spTgt spid="9"/>
                                        </p:tgtEl>
                                        <p:attrNameLst>
                                          <p:attrName>ppt_w</p:attrName>
                                        </p:attrNameLst>
                                      </p:cBhvr>
                                      <p:tavLst>
                                        <p:tav tm="0">
                                          <p:val>
                                            <p:strVal val="#ppt_w+.3"/>
                                          </p:val>
                                        </p:tav>
                                        <p:tav tm="100000">
                                          <p:val>
                                            <p:strVal val="#ppt_w"/>
                                          </p:val>
                                        </p:tav>
                                      </p:tavLst>
                                    </p:anim>
                                    <p:anim calcmode="lin" valueType="num">
                                      <p:cBhvr>
                                        <p:cTn id="22" dur="1000" fill="hold"/>
                                        <p:tgtEl>
                                          <p:spTgt spid="9"/>
                                        </p:tgtEl>
                                        <p:attrNameLst>
                                          <p:attrName>ppt_h</p:attrName>
                                        </p:attrNameLst>
                                      </p:cBhvr>
                                      <p:tavLst>
                                        <p:tav tm="0">
                                          <p:val>
                                            <p:strVal val="#ppt_h"/>
                                          </p:val>
                                        </p:tav>
                                        <p:tav tm="100000">
                                          <p:val>
                                            <p:strVal val="#ppt_h"/>
                                          </p:val>
                                        </p:tav>
                                      </p:tavLst>
                                    </p:anim>
                                    <p:animEffect transition="in" filter="fade">
                                      <p:cBhvr>
                                        <p:cTn id="23" dur="1000"/>
                                        <p:tgtEl>
                                          <p:spTgt spid="9"/>
                                        </p:tgtEl>
                                      </p:cBhvr>
                                    </p:animEffect>
                                  </p:childTnLst>
                                </p:cTn>
                              </p:par>
                            </p:childTnLst>
                          </p:cTn>
                        </p:par>
                        <p:par>
                          <p:cTn id="24" fill="hold" nodeType="afterGroup">
                            <p:stCondLst>
                              <p:cond delay="3000"/>
                            </p:stCondLst>
                            <p:childTnLst>
                              <p:par>
                                <p:cTn id="25" presetID="22" presetClass="entr" presetSubtype="4"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down)">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grpSp>
        <p:nvGrpSpPr>
          <p:cNvPr id="35" name="组合 34"/>
          <p:cNvGrpSpPr/>
          <p:nvPr/>
        </p:nvGrpSpPr>
        <p:grpSpPr>
          <a:xfrm>
            <a:off x="2965180" y="1155948"/>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1"/>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 </a:t>
              </a:r>
              <a:r>
                <a:rPr lang="en-US" altLang="zh-CN"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6.</a:t>
              </a: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实验室中不安全的行为</a:t>
              </a:r>
            </a:p>
          </p:txBody>
        </p:sp>
      </p:grpSp>
      <p:sp>
        <p:nvSpPr>
          <p:cNvPr id="11" name="圆角矩形 10"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2502894" y="5023097"/>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用温度计当做搅拌棒</a:t>
            </a:r>
          </a:p>
        </p:txBody>
      </p:sp>
      <p:sp>
        <p:nvSpPr>
          <p:cNvPr id="12" name="圆角矩形 11"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845102" y="5023096"/>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称取腐蚀性药品不带防护用具</a:t>
            </a:r>
          </a:p>
        </p:txBody>
      </p:sp>
      <p:pic>
        <p:nvPicPr>
          <p:cNvPr id="13"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97113" y="2501901"/>
            <a:ext cx="3024187" cy="2100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Picture 5"/>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832402" y="2501900"/>
            <a:ext cx="2938999" cy="2100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844222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1000"/>
                                        <p:tgtEl>
                                          <p:spTgt spid="13"/>
                                        </p:tgtEl>
                                      </p:cBhvr>
                                    </p:animEffect>
                                    <p:anim calcmode="lin" valueType="num">
                                      <p:cBhvr>
                                        <p:cTn id="14" dur="1000" fill="hold"/>
                                        <p:tgtEl>
                                          <p:spTgt spid="13"/>
                                        </p:tgtEl>
                                        <p:attrNameLst>
                                          <p:attrName>ppt_x</p:attrName>
                                        </p:attrNameLst>
                                      </p:cBhvr>
                                      <p:tavLst>
                                        <p:tav tm="0">
                                          <p:val>
                                            <p:strVal val="#ppt_x"/>
                                          </p:val>
                                        </p:tav>
                                        <p:tav tm="100000">
                                          <p:val>
                                            <p:strVal val="#ppt_x"/>
                                          </p:val>
                                        </p:tav>
                                      </p:tavLst>
                                    </p:anim>
                                    <p:anim calcmode="lin" valueType="num">
                                      <p:cBhvr>
                                        <p:cTn id="15" dur="1000" fill="hold"/>
                                        <p:tgtEl>
                                          <p:spTgt spid="13"/>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53"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par>
                                <p:cTn id="22" presetID="42" presetClass="entr" presetSubtype="0" fill="hold" nodeType="withEffect">
                                  <p:stCondLst>
                                    <p:cond delay="500"/>
                                  </p:stCondLst>
                                  <p:childTnLst>
                                    <p:set>
                                      <p:cBhvr>
                                        <p:cTn id="23" dur="1" fill="hold">
                                          <p:stCondLst>
                                            <p:cond delay="0"/>
                                          </p:stCondLst>
                                        </p:cTn>
                                        <p:tgtEl>
                                          <p:spTgt spid="14"/>
                                        </p:tgtEl>
                                        <p:attrNameLst>
                                          <p:attrName>style.visibility</p:attrName>
                                        </p:attrNameLst>
                                      </p:cBhvr>
                                      <p:to>
                                        <p:strVal val="visible"/>
                                      </p:to>
                                    </p:set>
                                    <p:animEffect transition="in" filter="fade">
                                      <p:cBhvr>
                                        <p:cTn id="24" dur="1000"/>
                                        <p:tgtEl>
                                          <p:spTgt spid="14"/>
                                        </p:tgtEl>
                                      </p:cBhvr>
                                    </p:animEffect>
                                    <p:anim calcmode="lin" valueType="num">
                                      <p:cBhvr>
                                        <p:cTn id="25" dur="1000" fill="hold"/>
                                        <p:tgtEl>
                                          <p:spTgt spid="14"/>
                                        </p:tgtEl>
                                        <p:attrNameLst>
                                          <p:attrName>ppt_x</p:attrName>
                                        </p:attrNameLst>
                                      </p:cBhvr>
                                      <p:tavLst>
                                        <p:tav tm="0">
                                          <p:val>
                                            <p:strVal val="#ppt_x"/>
                                          </p:val>
                                        </p:tav>
                                        <p:tav tm="100000">
                                          <p:val>
                                            <p:strVal val="#ppt_x"/>
                                          </p:val>
                                        </p:tav>
                                      </p:tavLst>
                                    </p:anim>
                                    <p:anim calcmode="lin" valueType="num">
                                      <p:cBhvr>
                                        <p:cTn id="26" dur="1000" fill="hold"/>
                                        <p:tgtEl>
                                          <p:spTgt spid="14"/>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3000"/>
                            </p:stCondLst>
                            <p:childTnLst>
                              <p:par>
                                <p:cTn id="28" presetID="53"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grpSp>
        <p:nvGrpSpPr>
          <p:cNvPr id="35" name="组合 34"/>
          <p:cNvGrpSpPr/>
          <p:nvPr/>
        </p:nvGrpSpPr>
        <p:grpSpPr>
          <a:xfrm>
            <a:off x="2965180" y="1155948"/>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1"/>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 </a:t>
              </a:r>
              <a:r>
                <a:rPr lang="en-US" altLang="zh-CN"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6.</a:t>
              </a: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实验室中不安全的行为</a:t>
              </a:r>
            </a:p>
          </p:txBody>
        </p:sp>
      </p:grpSp>
      <p:sp>
        <p:nvSpPr>
          <p:cNvPr id="11" name="圆角矩形 10"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2502894" y="5023097"/>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酒精灯与酒精灯对火</a:t>
            </a:r>
          </a:p>
        </p:txBody>
      </p:sp>
      <p:sp>
        <p:nvSpPr>
          <p:cNvPr id="12" name="圆角矩形 11"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845102" y="5023096"/>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用鼻嗅来鉴别化学药品的成分</a:t>
            </a:r>
          </a:p>
        </p:txBody>
      </p:sp>
      <p:pic>
        <p:nvPicPr>
          <p:cNvPr id="15"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723065" y="2632075"/>
            <a:ext cx="2592387" cy="1873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图片 1"/>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1893579" y="2632075"/>
            <a:ext cx="3771900" cy="1968500"/>
          </a:xfrm>
          <a:prstGeom prst="rect">
            <a:avLst/>
          </a:prstGeom>
        </p:spPr>
      </p:pic>
    </p:spTree>
    <p:extLst>
      <p:ext uri="{BB962C8B-B14F-4D97-AF65-F5344CB8AC3E}">
        <p14:creationId xmlns:p14="http://schemas.microsoft.com/office/powerpoint/2010/main" val="402894820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53"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par>
                                <p:cTn id="22" presetID="42" presetClass="entr" presetSubtype="0" fill="hold" nodeType="withEffect">
                                  <p:stCondLst>
                                    <p:cond delay="50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1000"/>
                                        <p:tgtEl>
                                          <p:spTgt spid="15"/>
                                        </p:tgtEl>
                                      </p:cBhvr>
                                    </p:animEffect>
                                    <p:anim calcmode="lin" valueType="num">
                                      <p:cBhvr>
                                        <p:cTn id="25" dur="1000" fill="hold"/>
                                        <p:tgtEl>
                                          <p:spTgt spid="15"/>
                                        </p:tgtEl>
                                        <p:attrNameLst>
                                          <p:attrName>ppt_x</p:attrName>
                                        </p:attrNameLst>
                                      </p:cBhvr>
                                      <p:tavLst>
                                        <p:tav tm="0">
                                          <p:val>
                                            <p:strVal val="#ppt_x"/>
                                          </p:val>
                                        </p:tav>
                                        <p:tav tm="100000">
                                          <p:val>
                                            <p:strVal val="#ppt_x"/>
                                          </p:val>
                                        </p:tav>
                                      </p:tavLst>
                                    </p:anim>
                                    <p:anim calcmode="lin" valueType="num">
                                      <p:cBhvr>
                                        <p:cTn id="26" dur="1000" fill="hold"/>
                                        <p:tgtEl>
                                          <p:spTgt spid="15"/>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3000"/>
                            </p:stCondLst>
                            <p:childTnLst>
                              <p:par>
                                <p:cTn id="28" presetID="53"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zh-CN" dirty="0">
                <a:latin typeface="Impact" panose="020B0806030902050204" pitchFamily="34" charset="0"/>
                <a:sym typeface="Impact" panose="020B0806030902050204" pitchFamily="34" charset="0"/>
              </a:rPr>
              <a:t>如何做好实验室的安全工作</a:t>
            </a:r>
            <a:endParaRPr lang="zh-CN" altLang="en-US" dirty="0">
              <a:latin typeface="Impact" panose="020B0806030902050204" pitchFamily="34" charset="0"/>
              <a:sym typeface="Impact" panose="020B0806030902050204" pitchFamily="34" charset="0"/>
            </a:endParaRPr>
          </a:p>
        </p:txBody>
      </p:sp>
      <p:grpSp>
        <p:nvGrpSpPr>
          <p:cNvPr id="104" name="组合 103"/>
          <p:cNvGrpSpPr/>
          <p:nvPr/>
        </p:nvGrpSpPr>
        <p:grpSpPr>
          <a:xfrm>
            <a:off x="1686152" y="4945060"/>
            <a:ext cx="5075237" cy="685800"/>
            <a:chOff x="2181452" y="5008563"/>
            <a:chExt cx="5075237" cy="685800"/>
          </a:xfrm>
        </p:grpSpPr>
        <p:sp>
          <p:nvSpPr>
            <p:cNvPr id="87" name="AutoShape 4"/>
            <p:cNvSpPr>
              <a:spLocks noChangeArrowheads="1"/>
            </p:cNvSpPr>
            <p:nvPr/>
          </p:nvSpPr>
          <p:spPr bwMode="auto">
            <a:xfrm>
              <a:off x="2684689" y="5153025"/>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意外发生时的紧急应变程序</a:t>
              </a:r>
            </a:p>
          </p:txBody>
        </p:sp>
        <p:sp>
          <p:nvSpPr>
            <p:cNvPr id="88" name="AutoShape 5"/>
            <p:cNvSpPr>
              <a:spLocks noChangeArrowheads="1"/>
            </p:cNvSpPr>
            <p:nvPr/>
          </p:nvSpPr>
          <p:spPr bwMode="auto">
            <a:xfrm>
              <a:off x="2181452" y="5008563"/>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6</a:t>
              </a:r>
            </a:p>
          </p:txBody>
        </p:sp>
      </p:grpSp>
      <p:grpSp>
        <p:nvGrpSpPr>
          <p:cNvPr id="103" name="组合 102"/>
          <p:cNvGrpSpPr/>
          <p:nvPr/>
        </p:nvGrpSpPr>
        <p:grpSpPr>
          <a:xfrm>
            <a:off x="1686154" y="4187823"/>
            <a:ext cx="4930775" cy="685800"/>
            <a:chOff x="2181452" y="4289425"/>
            <a:chExt cx="4930775" cy="685800"/>
          </a:xfrm>
        </p:grpSpPr>
        <p:sp>
          <p:nvSpPr>
            <p:cNvPr id="89" name="AutoShape 4"/>
            <p:cNvSpPr>
              <a:spLocks noChangeArrowheads="1"/>
            </p:cNvSpPr>
            <p:nvPr/>
          </p:nvSpPr>
          <p:spPr bwMode="auto">
            <a:xfrm>
              <a:off x="2540227" y="4360863"/>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lnSpc>
                  <a:spcPct val="90000"/>
                </a:lnSpc>
                <a:spcBef>
                  <a:spcPct val="20000"/>
                </a:spcBef>
              </a:pPr>
              <a:endParaRPr lang="zh-CN" altLang="en-US">
                <a:solidFill>
                  <a:schemeClr val="bg1"/>
                </a:solidFill>
                <a:latin typeface="Impact" panose="020B0806030902050204" pitchFamily="34" charset="0"/>
                <a:ea typeface="汉仪中秀体简" panose="00020600040101010101" pitchFamily="18" charset="-122"/>
                <a:sym typeface="Impact" panose="020B0806030902050204" pitchFamily="34" charset="0"/>
              </a:endParaRPr>
            </a:p>
            <a:p>
              <a:pPr algn="ctr">
                <a:lnSpc>
                  <a:spcPct val="90000"/>
                </a:lnSpc>
                <a:spcBef>
                  <a:spcPct val="20000"/>
                </a:spcBef>
              </a:pP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安全事故的防御措施</a:t>
              </a:r>
            </a:p>
            <a:p>
              <a:pPr algn="ctr">
                <a:lnSpc>
                  <a:spcPct val="90000"/>
                </a:lnSpc>
                <a:spcBef>
                  <a:spcPct val="20000"/>
                </a:spcBef>
              </a:pPr>
              <a:endParaRPr lang="zh-CN" altLang="en-US" sz="2400">
                <a:solidFill>
                  <a:schemeClr val="bg1"/>
                </a:solidFill>
                <a:latin typeface="Impact" panose="020B0806030902050204" pitchFamily="34" charset="0"/>
                <a:ea typeface="汉仪中秀体简" panose="00020600040101010101" pitchFamily="18" charset="-122"/>
                <a:sym typeface="Impact" panose="020B0806030902050204" pitchFamily="34" charset="0"/>
              </a:endParaRPr>
            </a:p>
          </p:txBody>
        </p:sp>
        <p:sp>
          <p:nvSpPr>
            <p:cNvPr id="90" name="AutoShape 5"/>
            <p:cNvSpPr>
              <a:spLocks noChangeArrowheads="1"/>
            </p:cNvSpPr>
            <p:nvPr/>
          </p:nvSpPr>
          <p:spPr bwMode="auto">
            <a:xfrm>
              <a:off x="2181452" y="4289425"/>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5</a:t>
              </a:r>
            </a:p>
          </p:txBody>
        </p:sp>
      </p:grpSp>
      <p:grpSp>
        <p:nvGrpSpPr>
          <p:cNvPr id="7" name="组合 6"/>
          <p:cNvGrpSpPr/>
          <p:nvPr/>
        </p:nvGrpSpPr>
        <p:grpSpPr>
          <a:xfrm>
            <a:off x="1686154" y="3430586"/>
            <a:ext cx="4930775" cy="685800"/>
            <a:chOff x="2181452" y="3497263"/>
            <a:chExt cx="4930775" cy="685800"/>
          </a:xfrm>
        </p:grpSpPr>
        <p:sp>
          <p:nvSpPr>
            <p:cNvPr id="86" name="AutoShape 4"/>
            <p:cNvSpPr>
              <a:spLocks noChangeArrowheads="1"/>
            </p:cNvSpPr>
            <p:nvPr/>
          </p:nvSpPr>
          <p:spPr bwMode="auto">
            <a:xfrm>
              <a:off x="2540227" y="3568700"/>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严格的安全守则</a:t>
              </a:r>
            </a:p>
          </p:txBody>
        </p:sp>
        <p:sp>
          <p:nvSpPr>
            <p:cNvPr id="91" name="AutoShape 5"/>
            <p:cNvSpPr>
              <a:spLocks noChangeArrowheads="1"/>
            </p:cNvSpPr>
            <p:nvPr/>
          </p:nvSpPr>
          <p:spPr bwMode="auto">
            <a:xfrm>
              <a:off x="2181452" y="3497263"/>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4</a:t>
              </a:r>
            </a:p>
          </p:txBody>
        </p:sp>
      </p:grpSp>
      <p:grpSp>
        <p:nvGrpSpPr>
          <p:cNvPr id="5" name="组合 4"/>
          <p:cNvGrpSpPr/>
          <p:nvPr/>
        </p:nvGrpSpPr>
        <p:grpSpPr>
          <a:xfrm>
            <a:off x="1686154" y="1916112"/>
            <a:ext cx="4930775" cy="685800"/>
            <a:chOff x="2181452" y="1912938"/>
            <a:chExt cx="4930775" cy="685800"/>
          </a:xfrm>
        </p:grpSpPr>
        <p:sp>
          <p:nvSpPr>
            <p:cNvPr id="94" name="AutoShape 4"/>
            <p:cNvSpPr>
              <a:spLocks noChangeArrowheads="1"/>
            </p:cNvSpPr>
            <p:nvPr/>
          </p:nvSpPr>
          <p:spPr bwMode="auto">
            <a:xfrm>
              <a:off x="2540227" y="2057400"/>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dirty="0">
                  <a:solidFill>
                    <a:schemeClr val="bg1"/>
                  </a:solidFill>
                  <a:latin typeface="Impact" panose="020B0806030902050204" pitchFamily="34" charset="0"/>
                  <a:ea typeface="汉仪中秀体简" panose="00020600040101010101" pitchFamily="18" charset="-122"/>
                  <a:sym typeface="Impact" panose="020B0806030902050204" pitchFamily="34" charset="0"/>
                </a:rPr>
                <a:t>检验人员的安全岗位职责</a:t>
              </a:r>
            </a:p>
          </p:txBody>
        </p:sp>
        <p:sp>
          <p:nvSpPr>
            <p:cNvPr id="95" name="AutoShape 5"/>
            <p:cNvSpPr>
              <a:spLocks noChangeArrowheads="1"/>
            </p:cNvSpPr>
            <p:nvPr/>
          </p:nvSpPr>
          <p:spPr bwMode="auto">
            <a:xfrm>
              <a:off x="2181452" y="1912938"/>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2</a:t>
              </a:r>
            </a:p>
          </p:txBody>
        </p:sp>
      </p:grpSp>
      <p:grpSp>
        <p:nvGrpSpPr>
          <p:cNvPr id="3" name="组合 2"/>
          <p:cNvGrpSpPr/>
          <p:nvPr/>
        </p:nvGrpSpPr>
        <p:grpSpPr>
          <a:xfrm>
            <a:off x="1686154" y="1158875"/>
            <a:ext cx="4930775" cy="685800"/>
            <a:chOff x="2181452" y="1120775"/>
            <a:chExt cx="4930775" cy="685800"/>
          </a:xfrm>
        </p:grpSpPr>
        <p:sp>
          <p:nvSpPr>
            <p:cNvPr id="96" name="AutoShape 4"/>
            <p:cNvSpPr>
              <a:spLocks noChangeArrowheads="1"/>
            </p:cNvSpPr>
            <p:nvPr/>
          </p:nvSpPr>
          <p:spPr bwMode="auto">
            <a:xfrm>
              <a:off x="2540227" y="1192213"/>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明确的安全管理制度</a:t>
              </a:r>
            </a:p>
          </p:txBody>
        </p:sp>
        <p:sp>
          <p:nvSpPr>
            <p:cNvPr id="97" name="AutoShape 5"/>
            <p:cNvSpPr>
              <a:spLocks noChangeArrowheads="1"/>
            </p:cNvSpPr>
            <p:nvPr/>
          </p:nvSpPr>
          <p:spPr bwMode="auto">
            <a:xfrm>
              <a:off x="2181452" y="1120775"/>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1</a:t>
              </a:r>
            </a:p>
          </p:txBody>
        </p:sp>
      </p:grpSp>
      <p:grpSp>
        <p:nvGrpSpPr>
          <p:cNvPr id="6" name="组合 5"/>
          <p:cNvGrpSpPr/>
          <p:nvPr/>
        </p:nvGrpSpPr>
        <p:grpSpPr>
          <a:xfrm>
            <a:off x="1686154" y="2673349"/>
            <a:ext cx="4930775" cy="685800"/>
            <a:chOff x="2181452" y="2705100"/>
            <a:chExt cx="4930775" cy="685800"/>
          </a:xfrm>
        </p:grpSpPr>
        <p:sp>
          <p:nvSpPr>
            <p:cNvPr id="93" name="AutoShape 5"/>
            <p:cNvSpPr>
              <a:spLocks noChangeArrowheads="1"/>
            </p:cNvSpPr>
            <p:nvPr/>
          </p:nvSpPr>
          <p:spPr bwMode="auto">
            <a:xfrm>
              <a:off x="2181452" y="2705100"/>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3</a:t>
              </a:r>
            </a:p>
          </p:txBody>
        </p:sp>
        <p:sp>
          <p:nvSpPr>
            <p:cNvPr id="98" name="AutoShape 4"/>
            <p:cNvSpPr>
              <a:spLocks noChangeArrowheads="1"/>
            </p:cNvSpPr>
            <p:nvPr/>
          </p:nvSpPr>
          <p:spPr bwMode="auto">
            <a:xfrm>
              <a:off x="2540227" y="2849563"/>
              <a:ext cx="4572000" cy="540000"/>
            </a:xfrm>
            <a:prstGeom prst="roundRect">
              <a:avLst>
                <a:gd name="adj" fmla="val 16667"/>
              </a:avLst>
            </a:prstGeom>
            <a:solidFill>
              <a:srgbClr val="5B1473"/>
            </a:solidFill>
            <a:ln w="28575" cmpd="sng">
              <a:solidFill>
                <a:schemeClr val="bg1"/>
              </a:solidFill>
              <a:round/>
            </a:ln>
            <a:effectLst>
              <a:innerShdw blurRad="63500" dist="50800">
                <a:prstClr val="black">
                  <a:alpha val="50000"/>
                </a:prstClr>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化验室的良好工作环境</a:t>
              </a:r>
            </a:p>
          </p:txBody>
        </p:sp>
        <p:sp>
          <p:nvSpPr>
            <p:cNvPr id="99" name="AutoShape 5"/>
            <p:cNvSpPr>
              <a:spLocks noChangeArrowheads="1"/>
            </p:cNvSpPr>
            <p:nvPr/>
          </p:nvSpPr>
          <p:spPr bwMode="auto">
            <a:xfrm>
              <a:off x="2181452" y="2705100"/>
              <a:ext cx="685800" cy="685800"/>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3</a:t>
              </a:r>
            </a:p>
          </p:txBody>
        </p:sp>
      </p:grpSp>
      <p:grpSp>
        <p:nvGrpSpPr>
          <p:cNvPr id="100" name="Group 30"/>
          <p:cNvGrpSpPr/>
          <p:nvPr/>
        </p:nvGrpSpPr>
        <p:grpSpPr>
          <a:xfrm>
            <a:off x="1757590" y="5702300"/>
            <a:ext cx="4967292" cy="685800"/>
            <a:chOff x="0" y="0"/>
            <a:chExt cx="3129" cy="432"/>
          </a:xfrm>
        </p:grpSpPr>
        <p:sp>
          <p:nvSpPr>
            <p:cNvPr id="101" name="AutoShape 4"/>
            <p:cNvSpPr>
              <a:spLocks noChangeArrowheads="1"/>
            </p:cNvSpPr>
            <p:nvPr/>
          </p:nvSpPr>
          <p:spPr bwMode="auto">
            <a:xfrm>
              <a:off x="181" y="91"/>
              <a:ext cx="2948" cy="317"/>
            </a:xfrm>
            <a:prstGeom prst="roundRect">
              <a:avLst>
                <a:gd name="adj" fmla="val 16667"/>
              </a:avLst>
            </a:prstGeom>
            <a:solidFill>
              <a:srgbClr val="5B1473"/>
            </a:solidFill>
            <a:ln w="28575" cmpd="sng">
              <a:solidFill>
                <a:schemeClr val="bg1"/>
              </a:solidFill>
              <a:round/>
            </a:ln>
            <a:effectLst>
              <a:innerShdw blurRad="114300">
                <a:prstClr val="black"/>
              </a:inn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a:r>
                <a:rPr lang="zh-CN" altLang="en-US"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微生物室的安全操作</a:t>
              </a:r>
            </a:p>
          </p:txBody>
        </p:sp>
        <p:sp>
          <p:nvSpPr>
            <p:cNvPr id="102" name="AutoShape 5"/>
            <p:cNvSpPr>
              <a:spLocks noChangeArrowheads="1"/>
            </p:cNvSpPr>
            <p:nvPr/>
          </p:nvSpPr>
          <p:spPr bwMode="auto">
            <a:xfrm>
              <a:off x="0" y="0"/>
              <a:ext cx="432" cy="432"/>
            </a:xfrm>
            <a:prstGeom prst="diamond">
              <a:avLst/>
            </a:prstGeom>
            <a:solidFill>
              <a:srgbClr val="8D001A"/>
            </a:solidFill>
            <a:ln w="28575" cmpd="sng">
              <a:solidFill>
                <a:srgbClr val="F2F2F2"/>
              </a:solidFill>
              <a:miter lim="800000"/>
            </a:ln>
            <a:effectLst>
              <a:outerShdw blurRad="88900" dist="75434" dir="2700000" algn="ctr" rotWithShape="0">
                <a:srgbClr val="000000">
                  <a:alpha val="23000"/>
                </a:srgbClr>
              </a:outerShdw>
            </a:effectLst>
          </p:spPr>
          <p:txBody>
            <a:bodyPr wrap="none"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2400" b="1">
                  <a:solidFill>
                    <a:schemeClr val="bg1"/>
                  </a:solidFill>
                  <a:latin typeface="Impact" panose="020B0806030902050204" pitchFamily="34" charset="0"/>
                  <a:ea typeface="汉仪中秀体简" panose="00020600040101010101" pitchFamily="18" charset="-122"/>
                  <a:sym typeface="Impact" panose="020B0806030902050204" pitchFamily="34" charset="0"/>
                </a:rPr>
                <a:t>7</a:t>
              </a:r>
            </a:p>
          </p:txBody>
        </p:sp>
      </p:grpSp>
      <p:pic>
        <p:nvPicPr>
          <p:cNvPr id="105" name="图片 10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8641" y="1300788"/>
            <a:ext cx="4253968" cy="5003174"/>
          </a:xfrm>
          <a:prstGeom prst="rect">
            <a:avLst/>
          </a:prstGeom>
        </p:spPr>
      </p:pic>
    </p:spTree>
    <p:extLst>
      <p:ext uri="{BB962C8B-B14F-4D97-AF65-F5344CB8AC3E}">
        <p14:creationId xmlns:p14="http://schemas.microsoft.com/office/powerpoint/2010/main" val="161855044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afterEffect">
                                  <p:stCondLst>
                                    <p:cond delay="0"/>
                                  </p:stCondLst>
                                  <p:childTnLst>
                                    <p:set>
                                      <p:cBhvr>
                                        <p:cTn id="6" dur="1" fill="hold">
                                          <p:stCondLst>
                                            <p:cond delay="0"/>
                                          </p:stCondLst>
                                        </p:cTn>
                                        <p:tgtEl>
                                          <p:spTgt spid="105"/>
                                        </p:tgtEl>
                                        <p:attrNameLst>
                                          <p:attrName>style.visibility</p:attrName>
                                        </p:attrNameLst>
                                      </p:cBhvr>
                                      <p:to>
                                        <p:strVal val="visible"/>
                                      </p:to>
                                    </p:set>
                                    <p:animEffect transition="in" filter="wipe(down)">
                                      <p:cBhvr>
                                        <p:cTn id="7" dur="500"/>
                                        <p:tgtEl>
                                          <p:spTgt spid="105"/>
                                        </p:tgtEl>
                                      </p:cBhvr>
                                    </p:animEffect>
                                  </p:childTnLst>
                                </p:cTn>
                              </p:par>
                            </p:childTnLst>
                          </p:cTn>
                        </p:par>
                        <p:par>
                          <p:cTn id="8" fill="hold" nodeType="afterGroup">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childTnLst>
                          </p:cTn>
                        </p:par>
                        <p:par>
                          <p:cTn id="13" fill="hold" nodeType="afterGroup">
                            <p:stCondLst>
                              <p:cond delay="1000"/>
                            </p:stCondLst>
                            <p:childTnLst>
                              <p:par>
                                <p:cTn id="14" presetID="2" presetClass="entr" presetSubtype="8"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 calcmode="lin" valueType="num">
                                      <p:cBhvr additive="base">
                                        <p:cTn id="16" dur="500" fill="hold"/>
                                        <p:tgtEl>
                                          <p:spTgt spid="5"/>
                                        </p:tgtEl>
                                        <p:attrNameLst>
                                          <p:attrName>ppt_x</p:attrName>
                                        </p:attrNameLst>
                                      </p:cBhvr>
                                      <p:tavLst>
                                        <p:tav tm="0">
                                          <p:val>
                                            <p:strVal val="0-#ppt_w/2"/>
                                          </p:val>
                                        </p:tav>
                                        <p:tav tm="100000">
                                          <p:val>
                                            <p:strVal val="#ppt_x"/>
                                          </p:val>
                                        </p:tav>
                                      </p:tavLst>
                                    </p:anim>
                                    <p:anim calcmode="lin" valueType="num">
                                      <p:cBhvr additive="base">
                                        <p:cTn id="17" dur="500" fill="hold"/>
                                        <p:tgtEl>
                                          <p:spTgt spid="5"/>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1500"/>
                            </p:stCondLst>
                            <p:childTnLst>
                              <p:par>
                                <p:cTn id="19" presetID="2" presetClass="entr" presetSubtype="8"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0-#ppt_w/2"/>
                                          </p:val>
                                        </p:tav>
                                        <p:tav tm="100000">
                                          <p:val>
                                            <p:strVal val="#ppt_x"/>
                                          </p:val>
                                        </p:tav>
                                      </p:tavLst>
                                    </p:anim>
                                    <p:anim calcmode="lin" valueType="num">
                                      <p:cBhvr additive="base">
                                        <p:cTn id="22" dur="500" fill="hold"/>
                                        <p:tgtEl>
                                          <p:spTgt spid="6"/>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2000"/>
                            </p:stCondLst>
                            <p:childTnLst>
                              <p:par>
                                <p:cTn id="24" presetID="2" presetClass="entr" presetSubtype="8"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additive="base">
                                        <p:cTn id="26" dur="500" fill="hold"/>
                                        <p:tgtEl>
                                          <p:spTgt spid="7"/>
                                        </p:tgtEl>
                                        <p:attrNameLst>
                                          <p:attrName>ppt_x</p:attrName>
                                        </p:attrNameLst>
                                      </p:cBhvr>
                                      <p:tavLst>
                                        <p:tav tm="0">
                                          <p:val>
                                            <p:strVal val="0-#ppt_w/2"/>
                                          </p:val>
                                        </p:tav>
                                        <p:tav tm="100000">
                                          <p:val>
                                            <p:strVal val="#ppt_x"/>
                                          </p:val>
                                        </p:tav>
                                      </p:tavLst>
                                    </p:anim>
                                    <p:anim calcmode="lin" valueType="num">
                                      <p:cBhvr additive="base">
                                        <p:cTn id="27" dur="500" fill="hold"/>
                                        <p:tgtEl>
                                          <p:spTgt spid="7"/>
                                        </p:tgtEl>
                                        <p:attrNameLst>
                                          <p:attrName>ppt_y</p:attrName>
                                        </p:attrNameLst>
                                      </p:cBhvr>
                                      <p:tavLst>
                                        <p:tav tm="0">
                                          <p:val>
                                            <p:strVal val="#ppt_y"/>
                                          </p:val>
                                        </p:tav>
                                        <p:tav tm="100000">
                                          <p:val>
                                            <p:strVal val="#ppt_y"/>
                                          </p:val>
                                        </p:tav>
                                      </p:tavLst>
                                    </p:anim>
                                  </p:childTnLst>
                                </p:cTn>
                              </p:par>
                            </p:childTnLst>
                          </p:cTn>
                        </p:par>
                        <p:par>
                          <p:cTn id="28" fill="hold" nodeType="afterGroup">
                            <p:stCondLst>
                              <p:cond delay="2500"/>
                            </p:stCondLst>
                            <p:childTnLst>
                              <p:par>
                                <p:cTn id="29" presetID="2" presetClass="entr" presetSubtype="8" fill="hold" nodeType="afterEffect">
                                  <p:stCondLst>
                                    <p:cond delay="0"/>
                                  </p:stCondLst>
                                  <p:childTnLst>
                                    <p:set>
                                      <p:cBhvr>
                                        <p:cTn id="30" dur="1" fill="hold">
                                          <p:stCondLst>
                                            <p:cond delay="0"/>
                                          </p:stCondLst>
                                        </p:cTn>
                                        <p:tgtEl>
                                          <p:spTgt spid="103"/>
                                        </p:tgtEl>
                                        <p:attrNameLst>
                                          <p:attrName>style.visibility</p:attrName>
                                        </p:attrNameLst>
                                      </p:cBhvr>
                                      <p:to>
                                        <p:strVal val="visible"/>
                                      </p:to>
                                    </p:set>
                                    <p:anim calcmode="lin" valueType="num">
                                      <p:cBhvr additive="base">
                                        <p:cTn id="31" dur="500" fill="hold"/>
                                        <p:tgtEl>
                                          <p:spTgt spid="103"/>
                                        </p:tgtEl>
                                        <p:attrNameLst>
                                          <p:attrName>ppt_x</p:attrName>
                                        </p:attrNameLst>
                                      </p:cBhvr>
                                      <p:tavLst>
                                        <p:tav tm="0">
                                          <p:val>
                                            <p:strVal val="0-#ppt_w/2"/>
                                          </p:val>
                                        </p:tav>
                                        <p:tav tm="100000">
                                          <p:val>
                                            <p:strVal val="#ppt_x"/>
                                          </p:val>
                                        </p:tav>
                                      </p:tavLst>
                                    </p:anim>
                                    <p:anim calcmode="lin" valueType="num">
                                      <p:cBhvr additive="base">
                                        <p:cTn id="32" dur="500" fill="hold"/>
                                        <p:tgtEl>
                                          <p:spTgt spid="103"/>
                                        </p:tgtEl>
                                        <p:attrNameLst>
                                          <p:attrName>ppt_y</p:attrName>
                                        </p:attrNameLst>
                                      </p:cBhvr>
                                      <p:tavLst>
                                        <p:tav tm="0">
                                          <p:val>
                                            <p:strVal val="#ppt_y"/>
                                          </p:val>
                                        </p:tav>
                                        <p:tav tm="100000">
                                          <p:val>
                                            <p:strVal val="#ppt_y"/>
                                          </p:val>
                                        </p:tav>
                                      </p:tavLst>
                                    </p:anim>
                                  </p:childTnLst>
                                </p:cTn>
                              </p:par>
                            </p:childTnLst>
                          </p:cTn>
                        </p:par>
                        <p:par>
                          <p:cTn id="33" fill="hold" nodeType="afterGroup">
                            <p:stCondLst>
                              <p:cond delay="3000"/>
                            </p:stCondLst>
                            <p:childTnLst>
                              <p:par>
                                <p:cTn id="34" presetID="2" presetClass="entr" presetSubtype="8" fill="hold" nodeType="afterEffect">
                                  <p:stCondLst>
                                    <p:cond delay="0"/>
                                  </p:stCondLst>
                                  <p:childTnLst>
                                    <p:set>
                                      <p:cBhvr>
                                        <p:cTn id="35" dur="1" fill="hold">
                                          <p:stCondLst>
                                            <p:cond delay="0"/>
                                          </p:stCondLst>
                                        </p:cTn>
                                        <p:tgtEl>
                                          <p:spTgt spid="104"/>
                                        </p:tgtEl>
                                        <p:attrNameLst>
                                          <p:attrName>style.visibility</p:attrName>
                                        </p:attrNameLst>
                                      </p:cBhvr>
                                      <p:to>
                                        <p:strVal val="visible"/>
                                      </p:to>
                                    </p:set>
                                    <p:anim calcmode="lin" valueType="num">
                                      <p:cBhvr additive="base">
                                        <p:cTn id="36" dur="500" fill="hold"/>
                                        <p:tgtEl>
                                          <p:spTgt spid="104"/>
                                        </p:tgtEl>
                                        <p:attrNameLst>
                                          <p:attrName>ppt_x</p:attrName>
                                        </p:attrNameLst>
                                      </p:cBhvr>
                                      <p:tavLst>
                                        <p:tav tm="0">
                                          <p:val>
                                            <p:strVal val="0-#ppt_w/2"/>
                                          </p:val>
                                        </p:tav>
                                        <p:tav tm="100000">
                                          <p:val>
                                            <p:strVal val="#ppt_x"/>
                                          </p:val>
                                        </p:tav>
                                      </p:tavLst>
                                    </p:anim>
                                    <p:anim calcmode="lin" valueType="num">
                                      <p:cBhvr additive="base">
                                        <p:cTn id="37" dur="500" fill="hold"/>
                                        <p:tgtEl>
                                          <p:spTgt spid="104"/>
                                        </p:tgtEl>
                                        <p:attrNameLst>
                                          <p:attrName>ppt_y</p:attrName>
                                        </p:attrNameLst>
                                      </p:cBhvr>
                                      <p:tavLst>
                                        <p:tav tm="0">
                                          <p:val>
                                            <p:strVal val="#ppt_y"/>
                                          </p:val>
                                        </p:tav>
                                        <p:tav tm="100000">
                                          <p:val>
                                            <p:strVal val="#ppt_y"/>
                                          </p:val>
                                        </p:tav>
                                      </p:tavLst>
                                    </p:anim>
                                  </p:childTnLst>
                                </p:cTn>
                              </p:par>
                            </p:childTnLst>
                          </p:cTn>
                        </p:par>
                        <p:par>
                          <p:cTn id="38" fill="hold" nodeType="afterGroup">
                            <p:stCondLst>
                              <p:cond delay="3500"/>
                            </p:stCondLst>
                            <p:childTnLst>
                              <p:par>
                                <p:cTn id="39" presetID="2" presetClass="entr" presetSubtype="8" fill="hold" nodeType="afterEffect">
                                  <p:stCondLst>
                                    <p:cond delay="0"/>
                                  </p:stCondLst>
                                  <p:childTnLst>
                                    <p:set>
                                      <p:cBhvr>
                                        <p:cTn id="40" dur="1" fill="hold">
                                          <p:stCondLst>
                                            <p:cond delay="0"/>
                                          </p:stCondLst>
                                        </p:cTn>
                                        <p:tgtEl>
                                          <p:spTgt spid="100"/>
                                        </p:tgtEl>
                                        <p:attrNameLst>
                                          <p:attrName>style.visibility</p:attrName>
                                        </p:attrNameLst>
                                      </p:cBhvr>
                                      <p:to>
                                        <p:strVal val="visible"/>
                                      </p:to>
                                    </p:set>
                                    <p:anim calcmode="lin" valueType="num">
                                      <p:cBhvr additive="base">
                                        <p:cTn id="41" dur="500" fill="hold"/>
                                        <p:tgtEl>
                                          <p:spTgt spid="100"/>
                                        </p:tgtEl>
                                        <p:attrNameLst>
                                          <p:attrName>ppt_x</p:attrName>
                                        </p:attrNameLst>
                                      </p:cBhvr>
                                      <p:tavLst>
                                        <p:tav tm="0">
                                          <p:val>
                                            <p:strVal val="0-#ppt_w/2"/>
                                          </p:val>
                                        </p:tav>
                                        <p:tav tm="100000">
                                          <p:val>
                                            <p:strVal val="#ppt_x"/>
                                          </p:val>
                                        </p:tav>
                                      </p:tavLst>
                                    </p:anim>
                                    <p:anim calcmode="lin" valueType="num">
                                      <p:cBhvr additive="base">
                                        <p:cTn id="42" dur="500" fill="hold"/>
                                        <p:tgtEl>
                                          <p:spTgt spid="10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dirty="0">
                <a:latin typeface="Impact" panose="020B0806030902050204" pitchFamily="34" charset="0"/>
                <a:sym typeface="Impact" panose="020B0806030902050204" pitchFamily="34" charset="0"/>
              </a:rPr>
              <a:t>如何做好实验室的安全工作</a:t>
            </a:r>
          </a:p>
        </p:txBody>
      </p:sp>
      <p:grpSp>
        <p:nvGrpSpPr>
          <p:cNvPr id="35" name="组合 34"/>
          <p:cNvGrpSpPr/>
          <p:nvPr/>
        </p:nvGrpSpPr>
        <p:grpSpPr>
          <a:xfrm>
            <a:off x="452539" y="1006553"/>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1"/>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en-US" altLang="zh-CN"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1</a:t>
              </a:r>
              <a:r>
                <a:rPr lang="zh-CN" altLang="en-US"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、明确的安全管理制度</a:t>
              </a:r>
            </a:p>
          </p:txBody>
        </p:sp>
      </p:grpSp>
      <p:sp>
        <p:nvSpPr>
          <p:cNvPr id="39" name="矩形 38"/>
          <p:cNvSpPr/>
          <p:nvPr/>
        </p:nvSpPr>
        <p:spPr>
          <a:xfrm>
            <a:off x="596554" y="1810268"/>
            <a:ext cx="10079685" cy="1908215"/>
          </a:xfrm>
          <a:prstGeom prst="rect">
            <a:avLst/>
          </a:prstGeom>
        </p:spPr>
        <p:txBody>
          <a:bodyPr wrap="square">
            <a:spAutoFit/>
          </a:bodyPr>
          <a:lstStyle/>
          <a:p>
            <a:pPr>
              <a:lnSpc>
                <a:spcPct val="150000"/>
              </a:lnSpc>
              <a:spcBef>
                <a:spcPts val="1200"/>
              </a:spcBef>
              <a:buClr>
                <a:srgbClr val="5B1473"/>
              </a:buClr>
              <a:defRPr/>
            </a:pPr>
            <a:r>
              <a:rPr lang="zh-CN" altLang="en-US"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rPr>
              <a:t>化验室必制定与安全有关的管理制度，同时要求每位员工必须遵守！</a:t>
            </a:r>
            <a:endParaRPr lang="en-US" altLang="zh-CN"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endParaRPr>
          </a:p>
          <a:p>
            <a:pPr marL="342900" indent="-342900">
              <a:lnSpc>
                <a:spcPct val="150000"/>
              </a:lnSpc>
              <a:spcBef>
                <a:spcPts val="1200"/>
              </a:spcBef>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如</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安全管理手册</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，包括</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一般安全守则</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危险化学品管理制度</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微生物实验室安全与操作规程</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等等。</a:t>
            </a:r>
          </a:p>
        </p:txBody>
      </p:sp>
      <p:sp>
        <p:nvSpPr>
          <p:cNvPr id="8" name="矩形 7"/>
          <p:cNvSpPr/>
          <p:nvPr/>
        </p:nvSpPr>
        <p:spPr>
          <a:xfrm>
            <a:off x="596553" y="3818241"/>
            <a:ext cx="10190896" cy="2462213"/>
          </a:xfrm>
          <a:prstGeom prst="rect">
            <a:avLst/>
          </a:prstGeom>
        </p:spPr>
        <p:txBody>
          <a:bodyPr wrap="square">
            <a:spAutoFit/>
          </a:bodyPr>
          <a:lstStyle/>
          <a:p>
            <a:pPr>
              <a:lnSpc>
                <a:spcPct val="150000"/>
              </a:lnSpc>
              <a:spcBef>
                <a:spcPts val="1200"/>
              </a:spcBef>
              <a:buClr>
                <a:srgbClr val="5B1473"/>
              </a:buClr>
              <a:defRPr/>
            </a:pPr>
            <a:r>
              <a:rPr lang="zh-CN" altLang="en-US"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rPr>
              <a:t>化验室必须配备相应的安全检查记录</a:t>
            </a:r>
            <a:r>
              <a:rPr lang="en-US" altLang="zh-CN"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rPr>
              <a:t>,</a:t>
            </a:r>
            <a:r>
              <a:rPr lang="zh-CN" altLang="en-US"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rPr>
              <a:t>以记录各环节的安全运行情况</a:t>
            </a:r>
            <a:r>
              <a:rPr lang="en-US" altLang="zh-CN" sz="2400" b="1" dirty="0">
                <a:solidFill>
                  <a:srgbClr val="8D001A"/>
                </a:solidFill>
                <a:latin typeface="Impact" panose="020B0806030902050204" pitchFamily="34" charset="0"/>
                <a:ea typeface="汉仪中秀体简" panose="00020600040101010101" pitchFamily="18" charset="-122"/>
                <a:sym typeface="Impact" panose="020B0806030902050204" pitchFamily="34" charset="0"/>
              </a:rPr>
              <a:t>,</a:t>
            </a:r>
          </a:p>
          <a:p>
            <a:pPr marL="342900" indent="-342900">
              <a:lnSpc>
                <a:spcPct val="150000"/>
              </a:lnSpc>
              <a:spcBef>
                <a:spcPts val="1200"/>
              </a:spcBef>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如</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设备使用记录</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设备维护记录</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危险化学品领用记录</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有毒品领用记录</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干燥箱及高温炉监控记录</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等</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实验人员必须认真填写和监控</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r>
              <a:rPr lang="zh-CN" altLang="en-US" sz="2400" dirty="0">
                <a:latin typeface="Impact" panose="020B0806030902050204" pitchFamily="34" charset="0"/>
                <a:ea typeface="汉仪中秀体简" panose="00020600040101010101" pitchFamily="18" charset="-122"/>
                <a:sym typeface="Impact" panose="020B0806030902050204" pitchFamily="34" charset="0"/>
              </a:rPr>
              <a:t>以防止仪器失准或安全事故发生</a:t>
            </a:r>
            <a:r>
              <a:rPr lang="en-US" altLang="zh-CN" sz="2400" dirty="0">
                <a:latin typeface="Impact" panose="020B0806030902050204" pitchFamily="34" charset="0"/>
                <a:ea typeface="汉仪中秀体简" panose="00020600040101010101" pitchFamily="18" charset="-122"/>
                <a:sym typeface="Impact" panose="020B0806030902050204" pitchFamily="34" charset="0"/>
              </a:rPr>
              <a:t>!</a:t>
            </a:r>
          </a:p>
        </p:txBody>
      </p:sp>
      <p:pic>
        <p:nvPicPr>
          <p:cNvPr id="40" name="New picture"/>
          <p:cNvPicPr/>
          <p:nvPr/>
        </p:nvPicPr>
        <p:blipFill>
          <a:blip r:embed="rId3"/>
          <a:stretch>
            <a:fillRect/>
          </a:stretch>
        </p:blipFill>
        <p:spPr>
          <a:xfrm>
            <a:off x="12141200" y="10464800"/>
            <a:ext cx="355600" cy="254000"/>
          </a:xfrm>
          <a:prstGeom prst="cube">
            <a:avLst/>
          </a:prstGeom>
        </p:spPr>
      </p:pic>
    </p:spTree>
    <p:extLst>
      <p:ext uri="{BB962C8B-B14F-4D97-AF65-F5344CB8AC3E}">
        <p14:creationId xmlns:p14="http://schemas.microsoft.com/office/powerpoint/2010/main" val="922924750"/>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nodeType="afterGroup">
                            <p:stCondLst>
                              <p:cond delay="500"/>
                            </p:stCondLst>
                            <p:childTnLst>
                              <p:par>
                                <p:cTn id="11" presetID="22" presetClass="entr" presetSubtype="1" fill="hold" grpId="0" nodeType="afterEffect">
                                  <p:stCondLst>
                                    <p:cond delay="0"/>
                                  </p:stCondLst>
                                  <p:childTnLst>
                                    <p:set>
                                      <p:cBhvr>
                                        <p:cTn id="12" dur="1" fill="hold">
                                          <p:stCondLst>
                                            <p:cond delay="0"/>
                                          </p:stCondLst>
                                        </p:cTn>
                                        <p:tgtEl>
                                          <p:spTgt spid="39"/>
                                        </p:tgtEl>
                                        <p:attrNameLst>
                                          <p:attrName>style.visibility</p:attrName>
                                        </p:attrNameLst>
                                      </p:cBhvr>
                                      <p:to>
                                        <p:strVal val="visible"/>
                                      </p:to>
                                    </p:set>
                                    <p:animEffect transition="in" filter="wipe(up)">
                                      <p:cBhvr>
                                        <p:cTn id="13" dur="1500"/>
                                        <p:tgtEl>
                                          <p:spTgt spid="39"/>
                                        </p:tgtEl>
                                      </p:cBhvr>
                                    </p:animEffect>
                                  </p:childTnLst>
                                </p:cTn>
                              </p:par>
                            </p:childTnLst>
                          </p:cTn>
                        </p:par>
                        <p:par>
                          <p:cTn id="14" fill="hold" nodeType="afterGroup">
                            <p:stCondLst>
                              <p:cond delay="2000"/>
                            </p:stCondLst>
                            <p:childTnLst>
                              <p:par>
                                <p:cTn id="15" presetID="22" presetClass="entr" presetSubtype="1"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up)">
                                      <p:cBhvr>
                                        <p:cTn id="17" dur="1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819435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Text Box 104"/>
          <p:cNvSpPr txBox="1">
            <a:spLocks noChangeArrowheads="1"/>
          </p:cNvSpPr>
          <p:nvPr/>
        </p:nvSpPr>
        <p:spPr bwMode="auto">
          <a:xfrm>
            <a:off x="6298369" y="2488905"/>
            <a:ext cx="483408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a:ea typeface="宋体" charset="-122"/>
              </a:defRPr>
            </a:lvl1pPr>
            <a:lvl2pPr indent="457200">
              <a:defRPr>
                <a:solidFill>
                  <a:schemeClr val="tx1"/>
                </a:solidFill>
                <a:latin typeface="Arial"/>
                <a:ea typeface="宋体" charset="-122"/>
              </a:defRPr>
            </a:lvl2pPr>
            <a:lvl3pPr marL="457200" indent="457200">
              <a:defRPr>
                <a:solidFill>
                  <a:schemeClr val="tx1"/>
                </a:solidFill>
                <a:latin typeface="Arial"/>
                <a:ea typeface="宋体" charset="-122"/>
              </a:defRPr>
            </a:lvl3pPr>
            <a:lvl4pPr marL="587375" indent="784225">
              <a:defRPr>
                <a:solidFill>
                  <a:schemeClr val="tx1"/>
                </a:solidFill>
                <a:latin typeface="Arial"/>
                <a:ea typeface="宋体" charset="-122"/>
              </a:defRPr>
            </a:lvl4pPr>
            <a:lvl5pPr marL="587375" indent="1241425">
              <a:defRPr>
                <a:solidFill>
                  <a:schemeClr val="tx1"/>
                </a:solidFill>
                <a:latin typeface="Arial"/>
                <a:ea typeface="宋体" charset="-122"/>
              </a:defRPr>
            </a:lvl5pPr>
            <a:lvl6pPr marL="1044575" indent="1241425" fontAlgn="base">
              <a:spcBef>
                <a:spcPct val="0"/>
              </a:spcBef>
              <a:spcAft>
                <a:spcPct val="0"/>
              </a:spcAft>
              <a:defRPr>
                <a:solidFill>
                  <a:schemeClr val="tx1"/>
                </a:solidFill>
                <a:latin typeface="Arial"/>
                <a:ea typeface="宋体" charset="-122"/>
              </a:defRPr>
            </a:lvl6pPr>
            <a:lvl7pPr marL="1501775" indent="1241425" fontAlgn="base">
              <a:spcBef>
                <a:spcPct val="0"/>
              </a:spcBef>
              <a:spcAft>
                <a:spcPct val="0"/>
              </a:spcAft>
              <a:defRPr>
                <a:solidFill>
                  <a:schemeClr val="tx1"/>
                </a:solidFill>
                <a:latin typeface="Arial"/>
                <a:ea typeface="宋体" charset="-122"/>
              </a:defRPr>
            </a:lvl7pPr>
            <a:lvl8pPr marL="1958975" indent="1241425" fontAlgn="base">
              <a:spcBef>
                <a:spcPct val="0"/>
              </a:spcBef>
              <a:spcAft>
                <a:spcPct val="0"/>
              </a:spcAft>
              <a:defRPr>
                <a:solidFill>
                  <a:schemeClr val="tx1"/>
                </a:solidFill>
                <a:latin typeface="Arial"/>
                <a:ea typeface="宋体" charset="-122"/>
              </a:defRPr>
            </a:lvl8pPr>
            <a:lvl9pPr marL="2416175" indent="1241425" fontAlgn="base">
              <a:spcBef>
                <a:spcPct val="0"/>
              </a:spcBef>
              <a:spcAft>
                <a:spcPct val="0"/>
              </a:spcAft>
              <a:defRPr>
                <a:solidFill>
                  <a:schemeClr val="tx1"/>
                </a:solidFill>
                <a:latin typeface="Arial"/>
                <a:ea typeface="宋体" charset="-122"/>
              </a:defRPr>
            </a:lvl9pPr>
          </a:lstStyle>
          <a:p>
            <a:pPr algn="just">
              <a:defRPr/>
            </a:pPr>
            <a:r>
              <a:rPr lang="zh-CN" altLang="en-US" sz="3200" b="1">
                <a:solidFill>
                  <a:srgbClr val="8D001A"/>
                </a:solidFill>
                <a:latin typeface="Impact" panose="020B0806030902050204" pitchFamily="34" charset="0"/>
                <a:ea typeface="汉仪中秀体简" panose="00020600040101010101" pitchFamily="18" charset="-122"/>
                <a:cs typeface="+mn-ea"/>
                <a:sym typeface="Impact" panose="020B0806030902050204" pitchFamily="34" charset="0"/>
              </a:rPr>
              <a:t>危险化学品的使用和防护</a:t>
            </a:r>
          </a:p>
        </p:txBody>
      </p:sp>
      <p:sp>
        <p:nvSpPr>
          <p:cNvPr id="61" name="Text Box 104"/>
          <p:cNvSpPr txBox="1">
            <a:spLocks noChangeArrowheads="1"/>
          </p:cNvSpPr>
          <p:nvPr/>
        </p:nvSpPr>
        <p:spPr bwMode="auto">
          <a:xfrm>
            <a:off x="5083737" y="1288080"/>
            <a:ext cx="48470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a:ea typeface="宋体" charset="-122"/>
              </a:defRPr>
            </a:lvl1pPr>
            <a:lvl2pPr indent="457200">
              <a:defRPr>
                <a:solidFill>
                  <a:schemeClr val="tx1"/>
                </a:solidFill>
                <a:latin typeface="Arial"/>
                <a:ea typeface="宋体" charset="-122"/>
              </a:defRPr>
            </a:lvl2pPr>
            <a:lvl3pPr marL="457200" indent="457200">
              <a:defRPr>
                <a:solidFill>
                  <a:schemeClr val="tx1"/>
                </a:solidFill>
                <a:latin typeface="Arial"/>
                <a:ea typeface="宋体" charset="-122"/>
              </a:defRPr>
            </a:lvl3pPr>
            <a:lvl4pPr marL="587375" indent="784225">
              <a:defRPr>
                <a:solidFill>
                  <a:schemeClr val="tx1"/>
                </a:solidFill>
                <a:latin typeface="Arial"/>
                <a:ea typeface="宋体" charset="-122"/>
              </a:defRPr>
            </a:lvl4pPr>
            <a:lvl5pPr marL="587375" indent="1241425">
              <a:defRPr>
                <a:solidFill>
                  <a:schemeClr val="tx1"/>
                </a:solidFill>
                <a:latin typeface="Arial"/>
                <a:ea typeface="宋体" charset="-122"/>
              </a:defRPr>
            </a:lvl5pPr>
            <a:lvl6pPr marL="1044575" indent="1241425" fontAlgn="base">
              <a:spcBef>
                <a:spcPct val="0"/>
              </a:spcBef>
              <a:spcAft>
                <a:spcPct val="0"/>
              </a:spcAft>
              <a:defRPr>
                <a:solidFill>
                  <a:schemeClr val="tx1"/>
                </a:solidFill>
                <a:latin typeface="Arial"/>
                <a:ea typeface="宋体" charset="-122"/>
              </a:defRPr>
            </a:lvl6pPr>
            <a:lvl7pPr marL="1501775" indent="1241425" fontAlgn="base">
              <a:spcBef>
                <a:spcPct val="0"/>
              </a:spcBef>
              <a:spcAft>
                <a:spcPct val="0"/>
              </a:spcAft>
              <a:defRPr>
                <a:solidFill>
                  <a:schemeClr val="tx1"/>
                </a:solidFill>
                <a:latin typeface="Arial"/>
                <a:ea typeface="宋体" charset="-122"/>
              </a:defRPr>
            </a:lvl7pPr>
            <a:lvl8pPr marL="1958975" indent="1241425" fontAlgn="base">
              <a:spcBef>
                <a:spcPct val="0"/>
              </a:spcBef>
              <a:spcAft>
                <a:spcPct val="0"/>
              </a:spcAft>
              <a:defRPr>
                <a:solidFill>
                  <a:schemeClr val="tx1"/>
                </a:solidFill>
                <a:latin typeface="Arial"/>
                <a:ea typeface="宋体" charset="-122"/>
              </a:defRPr>
            </a:lvl8pPr>
            <a:lvl9pPr marL="2416175" indent="1241425" fontAlgn="base">
              <a:spcBef>
                <a:spcPct val="0"/>
              </a:spcBef>
              <a:spcAft>
                <a:spcPct val="0"/>
              </a:spcAft>
              <a:defRPr>
                <a:solidFill>
                  <a:schemeClr val="tx1"/>
                </a:solidFill>
                <a:latin typeface="Arial"/>
                <a:ea typeface="宋体" charset="-122"/>
              </a:defRPr>
            </a:lvl9pPr>
          </a:lstStyle>
          <a:p>
            <a:pPr algn="just">
              <a:defRPr/>
            </a:pPr>
            <a:r>
              <a:rPr lang="zh-CN" altLang="en-US" sz="3200" b="1" dirty="0">
                <a:solidFill>
                  <a:srgbClr val="5B1473"/>
                </a:solidFill>
                <a:latin typeface="Impact" panose="020B0806030902050204" pitchFamily="34" charset="0"/>
                <a:ea typeface="汉仪中秀体简" panose="00020600040101010101" pitchFamily="18" charset="-122"/>
                <a:cs typeface="+mn-ea"/>
                <a:sym typeface="Impact" panose="020B0806030902050204" pitchFamily="34" charset="0"/>
              </a:rPr>
              <a:t>实验室安全的重要性</a:t>
            </a:r>
          </a:p>
        </p:txBody>
      </p:sp>
      <p:sp>
        <p:nvSpPr>
          <p:cNvPr id="64" name="Text Box 104"/>
          <p:cNvSpPr txBox="1">
            <a:spLocks noChangeArrowheads="1"/>
          </p:cNvSpPr>
          <p:nvPr/>
        </p:nvSpPr>
        <p:spPr bwMode="auto">
          <a:xfrm>
            <a:off x="6317876" y="4194194"/>
            <a:ext cx="414535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a:ea typeface="宋体" charset="-122"/>
              </a:defRPr>
            </a:lvl1pPr>
            <a:lvl2pPr indent="457200">
              <a:defRPr>
                <a:solidFill>
                  <a:schemeClr val="tx1"/>
                </a:solidFill>
                <a:latin typeface="Arial"/>
                <a:ea typeface="宋体" charset="-122"/>
              </a:defRPr>
            </a:lvl2pPr>
            <a:lvl3pPr marL="457200" indent="457200">
              <a:defRPr>
                <a:solidFill>
                  <a:schemeClr val="tx1"/>
                </a:solidFill>
                <a:latin typeface="Arial"/>
                <a:ea typeface="宋体" charset="-122"/>
              </a:defRPr>
            </a:lvl3pPr>
            <a:lvl4pPr marL="587375" indent="784225">
              <a:defRPr>
                <a:solidFill>
                  <a:schemeClr val="tx1"/>
                </a:solidFill>
                <a:latin typeface="Arial"/>
                <a:ea typeface="宋体" charset="-122"/>
              </a:defRPr>
            </a:lvl4pPr>
            <a:lvl5pPr marL="587375" indent="1241425">
              <a:defRPr>
                <a:solidFill>
                  <a:schemeClr val="tx1"/>
                </a:solidFill>
                <a:latin typeface="Arial"/>
                <a:ea typeface="宋体" charset="-122"/>
              </a:defRPr>
            </a:lvl5pPr>
            <a:lvl6pPr marL="1044575" indent="1241425" fontAlgn="base">
              <a:spcBef>
                <a:spcPct val="0"/>
              </a:spcBef>
              <a:spcAft>
                <a:spcPct val="0"/>
              </a:spcAft>
              <a:defRPr>
                <a:solidFill>
                  <a:schemeClr val="tx1"/>
                </a:solidFill>
                <a:latin typeface="Arial"/>
                <a:ea typeface="宋体" charset="-122"/>
              </a:defRPr>
            </a:lvl6pPr>
            <a:lvl7pPr marL="1501775" indent="1241425" fontAlgn="base">
              <a:spcBef>
                <a:spcPct val="0"/>
              </a:spcBef>
              <a:spcAft>
                <a:spcPct val="0"/>
              </a:spcAft>
              <a:defRPr>
                <a:solidFill>
                  <a:schemeClr val="tx1"/>
                </a:solidFill>
                <a:latin typeface="Arial"/>
                <a:ea typeface="宋体" charset="-122"/>
              </a:defRPr>
            </a:lvl7pPr>
            <a:lvl8pPr marL="1958975" indent="1241425" fontAlgn="base">
              <a:spcBef>
                <a:spcPct val="0"/>
              </a:spcBef>
              <a:spcAft>
                <a:spcPct val="0"/>
              </a:spcAft>
              <a:defRPr>
                <a:solidFill>
                  <a:schemeClr val="tx1"/>
                </a:solidFill>
                <a:latin typeface="Arial"/>
                <a:ea typeface="宋体" charset="-122"/>
              </a:defRPr>
            </a:lvl8pPr>
            <a:lvl9pPr marL="2416175" indent="1241425" fontAlgn="base">
              <a:spcBef>
                <a:spcPct val="0"/>
              </a:spcBef>
              <a:spcAft>
                <a:spcPct val="0"/>
              </a:spcAft>
              <a:defRPr>
                <a:solidFill>
                  <a:schemeClr val="tx1"/>
                </a:solidFill>
                <a:latin typeface="Arial"/>
                <a:ea typeface="宋体" charset="-122"/>
              </a:defRPr>
            </a:lvl9pPr>
          </a:lstStyle>
          <a:p>
            <a:pPr algn="just">
              <a:defRPr/>
            </a:pPr>
            <a:r>
              <a:rPr lang="zh-CN" altLang="en-US" sz="3200" b="1">
                <a:solidFill>
                  <a:srgbClr val="5B1473"/>
                </a:solidFill>
                <a:latin typeface="Impact" panose="020B0806030902050204" pitchFamily="34" charset="0"/>
                <a:ea typeface="汉仪中秀体简" panose="00020600040101010101" pitchFamily="18" charset="-122"/>
                <a:cs typeface="+mn-ea"/>
                <a:sym typeface="Impact" panose="020B0806030902050204" pitchFamily="34" charset="0"/>
              </a:rPr>
              <a:t>认识实验室的危险</a:t>
            </a:r>
          </a:p>
        </p:txBody>
      </p:sp>
      <p:sp>
        <p:nvSpPr>
          <p:cNvPr id="67" name="Text Box 104"/>
          <p:cNvSpPr txBox="1">
            <a:spLocks noChangeArrowheads="1"/>
          </p:cNvSpPr>
          <p:nvPr/>
        </p:nvSpPr>
        <p:spPr bwMode="auto">
          <a:xfrm>
            <a:off x="4995929" y="5591535"/>
            <a:ext cx="5473384"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a:ea typeface="宋体" charset="-122"/>
              </a:defRPr>
            </a:lvl1pPr>
            <a:lvl2pPr indent="457200">
              <a:defRPr>
                <a:solidFill>
                  <a:schemeClr val="tx1"/>
                </a:solidFill>
                <a:latin typeface="Arial"/>
                <a:ea typeface="宋体" charset="-122"/>
              </a:defRPr>
            </a:lvl2pPr>
            <a:lvl3pPr marL="457200" indent="457200">
              <a:defRPr>
                <a:solidFill>
                  <a:schemeClr val="tx1"/>
                </a:solidFill>
                <a:latin typeface="Arial"/>
                <a:ea typeface="宋体" charset="-122"/>
              </a:defRPr>
            </a:lvl3pPr>
            <a:lvl4pPr marL="587375" indent="784225">
              <a:defRPr>
                <a:solidFill>
                  <a:schemeClr val="tx1"/>
                </a:solidFill>
                <a:latin typeface="Arial"/>
                <a:ea typeface="宋体" charset="-122"/>
              </a:defRPr>
            </a:lvl4pPr>
            <a:lvl5pPr marL="587375" indent="1241425">
              <a:defRPr>
                <a:solidFill>
                  <a:schemeClr val="tx1"/>
                </a:solidFill>
                <a:latin typeface="Arial"/>
                <a:ea typeface="宋体" charset="-122"/>
              </a:defRPr>
            </a:lvl5pPr>
            <a:lvl6pPr marL="1044575" indent="1241425" fontAlgn="base">
              <a:spcBef>
                <a:spcPct val="0"/>
              </a:spcBef>
              <a:spcAft>
                <a:spcPct val="0"/>
              </a:spcAft>
              <a:defRPr>
                <a:solidFill>
                  <a:schemeClr val="tx1"/>
                </a:solidFill>
                <a:latin typeface="Arial"/>
                <a:ea typeface="宋体" charset="-122"/>
              </a:defRPr>
            </a:lvl6pPr>
            <a:lvl7pPr marL="1501775" indent="1241425" fontAlgn="base">
              <a:spcBef>
                <a:spcPct val="0"/>
              </a:spcBef>
              <a:spcAft>
                <a:spcPct val="0"/>
              </a:spcAft>
              <a:defRPr>
                <a:solidFill>
                  <a:schemeClr val="tx1"/>
                </a:solidFill>
                <a:latin typeface="Arial"/>
                <a:ea typeface="宋体" charset="-122"/>
              </a:defRPr>
            </a:lvl7pPr>
            <a:lvl8pPr marL="1958975" indent="1241425" fontAlgn="base">
              <a:spcBef>
                <a:spcPct val="0"/>
              </a:spcBef>
              <a:spcAft>
                <a:spcPct val="0"/>
              </a:spcAft>
              <a:defRPr>
                <a:solidFill>
                  <a:schemeClr val="tx1"/>
                </a:solidFill>
                <a:latin typeface="Arial"/>
                <a:ea typeface="宋体" charset="-122"/>
              </a:defRPr>
            </a:lvl8pPr>
            <a:lvl9pPr marL="2416175" indent="1241425" fontAlgn="base">
              <a:spcBef>
                <a:spcPct val="0"/>
              </a:spcBef>
              <a:spcAft>
                <a:spcPct val="0"/>
              </a:spcAft>
              <a:defRPr>
                <a:solidFill>
                  <a:schemeClr val="tx1"/>
                </a:solidFill>
                <a:latin typeface="Arial"/>
                <a:ea typeface="宋体" charset="-122"/>
              </a:defRPr>
            </a:lvl9pPr>
          </a:lstStyle>
          <a:p>
            <a:pPr algn="just">
              <a:defRPr/>
            </a:pPr>
            <a:r>
              <a:rPr lang="zh-CN" altLang="en-US" sz="3200" b="1">
                <a:solidFill>
                  <a:srgbClr val="8D001A"/>
                </a:solidFill>
                <a:latin typeface="Impact" panose="020B0806030902050204" pitchFamily="34" charset="0"/>
                <a:ea typeface="汉仪中秀体简" panose="00020600040101010101" pitchFamily="18" charset="-122"/>
                <a:cs typeface="+mn-ea"/>
                <a:sym typeface="Impact" panose="020B0806030902050204" pitchFamily="34" charset="0"/>
              </a:rPr>
              <a:t>如何做好实验室的安全工作</a:t>
            </a:r>
          </a:p>
        </p:txBody>
      </p:sp>
      <p:sp>
        <p:nvSpPr>
          <p:cNvPr id="69" name="椭圆 68"/>
          <p:cNvSpPr/>
          <p:nvPr/>
        </p:nvSpPr>
        <p:spPr>
          <a:xfrm>
            <a:off x="2395102" y="2160663"/>
            <a:ext cx="3061268" cy="3062951"/>
          </a:xfrm>
          <a:prstGeom prst="ellipse">
            <a:avLst/>
          </a:prstGeom>
          <a:solidFill>
            <a:schemeClr val="bg1"/>
          </a:solidFill>
          <a:ln>
            <a:noFill/>
          </a:ln>
          <a:effectLst>
            <a:innerShdw blurRad="114300" dist="127000" dir="16200000">
              <a:prstClr val="black">
                <a:alpha val="40000"/>
              </a:prstClr>
            </a:innerShdw>
          </a:effectLst>
        </p:spPr>
        <p:txBody>
          <a:bodyPr vert="horz" wrap="square" lIns="91385" tIns="45693" rIns="91385" bIns="45693" numCol="1" anchor="t" anchorCtr="0" compatLnSpc="1">
            <a:prstTxWarp prst="textNoShape">
              <a:avLst/>
            </a:prstTxWarp>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0" name="Freeform 6"/>
          <p:cNvSpPr/>
          <p:nvPr/>
        </p:nvSpPr>
        <p:spPr bwMode="auto">
          <a:xfrm rot="20629266">
            <a:off x="3208032" y="1439963"/>
            <a:ext cx="1932403" cy="1935604"/>
          </a:xfrm>
          <a:custGeom>
            <a:avLst/>
            <a:gdLst>
              <a:gd name="T0" fmla="*/ 912 w 1310"/>
              <a:gd name="T1" fmla="*/ 87 h 1310"/>
              <a:gd name="T2" fmla="*/ 847 w 1310"/>
              <a:gd name="T3" fmla="*/ 243 h 1310"/>
              <a:gd name="T4" fmla="*/ 243 w 1310"/>
              <a:gd name="T5" fmla="*/ 847 h 1310"/>
              <a:gd name="T6" fmla="*/ 87 w 1310"/>
              <a:gd name="T7" fmla="*/ 912 h 1310"/>
              <a:gd name="T8" fmla="*/ 87 w 1310"/>
              <a:gd name="T9" fmla="*/ 1224 h 1310"/>
              <a:gd name="T10" fmla="*/ 399 w 1310"/>
              <a:gd name="T11" fmla="*/ 1224 h 1310"/>
              <a:gd name="T12" fmla="*/ 463 w 1310"/>
              <a:gd name="T13" fmla="*/ 1068 h 1310"/>
              <a:gd name="T14" fmla="*/ 463 w 1310"/>
              <a:gd name="T15" fmla="*/ 1068 h 1310"/>
              <a:gd name="T16" fmla="*/ 1068 w 1310"/>
              <a:gd name="T17" fmla="*/ 463 h 1310"/>
              <a:gd name="T18" fmla="*/ 1068 w 1310"/>
              <a:gd name="T19" fmla="*/ 463 h 1310"/>
              <a:gd name="T20" fmla="*/ 1224 w 1310"/>
              <a:gd name="T21" fmla="*/ 399 h 1310"/>
              <a:gd name="T22" fmla="*/ 1224 w 1310"/>
              <a:gd name="T23" fmla="*/ 87 h 1310"/>
              <a:gd name="T24" fmla="*/ 912 w 1310"/>
              <a:gd name="T25" fmla="*/ 87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0" h="1310">
                <a:moveTo>
                  <a:pt x="912" y="87"/>
                </a:moveTo>
                <a:cubicBezTo>
                  <a:pt x="869" y="130"/>
                  <a:pt x="847" y="186"/>
                  <a:pt x="847" y="243"/>
                </a:cubicBezTo>
                <a:cubicBezTo>
                  <a:pt x="847" y="463"/>
                  <a:pt x="463" y="847"/>
                  <a:pt x="243" y="847"/>
                </a:cubicBezTo>
                <a:cubicBezTo>
                  <a:pt x="186" y="847"/>
                  <a:pt x="130" y="869"/>
                  <a:pt x="87" y="912"/>
                </a:cubicBezTo>
                <a:cubicBezTo>
                  <a:pt x="0" y="998"/>
                  <a:pt x="0" y="1138"/>
                  <a:pt x="87" y="1224"/>
                </a:cubicBezTo>
                <a:cubicBezTo>
                  <a:pt x="173" y="1310"/>
                  <a:pt x="313" y="1310"/>
                  <a:pt x="399" y="1224"/>
                </a:cubicBezTo>
                <a:cubicBezTo>
                  <a:pt x="442" y="1181"/>
                  <a:pt x="463" y="1125"/>
                  <a:pt x="463" y="1068"/>
                </a:cubicBezTo>
                <a:cubicBezTo>
                  <a:pt x="463" y="1068"/>
                  <a:pt x="463" y="1068"/>
                  <a:pt x="463" y="1068"/>
                </a:cubicBezTo>
                <a:cubicBezTo>
                  <a:pt x="463" y="847"/>
                  <a:pt x="847" y="463"/>
                  <a:pt x="1068" y="463"/>
                </a:cubicBezTo>
                <a:cubicBezTo>
                  <a:pt x="1068" y="463"/>
                  <a:pt x="1068" y="463"/>
                  <a:pt x="1068" y="463"/>
                </a:cubicBezTo>
                <a:cubicBezTo>
                  <a:pt x="1125" y="463"/>
                  <a:pt x="1181" y="442"/>
                  <a:pt x="1224" y="399"/>
                </a:cubicBezTo>
                <a:cubicBezTo>
                  <a:pt x="1310" y="313"/>
                  <a:pt x="1310" y="173"/>
                  <a:pt x="1224" y="87"/>
                </a:cubicBezTo>
                <a:cubicBezTo>
                  <a:pt x="1138" y="0"/>
                  <a:pt x="998" y="0"/>
                  <a:pt x="912" y="87"/>
                </a:cubicBezTo>
                <a:close/>
              </a:path>
            </a:pathLst>
          </a:custGeom>
          <a:solidFill>
            <a:srgbClr val="5B1473"/>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a:endParaRPr lang="zh-CN" altLang="en-US" sz="1351" b="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1" name="Freeform 6"/>
          <p:cNvSpPr/>
          <p:nvPr/>
        </p:nvSpPr>
        <p:spPr bwMode="auto">
          <a:xfrm rot="1205907">
            <a:off x="4112969" y="2080495"/>
            <a:ext cx="1932403" cy="1935604"/>
          </a:xfrm>
          <a:custGeom>
            <a:avLst/>
            <a:gdLst>
              <a:gd name="T0" fmla="*/ 912 w 1310"/>
              <a:gd name="T1" fmla="*/ 87 h 1310"/>
              <a:gd name="T2" fmla="*/ 847 w 1310"/>
              <a:gd name="T3" fmla="*/ 243 h 1310"/>
              <a:gd name="T4" fmla="*/ 243 w 1310"/>
              <a:gd name="T5" fmla="*/ 847 h 1310"/>
              <a:gd name="T6" fmla="*/ 87 w 1310"/>
              <a:gd name="T7" fmla="*/ 912 h 1310"/>
              <a:gd name="T8" fmla="*/ 87 w 1310"/>
              <a:gd name="T9" fmla="*/ 1224 h 1310"/>
              <a:gd name="T10" fmla="*/ 399 w 1310"/>
              <a:gd name="T11" fmla="*/ 1224 h 1310"/>
              <a:gd name="T12" fmla="*/ 463 w 1310"/>
              <a:gd name="T13" fmla="*/ 1068 h 1310"/>
              <a:gd name="T14" fmla="*/ 463 w 1310"/>
              <a:gd name="T15" fmla="*/ 1068 h 1310"/>
              <a:gd name="T16" fmla="*/ 1068 w 1310"/>
              <a:gd name="T17" fmla="*/ 463 h 1310"/>
              <a:gd name="T18" fmla="*/ 1068 w 1310"/>
              <a:gd name="T19" fmla="*/ 463 h 1310"/>
              <a:gd name="T20" fmla="*/ 1224 w 1310"/>
              <a:gd name="T21" fmla="*/ 399 h 1310"/>
              <a:gd name="T22" fmla="*/ 1224 w 1310"/>
              <a:gd name="T23" fmla="*/ 87 h 1310"/>
              <a:gd name="T24" fmla="*/ 912 w 1310"/>
              <a:gd name="T25" fmla="*/ 87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0" h="1310">
                <a:moveTo>
                  <a:pt x="912" y="87"/>
                </a:moveTo>
                <a:cubicBezTo>
                  <a:pt x="869" y="130"/>
                  <a:pt x="847" y="186"/>
                  <a:pt x="847" y="243"/>
                </a:cubicBezTo>
                <a:cubicBezTo>
                  <a:pt x="847" y="463"/>
                  <a:pt x="463" y="847"/>
                  <a:pt x="243" y="847"/>
                </a:cubicBezTo>
                <a:cubicBezTo>
                  <a:pt x="186" y="847"/>
                  <a:pt x="130" y="869"/>
                  <a:pt x="87" y="912"/>
                </a:cubicBezTo>
                <a:cubicBezTo>
                  <a:pt x="0" y="998"/>
                  <a:pt x="0" y="1138"/>
                  <a:pt x="87" y="1224"/>
                </a:cubicBezTo>
                <a:cubicBezTo>
                  <a:pt x="173" y="1310"/>
                  <a:pt x="313" y="1310"/>
                  <a:pt x="399" y="1224"/>
                </a:cubicBezTo>
                <a:cubicBezTo>
                  <a:pt x="442" y="1181"/>
                  <a:pt x="463" y="1125"/>
                  <a:pt x="463" y="1068"/>
                </a:cubicBezTo>
                <a:cubicBezTo>
                  <a:pt x="463" y="1068"/>
                  <a:pt x="463" y="1068"/>
                  <a:pt x="463" y="1068"/>
                </a:cubicBezTo>
                <a:cubicBezTo>
                  <a:pt x="463" y="847"/>
                  <a:pt x="847" y="463"/>
                  <a:pt x="1068" y="463"/>
                </a:cubicBezTo>
                <a:cubicBezTo>
                  <a:pt x="1068" y="463"/>
                  <a:pt x="1068" y="463"/>
                  <a:pt x="1068" y="463"/>
                </a:cubicBezTo>
                <a:cubicBezTo>
                  <a:pt x="1125" y="463"/>
                  <a:pt x="1181" y="442"/>
                  <a:pt x="1224" y="399"/>
                </a:cubicBezTo>
                <a:cubicBezTo>
                  <a:pt x="1310" y="313"/>
                  <a:pt x="1310" y="173"/>
                  <a:pt x="1224" y="87"/>
                </a:cubicBezTo>
                <a:cubicBezTo>
                  <a:pt x="1138" y="0"/>
                  <a:pt x="998" y="0"/>
                  <a:pt x="912" y="87"/>
                </a:cubicBezTo>
                <a:close/>
              </a:path>
            </a:pathLst>
          </a:custGeom>
          <a:solidFill>
            <a:srgbClr val="8D001A"/>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a:endParaRPr lang="zh-CN" altLang="en-US" sz="1351" b="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2" name="TextBox 62"/>
          <p:cNvSpPr txBox="1"/>
          <p:nvPr/>
        </p:nvSpPr>
        <p:spPr>
          <a:xfrm>
            <a:off x="4351069" y="1479680"/>
            <a:ext cx="343253" cy="300156"/>
          </a:xfrm>
          <a:prstGeom prst="rect">
            <a:avLst/>
          </a:prstGeom>
          <a:noFill/>
        </p:spPr>
        <p:txBody>
          <a:bodyPr wrap="none" lIns="91385" tIns="45693" rIns="91385" bIns="45693" rtlCol="0">
            <a:spAutoFit/>
          </a:bodyPr>
          <a:lstStyle/>
          <a:p>
            <a:r>
              <a:rPr lang="en-US" altLang="zh-CN" sz="1351" b="1">
                <a:solidFill>
                  <a:schemeClr val="lt1"/>
                </a:solidFill>
                <a:latin typeface="Impact" panose="020B0806030902050204" pitchFamily="34" charset="0"/>
                <a:ea typeface="汉仪中秀体简" panose="00020600040101010101" pitchFamily="18" charset="-122"/>
                <a:cs typeface="+mn-ea"/>
                <a:sym typeface="Impact" panose="020B0806030902050204" pitchFamily="34" charset="0"/>
              </a:rPr>
              <a:t>01</a:t>
            </a:r>
            <a:endParaRPr lang="zh-CN" altLang="en-US" sz="1351" b="1">
              <a:solidFill>
                <a:schemeClr val="lt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3" name="TextBox 63"/>
          <p:cNvSpPr txBox="1"/>
          <p:nvPr/>
        </p:nvSpPr>
        <p:spPr>
          <a:xfrm>
            <a:off x="5676069" y="2487792"/>
            <a:ext cx="364091" cy="300156"/>
          </a:xfrm>
          <a:prstGeom prst="rect">
            <a:avLst/>
          </a:prstGeom>
          <a:noFill/>
        </p:spPr>
        <p:txBody>
          <a:bodyPr wrap="none" lIns="91385" tIns="45693" rIns="91385" bIns="45693" rtlCol="0">
            <a:spAutoFit/>
          </a:bodyPr>
          <a:lstStyle/>
          <a:p>
            <a:r>
              <a:rPr lang="en-US" altLang="zh-CN" sz="1351" b="1">
                <a:solidFill>
                  <a:schemeClr val="lt1"/>
                </a:solidFill>
                <a:latin typeface="Impact" panose="020B0806030902050204" pitchFamily="34" charset="0"/>
                <a:ea typeface="汉仪中秀体简" panose="00020600040101010101" pitchFamily="18" charset="-122"/>
                <a:cs typeface="+mn-ea"/>
                <a:sym typeface="Impact" panose="020B0806030902050204" pitchFamily="34" charset="0"/>
              </a:rPr>
              <a:t>02</a:t>
            </a:r>
            <a:endParaRPr lang="zh-CN" altLang="en-US" sz="1351" b="1">
              <a:solidFill>
                <a:schemeClr val="lt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nvGrpSpPr>
          <p:cNvPr id="74" name="组合 73"/>
          <p:cNvGrpSpPr/>
          <p:nvPr/>
        </p:nvGrpSpPr>
        <p:grpSpPr>
          <a:xfrm rot="828070">
            <a:off x="4112371" y="3236528"/>
            <a:ext cx="2017083" cy="1933465"/>
            <a:chOff x="2530052" y="3375172"/>
            <a:chExt cx="1400500" cy="1341706"/>
          </a:xfrm>
          <a:solidFill>
            <a:srgbClr val="5B1473"/>
          </a:solidFill>
        </p:grpSpPr>
        <p:sp>
          <p:nvSpPr>
            <p:cNvPr id="75" name="Freeform 6"/>
            <p:cNvSpPr/>
            <p:nvPr/>
          </p:nvSpPr>
          <p:spPr bwMode="auto">
            <a:xfrm rot="2878470">
              <a:off x="2530794" y="3374430"/>
              <a:ext cx="1341706" cy="1343190"/>
            </a:xfrm>
            <a:custGeom>
              <a:avLst/>
              <a:gdLst>
                <a:gd name="T0" fmla="*/ 912 w 1310"/>
                <a:gd name="T1" fmla="*/ 87 h 1310"/>
                <a:gd name="T2" fmla="*/ 847 w 1310"/>
                <a:gd name="T3" fmla="*/ 243 h 1310"/>
                <a:gd name="T4" fmla="*/ 243 w 1310"/>
                <a:gd name="T5" fmla="*/ 847 h 1310"/>
                <a:gd name="T6" fmla="*/ 87 w 1310"/>
                <a:gd name="T7" fmla="*/ 912 h 1310"/>
                <a:gd name="T8" fmla="*/ 87 w 1310"/>
                <a:gd name="T9" fmla="*/ 1224 h 1310"/>
                <a:gd name="T10" fmla="*/ 399 w 1310"/>
                <a:gd name="T11" fmla="*/ 1224 h 1310"/>
                <a:gd name="T12" fmla="*/ 463 w 1310"/>
                <a:gd name="T13" fmla="*/ 1068 h 1310"/>
                <a:gd name="T14" fmla="*/ 463 w 1310"/>
                <a:gd name="T15" fmla="*/ 1068 h 1310"/>
                <a:gd name="T16" fmla="*/ 1068 w 1310"/>
                <a:gd name="T17" fmla="*/ 463 h 1310"/>
                <a:gd name="T18" fmla="*/ 1068 w 1310"/>
                <a:gd name="T19" fmla="*/ 463 h 1310"/>
                <a:gd name="T20" fmla="*/ 1224 w 1310"/>
                <a:gd name="T21" fmla="*/ 399 h 1310"/>
                <a:gd name="T22" fmla="*/ 1224 w 1310"/>
                <a:gd name="T23" fmla="*/ 87 h 1310"/>
                <a:gd name="T24" fmla="*/ 912 w 1310"/>
                <a:gd name="T25" fmla="*/ 87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0" h="1310">
                  <a:moveTo>
                    <a:pt x="912" y="87"/>
                  </a:moveTo>
                  <a:cubicBezTo>
                    <a:pt x="869" y="130"/>
                    <a:pt x="847" y="186"/>
                    <a:pt x="847" y="243"/>
                  </a:cubicBezTo>
                  <a:cubicBezTo>
                    <a:pt x="847" y="463"/>
                    <a:pt x="463" y="847"/>
                    <a:pt x="243" y="847"/>
                  </a:cubicBezTo>
                  <a:cubicBezTo>
                    <a:pt x="186" y="847"/>
                    <a:pt x="130" y="869"/>
                    <a:pt x="87" y="912"/>
                  </a:cubicBezTo>
                  <a:cubicBezTo>
                    <a:pt x="0" y="998"/>
                    <a:pt x="0" y="1138"/>
                    <a:pt x="87" y="1224"/>
                  </a:cubicBezTo>
                  <a:cubicBezTo>
                    <a:pt x="173" y="1310"/>
                    <a:pt x="313" y="1310"/>
                    <a:pt x="399" y="1224"/>
                  </a:cubicBezTo>
                  <a:cubicBezTo>
                    <a:pt x="442" y="1181"/>
                    <a:pt x="463" y="1125"/>
                    <a:pt x="463" y="1068"/>
                  </a:cubicBezTo>
                  <a:cubicBezTo>
                    <a:pt x="463" y="1068"/>
                    <a:pt x="463" y="1068"/>
                    <a:pt x="463" y="1068"/>
                  </a:cubicBezTo>
                  <a:cubicBezTo>
                    <a:pt x="463" y="847"/>
                    <a:pt x="847" y="463"/>
                    <a:pt x="1068" y="463"/>
                  </a:cubicBezTo>
                  <a:cubicBezTo>
                    <a:pt x="1068" y="463"/>
                    <a:pt x="1068" y="463"/>
                    <a:pt x="1068" y="463"/>
                  </a:cubicBezTo>
                  <a:cubicBezTo>
                    <a:pt x="1125" y="463"/>
                    <a:pt x="1181" y="442"/>
                    <a:pt x="1224" y="399"/>
                  </a:cubicBezTo>
                  <a:cubicBezTo>
                    <a:pt x="1310" y="313"/>
                    <a:pt x="1310" y="173"/>
                    <a:pt x="1224" y="87"/>
                  </a:cubicBezTo>
                  <a:cubicBezTo>
                    <a:pt x="1138" y="0"/>
                    <a:pt x="998" y="0"/>
                    <a:pt x="912" y="87"/>
                  </a:cubicBezTo>
                  <a:close/>
                </a:path>
              </a:pathLst>
            </a:custGeom>
            <a:grp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a:endParaRPr lang="zh-CN" altLang="en-US" sz="1351" b="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6" name="TextBox 98"/>
            <p:cNvSpPr txBox="1"/>
            <p:nvPr/>
          </p:nvSpPr>
          <p:spPr>
            <a:xfrm rot="20927444">
              <a:off x="3598167" y="3943968"/>
              <a:ext cx="332385" cy="234936"/>
            </a:xfrm>
            <a:prstGeom prst="rect">
              <a:avLst/>
            </a:prstGeom>
            <a:grp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defPPr>
                <a:defRPr lang="zh-CN"/>
              </a:defPPr>
              <a:lvl1pPr algn="ctr">
                <a:defRPr b="1">
                  <a:solidFill>
                    <a:schemeClr val="lt1"/>
                  </a:solidFill>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1351">
                  <a:latin typeface="Impact" panose="020B0806030902050204" pitchFamily="34" charset="0"/>
                  <a:ea typeface="汉仪中秀体简" panose="00020600040101010101" pitchFamily="18" charset="-122"/>
                  <a:sym typeface="Impact" panose="020B0806030902050204" pitchFamily="34" charset="0"/>
                </a:rPr>
                <a:t>03</a:t>
              </a:r>
              <a:endParaRPr lang="zh-CN" altLang="en-US" sz="1351">
                <a:latin typeface="Impact" panose="020B0806030902050204" pitchFamily="34" charset="0"/>
                <a:ea typeface="汉仪中秀体简" panose="00020600040101010101" pitchFamily="18" charset="-122"/>
                <a:sym typeface="Impact" panose="020B0806030902050204" pitchFamily="34" charset="0"/>
              </a:endParaRPr>
            </a:p>
          </p:txBody>
        </p:sp>
      </p:grpSp>
      <p:grpSp>
        <p:nvGrpSpPr>
          <p:cNvPr id="77" name="组合 76"/>
          <p:cNvGrpSpPr/>
          <p:nvPr/>
        </p:nvGrpSpPr>
        <p:grpSpPr>
          <a:xfrm>
            <a:off x="3103818" y="3979779"/>
            <a:ext cx="1934541" cy="1933465"/>
            <a:chOff x="2249230" y="3553655"/>
            <a:chExt cx="1936052" cy="1933913"/>
          </a:xfrm>
          <a:solidFill>
            <a:srgbClr val="5B1473"/>
          </a:solidFill>
        </p:grpSpPr>
        <p:sp>
          <p:nvSpPr>
            <p:cNvPr id="78" name="Freeform 6"/>
            <p:cNvSpPr/>
            <p:nvPr/>
          </p:nvSpPr>
          <p:spPr bwMode="auto">
            <a:xfrm rot="6345673">
              <a:off x="2250299" y="3552586"/>
              <a:ext cx="1933913" cy="1936052"/>
            </a:xfrm>
            <a:custGeom>
              <a:avLst/>
              <a:gdLst>
                <a:gd name="T0" fmla="*/ 912 w 1310"/>
                <a:gd name="T1" fmla="*/ 87 h 1310"/>
                <a:gd name="T2" fmla="*/ 847 w 1310"/>
                <a:gd name="T3" fmla="*/ 243 h 1310"/>
                <a:gd name="T4" fmla="*/ 243 w 1310"/>
                <a:gd name="T5" fmla="*/ 847 h 1310"/>
                <a:gd name="T6" fmla="*/ 87 w 1310"/>
                <a:gd name="T7" fmla="*/ 912 h 1310"/>
                <a:gd name="T8" fmla="*/ 87 w 1310"/>
                <a:gd name="T9" fmla="*/ 1224 h 1310"/>
                <a:gd name="T10" fmla="*/ 399 w 1310"/>
                <a:gd name="T11" fmla="*/ 1224 h 1310"/>
                <a:gd name="T12" fmla="*/ 463 w 1310"/>
                <a:gd name="T13" fmla="*/ 1068 h 1310"/>
                <a:gd name="T14" fmla="*/ 463 w 1310"/>
                <a:gd name="T15" fmla="*/ 1068 h 1310"/>
                <a:gd name="T16" fmla="*/ 1068 w 1310"/>
                <a:gd name="T17" fmla="*/ 463 h 1310"/>
                <a:gd name="T18" fmla="*/ 1068 w 1310"/>
                <a:gd name="T19" fmla="*/ 463 h 1310"/>
                <a:gd name="T20" fmla="*/ 1224 w 1310"/>
                <a:gd name="T21" fmla="*/ 399 h 1310"/>
                <a:gd name="T22" fmla="*/ 1224 w 1310"/>
                <a:gd name="T23" fmla="*/ 87 h 1310"/>
                <a:gd name="T24" fmla="*/ 912 w 1310"/>
                <a:gd name="T25" fmla="*/ 87 h 1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10" h="1310">
                  <a:moveTo>
                    <a:pt x="912" y="87"/>
                  </a:moveTo>
                  <a:cubicBezTo>
                    <a:pt x="869" y="130"/>
                    <a:pt x="847" y="186"/>
                    <a:pt x="847" y="243"/>
                  </a:cubicBezTo>
                  <a:cubicBezTo>
                    <a:pt x="847" y="463"/>
                    <a:pt x="463" y="847"/>
                    <a:pt x="243" y="847"/>
                  </a:cubicBezTo>
                  <a:cubicBezTo>
                    <a:pt x="186" y="847"/>
                    <a:pt x="130" y="869"/>
                    <a:pt x="87" y="912"/>
                  </a:cubicBezTo>
                  <a:cubicBezTo>
                    <a:pt x="0" y="998"/>
                    <a:pt x="0" y="1138"/>
                    <a:pt x="87" y="1224"/>
                  </a:cubicBezTo>
                  <a:cubicBezTo>
                    <a:pt x="173" y="1310"/>
                    <a:pt x="313" y="1310"/>
                    <a:pt x="399" y="1224"/>
                  </a:cubicBezTo>
                  <a:cubicBezTo>
                    <a:pt x="442" y="1181"/>
                    <a:pt x="463" y="1125"/>
                    <a:pt x="463" y="1068"/>
                  </a:cubicBezTo>
                  <a:cubicBezTo>
                    <a:pt x="463" y="1068"/>
                    <a:pt x="463" y="1068"/>
                    <a:pt x="463" y="1068"/>
                  </a:cubicBezTo>
                  <a:cubicBezTo>
                    <a:pt x="463" y="847"/>
                    <a:pt x="847" y="463"/>
                    <a:pt x="1068" y="463"/>
                  </a:cubicBezTo>
                  <a:cubicBezTo>
                    <a:pt x="1068" y="463"/>
                    <a:pt x="1068" y="463"/>
                    <a:pt x="1068" y="463"/>
                  </a:cubicBezTo>
                  <a:cubicBezTo>
                    <a:pt x="1125" y="463"/>
                    <a:pt x="1181" y="442"/>
                    <a:pt x="1224" y="399"/>
                  </a:cubicBezTo>
                  <a:cubicBezTo>
                    <a:pt x="1310" y="313"/>
                    <a:pt x="1310" y="173"/>
                    <a:pt x="1224" y="87"/>
                  </a:cubicBezTo>
                  <a:cubicBezTo>
                    <a:pt x="1138" y="0"/>
                    <a:pt x="998" y="0"/>
                    <a:pt x="912" y="87"/>
                  </a:cubicBezTo>
                  <a:close/>
                </a:path>
              </a:pathLst>
            </a:custGeom>
            <a:solidFill>
              <a:srgbClr val="8D001A"/>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a:endParaRPr lang="zh-CN" altLang="en-US" sz="1351" b="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79" name="TextBox 66"/>
            <p:cNvSpPr txBox="1"/>
            <p:nvPr/>
          </p:nvSpPr>
          <p:spPr>
            <a:xfrm>
              <a:off x="3360933" y="5024069"/>
              <a:ext cx="502789" cy="338632"/>
            </a:xfrm>
            <a:prstGeom prst="rect">
              <a:avLst/>
            </a:prstGeom>
            <a:no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defPPr>
                <a:defRPr lang="zh-CN"/>
              </a:defPPr>
              <a:lvl1pPr algn="ctr">
                <a:defRPr b="1">
                  <a:solidFill>
                    <a:schemeClr val="lt1"/>
                  </a:solidFill>
                  <a:cs typeface="+mn-ea"/>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altLang="zh-CN" sz="1351">
                  <a:latin typeface="Impact" panose="020B0806030902050204" pitchFamily="34" charset="0"/>
                  <a:ea typeface="汉仪中秀体简" panose="00020600040101010101" pitchFamily="18" charset="-122"/>
                  <a:sym typeface="Impact" panose="020B0806030902050204" pitchFamily="34" charset="0"/>
                </a:rPr>
                <a:t>04</a:t>
              </a:r>
              <a:endParaRPr lang="zh-CN" altLang="en-US" sz="1351">
                <a:latin typeface="Impact" panose="020B0806030902050204" pitchFamily="34" charset="0"/>
                <a:ea typeface="汉仪中秀体简" panose="00020600040101010101" pitchFamily="18" charset="-122"/>
                <a:sym typeface="Impact" panose="020B0806030902050204" pitchFamily="34" charset="0"/>
              </a:endParaRPr>
            </a:p>
          </p:txBody>
        </p:sp>
      </p:grpSp>
      <p:sp>
        <p:nvSpPr>
          <p:cNvPr id="80" name="椭圆 79"/>
          <p:cNvSpPr/>
          <p:nvPr/>
        </p:nvSpPr>
        <p:spPr>
          <a:xfrm>
            <a:off x="2435031" y="2516607"/>
            <a:ext cx="2443547" cy="2444891"/>
          </a:xfrm>
          <a:prstGeom prst="ellipse">
            <a:avLst/>
          </a:prstGeom>
          <a:solidFill>
            <a:srgbClr val="5B1473"/>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385" tIns="45693" rIns="91385" bIns="45693" anchor="ctr"/>
          <a:lstStyle/>
          <a:p>
            <a:pPr algn="ctr"/>
            <a:endParaRPr lang="zh-CN" altLang="en-US" sz="1351" b="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81" name="椭圆 80"/>
          <p:cNvSpPr/>
          <p:nvPr/>
        </p:nvSpPr>
        <p:spPr>
          <a:xfrm>
            <a:off x="2214648" y="2866537"/>
            <a:ext cx="1823319" cy="1824319"/>
          </a:xfrm>
          <a:prstGeom prst="ellipse">
            <a:avLst/>
          </a:prstGeom>
          <a:solidFill>
            <a:schemeClr val="bg1"/>
          </a:solidFill>
          <a:ln>
            <a:noFill/>
          </a:ln>
          <a:effectLst>
            <a:innerShdw blurRad="114300" dist="127000" dir="16200000">
              <a:prstClr val="black">
                <a:alpha val="40000"/>
              </a:prstClr>
            </a:innerShdw>
          </a:effectLst>
        </p:spPr>
        <p:txBody>
          <a:bodyPr vert="horz" wrap="square" lIns="91385" tIns="45693" rIns="91385" bIns="45693" numCol="1" anchor="t" anchorCtr="0" compatLnSpc="1">
            <a:prstTxWarp prst="textNoShape">
              <a:avLst/>
            </a:prstTxWarp>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grpSp>
        <p:nvGrpSpPr>
          <p:cNvPr id="82" name="组合 81"/>
          <p:cNvGrpSpPr/>
          <p:nvPr/>
        </p:nvGrpSpPr>
        <p:grpSpPr>
          <a:xfrm>
            <a:off x="2370125" y="3025217"/>
            <a:ext cx="1346783" cy="1532835"/>
            <a:chOff x="4656002" y="2763901"/>
            <a:chExt cx="1366419" cy="1554329"/>
          </a:xfrm>
        </p:grpSpPr>
        <p:sp>
          <p:nvSpPr>
            <p:cNvPr id="83" name="Freeform 61"/>
            <p:cNvSpPr/>
            <p:nvPr/>
          </p:nvSpPr>
          <p:spPr bwMode="auto">
            <a:xfrm>
              <a:off x="4656002" y="2763901"/>
              <a:ext cx="1354273" cy="1554329"/>
            </a:xfrm>
            <a:prstGeom prst="rect">
              <a:avLst/>
            </a:prstGeom>
            <a:blipFill dpi="0" rotWithShape="1">
              <a:blip r:embed="rId3">
                <a:extLst>
                  <a:ext uri="{28A0092B-C50C-407E-A947-70E740481C1C}">
                    <a14:useLocalDpi xmlns:a14="http://schemas.microsoft.com/office/drawing/2010/main" val="0"/>
                  </a:ext>
                </a:extLst>
              </a:blip>
              <a:stretch>
                <a:fillRect/>
              </a:stretch>
            </a:blipFill>
            <a:ln>
              <a:noFill/>
            </a:ln>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86" name="Freeform 64"/>
            <p:cNvSpPr>
              <a:spLocks noEditPoints="1"/>
            </p:cNvSpPr>
            <p:nvPr/>
          </p:nvSpPr>
          <p:spPr bwMode="auto">
            <a:xfrm>
              <a:off x="4841228" y="2946272"/>
              <a:ext cx="1181193" cy="1178435"/>
            </a:xfrm>
            <a:custGeom>
              <a:avLst/>
              <a:gdLst>
                <a:gd name="T0" fmla="*/ 266644 w 658"/>
                <a:gd name="T1" fmla="*/ 170800 h 657"/>
                <a:gd name="T2" fmla="*/ 233594 w 658"/>
                <a:gd name="T3" fmla="*/ 228194 h 657"/>
                <a:gd name="T4" fmla="*/ 203883 w 658"/>
                <a:gd name="T5" fmla="*/ 251630 h 657"/>
                <a:gd name="T6" fmla="*/ 181175 w 658"/>
                <a:gd name="T7" fmla="*/ 262227 h 657"/>
                <a:gd name="T8" fmla="*/ 161727 w 658"/>
                <a:gd name="T9" fmla="*/ 267237 h 657"/>
                <a:gd name="T10" fmla="*/ 142182 w 658"/>
                <a:gd name="T11" fmla="*/ 269665 h 657"/>
                <a:gd name="T12" fmla="*/ 122397 w 658"/>
                <a:gd name="T13" fmla="*/ 269292 h 657"/>
                <a:gd name="T14" fmla="*/ 96720 w 658"/>
                <a:gd name="T15" fmla="*/ 263927 h 657"/>
                <a:gd name="T16" fmla="*/ 60355 w 658"/>
                <a:gd name="T17" fmla="*/ 247082 h 657"/>
                <a:gd name="T18" fmla="*/ 15234 w 658"/>
                <a:gd name="T19" fmla="*/ 196702 h 657"/>
                <a:gd name="T20" fmla="*/ 369 w 658"/>
                <a:gd name="T21" fmla="*/ 127710 h 657"/>
                <a:gd name="T22" fmla="*/ 20259 w 658"/>
                <a:gd name="T23" fmla="*/ 64145 h 657"/>
                <a:gd name="T24" fmla="*/ 54193 w 658"/>
                <a:gd name="T25" fmla="*/ 27433 h 657"/>
                <a:gd name="T26" fmla="*/ 79713 w 658"/>
                <a:gd name="T27" fmla="*/ 11981 h 657"/>
                <a:gd name="T28" fmla="*/ 100885 w 658"/>
                <a:gd name="T29" fmla="*/ 4481 h 657"/>
                <a:gd name="T30" fmla="*/ 119954 w 658"/>
                <a:gd name="T31" fmla="*/ 1238 h 657"/>
                <a:gd name="T32" fmla="*/ 138491 w 658"/>
                <a:gd name="T33" fmla="*/ 0 h 657"/>
                <a:gd name="T34" fmla="*/ 161727 w 658"/>
                <a:gd name="T35" fmla="*/ 2428 h 657"/>
                <a:gd name="T36" fmla="*/ 191811 w 658"/>
                <a:gd name="T37" fmla="*/ 11981 h 657"/>
                <a:gd name="T38" fmla="*/ 233963 w 658"/>
                <a:gd name="T39" fmla="*/ 41852 h 657"/>
                <a:gd name="T40" fmla="*/ 270491 w 658"/>
                <a:gd name="T41" fmla="*/ 117491 h 657"/>
                <a:gd name="T42" fmla="*/ 266644 w 658"/>
                <a:gd name="T43" fmla="*/ 170800 h 657"/>
                <a:gd name="T44" fmla="*/ 120294 w 658"/>
                <a:gd name="T45" fmla="*/ 15657 h 657"/>
                <a:gd name="T46" fmla="*/ 269618 w 658"/>
                <a:gd name="T47" fmla="*/ 128419 h 657"/>
                <a:gd name="T48" fmla="*/ 269618 w 658"/>
                <a:gd name="T49" fmla="*/ 128419 h 657"/>
                <a:gd name="T50" fmla="*/ 271245 w 658"/>
                <a:gd name="T51" fmla="*/ 146977 h 657"/>
                <a:gd name="T52" fmla="*/ 256880 w 658"/>
                <a:gd name="T53" fmla="*/ 72961 h 657"/>
                <a:gd name="T54" fmla="*/ 211791 w 658"/>
                <a:gd name="T55" fmla="*/ 22952 h 657"/>
                <a:gd name="T56" fmla="*/ 175769 w 658"/>
                <a:gd name="T57" fmla="*/ 5736 h 657"/>
                <a:gd name="T58" fmla="*/ 149664 w 658"/>
                <a:gd name="T59" fmla="*/ 872 h 657"/>
                <a:gd name="T60" fmla="*/ 129935 w 658"/>
                <a:gd name="T61" fmla="*/ 369 h 657"/>
                <a:gd name="T62" fmla="*/ 110325 w 658"/>
                <a:gd name="T63" fmla="*/ 2428 h 657"/>
                <a:gd name="T64" fmla="*/ 90965 w 658"/>
                <a:gd name="T65" fmla="*/ 7791 h 657"/>
                <a:gd name="T66" fmla="*/ 67892 w 658"/>
                <a:gd name="T67" fmla="*/ 18085 h 657"/>
                <a:gd name="T68" fmla="*/ 38148 w 658"/>
                <a:gd name="T69" fmla="*/ 41578 h 657"/>
                <a:gd name="T70" fmla="*/ 4881 w 658"/>
                <a:gd name="T71" fmla="*/ 98865 h 657"/>
                <a:gd name="T72" fmla="*/ 1258 w 658"/>
                <a:gd name="T73" fmla="*/ 152212 h 657"/>
                <a:gd name="T74" fmla="*/ 37557 w 658"/>
                <a:gd name="T75" fmla="*/ 227809 h 657"/>
                <a:gd name="T76" fmla="*/ 80240 w 658"/>
                <a:gd name="T77" fmla="*/ 257679 h 657"/>
                <a:gd name="T78" fmla="*/ 110325 w 658"/>
                <a:gd name="T79" fmla="*/ 267237 h 657"/>
                <a:gd name="T80" fmla="*/ 133627 w 658"/>
                <a:gd name="T81" fmla="*/ 269665 h 657"/>
                <a:gd name="T82" fmla="*/ 152098 w 658"/>
                <a:gd name="T83" fmla="*/ 268794 h 657"/>
                <a:gd name="T84" fmla="*/ 171181 w 658"/>
                <a:gd name="T85" fmla="*/ 265179 h 657"/>
                <a:gd name="T86" fmla="*/ 191811 w 658"/>
                <a:gd name="T87" fmla="*/ 257679 h 657"/>
                <a:gd name="T88" fmla="*/ 217556 w 658"/>
                <a:gd name="T89" fmla="*/ 242601 h 657"/>
                <a:gd name="T90" fmla="*/ 251422 w 658"/>
                <a:gd name="T91" fmla="*/ 205587 h 657"/>
                <a:gd name="T92" fmla="*/ 269618 w 658"/>
                <a:gd name="T93" fmla="*/ 128419 h 657"/>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0" t="0" r="r" b="b"/>
              <a:pathLst>
                <a:path w="658" h="657">
                  <a:moveTo>
                    <a:pt x="652" y="313"/>
                  </a:moveTo>
                  <a:cubicBezTo>
                    <a:pt x="657" y="349"/>
                    <a:pt x="654" y="384"/>
                    <a:pt x="645" y="416"/>
                  </a:cubicBezTo>
                  <a:cubicBezTo>
                    <a:pt x="634" y="451"/>
                    <a:pt x="629" y="464"/>
                    <a:pt x="608" y="501"/>
                  </a:cubicBezTo>
                  <a:cubicBezTo>
                    <a:pt x="598" y="517"/>
                    <a:pt x="585" y="536"/>
                    <a:pt x="565" y="556"/>
                  </a:cubicBezTo>
                  <a:cubicBezTo>
                    <a:pt x="547" y="575"/>
                    <a:pt x="544" y="577"/>
                    <a:pt x="526" y="591"/>
                  </a:cubicBezTo>
                  <a:cubicBezTo>
                    <a:pt x="507" y="605"/>
                    <a:pt x="506" y="606"/>
                    <a:pt x="493" y="613"/>
                  </a:cubicBezTo>
                  <a:cubicBezTo>
                    <a:pt x="475" y="623"/>
                    <a:pt x="474" y="623"/>
                    <a:pt x="464" y="628"/>
                  </a:cubicBezTo>
                  <a:cubicBezTo>
                    <a:pt x="447" y="635"/>
                    <a:pt x="447" y="635"/>
                    <a:pt x="438" y="639"/>
                  </a:cubicBezTo>
                  <a:cubicBezTo>
                    <a:pt x="422" y="644"/>
                    <a:pt x="422" y="644"/>
                    <a:pt x="414" y="646"/>
                  </a:cubicBezTo>
                  <a:cubicBezTo>
                    <a:pt x="399" y="650"/>
                    <a:pt x="399" y="650"/>
                    <a:pt x="391" y="651"/>
                  </a:cubicBezTo>
                  <a:cubicBezTo>
                    <a:pt x="377" y="654"/>
                    <a:pt x="377" y="654"/>
                    <a:pt x="368" y="655"/>
                  </a:cubicBezTo>
                  <a:cubicBezTo>
                    <a:pt x="353" y="657"/>
                    <a:pt x="352" y="657"/>
                    <a:pt x="344" y="657"/>
                  </a:cubicBezTo>
                  <a:cubicBezTo>
                    <a:pt x="338" y="657"/>
                    <a:pt x="329" y="657"/>
                    <a:pt x="323" y="657"/>
                  </a:cubicBezTo>
                  <a:cubicBezTo>
                    <a:pt x="306" y="657"/>
                    <a:pt x="305" y="657"/>
                    <a:pt x="296" y="656"/>
                  </a:cubicBezTo>
                  <a:cubicBezTo>
                    <a:pt x="278" y="653"/>
                    <a:pt x="277" y="653"/>
                    <a:pt x="267" y="651"/>
                  </a:cubicBezTo>
                  <a:cubicBezTo>
                    <a:pt x="247" y="647"/>
                    <a:pt x="246" y="647"/>
                    <a:pt x="234" y="643"/>
                  </a:cubicBezTo>
                  <a:cubicBezTo>
                    <a:pt x="212" y="636"/>
                    <a:pt x="209" y="635"/>
                    <a:pt x="194" y="628"/>
                  </a:cubicBezTo>
                  <a:cubicBezTo>
                    <a:pt x="172" y="617"/>
                    <a:pt x="167" y="615"/>
                    <a:pt x="146" y="602"/>
                  </a:cubicBezTo>
                  <a:cubicBezTo>
                    <a:pt x="130" y="589"/>
                    <a:pt x="112" y="577"/>
                    <a:pt x="91" y="555"/>
                  </a:cubicBezTo>
                  <a:cubicBezTo>
                    <a:pt x="65" y="525"/>
                    <a:pt x="57" y="516"/>
                    <a:pt x="37" y="479"/>
                  </a:cubicBezTo>
                  <a:cubicBezTo>
                    <a:pt x="21" y="444"/>
                    <a:pt x="10" y="419"/>
                    <a:pt x="3" y="371"/>
                  </a:cubicBezTo>
                  <a:cubicBezTo>
                    <a:pt x="0" y="336"/>
                    <a:pt x="0" y="334"/>
                    <a:pt x="1" y="311"/>
                  </a:cubicBezTo>
                  <a:cubicBezTo>
                    <a:pt x="4" y="280"/>
                    <a:pt x="5" y="273"/>
                    <a:pt x="12" y="241"/>
                  </a:cubicBezTo>
                  <a:cubicBezTo>
                    <a:pt x="24" y="206"/>
                    <a:pt x="28" y="193"/>
                    <a:pt x="49" y="156"/>
                  </a:cubicBezTo>
                  <a:cubicBezTo>
                    <a:pt x="60" y="141"/>
                    <a:pt x="73" y="121"/>
                    <a:pt x="92" y="101"/>
                  </a:cubicBezTo>
                  <a:cubicBezTo>
                    <a:pt x="111" y="83"/>
                    <a:pt x="113" y="80"/>
                    <a:pt x="131" y="67"/>
                  </a:cubicBezTo>
                  <a:cubicBezTo>
                    <a:pt x="150" y="53"/>
                    <a:pt x="151" y="52"/>
                    <a:pt x="164" y="44"/>
                  </a:cubicBezTo>
                  <a:cubicBezTo>
                    <a:pt x="183" y="34"/>
                    <a:pt x="183" y="34"/>
                    <a:pt x="193" y="29"/>
                  </a:cubicBezTo>
                  <a:cubicBezTo>
                    <a:pt x="210" y="22"/>
                    <a:pt x="210" y="22"/>
                    <a:pt x="220" y="19"/>
                  </a:cubicBezTo>
                  <a:cubicBezTo>
                    <a:pt x="235" y="14"/>
                    <a:pt x="235" y="14"/>
                    <a:pt x="244" y="11"/>
                  </a:cubicBezTo>
                  <a:cubicBezTo>
                    <a:pt x="259" y="8"/>
                    <a:pt x="259" y="8"/>
                    <a:pt x="267" y="6"/>
                  </a:cubicBezTo>
                  <a:cubicBezTo>
                    <a:pt x="282" y="3"/>
                    <a:pt x="282" y="3"/>
                    <a:pt x="290" y="3"/>
                  </a:cubicBezTo>
                  <a:cubicBezTo>
                    <a:pt x="305" y="1"/>
                    <a:pt x="305" y="1"/>
                    <a:pt x="314" y="1"/>
                  </a:cubicBezTo>
                  <a:cubicBezTo>
                    <a:pt x="320" y="0"/>
                    <a:pt x="329" y="0"/>
                    <a:pt x="335" y="0"/>
                  </a:cubicBezTo>
                  <a:cubicBezTo>
                    <a:pt x="353" y="1"/>
                    <a:pt x="353" y="1"/>
                    <a:pt x="362" y="2"/>
                  </a:cubicBezTo>
                  <a:cubicBezTo>
                    <a:pt x="380" y="4"/>
                    <a:pt x="381" y="4"/>
                    <a:pt x="391" y="6"/>
                  </a:cubicBezTo>
                  <a:cubicBezTo>
                    <a:pt x="411" y="10"/>
                    <a:pt x="413" y="11"/>
                    <a:pt x="425" y="14"/>
                  </a:cubicBezTo>
                  <a:cubicBezTo>
                    <a:pt x="446" y="22"/>
                    <a:pt x="449" y="23"/>
                    <a:pt x="464" y="29"/>
                  </a:cubicBezTo>
                  <a:cubicBezTo>
                    <a:pt x="487" y="40"/>
                    <a:pt x="491" y="43"/>
                    <a:pt x="512" y="56"/>
                  </a:cubicBezTo>
                  <a:cubicBezTo>
                    <a:pt x="529" y="68"/>
                    <a:pt x="546" y="80"/>
                    <a:pt x="566" y="102"/>
                  </a:cubicBezTo>
                  <a:cubicBezTo>
                    <a:pt x="593" y="132"/>
                    <a:pt x="601" y="142"/>
                    <a:pt x="621" y="178"/>
                  </a:cubicBezTo>
                  <a:cubicBezTo>
                    <a:pt x="637" y="213"/>
                    <a:pt x="647" y="238"/>
                    <a:pt x="654" y="286"/>
                  </a:cubicBezTo>
                  <a:cubicBezTo>
                    <a:pt x="657" y="318"/>
                    <a:pt x="658" y="325"/>
                    <a:pt x="656" y="358"/>
                  </a:cubicBezTo>
                  <a:cubicBezTo>
                    <a:pt x="651" y="391"/>
                    <a:pt x="651" y="394"/>
                    <a:pt x="645" y="416"/>
                  </a:cubicBezTo>
                  <a:cubicBezTo>
                    <a:pt x="654" y="384"/>
                    <a:pt x="657" y="349"/>
                    <a:pt x="652" y="313"/>
                  </a:cubicBezTo>
                  <a:cubicBezTo>
                    <a:pt x="631" y="152"/>
                    <a:pt x="469" y="28"/>
                    <a:pt x="291" y="38"/>
                  </a:cubicBezTo>
                  <a:cubicBezTo>
                    <a:pt x="469" y="28"/>
                    <a:pt x="631" y="152"/>
                    <a:pt x="652" y="313"/>
                  </a:cubicBezTo>
                  <a:close/>
                  <a:moveTo>
                    <a:pt x="652" y="313"/>
                  </a:moveTo>
                  <a:cubicBezTo>
                    <a:pt x="631" y="152"/>
                    <a:pt x="469" y="28"/>
                    <a:pt x="291" y="38"/>
                  </a:cubicBezTo>
                  <a:cubicBezTo>
                    <a:pt x="469" y="28"/>
                    <a:pt x="631" y="152"/>
                    <a:pt x="652" y="313"/>
                  </a:cubicBezTo>
                  <a:cubicBezTo>
                    <a:pt x="657" y="349"/>
                    <a:pt x="654" y="384"/>
                    <a:pt x="645" y="416"/>
                  </a:cubicBezTo>
                  <a:cubicBezTo>
                    <a:pt x="653" y="384"/>
                    <a:pt x="653" y="381"/>
                    <a:pt x="656" y="358"/>
                  </a:cubicBezTo>
                  <a:cubicBezTo>
                    <a:pt x="657" y="327"/>
                    <a:pt x="658" y="319"/>
                    <a:pt x="654" y="286"/>
                  </a:cubicBezTo>
                  <a:cubicBezTo>
                    <a:pt x="648" y="247"/>
                    <a:pt x="642" y="221"/>
                    <a:pt x="621" y="178"/>
                  </a:cubicBezTo>
                  <a:cubicBezTo>
                    <a:pt x="602" y="145"/>
                    <a:pt x="595" y="134"/>
                    <a:pt x="566" y="102"/>
                  </a:cubicBezTo>
                  <a:cubicBezTo>
                    <a:pt x="552" y="88"/>
                    <a:pt x="536" y="72"/>
                    <a:pt x="512" y="56"/>
                  </a:cubicBezTo>
                  <a:cubicBezTo>
                    <a:pt x="489" y="42"/>
                    <a:pt x="486" y="40"/>
                    <a:pt x="464" y="29"/>
                  </a:cubicBezTo>
                  <a:cubicBezTo>
                    <a:pt x="442" y="20"/>
                    <a:pt x="441" y="19"/>
                    <a:pt x="425" y="14"/>
                  </a:cubicBezTo>
                  <a:cubicBezTo>
                    <a:pt x="404" y="9"/>
                    <a:pt x="404" y="9"/>
                    <a:pt x="391" y="6"/>
                  </a:cubicBezTo>
                  <a:cubicBezTo>
                    <a:pt x="373" y="3"/>
                    <a:pt x="372" y="3"/>
                    <a:pt x="362" y="2"/>
                  </a:cubicBezTo>
                  <a:cubicBezTo>
                    <a:pt x="344" y="0"/>
                    <a:pt x="344" y="0"/>
                    <a:pt x="335" y="0"/>
                  </a:cubicBezTo>
                  <a:cubicBezTo>
                    <a:pt x="329" y="0"/>
                    <a:pt x="320" y="0"/>
                    <a:pt x="314" y="1"/>
                  </a:cubicBezTo>
                  <a:cubicBezTo>
                    <a:pt x="298" y="2"/>
                    <a:pt x="298" y="2"/>
                    <a:pt x="290" y="3"/>
                  </a:cubicBezTo>
                  <a:cubicBezTo>
                    <a:pt x="275" y="5"/>
                    <a:pt x="275" y="5"/>
                    <a:pt x="267" y="6"/>
                  </a:cubicBezTo>
                  <a:cubicBezTo>
                    <a:pt x="251" y="9"/>
                    <a:pt x="251" y="9"/>
                    <a:pt x="244" y="11"/>
                  </a:cubicBezTo>
                  <a:cubicBezTo>
                    <a:pt x="228" y="16"/>
                    <a:pt x="228" y="16"/>
                    <a:pt x="220" y="19"/>
                  </a:cubicBezTo>
                  <a:cubicBezTo>
                    <a:pt x="203" y="25"/>
                    <a:pt x="202" y="25"/>
                    <a:pt x="193" y="29"/>
                  </a:cubicBezTo>
                  <a:cubicBezTo>
                    <a:pt x="176" y="38"/>
                    <a:pt x="175" y="38"/>
                    <a:pt x="164" y="44"/>
                  </a:cubicBezTo>
                  <a:cubicBezTo>
                    <a:pt x="145" y="56"/>
                    <a:pt x="143" y="57"/>
                    <a:pt x="131" y="67"/>
                  </a:cubicBezTo>
                  <a:cubicBezTo>
                    <a:pt x="112" y="82"/>
                    <a:pt x="108" y="85"/>
                    <a:pt x="92" y="101"/>
                  </a:cubicBezTo>
                  <a:cubicBezTo>
                    <a:pt x="80" y="115"/>
                    <a:pt x="64" y="132"/>
                    <a:pt x="49" y="156"/>
                  </a:cubicBezTo>
                  <a:cubicBezTo>
                    <a:pt x="30" y="190"/>
                    <a:pt x="24" y="202"/>
                    <a:pt x="12" y="241"/>
                  </a:cubicBezTo>
                  <a:cubicBezTo>
                    <a:pt x="5" y="271"/>
                    <a:pt x="4" y="278"/>
                    <a:pt x="1" y="311"/>
                  </a:cubicBezTo>
                  <a:cubicBezTo>
                    <a:pt x="1" y="345"/>
                    <a:pt x="1" y="348"/>
                    <a:pt x="3" y="371"/>
                  </a:cubicBezTo>
                  <a:cubicBezTo>
                    <a:pt x="10" y="409"/>
                    <a:pt x="15" y="435"/>
                    <a:pt x="37" y="479"/>
                  </a:cubicBezTo>
                  <a:cubicBezTo>
                    <a:pt x="56" y="512"/>
                    <a:pt x="62" y="523"/>
                    <a:pt x="91" y="555"/>
                  </a:cubicBezTo>
                  <a:cubicBezTo>
                    <a:pt x="106" y="569"/>
                    <a:pt x="122" y="585"/>
                    <a:pt x="146" y="602"/>
                  </a:cubicBezTo>
                  <a:cubicBezTo>
                    <a:pt x="169" y="616"/>
                    <a:pt x="172" y="618"/>
                    <a:pt x="194" y="628"/>
                  </a:cubicBezTo>
                  <a:cubicBezTo>
                    <a:pt x="216" y="637"/>
                    <a:pt x="218" y="638"/>
                    <a:pt x="234" y="643"/>
                  </a:cubicBezTo>
                  <a:cubicBezTo>
                    <a:pt x="254" y="649"/>
                    <a:pt x="255" y="649"/>
                    <a:pt x="267" y="651"/>
                  </a:cubicBezTo>
                  <a:cubicBezTo>
                    <a:pt x="286" y="655"/>
                    <a:pt x="286" y="655"/>
                    <a:pt x="296" y="656"/>
                  </a:cubicBezTo>
                  <a:cubicBezTo>
                    <a:pt x="314" y="657"/>
                    <a:pt x="314" y="657"/>
                    <a:pt x="323" y="657"/>
                  </a:cubicBezTo>
                  <a:cubicBezTo>
                    <a:pt x="329" y="657"/>
                    <a:pt x="338" y="657"/>
                    <a:pt x="344" y="657"/>
                  </a:cubicBezTo>
                  <a:cubicBezTo>
                    <a:pt x="360" y="656"/>
                    <a:pt x="360" y="656"/>
                    <a:pt x="368" y="655"/>
                  </a:cubicBezTo>
                  <a:cubicBezTo>
                    <a:pt x="382" y="653"/>
                    <a:pt x="382" y="653"/>
                    <a:pt x="391" y="651"/>
                  </a:cubicBezTo>
                  <a:cubicBezTo>
                    <a:pt x="406" y="648"/>
                    <a:pt x="406" y="648"/>
                    <a:pt x="414" y="646"/>
                  </a:cubicBezTo>
                  <a:cubicBezTo>
                    <a:pt x="429" y="642"/>
                    <a:pt x="430" y="642"/>
                    <a:pt x="438" y="639"/>
                  </a:cubicBezTo>
                  <a:cubicBezTo>
                    <a:pt x="454" y="633"/>
                    <a:pt x="455" y="632"/>
                    <a:pt x="464" y="628"/>
                  </a:cubicBezTo>
                  <a:cubicBezTo>
                    <a:pt x="481" y="620"/>
                    <a:pt x="482" y="619"/>
                    <a:pt x="493" y="613"/>
                  </a:cubicBezTo>
                  <a:cubicBezTo>
                    <a:pt x="512" y="602"/>
                    <a:pt x="514" y="600"/>
                    <a:pt x="526" y="591"/>
                  </a:cubicBezTo>
                  <a:cubicBezTo>
                    <a:pt x="545" y="576"/>
                    <a:pt x="549" y="573"/>
                    <a:pt x="565" y="556"/>
                  </a:cubicBezTo>
                  <a:cubicBezTo>
                    <a:pt x="578" y="543"/>
                    <a:pt x="593" y="525"/>
                    <a:pt x="608" y="501"/>
                  </a:cubicBezTo>
                  <a:cubicBezTo>
                    <a:pt x="628" y="466"/>
                    <a:pt x="633" y="455"/>
                    <a:pt x="645" y="416"/>
                  </a:cubicBezTo>
                  <a:cubicBezTo>
                    <a:pt x="654" y="384"/>
                    <a:pt x="657" y="349"/>
                    <a:pt x="652" y="313"/>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87" name="Freeform 65"/>
            <p:cNvSpPr>
              <a:spLocks noEditPoints="1"/>
            </p:cNvSpPr>
            <p:nvPr/>
          </p:nvSpPr>
          <p:spPr bwMode="auto">
            <a:xfrm>
              <a:off x="5363504" y="4085223"/>
              <a:ext cx="281634" cy="41002"/>
            </a:xfrm>
            <a:custGeom>
              <a:avLst/>
              <a:gdLst>
                <a:gd name="T0" fmla="*/ 21074 w 157"/>
                <a:gd name="T1" fmla="*/ 8682 h 23"/>
                <a:gd name="T2" fmla="*/ 21074 w 157"/>
                <a:gd name="T3" fmla="*/ 8682 h 23"/>
                <a:gd name="T4" fmla="*/ 20544 w 157"/>
                <a:gd name="T5" fmla="*/ 8682 h 23"/>
                <a:gd name="T6" fmla="*/ 0 w 157"/>
                <a:gd name="T7" fmla="*/ 7844 h 23"/>
                <a:gd name="T8" fmla="*/ 1557 w 157"/>
                <a:gd name="T9" fmla="*/ 8208 h 23"/>
                <a:gd name="T10" fmla="*/ 21074 w 157"/>
                <a:gd name="T11" fmla="*/ 8682 h 23"/>
                <a:gd name="T12" fmla="*/ 21074 w 157"/>
                <a:gd name="T13" fmla="*/ 8682 h 23"/>
                <a:gd name="T14" fmla="*/ 47358 w 157"/>
                <a:gd name="T15" fmla="*/ 5186 h 23"/>
                <a:gd name="T16" fmla="*/ 47677 w 157"/>
                <a:gd name="T17" fmla="*/ 5186 h 23"/>
                <a:gd name="T18" fmla="*/ 21454 w 157"/>
                <a:gd name="T19" fmla="*/ 8682 h 23"/>
                <a:gd name="T20" fmla="*/ 21454 w 157"/>
                <a:gd name="T21" fmla="*/ 8682 h 23"/>
                <a:gd name="T22" fmla="*/ 47358 w 157"/>
                <a:gd name="T23" fmla="*/ 5186 h 23"/>
                <a:gd name="T24" fmla="*/ 63363 w 157"/>
                <a:gd name="T25" fmla="*/ 364 h 23"/>
                <a:gd name="T26" fmla="*/ 64608 w 157"/>
                <a:gd name="T27" fmla="*/ 0 h 23"/>
                <a:gd name="T28" fmla="*/ 47677 w 157"/>
                <a:gd name="T29" fmla="*/ 4712 h 23"/>
                <a:gd name="T30" fmla="*/ 47677 w 157"/>
                <a:gd name="T31" fmla="*/ 5186 h 23"/>
                <a:gd name="T32" fmla="*/ 63363 w 157"/>
                <a:gd name="T33" fmla="*/ 364 h 23"/>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57" h="23">
                  <a:moveTo>
                    <a:pt x="51" y="22"/>
                  </a:moveTo>
                  <a:cubicBezTo>
                    <a:pt x="51" y="22"/>
                    <a:pt x="51" y="22"/>
                    <a:pt x="51" y="22"/>
                  </a:cubicBezTo>
                  <a:cubicBezTo>
                    <a:pt x="51" y="22"/>
                    <a:pt x="51" y="22"/>
                    <a:pt x="50" y="22"/>
                  </a:cubicBezTo>
                  <a:cubicBezTo>
                    <a:pt x="32" y="23"/>
                    <a:pt x="16" y="22"/>
                    <a:pt x="0" y="20"/>
                  </a:cubicBezTo>
                  <a:cubicBezTo>
                    <a:pt x="4" y="21"/>
                    <a:pt x="4" y="21"/>
                    <a:pt x="4" y="21"/>
                  </a:cubicBezTo>
                  <a:cubicBezTo>
                    <a:pt x="18" y="22"/>
                    <a:pt x="34" y="22"/>
                    <a:pt x="51" y="22"/>
                  </a:cubicBezTo>
                  <a:cubicBezTo>
                    <a:pt x="51" y="22"/>
                    <a:pt x="51" y="22"/>
                    <a:pt x="51" y="22"/>
                  </a:cubicBezTo>
                  <a:close/>
                  <a:moveTo>
                    <a:pt x="115" y="13"/>
                  </a:moveTo>
                  <a:cubicBezTo>
                    <a:pt x="115" y="13"/>
                    <a:pt x="115" y="13"/>
                    <a:pt x="116" y="13"/>
                  </a:cubicBezTo>
                  <a:cubicBezTo>
                    <a:pt x="96" y="17"/>
                    <a:pt x="74" y="20"/>
                    <a:pt x="52" y="22"/>
                  </a:cubicBezTo>
                  <a:cubicBezTo>
                    <a:pt x="52" y="22"/>
                    <a:pt x="52" y="22"/>
                    <a:pt x="52" y="22"/>
                  </a:cubicBezTo>
                  <a:cubicBezTo>
                    <a:pt x="74" y="21"/>
                    <a:pt x="95" y="17"/>
                    <a:pt x="115" y="13"/>
                  </a:cubicBezTo>
                  <a:close/>
                  <a:moveTo>
                    <a:pt x="154" y="1"/>
                  </a:moveTo>
                  <a:cubicBezTo>
                    <a:pt x="157" y="0"/>
                    <a:pt x="157" y="0"/>
                    <a:pt x="157" y="0"/>
                  </a:cubicBezTo>
                  <a:cubicBezTo>
                    <a:pt x="145" y="5"/>
                    <a:pt x="131" y="9"/>
                    <a:pt x="116" y="12"/>
                  </a:cubicBezTo>
                  <a:cubicBezTo>
                    <a:pt x="116" y="12"/>
                    <a:pt x="116" y="13"/>
                    <a:pt x="116" y="13"/>
                  </a:cubicBezTo>
                  <a:cubicBezTo>
                    <a:pt x="129" y="9"/>
                    <a:pt x="142" y="6"/>
                    <a:pt x="154" y="1"/>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88" name="Freeform 66"/>
            <p:cNvSpPr>
              <a:spLocks noEditPoints="1"/>
            </p:cNvSpPr>
            <p:nvPr/>
          </p:nvSpPr>
          <p:spPr bwMode="auto">
            <a:xfrm>
              <a:off x="5085665" y="3909066"/>
              <a:ext cx="801632" cy="176158"/>
            </a:xfrm>
            <a:custGeom>
              <a:avLst/>
              <a:gdLst>
                <a:gd name="T0" fmla="*/ 9058 w 447"/>
                <a:gd name="T1" fmla="*/ 29215 h 98"/>
                <a:gd name="T2" fmla="*/ 8689 w 447"/>
                <a:gd name="T3" fmla="*/ 29215 h 98"/>
                <a:gd name="T4" fmla="*/ 0 w 447"/>
                <a:gd name="T5" fmla="*/ 23801 h 98"/>
                <a:gd name="T6" fmla="*/ 872 w 447"/>
                <a:gd name="T7" fmla="*/ 24625 h 98"/>
                <a:gd name="T8" fmla="*/ 9058 w 447"/>
                <a:gd name="T9" fmla="*/ 29215 h 98"/>
                <a:gd name="T10" fmla="*/ 38248 w 447"/>
                <a:gd name="T11" fmla="*/ 37852 h 98"/>
                <a:gd name="T12" fmla="*/ 38248 w 447"/>
                <a:gd name="T13" fmla="*/ 37852 h 98"/>
                <a:gd name="T14" fmla="*/ 8689 w 447"/>
                <a:gd name="T15" fmla="*/ 29215 h 98"/>
                <a:gd name="T16" fmla="*/ 9058 w 447"/>
                <a:gd name="T17" fmla="*/ 29585 h 98"/>
                <a:gd name="T18" fmla="*/ 38248 w 447"/>
                <a:gd name="T19" fmla="*/ 37852 h 98"/>
                <a:gd name="T20" fmla="*/ 76812 w 447"/>
                <a:gd name="T21" fmla="*/ 39921 h 98"/>
                <a:gd name="T22" fmla="*/ 76812 w 447"/>
                <a:gd name="T23" fmla="*/ 39646 h 98"/>
                <a:gd name="T24" fmla="*/ 76315 w 447"/>
                <a:gd name="T25" fmla="*/ 39646 h 98"/>
                <a:gd name="T26" fmla="*/ 38564 w 447"/>
                <a:gd name="T27" fmla="*/ 37852 h 98"/>
                <a:gd name="T28" fmla="*/ 38933 w 447"/>
                <a:gd name="T29" fmla="*/ 38384 h 98"/>
                <a:gd name="T30" fmla="*/ 76315 w 447"/>
                <a:gd name="T31" fmla="*/ 39921 h 98"/>
                <a:gd name="T32" fmla="*/ 76812 w 447"/>
                <a:gd name="T33" fmla="*/ 39921 h 98"/>
                <a:gd name="T34" fmla="*/ 117514 w 447"/>
                <a:gd name="T35" fmla="*/ 34137 h 98"/>
                <a:gd name="T36" fmla="*/ 117514 w 447"/>
                <a:gd name="T37" fmla="*/ 33834 h 98"/>
                <a:gd name="T38" fmla="*/ 77553 w 447"/>
                <a:gd name="T39" fmla="*/ 39646 h 98"/>
                <a:gd name="T40" fmla="*/ 77553 w 447"/>
                <a:gd name="T41" fmla="*/ 39921 h 98"/>
                <a:gd name="T42" fmla="*/ 117514 w 447"/>
                <a:gd name="T43" fmla="*/ 34137 h 98"/>
                <a:gd name="T44" fmla="*/ 152244 w 447"/>
                <a:gd name="T45" fmla="*/ 22026 h 98"/>
                <a:gd name="T46" fmla="*/ 152837 w 447"/>
                <a:gd name="T47" fmla="*/ 22026 h 98"/>
                <a:gd name="T48" fmla="*/ 118173 w 447"/>
                <a:gd name="T49" fmla="*/ 33834 h 98"/>
                <a:gd name="T50" fmla="*/ 117899 w 447"/>
                <a:gd name="T51" fmla="*/ 34137 h 98"/>
                <a:gd name="T52" fmla="*/ 152244 w 447"/>
                <a:gd name="T53" fmla="*/ 22026 h 98"/>
                <a:gd name="T54" fmla="*/ 177850 w 447"/>
                <a:gd name="T55" fmla="*/ 5812 h 98"/>
                <a:gd name="T56" fmla="*/ 178140 w 447"/>
                <a:gd name="T57" fmla="*/ 5443 h 98"/>
                <a:gd name="T58" fmla="*/ 153127 w 447"/>
                <a:gd name="T59" fmla="*/ 21638 h 98"/>
                <a:gd name="T60" fmla="*/ 152837 w 447"/>
                <a:gd name="T61" fmla="*/ 22026 h 98"/>
                <a:gd name="T62" fmla="*/ 177850 w 447"/>
                <a:gd name="T63" fmla="*/ 5812 h 98"/>
                <a:gd name="T64" fmla="*/ 182712 w 447"/>
                <a:gd name="T65" fmla="*/ 369 h 98"/>
                <a:gd name="T66" fmla="*/ 183581 w 447"/>
                <a:gd name="T67" fmla="*/ 0 h 98"/>
                <a:gd name="T68" fmla="*/ 178731 w 447"/>
                <a:gd name="T69" fmla="*/ 4898 h 98"/>
                <a:gd name="T70" fmla="*/ 178140 w 447"/>
                <a:gd name="T71" fmla="*/ 5812 h 98"/>
                <a:gd name="T72" fmla="*/ 182712 w 447"/>
                <a:gd name="T73" fmla="*/ 369 h 98"/>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447" h="98">
                  <a:moveTo>
                    <a:pt x="22" y="70"/>
                  </a:moveTo>
                  <a:cubicBezTo>
                    <a:pt x="21" y="70"/>
                    <a:pt x="21" y="70"/>
                    <a:pt x="21" y="70"/>
                  </a:cubicBezTo>
                  <a:cubicBezTo>
                    <a:pt x="13" y="66"/>
                    <a:pt x="6" y="62"/>
                    <a:pt x="0" y="57"/>
                  </a:cubicBezTo>
                  <a:cubicBezTo>
                    <a:pt x="2" y="59"/>
                    <a:pt x="2" y="59"/>
                    <a:pt x="2" y="59"/>
                  </a:cubicBezTo>
                  <a:cubicBezTo>
                    <a:pt x="8" y="63"/>
                    <a:pt x="14" y="67"/>
                    <a:pt x="22" y="70"/>
                  </a:cubicBezTo>
                  <a:close/>
                  <a:moveTo>
                    <a:pt x="93" y="91"/>
                  </a:moveTo>
                  <a:cubicBezTo>
                    <a:pt x="93" y="91"/>
                    <a:pt x="93" y="91"/>
                    <a:pt x="93" y="91"/>
                  </a:cubicBezTo>
                  <a:cubicBezTo>
                    <a:pt x="65" y="86"/>
                    <a:pt x="41" y="79"/>
                    <a:pt x="21" y="70"/>
                  </a:cubicBezTo>
                  <a:cubicBezTo>
                    <a:pt x="22" y="70"/>
                    <a:pt x="22" y="70"/>
                    <a:pt x="22" y="71"/>
                  </a:cubicBezTo>
                  <a:cubicBezTo>
                    <a:pt x="42" y="80"/>
                    <a:pt x="66" y="87"/>
                    <a:pt x="93" y="91"/>
                  </a:cubicBezTo>
                  <a:close/>
                  <a:moveTo>
                    <a:pt x="187" y="96"/>
                  </a:moveTo>
                  <a:cubicBezTo>
                    <a:pt x="187" y="96"/>
                    <a:pt x="187" y="96"/>
                    <a:pt x="187" y="95"/>
                  </a:cubicBezTo>
                  <a:cubicBezTo>
                    <a:pt x="187" y="95"/>
                    <a:pt x="186" y="95"/>
                    <a:pt x="186" y="95"/>
                  </a:cubicBezTo>
                  <a:cubicBezTo>
                    <a:pt x="153" y="97"/>
                    <a:pt x="121" y="95"/>
                    <a:pt x="94" y="91"/>
                  </a:cubicBezTo>
                  <a:cubicBezTo>
                    <a:pt x="94" y="91"/>
                    <a:pt x="94" y="91"/>
                    <a:pt x="95" y="92"/>
                  </a:cubicBezTo>
                  <a:cubicBezTo>
                    <a:pt x="122" y="96"/>
                    <a:pt x="153" y="98"/>
                    <a:pt x="186" y="96"/>
                  </a:cubicBezTo>
                  <a:cubicBezTo>
                    <a:pt x="187" y="96"/>
                    <a:pt x="187" y="96"/>
                    <a:pt x="187" y="96"/>
                  </a:cubicBezTo>
                  <a:close/>
                  <a:moveTo>
                    <a:pt x="286" y="82"/>
                  </a:moveTo>
                  <a:cubicBezTo>
                    <a:pt x="286" y="82"/>
                    <a:pt x="286" y="82"/>
                    <a:pt x="286" y="81"/>
                  </a:cubicBezTo>
                  <a:cubicBezTo>
                    <a:pt x="255" y="89"/>
                    <a:pt x="222" y="94"/>
                    <a:pt x="189" y="95"/>
                  </a:cubicBezTo>
                  <a:cubicBezTo>
                    <a:pt x="189" y="95"/>
                    <a:pt x="189" y="96"/>
                    <a:pt x="189" y="96"/>
                  </a:cubicBezTo>
                  <a:cubicBezTo>
                    <a:pt x="223" y="94"/>
                    <a:pt x="255" y="89"/>
                    <a:pt x="286" y="82"/>
                  </a:cubicBezTo>
                  <a:close/>
                  <a:moveTo>
                    <a:pt x="371" y="53"/>
                  </a:moveTo>
                  <a:cubicBezTo>
                    <a:pt x="371" y="53"/>
                    <a:pt x="372" y="53"/>
                    <a:pt x="372" y="53"/>
                  </a:cubicBezTo>
                  <a:cubicBezTo>
                    <a:pt x="347" y="64"/>
                    <a:pt x="318" y="74"/>
                    <a:pt x="288" y="81"/>
                  </a:cubicBezTo>
                  <a:cubicBezTo>
                    <a:pt x="288" y="81"/>
                    <a:pt x="287" y="82"/>
                    <a:pt x="287" y="82"/>
                  </a:cubicBezTo>
                  <a:cubicBezTo>
                    <a:pt x="318" y="75"/>
                    <a:pt x="347" y="65"/>
                    <a:pt x="371" y="53"/>
                  </a:cubicBezTo>
                  <a:close/>
                  <a:moveTo>
                    <a:pt x="433" y="14"/>
                  </a:moveTo>
                  <a:cubicBezTo>
                    <a:pt x="433" y="14"/>
                    <a:pt x="434" y="13"/>
                    <a:pt x="434" y="13"/>
                  </a:cubicBezTo>
                  <a:cubicBezTo>
                    <a:pt x="418" y="27"/>
                    <a:pt x="397" y="41"/>
                    <a:pt x="373" y="52"/>
                  </a:cubicBezTo>
                  <a:cubicBezTo>
                    <a:pt x="373" y="52"/>
                    <a:pt x="372" y="53"/>
                    <a:pt x="372" y="53"/>
                  </a:cubicBezTo>
                  <a:cubicBezTo>
                    <a:pt x="397" y="42"/>
                    <a:pt x="418" y="28"/>
                    <a:pt x="433" y="14"/>
                  </a:cubicBezTo>
                  <a:close/>
                  <a:moveTo>
                    <a:pt x="445" y="1"/>
                  </a:moveTo>
                  <a:cubicBezTo>
                    <a:pt x="447" y="0"/>
                    <a:pt x="447" y="0"/>
                    <a:pt x="447" y="0"/>
                  </a:cubicBezTo>
                  <a:cubicBezTo>
                    <a:pt x="443" y="4"/>
                    <a:pt x="439" y="8"/>
                    <a:pt x="435" y="12"/>
                  </a:cubicBezTo>
                  <a:cubicBezTo>
                    <a:pt x="434" y="13"/>
                    <a:pt x="434" y="13"/>
                    <a:pt x="434" y="14"/>
                  </a:cubicBezTo>
                  <a:cubicBezTo>
                    <a:pt x="438" y="10"/>
                    <a:pt x="442" y="6"/>
                    <a:pt x="445" y="1"/>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89" name="Freeform 67"/>
            <p:cNvSpPr>
              <a:spLocks noEditPoints="1"/>
            </p:cNvSpPr>
            <p:nvPr/>
          </p:nvSpPr>
          <p:spPr bwMode="auto">
            <a:xfrm>
              <a:off x="4923972" y="3695702"/>
              <a:ext cx="1074916" cy="281701"/>
            </a:xfrm>
            <a:custGeom>
              <a:avLst/>
              <a:gdLst>
                <a:gd name="T0" fmla="*/ 872 w 599"/>
                <a:gd name="T1" fmla="*/ 33241 h 157"/>
                <a:gd name="T2" fmla="*/ 369 w 599"/>
                <a:gd name="T3" fmla="*/ 32556 h 157"/>
                <a:gd name="T4" fmla="*/ 0 w 599"/>
                <a:gd name="T5" fmla="*/ 32053 h 157"/>
                <a:gd name="T6" fmla="*/ 369 w 599"/>
                <a:gd name="T7" fmla="*/ 32556 h 157"/>
                <a:gd name="T8" fmla="*/ 872 w 599"/>
                <a:gd name="T9" fmla="*/ 33241 h 157"/>
                <a:gd name="T10" fmla="*/ 22363 w 599"/>
                <a:gd name="T11" fmla="*/ 50697 h 157"/>
                <a:gd name="T12" fmla="*/ 22363 w 599"/>
                <a:gd name="T13" fmla="*/ 50168 h 157"/>
                <a:gd name="T14" fmla="*/ 872 w 599"/>
                <a:gd name="T15" fmla="*/ 32924 h 157"/>
                <a:gd name="T16" fmla="*/ 872 w 599"/>
                <a:gd name="T17" fmla="*/ 33241 h 157"/>
                <a:gd name="T18" fmla="*/ 22363 w 599"/>
                <a:gd name="T19" fmla="*/ 50697 h 157"/>
                <a:gd name="T20" fmla="*/ 58983 w 599"/>
                <a:gd name="T21" fmla="*/ 61307 h 157"/>
                <a:gd name="T22" fmla="*/ 58614 w 599"/>
                <a:gd name="T23" fmla="*/ 60922 h 157"/>
                <a:gd name="T24" fmla="*/ 22673 w 599"/>
                <a:gd name="T25" fmla="*/ 50168 h 157"/>
                <a:gd name="T26" fmla="*/ 22673 w 599"/>
                <a:gd name="T27" fmla="*/ 50988 h 157"/>
                <a:gd name="T28" fmla="*/ 58983 w 599"/>
                <a:gd name="T29" fmla="*/ 61307 h 157"/>
                <a:gd name="T30" fmla="*/ 106829 w 599"/>
                <a:gd name="T31" fmla="*/ 63736 h 157"/>
                <a:gd name="T32" fmla="*/ 106829 w 599"/>
                <a:gd name="T33" fmla="*/ 63363 h 157"/>
                <a:gd name="T34" fmla="*/ 106075 w 599"/>
                <a:gd name="T35" fmla="*/ 63363 h 157"/>
                <a:gd name="T36" fmla="*/ 59368 w 599"/>
                <a:gd name="T37" fmla="*/ 60922 h 157"/>
                <a:gd name="T38" fmla="*/ 59368 w 599"/>
                <a:gd name="T39" fmla="*/ 61307 h 157"/>
                <a:gd name="T40" fmla="*/ 106460 w 599"/>
                <a:gd name="T41" fmla="*/ 63736 h 157"/>
                <a:gd name="T42" fmla="*/ 106829 w 599"/>
                <a:gd name="T43" fmla="*/ 63736 h 157"/>
                <a:gd name="T44" fmla="*/ 157230 w 599"/>
                <a:gd name="T45" fmla="*/ 56756 h 157"/>
                <a:gd name="T46" fmla="*/ 157230 w 599"/>
                <a:gd name="T47" fmla="*/ 56437 h 157"/>
                <a:gd name="T48" fmla="*/ 107332 w 599"/>
                <a:gd name="T49" fmla="*/ 63363 h 157"/>
                <a:gd name="T50" fmla="*/ 107701 w 599"/>
                <a:gd name="T51" fmla="*/ 63736 h 157"/>
                <a:gd name="T52" fmla="*/ 157230 w 599"/>
                <a:gd name="T53" fmla="*/ 56756 h 157"/>
                <a:gd name="T54" fmla="*/ 200476 w 599"/>
                <a:gd name="T55" fmla="*/ 41937 h 157"/>
                <a:gd name="T56" fmla="*/ 200476 w 599"/>
                <a:gd name="T57" fmla="*/ 41630 h 157"/>
                <a:gd name="T58" fmla="*/ 157890 w 599"/>
                <a:gd name="T59" fmla="*/ 55936 h 157"/>
                <a:gd name="T60" fmla="*/ 157890 w 599"/>
                <a:gd name="T61" fmla="*/ 56437 h 157"/>
                <a:gd name="T62" fmla="*/ 200476 w 599"/>
                <a:gd name="T63" fmla="*/ 41937 h 157"/>
                <a:gd name="T64" fmla="*/ 232245 w 599"/>
                <a:gd name="T65" fmla="*/ 22258 h 157"/>
                <a:gd name="T66" fmla="*/ 232245 w 599"/>
                <a:gd name="T67" fmla="*/ 21454 h 157"/>
                <a:gd name="T68" fmla="*/ 201389 w 599"/>
                <a:gd name="T69" fmla="*/ 41131 h 157"/>
                <a:gd name="T70" fmla="*/ 200862 w 599"/>
                <a:gd name="T71" fmla="*/ 41937 h 157"/>
                <a:gd name="T72" fmla="*/ 232245 w 599"/>
                <a:gd name="T73" fmla="*/ 22258 h 157"/>
                <a:gd name="T74" fmla="*/ 246793 w 599"/>
                <a:gd name="T75" fmla="*/ 872 h 157"/>
                <a:gd name="T76" fmla="*/ 247072 w 599"/>
                <a:gd name="T77" fmla="*/ 0 h 157"/>
                <a:gd name="T78" fmla="*/ 232621 w 599"/>
                <a:gd name="T79" fmla="*/ 21454 h 157"/>
                <a:gd name="T80" fmla="*/ 232245 w 599"/>
                <a:gd name="T81" fmla="*/ 21733 h 157"/>
                <a:gd name="T82" fmla="*/ 246793 w 599"/>
                <a:gd name="T83" fmla="*/ 872 h 157"/>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599" h="157">
                  <a:moveTo>
                    <a:pt x="2" y="81"/>
                  </a:moveTo>
                  <a:cubicBezTo>
                    <a:pt x="2" y="80"/>
                    <a:pt x="1" y="80"/>
                    <a:pt x="1" y="79"/>
                  </a:cubicBezTo>
                  <a:cubicBezTo>
                    <a:pt x="1" y="79"/>
                    <a:pt x="1" y="78"/>
                    <a:pt x="0" y="78"/>
                  </a:cubicBezTo>
                  <a:cubicBezTo>
                    <a:pt x="1" y="79"/>
                    <a:pt x="1" y="79"/>
                    <a:pt x="1" y="79"/>
                  </a:cubicBezTo>
                  <a:cubicBezTo>
                    <a:pt x="1" y="80"/>
                    <a:pt x="2" y="80"/>
                    <a:pt x="2" y="81"/>
                  </a:cubicBezTo>
                  <a:close/>
                  <a:moveTo>
                    <a:pt x="54" y="123"/>
                  </a:moveTo>
                  <a:cubicBezTo>
                    <a:pt x="54" y="123"/>
                    <a:pt x="54" y="122"/>
                    <a:pt x="54" y="122"/>
                  </a:cubicBezTo>
                  <a:cubicBezTo>
                    <a:pt x="30" y="110"/>
                    <a:pt x="12" y="96"/>
                    <a:pt x="2" y="80"/>
                  </a:cubicBezTo>
                  <a:cubicBezTo>
                    <a:pt x="2" y="80"/>
                    <a:pt x="2" y="81"/>
                    <a:pt x="2" y="81"/>
                  </a:cubicBezTo>
                  <a:cubicBezTo>
                    <a:pt x="13" y="97"/>
                    <a:pt x="31" y="112"/>
                    <a:pt x="54" y="123"/>
                  </a:cubicBezTo>
                  <a:close/>
                  <a:moveTo>
                    <a:pt x="143" y="149"/>
                  </a:moveTo>
                  <a:cubicBezTo>
                    <a:pt x="143" y="149"/>
                    <a:pt x="142" y="148"/>
                    <a:pt x="142" y="148"/>
                  </a:cubicBezTo>
                  <a:cubicBezTo>
                    <a:pt x="108" y="143"/>
                    <a:pt x="78" y="134"/>
                    <a:pt x="55" y="122"/>
                  </a:cubicBezTo>
                  <a:cubicBezTo>
                    <a:pt x="55" y="123"/>
                    <a:pt x="55" y="123"/>
                    <a:pt x="55" y="124"/>
                  </a:cubicBezTo>
                  <a:cubicBezTo>
                    <a:pt x="79" y="135"/>
                    <a:pt x="109" y="144"/>
                    <a:pt x="143" y="149"/>
                  </a:cubicBezTo>
                  <a:close/>
                  <a:moveTo>
                    <a:pt x="259" y="155"/>
                  </a:moveTo>
                  <a:cubicBezTo>
                    <a:pt x="259" y="154"/>
                    <a:pt x="259" y="154"/>
                    <a:pt x="259" y="154"/>
                  </a:cubicBezTo>
                  <a:cubicBezTo>
                    <a:pt x="258" y="154"/>
                    <a:pt x="258" y="154"/>
                    <a:pt x="257" y="154"/>
                  </a:cubicBezTo>
                  <a:cubicBezTo>
                    <a:pt x="216" y="156"/>
                    <a:pt x="178" y="154"/>
                    <a:pt x="144" y="148"/>
                  </a:cubicBezTo>
                  <a:cubicBezTo>
                    <a:pt x="144" y="149"/>
                    <a:pt x="144" y="149"/>
                    <a:pt x="144" y="149"/>
                  </a:cubicBezTo>
                  <a:cubicBezTo>
                    <a:pt x="178" y="155"/>
                    <a:pt x="216" y="157"/>
                    <a:pt x="258" y="155"/>
                  </a:cubicBezTo>
                  <a:cubicBezTo>
                    <a:pt x="258" y="155"/>
                    <a:pt x="259" y="155"/>
                    <a:pt x="259" y="155"/>
                  </a:cubicBezTo>
                  <a:close/>
                  <a:moveTo>
                    <a:pt x="381" y="138"/>
                  </a:moveTo>
                  <a:cubicBezTo>
                    <a:pt x="381" y="137"/>
                    <a:pt x="381" y="137"/>
                    <a:pt x="381" y="137"/>
                  </a:cubicBezTo>
                  <a:cubicBezTo>
                    <a:pt x="343" y="145"/>
                    <a:pt x="302" y="151"/>
                    <a:pt x="260" y="154"/>
                  </a:cubicBezTo>
                  <a:cubicBezTo>
                    <a:pt x="261" y="154"/>
                    <a:pt x="261" y="154"/>
                    <a:pt x="261" y="155"/>
                  </a:cubicBezTo>
                  <a:cubicBezTo>
                    <a:pt x="302" y="153"/>
                    <a:pt x="343" y="147"/>
                    <a:pt x="381" y="138"/>
                  </a:cubicBezTo>
                  <a:close/>
                  <a:moveTo>
                    <a:pt x="486" y="102"/>
                  </a:moveTo>
                  <a:cubicBezTo>
                    <a:pt x="486" y="102"/>
                    <a:pt x="486" y="101"/>
                    <a:pt x="486" y="101"/>
                  </a:cubicBezTo>
                  <a:cubicBezTo>
                    <a:pt x="456" y="115"/>
                    <a:pt x="421" y="127"/>
                    <a:pt x="383" y="136"/>
                  </a:cubicBezTo>
                  <a:cubicBezTo>
                    <a:pt x="383" y="137"/>
                    <a:pt x="383" y="137"/>
                    <a:pt x="383" y="137"/>
                  </a:cubicBezTo>
                  <a:cubicBezTo>
                    <a:pt x="421" y="128"/>
                    <a:pt x="456" y="116"/>
                    <a:pt x="486" y="102"/>
                  </a:cubicBezTo>
                  <a:close/>
                  <a:moveTo>
                    <a:pt x="563" y="54"/>
                  </a:moveTo>
                  <a:cubicBezTo>
                    <a:pt x="563" y="53"/>
                    <a:pt x="563" y="53"/>
                    <a:pt x="563" y="52"/>
                  </a:cubicBezTo>
                  <a:cubicBezTo>
                    <a:pt x="544" y="70"/>
                    <a:pt x="518" y="86"/>
                    <a:pt x="488" y="100"/>
                  </a:cubicBezTo>
                  <a:cubicBezTo>
                    <a:pt x="487" y="101"/>
                    <a:pt x="487" y="101"/>
                    <a:pt x="487" y="102"/>
                  </a:cubicBezTo>
                  <a:cubicBezTo>
                    <a:pt x="518" y="88"/>
                    <a:pt x="543" y="71"/>
                    <a:pt x="563" y="54"/>
                  </a:cubicBezTo>
                  <a:close/>
                  <a:moveTo>
                    <a:pt x="598" y="2"/>
                  </a:moveTo>
                  <a:cubicBezTo>
                    <a:pt x="599" y="0"/>
                    <a:pt x="599" y="0"/>
                    <a:pt x="599" y="0"/>
                  </a:cubicBezTo>
                  <a:cubicBezTo>
                    <a:pt x="594" y="18"/>
                    <a:pt x="582" y="35"/>
                    <a:pt x="564" y="52"/>
                  </a:cubicBezTo>
                  <a:cubicBezTo>
                    <a:pt x="564" y="52"/>
                    <a:pt x="564" y="53"/>
                    <a:pt x="563" y="53"/>
                  </a:cubicBezTo>
                  <a:cubicBezTo>
                    <a:pt x="581" y="37"/>
                    <a:pt x="593" y="19"/>
                    <a:pt x="598" y="2"/>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0" name="Freeform 68"/>
            <p:cNvSpPr>
              <a:spLocks noEditPoints="1"/>
            </p:cNvSpPr>
            <p:nvPr/>
          </p:nvSpPr>
          <p:spPr bwMode="auto">
            <a:xfrm>
              <a:off x="4846542" y="3457282"/>
              <a:ext cx="1172084" cy="353075"/>
            </a:xfrm>
            <a:custGeom>
              <a:avLst/>
              <a:gdLst>
                <a:gd name="T0" fmla="*/ 268930 w 653"/>
                <a:gd name="T1" fmla="*/ 0 h 197"/>
                <a:gd name="T2" fmla="*/ 268216 w 653"/>
                <a:gd name="T3" fmla="*/ 11427 h 197"/>
                <a:gd name="T4" fmla="*/ 269455 w 653"/>
                <a:gd name="T5" fmla="*/ 869 h 197"/>
                <a:gd name="T6" fmla="*/ 4495 w 653"/>
                <a:gd name="T7" fmla="*/ 46913 h 197"/>
                <a:gd name="T8" fmla="*/ 4495 w 653"/>
                <a:gd name="T9" fmla="*/ 46528 h 197"/>
                <a:gd name="T10" fmla="*/ 0 w 653"/>
                <a:gd name="T11" fmla="*/ 35111 h 197"/>
                <a:gd name="T12" fmla="*/ 4495 w 653"/>
                <a:gd name="T13" fmla="*/ 46913 h 197"/>
                <a:gd name="T14" fmla="*/ 27629 w 653"/>
                <a:gd name="T15" fmla="*/ 65348 h 197"/>
                <a:gd name="T16" fmla="*/ 4495 w 653"/>
                <a:gd name="T17" fmla="*/ 46528 h 197"/>
                <a:gd name="T18" fmla="*/ 4495 w 653"/>
                <a:gd name="T19" fmla="*/ 47397 h 197"/>
                <a:gd name="T20" fmla="*/ 66955 w 653"/>
                <a:gd name="T21" fmla="*/ 77171 h 197"/>
                <a:gd name="T22" fmla="*/ 66569 w 653"/>
                <a:gd name="T23" fmla="*/ 76274 h 197"/>
                <a:gd name="T24" fmla="*/ 28154 w 653"/>
                <a:gd name="T25" fmla="*/ 65348 h 197"/>
                <a:gd name="T26" fmla="*/ 66955 w 653"/>
                <a:gd name="T27" fmla="*/ 77171 h 197"/>
                <a:gd name="T28" fmla="*/ 118086 w 653"/>
                <a:gd name="T29" fmla="*/ 78842 h 197"/>
                <a:gd name="T30" fmla="*/ 117427 w 653"/>
                <a:gd name="T31" fmla="*/ 78842 h 197"/>
                <a:gd name="T32" fmla="*/ 67257 w 653"/>
                <a:gd name="T33" fmla="*/ 76803 h 197"/>
                <a:gd name="T34" fmla="*/ 117807 w 653"/>
                <a:gd name="T35" fmla="*/ 79562 h 197"/>
                <a:gd name="T36" fmla="*/ 172285 w 653"/>
                <a:gd name="T37" fmla="*/ 71806 h 197"/>
                <a:gd name="T38" fmla="*/ 171966 w 653"/>
                <a:gd name="T39" fmla="*/ 71421 h 197"/>
                <a:gd name="T40" fmla="*/ 118999 w 653"/>
                <a:gd name="T41" fmla="*/ 78842 h 197"/>
                <a:gd name="T42" fmla="*/ 172285 w 653"/>
                <a:gd name="T43" fmla="*/ 71806 h 197"/>
                <a:gd name="T44" fmla="*/ 218602 w 653"/>
                <a:gd name="T45" fmla="*/ 55838 h 197"/>
                <a:gd name="T46" fmla="*/ 172630 w 653"/>
                <a:gd name="T47" fmla="*/ 71081 h 197"/>
                <a:gd name="T48" fmla="*/ 172630 w 653"/>
                <a:gd name="T49" fmla="*/ 71806 h 197"/>
                <a:gd name="T50" fmla="*/ 252528 w 653"/>
                <a:gd name="T51" fmla="*/ 35111 h 197"/>
                <a:gd name="T52" fmla="*/ 252528 w 653"/>
                <a:gd name="T53" fmla="*/ 34733 h 197"/>
                <a:gd name="T54" fmla="*/ 218971 w 653"/>
                <a:gd name="T55" fmla="*/ 55838 h 197"/>
                <a:gd name="T56" fmla="*/ 252528 w 653"/>
                <a:gd name="T57" fmla="*/ 35111 h 197"/>
                <a:gd name="T58" fmla="*/ 268216 w 653"/>
                <a:gd name="T59" fmla="*/ 11427 h 197"/>
                <a:gd name="T60" fmla="*/ 252831 w 653"/>
                <a:gd name="T61" fmla="*/ 34205 h 197"/>
                <a:gd name="T62" fmla="*/ 268216 w 653"/>
                <a:gd name="T63" fmla="*/ 12324 h 197"/>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653" h="197">
                  <a:moveTo>
                    <a:pt x="651" y="1"/>
                  </a:moveTo>
                  <a:cubicBezTo>
                    <a:pt x="651" y="0"/>
                    <a:pt x="651" y="0"/>
                    <a:pt x="651" y="0"/>
                  </a:cubicBezTo>
                  <a:cubicBezTo>
                    <a:pt x="652" y="9"/>
                    <a:pt x="652" y="18"/>
                    <a:pt x="649" y="28"/>
                  </a:cubicBezTo>
                  <a:cubicBezTo>
                    <a:pt x="649" y="28"/>
                    <a:pt x="649" y="28"/>
                    <a:pt x="649" y="28"/>
                  </a:cubicBezTo>
                  <a:cubicBezTo>
                    <a:pt x="649" y="29"/>
                    <a:pt x="649" y="29"/>
                    <a:pt x="649" y="30"/>
                  </a:cubicBezTo>
                  <a:cubicBezTo>
                    <a:pt x="652" y="20"/>
                    <a:pt x="653" y="11"/>
                    <a:pt x="652" y="2"/>
                  </a:cubicBezTo>
                  <a:cubicBezTo>
                    <a:pt x="651" y="1"/>
                    <a:pt x="651" y="1"/>
                    <a:pt x="651" y="1"/>
                  </a:cubicBezTo>
                  <a:close/>
                  <a:moveTo>
                    <a:pt x="11" y="115"/>
                  </a:moveTo>
                  <a:cubicBezTo>
                    <a:pt x="11" y="115"/>
                    <a:pt x="11" y="115"/>
                    <a:pt x="11" y="114"/>
                  </a:cubicBezTo>
                  <a:cubicBezTo>
                    <a:pt x="11" y="114"/>
                    <a:pt x="11" y="114"/>
                    <a:pt x="11" y="114"/>
                  </a:cubicBezTo>
                  <a:cubicBezTo>
                    <a:pt x="5" y="105"/>
                    <a:pt x="2" y="95"/>
                    <a:pt x="0" y="85"/>
                  </a:cubicBezTo>
                  <a:cubicBezTo>
                    <a:pt x="0" y="86"/>
                    <a:pt x="0" y="86"/>
                    <a:pt x="0" y="86"/>
                  </a:cubicBezTo>
                  <a:cubicBezTo>
                    <a:pt x="1" y="87"/>
                    <a:pt x="1" y="87"/>
                    <a:pt x="1" y="87"/>
                  </a:cubicBezTo>
                  <a:cubicBezTo>
                    <a:pt x="2" y="97"/>
                    <a:pt x="5" y="106"/>
                    <a:pt x="11" y="115"/>
                  </a:cubicBezTo>
                  <a:close/>
                  <a:moveTo>
                    <a:pt x="67" y="161"/>
                  </a:moveTo>
                  <a:cubicBezTo>
                    <a:pt x="67" y="160"/>
                    <a:pt x="67" y="160"/>
                    <a:pt x="67" y="160"/>
                  </a:cubicBezTo>
                  <a:cubicBezTo>
                    <a:pt x="67" y="159"/>
                    <a:pt x="67" y="159"/>
                    <a:pt x="67" y="159"/>
                  </a:cubicBezTo>
                  <a:cubicBezTo>
                    <a:pt x="41" y="147"/>
                    <a:pt x="22" y="132"/>
                    <a:pt x="11" y="114"/>
                  </a:cubicBezTo>
                  <a:cubicBezTo>
                    <a:pt x="11" y="115"/>
                    <a:pt x="11" y="115"/>
                    <a:pt x="11" y="115"/>
                  </a:cubicBezTo>
                  <a:cubicBezTo>
                    <a:pt x="11" y="115"/>
                    <a:pt x="11" y="116"/>
                    <a:pt x="11" y="116"/>
                  </a:cubicBezTo>
                  <a:cubicBezTo>
                    <a:pt x="23" y="133"/>
                    <a:pt x="42" y="148"/>
                    <a:pt x="67" y="161"/>
                  </a:cubicBezTo>
                  <a:close/>
                  <a:moveTo>
                    <a:pt x="162" y="189"/>
                  </a:moveTo>
                  <a:cubicBezTo>
                    <a:pt x="162" y="188"/>
                    <a:pt x="162" y="188"/>
                    <a:pt x="162" y="188"/>
                  </a:cubicBezTo>
                  <a:cubicBezTo>
                    <a:pt x="161" y="187"/>
                    <a:pt x="161" y="187"/>
                    <a:pt x="161" y="187"/>
                  </a:cubicBezTo>
                  <a:cubicBezTo>
                    <a:pt x="125" y="181"/>
                    <a:pt x="93" y="172"/>
                    <a:pt x="68" y="160"/>
                  </a:cubicBezTo>
                  <a:cubicBezTo>
                    <a:pt x="68" y="160"/>
                    <a:pt x="68" y="160"/>
                    <a:pt x="68" y="160"/>
                  </a:cubicBezTo>
                  <a:cubicBezTo>
                    <a:pt x="68" y="160"/>
                    <a:pt x="68" y="161"/>
                    <a:pt x="68" y="161"/>
                  </a:cubicBezTo>
                  <a:cubicBezTo>
                    <a:pt x="93" y="173"/>
                    <a:pt x="125" y="183"/>
                    <a:pt x="162" y="189"/>
                  </a:cubicBezTo>
                  <a:close/>
                  <a:moveTo>
                    <a:pt x="286" y="195"/>
                  </a:moveTo>
                  <a:cubicBezTo>
                    <a:pt x="286" y="194"/>
                    <a:pt x="286" y="194"/>
                    <a:pt x="286" y="193"/>
                  </a:cubicBezTo>
                  <a:cubicBezTo>
                    <a:pt x="286" y="193"/>
                    <a:pt x="286" y="193"/>
                    <a:pt x="286" y="193"/>
                  </a:cubicBezTo>
                  <a:cubicBezTo>
                    <a:pt x="285" y="193"/>
                    <a:pt x="285" y="193"/>
                    <a:pt x="284" y="193"/>
                  </a:cubicBezTo>
                  <a:cubicBezTo>
                    <a:pt x="240" y="195"/>
                    <a:pt x="199" y="193"/>
                    <a:pt x="163" y="187"/>
                  </a:cubicBezTo>
                  <a:cubicBezTo>
                    <a:pt x="163" y="187"/>
                    <a:pt x="163" y="188"/>
                    <a:pt x="163" y="188"/>
                  </a:cubicBezTo>
                  <a:cubicBezTo>
                    <a:pt x="163" y="188"/>
                    <a:pt x="163" y="189"/>
                    <a:pt x="163" y="189"/>
                  </a:cubicBezTo>
                  <a:cubicBezTo>
                    <a:pt x="199" y="195"/>
                    <a:pt x="240" y="197"/>
                    <a:pt x="285" y="195"/>
                  </a:cubicBezTo>
                  <a:cubicBezTo>
                    <a:pt x="285" y="195"/>
                    <a:pt x="286" y="195"/>
                    <a:pt x="286" y="195"/>
                  </a:cubicBezTo>
                  <a:close/>
                  <a:moveTo>
                    <a:pt x="417" y="176"/>
                  </a:moveTo>
                  <a:cubicBezTo>
                    <a:pt x="417" y="176"/>
                    <a:pt x="417" y="176"/>
                    <a:pt x="416" y="175"/>
                  </a:cubicBezTo>
                  <a:cubicBezTo>
                    <a:pt x="416" y="175"/>
                    <a:pt x="416" y="175"/>
                    <a:pt x="416" y="175"/>
                  </a:cubicBezTo>
                  <a:cubicBezTo>
                    <a:pt x="376" y="184"/>
                    <a:pt x="332" y="191"/>
                    <a:pt x="288" y="193"/>
                  </a:cubicBezTo>
                  <a:cubicBezTo>
                    <a:pt x="288" y="193"/>
                    <a:pt x="288" y="193"/>
                    <a:pt x="288" y="193"/>
                  </a:cubicBezTo>
                  <a:cubicBezTo>
                    <a:pt x="288" y="194"/>
                    <a:pt x="288" y="194"/>
                    <a:pt x="288" y="195"/>
                  </a:cubicBezTo>
                  <a:cubicBezTo>
                    <a:pt x="332" y="192"/>
                    <a:pt x="376" y="186"/>
                    <a:pt x="417" y="176"/>
                  </a:cubicBezTo>
                  <a:close/>
                  <a:moveTo>
                    <a:pt x="529" y="138"/>
                  </a:moveTo>
                  <a:cubicBezTo>
                    <a:pt x="529" y="138"/>
                    <a:pt x="529" y="138"/>
                    <a:pt x="529" y="137"/>
                  </a:cubicBezTo>
                  <a:cubicBezTo>
                    <a:pt x="529" y="137"/>
                    <a:pt x="529" y="137"/>
                    <a:pt x="529" y="137"/>
                  </a:cubicBezTo>
                  <a:cubicBezTo>
                    <a:pt x="496" y="152"/>
                    <a:pt x="459" y="165"/>
                    <a:pt x="418" y="174"/>
                  </a:cubicBezTo>
                  <a:cubicBezTo>
                    <a:pt x="418" y="174"/>
                    <a:pt x="418" y="175"/>
                    <a:pt x="418" y="175"/>
                  </a:cubicBezTo>
                  <a:cubicBezTo>
                    <a:pt x="418" y="175"/>
                    <a:pt x="418" y="176"/>
                    <a:pt x="418" y="176"/>
                  </a:cubicBezTo>
                  <a:cubicBezTo>
                    <a:pt x="459" y="166"/>
                    <a:pt x="496" y="154"/>
                    <a:pt x="529" y="138"/>
                  </a:cubicBezTo>
                  <a:close/>
                  <a:moveTo>
                    <a:pt x="611" y="86"/>
                  </a:moveTo>
                  <a:cubicBezTo>
                    <a:pt x="611" y="86"/>
                    <a:pt x="611" y="86"/>
                    <a:pt x="611" y="85"/>
                  </a:cubicBezTo>
                  <a:cubicBezTo>
                    <a:pt x="611" y="85"/>
                    <a:pt x="611" y="85"/>
                    <a:pt x="611" y="85"/>
                  </a:cubicBezTo>
                  <a:cubicBezTo>
                    <a:pt x="590" y="104"/>
                    <a:pt x="563" y="121"/>
                    <a:pt x="530" y="136"/>
                  </a:cubicBezTo>
                  <a:cubicBezTo>
                    <a:pt x="530" y="136"/>
                    <a:pt x="530" y="137"/>
                    <a:pt x="530" y="137"/>
                  </a:cubicBezTo>
                  <a:cubicBezTo>
                    <a:pt x="530" y="137"/>
                    <a:pt x="530" y="137"/>
                    <a:pt x="530" y="138"/>
                  </a:cubicBezTo>
                  <a:cubicBezTo>
                    <a:pt x="563" y="123"/>
                    <a:pt x="590" y="105"/>
                    <a:pt x="611" y="86"/>
                  </a:cubicBezTo>
                  <a:close/>
                  <a:moveTo>
                    <a:pt x="649" y="28"/>
                  </a:moveTo>
                  <a:cubicBezTo>
                    <a:pt x="649" y="28"/>
                    <a:pt x="649" y="28"/>
                    <a:pt x="649" y="28"/>
                  </a:cubicBezTo>
                  <a:cubicBezTo>
                    <a:pt x="644" y="47"/>
                    <a:pt x="631" y="66"/>
                    <a:pt x="612" y="84"/>
                  </a:cubicBezTo>
                  <a:cubicBezTo>
                    <a:pt x="612" y="84"/>
                    <a:pt x="612" y="84"/>
                    <a:pt x="612" y="84"/>
                  </a:cubicBezTo>
                  <a:cubicBezTo>
                    <a:pt x="612" y="85"/>
                    <a:pt x="612" y="85"/>
                    <a:pt x="612" y="86"/>
                  </a:cubicBezTo>
                  <a:cubicBezTo>
                    <a:pt x="631" y="68"/>
                    <a:pt x="644" y="49"/>
                    <a:pt x="649" y="30"/>
                  </a:cubicBezTo>
                  <a:cubicBezTo>
                    <a:pt x="649" y="29"/>
                    <a:pt x="649" y="29"/>
                    <a:pt x="649" y="28"/>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1" name="Freeform 69"/>
            <p:cNvSpPr>
              <a:spLocks noEditPoints="1"/>
            </p:cNvSpPr>
            <p:nvPr/>
          </p:nvSpPr>
          <p:spPr bwMode="auto">
            <a:xfrm>
              <a:off x="4854133" y="3233288"/>
              <a:ext cx="1105281" cy="374335"/>
            </a:xfrm>
            <a:custGeom>
              <a:avLst/>
              <a:gdLst>
                <a:gd name="T0" fmla="*/ 250226 w 616"/>
                <a:gd name="T1" fmla="*/ 2047 h 209"/>
                <a:gd name="T2" fmla="*/ 249723 w 616"/>
                <a:gd name="T3" fmla="*/ 1547 h 209"/>
                <a:gd name="T4" fmla="*/ 251779 w 616"/>
                <a:gd name="T5" fmla="*/ 20687 h 209"/>
                <a:gd name="T6" fmla="*/ 251779 w 616"/>
                <a:gd name="T7" fmla="*/ 21171 h 209"/>
                <a:gd name="T8" fmla="*/ 250226 w 616"/>
                <a:gd name="T9" fmla="*/ 2047 h 209"/>
                <a:gd name="T10" fmla="*/ 249354 w 616"/>
                <a:gd name="T11" fmla="*/ 868 h 209"/>
                <a:gd name="T12" fmla="*/ 248981 w 616"/>
                <a:gd name="T13" fmla="*/ 0 h 209"/>
                <a:gd name="T14" fmla="*/ 249723 w 616"/>
                <a:gd name="T15" fmla="*/ 1236 h 209"/>
                <a:gd name="T16" fmla="*/ 249723 w 616"/>
                <a:gd name="T17" fmla="*/ 2047 h 209"/>
                <a:gd name="T18" fmla="*/ 249354 w 616"/>
                <a:gd name="T19" fmla="*/ 868 h 209"/>
                <a:gd name="T20" fmla="*/ 5403 w 616"/>
                <a:gd name="T21" fmla="*/ 53588 h 209"/>
                <a:gd name="T22" fmla="*/ 5744 w 616"/>
                <a:gd name="T23" fmla="*/ 53249 h 209"/>
                <a:gd name="T24" fmla="*/ 2430 w 616"/>
                <a:gd name="T25" fmla="*/ 32078 h 209"/>
                <a:gd name="T26" fmla="*/ 2430 w 616"/>
                <a:gd name="T27" fmla="*/ 31698 h 209"/>
                <a:gd name="T28" fmla="*/ 2430 w 616"/>
                <a:gd name="T29" fmla="*/ 32578 h 209"/>
                <a:gd name="T30" fmla="*/ 2430 w 616"/>
                <a:gd name="T31" fmla="*/ 32578 h 209"/>
                <a:gd name="T32" fmla="*/ 5403 w 616"/>
                <a:gd name="T33" fmla="*/ 53588 h 209"/>
                <a:gd name="T34" fmla="*/ 27213 w 616"/>
                <a:gd name="T35" fmla="*/ 71150 h 209"/>
                <a:gd name="T36" fmla="*/ 27213 w 616"/>
                <a:gd name="T37" fmla="*/ 70249 h 209"/>
                <a:gd name="T38" fmla="*/ 5744 w 616"/>
                <a:gd name="T39" fmla="*/ 53249 h 209"/>
                <a:gd name="T40" fmla="*/ 5744 w 616"/>
                <a:gd name="T41" fmla="*/ 54117 h 209"/>
                <a:gd name="T42" fmla="*/ 27213 w 616"/>
                <a:gd name="T43" fmla="*/ 71150 h 209"/>
                <a:gd name="T44" fmla="*/ 63835 w 616"/>
                <a:gd name="T45" fmla="*/ 81637 h 209"/>
                <a:gd name="T46" fmla="*/ 63835 w 616"/>
                <a:gd name="T47" fmla="*/ 80769 h 209"/>
                <a:gd name="T48" fmla="*/ 27532 w 616"/>
                <a:gd name="T49" fmla="*/ 70626 h 209"/>
                <a:gd name="T50" fmla="*/ 27532 w 616"/>
                <a:gd name="T51" fmla="*/ 71150 h 209"/>
                <a:gd name="T52" fmla="*/ 63835 w 616"/>
                <a:gd name="T53" fmla="*/ 81637 h 209"/>
                <a:gd name="T54" fmla="*/ 111769 w 616"/>
                <a:gd name="T55" fmla="*/ 84053 h 209"/>
                <a:gd name="T56" fmla="*/ 111769 w 616"/>
                <a:gd name="T57" fmla="*/ 83414 h 209"/>
                <a:gd name="T58" fmla="*/ 111237 w 616"/>
                <a:gd name="T59" fmla="*/ 83414 h 209"/>
                <a:gd name="T60" fmla="*/ 64322 w 616"/>
                <a:gd name="T61" fmla="*/ 81270 h 209"/>
                <a:gd name="T62" fmla="*/ 64322 w 616"/>
                <a:gd name="T63" fmla="*/ 81637 h 209"/>
                <a:gd name="T64" fmla="*/ 111237 w 616"/>
                <a:gd name="T65" fmla="*/ 84053 h 209"/>
                <a:gd name="T66" fmla="*/ 111769 w 616"/>
                <a:gd name="T67" fmla="*/ 84053 h 209"/>
                <a:gd name="T68" fmla="*/ 162368 w 616"/>
                <a:gd name="T69" fmla="*/ 77186 h 209"/>
                <a:gd name="T70" fmla="*/ 162027 w 616"/>
                <a:gd name="T71" fmla="*/ 76323 h 209"/>
                <a:gd name="T72" fmla="*/ 112523 w 616"/>
                <a:gd name="T73" fmla="*/ 83414 h 209"/>
                <a:gd name="T74" fmla="*/ 112523 w 616"/>
                <a:gd name="T75" fmla="*/ 84053 h 209"/>
                <a:gd name="T76" fmla="*/ 162368 w 616"/>
                <a:gd name="T77" fmla="*/ 77186 h 209"/>
                <a:gd name="T78" fmla="*/ 205587 w 616"/>
                <a:gd name="T79" fmla="*/ 62514 h 209"/>
                <a:gd name="T80" fmla="*/ 205246 w 616"/>
                <a:gd name="T81" fmla="*/ 61856 h 209"/>
                <a:gd name="T82" fmla="*/ 162899 w 616"/>
                <a:gd name="T83" fmla="*/ 76323 h 209"/>
                <a:gd name="T84" fmla="*/ 162899 w 616"/>
                <a:gd name="T85" fmla="*/ 76847 h 209"/>
                <a:gd name="T86" fmla="*/ 205587 w 616"/>
                <a:gd name="T87" fmla="*/ 62514 h 209"/>
                <a:gd name="T88" fmla="*/ 237337 w 616"/>
                <a:gd name="T89" fmla="*/ 42721 h 209"/>
                <a:gd name="T90" fmla="*/ 236964 w 616"/>
                <a:gd name="T91" fmla="*/ 42200 h 209"/>
                <a:gd name="T92" fmla="*/ 205587 w 616"/>
                <a:gd name="T93" fmla="*/ 61856 h 209"/>
                <a:gd name="T94" fmla="*/ 206119 w 616"/>
                <a:gd name="T95" fmla="*/ 62514 h 209"/>
                <a:gd name="T96" fmla="*/ 237337 w 616"/>
                <a:gd name="T97" fmla="*/ 42721 h 209"/>
                <a:gd name="T98" fmla="*/ 251779 w 616"/>
                <a:gd name="T99" fmla="*/ 21171 h 209"/>
                <a:gd name="T100" fmla="*/ 251779 w 616"/>
                <a:gd name="T101" fmla="*/ 20687 h 209"/>
                <a:gd name="T102" fmla="*/ 237337 w 616"/>
                <a:gd name="T103" fmla="*/ 41853 h 209"/>
                <a:gd name="T104" fmla="*/ 237337 w 616"/>
                <a:gd name="T105" fmla="*/ 42721 h 209"/>
                <a:gd name="T106" fmla="*/ 251779 w 616"/>
                <a:gd name="T107" fmla="*/ 21171 h 209"/>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16" h="209">
                  <a:moveTo>
                    <a:pt x="607" y="5"/>
                  </a:moveTo>
                  <a:cubicBezTo>
                    <a:pt x="607" y="5"/>
                    <a:pt x="606" y="4"/>
                    <a:pt x="606" y="4"/>
                  </a:cubicBezTo>
                  <a:cubicBezTo>
                    <a:pt x="613" y="18"/>
                    <a:pt x="615" y="34"/>
                    <a:pt x="611" y="51"/>
                  </a:cubicBezTo>
                  <a:cubicBezTo>
                    <a:pt x="611" y="51"/>
                    <a:pt x="611" y="52"/>
                    <a:pt x="611" y="52"/>
                  </a:cubicBezTo>
                  <a:cubicBezTo>
                    <a:pt x="616" y="35"/>
                    <a:pt x="614" y="20"/>
                    <a:pt x="607" y="5"/>
                  </a:cubicBezTo>
                  <a:close/>
                  <a:moveTo>
                    <a:pt x="605" y="2"/>
                  </a:moveTo>
                  <a:cubicBezTo>
                    <a:pt x="604" y="0"/>
                    <a:pt x="604" y="0"/>
                    <a:pt x="604" y="0"/>
                  </a:cubicBezTo>
                  <a:cubicBezTo>
                    <a:pt x="604" y="1"/>
                    <a:pt x="605" y="2"/>
                    <a:pt x="606" y="3"/>
                  </a:cubicBezTo>
                  <a:cubicBezTo>
                    <a:pt x="606" y="4"/>
                    <a:pt x="606" y="4"/>
                    <a:pt x="606" y="5"/>
                  </a:cubicBezTo>
                  <a:cubicBezTo>
                    <a:pt x="606" y="4"/>
                    <a:pt x="605" y="3"/>
                    <a:pt x="605" y="2"/>
                  </a:cubicBezTo>
                  <a:close/>
                  <a:moveTo>
                    <a:pt x="13" y="132"/>
                  </a:moveTo>
                  <a:cubicBezTo>
                    <a:pt x="14" y="132"/>
                    <a:pt x="14" y="131"/>
                    <a:pt x="14" y="131"/>
                  </a:cubicBezTo>
                  <a:cubicBezTo>
                    <a:pt x="4" y="115"/>
                    <a:pt x="1" y="98"/>
                    <a:pt x="6" y="79"/>
                  </a:cubicBezTo>
                  <a:cubicBezTo>
                    <a:pt x="6" y="79"/>
                    <a:pt x="6" y="78"/>
                    <a:pt x="6" y="78"/>
                  </a:cubicBezTo>
                  <a:cubicBezTo>
                    <a:pt x="6" y="80"/>
                    <a:pt x="6" y="80"/>
                    <a:pt x="6" y="80"/>
                  </a:cubicBezTo>
                  <a:cubicBezTo>
                    <a:pt x="6" y="80"/>
                    <a:pt x="6" y="80"/>
                    <a:pt x="6" y="80"/>
                  </a:cubicBezTo>
                  <a:cubicBezTo>
                    <a:pt x="0" y="99"/>
                    <a:pt x="4" y="117"/>
                    <a:pt x="13" y="132"/>
                  </a:cubicBezTo>
                  <a:close/>
                  <a:moveTo>
                    <a:pt x="66" y="175"/>
                  </a:moveTo>
                  <a:cubicBezTo>
                    <a:pt x="66" y="174"/>
                    <a:pt x="66" y="174"/>
                    <a:pt x="66" y="173"/>
                  </a:cubicBezTo>
                  <a:cubicBezTo>
                    <a:pt x="42" y="162"/>
                    <a:pt x="25" y="148"/>
                    <a:pt x="14" y="131"/>
                  </a:cubicBezTo>
                  <a:cubicBezTo>
                    <a:pt x="14" y="132"/>
                    <a:pt x="14" y="133"/>
                    <a:pt x="14" y="133"/>
                  </a:cubicBezTo>
                  <a:cubicBezTo>
                    <a:pt x="24" y="149"/>
                    <a:pt x="42" y="163"/>
                    <a:pt x="66" y="175"/>
                  </a:cubicBezTo>
                  <a:close/>
                  <a:moveTo>
                    <a:pt x="155" y="201"/>
                  </a:moveTo>
                  <a:cubicBezTo>
                    <a:pt x="155" y="201"/>
                    <a:pt x="155" y="200"/>
                    <a:pt x="155" y="199"/>
                  </a:cubicBezTo>
                  <a:cubicBezTo>
                    <a:pt x="121" y="194"/>
                    <a:pt x="91" y="185"/>
                    <a:pt x="67" y="174"/>
                  </a:cubicBezTo>
                  <a:cubicBezTo>
                    <a:pt x="67" y="174"/>
                    <a:pt x="67" y="175"/>
                    <a:pt x="67" y="175"/>
                  </a:cubicBezTo>
                  <a:cubicBezTo>
                    <a:pt x="91" y="187"/>
                    <a:pt x="120" y="196"/>
                    <a:pt x="155" y="201"/>
                  </a:cubicBezTo>
                  <a:close/>
                  <a:moveTo>
                    <a:pt x="271" y="207"/>
                  </a:moveTo>
                  <a:cubicBezTo>
                    <a:pt x="271" y="206"/>
                    <a:pt x="271" y="206"/>
                    <a:pt x="271" y="205"/>
                  </a:cubicBezTo>
                  <a:cubicBezTo>
                    <a:pt x="271" y="205"/>
                    <a:pt x="270" y="205"/>
                    <a:pt x="270" y="205"/>
                  </a:cubicBezTo>
                  <a:cubicBezTo>
                    <a:pt x="228" y="207"/>
                    <a:pt x="190" y="205"/>
                    <a:pt x="156" y="200"/>
                  </a:cubicBezTo>
                  <a:cubicBezTo>
                    <a:pt x="156" y="200"/>
                    <a:pt x="156" y="201"/>
                    <a:pt x="156" y="201"/>
                  </a:cubicBezTo>
                  <a:cubicBezTo>
                    <a:pt x="190" y="207"/>
                    <a:pt x="228" y="209"/>
                    <a:pt x="270" y="207"/>
                  </a:cubicBezTo>
                  <a:cubicBezTo>
                    <a:pt x="270" y="207"/>
                    <a:pt x="271" y="207"/>
                    <a:pt x="271" y="207"/>
                  </a:cubicBezTo>
                  <a:close/>
                  <a:moveTo>
                    <a:pt x="394" y="190"/>
                  </a:moveTo>
                  <a:cubicBezTo>
                    <a:pt x="393" y="189"/>
                    <a:pt x="393" y="188"/>
                    <a:pt x="393" y="188"/>
                  </a:cubicBezTo>
                  <a:cubicBezTo>
                    <a:pt x="355" y="197"/>
                    <a:pt x="314" y="203"/>
                    <a:pt x="273" y="205"/>
                  </a:cubicBezTo>
                  <a:cubicBezTo>
                    <a:pt x="273" y="205"/>
                    <a:pt x="273" y="206"/>
                    <a:pt x="273" y="207"/>
                  </a:cubicBezTo>
                  <a:cubicBezTo>
                    <a:pt x="315" y="205"/>
                    <a:pt x="355" y="199"/>
                    <a:pt x="394" y="190"/>
                  </a:cubicBezTo>
                  <a:close/>
                  <a:moveTo>
                    <a:pt x="499" y="154"/>
                  </a:moveTo>
                  <a:cubicBezTo>
                    <a:pt x="499" y="154"/>
                    <a:pt x="498" y="153"/>
                    <a:pt x="498" y="152"/>
                  </a:cubicBezTo>
                  <a:cubicBezTo>
                    <a:pt x="468" y="167"/>
                    <a:pt x="433" y="179"/>
                    <a:pt x="395" y="188"/>
                  </a:cubicBezTo>
                  <a:cubicBezTo>
                    <a:pt x="395" y="188"/>
                    <a:pt x="395" y="189"/>
                    <a:pt x="395" y="189"/>
                  </a:cubicBezTo>
                  <a:cubicBezTo>
                    <a:pt x="433" y="180"/>
                    <a:pt x="468" y="168"/>
                    <a:pt x="499" y="154"/>
                  </a:cubicBezTo>
                  <a:close/>
                  <a:moveTo>
                    <a:pt x="576" y="105"/>
                  </a:moveTo>
                  <a:cubicBezTo>
                    <a:pt x="575" y="105"/>
                    <a:pt x="575" y="104"/>
                    <a:pt x="575" y="104"/>
                  </a:cubicBezTo>
                  <a:cubicBezTo>
                    <a:pt x="556" y="121"/>
                    <a:pt x="530" y="138"/>
                    <a:pt x="499" y="152"/>
                  </a:cubicBezTo>
                  <a:cubicBezTo>
                    <a:pt x="500" y="152"/>
                    <a:pt x="500" y="153"/>
                    <a:pt x="500" y="154"/>
                  </a:cubicBezTo>
                  <a:cubicBezTo>
                    <a:pt x="530" y="139"/>
                    <a:pt x="556" y="123"/>
                    <a:pt x="576" y="105"/>
                  </a:cubicBezTo>
                  <a:close/>
                  <a:moveTo>
                    <a:pt x="611" y="52"/>
                  </a:moveTo>
                  <a:cubicBezTo>
                    <a:pt x="611" y="52"/>
                    <a:pt x="611" y="51"/>
                    <a:pt x="611" y="51"/>
                  </a:cubicBezTo>
                  <a:cubicBezTo>
                    <a:pt x="606" y="69"/>
                    <a:pt x="594" y="87"/>
                    <a:pt x="576" y="103"/>
                  </a:cubicBezTo>
                  <a:cubicBezTo>
                    <a:pt x="576" y="104"/>
                    <a:pt x="576" y="104"/>
                    <a:pt x="576" y="105"/>
                  </a:cubicBezTo>
                  <a:cubicBezTo>
                    <a:pt x="594" y="88"/>
                    <a:pt x="607" y="70"/>
                    <a:pt x="611" y="52"/>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2" name="Freeform 70"/>
            <p:cNvSpPr>
              <a:spLocks noEditPoints="1"/>
            </p:cNvSpPr>
            <p:nvPr/>
          </p:nvSpPr>
          <p:spPr bwMode="auto">
            <a:xfrm>
              <a:off x="4938396" y="3057130"/>
              <a:ext cx="897282" cy="346241"/>
            </a:xfrm>
            <a:custGeom>
              <a:avLst/>
              <a:gdLst>
                <a:gd name="T0" fmla="*/ 202973 w 500"/>
                <a:gd name="T1" fmla="*/ 11119 h 193"/>
                <a:gd name="T2" fmla="*/ 202661 w 500"/>
                <a:gd name="T3" fmla="*/ 11119 h 193"/>
                <a:gd name="T4" fmla="*/ 204221 w 500"/>
                <a:gd name="T5" fmla="*/ 26271 h 193"/>
                <a:gd name="T6" fmla="*/ 204722 w 500"/>
                <a:gd name="T7" fmla="*/ 26800 h 193"/>
                <a:gd name="T8" fmla="*/ 202973 w 500"/>
                <a:gd name="T9" fmla="*/ 11119 h 193"/>
                <a:gd name="T10" fmla="*/ 193066 w 500"/>
                <a:gd name="T11" fmla="*/ 369 h 193"/>
                <a:gd name="T12" fmla="*/ 192328 w 500"/>
                <a:gd name="T13" fmla="*/ 0 h 193"/>
                <a:gd name="T14" fmla="*/ 202661 w 500"/>
                <a:gd name="T15" fmla="*/ 10590 h 193"/>
                <a:gd name="T16" fmla="*/ 202973 w 500"/>
                <a:gd name="T17" fmla="*/ 11119 h 193"/>
                <a:gd name="T18" fmla="*/ 193066 w 500"/>
                <a:gd name="T19" fmla="*/ 369 h 193"/>
                <a:gd name="T20" fmla="*/ 2061 w 500"/>
                <a:gd name="T21" fmla="*/ 35336 h 193"/>
                <a:gd name="T22" fmla="*/ 2430 w 500"/>
                <a:gd name="T23" fmla="*/ 34968 h 193"/>
                <a:gd name="T24" fmla="*/ 9087 w 500"/>
                <a:gd name="T25" fmla="*/ 23490 h 193"/>
                <a:gd name="T26" fmla="*/ 8718 w 500"/>
                <a:gd name="T27" fmla="*/ 23870 h 193"/>
                <a:gd name="T28" fmla="*/ 2061 w 500"/>
                <a:gd name="T29" fmla="*/ 35336 h 193"/>
                <a:gd name="T30" fmla="*/ 4494 w 500"/>
                <a:gd name="T31" fmla="*/ 53881 h 193"/>
                <a:gd name="T32" fmla="*/ 4872 w 500"/>
                <a:gd name="T33" fmla="*/ 53099 h 193"/>
                <a:gd name="T34" fmla="*/ 2061 w 500"/>
                <a:gd name="T35" fmla="*/ 35861 h 193"/>
                <a:gd name="T36" fmla="*/ 2430 w 500"/>
                <a:gd name="T37" fmla="*/ 35336 h 193"/>
                <a:gd name="T38" fmla="*/ 2061 w 500"/>
                <a:gd name="T39" fmla="*/ 35861 h 193"/>
                <a:gd name="T40" fmla="*/ 1560 w 500"/>
                <a:gd name="T41" fmla="*/ 36152 h 193"/>
                <a:gd name="T42" fmla="*/ 4494 w 500"/>
                <a:gd name="T43" fmla="*/ 53881 h 193"/>
                <a:gd name="T44" fmla="*/ 21862 w 500"/>
                <a:gd name="T45" fmla="*/ 67809 h 193"/>
                <a:gd name="T46" fmla="*/ 22366 w 500"/>
                <a:gd name="T47" fmla="*/ 67306 h 193"/>
                <a:gd name="T48" fmla="*/ 4872 w 500"/>
                <a:gd name="T49" fmla="*/ 53378 h 193"/>
                <a:gd name="T50" fmla="*/ 4494 w 500"/>
                <a:gd name="T51" fmla="*/ 53881 h 193"/>
                <a:gd name="T52" fmla="*/ 21862 w 500"/>
                <a:gd name="T53" fmla="*/ 67809 h 193"/>
                <a:gd name="T54" fmla="*/ 51682 w 500"/>
                <a:gd name="T55" fmla="*/ 76355 h 193"/>
                <a:gd name="T56" fmla="*/ 51973 w 500"/>
                <a:gd name="T57" fmla="*/ 75970 h 193"/>
                <a:gd name="T58" fmla="*/ 22673 w 500"/>
                <a:gd name="T59" fmla="*/ 67306 h 193"/>
                <a:gd name="T60" fmla="*/ 22366 w 500"/>
                <a:gd name="T61" fmla="*/ 68187 h 193"/>
                <a:gd name="T62" fmla="*/ 51682 w 500"/>
                <a:gd name="T63" fmla="*/ 76355 h 193"/>
                <a:gd name="T64" fmla="*/ 90723 w 500"/>
                <a:gd name="T65" fmla="*/ 78505 h 193"/>
                <a:gd name="T66" fmla="*/ 90723 w 500"/>
                <a:gd name="T67" fmla="*/ 77752 h 193"/>
                <a:gd name="T68" fmla="*/ 90444 w 500"/>
                <a:gd name="T69" fmla="*/ 77752 h 193"/>
                <a:gd name="T70" fmla="*/ 52341 w 500"/>
                <a:gd name="T71" fmla="*/ 75970 h 193"/>
                <a:gd name="T72" fmla="*/ 51973 w 500"/>
                <a:gd name="T73" fmla="*/ 76880 h 193"/>
                <a:gd name="T74" fmla="*/ 90444 w 500"/>
                <a:gd name="T75" fmla="*/ 78505 h 193"/>
                <a:gd name="T76" fmla="*/ 90723 w 500"/>
                <a:gd name="T77" fmla="*/ 78505 h 193"/>
                <a:gd name="T78" fmla="*/ 131580 w 500"/>
                <a:gd name="T79" fmla="*/ 72738 h 193"/>
                <a:gd name="T80" fmla="*/ 131580 w 500"/>
                <a:gd name="T81" fmla="*/ 71857 h 193"/>
                <a:gd name="T82" fmla="*/ 91104 w 500"/>
                <a:gd name="T83" fmla="*/ 77752 h 193"/>
                <a:gd name="T84" fmla="*/ 91104 w 500"/>
                <a:gd name="T85" fmla="*/ 78505 h 193"/>
                <a:gd name="T86" fmla="*/ 131580 w 500"/>
                <a:gd name="T87" fmla="*/ 72738 h 193"/>
                <a:gd name="T88" fmla="*/ 166991 w 500"/>
                <a:gd name="T89" fmla="*/ 60898 h 193"/>
                <a:gd name="T90" fmla="*/ 166709 w 500"/>
                <a:gd name="T91" fmla="*/ 60367 h 193"/>
                <a:gd name="T92" fmla="*/ 131928 w 500"/>
                <a:gd name="T93" fmla="*/ 71857 h 193"/>
                <a:gd name="T94" fmla="*/ 131928 w 500"/>
                <a:gd name="T95" fmla="*/ 72738 h 193"/>
                <a:gd name="T96" fmla="*/ 166991 w 500"/>
                <a:gd name="T97" fmla="*/ 60898 h 193"/>
                <a:gd name="T98" fmla="*/ 192697 w 500"/>
                <a:gd name="T99" fmla="*/ 44910 h 193"/>
                <a:gd name="T100" fmla="*/ 192328 w 500"/>
                <a:gd name="T101" fmla="*/ 44029 h 193"/>
                <a:gd name="T102" fmla="*/ 166991 w 500"/>
                <a:gd name="T103" fmla="*/ 60027 h 193"/>
                <a:gd name="T104" fmla="*/ 167520 w 500"/>
                <a:gd name="T105" fmla="*/ 60898 h 193"/>
                <a:gd name="T106" fmla="*/ 192697 w 500"/>
                <a:gd name="T107" fmla="*/ 44910 h 193"/>
                <a:gd name="T108" fmla="*/ 204722 w 500"/>
                <a:gd name="T109" fmla="*/ 26800 h 193"/>
                <a:gd name="T110" fmla="*/ 204221 w 500"/>
                <a:gd name="T111" fmla="*/ 26271 h 193"/>
                <a:gd name="T112" fmla="*/ 192328 w 500"/>
                <a:gd name="T113" fmla="*/ 44029 h 193"/>
                <a:gd name="T114" fmla="*/ 193066 w 500"/>
                <a:gd name="T115" fmla="*/ 44317 h 193"/>
                <a:gd name="T116" fmla="*/ 204722 w 500"/>
                <a:gd name="T117" fmla="*/ 26800 h 193"/>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00" h="193">
                  <a:moveTo>
                    <a:pt x="492" y="27"/>
                  </a:moveTo>
                  <a:cubicBezTo>
                    <a:pt x="492" y="27"/>
                    <a:pt x="491" y="27"/>
                    <a:pt x="491" y="27"/>
                  </a:cubicBezTo>
                  <a:cubicBezTo>
                    <a:pt x="497" y="38"/>
                    <a:pt x="499" y="51"/>
                    <a:pt x="495" y="64"/>
                  </a:cubicBezTo>
                  <a:cubicBezTo>
                    <a:pt x="495" y="65"/>
                    <a:pt x="496" y="65"/>
                    <a:pt x="496" y="65"/>
                  </a:cubicBezTo>
                  <a:cubicBezTo>
                    <a:pt x="500" y="52"/>
                    <a:pt x="498" y="39"/>
                    <a:pt x="492" y="27"/>
                  </a:cubicBezTo>
                  <a:close/>
                  <a:moveTo>
                    <a:pt x="468" y="1"/>
                  </a:moveTo>
                  <a:cubicBezTo>
                    <a:pt x="466" y="0"/>
                    <a:pt x="466" y="0"/>
                    <a:pt x="466" y="0"/>
                  </a:cubicBezTo>
                  <a:cubicBezTo>
                    <a:pt x="477" y="7"/>
                    <a:pt x="486" y="16"/>
                    <a:pt x="491" y="26"/>
                  </a:cubicBezTo>
                  <a:cubicBezTo>
                    <a:pt x="491" y="26"/>
                    <a:pt x="492" y="27"/>
                    <a:pt x="492" y="27"/>
                  </a:cubicBezTo>
                  <a:cubicBezTo>
                    <a:pt x="487" y="17"/>
                    <a:pt x="479" y="9"/>
                    <a:pt x="468" y="1"/>
                  </a:cubicBezTo>
                  <a:close/>
                  <a:moveTo>
                    <a:pt x="5" y="86"/>
                  </a:moveTo>
                  <a:cubicBezTo>
                    <a:pt x="5" y="86"/>
                    <a:pt x="6" y="85"/>
                    <a:pt x="6" y="85"/>
                  </a:cubicBezTo>
                  <a:cubicBezTo>
                    <a:pt x="9" y="75"/>
                    <a:pt x="15" y="66"/>
                    <a:pt x="22" y="57"/>
                  </a:cubicBezTo>
                  <a:cubicBezTo>
                    <a:pt x="21" y="58"/>
                    <a:pt x="21" y="58"/>
                    <a:pt x="21" y="58"/>
                  </a:cubicBezTo>
                  <a:cubicBezTo>
                    <a:pt x="13" y="67"/>
                    <a:pt x="8" y="77"/>
                    <a:pt x="5" y="86"/>
                  </a:cubicBezTo>
                  <a:close/>
                  <a:moveTo>
                    <a:pt x="11" y="131"/>
                  </a:moveTo>
                  <a:cubicBezTo>
                    <a:pt x="11" y="130"/>
                    <a:pt x="11" y="130"/>
                    <a:pt x="12" y="129"/>
                  </a:cubicBezTo>
                  <a:cubicBezTo>
                    <a:pt x="4" y="117"/>
                    <a:pt x="1" y="102"/>
                    <a:pt x="5" y="87"/>
                  </a:cubicBezTo>
                  <a:cubicBezTo>
                    <a:pt x="6" y="87"/>
                    <a:pt x="6" y="86"/>
                    <a:pt x="6" y="86"/>
                  </a:cubicBezTo>
                  <a:cubicBezTo>
                    <a:pt x="6" y="86"/>
                    <a:pt x="5" y="87"/>
                    <a:pt x="5" y="87"/>
                  </a:cubicBezTo>
                  <a:cubicBezTo>
                    <a:pt x="5" y="87"/>
                    <a:pt x="5" y="88"/>
                    <a:pt x="4" y="88"/>
                  </a:cubicBezTo>
                  <a:cubicBezTo>
                    <a:pt x="0" y="104"/>
                    <a:pt x="3" y="118"/>
                    <a:pt x="11" y="131"/>
                  </a:cubicBezTo>
                  <a:close/>
                  <a:moveTo>
                    <a:pt x="53" y="165"/>
                  </a:moveTo>
                  <a:cubicBezTo>
                    <a:pt x="53" y="165"/>
                    <a:pt x="54" y="164"/>
                    <a:pt x="54" y="164"/>
                  </a:cubicBezTo>
                  <a:cubicBezTo>
                    <a:pt x="35" y="154"/>
                    <a:pt x="20" y="143"/>
                    <a:pt x="12" y="130"/>
                  </a:cubicBezTo>
                  <a:cubicBezTo>
                    <a:pt x="12" y="130"/>
                    <a:pt x="11" y="131"/>
                    <a:pt x="11" y="131"/>
                  </a:cubicBezTo>
                  <a:cubicBezTo>
                    <a:pt x="20" y="144"/>
                    <a:pt x="34" y="156"/>
                    <a:pt x="53" y="165"/>
                  </a:cubicBezTo>
                  <a:close/>
                  <a:moveTo>
                    <a:pt x="125" y="186"/>
                  </a:moveTo>
                  <a:cubicBezTo>
                    <a:pt x="125" y="186"/>
                    <a:pt x="126" y="185"/>
                    <a:pt x="126" y="185"/>
                  </a:cubicBezTo>
                  <a:cubicBezTo>
                    <a:pt x="98" y="180"/>
                    <a:pt x="74" y="173"/>
                    <a:pt x="55" y="164"/>
                  </a:cubicBezTo>
                  <a:cubicBezTo>
                    <a:pt x="55" y="165"/>
                    <a:pt x="54" y="165"/>
                    <a:pt x="54" y="166"/>
                  </a:cubicBezTo>
                  <a:cubicBezTo>
                    <a:pt x="73" y="175"/>
                    <a:pt x="98" y="182"/>
                    <a:pt x="125" y="186"/>
                  </a:cubicBezTo>
                  <a:close/>
                  <a:moveTo>
                    <a:pt x="220" y="191"/>
                  </a:moveTo>
                  <a:cubicBezTo>
                    <a:pt x="220" y="190"/>
                    <a:pt x="220" y="190"/>
                    <a:pt x="220" y="189"/>
                  </a:cubicBezTo>
                  <a:cubicBezTo>
                    <a:pt x="220" y="189"/>
                    <a:pt x="219" y="189"/>
                    <a:pt x="219" y="189"/>
                  </a:cubicBezTo>
                  <a:cubicBezTo>
                    <a:pt x="185" y="191"/>
                    <a:pt x="154" y="189"/>
                    <a:pt x="127" y="185"/>
                  </a:cubicBezTo>
                  <a:cubicBezTo>
                    <a:pt x="127" y="186"/>
                    <a:pt x="127" y="186"/>
                    <a:pt x="126" y="187"/>
                  </a:cubicBezTo>
                  <a:cubicBezTo>
                    <a:pt x="154" y="191"/>
                    <a:pt x="185" y="193"/>
                    <a:pt x="219" y="191"/>
                  </a:cubicBezTo>
                  <a:cubicBezTo>
                    <a:pt x="219" y="191"/>
                    <a:pt x="219" y="191"/>
                    <a:pt x="220" y="191"/>
                  </a:cubicBezTo>
                  <a:close/>
                  <a:moveTo>
                    <a:pt x="319" y="177"/>
                  </a:moveTo>
                  <a:cubicBezTo>
                    <a:pt x="319" y="177"/>
                    <a:pt x="319" y="176"/>
                    <a:pt x="319" y="175"/>
                  </a:cubicBezTo>
                  <a:cubicBezTo>
                    <a:pt x="288" y="183"/>
                    <a:pt x="255" y="188"/>
                    <a:pt x="221" y="189"/>
                  </a:cubicBezTo>
                  <a:cubicBezTo>
                    <a:pt x="221" y="190"/>
                    <a:pt x="221" y="190"/>
                    <a:pt x="221" y="191"/>
                  </a:cubicBezTo>
                  <a:cubicBezTo>
                    <a:pt x="255" y="189"/>
                    <a:pt x="288" y="184"/>
                    <a:pt x="319" y="177"/>
                  </a:cubicBezTo>
                  <a:close/>
                  <a:moveTo>
                    <a:pt x="405" y="148"/>
                  </a:moveTo>
                  <a:cubicBezTo>
                    <a:pt x="404" y="148"/>
                    <a:pt x="404" y="147"/>
                    <a:pt x="404" y="147"/>
                  </a:cubicBezTo>
                  <a:cubicBezTo>
                    <a:pt x="379" y="158"/>
                    <a:pt x="351" y="168"/>
                    <a:pt x="320" y="175"/>
                  </a:cubicBezTo>
                  <a:cubicBezTo>
                    <a:pt x="320" y="176"/>
                    <a:pt x="320" y="176"/>
                    <a:pt x="320" y="177"/>
                  </a:cubicBezTo>
                  <a:cubicBezTo>
                    <a:pt x="351" y="170"/>
                    <a:pt x="380" y="160"/>
                    <a:pt x="405" y="148"/>
                  </a:cubicBezTo>
                  <a:close/>
                  <a:moveTo>
                    <a:pt x="467" y="109"/>
                  </a:moveTo>
                  <a:cubicBezTo>
                    <a:pt x="467" y="108"/>
                    <a:pt x="466" y="108"/>
                    <a:pt x="466" y="107"/>
                  </a:cubicBezTo>
                  <a:cubicBezTo>
                    <a:pt x="450" y="122"/>
                    <a:pt x="429" y="135"/>
                    <a:pt x="405" y="146"/>
                  </a:cubicBezTo>
                  <a:cubicBezTo>
                    <a:pt x="405" y="147"/>
                    <a:pt x="405" y="147"/>
                    <a:pt x="406" y="148"/>
                  </a:cubicBezTo>
                  <a:cubicBezTo>
                    <a:pt x="430" y="136"/>
                    <a:pt x="451" y="123"/>
                    <a:pt x="467" y="109"/>
                  </a:cubicBezTo>
                  <a:close/>
                  <a:moveTo>
                    <a:pt x="496" y="65"/>
                  </a:moveTo>
                  <a:cubicBezTo>
                    <a:pt x="496" y="65"/>
                    <a:pt x="495" y="65"/>
                    <a:pt x="495" y="64"/>
                  </a:cubicBezTo>
                  <a:cubicBezTo>
                    <a:pt x="491" y="79"/>
                    <a:pt x="481" y="93"/>
                    <a:pt x="466" y="107"/>
                  </a:cubicBezTo>
                  <a:cubicBezTo>
                    <a:pt x="467" y="107"/>
                    <a:pt x="467" y="108"/>
                    <a:pt x="468" y="108"/>
                  </a:cubicBezTo>
                  <a:cubicBezTo>
                    <a:pt x="482" y="95"/>
                    <a:pt x="492" y="80"/>
                    <a:pt x="496" y="65"/>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3" name="Freeform 71"/>
            <p:cNvSpPr>
              <a:spLocks noEditPoints="1"/>
            </p:cNvSpPr>
            <p:nvPr/>
          </p:nvSpPr>
          <p:spPr bwMode="auto">
            <a:xfrm>
              <a:off x="5080351" y="2950069"/>
              <a:ext cx="583005" cy="264996"/>
            </a:xfrm>
            <a:custGeom>
              <a:avLst/>
              <a:gdLst>
                <a:gd name="T0" fmla="*/ 131311 w 325"/>
                <a:gd name="T1" fmla="*/ 16210 h 148"/>
                <a:gd name="T2" fmla="*/ 132869 w 325"/>
                <a:gd name="T3" fmla="*/ 26319 h 148"/>
                <a:gd name="T4" fmla="*/ 121361 w 325"/>
                <a:gd name="T5" fmla="*/ 7202 h 148"/>
                <a:gd name="T6" fmla="*/ 130780 w 325"/>
                <a:gd name="T7" fmla="*/ 16210 h 148"/>
                <a:gd name="T8" fmla="*/ 121361 w 325"/>
                <a:gd name="T9" fmla="*/ 7202 h 148"/>
                <a:gd name="T10" fmla="*/ 102345 w 325"/>
                <a:gd name="T11" fmla="*/ 1236 h 148"/>
                <a:gd name="T12" fmla="*/ 120992 w 325"/>
                <a:gd name="T13" fmla="*/ 6874 h 148"/>
                <a:gd name="T14" fmla="*/ 94166 w 325"/>
                <a:gd name="T15" fmla="*/ 0 h 148"/>
                <a:gd name="T16" fmla="*/ 102057 w 325"/>
                <a:gd name="T17" fmla="*/ 868 h 148"/>
                <a:gd name="T18" fmla="*/ 95416 w 325"/>
                <a:gd name="T19" fmla="*/ 0 h 148"/>
                <a:gd name="T20" fmla="*/ 27998 w 325"/>
                <a:gd name="T21" fmla="*/ 9770 h 148"/>
                <a:gd name="T22" fmla="*/ 33740 w 325"/>
                <a:gd name="T23" fmla="*/ 7735 h 148"/>
                <a:gd name="T24" fmla="*/ 27998 w 325"/>
                <a:gd name="T25" fmla="*/ 9770 h 148"/>
                <a:gd name="T26" fmla="*/ 11135 w 325"/>
                <a:gd name="T27" fmla="*/ 19968 h 148"/>
                <a:gd name="T28" fmla="*/ 27473 w 325"/>
                <a:gd name="T29" fmla="*/ 9770 h 148"/>
                <a:gd name="T30" fmla="*/ 1557 w 325"/>
                <a:gd name="T31" fmla="*/ 32007 h 148"/>
                <a:gd name="T32" fmla="*/ 10598 w 325"/>
                <a:gd name="T33" fmla="*/ 19968 h 148"/>
                <a:gd name="T34" fmla="*/ 1557 w 325"/>
                <a:gd name="T35" fmla="*/ 32007 h 148"/>
                <a:gd name="T36" fmla="*/ 3679 w 325"/>
                <a:gd name="T37" fmla="*/ 43323 h 148"/>
                <a:gd name="T38" fmla="*/ 2061 w 325"/>
                <a:gd name="T39" fmla="*/ 32007 h 148"/>
                <a:gd name="T40" fmla="*/ 1250 w 325"/>
                <a:gd name="T41" fmla="*/ 32530 h 148"/>
                <a:gd name="T42" fmla="*/ 14436 w 325"/>
                <a:gd name="T43" fmla="*/ 52777 h 148"/>
                <a:gd name="T44" fmla="*/ 3679 w 325"/>
                <a:gd name="T45" fmla="*/ 43323 h 148"/>
                <a:gd name="T46" fmla="*/ 14436 w 325"/>
                <a:gd name="T47" fmla="*/ 52777 h 148"/>
                <a:gd name="T48" fmla="*/ 33740 w 325"/>
                <a:gd name="T49" fmla="*/ 57969 h 148"/>
                <a:gd name="T50" fmla="*/ 14436 w 325"/>
                <a:gd name="T51" fmla="*/ 53161 h 148"/>
                <a:gd name="T52" fmla="*/ 58869 w 325"/>
                <a:gd name="T53" fmla="*/ 59648 h 148"/>
                <a:gd name="T54" fmla="*/ 58869 w 325"/>
                <a:gd name="T55" fmla="*/ 59127 h 148"/>
                <a:gd name="T56" fmla="*/ 34113 w 325"/>
                <a:gd name="T57" fmla="*/ 58472 h 148"/>
                <a:gd name="T58" fmla="*/ 58869 w 325"/>
                <a:gd name="T59" fmla="*/ 59648 h 148"/>
                <a:gd name="T60" fmla="*/ 85191 w 325"/>
                <a:gd name="T61" fmla="*/ 55574 h 148"/>
                <a:gd name="T62" fmla="*/ 59181 w 325"/>
                <a:gd name="T63" fmla="*/ 59648 h 148"/>
                <a:gd name="T64" fmla="*/ 108115 w 325"/>
                <a:gd name="T65" fmla="*/ 48334 h 148"/>
                <a:gd name="T66" fmla="*/ 85695 w 325"/>
                <a:gd name="T67" fmla="*/ 55189 h 148"/>
                <a:gd name="T68" fmla="*/ 108115 w 325"/>
                <a:gd name="T69" fmla="*/ 48334 h 148"/>
                <a:gd name="T70" fmla="*/ 124331 w 325"/>
                <a:gd name="T71" fmla="*/ 37635 h 148"/>
                <a:gd name="T72" fmla="*/ 108706 w 325"/>
                <a:gd name="T73" fmla="*/ 48334 h 148"/>
                <a:gd name="T74" fmla="*/ 132869 w 325"/>
                <a:gd name="T75" fmla="*/ 26319 h 148"/>
                <a:gd name="T76" fmla="*/ 124671 w 325"/>
                <a:gd name="T77" fmla="*/ 37317 h 148"/>
                <a:gd name="T78" fmla="*/ 132869 w 325"/>
                <a:gd name="T79" fmla="*/ 26319 h 14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25" h="148">
                  <a:moveTo>
                    <a:pt x="320" y="41"/>
                  </a:moveTo>
                  <a:cubicBezTo>
                    <a:pt x="320" y="41"/>
                    <a:pt x="319" y="40"/>
                    <a:pt x="319" y="40"/>
                  </a:cubicBezTo>
                  <a:cubicBezTo>
                    <a:pt x="323" y="48"/>
                    <a:pt x="324" y="56"/>
                    <a:pt x="321" y="65"/>
                  </a:cubicBezTo>
                  <a:cubicBezTo>
                    <a:pt x="322" y="65"/>
                    <a:pt x="322" y="65"/>
                    <a:pt x="323" y="65"/>
                  </a:cubicBezTo>
                  <a:cubicBezTo>
                    <a:pt x="325" y="57"/>
                    <a:pt x="324" y="48"/>
                    <a:pt x="320" y="41"/>
                  </a:cubicBezTo>
                  <a:close/>
                  <a:moveTo>
                    <a:pt x="295" y="18"/>
                  </a:moveTo>
                  <a:cubicBezTo>
                    <a:pt x="294" y="17"/>
                    <a:pt x="294" y="17"/>
                    <a:pt x="294" y="17"/>
                  </a:cubicBezTo>
                  <a:cubicBezTo>
                    <a:pt x="305" y="24"/>
                    <a:pt x="314" y="31"/>
                    <a:pt x="318" y="40"/>
                  </a:cubicBezTo>
                  <a:cubicBezTo>
                    <a:pt x="319" y="40"/>
                    <a:pt x="319" y="40"/>
                    <a:pt x="320" y="40"/>
                  </a:cubicBezTo>
                  <a:cubicBezTo>
                    <a:pt x="315" y="32"/>
                    <a:pt x="307" y="24"/>
                    <a:pt x="295" y="18"/>
                  </a:cubicBezTo>
                  <a:close/>
                  <a:moveTo>
                    <a:pt x="250" y="3"/>
                  </a:moveTo>
                  <a:cubicBezTo>
                    <a:pt x="250" y="3"/>
                    <a:pt x="249" y="3"/>
                    <a:pt x="249" y="3"/>
                  </a:cubicBezTo>
                  <a:cubicBezTo>
                    <a:pt x="266" y="6"/>
                    <a:pt x="281" y="11"/>
                    <a:pt x="293" y="17"/>
                  </a:cubicBezTo>
                  <a:cubicBezTo>
                    <a:pt x="294" y="17"/>
                    <a:pt x="294" y="17"/>
                    <a:pt x="294" y="17"/>
                  </a:cubicBezTo>
                  <a:cubicBezTo>
                    <a:pt x="283" y="11"/>
                    <a:pt x="267" y="6"/>
                    <a:pt x="250" y="3"/>
                  </a:cubicBezTo>
                  <a:close/>
                  <a:moveTo>
                    <a:pt x="229" y="0"/>
                  </a:moveTo>
                  <a:cubicBezTo>
                    <a:pt x="228" y="0"/>
                    <a:pt x="228" y="0"/>
                    <a:pt x="228" y="0"/>
                  </a:cubicBezTo>
                  <a:cubicBezTo>
                    <a:pt x="235" y="0"/>
                    <a:pt x="242" y="1"/>
                    <a:pt x="248" y="2"/>
                  </a:cubicBezTo>
                  <a:cubicBezTo>
                    <a:pt x="249" y="2"/>
                    <a:pt x="249" y="3"/>
                    <a:pt x="249" y="3"/>
                  </a:cubicBezTo>
                  <a:cubicBezTo>
                    <a:pt x="244" y="2"/>
                    <a:pt x="238" y="1"/>
                    <a:pt x="232" y="0"/>
                  </a:cubicBezTo>
                  <a:cubicBezTo>
                    <a:pt x="229" y="0"/>
                    <a:pt x="229" y="0"/>
                    <a:pt x="229" y="0"/>
                  </a:cubicBezTo>
                  <a:close/>
                  <a:moveTo>
                    <a:pt x="68" y="24"/>
                  </a:moveTo>
                  <a:cubicBezTo>
                    <a:pt x="68" y="24"/>
                    <a:pt x="68" y="24"/>
                    <a:pt x="69" y="24"/>
                  </a:cubicBezTo>
                  <a:cubicBezTo>
                    <a:pt x="73" y="22"/>
                    <a:pt x="77" y="20"/>
                    <a:pt x="82" y="19"/>
                  </a:cubicBezTo>
                  <a:cubicBezTo>
                    <a:pt x="78" y="20"/>
                    <a:pt x="78" y="20"/>
                    <a:pt x="78" y="20"/>
                  </a:cubicBezTo>
                  <a:cubicBezTo>
                    <a:pt x="75" y="21"/>
                    <a:pt x="71" y="23"/>
                    <a:pt x="68" y="24"/>
                  </a:cubicBezTo>
                  <a:close/>
                  <a:moveTo>
                    <a:pt x="26" y="49"/>
                  </a:moveTo>
                  <a:cubicBezTo>
                    <a:pt x="26" y="49"/>
                    <a:pt x="26" y="49"/>
                    <a:pt x="27" y="49"/>
                  </a:cubicBezTo>
                  <a:cubicBezTo>
                    <a:pt x="38" y="40"/>
                    <a:pt x="52" y="31"/>
                    <a:pt x="68" y="24"/>
                  </a:cubicBezTo>
                  <a:cubicBezTo>
                    <a:pt x="68" y="24"/>
                    <a:pt x="68" y="24"/>
                    <a:pt x="67" y="24"/>
                  </a:cubicBezTo>
                  <a:cubicBezTo>
                    <a:pt x="51" y="32"/>
                    <a:pt x="36" y="40"/>
                    <a:pt x="26" y="49"/>
                  </a:cubicBezTo>
                  <a:close/>
                  <a:moveTo>
                    <a:pt x="4" y="79"/>
                  </a:moveTo>
                  <a:cubicBezTo>
                    <a:pt x="4" y="79"/>
                    <a:pt x="5" y="78"/>
                    <a:pt x="5" y="78"/>
                  </a:cubicBezTo>
                  <a:cubicBezTo>
                    <a:pt x="8" y="68"/>
                    <a:pt x="16" y="58"/>
                    <a:pt x="26" y="49"/>
                  </a:cubicBezTo>
                  <a:cubicBezTo>
                    <a:pt x="26" y="49"/>
                    <a:pt x="26" y="49"/>
                    <a:pt x="25" y="50"/>
                  </a:cubicBezTo>
                  <a:cubicBezTo>
                    <a:pt x="14" y="59"/>
                    <a:pt x="7" y="69"/>
                    <a:pt x="4" y="79"/>
                  </a:cubicBezTo>
                  <a:close/>
                  <a:moveTo>
                    <a:pt x="7" y="108"/>
                  </a:moveTo>
                  <a:cubicBezTo>
                    <a:pt x="8" y="107"/>
                    <a:pt x="8" y="107"/>
                    <a:pt x="9" y="107"/>
                  </a:cubicBezTo>
                  <a:cubicBezTo>
                    <a:pt x="3" y="99"/>
                    <a:pt x="2" y="89"/>
                    <a:pt x="5" y="79"/>
                  </a:cubicBezTo>
                  <a:cubicBezTo>
                    <a:pt x="5" y="79"/>
                    <a:pt x="5" y="79"/>
                    <a:pt x="5" y="79"/>
                  </a:cubicBezTo>
                  <a:cubicBezTo>
                    <a:pt x="4" y="79"/>
                    <a:pt x="4" y="79"/>
                    <a:pt x="3" y="79"/>
                  </a:cubicBezTo>
                  <a:cubicBezTo>
                    <a:pt x="3" y="80"/>
                    <a:pt x="3" y="80"/>
                    <a:pt x="3" y="80"/>
                  </a:cubicBezTo>
                  <a:cubicBezTo>
                    <a:pt x="0" y="90"/>
                    <a:pt x="2" y="100"/>
                    <a:pt x="7" y="108"/>
                  </a:cubicBezTo>
                  <a:close/>
                  <a:moveTo>
                    <a:pt x="35" y="130"/>
                  </a:moveTo>
                  <a:cubicBezTo>
                    <a:pt x="35" y="130"/>
                    <a:pt x="36" y="129"/>
                    <a:pt x="36" y="129"/>
                  </a:cubicBezTo>
                  <a:cubicBezTo>
                    <a:pt x="24" y="123"/>
                    <a:pt x="14" y="116"/>
                    <a:pt x="9" y="107"/>
                  </a:cubicBezTo>
                  <a:cubicBezTo>
                    <a:pt x="8" y="108"/>
                    <a:pt x="8" y="108"/>
                    <a:pt x="8" y="108"/>
                  </a:cubicBezTo>
                  <a:cubicBezTo>
                    <a:pt x="13" y="117"/>
                    <a:pt x="22" y="124"/>
                    <a:pt x="35" y="130"/>
                  </a:cubicBezTo>
                  <a:close/>
                  <a:moveTo>
                    <a:pt x="82" y="144"/>
                  </a:moveTo>
                  <a:cubicBezTo>
                    <a:pt x="82" y="144"/>
                    <a:pt x="82" y="143"/>
                    <a:pt x="82" y="143"/>
                  </a:cubicBezTo>
                  <a:cubicBezTo>
                    <a:pt x="65" y="140"/>
                    <a:pt x="49" y="135"/>
                    <a:pt x="37" y="129"/>
                  </a:cubicBezTo>
                  <a:cubicBezTo>
                    <a:pt x="36" y="130"/>
                    <a:pt x="36" y="130"/>
                    <a:pt x="35" y="131"/>
                  </a:cubicBezTo>
                  <a:cubicBezTo>
                    <a:pt x="48" y="137"/>
                    <a:pt x="64" y="141"/>
                    <a:pt x="82" y="144"/>
                  </a:cubicBezTo>
                  <a:close/>
                  <a:moveTo>
                    <a:pt x="143" y="147"/>
                  </a:moveTo>
                  <a:cubicBezTo>
                    <a:pt x="143" y="147"/>
                    <a:pt x="143" y="146"/>
                    <a:pt x="143" y="146"/>
                  </a:cubicBezTo>
                  <a:cubicBezTo>
                    <a:pt x="143" y="146"/>
                    <a:pt x="143" y="146"/>
                    <a:pt x="143" y="146"/>
                  </a:cubicBezTo>
                  <a:cubicBezTo>
                    <a:pt x="121" y="147"/>
                    <a:pt x="101" y="146"/>
                    <a:pt x="83" y="143"/>
                  </a:cubicBezTo>
                  <a:cubicBezTo>
                    <a:pt x="83" y="143"/>
                    <a:pt x="83" y="144"/>
                    <a:pt x="83" y="144"/>
                  </a:cubicBezTo>
                  <a:cubicBezTo>
                    <a:pt x="100" y="147"/>
                    <a:pt x="121" y="148"/>
                    <a:pt x="143" y="147"/>
                  </a:cubicBezTo>
                  <a:cubicBezTo>
                    <a:pt x="143" y="147"/>
                    <a:pt x="143" y="147"/>
                    <a:pt x="143" y="147"/>
                  </a:cubicBezTo>
                  <a:close/>
                  <a:moveTo>
                    <a:pt x="208" y="138"/>
                  </a:moveTo>
                  <a:cubicBezTo>
                    <a:pt x="208" y="138"/>
                    <a:pt x="207" y="137"/>
                    <a:pt x="207" y="137"/>
                  </a:cubicBezTo>
                  <a:cubicBezTo>
                    <a:pt x="187" y="141"/>
                    <a:pt x="166" y="144"/>
                    <a:pt x="144" y="146"/>
                  </a:cubicBezTo>
                  <a:cubicBezTo>
                    <a:pt x="144" y="146"/>
                    <a:pt x="144" y="146"/>
                    <a:pt x="144" y="147"/>
                  </a:cubicBezTo>
                  <a:cubicBezTo>
                    <a:pt x="166" y="146"/>
                    <a:pt x="188" y="143"/>
                    <a:pt x="208" y="138"/>
                  </a:cubicBezTo>
                  <a:close/>
                  <a:moveTo>
                    <a:pt x="263" y="119"/>
                  </a:moveTo>
                  <a:cubicBezTo>
                    <a:pt x="263" y="119"/>
                    <a:pt x="263" y="118"/>
                    <a:pt x="262" y="118"/>
                  </a:cubicBezTo>
                  <a:cubicBezTo>
                    <a:pt x="246" y="125"/>
                    <a:pt x="228" y="132"/>
                    <a:pt x="208" y="136"/>
                  </a:cubicBezTo>
                  <a:cubicBezTo>
                    <a:pt x="208" y="137"/>
                    <a:pt x="208" y="137"/>
                    <a:pt x="209" y="138"/>
                  </a:cubicBezTo>
                  <a:cubicBezTo>
                    <a:pt x="229" y="133"/>
                    <a:pt x="247" y="127"/>
                    <a:pt x="263" y="119"/>
                  </a:cubicBezTo>
                  <a:close/>
                  <a:moveTo>
                    <a:pt x="304" y="94"/>
                  </a:moveTo>
                  <a:cubicBezTo>
                    <a:pt x="303" y="93"/>
                    <a:pt x="303" y="93"/>
                    <a:pt x="302" y="93"/>
                  </a:cubicBezTo>
                  <a:cubicBezTo>
                    <a:pt x="292" y="102"/>
                    <a:pt x="279" y="110"/>
                    <a:pt x="263" y="118"/>
                  </a:cubicBezTo>
                  <a:cubicBezTo>
                    <a:pt x="263" y="118"/>
                    <a:pt x="264" y="119"/>
                    <a:pt x="264" y="119"/>
                  </a:cubicBezTo>
                  <a:cubicBezTo>
                    <a:pt x="280" y="111"/>
                    <a:pt x="294" y="103"/>
                    <a:pt x="304" y="94"/>
                  </a:cubicBezTo>
                  <a:close/>
                  <a:moveTo>
                    <a:pt x="323" y="65"/>
                  </a:moveTo>
                  <a:cubicBezTo>
                    <a:pt x="322" y="65"/>
                    <a:pt x="322" y="65"/>
                    <a:pt x="321" y="65"/>
                  </a:cubicBezTo>
                  <a:cubicBezTo>
                    <a:pt x="319" y="74"/>
                    <a:pt x="312" y="84"/>
                    <a:pt x="303" y="92"/>
                  </a:cubicBezTo>
                  <a:cubicBezTo>
                    <a:pt x="303" y="93"/>
                    <a:pt x="304" y="93"/>
                    <a:pt x="304" y="93"/>
                  </a:cubicBezTo>
                  <a:cubicBezTo>
                    <a:pt x="314" y="84"/>
                    <a:pt x="320" y="75"/>
                    <a:pt x="323" y="65"/>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4" name="Freeform 72"/>
            <p:cNvSpPr>
              <a:spLocks noEditPoints="1"/>
            </p:cNvSpPr>
            <p:nvPr/>
          </p:nvSpPr>
          <p:spPr bwMode="auto">
            <a:xfrm>
              <a:off x="5268613" y="2976644"/>
              <a:ext cx="192058" cy="88079"/>
            </a:xfrm>
            <a:custGeom>
              <a:avLst/>
              <a:gdLst>
                <a:gd name="T0" fmla="*/ 42629 w 107"/>
                <a:gd name="T1" fmla="*/ 5812 h 49"/>
                <a:gd name="T2" fmla="*/ 43821 w 107"/>
                <a:gd name="T3" fmla="*/ 9140 h 49"/>
                <a:gd name="T4" fmla="*/ 39974 w 107"/>
                <a:gd name="T5" fmla="*/ 2455 h 49"/>
                <a:gd name="T6" fmla="*/ 42629 w 107"/>
                <a:gd name="T7" fmla="*/ 5812 h 49"/>
                <a:gd name="T8" fmla="*/ 39974 w 107"/>
                <a:gd name="T9" fmla="*/ 2455 h 49"/>
                <a:gd name="T10" fmla="*/ 33540 w 107"/>
                <a:gd name="T11" fmla="*/ 874 h 49"/>
                <a:gd name="T12" fmla="*/ 39974 w 107"/>
                <a:gd name="T13" fmla="*/ 2455 h 49"/>
                <a:gd name="T14" fmla="*/ 25723 w 107"/>
                <a:gd name="T15" fmla="*/ 0 h 49"/>
                <a:gd name="T16" fmla="*/ 33540 w 107"/>
                <a:gd name="T17" fmla="*/ 874 h 49"/>
                <a:gd name="T18" fmla="*/ 25723 w 107"/>
                <a:gd name="T19" fmla="*/ 0 h 49"/>
                <a:gd name="T20" fmla="*/ 16906 w 107"/>
                <a:gd name="T21" fmla="*/ 1262 h 49"/>
                <a:gd name="T22" fmla="*/ 25723 w 107"/>
                <a:gd name="T23" fmla="*/ 0 h 49"/>
                <a:gd name="T24" fmla="*/ 24813 w 107"/>
                <a:gd name="T25" fmla="*/ 0 h 49"/>
                <a:gd name="T26" fmla="*/ 9096 w 107"/>
                <a:gd name="T27" fmla="*/ 3357 h 49"/>
                <a:gd name="T28" fmla="*/ 16906 w 107"/>
                <a:gd name="T29" fmla="*/ 1262 h 49"/>
                <a:gd name="T30" fmla="*/ 9096 w 107"/>
                <a:gd name="T31" fmla="*/ 3357 h 49"/>
                <a:gd name="T32" fmla="*/ 4216 w 107"/>
                <a:gd name="T33" fmla="*/ 6685 h 49"/>
                <a:gd name="T34" fmla="*/ 9096 w 107"/>
                <a:gd name="T35" fmla="*/ 3357 h 49"/>
                <a:gd name="T36" fmla="*/ 369 w 107"/>
                <a:gd name="T37" fmla="*/ 10935 h 49"/>
                <a:gd name="T38" fmla="*/ 4216 w 107"/>
                <a:gd name="T39" fmla="*/ 7074 h 49"/>
                <a:gd name="T40" fmla="*/ 369 w 107"/>
                <a:gd name="T41" fmla="*/ 10935 h 49"/>
                <a:gd name="T42" fmla="*/ 1561 w 107"/>
                <a:gd name="T43" fmla="*/ 14566 h 49"/>
                <a:gd name="T44" fmla="*/ 1258 w 107"/>
                <a:gd name="T45" fmla="*/ 10935 h 49"/>
                <a:gd name="T46" fmla="*/ 369 w 107"/>
                <a:gd name="T47" fmla="*/ 11304 h 49"/>
                <a:gd name="T48" fmla="*/ 4876 w 107"/>
                <a:gd name="T49" fmla="*/ 17940 h 49"/>
                <a:gd name="T50" fmla="*/ 1561 w 107"/>
                <a:gd name="T51" fmla="*/ 14566 h 49"/>
                <a:gd name="T52" fmla="*/ 4876 w 107"/>
                <a:gd name="T53" fmla="*/ 17940 h 49"/>
                <a:gd name="T54" fmla="*/ 11529 w 107"/>
                <a:gd name="T55" fmla="*/ 19183 h 49"/>
                <a:gd name="T56" fmla="*/ 4876 w 107"/>
                <a:gd name="T57" fmla="*/ 17940 h 49"/>
                <a:gd name="T58" fmla="*/ 19356 w 107"/>
                <a:gd name="T59" fmla="*/ 20075 h 49"/>
                <a:gd name="T60" fmla="*/ 19356 w 107"/>
                <a:gd name="T61" fmla="*/ 19571 h 49"/>
                <a:gd name="T62" fmla="*/ 11160 w 107"/>
                <a:gd name="T63" fmla="*/ 20075 h 49"/>
                <a:gd name="T64" fmla="*/ 19356 w 107"/>
                <a:gd name="T65" fmla="*/ 20075 h 49"/>
                <a:gd name="T66" fmla="*/ 28156 w 107"/>
                <a:gd name="T67" fmla="*/ 18813 h 49"/>
                <a:gd name="T68" fmla="*/ 19356 w 107"/>
                <a:gd name="T69" fmla="*/ 20075 h 49"/>
                <a:gd name="T70" fmla="*/ 36011 w 107"/>
                <a:gd name="T71" fmla="*/ 16214 h 49"/>
                <a:gd name="T72" fmla="*/ 28156 w 107"/>
                <a:gd name="T73" fmla="*/ 18813 h 49"/>
                <a:gd name="T74" fmla="*/ 36011 w 107"/>
                <a:gd name="T75" fmla="*/ 16214 h 49"/>
                <a:gd name="T76" fmla="*/ 40572 w 107"/>
                <a:gd name="T77" fmla="*/ 12497 h 49"/>
                <a:gd name="T78" fmla="*/ 36011 w 107"/>
                <a:gd name="T79" fmla="*/ 16214 h 49"/>
                <a:gd name="T80" fmla="*/ 43821 w 107"/>
                <a:gd name="T81" fmla="*/ 9140 h 49"/>
                <a:gd name="T82" fmla="*/ 40572 w 107"/>
                <a:gd name="T83" fmla="*/ 12497 h 49"/>
                <a:gd name="T84" fmla="*/ 43821 w 107"/>
                <a:gd name="T85" fmla="*/ 9140 h 49"/>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07" h="49">
                  <a:moveTo>
                    <a:pt x="105" y="14"/>
                  </a:moveTo>
                  <a:cubicBezTo>
                    <a:pt x="105" y="14"/>
                    <a:pt x="104" y="14"/>
                    <a:pt x="103" y="14"/>
                  </a:cubicBezTo>
                  <a:cubicBezTo>
                    <a:pt x="105" y="16"/>
                    <a:pt x="105" y="19"/>
                    <a:pt x="104" y="22"/>
                  </a:cubicBezTo>
                  <a:cubicBezTo>
                    <a:pt x="105" y="22"/>
                    <a:pt x="105" y="22"/>
                    <a:pt x="106" y="22"/>
                  </a:cubicBezTo>
                  <a:cubicBezTo>
                    <a:pt x="107" y="19"/>
                    <a:pt x="106" y="16"/>
                    <a:pt x="105" y="14"/>
                  </a:cubicBezTo>
                  <a:close/>
                  <a:moveTo>
                    <a:pt x="97" y="6"/>
                  </a:moveTo>
                  <a:cubicBezTo>
                    <a:pt x="96" y="6"/>
                    <a:pt x="96" y="6"/>
                    <a:pt x="95" y="6"/>
                  </a:cubicBezTo>
                  <a:cubicBezTo>
                    <a:pt x="99" y="8"/>
                    <a:pt x="102" y="11"/>
                    <a:pt x="103" y="14"/>
                  </a:cubicBezTo>
                  <a:cubicBezTo>
                    <a:pt x="104" y="14"/>
                    <a:pt x="105" y="14"/>
                    <a:pt x="105" y="13"/>
                  </a:cubicBezTo>
                  <a:cubicBezTo>
                    <a:pt x="104" y="11"/>
                    <a:pt x="101" y="8"/>
                    <a:pt x="97" y="6"/>
                  </a:cubicBezTo>
                  <a:close/>
                  <a:moveTo>
                    <a:pt x="82" y="1"/>
                  </a:moveTo>
                  <a:cubicBezTo>
                    <a:pt x="82" y="1"/>
                    <a:pt x="81" y="1"/>
                    <a:pt x="81" y="2"/>
                  </a:cubicBezTo>
                  <a:cubicBezTo>
                    <a:pt x="87" y="3"/>
                    <a:pt x="91" y="4"/>
                    <a:pt x="95" y="6"/>
                  </a:cubicBezTo>
                  <a:cubicBezTo>
                    <a:pt x="96" y="6"/>
                    <a:pt x="96" y="6"/>
                    <a:pt x="97" y="6"/>
                  </a:cubicBezTo>
                  <a:cubicBezTo>
                    <a:pt x="93" y="4"/>
                    <a:pt x="88" y="2"/>
                    <a:pt x="82" y="1"/>
                  </a:cubicBezTo>
                  <a:close/>
                  <a:moveTo>
                    <a:pt x="62" y="0"/>
                  </a:moveTo>
                  <a:cubicBezTo>
                    <a:pt x="62" y="0"/>
                    <a:pt x="62" y="0"/>
                    <a:pt x="62" y="0"/>
                  </a:cubicBezTo>
                  <a:cubicBezTo>
                    <a:pt x="69" y="0"/>
                    <a:pt x="75" y="1"/>
                    <a:pt x="81" y="2"/>
                  </a:cubicBezTo>
                  <a:cubicBezTo>
                    <a:pt x="81" y="1"/>
                    <a:pt x="82" y="1"/>
                    <a:pt x="82" y="1"/>
                  </a:cubicBezTo>
                  <a:cubicBezTo>
                    <a:pt x="76" y="0"/>
                    <a:pt x="69" y="0"/>
                    <a:pt x="62" y="0"/>
                  </a:cubicBezTo>
                  <a:close/>
                  <a:moveTo>
                    <a:pt x="41" y="2"/>
                  </a:moveTo>
                  <a:cubicBezTo>
                    <a:pt x="41" y="3"/>
                    <a:pt x="41" y="3"/>
                    <a:pt x="41" y="3"/>
                  </a:cubicBezTo>
                  <a:cubicBezTo>
                    <a:pt x="47" y="2"/>
                    <a:pt x="54" y="1"/>
                    <a:pt x="60" y="0"/>
                  </a:cubicBezTo>
                  <a:cubicBezTo>
                    <a:pt x="61" y="0"/>
                    <a:pt x="61" y="0"/>
                    <a:pt x="62" y="0"/>
                  </a:cubicBezTo>
                  <a:cubicBezTo>
                    <a:pt x="62" y="0"/>
                    <a:pt x="62" y="0"/>
                    <a:pt x="62" y="0"/>
                  </a:cubicBezTo>
                  <a:cubicBezTo>
                    <a:pt x="61" y="0"/>
                    <a:pt x="61" y="0"/>
                    <a:pt x="60" y="0"/>
                  </a:cubicBezTo>
                  <a:cubicBezTo>
                    <a:pt x="54" y="0"/>
                    <a:pt x="47" y="1"/>
                    <a:pt x="41" y="2"/>
                  </a:cubicBezTo>
                  <a:close/>
                  <a:moveTo>
                    <a:pt x="22" y="8"/>
                  </a:moveTo>
                  <a:cubicBezTo>
                    <a:pt x="23" y="8"/>
                    <a:pt x="23" y="8"/>
                    <a:pt x="23" y="8"/>
                  </a:cubicBezTo>
                  <a:cubicBezTo>
                    <a:pt x="29" y="6"/>
                    <a:pt x="35" y="4"/>
                    <a:pt x="41" y="3"/>
                  </a:cubicBezTo>
                  <a:cubicBezTo>
                    <a:pt x="41" y="3"/>
                    <a:pt x="41" y="3"/>
                    <a:pt x="41" y="2"/>
                  </a:cubicBezTo>
                  <a:cubicBezTo>
                    <a:pt x="34" y="4"/>
                    <a:pt x="28" y="6"/>
                    <a:pt x="22" y="8"/>
                  </a:cubicBezTo>
                  <a:close/>
                  <a:moveTo>
                    <a:pt x="8" y="16"/>
                  </a:moveTo>
                  <a:cubicBezTo>
                    <a:pt x="9" y="16"/>
                    <a:pt x="9" y="16"/>
                    <a:pt x="10" y="16"/>
                  </a:cubicBezTo>
                  <a:cubicBezTo>
                    <a:pt x="13" y="14"/>
                    <a:pt x="18" y="11"/>
                    <a:pt x="23" y="9"/>
                  </a:cubicBezTo>
                  <a:cubicBezTo>
                    <a:pt x="23" y="8"/>
                    <a:pt x="23" y="8"/>
                    <a:pt x="22" y="8"/>
                  </a:cubicBezTo>
                  <a:cubicBezTo>
                    <a:pt x="17" y="11"/>
                    <a:pt x="12" y="13"/>
                    <a:pt x="8" y="16"/>
                  </a:cubicBezTo>
                  <a:close/>
                  <a:moveTo>
                    <a:pt x="1" y="26"/>
                  </a:moveTo>
                  <a:cubicBezTo>
                    <a:pt x="2" y="26"/>
                    <a:pt x="2" y="26"/>
                    <a:pt x="3" y="26"/>
                  </a:cubicBezTo>
                  <a:cubicBezTo>
                    <a:pt x="4" y="23"/>
                    <a:pt x="6" y="19"/>
                    <a:pt x="10" y="17"/>
                  </a:cubicBezTo>
                  <a:cubicBezTo>
                    <a:pt x="9" y="17"/>
                    <a:pt x="9" y="17"/>
                    <a:pt x="8" y="17"/>
                  </a:cubicBezTo>
                  <a:cubicBezTo>
                    <a:pt x="5" y="20"/>
                    <a:pt x="2" y="23"/>
                    <a:pt x="1" y="26"/>
                  </a:cubicBezTo>
                  <a:close/>
                  <a:moveTo>
                    <a:pt x="2" y="36"/>
                  </a:moveTo>
                  <a:cubicBezTo>
                    <a:pt x="3" y="35"/>
                    <a:pt x="4" y="35"/>
                    <a:pt x="4" y="35"/>
                  </a:cubicBezTo>
                  <a:cubicBezTo>
                    <a:pt x="3" y="32"/>
                    <a:pt x="2" y="29"/>
                    <a:pt x="3" y="26"/>
                  </a:cubicBezTo>
                  <a:cubicBezTo>
                    <a:pt x="3" y="26"/>
                    <a:pt x="3" y="26"/>
                    <a:pt x="3" y="26"/>
                  </a:cubicBezTo>
                  <a:cubicBezTo>
                    <a:pt x="2" y="26"/>
                    <a:pt x="2" y="26"/>
                    <a:pt x="1" y="26"/>
                  </a:cubicBezTo>
                  <a:cubicBezTo>
                    <a:pt x="1" y="26"/>
                    <a:pt x="1" y="26"/>
                    <a:pt x="1" y="27"/>
                  </a:cubicBezTo>
                  <a:cubicBezTo>
                    <a:pt x="0" y="30"/>
                    <a:pt x="1" y="33"/>
                    <a:pt x="2" y="36"/>
                  </a:cubicBezTo>
                  <a:close/>
                  <a:moveTo>
                    <a:pt x="12" y="43"/>
                  </a:moveTo>
                  <a:cubicBezTo>
                    <a:pt x="12" y="43"/>
                    <a:pt x="12" y="42"/>
                    <a:pt x="13" y="42"/>
                  </a:cubicBezTo>
                  <a:cubicBezTo>
                    <a:pt x="9" y="40"/>
                    <a:pt x="6" y="38"/>
                    <a:pt x="4" y="35"/>
                  </a:cubicBezTo>
                  <a:cubicBezTo>
                    <a:pt x="4" y="35"/>
                    <a:pt x="3" y="36"/>
                    <a:pt x="3" y="36"/>
                  </a:cubicBezTo>
                  <a:cubicBezTo>
                    <a:pt x="4" y="39"/>
                    <a:pt x="7" y="41"/>
                    <a:pt x="12" y="43"/>
                  </a:cubicBezTo>
                  <a:close/>
                  <a:moveTo>
                    <a:pt x="27" y="48"/>
                  </a:moveTo>
                  <a:cubicBezTo>
                    <a:pt x="27" y="47"/>
                    <a:pt x="28" y="47"/>
                    <a:pt x="28" y="46"/>
                  </a:cubicBezTo>
                  <a:cubicBezTo>
                    <a:pt x="22" y="46"/>
                    <a:pt x="17" y="44"/>
                    <a:pt x="13" y="42"/>
                  </a:cubicBezTo>
                  <a:cubicBezTo>
                    <a:pt x="13" y="42"/>
                    <a:pt x="12" y="43"/>
                    <a:pt x="12" y="43"/>
                  </a:cubicBezTo>
                  <a:cubicBezTo>
                    <a:pt x="16" y="45"/>
                    <a:pt x="21" y="47"/>
                    <a:pt x="27" y="48"/>
                  </a:cubicBezTo>
                  <a:close/>
                  <a:moveTo>
                    <a:pt x="47" y="48"/>
                  </a:moveTo>
                  <a:cubicBezTo>
                    <a:pt x="47" y="48"/>
                    <a:pt x="47" y="48"/>
                    <a:pt x="47" y="47"/>
                  </a:cubicBezTo>
                  <a:cubicBezTo>
                    <a:pt x="47" y="47"/>
                    <a:pt x="47" y="47"/>
                    <a:pt x="47" y="47"/>
                  </a:cubicBezTo>
                  <a:cubicBezTo>
                    <a:pt x="40" y="48"/>
                    <a:pt x="34" y="47"/>
                    <a:pt x="28" y="47"/>
                  </a:cubicBezTo>
                  <a:cubicBezTo>
                    <a:pt x="28" y="47"/>
                    <a:pt x="27" y="47"/>
                    <a:pt x="27" y="48"/>
                  </a:cubicBezTo>
                  <a:cubicBezTo>
                    <a:pt x="33" y="48"/>
                    <a:pt x="40" y="49"/>
                    <a:pt x="47" y="49"/>
                  </a:cubicBezTo>
                  <a:cubicBezTo>
                    <a:pt x="47" y="49"/>
                    <a:pt x="47" y="48"/>
                    <a:pt x="47" y="48"/>
                  </a:cubicBezTo>
                  <a:close/>
                  <a:moveTo>
                    <a:pt x="68" y="46"/>
                  </a:moveTo>
                  <a:cubicBezTo>
                    <a:pt x="68" y="45"/>
                    <a:pt x="68" y="45"/>
                    <a:pt x="68" y="45"/>
                  </a:cubicBezTo>
                  <a:cubicBezTo>
                    <a:pt x="61" y="46"/>
                    <a:pt x="55" y="47"/>
                    <a:pt x="48" y="47"/>
                  </a:cubicBezTo>
                  <a:cubicBezTo>
                    <a:pt x="48" y="48"/>
                    <a:pt x="47" y="48"/>
                    <a:pt x="47" y="48"/>
                  </a:cubicBezTo>
                  <a:cubicBezTo>
                    <a:pt x="55" y="48"/>
                    <a:pt x="62" y="47"/>
                    <a:pt x="68" y="46"/>
                  </a:cubicBezTo>
                  <a:close/>
                  <a:moveTo>
                    <a:pt x="87" y="39"/>
                  </a:moveTo>
                  <a:cubicBezTo>
                    <a:pt x="86" y="39"/>
                    <a:pt x="86" y="39"/>
                    <a:pt x="85" y="39"/>
                  </a:cubicBezTo>
                  <a:cubicBezTo>
                    <a:pt x="80" y="41"/>
                    <a:pt x="74" y="43"/>
                    <a:pt x="68" y="45"/>
                  </a:cubicBezTo>
                  <a:cubicBezTo>
                    <a:pt x="68" y="45"/>
                    <a:pt x="68" y="45"/>
                    <a:pt x="69" y="45"/>
                  </a:cubicBezTo>
                  <a:cubicBezTo>
                    <a:pt x="75" y="44"/>
                    <a:pt x="81" y="42"/>
                    <a:pt x="87" y="39"/>
                  </a:cubicBezTo>
                  <a:close/>
                  <a:moveTo>
                    <a:pt x="100" y="31"/>
                  </a:moveTo>
                  <a:cubicBezTo>
                    <a:pt x="99" y="31"/>
                    <a:pt x="99" y="31"/>
                    <a:pt x="98" y="30"/>
                  </a:cubicBezTo>
                  <a:cubicBezTo>
                    <a:pt x="95" y="33"/>
                    <a:pt x="91" y="36"/>
                    <a:pt x="86" y="39"/>
                  </a:cubicBezTo>
                  <a:cubicBezTo>
                    <a:pt x="86" y="39"/>
                    <a:pt x="86" y="39"/>
                    <a:pt x="87" y="39"/>
                  </a:cubicBezTo>
                  <a:cubicBezTo>
                    <a:pt x="92" y="37"/>
                    <a:pt x="96" y="34"/>
                    <a:pt x="100" y="31"/>
                  </a:cubicBezTo>
                  <a:close/>
                  <a:moveTo>
                    <a:pt x="106" y="22"/>
                  </a:moveTo>
                  <a:cubicBezTo>
                    <a:pt x="105" y="22"/>
                    <a:pt x="105" y="22"/>
                    <a:pt x="104" y="22"/>
                  </a:cubicBezTo>
                  <a:cubicBezTo>
                    <a:pt x="103" y="25"/>
                    <a:pt x="101" y="28"/>
                    <a:pt x="98" y="30"/>
                  </a:cubicBezTo>
                  <a:cubicBezTo>
                    <a:pt x="99" y="31"/>
                    <a:pt x="99" y="31"/>
                    <a:pt x="100" y="31"/>
                  </a:cubicBezTo>
                  <a:cubicBezTo>
                    <a:pt x="103" y="28"/>
                    <a:pt x="105" y="25"/>
                    <a:pt x="106" y="22"/>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5" name="Freeform 73"/>
            <p:cNvSpPr/>
            <p:nvPr/>
          </p:nvSpPr>
          <p:spPr bwMode="auto">
            <a:xfrm>
              <a:off x="5363504" y="3014609"/>
              <a:ext cx="588319" cy="953682"/>
            </a:xfrm>
            <a:custGeom>
              <a:avLst/>
              <a:gdLst>
                <a:gd name="T0" fmla="*/ 18413 w 328"/>
                <a:gd name="T1" fmla="*/ 3674 h 532"/>
                <a:gd name="T2" fmla="*/ 19299 w 328"/>
                <a:gd name="T3" fmla="*/ 4198 h 532"/>
                <a:gd name="T4" fmla="*/ 59654 w 328"/>
                <a:gd name="T5" fmla="*/ 22898 h 532"/>
                <a:gd name="T6" fmla="*/ 60032 w 328"/>
                <a:gd name="T7" fmla="*/ 23399 h 532"/>
                <a:gd name="T8" fmla="*/ 94132 w 328"/>
                <a:gd name="T9" fmla="*/ 53531 h 532"/>
                <a:gd name="T10" fmla="*/ 95004 w 328"/>
                <a:gd name="T11" fmla="*/ 54060 h 532"/>
                <a:gd name="T12" fmla="*/ 120026 w 328"/>
                <a:gd name="T13" fmla="*/ 91997 h 532"/>
                <a:gd name="T14" fmla="*/ 120026 w 328"/>
                <a:gd name="T15" fmla="*/ 92800 h 532"/>
                <a:gd name="T16" fmla="*/ 133312 w 328"/>
                <a:gd name="T17" fmla="*/ 135266 h 532"/>
                <a:gd name="T18" fmla="*/ 133312 w 328"/>
                <a:gd name="T19" fmla="*/ 135266 h 532"/>
                <a:gd name="T20" fmla="*/ 133312 w 328"/>
                <a:gd name="T21" fmla="*/ 136137 h 532"/>
                <a:gd name="T22" fmla="*/ 131254 w 328"/>
                <a:gd name="T23" fmla="*/ 176624 h 532"/>
                <a:gd name="T24" fmla="*/ 130661 w 328"/>
                <a:gd name="T25" fmla="*/ 176992 h 532"/>
                <a:gd name="T26" fmla="*/ 115175 w 328"/>
                <a:gd name="T27" fmla="*/ 208812 h 532"/>
                <a:gd name="T28" fmla="*/ 114672 w 328"/>
                <a:gd name="T29" fmla="*/ 209705 h 532"/>
                <a:gd name="T30" fmla="*/ 107375 w 328"/>
                <a:gd name="T31" fmla="*/ 217196 h 532"/>
                <a:gd name="T32" fmla="*/ 106851 w 328"/>
                <a:gd name="T33" fmla="*/ 217470 h 532"/>
                <a:gd name="T34" fmla="*/ 114287 w 328"/>
                <a:gd name="T35" fmla="*/ 209705 h 532"/>
                <a:gd name="T36" fmla="*/ 114672 w 328"/>
                <a:gd name="T37" fmla="*/ 209336 h 532"/>
                <a:gd name="T38" fmla="*/ 130661 w 328"/>
                <a:gd name="T39" fmla="*/ 177495 h 532"/>
                <a:gd name="T40" fmla="*/ 130661 w 328"/>
                <a:gd name="T41" fmla="*/ 176624 h 532"/>
                <a:gd name="T42" fmla="*/ 132783 w 328"/>
                <a:gd name="T43" fmla="*/ 136137 h 532"/>
                <a:gd name="T44" fmla="*/ 132783 w 328"/>
                <a:gd name="T45" fmla="*/ 135761 h 532"/>
                <a:gd name="T46" fmla="*/ 132783 w 328"/>
                <a:gd name="T47" fmla="*/ 135761 h 532"/>
                <a:gd name="T48" fmla="*/ 120026 w 328"/>
                <a:gd name="T49" fmla="*/ 92800 h 532"/>
                <a:gd name="T50" fmla="*/ 119752 w 328"/>
                <a:gd name="T51" fmla="*/ 92481 h 532"/>
                <a:gd name="T52" fmla="*/ 94472 w 328"/>
                <a:gd name="T53" fmla="*/ 54334 h 532"/>
                <a:gd name="T54" fmla="*/ 94132 w 328"/>
                <a:gd name="T55" fmla="*/ 53531 h 532"/>
                <a:gd name="T56" fmla="*/ 60032 w 328"/>
                <a:gd name="T57" fmla="*/ 23701 h 532"/>
                <a:gd name="T58" fmla="*/ 59122 w 328"/>
                <a:gd name="T59" fmla="*/ 23399 h 532"/>
                <a:gd name="T60" fmla="*/ 19299 w 328"/>
                <a:gd name="T61" fmla="*/ 4198 h 532"/>
                <a:gd name="T62" fmla="*/ 18413 w 328"/>
                <a:gd name="T63" fmla="*/ 3674 h 532"/>
                <a:gd name="T64" fmla="*/ 0 w 328"/>
                <a:gd name="T65" fmla="*/ 0 h 532"/>
                <a:gd name="T66" fmla="*/ 18413 w 328"/>
                <a:gd name="T67" fmla="*/ 3674 h 5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28" h="532">
                  <a:moveTo>
                    <a:pt x="45" y="9"/>
                  </a:moveTo>
                  <a:cubicBezTo>
                    <a:pt x="46" y="10"/>
                    <a:pt x="46" y="10"/>
                    <a:pt x="47" y="10"/>
                  </a:cubicBezTo>
                  <a:cubicBezTo>
                    <a:pt x="81" y="20"/>
                    <a:pt x="114" y="36"/>
                    <a:pt x="145" y="56"/>
                  </a:cubicBezTo>
                  <a:cubicBezTo>
                    <a:pt x="145" y="57"/>
                    <a:pt x="146" y="57"/>
                    <a:pt x="146" y="57"/>
                  </a:cubicBezTo>
                  <a:cubicBezTo>
                    <a:pt x="177" y="78"/>
                    <a:pt x="205" y="103"/>
                    <a:pt x="229" y="131"/>
                  </a:cubicBezTo>
                  <a:cubicBezTo>
                    <a:pt x="230" y="131"/>
                    <a:pt x="230" y="132"/>
                    <a:pt x="231" y="132"/>
                  </a:cubicBezTo>
                  <a:cubicBezTo>
                    <a:pt x="255" y="160"/>
                    <a:pt x="276" y="192"/>
                    <a:pt x="292" y="225"/>
                  </a:cubicBezTo>
                  <a:cubicBezTo>
                    <a:pt x="292" y="226"/>
                    <a:pt x="292" y="226"/>
                    <a:pt x="292" y="227"/>
                  </a:cubicBezTo>
                  <a:cubicBezTo>
                    <a:pt x="308" y="260"/>
                    <a:pt x="319" y="295"/>
                    <a:pt x="324" y="331"/>
                  </a:cubicBezTo>
                  <a:cubicBezTo>
                    <a:pt x="324" y="331"/>
                    <a:pt x="324" y="331"/>
                    <a:pt x="324" y="331"/>
                  </a:cubicBezTo>
                  <a:cubicBezTo>
                    <a:pt x="324" y="332"/>
                    <a:pt x="324" y="332"/>
                    <a:pt x="324" y="333"/>
                  </a:cubicBezTo>
                  <a:cubicBezTo>
                    <a:pt x="328" y="368"/>
                    <a:pt x="326" y="402"/>
                    <a:pt x="319" y="432"/>
                  </a:cubicBezTo>
                  <a:cubicBezTo>
                    <a:pt x="319" y="432"/>
                    <a:pt x="319" y="433"/>
                    <a:pt x="318" y="433"/>
                  </a:cubicBezTo>
                  <a:cubicBezTo>
                    <a:pt x="311" y="463"/>
                    <a:pt x="297" y="489"/>
                    <a:pt x="280" y="511"/>
                  </a:cubicBezTo>
                  <a:cubicBezTo>
                    <a:pt x="279" y="512"/>
                    <a:pt x="279" y="512"/>
                    <a:pt x="279" y="513"/>
                  </a:cubicBezTo>
                  <a:cubicBezTo>
                    <a:pt x="273" y="519"/>
                    <a:pt x="268" y="525"/>
                    <a:pt x="261" y="531"/>
                  </a:cubicBezTo>
                  <a:cubicBezTo>
                    <a:pt x="260" y="532"/>
                    <a:pt x="260" y="532"/>
                    <a:pt x="260" y="532"/>
                  </a:cubicBezTo>
                  <a:cubicBezTo>
                    <a:pt x="267" y="526"/>
                    <a:pt x="273" y="520"/>
                    <a:pt x="278" y="513"/>
                  </a:cubicBezTo>
                  <a:cubicBezTo>
                    <a:pt x="278" y="513"/>
                    <a:pt x="279" y="512"/>
                    <a:pt x="279" y="512"/>
                  </a:cubicBezTo>
                  <a:cubicBezTo>
                    <a:pt x="297" y="490"/>
                    <a:pt x="310" y="463"/>
                    <a:pt x="318" y="434"/>
                  </a:cubicBezTo>
                  <a:cubicBezTo>
                    <a:pt x="318" y="433"/>
                    <a:pt x="318" y="433"/>
                    <a:pt x="318" y="432"/>
                  </a:cubicBezTo>
                  <a:cubicBezTo>
                    <a:pt x="326" y="402"/>
                    <a:pt x="328" y="369"/>
                    <a:pt x="323" y="333"/>
                  </a:cubicBezTo>
                  <a:cubicBezTo>
                    <a:pt x="323" y="333"/>
                    <a:pt x="323" y="333"/>
                    <a:pt x="323" y="332"/>
                  </a:cubicBezTo>
                  <a:cubicBezTo>
                    <a:pt x="323" y="332"/>
                    <a:pt x="323" y="332"/>
                    <a:pt x="323" y="332"/>
                  </a:cubicBezTo>
                  <a:cubicBezTo>
                    <a:pt x="318" y="296"/>
                    <a:pt x="307" y="261"/>
                    <a:pt x="292" y="227"/>
                  </a:cubicBezTo>
                  <a:cubicBezTo>
                    <a:pt x="291" y="227"/>
                    <a:pt x="291" y="226"/>
                    <a:pt x="291" y="226"/>
                  </a:cubicBezTo>
                  <a:cubicBezTo>
                    <a:pt x="275" y="192"/>
                    <a:pt x="254" y="161"/>
                    <a:pt x="230" y="133"/>
                  </a:cubicBezTo>
                  <a:cubicBezTo>
                    <a:pt x="230" y="132"/>
                    <a:pt x="229" y="132"/>
                    <a:pt x="229" y="131"/>
                  </a:cubicBezTo>
                  <a:cubicBezTo>
                    <a:pt x="204" y="103"/>
                    <a:pt x="176" y="78"/>
                    <a:pt x="146" y="58"/>
                  </a:cubicBezTo>
                  <a:cubicBezTo>
                    <a:pt x="145" y="57"/>
                    <a:pt x="145" y="57"/>
                    <a:pt x="144" y="57"/>
                  </a:cubicBezTo>
                  <a:cubicBezTo>
                    <a:pt x="114" y="36"/>
                    <a:pt x="81" y="20"/>
                    <a:pt x="47" y="10"/>
                  </a:cubicBezTo>
                  <a:cubicBezTo>
                    <a:pt x="46" y="10"/>
                    <a:pt x="46" y="10"/>
                    <a:pt x="45" y="9"/>
                  </a:cubicBezTo>
                  <a:cubicBezTo>
                    <a:pt x="30" y="5"/>
                    <a:pt x="15" y="2"/>
                    <a:pt x="0" y="0"/>
                  </a:cubicBezTo>
                  <a:cubicBezTo>
                    <a:pt x="15" y="2"/>
                    <a:pt x="30" y="5"/>
                    <a:pt x="45" y="9"/>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6" name="Freeform 74"/>
            <p:cNvSpPr/>
            <p:nvPr/>
          </p:nvSpPr>
          <p:spPr bwMode="auto">
            <a:xfrm>
              <a:off x="5363504" y="3014609"/>
              <a:ext cx="443327" cy="1056187"/>
            </a:xfrm>
            <a:custGeom>
              <a:avLst/>
              <a:gdLst>
                <a:gd name="T0" fmla="*/ 13602 w 247"/>
                <a:gd name="T1" fmla="*/ 7496 h 589"/>
                <a:gd name="T2" fmla="*/ 13971 w 247"/>
                <a:gd name="T3" fmla="*/ 7496 h 589"/>
                <a:gd name="T4" fmla="*/ 43313 w 247"/>
                <a:gd name="T5" fmla="*/ 33653 h 589"/>
                <a:gd name="T6" fmla="*/ 43817 w 247"/>
                <a:gd name="T7" fmla="*/ 33993 h 589"/>
                <a:gd name="T8" fmla="*/ 69380 w 247"/>
                <a:gd name="T9" fmla="*/ 69559 h 589"/>
                <a:gd name="T10" fmla="*/ 69905 w 247"/>
                <a:gd name="T11" fmla="*/ 70452 h 589"/>
                <a:gd name="T12" fmla="*/ 88756 w 247"/>
                <a:gd name="T13" fmla="*/ 112260 h 589"/>
                <a:gd name="T14" fmla="*/ 89260 w 247"/>
                <a:gd name="T15" fmla="*/ 113129 h 589"/>
                <a:gd name="T16" fmla="*/ 99909 w 247"/>
                <a:gd name="T17" fmla="*/ 156989 h 589"/>
                <a:gd name="T18" fmla="*/ 99909 w 247"/>
                <a:gd name="T19" fmla="*/ 157358 h 589"/>
                <a:gd name="T20" fmla="*/ 99909 w 247"/>
                <a:gd name="T21" fmla="*/ 157703 h 589"/>
                <a:gd name="T22" fmla="*/ 100507 w 247"/>
                <a:gd name="T23" fmla="*/ 196717 h 589"/>
                <a:gd name="T24" fmla="*/ 99909 w 247"/>
                <a:gd name="T25" fmla="*/ 197470 h 589"/>
                <a:gd name="T26" fmla="*/ 89997 w 247"/>
                <a:gd name="T27" fmla="*/ 225680 h 589"/>
                <a:gd name="T28" fmla="*/ 89629 w 247"/>
                <a:gd name="T29" fmla="*/ 226261 h 589"/>
                <a:gd name="T30" fmla="*/ 72723 w 247"/>
                <a:gd name="T31" fmla="*/ 241330 h 589"/>
                <a:gd name="T32" fmla="*/ 72355 w 247"/>
                <a:gd name="T33" fmla="*/ 241330 h 589"/>
                <a:gd name="T34" fmla="*/ 89260 w 247"/>
                <a:gd name="T35" fmla="*/ 226261 h 589"/>
                <a:gd name="T36" fmla="*/ 89629 w 247"/>
                <a:gd name="T37" fmla="*/ 226261 h 589"/>
                <a:gd name="T38" fmla="*/ 99597 w 247"/>
                <a:gd name="T39" fmla="*/ 197470 h 589"/>
                <a:gd name="T40" fmla="*/ 99597 w 247"/>
                <a:gd name="T41" fmla="*/ 197085 h 589"/>
                <a:gd name="T42" fmla="*/ 99597 w 247"/>
                <a:gd name="T43" fmla="*/ 157703 h 589"/>
                <a:gd name="T44" fmla="*/ 99597 w 247"/>
                <a:gd name="T45" fmla="*/ 157358 h 589"/>
                <a:gd name="T46" fmla="*/ 99597 w 247"/>
                <a:gd name="T47" fmla="*/ 157358 h 589"/>
                <a:gd name="T48" fmla="*/ 88756 w 247"/>
                <a:gd name="T49" fmla="*/ 113129 h 589"/>
                <a:gd name="T50" fmla="*/ 88371 w 247"/>
                <a:gd name="T51" fmla="*/ 112260 h 589"/>
                <a:gd name="T52" fmla="*/ 69380 w 247"/>
                <a:gd name="T53" fmla="*/ 70452 h 589"/>
                <a:gd name="T54" fmla="*/ 69007 w 247"/>
                <a:gd name="T55" fmla="*/ 70084 h 589"/>
                <a:gd name="T56" fmla="*/ 43313 w 247"/>
                <a:gd name="T57" fmla="*/ 33993 h 589"/>
                <a:gd name="T58" fmla="*/ 42994 w 247"/>
                <a:gd name="T59" fmla="*/ 33653 h 589"/>
                <a:gd name="T60" fmla="*/ 13971 w 247"/>
                <a:gd name="T61" fmla="*/ 7496 h 589"/>
                <a:gd name="T62" fmla="*/ 13311 w 247"/>
                <a:gd name="T63" fmla="*/ 7496 h 589"/>
                <a:gd name="T64" fmla="*/ 0 w 247"/>
                <a:gd name="T65" fmla="*/ 0 h 589"/>
                <a:gd name="T66" fmla="*/ 13602 w 247"/>
                <a:gd name="T67" fmla="*/ 7496 h 58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46" h="589">
                  <a:moveTo>
                    <a:pt x="33" y="18"/>
                  </a:moveTo>
                  <a:cubicBezTo>
                    <a:pt x="33" y="18"/>
                    <a:pt x="33" y="18"/>
                    <a:pt x="34" y="18"/>
                  </a:cubicBezTo>
                  <a:cubicBezTo>
                    <a:pt x="58" y="35"/>
                    <a:pt x="82" y="56"/>
                    <a:pt x="105" y="82"/>
                  </a:cubicBezTo>
                  <a:cubicBezTo>
                    <a:pt x="105" y="82"/>
                    <a:pt x="106" y="83"/>
                    <a:pt x="106" y="83"/>
                  </a:cubicBezTo>
                  <a:cubicBezTo>
                    <a:pt x="128" y="109"/>
                    <a:pt x="149" y="138"/>
                    <a:pt x="168" y="170"/>
                  </a:cubicBezTo>
                  <a:cubicBezTo>
                    <a:pt x="168" y="171"/>
                    <a:pt x="168" y="171"/>
                    <a:pt x="169" y="172"/>
                  </a:cubicBezTo>
                  <a:cubicBezTo>
                    <a:pt x="187" y="204"/>
                    <a:pt x="203" y="238"/>
                    <a:pt x="215" y="274"/>
                  </a:cubicBezTo>
                  <a:cubicBezTo>
                    <a:pt x="216" y="274"/>
                    <a:pt x="216" y="275"/>
                    <a:pt x="216" y="276"/>
                  </a:cubicBezTo>
                  <a:cubicBezTo>
                    <a:pt x="228" y="311"/>
                    <a:pt x="237" y="347"/>
                    <a:pt x="242" y="383"/>
                  </a:cubicBezTo>
                  <a:cubicBezTo>
                    <a:pt x="242" y="383"/>
                    <a:pt x="242" y="384"/>
                    <a:pt x="242" y="384"/>
                  </a:cubicBezTo>
                  <a:cubicBezTo>
                    <a:pt x="242" y="384"/>
                    <a:pt x="242" y="384"/>
                    <a:pt x="242" y="385"/>
                  </a:cubicBezTo>
                  <a:cubicBezTo>
                    <a:pt x="247" y="421"/>
                    <a:pt x="247" y="453"/>
                    <a:pt x="243" y="480"/>
                  </a:cubicBezTo>
                  <a:cubicBezTo>
                    <a:pt x="242" y="481"/>
                    <a:pt x="242" y="481"/>
                    <a:pt x="242" y="482"/>
                  </a:cubicBezTo>
                  <a:cubicBezTo>
                    <a:pt x="238" y="509"/>
                    <a:pt x="230" y="533"/>
                    <a:pt x="218" y="551"/>
                  </a:cubicBezTo>
                  <a:cubicBezTo>
                    <a:pt x="218" y="551"/>
                    <a:pt x="217" y="552"/>
                    <a:pt x="217" y="552"/>
                  </a:cubicBezTo>
                  <a:cubicBezTo>
                    <a:pt x="206" y="569"/>
                    <a:pt x="193" y="581"/>
                    <a:pt x="176" y="589"/>
                  </a:cubicBezTo>
                  <a:cubicBezTo>
                    <a:pt x="175" y="589"/>
                    <a:pt x="175" y="589"/>
                    <a:pt x="175" y="589"/>
                  </a:cubicBezTo>
                  <a:cubicBezTo>
                    <a:pt x="192" y="582"/>
                    <a:pt x="205" y="569"/>
                    <a:pt x="216" y="552"/>
                  </a:cubicBezTo>
                  <a:cubicBezTo>
                    <a:pt x="216" y="552"/>
                    <a:pt x="217" y="552"/>
                    <a:pt x="217" y="552"/>
                  </a:cubicBezTo>
                  <a:cubicBezTo>
                    <a:pt x="228" y="533"/>
                    <a:pt x="237" y="510"/>
                    <a:pt x="241" y="482"/>
                  </a:cubicBezTo>
                  <a:cubicBezTo>
                    <a:pt x="241" y="482"/>
                    <a:pt x="241" y="481"/>
                    <a:pt x="241" y="481"/>
                  </a:cubicBezTo>
                  <a:cubicBezTo>
                    <a:pt x="245" y="453"/>
                    <a:pt x="246" y="421"/>
                    <a:pt x="241" y="385"/>
                  </a:cubicBezTo>
                  <a:cubicBezTo>
                    <a:pt x="241" y="385"/>
                    <a:pt x="241" y="385"/>
                    <a:pt x="241" y="384"/>
                  </a:cubicBezTo>
                  <a:cubicBezTo>
                    <a:pt x="241" y="384"/>
                    <a:pt x="241" y="384"/>
                    <a:pt x="241" y="384"/>
                  </a:cubicBezTo>
                  <a:cubicBezTo>
                    <a:pt x="236" y="348"/>
                    <a:pt x="227" y="312"/>
                    <a:pt x="215" y="276"/>
                  </a:cubicBezTo>
                  <a:cubicBezTo>
                    <a:pt x="215" y="276"/>
                    <a:pt x="214" y="275"/>
                    <a:pt x="214" y="274"/>
                  </a:cubicBezTo>
                  <a:cubicBezTo>
                    <a:pt x="202" y="239"/>
                    <a:pt x="186" y="204"/>
                    <a:pt x="168" y="172"/>
                  </a:cubicBezTo>
                  <a:cubicBezTo>
                    <a:pt x="167" y="172"/>
                    <a:pt x="167" y="171"/>
                    <a:pt x="167" y="171"/>
                  </a:cubicBezTo>
                  <a:cubicBezTo>
                    <a:pt x="148" y="139"/>
                    <a:pt x="128" y="109"/>
                    <a:pt x="105" y="83"/>
                  </a:cubicBezTo>
                  <a:cubicBezTo>
                    <a:pt x="105" y="83"/>
                    <a:pt x="105" y="82"/>
                    <a:pt x="104" y="82"/>
                  </a:cubicBezTo>
                  <a:cubicBezTo>
                    <a:pt x="82" y="56"/>
                    <a:pt x="58" y="35"/>
                    <a:pt x="34" y="18"/>
                  </a:cubicBezTo>
                  <a:cubicBezTo>
                    <a:pt x="33" y="18"/>
                    <a:pt x="33" y="18"/>
                    <a:pt x="32" y="18"/>
                  </a:cubicBezTo>
                  <a:cubicBezTo>
                    <a:pt x="22" y="11"/>
                    <a:pt x="11" y="5"/>
                    <a:pt x="0" y="0"/>
                  </a:cubicBezTo>
                  <a:cubicBezTo>
                    <a:pt x="11" y="5"/>
                    <a:pt x="22" y="11"/>
                    <a:pt x="33" y="18"/>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7" name="Freeform 75"/>
            <p:cNvSpPr/>
            <p:nvPr/>
          </p:nvSpPr>
          <p:spPr bwMode="auto">
            <a:xfrm>
              <a:off x="5363504" y="3014609"/>
              <a:ext cx="247474" cy="1095671"/>
            </a:xfrm>
            <a:custGeom>
              <a:avLst/>
              <a:gdLst>
                <a:gd name="T0" fmla="*/ 6104 w 138"/>
                <a:gd name="T1" fmla="*/ 9917 h 611"/>
                <a:gd name="T2" fmla="*/ 6629 w 138"/>
                <a:gd name="T3" fmla="*/ 9917 h 611"/>
                <a:gd name="T4" fmla="*/ 20526 w 138"/>
                <a:gd name="T5" fmla="*/ 40912 h 611"/>
                <a:gd name="T6" fmla="*/ 20826 w 138"/>
                <a:gd name="T7" fmla="*/ 41809 h 611"/>
                <a:gd name="T8" fmla="*/ 34065 w 138"/>
                <a:gd name="T9" fmla="*/ 81540 h 611"/>
                <a:gd name="T10" fmla="*/ 34065 w 138"/>
                <a:gd name="T11" fmla="*/ 82449 h 611"/>
                <a:gd name="T12" fmla="*/ 45531 w 138"/>
                <a:gd name="T13" fmla="*/ 127024 h 611"/>
                <a:gd name="T14" fmla="*/ 45531 w 138"/>
                <a:gd name="T15" fmla="*/ 127326 h 611"/>
                <a:gd name="T16" fmla="*/ 53351 w 138"/>
                <a:gd name="T17" fmla="*/ 172511 h 611"/>
                <a:gd name="T18" fmla="*/ 53351 w 138"/>
                <a:gd name="T19" fmla="*/ 173035 h 611"/>
                <a:gd name="T20" fmla="*/ 53351 w 138"/>
                <a:gd name="T21" fmla="*/ 173314 h 611"/>
                <a:gd name="T22" fmla="*/ 56648 w 138"/>
                <a:gd name="T23" fmla="*/ 211514 h 611"/>
                <a:gd name="T24" fmla="*/ 56648 w 138"/>
                <a:gd name="T25" fmla="*/ 211894 h 611"/>
                <a:gd name="T26" fmla="*/ 54588 w 138"/>
                <a:gd name="T27" fmla="*/ 237741 h 611"/>
                <a:gd name="T28" fmla="*/ 54220 w 138"/>
                <a:gd name="T29" fmla="*/ 238060 h 611"/>
                <a:gd name="T30" fmla="*/ 47591 w 138"/>
                <a:gd name="T31" fmla="*/ 249504 h 611"/>
                <a:gd name="T32" fmla="*/ 47591 w 138"/>
                <a:gd name="T33" fmla="*/ 250029 h 611"/>
                <a:gd name="T34" fmla="*/ 46429 w 138"/>
                <a:gd name="T35" fmla="*/ 250402 h 611"/>
                <a:gd name="T36" fmla="*/ 46429 w 138"/>
                <a:gd name="T37" fmla="*/ 250402 h 611"/>
                <a:gd name="T38" fmla="*/ 47301 w 138"/>
                <a:gd name="T39" fmla="*/ 250029 h 611"/>
                <a:gd name="T40" fmla="*/ 47591 w 138"/>
                <a:gd name="T41" fmla="*/ 250029 h 611"/>
                <a:gd name="T42" fmla="*/ 53696 w 138"/>
                <a:gd name="T43" fmla="*/ 238060 h 611"/>
                <a:gd name="T44" fmla="*/ 53696 w 138"/>
                <a:gd name="T45" fmla="*/ 237741 h 611"/>
                <a:gd name="T46" fmla="*/ 55777 w 138"/>
                <a:gd name="T47" fmla="*/ 212201 h 611"/>
                <a:gd name="T48" fmla="*/ 55777 w 138"/>
                <a:gd name="T49" fmla="*/ 211894 h 611"/>
                <a:gd name="T50" fmla="*/ 53036 w 138"/>
                <a:gd name="T51" fmla="*/ 173314 h 611"/>
                <a:gd name="T52" fmla="*/ 52441 w 138"/>
                <a:gd name="T53" fmla="*/ 173035 h 611"/>
                <a:gd name="T54" fmla="*/ 52441 w 138"/>
                <a:gd name="T55" fmla="*/ 173035 h 611"/>
                <a:gd name="T56" fmla="*/ 45153 w 138"/>
                <a:gd name="T57" fmla="*/ 127917 h 611"/>
                <a:gd name="T58" fmla="*/ 44667 w 138"/>
                <a:gd name="T59" fmla="*/ 127024 h 611"/>
                <a:gd name="T60" fmla="*/ 33696 w 138"/>
                <a:gd name="T61" fmla="*/ 82449 h 611"/>
                <a:gd name="T62" fmla="*/ 33696 w 138"/>
                <a:gd name="T63" fmla="*/ 81540 h 611"/>
                <a:gd name="T64" fmla="*/ 20526 w 138"/>
                <a:gd name="T65" fmla="*/ 41809 h 611"/>
                <a:gd name="T66" fmla="*/ 20146 w 138"/>
                <a:gd name="T67" fmla="*/ 41441 h 611"/>
                <a:gd name="T68" fmla="*/ 6104 w 138"/>
                <a:gd name="T69" fmla="*/ 10207 h 611"/>
                <a:gd name="T70" fmla="*/ 6104 w 138"/>
                <a:gd name="T71" fmla="*/ 9917 h 611"/>
                <a:gd name="T72" fmla="*/ 0 w 138"/>
                <a:gd name="T73" fmla="*/ 0 h 611"/>
                <a:gd name="T74" fmla="*/ 0 w 138"/>
                <a:gd name="T75" fmla="*/ 0 h 611"/>
                <a:gd name="T76" fmla="*/ 6104 w 138"/>
                <a:gd name="T77" fmla="*/ 9917 h 611"/>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138" h="611">
                  <a:moveTo>
                    <a:pt x="15" y="24"/>
                  </a:moveTo>
                  <a:cubicBezTo>
                    <a:pt x="15" y="24"/>
                    <a:pt x="15" y="24"/>
                    <a:pt x="16" y="24"/>
                  </a:cubicBezTo>
                  <a:cubicBezTo>
                    <a:pt x="27" y="45"/>
                    <a:pt x="39" y="71"/>
                    <a:pt x="50" y="100"/>
                  </a:cubicBezTo>
                  <a:cubicBezTo>
                    <a:pt x="50" y="101"/>
                    <a:pt x="50" y="101"/>
                    <a:pt x="51" y="102"/>
                  </a:cubicBezTo>
                  <a:cubicBezTo>
                    <a:pt x="62" y="131"/>
                    <a:pt x="73" y="164"/>
                    <a:pt x="83" y="199"/>
                  </a:cubicBezTo>
                  <a:cubicBezTo>
                    <a:pt x="83" y="200"/>
                    <a:pt x="83" y="200"/>
                    <a:pt x="83" y="201"/>
                  </a:cubicBezTo>
                  <a:cubicBezTo>
                    <a:pt x="93" y="236"/>
                    <a:pt x="103" y="273"/>
                    <a:pt x="111" y="310"/>
                  </a:cubicBezTo>
                  <a:cubicBezTo>
                    <a:pt x="111" y="310"/>
                    <a:pt x="111" y="311"/>
                    <a:pt x="111" y="311"/>
                  </a:cubicBezTo>
                  <a:cubicBezTo>
                    <a:pt x="119" y="348"/>
                    <a:pt x="125" y="386"/>
                    <a:pt x="130" y="421"/>
                  </a:cubicBezTo>
                  <a:cubicBezTo>
                    <a:pt x="130" y="421"/>
                    <a:pt x="130" y="422"/>
                    <a:pt x="130" y="422"/>
                  </a:cubicBezTo>
                  <a:cubicBezTo>
                    <a:pt x="130" y="422"/>
                    <a:pt x="130" y="423"/>
                    <a:pt x="130" y="423"/>
                  </a:cubicBezTo>
                  <a:cubicBezTo>
                    <a:pt x="135" y="459"/>
                    <a:pt x="137" y="490"/>
                    <a:pt x="138" y="516"/>
                  </a:cubicBezTo>
                  <a:cubicBezTo>
                    <a:pt x="138" y="517"/>
                    <a:pt x="138" y="517"/>
                    <a:pt x="138" y="517"/>
                  </a:cubicBezTo>
                  <a:cubicBezTo>
                    <a:pt x="138" y="544"/>
                    <a:pt x="136" y="565"/>
                    <a:pt x="133" y="580"/>
                  </a:cubicBezTo>
                  <a:cubicBezTo>
                    <a:pt x="133" y="580"/>
                    <a:pt x="132" y="581"/>
                    <a:pt x="132" y="581"/>
                  </a:cubicBezTo>
                  <a:cubicBezTo>
                    <a:pt x="129" y="596"/>
                    <a:pt x="123" y="606"/>
                    <a:pt x="116" y="609"/>
                  </a:cubicBezTo>
                  <a:cubicBezTo>
                    <a:pt x="116" y="609"/>
                    <a:pt x="116" y="610"/>
                    <a:pt x="116" y="610"/>
                  </a:cubicBezTo>
                  <a:cubicBezTo>
                    <a:pt x="115" y="610"/>
                    <a:pt x="114" y="610"/>
                    <a:pt x="113" y="611"/>
                  </a:cubicBezTo>
                  <a:cubicBezTo>
                    <a:pt x="113" y="611"/>
                    <a:pt x="113" y="611"/>
                    <a:pt x="113" y="611"/>
                  </a:cubicBezTo>
                  <a:cubicBezTo>
                    <a:pt x="114" y="610"/>
                    <a:pt x="114" y="610"/>
                    <a:pt x="115" y="610"/>
                  </a:cubicBezTo>
                  <a:cubicBezTo>
                    <a:pt x="115" y="610"/>
                    <a:pt x="115" y="610"/>
                    <a:pt x="116" y="610"/>
                  </a:cubicBezTo>
                  <a:cubicBezTo>
                    <a:pt x="122" y="606"/>
                    <a:pt x="128" y="596"/>
                    <a:pt x="131" y="581"/>
                  </a:cubicBezTo>
                  <a:cubicBezTo>
                    <a:pt x="131" y="581"/>
                    <a:pt x="131" y="581"/>
                    <a:pt x="131" y="580"/>
                  </a:cubicBezTo>
                  <a:cubicBezTo>
                    <a:pt x="135" y="565"/>
                    <a:pt x="136" y="544"/>
                    <a:pt x="136" y="518"/>
                  </a:cubicBezTo>
                  <a:cubicBezTo>
                    <a:pt x="136" y="517"/>
                    <a:pt x="136" y="517"/>
                    <a:pt x="136" y="517"/>
                  </a:cubicBezTo>
                  <a:cubicBezTo>
                    <a:pt x="136" y="490"/>
                    <a:pt x="133" y="459"/>
                    <a:pt x="129" y="423"/>
                  </a:cubicBezTo>
                  <a:cubicBezTo>
                    <a:pt x="129" y="423"/>
                    <a:pt x="129" y="423"/>
                    <a:pt x="128" y="422"/>
                  </a:cubicBezTo>
                  <a:cubicBezTo>
                    <a:pt x="128" y="422"/>
                    <a:pt x="128" y="422"/>
                    <a:pt x="128" y="422"/>
                  </a:cubicBezTo>
                  <a:cubicBezTo>
                    <a:pt x="124" y="386"/>
                    <a:pt x="117" y="349"/>
                    <a:pt x="110" y="312"/>
                  </a:cubicBezTo>
                  <a:cubicBezTo>
                    <a:pt x="109" y="311"/>
                    <a:pt x="109" y="310"/>
                    <a:pt x="109" y="310"/>
                  </a:cubicBezTo>
                  <a:cubicBezTo>
                    <a:pt x="101" y="273"/>
                    <a:pt x="92" y="236"/>
                    <a:pt x="82" y="201"/>
                  </a:cubicBezTo>
                  <a:cubicBezTo>
                    <a:pt x="82" y="201"/>
                    <a:pt x="82" y="200"/>
                    <a:pt x="82" y="199"/>
                  </a:cubicBezTo>
                  <a:cubicBezTo>
                    <a:pt x="72" y="165"/>
                    <a:pt x="61" y="132"/>
                    <a:pt x="50" y="102"/>
                  </a:cubicBezTo>
                  <a:cubicBezTo>
                    <a:pt x="50" y="102"/>
                    <a:pt x="49" y="101"/>
                    <a:pt x="49" y="101"/>
                  </a:cubicBezTo>
                  <a:cubicBezTo>
                    <a:pt x="38" y="71"/>
                    <a:pt x="27" y="45"/>
                    <a:pt x="15" y="25"/>
                  </a:cubicBezTo>
                  <a:cubicBezTo>
                    <a:pt x="15" y="24"/>
                    <a:pt x="15" y="24"/>
                    <a:pt x="15" y="24"/>
                  </a:cubicBezTo>
                  <a:cubicBezTo>
                    <a:pt x="10" y="15"/>
                    <a:pt x="5" y="7"/>
                    <a:pt x="0" y="0"/>
                  </a:cubicBezTo>
                  <a:cubicBezTo>
                    <a:pt x="0" y="0"/>
                    <a:pt x="0" y="0"/>
                    <a:pt x="0" y="0"/>
                  </a:cubicBezTo>
                  <a:cubicBezTo>
                    <a:pt x="5" y="7"/>
                    <a:pt x="10" y="15"/>
                    <a:pt x="15" y="24"/>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8" name="Freeform 76"/>
            <p:cNvSpPr/>
            <p:nvPr/>
          </p:nvSpPr>
          <p:spPr bwMode="auto">
            <a:xfrm>
              <a:off x="5333139" y="3014609"/>
              <a:ext cx="129051" cy="1110098"/>
            </a:xfrm>
            <a:custGeom>
              <a:avLst/>
              <a:gdLst>
                <a:gd name="T0" fmla="*/ 4845 w 72"/>
                <a:gd name="T1" fmla="*/ 10581 h 619"/>
                <a:gd name="T2" fmla="*/ 4477 w 72"/>
                <a:gd name="T3" fmla="*/ 11106 h 619"/>
                <a:gd name="T4" fmla="*/ 1237 w 72"/>
                <a:gd name="T5" fmla="*/ 45124 h 619"/>
                <a:gd name="T6" fmla="*/ 1237 w 72"/>
                <a:gd name="T7" fmla="*/ 45497 h 619"/>
                <a:gd name="T8" fmla="*/ 368 w 72"/>
                <a:gd name="T9" fmla="*/ 87314 h 619"/>
                <a:gd name="T10" fmla="*/ 368 w 72"/>
                <a:gd name="T11" fmla="*/ 88195 h 619"/>
                <a:gd name="T12" fmla="*/ 2420 w 72"/>
                <a:gd name="T13" fmla="*/ 133994 h 619"/>
                <a:gd name="T14" fmla="*/ 2420 w 72"/>
                <a:gd name="T15" fmla="*/ 134865 h 619"/>
                <a:gd name="T16" fmla="*/ 6897 w 72"/>
                <a:gd name="T17" fmla="*/ 180362 h 619"/>
                <a:gd name="T18" fmla="*/ 6897 w 72"/>
                <a:gd name="T19" fmla="*/ 180362 h 619"/>
                <a:gd name="T20" fmla="*/ 6897 w 72"/>
                <a:gd name="T21" fmla="*/ 181243 h 619"/>
                <a:gd name="T22" fmla="*/ 13151 w 72"/>
                <a:gd name="T23" fmla="*/ 218887 h 619"/>
                <a:gd name="T24" fmla="*/ 13491 w 72"/>
                <a:gd name="T25" fmla="*/ 219390 h 619"/>
                <a:gd name="T26" fmla="*/ 20754 w 72"/>
                <a:gd name="T27" fmla="*/ 243566 h 619"/>
                <a:gd name="T28" fmla="*/ 20754 w 72"/>
                <a:gd name="T29" fmla="*/ 243878 h 619"/>
                <a:gd name="T30" fmla="*/ 28248 w 72"/>
                <a:gd name="T31" fmla="*/ 253802 h 619"/>
                <a:gd name="T32" fmla="*/ 28248 w 72"/>
                <a:gd name="T33" fmla="*/ 253802 h 619"/>
                <a:gd name="T34" fmla="*/ 29429 w 72"/>
                <a:gd name="T35" fmla="*/ 253802 h 619"/>
                <a:gd name="T36" fmla="*/ 29117 w 72"/>
                <a:gd name="T37" fmla="*/ 253802 h 619"/>
                <a:gd name="T38" fmla="*/ 27880 w 72"/>
                <a:gd name="T39" fmla="*/ 253802 h 619"/>
                <a:gd name="T40" fmla="*/ 27880 w 72"/>
                <a:gd name="T41" fmla="*/ 253802 h 619"/>
                <a:gd name="T42" fmla="*/ 20114 w 72"/>
                <a:gd name="T43" fmla="*/ 243878 h 619"/>
                <a:gd name="T44" fmla="*/ 20114 w 72"/>
                <a:gd name="T45" fmla="*/ 243566 h 619"/>
                <a:gd name="T46" fmla="*/ 12623 w 72"/>
                <a:gd name="T47" fmla="*/ 219390 h 619"/>
                <a:gd name="T48" fmla="*/ 12623 w 72"/>
                <a:gd name="T49" fmla="*/ 218887 h 619"/>
                <a:gd name="T50" fmla="*/ 6094 w 72"/>
                <a:gd name="T51" fmla="*/ 181243 h 619"/>
                <a:gd name="T52" fmla="*/ 6094 w 72"/>
                <a:gd name="T53" fmla="*/ 180362 h 619"/>
                <a:gd name="T54" fmla="*/ 6094 w 72"/>
                <a:gd name="T55" fmla="*/ 180362 h 619"/>
                <a:gd name="T56" fmla="*/ 1556 w 72"/>
                <a:gd name="T57" fmla="*/ 134865 h 619"/>
                <a:gd name="T58" fmla="*/ 1556 w 72"/>
                <a:gd name="T59" fmla="*/ 133994 h 619"/>
                <a:gd name="T60" fmla="*/ 0 w 72"/>
                <a:gd name="T61" fmla="*/ 88195 h 619"/>
                <a:gd name="T62" fmla="*/ 0 w 72"/>
                <a:gd name="T63" fmla="*/ 87314 h 619"/>
                <a:gd name="T64" fmla="*/ 869 w 72"/>
                <a:gd name="T65" fmla="*/ 45497 h 619"/>
                <a:gd name="T66" fmla="*/ 869 w 72"/>
                <a:gd name="T67" fmla="*/ 45124 h 619"/>
                <a:gd name="T68" fmla="*/ 4477 w 72"/>
                <a:gd name="T69" fmla="*/ 11106 h 619"/>
                <a:gd name="T70" fmla="*/ 4477 w 72"/>
                <a:gd name="T71" fmla="*/ 10581 h 619"/>
                <a:gd name="T72" fmla="*/ 6897 w 72"/>
                <a:gd name="T73" fmla="*/ 0 h 619"/>
                <a:gd name="T74" fmla="*/ 4845 w 72"/>
                <a:gd name="T75" fmla="*/ 10581 h 61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72" h="619">
                  <a:moveTo>
                    <a:pt x="12" y="26"/>
                  </a:moveTo>
                  <a:cubicBezTo>
                    <a:pt x="12" y="27"/>
                    <a:pt x="11" y="27"/>
                    <a:pt x="11" y="27"/>
                  </a:cubicBezTo>
                  <a:cubicBezTo>
                    <a:pt x="8" y="50"/>
                    <a:pt x="5" y="78"/>
                    <a:pt x="3" y="110"/>
                  </a:cubicBezTo>
                  <a:cubicBezTo>
                    <a:pt x="3" y="110"/>
                    <a:pt x="3" y="110"/>
                    <a:pt x="3" y="111"/>
                  </a:cubicBezTo>
                  <a:cubicBezTo>
                    <a:pt x="1" y="142"/>
                    <a:pt x="1" y="177"/>
                    <a:pt x="1" y="213"/>
                  </a:cubicBezTo>
                  <a:cubicBezTo>
                    <a:pt x="1" y="214"/>
                    <a:pt x="1" y="214"/>
                    <a:pt x="1" y="215"/>
                  </a:cubicBezTo>
                  <a:cubicBezTo>
                    <a:pt x="2" y="251"/>
                    <a:pt x="3" y="289"/>
                    <a:pt x="6" y="327"/>
                  </a:cubicBezTo>
                  <a:cubicBezTo>
                    <a:pt x="6" y="327"/>
                    <a:pt x="6" y="328"/>
                    <a:pt x="6" y="329"/>
                  </a:cubicBezTo>
                  <a:cubicBezTo>
                    <a:pt x="8" y="366"/>
                    <a:pt x="12" y="404"/>
                    <a:pt x="17" y="440"/>
                  </a:cubicBezTo>
                  <a:cubicBezTo>
                    <a:pt x="17" y="440"/>
                    <a:pt x="17" y="440"/>
                    <a:pt x="17" y="440"/>
                  </a:cubicBezTo>
                  <a:cubicBezTo>
                    <a:pt x="17" y="441"/>
                    <a:pt x="17" y="441"/>
                    <a:pt x="17" y="442"/>
                  </a:cubicBezTo>
                  <a:cubicBezTo>
                    <a:pt x="21" y="477"/>
                    <a:pt x="27" y="508"/>
                    <a:pt x="32" y="534"/>
                  </a:cubicBezTo>
                  <a:cubicBezTo>
                    <a:pt x="33" y="534"/>
                    <a:pt x="33" y="534"/>
                    <a:pt x="33" y="535"/>
                  </a:cubicBezTo>
                  <a:cubicBezTo>
                    <a:pt x="38" y="560"/>
                    <a:pt x="44" y="580"/>
                    <a:pt x="51" y="594"/>
                  </a:cubicBezTo>
                  <a:cubicBezTo>
                    <a:pt x="51" y="594"/>
                    <a:pt x="51" y="595"/>
                    <a:pt x="51" y="595"/>
                  </a:cubicBezTo>
                  <a:cubicBezTo>
                    <a:pt x="57" y="609"/>
                    <a:pt x="63" y="617"/>
                    <a:pt x="69" y="619"/>
                  </a:cubicBezTo>
                  <a:cubicBezTo>
                    <a:pt x="69" y="619"/>
                    <a:pt x="69" y="619"/>
                    <a:pt x="69" y="619"/>
                  </a:cubicBezTo>
                  <a:cubicBezTo>
                    <a:pt x="70" y="619"/>
                    <a:pt x="71" y="619"/>
                    <a:pt x="72" y="619"/>
                  </a:cubicBezTo>
                  <a:cubicBezTo>
                    <a:pt x="71" y="619"/>
                    <a:pt x="71" y="619"/>
                    <a:pt x="71" y="619"/>
                  </a:cubicBezTo>
                  <a:cubicBezTo>
                    <a:pt x="70" y="619"/>
                    <a:pt x="69" y="619"/>
                    <a:pt x="68" y="619"/>
                  </a:cubicBezTo>
                  <a:cubicBezTo>
                    <a:pt x="68" y="619"/>
                    <a:pt x="68" y="619"/>
                    <a:pt x="68" y="619"/>
                  </a:cubicBezTo>
                  <a:cubicBezTo>
                    <a:pt x="62" y="617"/>
                    <a:pt x="56" y="609"/>
                    <a:pt x="49" y="595"/>
                  </a:cubicBezTo>
                  <a:cubicBezTo>
                    <a:pt x="49" y="595"/>
                    <a:pt x="49" y="595"/>
                    <a:pt x="49" y="594"/>
                  </a:cubicBezTo>
                  <a:cubicBezTo>
                    <a:pt x="43" y="580"/>
                    <a:pt x="37" y="560"/>
                    <a:pt x="31" y="535"/>
                  </a:cubicBezTo>
                  <a:cubicBezTo>
                    <a:pt x="31" y="534"/>
                    <a:pt x="31" y="534"/>
                    <a:pt x="31" y="534"/>
                  </a:cubicBezTo>
                  <a:cubicBezTo>
                    <a:pt x="25" y="508"/>
                    <a:pt x="20" y="477"/>
                    <a:pt x="15" y="442"/>
                  </a:cubicBezTo>
                  <a:cubicBezTo>
                    <a:pt x="15" y="441"/>
                    <a:pt x="15" y="441"/>
                    <a:pt x="15" y="440"/>
                  </a:cubicBezTo>
                  <a:cubicBezTo>
                    <a:pt x="15" y="440"/>
                    <a:pt x="15" y="440"/>
                    <a:pt x="15" y="440"/>
                  </a:cubicBezTo>
                  <a:cubicBezTo>
                    <a:pt x="10" y="404"/>
                    <a:pt x="7" y="366"/>
                    <a:pt x="4" y="329"/>
                  </a:cubicBezTo>
                  <a:cubicBezTo>
                    <a:pt x="4" y="328"/>
                    <a:pt x="4" y="328"/>
                    <a:pt x="4" y="327"/>
                  </a:cubicBezTo>
                  <a:cubicBezTo>
                    <a:pt x="2" y="289"/>
                    <a:pt x="0" y="251"/>
                    <a:pt x="0" y="215"/>
                  </a:cubicBezTo>
                  <a:cubicBezTo>
                    <a:pt x="0" y="214"/>
                    <a:pt x="0" y="214"/>
                    <a:pt x="0" y="213"/>
                  </a:cubicBezTo>
                  <a:cubicBezTo>
                    <a:pt x="0" y="177"/>
                    <a:pt x="0" y="142"/>
                    <a:pt x="2" y="111"/>
                  </a:cubicBezTo>
                  <a:cubicBezTo>
                    <a:pt x="2" y="111"/>
                    <a:pt x="2" y="110"/>
                    <a:pt x="2" y="110"/>
                  </a:cubicBezTo>
                  <a:cubicBezTo>
                    <a:pt x="4" y="78"/>
                    <a:pt x="7" y="50"/>
                    <a:pt x="11" y="27"/>
                  </a:cubicBezTo>
                  <a:cubicBezTo>
                    <a:pt x="11" y="27"/>
                    <a:pt x="11" y="27"/>
                    <a:pt x="11" y="26"/>
                  </a:cubicBezTo>
                  <a:cubicBezTo>
                    <a:pt x="13" y="17"/>
                    <a:pt x="15" y="8"/>
                    <a:pt x="17" y="0"/>
                  </a:cubicBezTo>
                  <a:cubicBezTo>
                    <a:pt x="15" y="8"/>
                    <a:pt x="13" y="17"/>
                    <a:pt x="12" y="26"/>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99" name="Freeform 77"/>
            <p:cNvSpPr/>
            <p:nvPr/>
          </p:nvSpPr>
          <p:spPr bwMode="auto">
            <a:xfrm>
              <a:off x="5126658" y="3014609"/>
              <a:ext cx="236846" cy="1102505"/>
            </a:xfrm>
            <a:custGeom>
              <a:avLst/>
              <a:gdLst>
                <a:gd name="T0" fmla="*/ 44108 w 132"/>
                <a:gd name="T1" fmla="*/ 10568 h 615"/>
                <a:gd name="T2" fmla="*/ 43760 w 132"/>
                <a:gd name="T3" fmla="*/ 11092 h 615"/>
                <a:gd name="T4" fmla="*/ 23532 w 132"/>
                <a:gd name="T5" fmla="*/ 43813 h 615"/>
                <a:gd name="T6" fmla="*/ 23532 w 132"/>
                <a:gd name="T7" fmla="*/ 44153 h 615"/>
                <a:gd name="T8" fmla="*/ 9083 w 132"/>
                <a:gd name="T9" fmla="*/ 85385 h 615"/>
                <a:gd name="T10" fmla="*/ 8705 w 132"/>
                <a:gd name="T11" fmla="*/ 86284 h 615"/>
                <a:gd name="T12" fmla="*/ 1558 w 132"/>
                <a:gd name="T13" fmla="*/ 131617 h 615"/>
                <a:gd name="T14" fmla="*/ 1558 w 132"/>
                <a:gd name="T15" fmla="*/ 132120 h 615"/>
                <a:gd name="T16" fmla="*/ 2971 w 132"/>
                <a:gd name="T17" fmla="*/ 177550 h 615"/>
                <a:gd name="T18" fmla="*/ 2971 w 132"/>
                <a:gd name="T19" fmla="*/ 177890 h 615"/>
                <a:gd name="T20" fmla="*/ 2971 w 132"/>
                <a:gd name="T21" fmla="*/ 178197 h 615"/>
                <a:gd name="T22" fmla="*/ 12771 w 132"/>
                <a:gd name="T23" fmla="*/ 215977 h 615"/>
                <a:gd name="T24" fmla="*/ 12771 w 132"/>
                <a:gd name="T25" fmla="*/ 216346 h 615"/>
                <a:gd name="T26" fmla="*/ 29274 w 132"/>
                <a:gd name="T27" fmla="*/ 241273 h 615"/>
                <a:gd name="T28" fmla="*/ 29642 w 132"/>
                <a:gd name="T29" fmla="*/ 241641 h 615"/>
                <a:gd name="T30" fmla="*/ 48979 w 132"/>
                <a:gd name="T31" fmla="*/ 251458 h 615"/>
                <a:gd name="T32" fmla="*/ 48632 w 132"/>
                <a:gd name="T33" fmla="*/ 251458 h 615"/>
                <a:gd name="T34" fmla="*/ 28773 w 132"/>
                <a:gd name="T35" fmla="*/ 241273 h 615"/>
                <a:gd name="T36" fmla="*/ 28773 w 132"/>
                <a:gd name="T37" fmla="*/ 241273 h 615"/>
                <a:gd name="T38" fmla="*/ 12385 w 132"/>
                <a:gd name="T39" fmla="*/ 216346 h 615"/>
                <a:gd name="T40" fmla="*/ 12017 w 132"/>
                <a:gd name="T41" fmla="*/ 215977 h 615"/>
                <a:gd name="T42" fmla="*/ 2430 w 132"/>
                <a:gd name="T43" fmla="*/ 178197 h 615"/>
                <a:gd name="T44" fmla="*/ 2430 w 132"/>
                <a:gd name="T45" fmla="*/ 177890 h 615"/>
                <a:gd name="T46" fmla="*/ 2061 w 132"/>
                <a:gd name="T47" fmla="*/ 177550 h 615"/>
                <a:gd name="T48" fmla="*/ 1257 w 132"/>
                <a:gd name="T49" fmla="*/ 132120 h 615"/>
                <a:gd name="T50" fmla="*/ 1257 w 132"/>
                <a:gd name="T51" fmla="*/ 131301 h 615"/>
                <a:gd name="T52" fmla="*/ 8173 w 132"/>
                <a:gd name="T53" fmla="*/ 85909 h 615"/>
                <a:gd name="T54" fmla="*/ 8705 w 132"/>
                <a:gd name="T55" fmla="*/ 85385 h 615"/>
                <a:gd name="T56" fmla="*/ 23001 w 132"/>
                <a:gd name="T57" fmla="*/ 44153 h 615"/>
                <a:gd name="T58" fmla="*/ 23001 w 132"/>
                <a:gd name="T59" fmla="*/ 43813 h 615"/>
                <a:gd name="T60" fmla="*/ 43760 w 132"/>
                <a:gd name="T61" fmla="*/ 11092 h 615"/>
                <a:gd name="T62" fmla="*/ 44108 w 132"/>
                <a:gd name="T63" fmla="*/ 10185 h 615"/>
                <a:gd name="T64" fmla="*/ 54366 w 132"/>
                <a:gd name="T65" fmla="*/ 0 h 615"/>
                <a:gd name="T66" fmla="*/ 54366 w 132"/>
                <a:gd name="T67" fmla="*/ 0 h 615"/>
                <a:gd name="T68" fmla="*/ 44108 w 132"/>
                <a:gd name="T69" fmla="*/ 10568 h 615"/>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32" h="615">
                  <a:moveTo>
                    <a:pt x="107" y="26"/>
                  </a:moveTo>
                  <a:cubicBezTo>
                    <a:pt x="107" y="26"/>
                    <a:pt x="106" y="26"/>
                    <a:pt x="106" y="27"/>
                  </a:cubicBezTo>
                  <a:cubicBezTo>
                    <a:pt x="88" y="49"/>
                    <a:pt x="71" y="76"/>
                    <a:pt x="57" y="107"/>
                  </a:cubicBezTo>
                  <a:cubicBezTo>
                    <a:pt x="57" y="107"/>
                    <a:pt x="57" y="108"/>
                    <a:pt x="57" y="108"/>
                  </a:cubicBezTo>
                  <a:cubicBezTo>
                    <a:pt x="42" y="139"/>
                    <a:pt x="31" y="173"/>
                    <a:pt x="22" y="209"/>
                  </a:cubicBezTo>
                  <a:cubicBezTo>
                    <a:pt x="22" y="210"/>
                    <a:pt x="22" y="210"/>
                    <a:pt x="21" y="211"/>
                  </a:cubicBezTo>
                  <a:cubicBezTo>
                    <a:pt x="13" y="247"/>
                    <a:pt x="7" y="284"/>
                    <a:pt x="4" y="322"/>
                  </a:cubicBezTo>
                  <a:cubicBezTo>
                    <a:pt x="4" y="322"/>
                    <a:pt x="4" y="323"/>
                    <a:pt x="4" y="323"/>
                  </a:cubicBezTo>
                  <a:cubicBezTo>
                    <a:pt x="2" y="361"/>
                    <a:pt x="2" y="398"/>
                    <a:pt x="7" y="434"/>
                  </a:cubicBezTo>
                  <a:cubicBezTo>
                    <a:pt x="7" y="434"/>
                    <a:pt x="7" y="435"/>
                    <a:pt x="7" y="435"/>
                  </a:cubicBezTo>
                  <a:cubicBezTo>
                    <a:pt x="7" y="435"/>
                    <a:pt x="7" y="436"/>
                    <a:pt x="7" y="436"/>
                  </a:cubicBezTo>
                  <a:cubicBezTo>
                    <a:pt x="12" y="472"/>
                    <a:pt x="20" y="503"/>
                    <a:pt x="31" y="528"/>
                  </a:cubicBezTo>
                  <a:cubicBezTo>
                    <a:pt x="31" y="529"/>
                    <a:pt x="31" y="529"/>
                    <a:pt x="31" y="529"/>
                  </a:cubicBezTo>
                  <a:cubicBezTo>
                    <a:pt x="42" y="555"/>
                    <a:pt x="55" y="575"/>
                    <a:pt x="71" y="590"/>
                  </a:cubicBezTo>
                  <a:cubicBezTo>
                    <a:pt x="71" y="590"/>
                    <a:pt x="71" y="590"/>
                    <a:pt x="72" y="591"/>
                  </a:cubicBezTo>
                  <a:cubicBezTo>
                    <a:pt x="86" y="604"/>
                    <a:pt x="102" y="613"/>
                    <a:pt x="119" y="615"/>
                  </a:cubicBezTo>
                  <a:cubicBezTo>
                    <a:pt x="118" y="615"/>
                    <a:pt x="118" y="615"/>
                    <a:pt x="118" y="615"/>
                  </a:cubicBezTo>
                  <a:cubicBezTo>
                    <a:pt x="101" y="612"/>
                    <a:pt x="85" y="604"/>
                    <a:pt x="70" y="590"/>
                  </a:cubicBezTo>
                  <a:cubicBezTo>
                    <a:pt x="70" y="590"/>
                    <a:pt x="70" y="590"/>
                    <a:pt x="70" y="590"/>
                  </a:cubicBezTo>
                  <a:cubicBezTo>
                    <a:pt x="54" y="575"/>
                    <a:pt x="41" y="555"/>
                    <a:pt x="30" y="529"/>
                  </a:cubicBezTo>
                  <a:cubicBezTo>
                    <a:pt x="30" y="529"/>
                    <a:pt x="29" y="528"/>
                    <a:pt x="29" y="528"/>
                  </a:cubicBezTo>
                  <a:cubicBezTo>
                    <a:pt x="19" y="502"/>
                    <a:pt x="10" y="471"/>
                    <a:pt x="6" y="436"/>
                  </a:cubicBezTo>
                  <a:cubicBezTo>
                    <a:pt x="6" y="435"/>
                    <a:pt x="6" y="435"/>
                    <a:pt x="6" y="435"/>
                  </a:cubicBezTo>
                  <a:cubicBezTo>
                    <a:pt x="5" y="434"/>
                    <a:pt x="5" y="434"/>
                    <a:pt x="5" y="434"/>
                  </a:cubicBezTo>
                  <a:cubicBezTo>
                    <a:pt x="1" y="398"/>
                    <a:pt x="0" y="361"/>
                    <a:pt x="3" y="323"/>
                  </a:cubicBezTo>
                  <a:cubicBezTo>
                    <a:pt x="3" y="323"/>
                    <a:pt x="3" y="322"/>
                    <a:pt x="3" y="321"/>
                  </a:cubicBezTo>
                  <a:cubicBezTo>
                    <a:pt x="5" y="284"/>
                    <a:pt x="11" y="246"/>
                    <a:pt x="20" y="210"/>
                  </a:cubicBezTo>
                  <a:cubicBezTo>
                    <a:pt x="20" y="210"/>
                    <a:pt x="21" y="209"/>
                    <a:pt x="21" y="209"/>
                  </a:cubicBezTo>
                  <a:cubicBezTo>
                    <a:pt x="30" y="173"/>
                    <a:pt x="42" y="139"/>
                    <a:pt x="56" y="108"/>
                  </a:cubicBezTo>
                  <a:cubicBezTo>
                    <a:pt x="56" y="108"/>
                    <a:pt x="56" y="107"/>
                    <a:pt x="56" y="107"/>
                  </a:cubicBezTo>
                  <a:cubicBezTo>
                    <a:pt x="71" y="76"/>
                    <a:pt x="87" y="49"/>
                    <a:pt x="106" y="27"/>
                  </a:cubicBezTo>
                  <a:cubicBezTo>
                    <a:pt x="106" y="26"/>
                    <a:pt x="107" y="26"/>
                    <a:pt x="107" y="25"/>
                  </a:cubicBezTo>
                  <a:cubicBezTo>
                    <a:pt x="115" y="16"/>
                    <a:pt x="123" y="7"/>
                    <a:pt x="132" y="0"/>
                  </a:cubicBezTo>
                  <a:cubicBezTo>
                    <a:pt x="132" y="0"/>
                    <a:pt x="132" y="0"/>
                    <a:pt x="132" y="0"/>
                  </a:cubicBezTo>
                  <a:cubicBezTo>
                    <a:pt x="123" y="7"/>
                    <a:pt x="115" y="16"/>
                    <a:pt x="107" y="26"/>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0" name="Freeform 78"/>
            <p:cNvSpPr/>
            <p:nvPr/>
          </p:nvSpPr>
          <p:spPr bwMode="auto">
            <a:xfrm>
              <a:off x="4958133" y="3014609"/>
              <a:ext cx="405371" cy="1052391"/>
            </a:xfrm>
            <a:custGeom>
              <a:avLst/>
              <a:gdLst>
                <a:gd name="T0" fmla="*/ 76364 w 226"/>
                <a:gd name="T1" fmla="*/ 8675 h 587"/>
                <a:gd name="T2" fmla="*/ 76090 w 226"/>
                <a:gd name="T3" fmla="*/ 9015 h 587"/>
                <a:gd name="T4" fmla="*/ 43178 w 226"/>
                <a:gd name="T5" fmla="*/ 38067 h 587"/>
                <a:gd name="T6" fmla="*/ 42269 w 226"/>
                <a:gd name="T7" fmla="*/ 38820 h 587"/>
                <a:gd name="T8" fmla="*/ 18111 w 226"/>
                <a:gd name="T9" fmla="*/ 76903 h 587"/>
                <a:gd name="T10" fmla="*/ 17731 w 226"/>
                <a:gd name="T11" fmla="*/ 77795 h 587"/>
                <a:gd name="T12" fmla="*/ 3679 w 226"/>
                <a:gd name="T13" fmla="*/ 121090 h 587"/>
                <a:gd name="T14" fmla="*/ 3679 w 226"/>
                <a:gd name="T15" fmla="*/ 121458 h 587"/>
                <a:gd name="T16" fmla="*/ 2429 w 226"/>
                <a:gd name="T17" fmla="*/ 166504 h 587"/>
                <a:gd name="T18" fmla="*/ 2429 w 226"/>
                <a:gd name="T19" fmla="*/ 166504 h 587"/>
                <a:gd name="T20" fmla="*/ 2429 w 226"/>
                <a:gd name="T21" fmla="*/ 166873 h 587"/>
                <a:gd name="T22" fmla="*/ 14801 w 226"/>
                <a:gd name="T23" fmla="*/ 205352 h 587"/>
                <a:gd name="T24" fmla="*/ 14801 w 226"/>
                <a:gd name="T25" fmla="*/ 206221 h 587"/>
                <a:gd name="T26" fmla="*/ 37779 w 226"/>
                <a:gd name="T27" fmla="*/ 232709 h 587"/>
                <a:gd name="T28" fmla="*/ 38311 w 226"/>
                <a:gd name="T29" fmla="*/ 233233 h 587"/>
                <a:gd name="T30" fmla="*/ 50090 w 226"/>
                <a:gd name="T31" fmla="*/ 240196 h 587"/>
                <a:gd name="T32" fmla="*/ 49404 w 226"/>
                <a:gd name="T33" fmla="*/ 239828 h 587"/>
                <a:gd name="T34" fmla="*/ 38311 w 226"/>
                <a:gd name="T35" fmla="*/ 232709 h 587"/>
                <a:gd name="T36" fmla="*/ 37779 w 226"/>
                <a:gd name="T37" fmla="*/ 232709 h 587"/>
                <a:gd name="T38" fmla="*/ 14432 w 226"/>
                <a:gd name="T39" fmla="*/ 205853 h 587"/>
                <a:gd name="T40" fmla="*/ 14432 w 226"/>
                <a:gd name="T41" fmla="*/ 205352 h 587"/>
                <a:gd name="T42" fmla="*/ 2060 w 226"/>
                <a:gd name="T43" fmla="*/ 166873 h 587"/>
                <a:gd name="T44" fmla="*/ 2060 w 226"/>
                <a:gd name="T45" fmla="*/ 166504 h 587"/>
                <a:gd name="T46" fmla="*/ 2060 w 226"/>
                <a:gd name="T47" fmla="*/ 166164 h 587"/>
                <a:gd name="T48" fmla="*/ 3299 w 226"/>
                <a:gd name="T49" fmla="*/ 121458 h 587"/>
                <a:gd name="T50" fmla="*/ 3299 w 226"/>
                <a:gd name="T51" fmla="*/ 120778 h 587"/>
                <a:gd name="T52" fmla="*/ 17239 w 226"/>
                <a:gd name="T53" fmla="*/ 77271 h 587"/>
                <a:gd name="T54" fmla="*/ 17731 w 226"/>
                <a:gd name="T55" fmla="*/ 76903 h 587"/>
                <a:gd name="T56" fmla="*/ 42269 w 226"/>
                <a:gd name="T57" fmla="*/ 38451 h 587"/>
                <a:gd name="T58" fmla="*/ 42793 w 226"/>
                <a:gd name="T59" fmla="*/ 38067 h 587"/>
                <a:gd name="T60" fmla="*/ 76090 w 226"/>
                <a:gd name="T61" fmla="*/ 9015 h 587"/>
                <a:gd name="T62" fmla="*/ 76364 w 226"/>
                <a:gd name="T63" fmla="*/ 8675 h 587"/>
                <a:gd name="T64" fmla="*/ 92951 w 226"/>
                <a:gd name="T65" fmla="*/ 0 h 587"/>
                <a:gd name="T66" fmla="*/ 76364 w 226"/>
                <a:gd name="T67" fmla="*/ 8675 h 58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226" h="587">
                  <a:moveTo>
                    <a:pt x="186" y="21"/>
                  </a:moveTo>
                  <a:cubicBezTo>
                    <a:pt x="186" y="21"/>
                    <a:pt x="185" y="22"/>
                    <a:pt x="185" y="22"/>
                  </a:cubicBezTo>
                  <a:cubicBezTo>
                    <a:pt x="155" y="41"/>
                    <a:pt x="128" y="65"/>
                    <a:pt x="105" y="93"/>
                  </a:cubicBezTo>
                  <a:cubicBezTo>
                    <a:pt x="104" y="94"/>
                    <a:pt x="104" y="94"/>
                    <a:pt x="103" y="95"/>
                  </a:cubicBezTo>
                  <a:cubicBezTo>
                    <a:pt x="80" y="123"/>
                    <a:pt x="60" y="154"/>
                    <a:pt x="44" y="188"/>
                  </a:cubicBezTo>
                  <a:cubicBezTo>
                    <a:pt x="44" y="189"/>
                    <a:pt x="43" y="189"/>
                    <a:pt x="43" y="190"/>
                  </a:cubicBezTo>
                  <a:cubicBezTo>
                    <a:pt x="27" y="223"/>
                    <a:pt x="16" y="259"/>
                    <a:pt x="9" y="296"/>
                  </a:cubicBezTo>
                  <a:cubicBezTo>
                    <a:pt x="9" y="296"/>
                    <a:pt x="9" y="297"/>
                    <a:pt x="9" y="297"/>
                  </a:cubicBezTo>
                  <a:cubicBezTo>
                    <a:pt x="2" y="334"/>
                    <a:pt x="1" y="371"/>
                    <a:pt x="6" y="407"/>
                  </a:cubicBezTo>
                  <a:cubicBezTo>
                    <a:pt x="6" y="407"/>
                    <a:pt x="6" y="407"/>
                    <a:pt x="6" y="407"/>
                  </a:cubicBezTo>
                  <a:cubicBezTo>
                    <a:pt x="6" y="407"/>
                    <a:pt x="6" y="408"/>
                    <a:pt x="6" y="408"/>
                  </a:cubicBezTo>
                  <a:cubicBezTo>
                    <a:pt x="11" y="444"/>
                    <a:pt x="21" y="476"/>
                    <a:pt x="36" y="502"/>
                  </a:cubicBezTo>
                  <a:cubicBezTo>
                    <a:pt x="36" y="503"/>
                    <a:pt x="36" y="503"/>
                    <a:pt x="36" y="504"/>
                  </a:cubicBezTo>
                  <a:cubicBezTo>
                    <a:pt x="51" y="530"/>
                    <a:pt x="70" y="552"/>
                    <a:pt x="92" y="569"/>
                  </a:cubicBezTo>
                  <a:cubicBezTo>
                    <a:pt x="93" y="569"/>
                    <a:pt x="93" y="569"/>
                    <a:pt x="93" y="570"/>
                  </a:cubicBezTo>
                  <a:cubicBezTo>
                    <a:pt x="102" y="576"/>
                    <a:pt x="112" y="582"/>
                    <a:pt x="122" y="587"/>
                  </a:cubicBezTo>
                  <a:cubicBezTo>
                    <a:pt x="120" y="586"/>
                    <a:pt x="120" y="586"/>
                    <a:pt x="120" y="586"/>
                  </a:cubicBezTo>
                  <a:cubicBezTo>
                    <a:pt x="110" y="581"/>
                    <a:pt x="101" y="576"/>
                    <a:pt x="93" y="569"/>
                  </a:cubicBezTo>
                  <a:cubicBezTo>
                    <a:pt x="92" y="569"/>
                    <a:pt x="92" y="569"/>
                    <a:pt x="92" y="569"/>
                  </a:cubicBezTo>
                  <a:cubicBezTo>
                    <a:pt x="69" y="552"/>
                    <a:pt x="50" y="530"/>
                    <a:pt x="35" y="503"/>
                  </a:cubicBezTo>
                  <a:cubicBezTo>
                    <a:pt x="35" y="503"/>
                    <a:pt x="35" y="502"/>
                    <a:pt x="35" y="502"/>
                  </a:cubicBezTo>
                  <a:cubicBezTo>
                    <a:pt x="20" y="475"/>
                    <a:pt x="10" y="443"/>
                    <a:pt x="5" y="408"/>
                  </a:cubicBezTo>
                  <a:cubicBezTo>
                    <a:pt x="5" y="407"/>
                    <a:pt x="5" y="407"/>
                    <a:pt x="5" y="407"/>
                  </a:cubicBezTo>
                  <a:cubicBezTo>
                    <a:pt x="5" y="406"/>
                    <a:pt x="5" y="406"/>
                    <a:pt x="5" y="406"/>
                  </a:cubicBezTo>
                  <a:cubicBezTo>
                    <a:pt x="0" y="370"/>
                    <a:pt x="1" y="333"/>
                    <a:pt x="8" y="297"/>
                  </a:cubicBezTo>
                  <a:cubicBezTo>
                    <a:pt x="8" y="296"/>
                    <a:pt x="8" y="296"/>
                    <a:pt x="8" y="295"/>
                  </a:cubicBezTo>
                  <a:cubicBezTo>
                    <a:pt x="15" y="259"/>
                    <a:pt x="26" y="223"/>
                    <a:pt x="42" y="189"/>
                  </a:cubicBezTo>
                  <a:cubicBezTo>
                    <a:pt x="42" y="189"/>
                    <a:pt x="43" y="188"/>
                    <a:pt x="43" y="188"/>
                  </a:cubicBezTo>
                  <a:cubicBezTo>
                    <a:pt x="59" y="154"/>
                    <a:pt x="79" y="122"/>
                    <a:pt x="103" y="94"/>
                  </a:cubicBezTo>
                  <a:cubicBezTo>
                    <a:pt x="103" y="94"/>
                    <a:pt x="104" y="93"/>
                    <a:pt x="104" y="93"/>
                  </a:cubicBezTo>
                  <a:cubicBezTo>
                    <a:pt x="128" y="65"/>
                    <a:pt x="155" y="41"/>
                    <a:pt x="185" y="22"/>
                  </a:cubicBezTo>
                  <a:cubicBezTo>
                    <a:pt x="185" y="22"/>
                    <a:pt x="185" y="21"/>
                    <a:pt x="186" y="21"/>
                  </a:cubicBezTo>
                  <a:cubicBezTo>
                    <a:pt x="199" y="13"/>
                    <a:pt x="212" y="6"/>
                    <a:pt x="226" y="0"/>
                  </a:cubicBezTo>
                  <a:cubicBezTo>
                    <a:pt x="212" y="6"/>
                    <a:pt x="199" y="13"/>
                    <a:pt x="186" y="21"/>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1" name="Freeform 79"/>
            <p:cNvSpPr/>
            <p:nvPr/>
          </p:nvSpPr>
          <p:spPr bwMode="auto">
            <a:xfrm>
              <a:off x="4857929" y="3014609"/>
              <a:ext cx="505575" cy="837509"/>
            </a:xfrm>
            <a:custGeom>
              <a:avLst/>
              <a:gdLst>
                <a:gd name="T0" fmla="*/ 95451 w 282"/>
                <a:gd name="T1" fmla="*/ 5730 h 467"/>
                <a:gd name="T2" fmla="*/ 95066 w 282"/>
                <a:gd name="T3" fmla="*/ 6103 h 467"/>
                <a:gd name="T4" fmla="*/ 54510 w 282"/>
                <a:gd name="T5" fmla="*/ 29186 h 467"/>
                <a:gd name="T6" fmla="*/ 54163 w 282"/>
                <a:gd name="T7" fmla="*/ 29526 h 467"/>
                <a:gd name="T8" fmla="*/ 23421 w 282"/>
                <a:gd name="T9" fmla="*/ 63204 h 467"/>
                <a:gd name="T10" fmla="*/ 22934 w 282"/>
                <a:gd name="T11" fmla="*/ 63523 h 467"/>
                <a:gd name="T12" fmla="*/ 4846 w 282"/>
                <a:gd name="T13" fmla="*/ 103788 h 467"/>
                <a:gd name="T14" fmla="*/ 4846 w 282"/>
                <a:gd name="T15" fmla="*/ 104535 h 467"/>
                <a:gd name="T16" fmla="*/ 2052 w 282"/>
                <a:gd name="T17" fmla="*/ 148097 h 467"/>
                <a:gd name="T18" fmla="*/ 2052 w 282"/>
                <a:gd name="T19" fmla="*/ 148411 h 467"/>
                <a:gd name="T20" fmla="*/ 2052 w 282"/>
                <a:gd name="T21" fmla="*/ 148756 h 467"/>
                <a:gd name="T22" fmla="*/ 15925 w 282"/>
                <a:gd name="T23" fmla="*/ 188521 h 467"/>
                <a:gd name="T24" fmla="*/ 15925 w 282"/>
                <a:gd name="T25" fmla="*/ 189045 h 467"/>
                <a:gd name="T26" fmla="*/ 17703 w 282"/>
                <a:gd name="T27" fmla="*/ 191483 h 467"/>
                <a:gd name="T28" fmla="*/ 16834 w 282"/>
                <a:gd name="T29" fmla="*/ 190299 h 467"/>
                <a:gd name="T30" fmla="*/ 15925 w 282"/>
                <a:gd name="T31" fmla="*/ 189045 h 467"/>
                <a:gd name="T32" fmla="*/ 15651 w 282"/>
                <a:gd name="T33" fmla="*/ 188152 h 467"/>
                <a:gd name="T34" fmla="*/ 2052 w 282"/>
                <a:gd name="T35" fmla="*/ 148411 h 467"/>
                <a:gd name="T36" fmla="*/ 2052 w 282"/>
                <a:gd name="T37" fmla="*/ 148097 h 467"/>
                <a:gd name="T38" fmla="*/ 2052 w 282"/>
                <a:gd name="T39" fmla="*/ 148097 h 467"/>
                <a:gd name="T40" fmla="*/ 4478 w 282"/>
                <a:gd name="T41" fmla="*/ 104157 h 467"/>
                <a:gd name="T42" fmla="*/ 4846 w 282"/>
                <a:gd name="T43" fmla="*/ 103788 h 467"/>
                <a:gd name="T44" fmla="*/ 22934 w 282"/>
                <a:gd name="T45" fmla="*/ 63523 h 467"/>
                <a:gd name="T46" fmla="*/ 23421 w 282"/>
                <a:gd name="T47" fmla="*/ 62703 h 467"/>
                <a:gd name="T48" fmla="*/ 53639 w 282"/>
                <a:gd name="T49" fmla="*/ 29526 h 467"/>
                <a:gd name="T50" fmla="*/ 54510 w 282"/>
                <a:gd name="T51" fmla="*/ 29186 h 467"/>
                <a:gd name="T52" fmla="*/ 94697 w 282"/>
                <a:gd name="T53" fmla="*/ 6103 h 467"/>
                <a:gd name="T54" fmla="*/ 95451 w 282"/>
                <a:gd name="T55" fmla="*/ 5730 h 467"/>
                <a:gd name="T56" fmla="*/ 115579 w 282"/>
                <a:gd name="T57" fmla="*/ 0 h 467"/>
                <a:gd name="T58" fmla="*/ 95451 w 282"/>
                <a:gd name="T59" fmla="*/ 5730 h 467"/>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82" h="467">
                  <a:moveTo>
                    <a:pt x="233" y="14"/>
                  </a:moveTo>
                  <a:cubicBezTo>
                    <a:pt x="233" y="14"/>
                    <a:pt x="232" y="15"/>
                    <a:pt x="232" y="15"/>
                  </a:cubicBezTo>
                  <a:cubicBezTo>
                    <a:pt x="195" y="28"/>
                    <a:pt x="162" y="48"/>
                    <a:pt x="133" y="71"/>
                  </a:cubicBezTo>
                  <a:cubicBezTo>
                    <a:pt x="132" y="72"/>
                    <a:pt x="132" y="72"/>
                    <a:pt x="132" y="72"/>
                  </a:cubicBezTo>
                  <a:cubicBezTo>
                    <a:pt x="102" y="96"/>
                    <a:pt x="77" y="123"/>
                    <a:pt x="57" y="154"/>
                  </a:cubicBezTo>
                  <a:cubicBezTo>
                    <a:pt x="57" y="154"/>
                    <a:pt x="56" y="155"/>
                    <a:pt x="56" y="155"/>
                  </a:cubicBezTo>
                  <a:cubicBezTo>
                    <a:pt x="36" y="186"/>
                    <a:pt x="21" y="219"/>
                    <a:pt x="12" y="253"/>
                  </a:cubicBezTo>
                  <a:cubicBezTo>
                    <a:pt x="12" y="254"/>
                    <a:pt x="12" y="255"/>
                    <a:pt x="12" y="255"/>
                  </a:cubicBezTo>
                  <a:cubicBezTo>
                    <a:pt x="3" y="290"/>
                    <a:pt x="1" y="326"/>
                    <a:pt x="5" y="361"/>
                  </a:cubicBezTo>
                  <a:cubicBezTo>
                    <a:pt x="5" y="362"/>
                    <a:pt x="5" y="362"/>
                    <a:pt x="5" y="362"/>
                  </a:cubicBezTo>
                  <a:cubicBezTo>
                    <a:pt x="5" y="362"/>
                    <a:pt x="5" y="363"/>
                    <a:pt x="5" y="363"/>
                  </a:cubicBezTo>
                  <a:cubicBezTo>
                    <a:pt x="10" y="399"/>
                    <a:pt x="22" y="431"/>
                    <a:pt x="39" y="460"/>
                  </a:cubicBezTo>
                  <a:cubicBezTo>
                    <a:pt x="39" y="460"/>
                    <a:pt x="39" y="461"/>
                    <a:pt x="39" y="461"/>
                  </a:cubicBezTo>
                  <a:cubicBezTo>
                    <a:pt x="41" y="463"/>
                    <a:pt x="42" y="465"/>
                    <a:pt x="43" y="467"/>
                  </a:cubicBezTo>
                  <a:cubicBezTo>
                    <a:pt x="41" y="464"/>
                    <a:pt x="41" y="464"/>
                    <a:pt x="41" y="464"/>
                  </a:cubicBezTo>
                  <a:cubicBezTo>
                    <a:pt x="41" y="463"/>
                    <a:pt x="40" y="462"/>
                    <a:pt x="39" y="461"/>
                  </a:cubicBezTo>
                  <a:cubicBezTo>
                    <a:pt x="39" y="460"/>
                    <a:pt x="38" y="460"/>
                    <a:pt x="38" y="459"/>
                  </a:cubicBezTo>
                  <a:cubicBezTo>
                    <a:pt x="21" y="431"/>
                    <a:pt x="10" y="398"/>
                    <a:pt x="5" y="362"/>
                  </a:cubicBezTo>
                  <a:cubicBezTo>
                    <a:pt x="5" y="362"/>
                    <a:pt x="5" y="362"/>
                    <a:pt x="5" y="361"/>
                  </a:cubicBezTo>
                  <a:cubicBezTo>
                    <a:pt x="5" y="361"/>
                    <a:pt x="5" y="361"/>
                    <a:pt x="5" y="361"/>
                  </a:cubicBezTo>
                  <a:cubicBezTo>
                    <a:pt x="0" y="325"/>
                    <a:pt x="3" y="289"/>
                    <a:pt x="11" y="254"/>
                  </a:cubicBezTo>
                  <a:cubicBezTo>
                    <a:pt x="12" y="254"/>
                    <a:pt x="12" y="253"/>
                    <a:pt x="12" y="253"/>
                  </a:cubicBezTo>
                  <a:cubicBezTo>
                    <a:pt x="21" y="218"/>
                    <a:pt x="36" y="185"/>
                    <a:pt x="56" y="155"/>
                  </a:cubicBezTo>
                  <a:cubicBezTo>
                    <a:pt x="56" y="154"/>
                    <a:pt x="56" y="154"/>
                    <a:pt x="57" y="153"/>
                  </a:cubicBezTo>
                  <a:cubicBezTo>
                    <a:pt x="77" y="123"/>
                    <a:pt x="102" y="95"/>
                    <a:pt x="131" y="72"/>
                  </a:cubicBezTo>
                  <a:cubicBezTo>
                    <a:pt x="132" y="71"/>
                    <a:pt x="132" y="71"/>
                    <a:pt x="133" y="71"/>
                  </a:cubicBezTo>
                  <a:cubicBezTo>
                    <a:pt x="162" y="47"/>
                    <a:pt x="195" y="28"/>
                    <a:pt x="231" y="15"/>
                  </a:cubicBezTo>
                  <a:cubicBezTo>
                    <a:pt x="232" y="14"/>
                    <a:pt x="233" y="14"/>
                    <a:pt x="233" y="14"/>
                  </a:cubicBezTo>
                  <a:cubicBezTo>
                    <a:pt x="249" y="8"/>
                    <a:pt x="265" y="3"/>
                    <a:pt x="282" y="0"/>
                  </a:cubicBezTo>
                  <a:cubicBezTo>
                    <a:pt x="265" y="3"/>
                    <a:pt x="249" y="8"/>
                    <a:pt x="233" y="14"/>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2" name="Freeform 80"/>
            <p:cNvSpPr/>
            <p:nvPr/>
          </p:nvSpPr>
          <p:spPr bwMode="auto">
            <a:xfrm>
              <a:off x="4866279" y="3014609"/>
              <a:ext cx="497225" cy="351556"/>
            </a:xfrm>
            <a:custGeom>
              <a:avLst/>
              <a:gdLst>
                <a:gd name="T0" fmla="*/ 93885 w 277"/>
                <a:gd name="T1" fmla="*/ 2060 h 196"/>
                <a:gd name="T2" fmla="*/ 93012 w 277"/>
                <a:gd name="T3" fmla="*/ 2060 h 196"/>
                <a:gd name="T4" fmla="*/ 51246 w 277"/>
                <a:gd name="T5" fmla="*/ 17717 h 196"/>
                <a:gd name="T6" fmla="*/ 50333 w 277"/>
                <a:gd name="T7" fmla="*/ 17717 h 196"/>
                <a:gd name="T8" fmla="*/ 19066 w 277"/>
                <a:gd name="T9" fmla="*/ 45150 h 196"/>
                <a:gd name="T10" fmla="*/ 18574 w 277"/>
                <a:gd name="T11" fmla="*/ 45530 h 196"/>
                <a:gd name="T12" fmla="*/ 0 w 277"/>
                <a:gd name="T13" fmla="*/ 80460 h 196"/>
                <a:gd name="T14" fmla="*/ 369 w 277"/>
                <a:gd name="T15" fmla="*/ 79223 h 196"/>
                <a:gd name="T16" fmla="*/ 18574 w 277"/>
                <a:gd name="T17" fmla="*/ 45150 h 196"/>
                <a:gd name="T18" fmla="*/ 19066 w 277"/>
                <a:gd name="T19" fmla="*/ 44646 h 196"/>
                <a:gd name="T20" fmla="*/ 50865 w 277"/>
                <a:gd name="T21" fmla="*/ 17717 h 196"/>
                <a:gd name="T22" fmla="*/ 51246 w 277"/>
                <a:gd name="T23" fmla="*/ 17216 h 196"/>
                <a:gd name="T24" fmla="*/ 93012 w 277"/>
                <a:gd name="T25" fmla="*/ 2060 h 196"/>
                <a:gd name="T26" fmla="*/ 93885 w 277"/>
                <a:gd name="T27" fmla="*/ 2060 h 196"/>
                <a:gd name="T28" fmla="*/ 114523 w 277"/>
                <a:gd name="T29" fmla="*/ 0 h 196"/>
                <a:gd name="T30" fmla="*/ 93885 w 277"/>
                <a:gd name="T31" fmla="*/ 2060 h 1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77" h="196">
                  <a:moveTo>
                    <a:pt x="227" y="5"/>
                  </a:moveTo>
                  <a:cubicBezTo>
                    <a:pt x="226" y="5"/>
                    <a:pt x="226" y="5"/>
                    <a:pt x="225" y="5"/>
                  </a:cubicBezTo>
                  <a:cubicBezTo>
                    <a:pt x="188" y="12"/>
                    <a:pt x="154" y="25"/>
                    <a:pt x="124" y="43"/>
                  </a:cubicBezTo>
                  <a:cubicBezTo>
                    <a:pt x="123" y="43"/>
                    <a:pt x="123" y="43"/>
                    <a:pt x="122" y="43"/>
                  </a:cubicBezTo>
                  <a:cubicBezTo>
                    <a:pt x="92" y="61"/>
                    <a:pt x="67" y="84"/>
                    <a:pt x="46" y="110"/>
                  </a:cubicBezTo>
                  <a:cubicBezTo>
                    <a:pt x="46" y="110"/>
                    <a:pt x="45" y="111"/>
                    <a:pt x="45" y="111"/>
                  </a:cubicBezTo>
                  <a:cubicBezTo>
                    <a:pt x="25" y="136"/>
                    <a:pt x="10" y="165"/>
                    <a:pt x="0" y="196"/>
                  </a:cubicBezTo>
                  <a:cubicBezTo>
                    <a:pt x="1" y="193"/>
                    <a:pt x="1" y="193"/>
                    <a:pt x="1" y="193"/>
                  </a:cubicBezTo>
                  <a:cubicBezTo>
                    <a:pt x="11" y="163"/>
                    <a:pt x="26" y="135"/>
                    <a:pt x="45" y="110"/>
                  </a:cubicBezTo>
                  <a:cubicBezTo>
                    <a:pt x="45" y="110"/>
                    <a:pt x="46" y="109"/>
                    <a:pt x="46" y="109"/>
                  </a:cubicBezTo>
                  <a:cubicBezTo>
                    <a:pt x="67" y="83"/>
                    <a:pt x="93" y="61"/>
                    <a:pt x="123" y="43"/>
                  </a:cubicBezTo>
                  <a:cubicBezTo>
                    <a:pt x="123" y="43"/>
                    <a:pt x="124" y="42"/>
                    <a:pt x="124" y="42"/>
                  </a:cubicBezTo>
                  <a:cubicBezTo>
                    <a:pt x="154" y="25"/>
                    <a:pt x="188" y="12"/>
                    <a:pt x="225" y="5"/>
                  </a:cubicBezTo>
                  <a:cubicBezTo>
                    <a:pt x="226" y="5"/>
                    <a:pt x="226" y="5"/>
                    <a:pt x="227" y="5"/>
                  </a:cubicBezTo>
                  <a:cubicBezTo>
                    <a:pt x="243" y="2"/>
                    <a:pt x="260" y="0"/>
                    <a:pt x="277" y="0"/>
                  </a:cubicBezTo>
                  <a:cubicBezTo>
                    <a:pt x="260" y="0"/>
                    <a:pt x="243" y="2"/>
                    <a:pt x="227" y="5"/>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3" name="Freeform 81"/>
            <p:cNvSpPr/>
            <p:nvPr/>
          </p:nvSpPr>
          <p:spPr bwMode="auto">
            <a:xfrm>
              <a:off x="5047709" y="3005498"/>
              <a:ext cx="315795" cy="82004"/>
            </a:xfrm>
            <a:custGeom>
              <a:avLst/>
              <a:gdLst>
                <a:gd name="T0" fmla="*/ 54751 w 176"/>
                <a:gd name="T1" fmla="*/ 364 h 46"/>
                <a:gd name="T2" fmla="*/ 54085 w 176"/>
                <a:gd name="T3" fmla="*/ 364 h 46"/>
                <a:gd name="T4" fmla="*/ 18129 w 176"/>
                <a:gd name="T5" fmla="*/ 7055 h 46"/>
                <a:gd name="T6" fmla="*/ 17789 w 176"/>
                <a:gd name="T7" fmla="*/ 7569 h 46"/>
                <a:gd name="T8" fmla="*/ 0 w 176"/>
                <a:gd name="T9" fmla="*/ 18109 h 46"/>
                <a:gd name="T10" fmla="*/ 872 w 176"/>
                <a:gd name="T11" fmla="*/ 17771 h 46"/>
                <a:gd name="T12" fmla="*/ 18129 w 176"/>
                <a:gd name="T13" fmla="*/ 7055 h 46"/>
                <a:gd name="T14" fmla="*/ 18514 w 176"/>
                <a:gd name="T15" fmla="*/ 7055 h 46"/>
                <a:gd name="T16" fmla="*/ 54085 w 176"/>
                <a:gd name="T17" fmla="*/ 0 h 46"/>
                <a:gd name="T18" fmla="*/ 54751 w 176"/>
                <a:gd name="T19" fmla="*/ 0 h 46"/>
                <a:gd name="T20" fmla="*/ 72512 w 176"/>
                <a:gd name="T21" fmla="*/ 2007 h 46"/>
                <a:gd name="T22" fmla="*/ 54751 w 176"/>
                <a:gd name="T23" fmla="*/ 364 h 4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 h="46">
                  <a:moveTo>
                    <a:pt x="133" y="1"/>
                  </a:moveTo>
                  <a:cubicBezTo>
                    <a:pt x="132" y="1"/>
                    <a:pt x="132" y="1"/>
                    <a:pt x="131" y="1"/>
                  </a:cubicBezTo>
                  <a:cubicBezTo>
                    <a:pt x="99" y="0"/>
                    <a:pt x="70" y="7"/>
                    <a:pt x="44" y="18"/>
                  </a:cubicBezTo>
                  <a:cubicBezTo>
                    <a:pt x="44" y="18"/>
                    <a:pt x="44" y="18"/>
                    <a:pt x="43" y="19"/>
                  </a:cubicBezTo>
                  <a:cubicBezTo>
                    <a:pt x="27" y="26"/>
                    <a:pt x="13" y="35"/>
                    <a:pt x="0" y="46"/>
                  </a:cubicBezTo>
                  <a:cubicBezTo>
                    <a:pt x="2" y="45"/>
                    <a:pt x="2" y="45"/>
                    <a:pt x="2" y="45"/>
                  </a:cubicBezTo>
                  <a:cubicBezTo>
                    <a:pt x="14" y="34"/>
                    <a:pt x="28" y="25"/>
                    <a:pt x="44" y="18"/>
                  </a:cubicBezTo>
                  <a:cubicBezTo>
                    <a:pt x="44" y="18"/>
                    <a:pt x="44" y="18"/>
                    <a:pt x="45" y="18"/>
                  </a:cubicBezTo>
                  <a:cubicBezTo>
                    <a:pt x="70" y="6"/>
                    <a:pt x="100" y="0"/>
                    <a:pt x="131" y="0"/>
                  </a:cubicBezTo>
                  <a:cubicBezTo>
                    <a:pt x="132" y="0"/>
                    <a:pt x="132" y="0"/>
                    <a:pt x="133" y="0"/>
                  </a:cubicBezTo>
                  <a:cubicBezTo>
                    <a:pt x="147" y="1"/>
                    <a:pt x="161" y="2"/>
                    <a:pt x="176" y="5"/>
                  </a:cubicBezTo>
                  <a:cubicBezTo>
                    <a:pt x="161" y="2"/>
                    <a:pt x="147" y="1"/>
                    <a:pt x="133" y="1"/>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4" name="Freeform 82"/>
            <p:cNvSpPr/>
            <p:nvPr/>
          </p:nvSpPr>
          <p:spPr bwMode="auto">
            <a:xfrm>
              <a:off x="5194979" y="2980441"/>
              <a:ext cx="168525" cy="34169"/>
            </a:xfrm>
            <a:custGeom>
              <a:avLst/>
              <a:gdLst>
                <a:gd name="T0" fmla="*/ 26227 w 94"/>
                <a:gd name="T1" fmla="*/ 2989 h 19"/>
                <a:gd name="T2" fmla="*/ 25858 w 94"/>
                <a:gd name="T3" fmla="*/ 2456 h 19"/>
                <a:gd name="T4" fmla="*/ 1556 w 94"/>
                <a:gd name="T5" fmla="*/ 2989 h 19"/>
                <a:gd name="T6" fmla="*/ 1238 w 94"/>
                <a:gd name="T7" fmla="*/ 2989 h 19"/>
                <a:gd name="T8" fmla="*/ 0 w 94"/>
                <a:gd name="T9" fmla="*/ 3709 h 19"/>
                <a:gd name="T10" fmla="*/ 368 w 94"/>
                <a:gd name="T11" fmla="*/ 3361 h 19"/>
                <a:gd name="T12" fmla="*/ 1556 w 94"/>
                <a:gd name="T13" fmla="*/ 2989 h 19"/>
                <a:gd name="T14" fmla="*/ 2052 w 94"/>
                <a:gd name="T15" fmla="*/ 2989 h 19"/>
                <a:gd name="T16" fmla="*/ 25858 w 94"/>
                <a:gd name="T17" fmla="*/ 2456 h 19"/>
                <a:gd name="T18" fmla="*/ 26227 w 94"/>
                <a:gd name="T19" fmla="*/ 2456 h 19"/>
                <a:gd name="T20" fmla="*/ 38519 w 94"/>
                <a:gd name="T21" fmla="*/ 7960 h 19"/>
                <a:gd name="T22" fmla="*/ 38519 w 94"/>
                <a:gd name="T23" fmla="*/ 7960 h 19"/>
                <a:gd name="T24" fmla="*/ 26227 w 94"/>
                <a:gd name="T25" fmla="*/ 2989 h 1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 h="19">
                  <a:moveTo>
                    <a:pt x="64" y="7"/>
                  </a:moveTo>
                  <a:cubicBezTo>
                    <a:pt x="64" y="6"/>
                    <a:pt x="64" y="6"/>
                    <a:pt x="63" y="6"/>
                  </a:cubicBezTo>
                  <a:cubicBezTo>
                    <a:pt x="41" y="0"/>
                    <a:pt x="21" y="1"/>
                    <a:pt x="4" y="7"/>
                  </a:cubicBezTo>
                  <a:cubicBezTo>
                    <a:pt x="4" y="7"/>
                    <a:pt x="4" y="7"/>
                    <a:pt x="3" y="7"/>
                  </a:cubicBezTo>
                  <a:cubicBezTo>
                    <a:pt x="2" y="8"/>
                    <a:pt x="1" y="8"/>
                    <a:pt x="0" y="9"/>
                  </a:cubicBezTo>
                  <a:cubicBezTo>
                    <a:pt x="1" y="8"/>
                    <a:pt x="1" y="8"/>
                    <a:pt x="1" y="8"/>
                  </a:cubicBezTo>
                  <a:cubicBezTo>
                    <a:pt x="2" y="8"/>
                    <a:pt x="3" y="8"/>
                    <a:pt x="4" y="7"/>
                  </a:cubicBezTo>
                  <a:cubicBezTo>
                    <a:pt x="4" y="7"/>
                    <a:pt x="4" y="7"/>
                    <a:pt x="5" y="7"/>
                  </a:cubicBezTo>
                  <a:cubicBezTo>
                    <a:pt x="22" y="0"/>
                    <a:pt x="42" y="0"/>
                    <a:pt x="63" y="6"/>
                  </a:cubicBezTo>
                  <a:cubicBezTo>
                    <a:pt x="64" y="6"/>
                    <a:pt x="64" y="6"/>
                    <a:pt x="64" y="6"/>
                  </a:cubicBezTo>
                  <a:cubicBezTo>
                    <a:pt x="74" y="9"/>
                    <a:pt x="84" y="13"/>
                    <a:pt x="94" y="19"/>
                  </a:cubicBezTo>
                  <a:cubicBezTo>
                    <a:pt x="94" y="19"/>
                    <a:pt x="94" y="19"/>
                    <a:pt x="94" y="19"/>
                  </a:cubicBezTo>
                  <a:cubicBezTo>
                    <a:pt x="84" y="13"/>
                    <a:pt x="74" y="9"/>
                    <a:pt x="64" y="7"/>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5" name="Freeform 83"/>
            <p:cNvSpPr/>
            <p:nvPr/>
          </p:nvSpPr>
          <p:spPr bwMode="auto">
            <a:xfrm>
              <a:off x="5306570" y="2956903"/>
              <a:ext cx="56934" cy="57707"/>
            </a:xfrm>
            <a:custGeom>
              <a:avLst/>
              <a:gdLst>
                <a:gd name="T0" fmla="*/ 7788 w 32"/>
                <a:gd name="T1" fmla="*/ 5883 h 32"/>
                <a:gd name="T2" fmla="*/ 7788 w 32"/>
                <a:gd name="T3" fmla="*/ 5600 h 32"/>
                <a:gd name="T4" fmla="*/ 0 w 32"/>
                <a:gd name="T5" fmla="*/ 926 h 32"/>
                <a:gd name="T6" fmla="*/ 363 w 32"/>
                <a:gd name="T7" fmla="*/ 390 h 32"/>
                <a:gd name="T8" fmla="*/ 7788 w 32"/>
                <a:gd name="T9" fmla="*/ 5600 h 32"/>
                <a:gd name="T10" fmla="*/ 7788 w 32"/>
                <a:gd name="T11" fmla="*/ 5883 h 32"/>
                <a:gd name="T12" fmla="*/ 12464 w 32"/>
                <a:gd name="T13" fmla="*/ 13678 h 32"/>
                <a:gd name="T14" fmla="*/ 7788 w 32"/>
                <a:gd name="T15" fmla="*/ 5883 h 3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2" h="32">
                  <a:moveTo>
                    <a:pt x="20" y="14"/>
                  </a:moveTo>
                  <a:cubicBezTo>
                    <a:pt x="20" y="14"/>
                    <a:pt x="20" y="14"/>
                    <a:pt x="20" y="13"/>
                  </a:cubicBezTo>
                  <a:cubicBezTo>
                    <a:pt x="12" y="4"/>
                    <a:pt x="6" y="0"/>
                    <a:pt x="0" y="2"/>
                  </a:cubicBezTo>
                  <a:cubicBezTo>
                    <a:pt x="1" y="1"/>
                    <a:pt x="1" y="1"/>
                    <a:pt x="1" y="1"/>
                  </a:cubicBezTo>
                  <a:cubicBezTo>
                    <a:pt x="6" y="0"/>
                    <a:pt x="13" y="4"/>
                    <a:pt x="20" y="13"/>
                  </a:cubicBezTo>
                  <a:cubicBezTo>
                    <a:pt x="20" y="14"/>
                    <a:pt x="20" y="14"/>
                    <a:pt x="20" y="14"/>
                  </a:cubicBezTo>
                  <a:cubicBezTo>
                    <a:pt x="24" y="18"/>
                    <a:pt x="28" y="24"/>
                    <a:pt x="32" y="32"/>
                  </a:cubicBezTo>
                  <a:cubicBezTo>
                    <a:pt x="28" y="24"/>
                    <a:pt x="24" y="18"/>
                    <a:pt x="20" y="14"/>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6" name="Freeform 84"/>
            <p:cNvSpPr/>
            <p:nvPr/>
          </p:nvSpPr>
          <p:spPr bwMode="auto">
            <a:xfrm>
              <a:off x="5363504" y="2946272"/>
              <a:ext cx="52379" cy="68337"/>
            </a:xfrm>
            <a:custGeom>
              <a:avLst/>
              <a:gdLst>
                <a:gd name="T0" fmla="*/ 3809 w 29"/>
                <a:gd name="T1" fmla="*/ 7079 h 38"/>
                <a:gd name="T2" fmla="*/ 3809 w 29"/>
                <a:gd name="T3" fmla="*/ 7079 h 38"/>
                <a:gd name="T4" fmla="*/ 12108 w 29"/>
                <a:gd name="T5" fmla="*/ 0 h 38"/>
                <a:gd name="T6" fmla="*/ 12501 w 29"/>
                <a:gd name="T7" fmla="*/ 0 h 38"/>
                <a:gd name="T8" fmla="*/ 3809 w 29"/>
                <a:gd name="T9" fmla="*/ 7079 h 38"/>
                <a:gd name="T10" fmla="*/ 3809 w 29"/>
                <a:gd name="T11" fmla="*/ 7079 h 38"/>
                <a:gd name="T12" fmla="*/ 0 w 29"/>
                <a:gd name="T13" fmla="*/ 15864 h 38"/>
                <a:gd name="T14" fmla="*/ 3809 w 29"/>
                <a:gd name="T15" fmla="*/ 7079 h 3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8" h="38">
                  <a:moveTo>
                    <a:pt x="9" y="17"/>
                  </a:moveTo>
                  <a:cubicBezTo>
                    <a:pt x="9" y="17"/>
                    <a:pt x="9" y="17"/>
                    <a:pt x="9" y="17"/>
                  </a:cubicBezTo>
                  <a:cubicBezTo>
                    <a:pt x="15" y="6"/>
                    <a:pt x="22" y="0"/>
                    <a:pt x="28" y="0"/>
                  </a:cubicBezTo>
                  <a:cubicBezTo>
                    <a:pt x="29" y="0"/>
                    <a:pt x="29" y="0"/>
                    <a:pt x="29" y="0"/>
                  </a:cubicBezTo>
                  <a:cubicBezTo>
                    <a:pt x="22" y="0"/>
                    <a:pt x="16" y="6"/>
                    <a:pt x="9" y="17"/>
                  </a:cubicBezTo>
                  <a:cubicBezTo>
                    <a:pt x="9" y="17"/>
                    <a:pt x="9" y="17"/>
                    <a:pt x="9" y="17"/>
                  </a:cubicBezTo>
                  <a:cubicBezTo>
                    <a:pt x="6" y="23"/>
                    <a:pt x="3" y="30"/>
                    <a:pt x="0" y="38"/>
                  </a:cubicBezTo>
                  <a:cubicBezTo>
                    <a:pt x="3" y="30"/>
                    <a:pt x="6" y="23"/>
                    <a:pt x="9" y="17"/>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7" name="Freeform 85"/>
            <p:cNvSpPr/>
            <p:nvPr/>
          </p:nvSpPr>
          <p:spPr bwMode="auto">
            <a:xfrm>
              <a:off x="5363504" y="2950069"/>
              <a:ext cx="176116" cy="64541"/>
            </a:xfrm>
            <a:custGeom>
              <a:avLst/>
              <a:gdLst>
                <a:gd name="T0" fmla="*/ 11595 w 98"/>
                <a:gd name="T1" fmla="*/ 6897 h 36"/>
                <a:gd name="T2" fmla="*/ 12128 w 98"/>
                <a:gd name="T3" fmla="*/ 6623 h 36"/>
                <a:gd name="T4" fmla="*/ 37466 w 98"/>
                <a:gd name="T5" fmla="*/ 869 h 36"/>
                <a:gd name="T6" fmla="*/ 37852 w 98"/>
                <a:gd name="T7" fmla="*/ 1237 h 36"/>
                <a:gd name="T8" fmla="*/ 40453 w 98"/>
                <a:gd name="T9" fmla="*/ 1237 h 36"/>
                <a:gd name="T10" fmla="*/ 40839 w 98"/>
                <a:gd name="T11" fmla="*/ 1556 h 36"/>
                <a:gd name="T12" fmla="*/ 38384 w 98"/>
                <a:gd name="T13" fmla="*/ 1237 h 36"/>
                <a:gd name="T14" fmla="*/ 37852 w 98"/>
                <a:gd name="T15" fmla="*/ 1237 h 36"/>
                <a:gd name="T16" fmla="*/ 12128 w 98"/>
                <a:gd name="T17" fmla="*/ 6623 h 36"/>
                <a:gd name="T18" fmla="*/ 11595 w 98"/>
                <a:gd name="T19" fmla="*/ 6897 h 36"/>
                <a:gd name="T20" fmla="*/ 0 w 98"/>
                <a:gd name="T21" fmla="*/ 14769 h 36"/>
                <a:gd name="T22" fmla="*/ 11595 w 98"/>
                <a:gd name="T23" fmla="*/ 6897 h 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98" h="36">
                  <a:moveTo>
                    <a:pt x="28" y="17"/>
                  </a:moveTo>
                  <a:cubicBezTo>
                    <a:pt x="28" y="16"/>
                    <a:pt x="29" y="16"/>
                    <a:pt x="29" y="16"/>
                  </a:cubicBezTo>
                  <a:cubicBezTo>
                    <a:pt x="50" y="5"/>
                    <a:pt x="71" y="0"/>
                    <a:pt x="90" y="2"/>
                  </a:cubicBezTo>
                  <a:cubicBezTo>
                    <a:pt x="91" y="2"/>
                    <a:pt x="91" y="3"/>
                    <a:pt x="91" y="3"/>
                  </a:cubicBezTo>
                  <a:cubicBezTo>
                    <a:pt x="93" y="3"/>
                    <a:pt x="95" y="3"/>
                    <a:pt x="97" y="3"/>
                  </a:cubicBezTo>
                  <a:cubicBezTo>
                    <a:pt x="98" y="4"/>
                    <a:pt x="98" y="4"/>
                    <a:pt x="98" y="4"/>
                  </a:cubicBezTo>
                  <a:cubicBezTo>
                    <a:pt x="96" y="3"/>
                    <a:pt x="94" y="3"/>
                    <a:pt x="92" y="3"/>
                  </a:cubicBezTo>
                  <a:cubicBezTo>
                    <a:pt x="92" y="3"/>
                    <a:pt x="91" y="3"/>
                    <a:pt x="91" y="3"/>
                  </a:cubicBezTo>
                  <a:cubicBezTo>
                    <a:pt x="71" y="0"/>
                    <a:pt x="50" y="5"/>
                    <a:pt x="29" y="16"/>
                  </a:cubicBezTo>
                  <a:cubicBezTo>
                    <a:pt x="29" y="16"/>
                    <a:pt x="28" y="16"/>
                    <a:pt x="28" y="17"/>
                  </a:cubicBezTo>
                  <a:cubicBezTo>
                    <a:pt x="19" y="22"/>
                    <a:pt x="10" y="28"/>
                    <a:pt x="0" y="36"/>
                  </a:cubicBezTo>
                  <a:cubicBezTo>
                    <a:pt x="9" y="28"/>
                    <a:pt x="19" y="22"/>
                    <a:pt x="28" y="17"/>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8" name="Freeform 86"/>
            <p:cNvSpPr/>
            <p:nvPr/>
          </p:nvSpPr>
          <p:spPr bwMode="auto">
            <a:xfrm>
              <a:off x="5363504" y="2971329"/>
              <a:ext cx="349955" cy="46317"/>
            </a:xfrm>
            <a:custGeom>
              <a:avLst/>
              <a:gdLst>
                <a:gd name="T0" fmla="*/ 17270 w 195"/>
                <a:gd name="T1" fmla="*/ 3484 h 26"/>
                <a:gd name="T2" fmla="*/ 18180 w 195"/>
                <a:gd name="T3" fmla="*/ 3484 h 26"/>
                <a:gd name="T4" fmla="*/ 55694 w 195"/>
                <a:gd name="T5" fmla="*/ 2004 h 26"/>
                <a:gd name="T6" fmla="*/ 56197 w 195"/>
                <a:gd name="T7" fmla="*/ 2004 h 26"/>
                <a:gd name="T8" fmla="*/ 79621 w 195"/>
                <a:gd name="T9" fmla="*/ 9814 h 26"/>
                <a:gd name="T10" fmla="*/ 80493 w 195"/>
                <a:gd name="T11" fmla="*/ 10178 h 26"/>
                <a:gd name="T12" fmla="*/ 56566 w 195"/>
                <a:gd name="T13" fmla="*/ 2339 h 26"/>
                <a:gd name="T14" fmla="*/ 56197 w 195"/>
                <a:gd name="T15" fmla="*/ 2004 h 26"/>
                <a:gd name="T16" fmla="*/ 18180 w 195"/>
                <a:gd name="T17" fmla="*/ 3484 h 26"/>
                <a:gd name="T18" fmla="*/ 17270 w 195"/>
                <a:gd name="T19" fmla="*/ 3484 h 26"/>
                <a:gd name="T20" fmla="*/ 0 w 195"/>
                <a:gd name="T21" fmla="*/ 9298 h 26"/>
                <a:gd name="T22" fmla="*/ 17270 w 195"/>
                <a:gd name="T23" fmla="*/ 3484 h 2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95" h="26">
                  <a:moveTo>
                    <a:pt x="42" y="9"/>
                  </a:moveTo>
                  <a:cubicBezTo>
                    <a:pt x="43" y="9"/>
                    <a:pt x="43" y="9"/>
                    <a:pt x="44" y="9"/>
                  </a:cubicBezTo>
                  <a:cubicBezTo>
                    <a:pt x="76" y="1"/>
                    <a:pt x="106" y="0"/>
                    <a:pt x="135" y="5"/>
                  </a:cubicBezTo>
                  <a:cubicBezTo>
                    <a:pt x="136" y="5"/>
                    <a:pt x="136" y="5"/>
                    <a:pt x="136" y="5"/>
                  </a:cubicBezTo>
                  <a:cubicBezTo>
                    <a:pt x="157" y="9"/>
                    <a:pt x="176" y="16"/>
                    <a:pt x="193" y="25"/>
                  </a:cubicBezTo>
                  <a:cubicBezTo>
                    <a:pt x="195" y="26"/>
                    <a:pt x="195" y="26"/>
                    <a:pt x="195" y="26"/>
                  </a:cubicBezTo>
                  <a:cubicBezTo>
                    <a:pt x="177" y="16"/>
                    <a:pt x="158" y="9"/>
                    <a:pt x="137" y="6"/>
                  </a:cubicBezTo>
                  <a:cubicBezTo>
                    <a:pt x="136" y="5"/>
                    <a:pt x="136" y="5"/>
                    <a:pt x="136" y="5"/>
                  </a:cubicBezTo>
                  <a:cubicBezTo>
                    <a:pt x="107" y="0"/>
                    <a:pt x="76" y="1"/>
                    <a:pt x="44" y="9"/>
                  </a:cubicBezTo>
                  <a:cubicBezTo>
                    <a:pt x="43" y="9"/>
                    <a:pt x="43" y="9"/>
                    <a:pt x="42" y="9"/>
                  </a:cubicBezTo>
                  <a:cubicBezTo>
                    <a:pt x="29" y="13"/>
                    <a:pt x="14" y="18"/>
                    <a:pt x="0" y="24"/>
                  </a:cubicBezTo>
                  <a:cubicBezTo>
                    <a:pt x="14" y="18"/>
                    <a:pt x="28" y="13"/>
                    <a:pt x="42" y="9"/>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09" name="Freeform 87"/>
            <p:cNvSpPr/>
            <p:nvPr/>
          </p:nvSpPr>
          <p:spPr bwMode="auto">
            <a:xfrm>
              <a:off x="5363504" y="2996386"/>
              <a:ext cx="590597" cy="267274"/>
            </a:xfrm>
            <a:custGeom>
              <a:avLst/>
              <a:gdLst>
                <a:gd name="T0" fmla="*/ 20639 w 329"/>
                <a:gd name="T1" fmla="*/ 1238 h 149"/>
                <a:gd name="T2" fmla="*/ 21512 w 329"/>
                <a:gd name="T3" fmla="*/ 872 h 149"/>
                <a:gd name="T4" fmla="*/ 66104 w 329"/>
                <a:gd name="T5" fmla="*/ 5738 h 149"/>
                <a:gd name="T6" fmla="*/ 66977 w 329"/>
                <a:gd name="T7" fmla="*/ 5738 h 149"/>
                <a:gd name="T8" fmla="*/ 105073 w 329"/>
                <a:gd name="T9" fmla="*/ 24640 h 149"/>
                <a:gd name="T10" fmla="*/ 105444 w 329"/>
                <a:gd name="T11" fmla="*/ 25013 h 149"/>
                <a:gd name="T12" fmla="*/ 133123 w 329"/>
                <a:gd name="T13" fmla="*/ 55470 h 149"/>
                <a:gd name="T14" fmla="*/ 133123 w 329"/>
                <a:gd name="T15" fmla="*/ 56285 h 149"/>
                <a:gd name="T16" fmla="*/ 135689 w 329"/>
                <a:gd name="T17" fmla="*/ 59963 h 149"/>
                <a:gd name="T18" fmla="*/ 136060 w 329"/>
                <a:gd name="T19" fmla="*/ 61241 h 149"/>
                <a:gd name="T20" fmla="*/ 133627 w 329"/>
                <a:gd name="T21" fmla="*/ 56285 h 149"/>
                <a:gd name="T22" fmla="*/ 133123 w 329"/>
                <a:gd name="T23" fmla="*/ 55781 h 149"/>
                <a:gd name="T24" fmla="*/ 105444 w 329"/>
                <a:gd name="T25" fmla="*/ 25013 h 149"/>
                <a:gd name="T26" fmla="*/ 105073 w 329"/>
                <a:gd name="T27" fmla="*/ 25013 h 149"/>
                <a:gd name="T28" fmla="*/ 66977 w 329"/>
                <a:gd name="T29" fmla="*/ 6104 h 149"/>
                <a:gd name="T30" fmla="*/ 66634 w 329"/>
                <a:gd name="T31" fmla="*/ 5738 h 149"/>
                <a:gd name="T32" fmla="*/ 21512 w 329"/>
                <a:gd name="T33" fmla="*/ 1238 h 149"/>
                <a:gd name="T34" fmla="*/ 20639 w 329"/>
                <a:gd name="T35" fmla="*/ 1238 h 149"/>
                <a:gd name="T36" fmla="*/ 0 w 329"/>
                <a:gd name="T37" fmla="*/ 4207 h 149"/>
                <a:gd name="T38" fmla="*/ 0 w 329"/>
                <a:gd name="T39" fmla="*/ 4207 h 149"/>
                <a:gd name="T40" fmla="*/ 20639 w 329"/>
                <a:gd name="T41" fmla="*/ 1238 h 14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329" h="149">
                  <a:moveTo>
                    <a:pt x="50" y="3"/>
                  </a:moveTo>
                  <a:cubicBezTo>
                    <a:pt x="51" y="3"/>
                    <a:pt x="52" y="3"/>
                    <a:pt x="52" y="2"/>
                  </a:cubicBezTo>
                  <a:cubicBezTo>
                    <a:pt x="90" y="0"/>
                    <a:pt x="127" y="4"/>
                    <a:pt x="160" y="14"/>
                  </a:cubicBezTo>
                  <a:cubicBezTo>
                    <a:pt x="161" y="14"/>
                    <a:pt x="161" y="14"/>
                    <a:pt x="162" y="14"/>
                  </a:cubicBezTo>
                  <a:cubicBezTo>
                    <a:pt x="196" y="24"/>
                    <a:pt x="227" y="40"/>
                    <a:pt x="254" y="60"/>
                  </a:cubicBezTo>
                  <a:cubicBezTo>
                    <a:pt x="254" y="60"/>
                    <a:pt x="255" y="61"/>
                    <a:pt x="255" y="61"/>
                  </a:cubicBezTo>
                  <a:cubicBezTo>
                    <a:pt x="282" y="81"/>
                    <a:pt x="304" y="106"/>
                    <a:pt x="322" y="135"/>
                  </a:cubicBezTo>
                  <a:cubicBezTo>
                    <a:pt x="322" y="136"/>
                    <a:pt x="322" y="136"/>
                    <a:pt x="322" y="137"/>
                  </a:cubicBezTo>
                  <a:cubicBezTo>
                    <a:pt x="324" y="140"/>
                    <a:pt x="326" y="143"/>
                    <a:pt x="328" y="146"/>
                  </a:cubicBezTo>
                  <a:cubicBezTo>
                    <a:pt x="329" y="149"/>
                    <a:pt x="329" y="149"/>
                    <a:pt x="329" y="149"/>
                  </a:cubicBezTo>
                  <a:cubicBezTo>
                    <a:pt x="327" y="145"/>
                    <a:pt x="325" y="141"/>
                    <a:pt x="323" y="137"/>
                  </a:cubicBezTo>
                  <a:cubicBezTo>
                    <a:pt x="323" y="137"/>
                    <a:pt x="322" y="136"/>
                    <a:pt x="322" y="136"/>
                  </a:cubicBezTo>
                  <a:cubicBezTo>
                    <a:pt x="305" y="107"/>
                    <a:pt x="282" y="82"/>
                    <a:pt x="255" y="61"/>
                  </a:cubicBezTo>
                  <a:cubicBezTo>
                    <a:pt x="255" y="61"/>
                    <a:pt x="254" y="61"/>
                    <a:pt x="254" y="61"/>
                  </a:cubicBezTo>
                  <a:cubicBezTo>
                    <a:pt x="227" y="40"/>
                    <a:pt x="196" y="25"/>
                    <a:pt x="162" y="15"/>
                  </a:cubicBezTo>
                  <a:cubicBezTo>
                    <a:pt x="162" y="15"/>
                    <a:pt x="161" y="14"/>
                    <a:pt x="161" y="14"/>
                  </a:cubicBezTo>
                  <a:cubicBezTo>
                    <a:pt x="127" y="5"/>
                    <a:pt x="90" y="0"/>
                    <a:pt x="52" y="3"/>
                  </a:cubicBezTo>
                  <a:cubicBezTo>
                    <a:pt x="52" y="3"/>
                    <a:pt x="51" y="3"/>
                    <a:pt x="50" y="3"/>
                  </a:cubicBezTo>
                  <a:cubicBezTo>
                    <a:pt x="34" y="4"/>
                    <a:pt x="17" y="6"/>
                    <a:pt x="0" y="10"/>
                  </a:cubicBezTo>
                  <a:cubicBezTo>
                    <a:pt x="0" y="10"/>
                    <a:pt x="0" y="10"/>
                    <a:pt x="0" y="10"/>
                  </a:cubicBezTo>
                  <a:cubicBezTo>
                    <a:pt x="17" y="6"/>
                    <a:pt x="34" y="4"/>
                    <a:pt x="50" y="3"/>
                  </a:cubicBezTo>
                  <a:close/>
                </a:path>
              </a:pathLst>
            </a:custGeom>
            <a:solidFill>
              <a:srgbClr val="F5EEE4"/>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zh-CN" altLang="en-US" sz="1351">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2" name="组合 1"/>
          <p:cNvGrpSpPr/>
          <p:nvPr/>
        </p:nvGrpSpPr>
        <p:grpSpPr>
          <a:xfrm>
            <a:off x="0" y="448418"/>
            <a:ext cx="3238937" cy="1048857"/>
            <a:chOff x="0" y="448418"/>
            <a:chExt cx="3238936" cy="1048857"/>
          </a:xfrm>
        </p:grpSpPr>
        <p:sp>
          <p:nvSpPr>
            <p:cNvPr id="110" name="矩形 109"/>
            <p:cNvSpPr/>
            <p:nvPr/>
          </p:nvSpPr>
          <p:spPr>
            <a:xfrm>
              <a:off x="0" y="448418"/>
              <a:ext cx="3238936" cy="1048857"/>
            </a:xfrm>
            <a:prstGeom prst="rect">
              <a:avLst/>
            </a:prstGeom>
            <a:pattFill prst="pct75">
              <a:fgClr>
                <a:srgbClr val="5B1473"/>
              </a:fgClr>
              <a:bgClr>
                <a:srgbClr val="8D001A"/>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Impact" panose="020B0806030902050204" pitchFamily="34" charset="0"/>
                <a:ea typeface="汉仪中秀体简" panose="00020600040101010101" pitchFamily="18" charset="-122"/>
                <a:sym typeface="Impact" panose="020B0806030902050204" pitchFamily="34" charset="0"/>
              </a:endParaRPr>
            </a:p>
          </p:txBody>
        </p:sp>
        <p:sp>
          <p:nvSpPr>
            <p:cNvPr id="111" name="文本框 110"/>
            <p:cNvSpPr txBox="1"/>
            <p:nvPr/>
          </p:nvSpPr>
          <p:spPr>
            <a:xfrm>
              <a:off x="301431" y="604419"/>
              <a:ext cx="2646877" cy="830997"/>
            </a:xfrm>
            <a:prstGeom prst="rect">
              <a:avLst/>
            </a:prstGeom>
            <a:noFill/>
          </p:spPr>
          <p:txBody>
            <a:bodyPr wrap="none" rtlCol="0">
              <a:spAutoFit/>
            </a:bodyPr>
            <a:lstStyle/>
            <a:p>
              <a:r>
                <a:rPr lang="zh-CN" altLang="en-US" sz="4800" b="1">
                  <a:solidFill>
                    <a:schemeClr val="bg1"/>
                  </a:solidFill>
                  <a:effectLst>
                    <a:outerShdw blurRad="50800" dist="38100" dir="5400000" algn="t" rotWithShape="0">
                      <a:prstClr val="black">
                        <a:alpha val="40000"/>
                      </a:prstClr>
                    </a:outerShdw>
                  </a:effectLst>
                  <a:latin typeface="Impact" panose="020B0806030902050204" pitchFamily="34" charset="0"/>
                  <a:ea typeface="汉仪中秀体简" panose="00020600040101010101" pitchFamily="18" charset="-122"/>
                  <a:sym typeface="Impact" panose="020B0806030902050204" pitchFamily="34" charset="0"/>
                </a:rPr>
                <a:t>培训大纲</a:t>
              </a:r>
            </a:p>
          </p:txBody>
        </p:sp>
      </p:grpSp>
      <p:sp>
        <p:nvSpPr>
          <p:cNvPr id="3" name="文本框 2"/>
          <p:cNvSpPr txBox="1"/>
          <p:nvPr/>
        </p:nvSpPr>
        <p:spPr>
          <a:xfrm>
            <a:off x="3654807" y="814812"/>
            <a:ext cx="1532829" cy="246221"/>
          </a:xfrm>
          <a:prstGeom prst="rect">
            <a:avLst/>
          </a:prstGeom>
          <a:noFill/>
        </p:spPr>
        <p:txBody>
          <a:bodyPr wrap="square" rtlCol="0">
            <a:spAutoFit/>
          </a:bodyPr>
          <a:lstStyle/>
          <a:p>
            <a:r>
              <a:rPr lang="en-US" altLang="zh-CN" sz="1000" dirty="0">
                <a:solidFill>
                  <a:srgbClr val="FAF9F8"/>
                </a:solidFill>
              </a:rPr>
              <a:t>https://www.ypppt.com/</a:t>
            </a:r>
            <a:endParaRPr lang="zh-CN" altLang="en-US" sz="1000" dirty="0">
              <a:solidFill>
                <a:srgbClr val="FAF9F8"/>
              </a:solidFill>
            </a:endParaRPr>
          </a:p>
        </p:txBody>
      </p:sp>
    </p:spTree>
    <p:extLst>
      <p:ext uri="{BB962C8B-B14F-4D97-AF65-F5344CB8AC3E}">
        <p14:creationId xmlns:p14="http://schemas.microsoft.com/office/powerpoint/2010/main" val="217552191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3"/>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nodeType="afterGroup">
                            <p:stCondLst>
                              <p:cond delay="1000"/>
                            </p:stCondLst>
                            <p:childTnLst>
                              <p:par>
                                <p:cTn id="11" presetID="14" presetClass="entr" presetSubtype="10" fill="hold" grpId="0" nodeType="afterEffect">
                                  <p:stCondLst>
                                    <p:cond delay="0"/>
                                  </p:stCondLst>
                                  <p:childTnLst>
                                    <p:set>
                                      <p:cBhvr>
                                        <p:cTn id="12" dur="1" fill="hold">
                                          <p:stCondLst>
                                            <p:cond delay="0"/>
                                          </p:stCondLst>
                                        </p:cTn>
                                        <p:tgtEl>
                                          <p:spTgt spid="81"/>
                                        </p:tgtEl>
                                        <p:attrNameLst>
                                          <p:attrName>style.visibility</p:attrName>
                                        </p:attrNameLst>
                                      </p:cBhvr>
                                      <p:to>
                                        <p:strVal val="visible"/>
                                      </p:to>
                                    </p:set>
                                    <p:animEffect transition="in" filter="randombar(horizontal)">
                                      <p:cBhvr>
                                        <p:cTn id="13" dur="500"/>
                                        <p:tgtEl>
                                          <p:spTgt spid="81"/>
                                        </p:tgtEl>
                                      </p:cBhvr>
                                    </p:animEffect>
                                  </p:childTnLst>
                                </p:cTn>
                              </p:par>
                            </p:childTnLst>
                          </p:cTn>
                        </p:par>
                        <p:par>
                          <p:cTn id="14" fill="hold" nodeType="afterGroup">
                            <p:stCondLst>
                              <p:cond delay="1500"/>
                            </p:stCondLst>
                            <p:childTnLst>
                              <p:par>
                                <p:cTn id="15" presetID="14" presetClass="entr" presetSubtype="10" fill="hold" nodeType="afterEffect">
                                  <p:stCondLst>
                                    <p:cond delay="0"/>
                                  </p:stCondLst>
                                  <p:childTnLst>
                                    <p:set>
                                      <p:cBhvr>
                                        <p:cTn id="16" dur="1" fill="hold">
                                          <p:stCondLst>
                                            <p:cond delay="0"/>
                                          </p:stCondLst>
                                        </p:cTn>
                                        <p:tgtEl>
                                          <p:spTgt spid="82"/>
                                        </p:tgtEl>
                                        <p:attrNameLst>
                                          <p:attrName>style.visibility</p:attrName>
                                        </p:attrNameLst>
                                      </p:cBhvr>
                                      <p:to>
                                        <p:strVal val="visible"/>
                                      </p:to>
                                    </p:set>
                                    <p:animEffect transition="in" filter="randombar(horizontal)">
                                      <p:cBhvr>
                                        <p:cTn id="17" dur="500"/>
                                        <p:tgtEl>
                                          <p:spTgt spid="82"/>
                                        </p:tgtEl>
                                      </p:cBhvr>
                                    </p:animEffect>
                                  </p:childTnLst>
                                </p:cTn>
                              </p:par>
                            </p:childTnLst>
                          </p:cTn>
                        </p:par>
                        <p:par>
                          <p:cTn id="18" fill="hold" nodeType="afterGroup">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80"/>
                                        </p:tgtEl>
                                        <p:attrNameLst>
                                          <p:attrName>style.visibility</p:attrName>
                                        </p:attrNameLst>
                                      </p:cBhvr>
                                      <p:to>
                                        <p:strVal val="visible"/>
                                      </p:to>
                                    </p:set>
                                    <p:animEffect transition="in" filter="wipe(left)">
                                      <p:cBhvr>
                                        <p:cTn id="21" dur="500"/>
                                        <p:tgtEl>
                                          <p:spTgt spid="80"/>
                                        </p:tgtEl>
                                      </p:cBhvr>
                                    </p:animEffect>
                                  </p:childTnLst>
                                </p:cTn>
                              </p:par>
                            </p:childTnLst>
                          </p:cTn>
                        </p:par>
                        <p:par>
                          <p:cTn id="22" fill="hold" nodeType="afterGroup">
                            <p:stCondLst>
                              <p:cond delay="2500"/>
                            </p:stCondLst>
                            <p:childTnLst>
                              <p:par>
                                <p:cTn id="23" presetID="22" presetClass="entr" presetSubtype="8" fill="hold" grpId="0" nodeType="afterEffect">
                                  <p:stCondLst>
                                    <p:cond delay="0"/>
                                  </p:stCondLst>
                                  <p:childTnLst>
                                    <p:set>
                                      <p:cBhvr>
                                        <p:cTn id="24" dur="1" fill="hold">
                                          <p:stCondLst>
                                            <p:cond delay="0"/>
                                          </p:stCondLst>
                                        </p:cTn>
                                        <p:tgtEl>
                                          <p:spTgt spid="69"/>
                                        </p:tgtEl>
                                        <p:attrNameLst>
                                          <p:attrName>style.visibility</p:attrName>
                                        </p:attrNameLst>
                                      </p:cBhvr>
                                      <p:to>
                                        <p:strVal val="visible"/>
                                      </p:to>
                                    </p:set>
                                    <p:animEffect transition="in" filter="wipe(left)">
                                      <p:cBhvr>
                                        <p:cTn id="25" dur="500"/>
                                        <p:tgtEl>
                                          <p:spTgt spid="69"/>
                                        </p:tgtEl>
                                      </p:cBhvr>
                                    </p:animEffect>
                                  </p:childTnLst>
                                </p:cTn>
                              </p:par>
                            </p:childTnLst>
                          </p:cTn>
                        </p:par>
                        <p:par>
                          <p:cTn id="26" fill="hold" nodeType="afterGroup">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70"/>
                                        </p:tgtEl>
                                        <p:attrNameLst>
                                          <p:attrName>style.visibility</p:attrName>
                                        </p:attrNameLst>
                                      </p:cBhvr>
                                      <p:to>
                                        <p:strVal val="visible"/>
                                      </p:to>
                                    </p:set>
                                    <p:animEffect transition="in" filter="wipe(left)">
                                      <p:cBhvr>
                                        <p:cTn id="29" dur="500"/>
                                        <p:tgtEl>
                                          <p:spTgt spid="70"/>
                                        </p:tgtEl>
                                      </p:cBhvr>
                                    </p:animEffect>
                                  </p:childTnLst>
                                </p:cTn>
                              </p:par>
                            </p:childTnLst>
                          </p:cTn>
                        </p:par>
                        <p:par>
                          <p:cTn id="30" fill="hold" nodeType="afterGroup">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71"/>
                                        </p:tgtEl>
                                        <p:attrNameLst>
                                          <p:attrName>style.visibility</p:attrName>
                                        </p:attrNameLst>
                                      </p:cBhvr>
                                      <p:to>
                                        <p:strVal val="visible"/>
                                      </p:to>
                                    </p:set>
                                    <p:animEffect transition="in" filter="wipe(left)">
                                      <p:cBhvr>
                                        <p:cTn id="33" dur="500"/>
                                        <p:tgtEl>
                                          <p:spTgt spid="71"/>
                                        </p:tgtEl>
                                      </p:cBhvr>
                                    </p:animEffect>
                                  </p:childTnLst>
                                </p:cTn>
                              </p:par>
                            </p:childTnLst>
                          </p:cTn>
                        </p:par>
                        <p:par>
                          <p:cTn id="34" fill="hold" nodeType="afterGroup">
                            <p:stCondLst>
                              <p:cond delay="4000"/>
                            </p:stCondLst>
                            <p:childTnLst>
                              <p:par>
                                <p:cTn id="35" presetID="22" presetClass="entr" presetSubtype="8" fill="hold" nodeType="afterEffect">
                                  <p:stCondLst>
                                    <p:cond delay="0"/>
                                  </p:stCondLst>
                                  <p:childTnLst>
                                    <p:set>
                                      <p:cBhvr>
                                        <p:cTn id="36" dur="1" fill="hold">
                                          <p:stCondLst>
                                            <p:cond delay="0"/>
                                          </p:stCondLst>
                                        </p:cTn>
                                        <p:tgtEl>
                                          <p:spTgt spid="74"/>
                                        </p:tgtEl>
                                        <p:attrNameLst>
                                          <p:attrName>style.visibility</p:attrName>
                                        </p:attrNameLst>
                                      </p:cBhvr>
                                      <p:to>
                                        <p:strVal val="visible"/>
                                      </p:to>
                                    </p:set>
                                    <p:animEffect transition="in" filter="wipe(left)">
                                      <p:cBhvr>
                                        <p:cTn id="37" dur="500"/>
                                        <p:tgtEl>
                                          <p:spTgt spid="74"/>
                                        </p:tgtEl>
                                      </p:cBhvr>
                                    </p:animEffect>
                                  </p:childTnLst>
                                </p:cTn>
                              </p:par>
                            </p:childTnLst>
                          </p:cTn>
                        </p:par>
                        <p:par>
                          <p:cTn id="38" fill="hold" nodeType="afterGroup">
                            <p:stCondLst>
                              <p:cond delay="4500"/>
                            </p:stCondLst>
                            <p:childTnLst>
                              <p:par>
                                <p:cTn id="39" presetID="22" presetClass="entr" presetSubtype="8" fill="hold" nodeType="afterEffect">
                                  <p:stCondLst>
                                    <p:cond delay="0"/>
                                  </p:stCondLst>
                                  <p:childTnLst>
                                    <p:set>
                                      <p:cBhvr>
                                        <p:cTn id="40" dur="1" fill="hold">
                                          <p:stCondLst>
                                            <p:cond delay="0"/>
                                          </p:stCondLst>
                                        </p:cTn>
                                        <p:tgtEl>
                                          <p:spTgt spid="77"/>
                                        </p:tgtEl>
                                        <p:attrNameLst>
                                          <p:attrName>style.visibility</p:attrName>
                                        </p:attrNameLst>
                                      </p:cBhvr>
                                      <p:to>
                                        <p:strVal val="visible"/>
                                      </p:to>
                                    </p:set>
                                    <p:animEffect transition="in" filter="wipe(left)">
                                      <p:cBhvr>
                                        <p:cTn id="41" dur="500"/>
                                        <p:tgtEl>
                                          <p:spTgt spid="77"/>
                                        </p:tgtEl>
                                      </p:cBhvr>
                                    </p:animEffect>
                                  </p:childTnLst>
                                </p:cTn>
                              </p:par>
                            </p:childTnLst>
                          </p:cTn>
                        </p:par>
                        <p:par>
                          <p:cTn id="42" fill="hold" nodeType="afterGroup">
                            <p:stCondLst>
                              <p:cond delay="5000"/>
                            </p:stCondLst>
                            <p:childTnLst>
                              <p:par>
                                <p:cTn id="43" presetID="22" presetClass="entr" presetSubtype="8" fill="hold" grpId="0" nodeType="afterEffect">
                                  <p:stCondLst>
                                    <p:cond delay="0"/>
                                  </p:stCondLst>
                                  <p:childTnLst>
                                    <p:set>
                                      <p:cBhvr>
                                        <p:cTn id="44" dur="1" fill="hold">
                                          <p:stCondLst>
                                            <p:cond delay="0"/>
                                          </p:stCondLst>
                                        </p:cTn>
                                        <p:tgtEl>
                                          <p:spTgt spid="61"/>
                                        </p:tgtEl>
                                        <p:attrNameLst>
                                          <p:attrName>style.visibility</p:attrName>
                                        </p:attrNameLst>
                                      </p:cBhvr>
                                      <p:to>
                                        <p:strVal val="visible"/>
                                      </p:to>
                                    </p:set>
                                    <p:animEffect transition="in" filter="wipe(left)">
                                      <p:cBhvr>
                                        <p:cTn id="45" dur="500"/>
                                        <p:tgtEl>
                                          <p:spTgt spid="61"/>
                                        </p:tgtEl>
                                      </p:cBhvr>
                                    </p:animEffect>
                                  </p:childTnLst>
                                </p:cTn>
                              </p:par>
                            </p:childTnLst>
                          </p:cTn>
                        </p:par>
                        <p:par>
                          <p:cTn id="46" fill="hold" nodeType="afterGroup">
                            <p:stCondLst>
                              <p:cond delay="5500"/>
                            </p:stCondLst>
                            <p:childTnLst>
                              <p:par>
                                <p:cTn id="47" presetID="22" presetClass="entr" presetSubtype="8" fill="hold" grpId="0" nodeType="afterEffect">
                                  <p:stCondLst>
                                    <p:cond delay="0"/>
                                  </p:stCondLst>
                                  <p:childTnLst>
                                    <p:set>
                                      <p:cBhvr>
                                        <p:cTn id="48" dur="1" fill="hold">
                                          <p:stCondLst>
                                            <p:cond delay="0"/>
                                          </p:stCondLst>
                                        </p:cTn>
                                        <p:tgtEl>
                                          <p:spTgt spid="58"/>
                                        </p:tgtEl>
                                        <p:attrNameLst>
                                          <p:attrName>style.visibility</p:attrName>
                                        </p:attrNameLst>
                                      </p:cBhvr>
                                      <p:to>
                                        <p:strVal val="visible"/>
                                      </p:to>
                                    </p:set>
                                    <p:animEffect transition="in" filter="wipe(left)">
                                      <p:cBhvr>
                                        <p:cTn id="49" dur="500"/>
                                        <p:tgtEl>
                                          <p:spTgt spid="58"/>
                                        </p:tgtEl>
                                      </p:cBhvr>
                                    </p:animEffect>
                                  </p:childTnLst>
                                </p:cTn>
                              </p:par>
                            </p:childTnLst>
                          </p:cTn>
                        </p:par>
                        <p:par>
                          <p:cTn id="50" fill="hold" nodeType="afterGroup">
                            <p:stCondLst>
                              <p:cond delay="6000"/>
                            </p:stCondLst>
                            <p:childTnLst>
                              <p:par>
                                <p:cTn id="51" presetID="22" presetClass="entr" presetSubtype="8" fill="hold" grpId="0" nodeType="afterEffect">
                                  <p:stCondLst>
                                    <p:cond delay="0"/>
                                  </p:stCondLst>
                                  <p:childTnLst>
                                    <p:set>
                                      <p:cBhvr>
                                        <p:cTn id="52" dur="1" fill="hold">
                                          <p:stCondLst>
                                            <p:cond delay="0"/>
                                          </p:stCondLst>
                                        </p:cTn>
                                        <p:tgtEl>
                                          <p:spTgt spid="64"/>
                                        </p:tgtEl>
                                        <p:attrNameLst>
                                          <p:attrName>style.visibility</p:attrName>
                                        </p:attrNameLst>
                                      </p:cBhvr>
                                      <p:to>
                                        <p:strVal val="visible"/>
                                      </p:to>
                                    </p:set>
                                    <p:animEffect transition="in" filter="wipe(left)">
                                      <p:cBhvr>
                                        <p:cTn id="53" dur="500"/>
                                        <p:tgtEl>
                                          <p:spTgt spid="64"/>
                                        </p:tgtEl>
                                      </p:cBhvr>
                                    </p:animEffect>
                                  </p:childTnLst>
                                </p:cTn>
                              </p:par>
                            </p:childTnLst>
                          </p:cTn>
                        </p:par>
                        <p:par>
                          <p:cTn id="54" fill="hold" nodeType="afterGroup">
                            <p:stCondLst>
                              <p:cond delay="6500"/>
                            </p:stCondLst>
                            <p:childTnLst>
                              <p:par>
                                <p:cTn id="55" presetID="22" presetClass="entr" presetSubtype="8" fill="hold" grpId="0" nodeType="afterEffect">
                                  <p:stCondLst>
                                    <p:cond delay="0"/>
                                  </p:stCondLst>
                                  <p:childTnLst>
                                    <p:set>
                                      <p:cBhvr>
                                        <p:cTn id="56" dur="1" fill="hold">
                                          <p:stCondLst>
                                            <p:cond delay="0"/>
                                          </p:stCondLst>
                                        </p:cTn>
                                        <p:tgtEl>
                                          <p:spTgt spid="67"/>
                                        </p:tgtEl>
                                        <p:attrNameLst>
                                          <p:attrName>style.visibility</p:attrName>
                                        </p:attrNameLst>
                                      </p:cBhvr>
                                      <p:to>
                                        <p:strVal val="visible"/>
                                      </p:to>
                                    </p:set>
                                    <p:animEffect transition="in" filter="wipe(left)">
                                      <p:cBhvr>
                                        <p:cTn id="57"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p:bldP spid="61" grpId="0"/>
      <p:bldP spid="64" grpId="0"/>
      <p:bldP spid="67" grpId="0"/>
      <p:bldP spid="69" grpId="0" animBg="1"/>
      <p:bldP spid="70" grpId="0" animBg="1"/>
      <p:bldP spid="71" grpId="0" animBg="1"/>
      <p:bldP spid="80" grpId="0" animBg="1"/>
      <p:bldP spid="8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en-US" altLang="zh-CN">
                <a:ea typeface="汉仪中秀体简" panose="00020600040101010101" pitchFamily="18" charset="-122"/>
                <a:sym typeface="Impact" panose="020B0806030902050204" pitchFamily="34" charset="0"/>
              </a:rPr>
              <a:t>01</a:t>
            </a:r>
            <a:endParaRPr lang="zh-CN" altLang="en-US">
              <a:ea typeface="汉仪中秀体简" panose="00020600040101010101" pitchFamily="18" charset="-122"/>
              <a:sym typeface="Impact" panose="020B0806030902050204" pitchFamily="34" charset="0"/>
            </a:endParaRPr>
          </a:p>
        </p:txBody>
      </p:sp>
      <p:sp>
        <p:nvSpPr>
          <p:cNvPr id="5" name="文本占位符 4"/>
          <p:cNvSpPr>
            <a:spLocks noGrp="1"/>
          </p:cNvSpPr>
          <p:nvPr>
            <p:ph type="body" sz="quarter" idx="11"/>
          </p:nvPr>
        </p:nvSpPr>
        <p:spPr/>
        <p:txBody>
          <a:bodyPr/>
          <a:lstStyle/>
          <a:p>
            <a:r>
              <a:rPr lang="zh-CN" altLang="en-US" dirty="0">
                <a:latin typeface="Impact" panose="020B0806030902050204" pitchFamily="34" charset="0"/>
                <a:sym typeface="Impact" panose="020B0806030902050204" pitchFamily="34" charset="0"/>
              </a:rPr>
              <a:t>实验室安全的重要性</a:t>
            </a:r>
          </a:p>
        </p:txBody>
      </p:sp>
    </p:spTree>
    <p:extLst>
      <p:ext uri="{BB962C8B-B14F-4D97-AF65-F5344CB8AC3E}">
        <p14:creationId xmlns:p14="http://schemas.microsoft.com/office/powerpoint/2010/main" val="87263998"/>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sp>
        <p:nvSpPr>
          <p:cNvPr id="5" name="AutoShape 4"/>
          <p:cNvSpPr>
            <a:spLocks noChangeAspect="1" noChangeArrowheads="1" noTextEdit="1"/>
          </p:cNvSpPr>
          <p:nvPr/>
        </p:nvSpPr>
        <p:spPr bwMode="auto">
          <a:xfrm>
            <a:off x="3971928" y="1570321"/>
            <a:ext cx="3958817" cy="4194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mpd="sng">
                <a:solidFill>
                  <a:srgbClr val="000000"/>
                </a:solidFill>
                <a:bevel/>
                <a:headEnd/>
                <a:tailEnd/>
              </a14:hiddenLine>
            </a:ext>
          </a:extLst>
        </p:spPr>
        <p:txBody>
          <a:bodyPr lIns="68521" tIns="34260" rIns="68521" bIns="34260"/>
          <a:lstStyle/>
          <a:p>
            <a:pPr fontAlgn="base">
              <a:spcBef>
                <a:spcPct val="0"/>
              </a:spcBef>
              <a:spcAft>
                <a:spcPct val="0"/>
              </a:spcAft>
              <a:buFont typeface="Arial" panose="020B0604020202020204" pitchFamily="34" charset="0"/>
              <a:buNone/>
            </a:pPr>
            <a:endParaRPr lang="zh-CN" altLang="zh-CN" sz="1351">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6" name="TextBox 4"/>
          <p:cNvSpPr>
            <a:spLocks noChangeArrowheads="1"/>
          </p:cNvSpPr>
          <p:nvPr/>
        </p:nvSpPr>
        <p:spPr bwMode="auto">
          <a:xfrm>
            <a:off x="8158229" y="2682519"/>
            <a:ext cx="3221548"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a:latin typeface="Impact" panose="020B0806030902050204" pitchFamily="34" charset="0"/>
                <a:ea typeface="汉仪中秀体简" panose="00020600040101010101" pitchFamily="18" charset="-122"/>
                <a:cs typeface="+mn-ea"/>
                <a:sym typeface="Impact" panose="020B0806030902050204" pitchFamily="34" charset="0"/>
              </a:rPr>
              <a:t>实验室中的危险源</a:t>
            </a:r>
          </a:p>
        </p:txBody>
      </p:sp>
      <p:sp>
        <p:nvSpPr>
          <p:cNvPr id="7" name="TextBox 7"/>
          <p:cNvSpPr>
            <a:spLocks noChangeArrowheads="1"/>
          </p:cNvSpPr>
          <p:nvPr/>
        </p:nvSpPr>
        <p:spPr bwMode="auto">
          <a:xfrm>
            <a:off x="6516764" y="1307878"/>
            <a:ext cx="2824185"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a:latin typeface="Impact" panose="020B0806030902050204" pitchFamily="34" charset="0"/>
                <a:ea typeface="汉仪中秀体简" panose="00020600040101010101" pitchFamily="18" charset="-122"/>
                <a:cs typeface="+mn-ea"/>
                <a:sym typeface="Impact" panose="020B0806030902050204" pitchFamily="34" charset="0"/>
              </a:rPr>
              <a:t>重要性的两方面</a:t>
            </a:r>
          </a:p>
        </p:txBody>
      </p:sp>
      <p:sp>
        <p:nvSpPr>
          <p:cNvPr id="8" name="TextBox 11"/>
          <p:cNvSpPr>
            <a:spLocks noChangeArrowheads="1"/>
          </p:cNvSpPr>
          <p:nvPr/>
        </p:nvSpPr>
        <p:spPr bwMode="auto">
          <a:xfrm>
            <a:off x="8310298" y="4479579"/>
            <a:ext cx="2459303"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a:latin typeface="Impact" panose="020B0806030902050204" pitchFamily="34" charset="0"/>
                <a:ea typeface="汉仪中秀体简" panose="00020600040101010101" pitchFamily="18" charset="-122"/>
                <a:cs typeface="+mn-ea"/>
                <a:sym typeface="Impact" panose="020B0806030902050204" pitchFamily="34" charset="0"/>
              </a:rPr>
              <a:t>事故案例分析</a:t>
            </a:r>
          </a:p>
        </p:txBody>
      </p:sp>
      <p:sp>
        <p:nvSpPr>
          <p:cNvPr id="9" name="TextBox 14"/>
          <p:cNvSpPr>
            <a:spLocks noChangeArrowheads="1"/>
          </p:cNvSpPr>
          <p:nvPr/>
        </p:nvSpPr>
        <p:spPr bwMode="auto">
          <a:xfrm>
            <a:off x="4989906" y="6040470"/>
            <a:ext cx="2901981"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a:latin typeface="Impact" panose="020B0806030902050204" pitchFamily="34" charset="0"/>
                <a:ea typeface="汉仪中秀体简" panose="00020600040101010101" pitchFamily="18" charset="-122"/>
                <a:cs typeface="+mn-ea"/>
                <a:sym typeface="Impact" panose="020B0806030902050204" pitchFamily="34" charset="0"/>
              </a:rPr>
              <a:t>事故发生的原因</a:t>
            </a:r>
          </a:p>
        </p:txBody>
      </p:sp>
      <p:sp>
        <p:nvSpPr>
          <p:cNvPr id="10" name="TextBox 17"/>
          <p:cNvSpPr>
            <a:spLocks noChangeArrowheads="1"/>
          </p:cNvSpPr>
          <p:nvPr/>
        </p:nvSpPr>
        <p:spPr bwMode="auto">
          <a:xfrm>
            <a:off x="434253" y="4798177"/>
            <a:ext cx="3816191"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a:latin typeface="Impact" panose="020B0806030902050204" pitchFamily="34" charset="0"/>
                <a:ea typeface="汉仪中秀体简" panose="00020600040101010101" pitchFamily="18" charset="-122"/>
                <a:cs typeface="+mn-ea"/>
                <a:sym typeface="Impact" panose="020B0806030902050204" pitchFamily="34" charset="0"/>
              </a:rPr>
              <a:t>实验室中的不安全环境</a:t>
            </a:r>
          </a:p>
        </p:txBody>
      </p:sp>
      <p:sp>
        <p:nvSpPr>
          <p:cNvPr id="11" name="TextBox 20"/>
          <p:cNvSpPr>
            <a:spLocks noChangeArrowheads="1"/>
          </p:cNvSpPr>
          <p:nvPr/>
        </p:nvSpPr>
        <p:spPr bwMode="auto">
          <a:xfrm>
            <a:off x="509348" y="2003154"/>
            <a:ext cx="3947192" cy="523166"/>
          </a:xfrm>
          <a:prstGeom prst="rect">
            <a:avLst/>
          </a:prstGeom>
          <a:noFill/>
          <a:ln w="9525" cmpd="sng">
            <a:noFill/>
            <a:prstDash val="dash"/>
            <a:bevel/>
          </a:ln>
          <a:extLst>
            <a:ext uri="{909E8E84-426E-40DD-AFC4-6F175D3DCCD1}">
              <a14:hiddenFill xmlns:a14="http://schemas.microsoft.com/office/drawing/2010/main">
                <a:solidFill>
                  <a:srgbClr val="FFFFFF"/>
                </a:solidFill>
              </a14:hiddenFill>
            </a:ext>
          </a:extLst>
        </p:spPr>
        <p:txBody>
          <a:bodyPr wrap="square" lIns="91385" tIns="45693" rIns="91385" bIns="45693">
            <a:spAutoFit/>
          </a:bodyPr>
          <a:lstStyle/>
          <a:p>
            <a:pPr algn="just" fontAlgn="base">
              <a:spcBef>
                <a:spcPct val="0"/>
              </a:spcBef>
              <a:spcAft>
                <a:spcPct val="0"/>
              </a:spcAft>
              <a:buFont typeface="Arial" panose="020B0604020202020204" pitchFamily="34" charset="0"/>
              <a:buNone/>
            </a:pPr>
            <a:r>
              <a:rPr lang="zh-CN" altLang="en-US" sz="2800" b="1" dirty="0">
                <a:latin typeface="Impact" panose="020B0806030902050204" pitchFamily="34" charset="0"/>
                <a:ea typeface="汉仪中秀体简" panose="00020600040101010101" pitchFamily="18" charset="-122"/>
                <a:cs typeface="+mn-ea"/>
                <a:sym typeface="Impact" panose="020B0806030902050204" pitchFamily="34" charset="0"/>
              </a:rPr>
              <a:t>实验室中的不安全行为</a:t>
            </a:r>
          </a:p>
        </p:txBody>
      </p:sp>
      <p:grpSp>
        <p:nvGrpSpPr>
          <p:cNvPr id="12" name="组合 11"/>
          <p:cNvGrpSpPr/>
          <p:nvPr/>
        </p:nvGrpSpPr>
        <p:grpSpPr>
          <a:xfrm>
            <a:off x="5289645" y="1574097"/>
            <a:ext cx="1321491" cy="2018747"/>
            <a:chOff x="4013742" y="1552576"/>
            <a:chExt cx="834411" cy="1273969"/>
          </a:xfrm>
          <a:effectLst>
            <a:outerShdw blurRad="50800" dist="38100" dir="16200000" rotWithShape="0">
              <a:prstClr val="black">
                <a:alpha val="40000"/>
              </a:prstClr>
            </a:outerShdw>
          </a:effectLst>
        </p:grpSpPr>
        <p:sp>
          <p:nvSpPr>
            <p:cNvPr id="13" name="Freeform 6"/>
            <p:cNvSpPr>
              <a:spLocks noEditPoints="1" noChangeArrowheads="1"/>
            </p:cNvSpPr>
            <p:nvPr/>
          </p:nvSpPr>
          <p:spPr bwMode="auto">
            <a:xfrm>
              <a:off x="4013742" y="1552576"/>
              <a:ext cx="834411" cy="1273969"/>
            </a:xfrm>
            <a:custGeom>
              <a:avLst/>
              <a:gdLst>
                <a:gd name="T0" fmla="*/ 34 w 34"/>
                <a:gd name="T1" fmla="*/ 18 h 52"/>
                <a:gd name="T2" fmla="*/ 17 w 34"/>
                <a:gd name="T3" fmla="*/ 1 h 52"/>
                <a:gd name="T4" fmla="*/ 0 w 34"/>
                <a:gd name="T5" fmla="*/ 18 h 52"/>
                <a:gd name="T6" fmla="*/ 2 w 34"/>
                <a:gd name="T7" fmla="*/ 26 h 52"/>
                <a:gd name="T8" fmla="*/ 2 w 34"/>
                <a:gd name="T9" fmla="*/ 26 h 52"/>
                <a:gd name="T10" fmla="*/ 17 w 34"/>
                <a:gd name="T11" fmla="*/ 52 h 52"/>
                <a:gd name="T12" fmla="*/ 32 w 34"/>
                <a:gd name="T13" fmla="*/ 26 h 52"/>
                <a:gd name="T14" fmla="*/ 32 w 34"/>
                <a:gd name="T15" fmla="*/ 26 h 52"/>
                <a:gd name="T16" fmla="*/ 34 w 34"/>
                <a:gd name="T17" fmla="*/ 18 h 52"/>
                <a:gd name="T18" fmla="*/ 17 w 34"/>
                <a:gd name="T19" fmla="*/ 32 h 52"/>
                <a:gd name="T20" fmla="*/ 3 w 34"/>
                <a:gd name="T21" fmla="*/ 18 h 52"/>
                <a:gd name="T22" fmla="*/ 17 w 34"/>
                <a:gd name="T23" fmla="*/ 3 h 52"/>
                <a:gd name="T24" fmla="*/ 31 w 34"/>
                <a:gd name="T25" fmla="*/ 18 h 52"/>
                <a:gd name="T26" fmla="*/ 17 w 34"/>
                <a:gd name="T27" fmla="*/ 32 h 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4"/>
                <a:gd name="T43" fmla="*/ 0 h 52"/>
                <a:gd name="T44" fmla="*/ 34 w 34"/>
                <a:gd name="T45" fmla="*/ 52 h 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4" h="52">
                  <a:moveTo>
                    <a:pt x="34" y="18"/>
                  </a:moveTo>
                  <a:cubicBezTo>
                    <a:pt x="34" y="8"/>
                    <a:pt x="27" y="1"/>
                    <a:pt x="17" y="1"/>
                  </a:cubicBezTo>
                  <a:cubicBezTo>
                    <a:pt x="8" y="0"/>
                    <a:pt x="0" y="8"/>
                    <a:pt x="0" y="18"/>
                  </a:cubicBezTo>
                  <a:cubicBezTo>
                    <a:pt x="0" y="21"/>
                    <a:pt x="1" y="24"/>
                    <a:pt x="2" y="26"/>
                  </a:cubicBezTo>
                  <a:cubicBezTo>
                    <a:pt x="2" y="26"/>
                    <a:pt x="2" y="26"/>
                    <a:pt x="2" y="26"/>
                  </a:cubicBezTo>
                  <a:cubicBezTo>
                    <a:pt x="17" y="52"/>
                    <a:pt x="17" y="52"/>
                    <a:pt x="17" y="52"/>
                  </a:cubicBezTo>
                  <a:cubicBezTo>
                    <a:pt x="32" y="26"/>
                    <a:pt x="32" y="26"/>
                    <a:pt x="32" y="26"/>
                  </a:cubicBezTo>
                  <a:cubicBezTo>
                    <a:pt x="32" y="26"/>
                    <a:pt x="32" y="26"/>
                    <a:pt x="32" y="26"/>
                  </a:cubicBezTo>
                  <a:cubicBezTo>
                    <a:pt x="33" y="24"/>
                    <a:pt x="34" y="21"/>
                    <a:pt x="34" y="18"/>
                  </a:cubicBezTo>
                  <a:close/>
                  <a:moveTo>
                    <a:pt x="17" y="32"/>
                  </a:moveTo>
                  <a:cubicBezTo>
                    <a:pt x="9" y="32"/>
                    <a:pt x="3" y="26"/>
                    <a:pt x="3" y="18"/>
                  </a:cubicBezTo>
                  <a:cubicBezTo>
                    <a:pt x="3" y="10"/>
                    <a:pt x="9" y="3"/>
                    <a:pt x="17" y="3"/>
                  </a:cubicBezTo>
                  <a:cubicBezTo>
                    <a:pt x="25" y="3"/>
                    <a:pt x="31" y="10"/>
                    <a:pt x="31" y="18"/>
                  </a:cubicBezTo>
                  <a:cubicBezTo>
                    <a:pt x="31" y="26"/>
                    <a:pt x="25" y="32"/>
                    <a:pt x="17" y="32"/>
                  </a:cubicBezTo>
                  <a:close/>
                </a:path>
              </a:pathLst>
            </a:custGeom>
            <a:solidFill>
              <a:srgbClr val="8D001A"/>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4" name="TextBox 25"/>
            <p:cNvSpPr>
              <a:spLocks noChangeArrowheads="1"/>
            </p:cNvSpPr>
            <p:nvPr/>
          </p:nvSpPr>
          <p:spPr bwMode="auto">
            <a:xfrm>
              <a:off x="4154174" y="1803944"/>
              <a:ext cx="632313"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01</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16" name="组合 15"/>
          <p:cNvGrpSpPr/>
          <p:nvPr/>
        </p:nvGrpSpPr>
        <p:grpSpPr>
          <a:xfrm>
            <a:off x="5289645" y="3787169"/>
            <a:ext cx="1321491" cy="2018747"/>
            <a:chOff x="4013742" y="2949179"/>
            <a:chExt cx="834411" cy="1273969"/>
          </a:xfrm>
          <a:effectLst>
            <a:outerShdw blurRad="50800" dist="38100" dir="16200000" rotWithShape="0">
              <a:prstClr val="black">
                <a:alpha val="40000"/>
              </a:prstClr>
            </a:outerShdw>
          </a:effectLst>
        </p:grpSpPr>
        <p:sp>
          <p:nvSpPr>
            <p:cNvPr id="17" name="Freeform 7"/>
            <p:cNvSpPr>
              <a:spLocks noEditPoints="1" noChangeArrowheads="1"/>
            </p:cNvSpPr>
            <p:nvPr/>
          </p:nvSpPr>
          <p:spPr bwMode="auto">
            <a:xfrm>
              <a:off x="4013742" y="2949179"/>
              <a:ext cx="834411" cy="1273969"/>
            </a:xfrm>
            <a:custGeom>
              <a:avLst/>
              <a:gdLst>
                <a:gd name="T0" fmla="*/ 0 w 34"/>
                <a:gd name="T1" fmla="*/ 35 h 52"/>
                <a:gd name="T2" fmla="*/ 17 w 34"/>
                <a:gd name="T3" fmla="*/ 52 h 52"/>
                <a:gd name="T4" fmla="*/ 34 w 34"/>
                <a:gd name="T5" fmla="*/ 35 h 52"/>
                <a:gd name="T6" fmla="*/ 32 w 34"/>
                <a:gd name="T7" fmla="*/ 26 h 52"/>
                <a:gd name="T8" fmla="*/ 32 w 34"/>
                <a:gd name="T9" fmla="*/ 26 h 52"/>
                <a:gd name="T10" fmla="*/ 17 w 34"/>
                <a:gd name="T11" fmla="*/ 0 h 52"/>
                <a:gd name="T12" fmla="*/ 2 w 34"/>
                <a:gd name="T13" fmla="*/ 26 h 52"/>
                <a:gd name="T14" fmla="*/ 2 w 34"/>
                <a:gd name="T15" fmla="*/ 26 h 52"/>
                <a:gd name="T16" fmla="*/ 0 w 34"/>
                <a:gd name="T17" fmla="*/ 35 h 52"/>
                <a:gd name="T18" fmla="*/ 17 w 34"/>
                <a:gd name="T19" fmla="*/ 21 h 52"/>
                <a:gd name="T20" fmla="*/ 31 w 34"/>
                <a:gd name="T21" fmla="*/ 35 h 52"/>
                <a:gd name="T22" fmla="*/ 17 w 34"/>
                <a:gd name="T23" fmla="*/ 49 h 52"/>
                <a:gd name="T24" fmla="*/ 3 w 34"/>
                <a:gd name="T25" fmla="*/ 35 h 52"/>
                <a:gd name="T26" fmla="*/ 17 w 34"/>
                <a:gd name="T27" fmla="*/ 21 h 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4"/>
                <a:gd name="T43" fmla="*/ 0 h 52"/>
                <a:gd name="T44" fmla="*/ 34 w 34"/>
                <a:gd name="T45" fmla="*/ 52 h 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4" h="52">
                  <a:moveTo>
                    <a:pt x="0" y="35"/>
                  </a:moveTo>
                  <a:cubicBezTo>
                    <a:pt x="0" y="44"/>
                    <a:pt x="8" y="52"/>
                    <a:pt x="17" y="52"/>
                  </a:cubicBezTo>
                  <a:cubicBezTo>
                    <a:pt x="27" y="52"/>
                    <a:pt x="34" y="44"/>
                    <a:pt x="34" y="35"/>
                  </a:cubicBezTo>
                  <a:cubicBezTo>
                    <a:pt x="34" y="32"/>
                    <a:pt x="34" y="29"/>
                    <a:pt x="32" y="26"/>
                  </a:cubicBezTo>
                  <a:cubicBezTo>
                    <a:pt x="32" y="26"/>
                    <a:pt x="32" y="26"/>
                    <a:pt x="32" y="26"/>
                  </a:cubicBezTo>
                  <a:cubicBezTo>
                    <a:pt x="17" y="0"/>
                    <a:pt x="17" y="0"/>
                    <a:pt x="17" y="0"/>
                  </a:cubicBezTo>
                  <a:cubicBezTo>
                    <a:pt x="2" y="26"/>
                    <a:pt x="2" y="26"/>
                    <a:pt x="2" y="26"/>
                  </a:cubicBezTo>
                  <a:cubicBezTo>
                    <a:pt x="2" y="26"/>
                    <a:pt x="2" y="26"/>
                    <a:pt x="2" y="26"/>
                  </a:cubicBezTo>
                  <a:cubicBezTo>
                    <a:pt x="1" y="29"/>
                    <a:pt x="0" y="32"/>
                    <a:pt x="0" y="35"/>
                  </a:cubicBezTo>
                  <a:close/>
                  <a:moveTo>
                    <a:pt x="17" y="21"/>
                  </a:moveTo>
                  <a:cubicBezTo>
                    <a:pt x="25" y="21"/>
                    <a:pt x="31" y="27"/>
                    <a:pt x="31" y="35"/>
                  </a:cubicBezTo>
                  <a:cubicBezTo>
                    <a:pt x="31" y="43"/>
                    <a:pt x="25" y="49"/>
                    <a:pt x="17" y="49"/>
                  </a:cubicBezTo>
                  <a:cubicBezTo>
                    <a:pt x="9" y="49"/>
                    <a:pt x="3" y="43"/>
                    <a:pt x="3" y="35"/>
                  </a:cubicBezTo>
                  <a:cubicBezTo>
                    <a:pt x="3" y="27"/>
                    <a:pt x="9" y="21"/>
                    <a:pt x="17" y="21"/>
                  </a:cubicBezTo>
                  <a:close/>
                </a:path>
              </a:pathLst>
            </a:custGeom>
            <a:solidFill>
              <a:srgbClr val="5B1473"/>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18" name="TextBox 26"/>
            <p:cNvSpPr>
              <a:spLocks noChangeArrowheads="1"/>
            </p:cNvSpPr>
            <p:nvPr/>
          </p:nvSpPr>
          <p:spPr bwMode="auto">
            <a:xfrm>
              <a:off x="4189132" y="3651844"/>
              <a:ext cx="540566"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04</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20" name="组合 19"/>
          <p:cNvGrpSpPr/>
          <p:nvPr/>
        </p:nvGrpSpPr>
        <p:grpSpPr>
          <a:xfrm>
            <a:off x="3930451" y="2230660"/>
            <a:ext cx="1941704" cy="1437649"/>
            <a:chOff x="3155525" y="1966912"/>
            <a:chExt cx="1226024" cy="907257"/>
          </a:xfrm>
          <a:effectLst>
            <a:outerShdw blurRad="50800" dist="38100" dir="16200000" rotWithShape="0">
              <a:prstClr val="black">
                <a:alpha val="40000"/>
              </a:prstClr>
            </a:outerShdw>
          </a:effectLst>
        </p:grpSpPr>
        <p:sp>
          <p:nvSpPr>
            <p:cNvPr id="21" name="Freeform 8"/>
            <p:cNvSpPr>
              <a:spLocks noEditPoints="1" noChangeArrowheads="1"/>
            </p:cNvSpPr>
            <p:nvPr/>
          </p:nvSpPr>
          <p:spPr bwMode="auto">
            <a:xfrm>
              <a:off x="3155525" y="1966912"/>
              <a:ext cx="1226024" cy="907257"/>
            </a:xfrm>
            <a:custGeom>
              <a:avLst/>
              <a:gdLst>
                <a:gd name="T0" fmla="*/ 29 w 50"/>
                <a:gd name="T1" fmla="*/ 4 h 37"/>
                <a:gd name="T2" fmla="*/ 5 w 50"/>
                <a:gd name="T3" fmla="*/ 11 h 37"/>
                <a:gd name="T4" fmla="*/ 11 w 50"/>
                <a:gd name="T5" fmla="*/ 34 h 37"/>
                <a:gd name="T6" fmla="*/ 20 w 50"/>
                <a:gd name="T7" fmla="*/ 37 h 37"/>
                <a:gd name="T8" fmla="*/ 20 w 50"/>
                <a:gd name="T9" fmla="*/ 37 h 37"/>
                <a:gd name="T10" fmla="*/ 50 w 50"/>
                <a:gd name="T11" fmla="*/ 37 h 37"/>
                <a:gd name="T12" fmla="*/ 35 w 50"/>
                <a:gd name="T13" fmla="*/ 11 h 37"/>
                <a:gd name="T14" fmla="*/ 35 w 50"/>
                <a:gd name="T15" fmla="*/ 11 h 37"/>
                <a:gd name="T16" fmla="*/ 29 w 50"/>
                <a:gd name="T17" fmla="*/ 4 h 37"/>
                <a:gd name="T18" fmla="*/ 32 w 50"/>
                <a:gd name="T19" fmla="*/ 26 h 37"/>
                <a:gd name="T20" fmla="*/ 13 w 50"/>
                <a:gd name="T21" fmla="*/ 32 h 37"/>
                <a:gd name="T22" fmla="*/ 8 w 50"/>
                <a:gd name="T23" fmla="*/ 12 h 37"/>
                <a:gd name="T24" fmla="*/ 27 w 50"/>
                <a:gd name="T25" fmla="*/ 7 h 37"/>
                <a:gd name="T26" fmla="*/ 32 w 50"/>
                <a:gd name="T27" fmla="*/ 26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37"/>
                <a:gd name="T44" fmla="*/ 50 w 50"/>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37">
                  <a:moveTo>
                    <a:pt x="29" y="4"/>
                  </a:moveTo>
                  <a:cubicBezTo>
                    <a:pt x="20" y="0"/>
                    <a:pt x="10" y="2"/>
                    <a:pt x="5" y="11"/>
                  </a:cubicBezTo>
                  <a:cubicBezTo>
                    <a:pt x="0" y="19"/>
                    <a:pt x="3" y="29"/>
                    <a:pt x="11" y="34"/>
                  </a:cubicBezTo>
                  <a:cubicBezTo>
                    <a:pt x="14" y="36"/>
                    <a:pt x="17" y="37"/>
                    <a:pt x="20" y="37"/>
                  </a:cubicBezTo>
                  <a:cubicBezTo>
                    <a:pt x="20" y="37"/>
                    <a:pt x="20" y="37"/>
                    <a:pt x="20" y="37"/>
                  </a:cubicBezTo>
                  <a:cubicBezTo>
                    <a:pt x="50" y="37"/>
                    <a:pt x="50" y="37"/>
                    <a:pt x="50" y="37"/>
                  </a:cubicBezTo>
                  <a:cubicBezTo>
                    <a:pt x="35" y="11"/>
                    <a:pt x="35" y="11"/>
                    <a:pt x="35" y="11"/>
                  </a:cubicBezTo>
                  <a:cubicBezTo>
                    <a:pt x="35" y="11"/>
                    <a:pt x="35" y="11"/>
                    <a:pt x="35" y="11"/>
                  </a:cubicBezTo>
                  <a:cubicBezTo>
                    <a:pt x="34" y="8"/>
                    <a:pt x="31" y="6"/>
                    <a:pt x="29" y="4"/>
                  </a:cubicBezTo>
                  <a:close/>
                  <a:moveTo>
                    <a:pt x="32" y="26"/>
                  </a:moveTo>
                  <a:cubicBezTo>
                    <a:pt x="28" y="33"/>
                    <a:pt x="20" y="36"/>
                    <a:pt x="13" y="32"/>
                  </a:cubicBezTo>
                  <a:cubicBezTo>
                    <a:pt x="6" y="28"/>
                    <a:pt x="4" y="19"/>
                    <a:pt x="8" y="12"/>
                  </a:cubicBezTo>
                  <a:cubicBezTo>
                    <a:pt x="12" y="5"/>
                    <a:pt x="20" y="3"/>
                    <a:pt x="27" y="7"/>
                  </a:cubicBezTo>
                  <a:cubicBezTo>
                    <a:pt x="34" y="11"/>
                    <a:pt x="36" y="20"/>
                    <a:pt x="32" y="26"/>
                  </a:cubicBezTo>
                  <a:close/>
                </a:path>
              </a:pathLst>
            </a:custGeom>
            <a:solidFill>
              <a:srgbClr val="5B1473"/>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22" name="TextBox 35"/>
            <p:cNvSpPr>
              <a:spLocks noChangeArrowheads="1"/>
            </p:cNvSpPr>
            <p:nvPr/>
          </p:nvSpPr>
          <p:spPr bwMode="auto">
            <a:xfrm>
              <a:off x="3342174" y="2274433"/>
              <a:ext cx="582786"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06</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24" name="组合 23"/>
          <p:cNvGrpSpPr/>
          <p:nvPr/>
        </p:nvGrpSpPr>
        <p:grpSpPr>
          <a:xfrm>
            <a:off x="6028625" y="3745663"/>
            <a:ext cx="1941704" cy="1437649"/>
            <a:chOff x="4480346" y="2922984"/>
            <a:chExt cx="1226024" cy="907257"/>
          </a:xfrm>
          <a:effectLst>
            <a:outerShdw blurRad="50800" dist="38100" dir="16200000" rotWithShape="0">
              <a:prstClr val="black">
                <a:alpha val="40000"/>
              </a:prstClr>
            </a:outerShdw>
          </a:effectLst>
        </p:grpSpPr>
        <p:sp>
          <p:nvSpPr>
            <p:cNvPr id="25" name="Freeform 9"/>
            <p:cNvSpPr>
              <a:spLocks noEditPoints="1" noChangeArrowheads="1"/>
            </p:cNvSpPr>
            <p:nvPr/>
          </p:nvSpPr>
          <p:spPr bwMode="auto">
            <a:xfrm>
              <a:off x="4480346" y="2922984"/>
              <a:ext cx="1226024" cy="907257"/>
            </a:xfrm>
            <a:custGeom>
              <a:avLst/>
              <a:gdLst>
                <a:gd name="T0" fmla="*/ 22 w 50"/>
                <a:gd name="T1" fmla="*/ 32 h 37"/>
                <a:gd name="T2" fmla="*/ 45 w 50"/>
                <a:gd name="T3" fmla="*/ 26 h 37"/>
                <a:gd name="T4" fmla="*/ 39 w 50"/>
                <a:gd name="T5" fmla="*/ 2 h 37"/>
                <a:gd name="T6" fmla="*/ 30 w 50"/>
                <a:gd name="T7" fmla="*/ 0 h 37"/>
                <a:gd name="T8" fmla="*/ 30 w 50"/>
                <a:gd name="T9" fmla="*/ 0 h 37"/>
                <a:gd name="T10" fmla="*/ 0 w 50"/>
                <a:gd name="T11" fmla="*/ 0 h 37"/>
                <a:gd name="T12" fmla="*/ 15 w 50"/>
                <a:gd name="T13" fmla="*/ 26 h 37"/>
                <a:gd name="T14" fmla="*/ 15 w 50"/>
                <a:gd name="T15" fmla="*/ 26 h 37"/>
                <a:gd name="T16" fmla="*/ 22 w 50"/>
                <a:gd name="T17" fmla="*/ 32 h 37"/>
                <a:gd name="T18" fmla="*/ 18 w 50"/>
                <a:gd name="T19" fmla="*/ 10 h 37"/>
                <a:gd name="T20" fmla="*/ 37 w 50"/>
                <a:gd name="T21" fmla="*/ 5 h 37"/>
                <a:gd name="T22" fmla="*/ 43 w 50"/>
                <a:gd name="T23" fmla="*/ 25 h 37"/>
                <a:gd name="T24" fmla="*/ 23 w 50"/>
                <a:gd name="T25" fmla="*/ 30 h 37"/>
                <a:gd name="T26" fmla="*/ 18 w 50"/>
                <a:gd name="T27" fmla="*/ 10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37"/>
                <a:gd name="T44" fmla="*/ 50 w 50"/>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37">
                  <a:moveTo>
                    <a:pt x="22" y="32"/>
                  </a:moveTo>
                  <a:cubicBezTo>
                    <a:pt x="30" y="37"/>
                    <a:pt x="40" y="34"/>
                    <a:pt x="45" y="26"/>
                  </a:cubicBezTo>
                  <a:cubicBezTo>
                    <a:pt x="50" y="18"/>
                    <a:pt x="47" y="7"/>
                    <a:pt x="39" y="2"/>
                  </a:cubicBezTo>
                  <a:cubicBezTo>
                    <a:pt x="36" y="1"/>
                    <a:pt x="33" y="0"/>
                    <a:pt x="30" y="0"/>
                  </a:cubicBezTo>
                  <a:cubicBezTo>
                    <a:pt x="30" y="0"/>
                    <a:pt x="30" y="0"/>
                    <a:pt x="30" y="0"/>
                  </a:cubicBezTo>
                  <a:cubicBezTo>
                    <a:pt x="0" y="0"/>
                    <a:pt x="0" y="0"/>
                    <a:pt x="0" y="0"/>
                  </a:cubicBezTo>
                  <a:cubicBezTo>
                    <a:pt x="15" y="26"/>
                    <a:pt x="15" y="26"/>
                    <a:pt x="15" y="26"/>
                  </a:cubicBezTo>
                  <a:cubicBezTo>
                    <a:pt x="15" y="26"/>
                    <a:pt x="15" y="26"/>
                    <a:pt x="15" y="26"/>
                  </a:cubicBezTo>
                  <a:cubicBezTo>
                    <a:pt x="17" y="28"/>
                    <a:pt x="19" y="31"/>
                    <a:pt x="22" y="32"/>
                  </a:cubicBezTo>
                  <a:close/>
                  <a:moveTo>
                    <a:pt x="18" y="10"/>
                  </a:moveTo>
                  <a:cubicBezTo>
                    <a:pt x="22" y="3"/>
                    <a:pt x="31" y="1"/>
                    <a:pt x="37" y="5"/>
                  </a:cubicBezTo>
                  <a:cubicBezTo>
                    <a:pt x="44" y="9"/>
                    <a:pt x="47" y="18"/>
                    <a:pt x="43" y="25"/>
                  </a:cubicBezTo>
                  <a:cubicBezTo>
                    <a:pt x="39" y="31"/>
                    <a:pt x="30" y="34"/>
                    <a:pt x="23" y="30"/>
                  </a:cubicBezTo>
                  <a:cubicBezTo>
                    <a:pt x="16" y="26"/>
                    <a:pt x="14" y="17"/>
                    <a:pt x="18" y="10"/>
                  </a:cubicBezTo>
                  <a:close/>
                </a:path>
              </a:pathLst>
            </a:custGeom>
            <a:solidFill>
              <a:srgbClr val="8D001A"/>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26" name="TextBox 31"/>
            <p:cNvSpPr>
              <a:spLocks noChangeArrowheads="1"/>
            </p:cNvSpPr>
            <p:nvPr/>
          </p:nvSpPr>
          <p:spPr bwMode="auto">
            <a:xfrm>
              <a:off x="4934824" y="3173886"/>
              <a:ext cx="585527"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03</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28" name="组合 27"/>
          <p:cNvGrpSpPr/>
          <p:nvPr/>
        </p:nvGrpSpPr>
        <p:grpSpPr>
          <a:xfrm>
            <a:off x="6028625" y="2230660"/>
            <a:ext cx="1941704" cy="1437649"/>
            <a:chOff x="4480346" y="1966912"/>
            <a:chExt cx="1226024" cy="907257"/>
          </a:xfrm>
          <a:effectLst>
            <a:outerShdw blurRad="50800" dist="38100" dir="16200000" rotWithShape="0">
              <a:prstClr val="black">
                <a:alpha val="40000"/>
              </a:prstClr>
            </a:outerShdw>
          </a:effectLst>
        </p:grpSpPr>
        <p:sp>
          <p:nvSpPr>
            <p:cNvPr id="29" name="Freeform 11"/>
            <p:cNvSpPr>
              <a:spLocks noEditPoints="1" noChangeArrowheads="1"/>
            </p:cNvSpPr>
            <p:nvPr/>
          </p:nvSpPr>
          <p:spPr bwMode="auto">
            <a:xfrm>
              <a:off x="4480346" y="1966912"/>
              <a:ext cx="1226024" cy="907257"/>
            </a:xfrm>
            <a:custGeom>
              <a:avLst/>
              <a:gdLst>
                <a:gd name="T0" fmla="*/ 39 w 50"/>
                <a:gd name="T1" fmla="*/ 35 h 37"/>
                <a:gd name="T2" fmla="*/ 46 w 50"/>
                <a:gd name="T3" fmla="*/ 11 h 37"/>
                <a:gd name="T4" fmla="*/ 22 w 50"/>
                <a:gd name="T5" fmla="*/ 5 h 37"/>
                <a:gd name="T6" fmla="*/ 16 w 50"/>
                <a:gd name="T7" fmla="*/ 11 h 37"/>
                <a:gd name="T8" fmla="*/ 16 w 50"/>
                <a:gd name="T9" fmla="*/ 11 h 37"/>
                <a:gd name="T10" fmla="*/ 0 w 50"/>
                <a:gd name="T11" fmla="*/ 37 h 37"/>
                <a:gd name="T12" fmla="*/ 30 w 50"/>
                <a:gd name="T13" fmla="*/ 37 h 37"/>
                <a:gd name="T14" fmla="*/ 30 w 50"/>
                <a:gd name="T15" fmla="*/ 37 h 37"/>
                <a:gd name="T16" fmla="*/ 39 w 50"/>
                <a:gd name="T17" fmla="*/ 35 h 37"/>
                <a:gd name="T18" fmla="*/ 18 w 50"/>
                <a:gd name="T19" fmla="*/ 27 h 37"/>
                <a:gd name="T20" fmla="*/ 24 w 50"/>
                <a:gd name="T21" fmla="*/ 7 h 37"/>
                <a:gd name="T22" fmla="*/ 43 w 50"/>
                <a:gd name="T23" fmla="*/ 13 h 37"/>
                <a:gd name="T24" fmla="*/ 37 w 50"/>
                <a:gd name="T25" fmla="*/ 32 h 37"/>
                <a:gd name="T26" fmla="*/ 18 w 50"/>
                <a:gd name="T27" fmla="*/ 27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37"/>
                <a:gd name="T44" fmla="*/ 50 w 50"/>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37">
                  <a:moveTo>
                    <a:pt x="39" y="35"/>
                  </a:moveTo>
                  <a:cubicBezTo>
                    <a:pt x="47" y="30"/>
                    <a:pt x="50" y="20"/>
                    <a:pt x="46" y="11"/>
                  </a:cubicBezTo>
                  <a:cubicBezTo>
                    <a:pt x="41" y="3"/>
                    <a:pt x="30" y="0"/>
                    <a:pt x="22" y="5"/>
                  </a:cubicBezTo>
                  <a:cubicBezTo>
                    <a:pt x="19" y="6"/>
                    <a:pt x="17" y="8"/>
                    <a:pt x="16" y="11"/>
                  </a:cubicBezTo>
                  <a:cubicBezTo>
                    <a:pt x="16" y="11"/>
                    <a:pt x="16" y="11"/>
                    <a:pt x="16" y="11"/>
                  </a:cubicBezTo>
                  <a:cubicBezTo>
                    <a:pt x="0" y="37"/>
                    <a:pt x="0" y="37"/>
                    <a:pt x="0" y="37"/>
                  </a:cubicBezTo>
                  <a:cubicBezTo>
                    <a:pt x="30" y="37"/>
                    <a:pt x="30" y="37"/>
                    <a:pt x="30" y="37"/>
                  </a:cubicBezTo>
                  <a:cubicBezTo>
                    <a:pt x="30" y="37"/>
                    <a:pt x="30" y="37"/>
                    <a:pt x="30" y="37"/>
                  </a:cubicBezTo>
                  <a:cubicBezTo>
                    <a:pt x="33" y="37"/>
                    <a:pt x="36" y="36"/>
                    <a:pt x="39" y="35"/>
                  </a:cubicBezTo>
                  <a:close/>
                  <a:moveTo>
                    <a:pt x="18" y="27"/>
                  </a:moveTo>
                  <a:cubicBezTo>
                    <a:pt x="14" y="20"/>
                    <a:pt x="17" y="11"/>
                    <a:pt x="24" y="7"/>
                  </a:cubicBezTo>
                  <a:cubicBezTo>
                    <a:pt x="30" y="3"/>
                    <a:pt x="39" y="6"/>
                    <a:pt x="43" y="13"/>
                  </a:cubicBezTo>
                  <a:cubicBezTo>
                    <a:pt x="47" y="20"/>
                    <a:pt x="44" y="28"/>
                    <a:pt x="37" y="32"/>
                  </a:cubicBezTo>
                  <a:cubicBezTo>
                    <a:pt x="31" y="36"/>
                    <a:pt x="22" y="34"/>
                    <a:pt x="18" y="27"/>
                  </a:cubicBezTo>
                  <a:close/>
                </a:path>
              </a:pathLst>
            </a:custGeom>
            <a:solidFill>
              <a:srgbClr val="5B1473"/>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30" name="TextBox 40"/>
            <p:cNvSpPr>
              <a:spLocks noChangeArrowheads="1"/>
            </p:cNvSpPr>
            <p:nvPr/>
          </p:nvSpPr>
          <p:spPr bwMode="auto">
            <a:xfrm>
              <a:off x="4946951" y="2274433"/>
              <a:ext cx="622128"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02</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grpSp>
        <p:nvGrpSpPr>
          <p:cNvPr id="32" name="组合 31"/>
          <p:cNvGrpSpPr/>
          <p:nvPr/>
        </p:nvGrpSpPr>
        <p:grpSpPr>
          <a:xfrm>
            <a:off x="3930451" y="3745663"/>
            <a:ext cx="1941704" cy="1437649"/>
            <a:chOff x="3155525" y="2922984"/>
            <a:chExt cx="1226024" cy="907257"/>
          </a:xfrm>
          <a:effectLst>
            <a:outerShdw blurRad="50800" dist="38100" dir="16200000" rotWithShape="0">
              <a:prstClr val="black">
                <a:alpha val="40000"/>
              </a:prstClr>
            </a:outerShdw>
          </a:effectLst>
        </p:grpSpPr>
        <p:sp>
          <p:nvSpPr>
            <p:cNvPr id="33" name="Freeform 10"/>
            <p:cNvSpPr>
              <a:spLocks noEditPoints="1" noChangeArrowheads="1"/>
            </p:cNvSpPr>
            <p:nvPr/>
          </p:nvSpPr>
          <p:spPr bwMode="auto">
            <a:xfrm>
              <a:off x="3155525" y="2922984"/>
              <a:ext cx="1226024" cy="907257"/>
            </a:xfrm>
            <a:custGeom>
              <a:avLst/>
              <a:gdLst>
                <a:gd name="T0" fmla="*/ 11 w 50"/>
                <a:gd name="T1" fmla="*/ 2 h 37"/>
                <a:gd name="T2" fmla="*/ 5 w 50"/>
                <a:gd name="T3" fmla="*/ 25 h 37"/>
                <a:gd name="T4" fmla="*/ 28 w 50"/>
                <a:gd name="T5" fmla="*/ 32 h 37"/>
                <a:gd name="T6" fmla="*/ 35 w 50"/>
                <a:gd name="T7" fmla="*/ 26 h 37"/>
                <a:gd name="T8" fmla="*/ 35 w 50"/>
                <a:gd name="T9" fmla="*/ 26 h 37"/>
                <a:gd name="T10" fmla="*/ 50 w 50"/>
                <a:gd name="T11" fmla="*/ 0 h 37"/>
                <a:gd name="T12" fmla="*/ 20 w 50"/>
                <a:gd name="T13" fmla="*/ 0 h 37"/>
                <a:gd name="T14" fmla="*/ 20 w 50"/>
                <a:gd name="T15" fmla="*/ 0 h 37"/>
                <a:gd name="T16" fmla="*/ 11 w 50"/>
                <a:gd name="T17" fmla="*/ 2 h 37"/>
                <a:gd name="T18" fmla="*/ 32 w 50"/>
                <a:gd name="T19" fmla="*/ 10 h 37"/>
                <a:gd name="T20" fmla="*/ 27 w 50"/>
                <a:gd name="T21" fmla="*/ 29 h 37"/>
                <a:gd name="T22" fmla="*/ 7 w 50"/>
                <a:gd name="T23" fmla="*/ 24 h 37"/>
                <a:gd name="T24" fmla="*/ 13 w 50"/>
                <a:gd name="T25" fmla="*/ 4 h 37"/>
                <a:gd name="T26" fmla="*/ 32 w 50"/>
                <a:gd name="T27" fmla="*/ 10 h 37"/>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50"/>
                <a:gd name="T43" fmla="*/ 0 h 37"/>
                <a:gd name="T44" fmla="*/ 50 w 50"/>
                <a:gd name="T45" fmla="*/ 37 h 37"/>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50" h="37">
                  <a:moveTo>
                    <a:pt x="11" y="2"/>
                  </a:moveTo>
                  <a:cubicBezTo>
                    <a:pt x="3" y="6"/>
                    <a:pt x="0" y="17"/>
                    <a:pt x="5" y="25"/>
                  </a:cubicBezTo>
                  <a:cubicBezTo>
                    <a:pt x="9" y="34"/>
                    <a:pt x="20" y="37"/>
                    <a:pt x="28" y="32"/>
                  </a:cubicBezTo>
                  <a:cubicBezTo>
                    <a:pt x="31" y="30"/>
                    <a:pt x="33" y="28"/>
                    <a:pt x="35" y="26"/>
                  </a:cubicBezTo>
                  <a:cubicBezTo>
                    <a:pt x="35" y="26"/>
                    <a:pt x="35" y="26"/>
                    <a:pt x="35" y="26"/>
                  </a:cubicBezTo>
                  <a:cubicBezTo>
                    <a:pt x="50" y="0"/>
                    <a:pt x="50" y="0"/>
                    <a:pt x="50" y="0"/>
                  </a:cubicBezTo>
                  <a:cubicBezTo>
                    <a:pt x="20" y="0"/>
                    <a:pt x="20" y="0"/>
                    <a:pt x="20" y="0"/>
                  </a:cubicBezTo>
                  <a:cubicBezTo>
                    <a:pt x="20" y="0"/>
                    <a:pt x="20" y="0"/>
                    <a:pt x="20" y="0"/>
                  </a:cubicBezTo>
                  <a:cubicBezTo>
                    <a:pt x="17" y="0"/>
                    <a:pt x="14" y="0"/>
                    <a:pt x="11" y="2"/>
                  </a:cubicBezTo>
                  <a:close/>
                  <a:moveTo>
                    <a:pt x="32" y="10"/>
                  </a:moveTo>
                  <a:cubicBezTo>
                    <a:pt x="36" y="17"/>
                    <a:pt x="34" y="26"/>
                    <a:pt x="27" y="29"/>
                  </a:cubicBezTo>
                  <a:cubicBezTo>
                    <a:pt x="20" y="33"/>
                    <a:pt x="11" y="31"/>
                    <a:pt x="7" y="24"/>
                  </a:cubicBezTo>
                  <a:cubicBezTo>
                    <a:pt x="3" y="17"/>
                    <a:pt x="6" y="8"/>
                    <a:pt x="13" y="4"/>
                  </a:cubicBezTo>
                  <a:cubicBezTo>
                    <a:pt x="20" y="0"/>
                    <a:pt x="28" y="3"/>
                    <a:pt x="32" y="10"/>
                  </a:cubicBezTo>
                  <a:close/>
                </a:path>
              </a:pathLst>
            </a:custGeom>
            <a:solidFill>
              <a:srgbClr val="8D001A"/>
            </a:solidFill>
            <a:ln w="38100">
              <a:gradFill flip="none" rotWithShape="1">
                <a:gsLst>
                  <a:gs pos="0">
                    <a:schemeClr val="bg1"/>
                  </a:gs>
                  <a:gs pos="100000">
                    <a:schemeClr val="bg1">
                      <a:lumMod val="85000"/>
                    </a:schemeClr>
                  </a:gs>
                </a:gsLst>
                <a:lin ang="2700000" scaled="1"/>
              </a:gradFill>
            </a:ln>
            <a:effectLst>
              <a:outerShdw blurRad="88900" dist="101600" dir="2700000" algn="tl" rotWithShape="0">
                <a:prstClr val="black">
                  <a:alpha val="25000"/>
                </a:prstClr>
              </a:outerShdw>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sp>
          <p:nvSpPr>
            <p:cNvPr id="34" name="TextBox 41"/>
            <p:cNvSpPr>
              <a:spLocks noChangeArrowheads="1"/>
            </p:cNvSpPr>
            <p:nvPr/>
          </p:nvSpPr>
          <p:spPr bwMode="auto">
            <a:xfrm>
              <a:off x="3370769" y="3192138"/>
              <a:ext cx="553790" cy="368948"/>
            </a:xfrm>
            <a:prstGeom prst="rect">
              <a:avLst/>
            </a:prstGeom>
            <a:noFill/>
            <a:ln w="38100">
              <a:noFill/>
            </a:ln>
            <a:effectLst/>
            <a:ex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en-US" altLang="zh-CN"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rPr>
                <a:t>05</a:t>
              </a:r>
              <a:endParaRPr lang="zh-CN" altLang="en-US" sz="4000">
                <a:solidFill>
                  <a:schemeClr val="tx1"/>
                </a:solidFill>
                <a:latin typeface="Impact" panose="020B0806030902050204" pitchFamily="34" charset="0"/>
                <a:ea typeface="汉仪中秀体简" panose="00020600040101010101" pitchFamily="18" charset="-122"/>
                <a:cs typeface="+mn-ea"/>
                <a:sym typeface="Impact" panose="020B0806030902050204" pitchFamily="34" charset="0"/>
              </a:endParaRPr>
            </a:p>
          </p:txBody>
        </p:sp>
      </p:grpSp>
    </p:spTree>
    <p:extLst>
      <p:ext uri="{BB962C8B-B14F-4D97-AF65-F5344CB8AC3E}">
        <p14:creationId xmlns:p14="http://schemas.microsoft.com/office/powerpoint/2010/main" val="759611146"/>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1"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250" fill="hold"/>
                                        <p:tgtEl>
                                          <p:spTgt spid="12"/>
                                        </p:tgtEl>
                                        <p:attrNameLst>
                                          <p:attrName>ppt_x</p:attrName>
                                        </p:attrNameLst>
                                      </p:cBhvr>
                                      <p:tavLst>
                                        <p:tav tm="0">
                                          <p:val>
                                            <p:strVal val="#ppt_x"/>
                                          </p:val>
                                        </p:tav>
                                        <p:tav tm="100000">
                                          <p:val>
                                            <p:strVal val="#ppt_x"/>
                                          </p:val>
                                        </p:tav>
                                      </p:tavLst>
                                    </p:anim>
                                    <p:anim calcmode="lin" valueType="num">
                                      <p:cBhvr additive="base">
                                        <p:cTn id="8" dur="250" fill="hold"/>
                                        <p:tgtEl>
                                          <p:spTgt spid="12"/>
                                        </p:tgtEl>
                                        <p:attrNameLst>
                                          <p:attrName>ppt_y</p:attrName>
                                        </p:attrNameLst>
                                      </p:cBhvr>
                                      <p:tavLst>
                                        <p:tav tm="0">
                                          <p:val>
                                            <p:strVal val="0-#ppt_h/2"/>
                                          </p:val>
                                        </p:tav>
                                        <p:tav tm="100000">
                                          <p:val>
                                            <p:strVal val="#ppt_y"/>
                                          </p:val>
                                        </p:tav>
                                      </p:tavLst>
                                    </p:anim>
                                  </p:childTnLst>
                                </p:cTn>
                              </p:par>
                            </p:childTnLst>
                          </p:cTn>
                        </p:par>
                        <p:par>
                          <p:cTn id="9" fill="hold" nodeType="afterGroup">
                            <p:stCondLst>
                              <p:cond delay="250"/>
                            </p:stCondLst>
                            <p:childTnLst>
                              <p:par>
                                <p:cTn id="10" presetID="2" presetClass="entr" presetSubtype="3" fill="hold" nodeType="afterEffect">
                                  <p:stCondLst>
                                    <p:cond delay="0"/>
                                  </p:stCondLst>
                                  <p:childTnLst>
                                    <p:set>
                                      <p:cBhvr>
                                        <p:cTn id="11" dur="1" fill="hold">
                                          <p:stCondLst>
                                            <p:cond delay="0"/>
                                          </p:stCondLst>
                                        </p:cTn>
                                        <p:tgtEl>
                                          <p:spTgt spid="28"/>
                                        </p:tgtEl>
                                        <p:attrNameLst>
                                          <p:attrName>style.visibility</p:attrName>
                                        </p:attrNameLst>
                                      </p:cBhvr>
                                      <p:to>
                                        <p:strVal val="visible"/>
                                      </p:to>
                                    </p:set>
                                    <p:anim calcmode="lin" valueType="num">
                                      <p:cBhvr additive="base">
                                        <p:cTn id="12" dur="250" fill="hold"/>
                                        <p:tgtEl>
                                          <p:spTgt spid="28"/>
                                        </p:tgtEl>
                                        <p:attrNameLst>
                                          <p:attrName>ppt_x</p:attrName>
                                        </p:attrNameLst>
                                      </p:cBhvr>
                                      <p:tavLst>
                                        <p:tav tm="0">
                                          <p:val>
                                            <p:strVal val="1+#ppt_w/2"/>
                                          </p:val>
                                        </p:tav>
                                        <p:tav tm="100000">
                                          <p:val>
                                            <p:strVal val="#ppt_x"/>
                                          </p:val>
                                        </p:tav>
                                      </p:tavLst>
                                    </p:anim>
                                    <p:anim calcmode="lin" valueType="num">
                                      <p:cBhvr additive="base">
                                        <p:cTn id="13" dur="250" fill="hold"/>
                                        <p:tgtEl>
                                          <p:spTgt spid="28"/>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500"/>
                            </p:stCondLst>
                            <p:childTnLst>
                              <p:par>
                                <p:cTn id="15" presetID="2" presetClass="entr" presetSubtype="6" fill="hold" nodeType="afterEffect">
                                  <p:stCondLst>
                                    <p:cond delay="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250" fill="hold"/>
                                        <p:tgtEl>
                                          <p:spTgt spid="24"/>
                                        </p:tgtEl>
                                        <p:attrNameLst>
                                          <p:attrName>ppt_x</p:attrName>
                                        </p:attrNameLst>
                                      </p:cBhvr>
                                      <p:tavLst>
                                        <p:tav tm="0">
                                          <p:val>
                                            <p:strVal val="1+#ppt_w/2"/>
                                          </p:val>
                                        </p:tav>
                                        <p:tav tm="100000">
                                          <p:val>
                                            <p:strVal val="#ppt_x"/>
                                          </p:val>
                                        </p:tav>
                                      </p:tavLst>
                                    </p:anim>
                                    <p:anim calcmode="lin" valueType="num">
                                      <p:cBhvr additive="base">
                                        <p:cTn id="18" dur="250" fill="hold"/>
                                        <p:tgtEl>
                                          <p:spTgt spid="24"/>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750"/>
                            </p:stCondLst>
                            <p:childTnLst>
                              <p:par>
                                <p:cTn id="20" presetID="2" presetClass="entr" presetSubtype="4" fill="hold" nodeType="after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additive="base">
                                        <p:cTn id="22" dur="250" fill="hold"/>
                                        <p:tgtEl>
                                          <p:spTgt spid="16"/>
                                        </p:tgtEl>
                                        <p:attrNameLst>
                                          <p:attrName>ppt_x</p:attrName>
                                        </p:attrNameLst>
                                      </p:cBhvr>
                                      <p:tavLst>
                                        <p:tav tm="0">
                                          <p:val>
                                            <p:strVal val="#ppt_x"/>
                                          </p:val>
                                        </p:tav>
                                        <p:tav tm="100000">
                                          <p:val>
                                            <p:strVal val="#ppt_x"/>
                                          </p:val>
                                        </p:tav>
                                      </p:tavLst>
                                    </p:anim>
                                    <p:anim calcmode="lin" valueType="num">
                                      <p:cBhvr additive="base">
                                        <p:cTn id="23" dur="250" fill="hold"/>
                                        <p:tgtEl>
                                          <p:spTgt spid="16"/>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1000"/>
                            </p:stCondLst>
                            <p:childTnLst>
                              <p:par>
                                <p:cTn id="25" presetID="2" presetClass="entr" presetSubtype="12" fill="hold" nodeType="afterEffect">
                                  <p:stCondLst>
                                    <p:cond delay="0"/>
                                  </p:stCondLst>
                                  <p:childTnLst>
                                    <p:set>
                                      <p:cBhvr>
                                        <p:cTn id="26" dur="1" fill="hold">
                                          <p:stCondLst>
                                            <p:cond delay="0"/>
                                          </p:stCondLst>
                                        </p:cTn>
                                        <p:tgtEl>
                                          <p:spTgt spid="32"/>
                                        </p:tgtEl>
                                        <p:attrNameLst>
                                          <p:attrName>style.visibility</p:attrName>
                                        </p:attrNameLst>
                                      </p:cBhvr>
                                      <p:to>
                                        <p:strVal val="visible"/>
                                      </p:to>
                                    </p:set>
                                    <p:anim calcmode="lin" valueType="num">
                                      <p:cBhvr additive="base">
                                        <p:cTn id="27" dur="250" fill="hold"/>
                                        <p:tgtEl>
                                          <p:spTgt spid="32"/>
                                        </p:tgtEl>
                                        <p:attrNameLst>
                                          <p:attrName>ppt_x</p:attrName>
                                        </p:attrNameLst>
                                      </p:cBhvr>
                                      <p:tavLst>
                                        <p:tav tm="0">
                                          <p:val>
                                            <p:strVal val="0-#ppt_w/2"/>
                                          </p:val>
                                        </p:tav>
                                        <p:tav tm="100000">
                                          <p:val>
                                            <p:strVal val="#ppt_x"/>
                                          </p:val>
                                        </p:tav>
                                      </p:tavLst>
                                    </p:anim>
                                    <p:anim calcmode="lin" valueType="num">
                                      <p:cBhvr additive="base">
                                        <p:cTn id="28" dur="250" fill="hold"/>
                                        <p:tgtEl>
                                          <p:spTgt spid="32"/>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1250"/>
                            </p:stCondLst>
                            <p:childTnLst>
                              <p:par>
                                <p:cTn id="30" presetID="2" presetClass="entr" presetSubtype="9" fill="hold" nodeType="afterEffect">
                                  <p:stCondLst>
                                    <p:cond delay="0"/>
                                  </p:stCondLst>
                                  <p:childTnLst>
                                    <p:set>
                                      <p:cBhvr>
                                        <p:cTn id="31" dur="1" fill="hold">
                                          <p:stCondLst>
                                            <p:cond delay="0"/>
                                          </p:stCondLst>
                                        </p:cTn>
                                        <p:tgtEl>
                                          <p:spTgt spid="20"/>
                                        </p:tgtEl>
                                        <p:attrNameLst>
                                          <p:attrName>style.visibility</p:attrName>
                                        </p:attrNameLst>
                                      </p:cBhvr>
                                      <p:to>
                                        <p:strVal val="visible"/>
                                      </p:to>
                                    </p:set>
                                    <p:anim calcmode="lin" valueType="num">
                                      <p:cBhvr additive="base">
                                        <p:cTn id="32" dur="250" fill="hold"/>
                                        <p:tgtEl>
                                          <p:spTgt spid="20"/>
                                        </p:tgtEl>
                                        <p:attrNameLst>
                                          <p:attrName>ppt_x</p:attrName>
                                        </p:attrNameLst>
                                      </p:cBhvr>
                                      <p:tavLst>
                                        <p:tav tm="0">
                                          <p:val>
                                            <p:strVal val="0-#ppt_w/2"/>
                                          </p:val>
                                        </p:tav>
                                        <p:tav tm="100000">
                                          <p:val>
                                            <p:strVal val="#ppt_x"/>
                                          </p:val>
                                        </p:tav>
                                      </p:tavLst>
                                    </p:anim>
                                    <p:anim calcmode="lin" valueType="num">
                                      <p:cBhvr additive="base">
                                        <p:cTn id="33" dur="250" fill="hold"/>
                                        <p:tgtEl>
                                          <p:spTgt spid="20"/>
                                        </p:tgtEl>
                                        <p:attrNameLst>
                                          <p:attrName>ppt_y</p:attrName>
                                        </p:attrNameLst>
                                      </p:cBhvr>
                                      <p:tavLst>
                                        <p:tav tm="0">
                                          <p:val>
                                            <p:strVal val="0-#ppt_h/2"/>
                                          </p:val>
                                        </p:tav>
                                        <p:tav tm="100000">
                                          <p:val>
                                            <p:strVal val="#ppt_y"/>
                                          </p:val>
                                        </p:tav>
                                      </p:tavLst>
                                    </p:anim>
                                  </p:childTnLst>
                                </p:cTn>
                              </p:par>
                            </p:childTnLst>
                          </p:cTn>
                        </p:par>
                        <p:par>
                          <p:cTn id="34" fill="hold" nodeType="afterGroup">
                            <p:stCondLst>
                              <p:cond delay="1500"/>
                            </p:stCondLst>
                            <p:childTnLst>
                              <p:par>
                                <p:cTn id="35" presetID="52" presetClass="entr" presetSubtype="0" fill="hold" grpId="0" nodeType="afterEffect">
                                  <p:stCondLst>
                                    <p:cond delay="0"/>
                                  </p:stCondLst>
                                  <p:childTnLst>
                                    <p:set>
                                      <p:cBhvr>
                                        <p:cTn id="36" dur="1" fill="hold">
                                          <p:stCondLst>
                                            <p:cond delay="0"/>
                                          </p:stCondLst>
                                        </p:cTn>
                                        <p:tgtEl>
                                          <p:spTgt spid="7"/>
                                        </p:tgtEl>
                                        <p:attrNameLst>
                                          <p:attrName>style.visibility</p:attrName>
                                        </p:attrNameLst>
                                      </p:cBhvr>
                                      <p:to>
                                        <p:strVal val="visible"/>
                                      </p:to>
                                    </p:set>
                                    <p:animScale>
                                      <p:cBhvr>
                                        <p:cTn id="37" dur="1000" decel="50000" fill="hold">
                                          <p:stCondLst>
                                            <p:cond delay="0"/>
                                          </p:stCondLst>
                                        </p:cTn>
                                        <p:tgtEl>
                                          <p:spTgt spid="7"/>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38" dur="1000" decel="50000" fill="hold">
                                          <p:stCondLst>
                                            <p:cond delay="0"/>
                                          </p:stCondLst>
                                        </p:cTn>
                                        <p:tgtEl>
                                          <p:spTgt spid="7"/>
                                        </p:tgtEl>
                                        <p:attrNameLst>
                                          <p:attrName>ppt_x</p:attrName>
                                          <p:attrName>ppt_y</p:attrName>
                                        </p:attrNameLst>
                                      </p:cBhvr>
                                    </p:animMotion>
                                    <p:animEffect transition="in" filter="fade">
                                      <p:cBhvr>
                                        <p:cTn id="39" dur="1000"/>
                                        <p:tgtEl>
                                          <p:spTgt spid="7"/>
                                        </p:tgtEl>
                                      </p:cBhvr>
                                    </p:animEffect>
                                  </p:childTnLst>
                                </p:cTn>
                              </p:par>
                              <p:par>
                                <p:cTn id="40" presetID="52" presetClass="entr" presetSubtype="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Scale>
                                      <p:cBhvr>
                                        <p:cTn id="42"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43" dur="1000" decel="50000" fill="hold">
                                          <p:stCondLst>
                                            <p:cond delay="0"/>
                                          </p:stCondLst>
                                        </p:cTn>
                                        <p:tgtEl>
                                          <p:spTgt spid="6"/>
                                        </p:tgtEl>
                                        <p:attrNameLst>
                                          <p:attrName>ppt_x</p:attrName>
                                          <p:attrName>ppt_y</p:attrName>
                                        </p:attrNameLst>
                                      </p:cBhvr>
                                    </p:animMotion>
                                    <p:animEffect transition="in" filter="fade">
                                      <p:cBhvr>
                                        <p:cTn id="44" dur="1000"/>
                                        <p:tgtEl>
                                          <p:spTgt spid="6"/>
                                        </p:tgtEl>
                                      </p:cBhvr>
                                    </p:animEffect>
                                  </p:childTnLst>
                                </p:cTn>
                              </p:par>
                              <p:par>
                                <p:cTn id="45" presetID="52" presetClass="entr" presetSubtype="0"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Scale>
                                      <p:cBhvr>
                                        <p:cTn id="47" dur="1000" decel="50000" fill="hold">
                                          <p:stCondLst>
                                            <p:cond delay="0"/>
                                          </p:stCondLst>
                                        </p:cTn>
                                        <p:tgtEl>
                                          <p:spTgt spid="8"/>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48" dur="1000" decel="50000" fill="hold">
                                          <p:stCondLst>
                                            <p:cond delay="0"/>
                                          </p:stCondLst>
                                        </p:cTn>
                                        <p:tgtEl>
                                          <p:spTgt spid="8"/>
                                        </p:tgtEl>
                                        <p:attrNameLst>
                                          <p:attrName>ppt_x</p:attrName>
                                          <p:attrName>ppt_y</p:attrName>
                                        </p:attrNameLst>
                                      </p:cBhvr>
                                    </p:animMotion>
                                    <p:animEffect transition="in" filter="fade">
                                      <p:cBhvr>
                                        <p:cTn id="49" dur="1000"/>
                                        <p:tgtEl>
                                          <p:spTgt spid="8"/>
                                        </p:tgtEl>
                                      </p:cBhvr>
                                    </p:animEffect>
                                  </p:childTnLst>
                                </p:cTn>
                              </p:par>
                              <p:par>
                                <p:cTn id="50" presetID="52" presetClass="entr" presetSubtype="0" fill="hold" grpId="0" nodeType="withEffect">
                                  <p:stCondLst>
                                    <p:cond delay="0"/>
                                  </p:stCondLst>
                                  <p:childTnLst>
                                    <p:set>
                                      <p:cBhvr>
                                        <p:cTn id="51" dur="1" fill="hold">
                                          <p:stCondLst>
                                            <p:cond delay="0"/>
                                          </p:stCondLst>
                                        </p:cTn>
                                        <p:tgtEl>
                                          <p:spTgt spid="9"/>
                                        </p:tgtEl>
                                        <p:attrNameLst>
                                          <p:attrName>style.visibility</p:attrName>
                                        </p:attrNameLst>
                                      </p:cBhvr>
                                      <p:to>
                                        <p:strVal val="visible"/>
                                      </p:to>
                                    </p:set>
                                    <p:animScale>
                                      <p:cBhvr>
                                        <p:cTn id="52" dur="1000" decel="50000" fill="hold">
                                          <p:stCondLst>
                                            <p:cond delay="0"/>
                                          </p:stCondLst>
                                        </p:cTn>
                                        <p:tgtEl>
                                          <p:spTgt spid="9"/>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53" dur="1000" decel="50000" fill="hold">
                                          <p:stCondLst>
                                            <p:cond delay="0"/>
                                          </p:stCondLst>
                                        </p:cTn>
                                        <p:tgtEl>
                                          <p:spTgt spid="9"/>
                                        </p:tgtEl>
                                        <p:attrNameLst>
                                          <p:attrName>ppt_x</p:attrName>
                                          <p:attrName>ppt_y</p:attrName>
                                        </p:attrNameLst>
                                      </p:cBhvr>
                                    </p:animMotion>
                                    <p:animEffect transition="in" filter="fade">
                                      <p:cBhvr>
                                        <p:cTn id="54" dur="1000"/>
                                        <p:tgtEl>
                                          <p:spTgt spid="9"/>
                                        </p:tgtEl>
                                      </p:cBhvr>
                                    </p:animEffect>
                                  </p:childTnLst>
                                </p:cTn>
                              </p:par>
                              <p:par>
                                <p:cTn id="55" presetID="52" presetClass="entr" presetSubtype="0" fill="hold" grpId="0" nodeType="withEffect">
                                  <p:stCondLst>
                                    <p:cond delay="0"/>
                                  </p:stCondLst>
                                  <p:childTnLst>
                                    <p:set>
                                      <p:cBhvr>
                                        <p:cTn id="56" dur="1" fill="hold">
                                          <p:stCondLst>
                                            <p:cond delay="0"/>
                                          </p:stCondLst>
                                        </p:cTn>
                                        <p:tgtEl>
                                          <p:spTgt spid="10"/>
                                        </p:tgtEl>
                                        <p:attrNameLst>
                                          <p:attrName>style.visibility</p:attrName>
                                        </p:attrNameLst>
                                      </p:cBhvr>
                                      <p:to>
                                        <p:strVal val="visible"/>
                                      </p:to>
                                    </p:set>
                                    <p:animScale>
                                      <p:cBhvr>
                                        <p:cTn id="57" dur="1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58" dur="1000" decel="50000" fill="hold">
                                          <p:stCondLst>
                                            <p:cond delay="0"/>
                                          </p:stCondLst>
                                        </p:cTn>
                                        <p:tgtEl>
                                          <p:spTgt spid="10"/>
                                        </p:tgtEl>
                                        <p:attrNameLst>
                                          <p:attrName>ppt_x</p:attrName>
                                          <p:attrName>ppt_y</p:attrName>
                                        </p:attrNameLst>
                                      </p:cBhvr>
                                    </p:animMotion>
                                    <p:animEffect transition="in" filter="fade">
                                      <p:cBhvr>
                                        <p:cTn id="59" dur="1000"/>
                                        <p:tgtEl>
                                          <p:spTgt spid="10"/>
                                        </p:tgtEl>
                                      </p:cBhvr>
                                    </p:animEffect>
                                  </p:childTnLst>
                                </p:cTn>
                              </p:par>
                              <p:par>
                                <p:cTn id="60" presetID="52" presetClass="entr" presetSubtype="0" fill="hold" grpId="0" nodeType="withEffect">
                                  <p:stCondLst>
                                    <p:cond delay="0"/>
                                  </p:stCondLst>
                                  <p:childTnLst>
                                    <p:set>
                                      <p:cBhvr>
                                        <p:cTn id="61" dur="1" fill="hold">
                                          <p:stCondLst>
                                            <p:cond delay="0"/>
                                          </p:stCondLst>
                                        </p:cTn>
                                        <p:tgtEl>
                                          <p:spTgt spid="11"/>
                                        </p:tgtEl>
                                        <p:attrNameLst>
                                          <p:attrName>style.visibility</p:attrName>
                                        </p:attrNameLst>
                                      </p:cBhvr>
                                      <p:to>
                                        <p:strVal val="visible"/>
                                      </p:to>
                                    </p:set>
                                    <p:animScale>
                                      <p:cBhvr>
                                        <p:cTn id="62" dur="1000" decel="50000" fill="hold">
                                          <p:stCondLst>
                                            <p:cond delay="0"/>
                                          </p:stCondLst>
                                        </p:cTn>
                                        <p:tgtEl>
                                          <p:spTgt spid="11"/>
                                        </p:tgtEl>
                                      </p:cBhvr>
                                      <p:from x="250000" y="250000"/>
                                      <p:to x="100000" y="100000"/>
                                    </p:animScale>
                                    <p:animMotion origin="layout" path="M -0.46736 0.92887 C -0.37517 0.88508 -0.02552 0.75279 0.0908 0.66613 C 0.20747 0.57948 0.21649 0.50394 0.23177 0.40825 C 0.24705 0.31256 0.22118 0.15964 0.18264 0.09152 C 0.1441 0.02341 0.03802 0 0 0" pathEditMode="relative" ptsTypes="">
                                      <p:cBhvr>
                                        <p:cTn id="63" dur="1000" decel="50000" fill="hold">
                                          <p:stCondLst>
                                            <p:cond delay="0"/>
                                          </p:stCondLst>
                                        </p:cTn>
                                        <p:tgtEl>
                                          <p:spTgt spid="11"/>
                                        </p:tgtEl>
                                        <p:attrNameLst>
                                          <p:attrName>ppt_x</p:attrName>
                                          <p:attrName>ppt_y</p:attrName>
                                        </p:attrNameLst>
                                      </p:cBhvr>
                                    </p:animMotion>
                                    <p:animEffect transition="in" filter="fade">
                                      <p:cBhvr>
                                        <p:cTn id="64"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pic>
        <p:nvPicPr>
          <p:cNvPr id="31" name="图片 30"/>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l="25512" t="6354" r="21549" b="10894"/>
          <a:stretch>
            <a:fillRect/>
          </a:stretch>
        </p:blipFill>
        <p:spPr>
          <a:xfrm>
            <a:off x="1041401" y="1163474"/>
            <a:ext cx="3517900" cy="5499100"/>
          </a:xfrm>
          <a:prstGeom prst="rect">
            <a:avLst/>
          </a:prstGeom>
        </p:spPr>
      </p:pic>
      <p:grpSp>
        <p:nvGrpSpPr>
          <p:cNvPr id="35" name="组合 34"/>
          <p:cNvGrpSpPr/>
          <p:nvPr/>
        </p:nvGrpSpPr>
        <p:grpSpPr>
          <a:xfrm>
            <a:off x="4120880" y="1132883"/>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2" y="1347331"/>
              <a:ext cx="3237171" cy="743721"/>
            </a:xfrm>
            <a:prstGeom prst="rect">
              <a:avLst/>
            </a:prstGeom>
            <a:noFill/>
          </p:spPr>
          <p:txBody>
            <a:bodyPr wrap="square" lIns="68615" tIns="34308" rIns="68615" bIns="34308" rtlCol="0" anchor="ctr">
              <a:spAutoFit/>
            </a:bodyPr>
            <a:lstStyle/>
            <a:p>
              <a:pPr algn="ctr">
                <a:lnSpc>
                  <a:spcPct val="150000"/>
                </a:lnSpc>
                <a:buClr>
                  <a:srgbClr val="5B1473"/>
                </a:buClr>
              </a:pP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实验室安全的重要性</a:t>
              </a:r>
            </a:p>
          </p:txBody>
        </p:sp>
      </p:grpSp>
      <p:sp>
        <p:nvSpPr>
          <p:cNvPr id="39" name="矩形 38"/>
          <p:cNvSpPr/>
          <p:nvPr/>
        </p:nvSpPr>
        <p:spPr>
          <a:xfrm>
            <a:off x="4218189" y="2204865"/>
            <a:ext cx="6952369" cy="3416320"/>
          </a:xfrm>
          <a:prstGeom prst="rect">
            <a:avLst/>
          </a:prstGeom>
        </p:spPr>
        <p:txBody>
          <a:bodyPr wrap="square">
            <a:spAutoFit/>
          </a:bodyPr>
          <a:lstStyle/>
          <a:p>
            <a:pPr marL="342900" indent="-342900" fontAlgn="auto">
              <a:lnSpc>
                <a:spcPct val="150000"/>
              </a:lnSpc>
              <a:spcAft>
                <a:spcPct val="0"/>
              </a:spcAft>
              <a:buClr>
                <a:srgbClr val="5B1473"/>
              </a:buClr>
              <a:buFont typeface="Wingdings" panose="05000000000000000000" pitchFamily="2" charset="2"/>
              <a:buChar char="u"/>
              <a:defRPr/>
            </a:pPr>
            <a:r>
              <a:rPr lang="zh-CN" altLang="en-US" sz="2400" b="0" dirty="0">
                <a:latin typeface="Impact" panose="020B0806030902050204" pitchFamily="34" charset="0"/>
                <a:ea typeface="汉仪中秀体简" panose="00020600040101010101" pitchFamily="18" charset="-122"/>
                <a:sym typeface="Impact" panose="020B0806030902050204" pitchFamily="34" charset="0"/>
              </a:rPr>
              <a:t>实验室的环境管理是关系实验室工作人员和周围群众的安全和健康的一项系统工程，它是一门设计知识面广泛的科学。</a:t>
            </a:r>
            <a:endParaRPr lang="en-US" altLang="zh-CN" sz="2400" b="0" dirty="0">
              <a:latin typeface="Impact" panose="020B0806030902050204" pitchFamily="34" charset="0"/>
              <a:ea typeface="汉仪中秀体简" panose="00020600040101010101" pitchFamily="18" charset="-122"/>
              <a:sym typeface="Impact" panose="020B0806030902050204" pitchFamily="34" charset="0"/>
            </a:endParaRPr>
          </a:p>
          <a:p>
            <a:pPr marL="342900" indent="-342900" fontAlgn="auto">
              <a:lnSpc>
                <a:spcPct val="150000"/>
              </a:lnSpc>
              <a:spcAft>
                <a:spcPct val="0"/>
              </a:spcAft>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为了保护实验室人员的安全和健康，防止环境污染，保证实验室工作安全而有效的进行是实验室管理工作的重要内容</a:t>
            </a:r>
            <a:endParaRPr lang="zh-CN" altLang="en-US" sz="2400" b="0" dirty="0">
              <a:latin typeface="Impact" panose="020B0806030902050204" pitchFamily="34" charset="0"/>
              <a:ea typeface="汉仪中秀体简" panose="00020600040101010101" pitchFamily="18" charset="-122"/>
              <a:sym typeface="Impact" panose="020B0806030902050204" pitchFamily="34" charset="0"/>
            </a:endParaRPr>
          </a:p>
        </p:txBody>
      </p:sp>
    </p:spTree>
    <p:extLst>
      <p:ext uri="{BB962C8B-B14F-4D97-AF65-F5344CB8AC3E}">
        <p14:creationId xmlns:p14="http://schemas.microsoft.com/office/powerpoint/2010/main" val="3310994321"/>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500" fill="hold"/>
                                        <p:tgtEl>
                                          <p:spTgt spid="35"/>
                                        </p:tgtEl>
                                        <p:attrNameLst>
                                          <p:attrName>ppt_w</p:attrName>
                                        </p:attrNameLst>
                                      </p:cBhvr>
                                      <p:tavLst>
                                        <p:tav tm="0">
                                          <p:val>
                                            <p:fltVal val="0"/>
                                          </p:val>
                                        </p:tav>
                                        <p:tav tm="100000">
                                          <p:val>
                                            <p:strVal val="#ppt_w"/>
                                          </p:val>
                                        </p:tav>
                                      </p:tavLst>
                                    </p:anim>
                                    <p:anim calcmode="lin" valueType="num">
                                      <p:cBhvr>
                                        <p:cTn id="12" dur="500" fill="hold"/>
                                        <p:tgtEl>
                                          <p:spTgt spid="35"/>
                                        </p:tgtEl>
                                        <p:attrNameLst>
                                          <p:attrName>ppt_h</p:attrName>
                                        </p:attrNameLst>
                                      </p:cBhvr>
                                      <p:tavLst>
                                        <p:tav tm="0">
                                          <p:val>
                                            <p:fltVal val="0"/>
                                          </p:val>
                                        </p:tav>
                                        <p:tav tm="100000">
                                          <p:val>
                                            <p:strVal val="#ppt_h"/>
                                          </p:val>
                                        </p:tav>
                                      </p:tavLst>
                                    </p:anim>
                                    <p:animEffect transition="in" filter="fade">
                                      <p:cBhvr>
                                        <p:cTn id="13" dur="500"/>
                                        <p:tgtEl>
                                          <p:spTgt spid="35"/>
                                        </p:tgtEl>
                                      </p:cBhvr>
                                    </p:animEffec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up)">
                                      <p:cBhvr>
                                        <p:cTn id="17" dur="1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pic>
        <p:nvPicPr>
          <p:cNvPr id="31" name="图片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51859" y="1219664"/>
            <a:ext cx="3479823" cy="5499100"/>
          </a:xfrm>
          <a:prstGeom prst="rect">
            <a:avLst/>
          </a:prstGeom>
        </p:spPr>
      </p:pic>
      <p:grpSp>
        <p:nvGrpSpPr>
          <p:cNvPr id="35" name="组合 34"/>
          <p:cNvGrpSpPr/>
          <p:nvPr/>
        </p:nvGrpSpPr>
        <p:grpSpPr>
          <a:xfrm>
            <a:off x="577580" y="1219665"/>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0"/>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en-US" altLang="zh-CN"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1</a:t>
              </a:r>
              <a:r>
                <a:rPr lang="zh-CN" altLang="en-US"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、实验室安全的重要性的两个方面</a:t>
              </a:r>
            </a:p>
          </p:txBody>
        </p:sp>
      </p:grpSp>
      <p:sp>
        <p:nvSpPr>
          <p:cNvPr id="39" name="矩形 38"/>
          <p:cNvSpPr/>
          <p:nvPr/>
        </p:nvSpPr>
        <p:spPr>
          <a:xfrm>
            <a:off x="674889" y="2291647"/>
            <a:ext cx="6952369" cy="2862322"/>
          </a:xfrm>
          <a:prstGeom prst="rect">
            <a:avLst/>
          </a:prstGeom>
        </p:spPr>
        <p:txBody>
          <a:bodyPr wrap="square">
            <a:spAutoFit/>
          </a:bodyPr>
          <a:lstStyle/>
          <a:p>
            <a:pPr marL="342900" indent="-342900" fontAlgn="auto">
              <a:lnSpc>
                <a:spcPct val="150000"/>
              </a:lnSpc>
              <a:spcAft>
                <a:spcPct val="0"/>
              </a:spcAft>
              <a:buClr>
                <a:srgbClr val="5B1473"/>
              </a:buClr>
              <a:buFont typeface="Wingdings" panose="05000000000000000000" pitchFamily="2" charset="2"/>
              <a:buChar char="u"/>
              <a:defRPr/>
            </a:pPr>
            <a:r>
              <a:rPr lang="zh-CN" altLang="en-US" sz="2400" b="0" dirty="0">
                <a:latin typeface="Impact" panose="020B0806030902050204" pitchFamily="34" charset="0"/>
                <a:ea typeface="汉仪中秀体简" panose="00020600040101010101" pitchFamily="18" charset="-122"/>
                <a:sym typeface="Impact" panose="020B0806030902050204" pitchFamily="34" charset="0"/>
              </a:rPr>
              <a:t>防止实验室意外师哥发生，保障实验室人员人身安全及健康，并减少因事故造成的财产和人员损失</a:t>
            </a:r>
            <a:endParaRPr lang="en-US" altLang="zh-CN" sz="2400" b="0" dirty="0">
              <a:latin typeface="Impact" panose="020B0806030902050204" pitchFamily="34" charset="0"/>
              <a:ea typeface="汉仪中秀体简" panose="00020600040101010101" pitchFamily="18" charset="-122"/>
              <a:sym typeface="Impact" panose="020B0806030902050204" pitchFamily="34" charset="0"/>
            </a:endParaRPr>
          </a:p>
          <a:p>
            <a:pPr marL="342900" indent="-342900" fontAlgn="auto">
              <a:lnSpc>
                <a:spcPct val="150000"/>
              </a:lnSpc>
              <a:spcAft>
                <a:spcPct val="0"/>
              </a:spcAft>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建立个人安全意识，主动学习知识以及注意安全行为</a:t>
            </a:r>
            <a:endParaRPr lang="zh-CN" altLang="en-US" sz="2400" b="0" dirty="0">
              <a:latin typeface="Impact" panose="020B0806030902050204" pitchFamily="34" charset="0"/>
              <a:ea typeface="汉仪中秀体简" panose="00020600040101010101" pitchFamily="18" charset="-122"/>
              <a:sym typeface="Impact" panose="020B0806030902050204" pitchFamily="34" charset="0"/>
            </a:endParaRPr>
          </a:p>
        </p:txBody>
      </p:sp>
    </p:spTree>
    <p:extLst>
      <p:ext uri="{BB962C8B-B14F-4D97-AF65-F5344CB8AC3E}">
        <p14:creationId xmlns:p14="http://schemas.microsoft.com/office/powerpoint/2010/main" val="407905967"/>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500" fill="hold"/>
                                        <p:tgtEl>
                                          <p:spTgt spid="35"/>
                                        </p:tgtEl>
                                        <p:attrNameLst>
                                          <p:attrName>ppt_w</p:attrName>
                                        </p:attrNameLst>
                                      </p:cBhvr>
                                      <p:tavLst>
                                        <p:tav tm="0">
                                          <p:val>
                                            <p:fltVal val="0"/>
                                          </p:val>
                                        </p:tav>
                                        <p:tav tm="100000">
                                          <p:val>
                                            <p:strVal val="#ppt_w"/>
                                          </p:val>
                                        </p:tav>
                                      </p:tavLst>
                                    </p:anim>
                                    <p:anim calcmode="lin" valueType="num">
                                      <p:cBhvr>
                                        <p:cTn id="12" dur="500" fill="hold"/>
                                        <p:tgtEl>
                                          <p:spTgt spid="35"/>
                                        </p:tgtEl>
                                        <p:attrNameLst>
                                          <p:attrName>ppt_h</p:attrName>
                                        </p:attrNameLst>
                                      </p:cBhvr>
                                      <p:tavLst>
                                        <p:tav tm="0">
                                          <p:val>
                                            <p:fltVal val="0"/>
                                          </p:val>
                                        </p:tav>
                                        <p:tav tm="100000">
                                          <p:val>
                                            <p:strVal val="#ppt_h"/>
                                          </p:val>
                                        </p:tav>
                                      </p:tavLst>
                                    </p:anim>
                                    <p:animEffect transition="in" filter="fade">
                                      <p:cBhvr>
                                        <p:cTn id="13" dur="500"/>
                                        <p:tgtEl>
                                          <p:spTgt spid="35"/>
                                        </p:tgtEl>
                                      </p:cBhvr>
                                    </p:animEffec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up)">
                                      <p:cBhvr>
                                        <p:cTn id="17" dur="1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grpSp>
        <p:nvGrpSpPr>
          <p:cNvPr id="35" name="组合 34"/>
          <p:cNvGrpSpPr/>
          <p:nvPr/>
        </p:nvGrpSpPr>
        <p:grpSpPr>
          <a:xfrm>
            <a:off x="577580" y="1219665"/>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0"/>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en-US" altLang="zh-CN"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2</a:t>
              </a:r>
              <a:r>
                <a:rPr lang="zh-CN" altLang="en-US"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、化验室中存在哪些危险源</a:t>
              </a:r>
            </a:p>
          </p:txBody>
        </p:sp>
      </p:grpSp>
      <p:sp>
        <p:nvSpPr>
          <p:cNvPr id="9" name="圆角矩形 8"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74888" y="2291647"/>
            <a:ext cx="2436613" cy="594020"/>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chemeClr val="bg1"/>
                </a:solidFill>
                <a:latin typeface="Impact" panose="020B0806030902050204" pitchFamily="34" charset="0"/>
                <a:ea typeface="汉仪中秀体简" panose="00020600040101010101" pitchFamily="18" charset="-122"/>
                <a:sym typeface="Impact" panose="020B0806030902050204" pitchFamily="34" charset="0"/>
              </a:rPr>
              <a:t>危险化学品</a:t>
            </a:r>
          </a:p>
        </p:txBody>
      </p:sp>
      <p:sp>
        <p:nvSpPr>
          <p:cNvPr id="10" name="圆角矩形 9"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74888" y="3175316"/>
            <a:ext cx="2436613" cy="594020"/>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电、设备</a:t>
            </a:r>
          </a:p>
        </p:txBody>
      </p:sp>
      <p:sp>
        <p:nvSpPr>
          <p:cNvPr id="11" name="圆角矩形 10"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74888" y="4058985"/>
            <a:ext cx="2436613" cy="594020"/>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微生物</a:t>
            </a:r>
          </a:p>
        </p:txBody>
      </p:sp>
      <p:sp>
        <p:nvSpPr>
          <p:cNvPr id="12" name="圆角矩形 11"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74888" y="4942654"/>
            <a:ext cx="2436613" cy="594020"/>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高压容器</a:t>
            </a:r>
          </a:p>
        </p:txBody>
      </p:sp>
      <p:sp>
        <p:nvSpPr>
          <p:cNvPr id="13" name="矩形 12"/>
          <p:cNvSpPr/>
          <p:nvPr/>
        </p:nvSpPr>
        <p:spPr>
          <a:xfrm>
            <a:off x="3353024" y="2236892"/>
            <a:ext cx="7707661" cy="830997"/>
          </a:xfrm>
          <a:prstGeom prst="rect">
            <a:avLst/>
          </a:prstGeom>
        </p:spPr>
        <p:txBody>
          <a:bodyPr wrap="square">
            <a:spAutoFit/>
          </a:bodyPr>
          <a:lstStyle/>
          <a:p>
            <a:r>
              <a:rPr kumimoji="0" lang="zh-CN" altLang="en-US" sz="2400" b="0" dirty="0">
                <a:latin typeface="Impact" panose="020B0806030902050204" pitchFamily="34" charset="0"/>
                <a:ea typeface="汉仪中秀体简" panose="00020600040101010101" pitchFamily="18" charset="-122"/>
                <a:sym typeface="Impact" panose="020B0806030902050204" pitchFamily="34" charset="0"/>
              </a:rPr>
              <a:t>药品存放着大量危险化学药品和玻璃制品，即使最安全的化学药品也有潜在危险</a:t>
            </a:r>
          </a:p>
        </p:txBody>
      </p:sp>
      <p:sp>
        <p:nvSpPr>
          <p:cNvPr id="14" name="矩形 13"/>
          <p:cNvSpPr/>
          <p:nvPr/>
        </p:nvSpPr>
        <p:spPr>
          <a:xfrm>
            <a:off x="3353024" y="3427793"/>
            <a:ext cx="7707661" cy="461665"/>
          </a:xfrm>
          <a:prstGeom prst="rect">
            <a:avLst/>
          </a:prstGeom>
        </p:spPr>
        <p:txBody>
          <a:bodyPr wrap="square">
            <a:spAutoFit/>
          </a:bodyPr>
          <a:lstStyle/>
          <a:p>
            <a:r>
              <a:rPr kumimoji="0" lang="zh-CN" altLang="en-US" sz="2400" b="0" dirty="0">
                <a:latin typeface="Impact" panose="020B0806030902050204" pitchFamily="34" charset="0"/>
                <a:ea typeface="汉仪中秀体简" panose="00020600040101010101" pitchFamily="18" charset="-122"/>
                <a:sym typeface="Impact" panose="020B0806030902050204" pitchFamily="34" charset="0"/>
              </a:rPr>
              <a:t>设有加热设备和电器开关，存在火灾和触电危险</a:t>
            </a:r>
          </a:p>
        </p:txBody>
      </p:sp>
      <p:sp>
        <p:nvSpPr>
          <p:cNvPr id="15" name="矩形 14"/>
          <p:cNvSpPr/>
          <p:nvPr/>
        </p:nvSpPr>
        <p:spPr>
          <a:xfrm>
            <a:off x="3353024" y="4249364"/>
            <a:ext cx="7707661" cy="461665"/>
          </a:xfrm>
          <a:prstGeom prst="rect">
            <a:avLst/>
          </a:prstGeom>
        </p:spPr>
        <p:txBody>
          <a:bodyPr wrap="square">
            <a:spAutoFit/>
          </a:bodyPr>
          <a:lstStyle/>
          <a:p>
            <a:r>
              <a:rPr kumimoji="0" lang="zh-CN" altLang="en-US" sz="2400" b="0" dirty="0">
                <a:latin typeface="Impact" panose="020B0806030902050204" pitchFamily="34" charset="0"/>
                <a:ea typeface="汉仪中秀体简" panose="00020600040101010101" pitchFamily="18" charset="-122"/>
                <a:sym typeface="Impact" panose="020B0806030902050204" pitchFamily="34" charset="0"/>
              </a:rPr>
              <a:t>致病菌污染的危险</a:t>
            </a:r>
          </a:p>
        </p:txBody>
      </p:sp>
      <p:sp>
        <p:nvSpPr>
          <p:cNvPr id="16" name="矩形 15"/>
          <p:cNvSpPr/>
          <p:nvPr/>
        </p:nvSpPr>
        <p:spPr>
          <a:xfrm>
            <a:off x="3353024" y="5070934"/>
            <a:ext cx="7707661" cy="461665"/>
          </a:xfrm>
          <a:prstGeom prst="rect">
            <a:avLst/>
          </a:prstGeom>
        </p:spPr>
        <p:txBody>
          <a:bodyPr wrap="square">
            <a:spAutoFit/>
          </a:bodyPr>
          <a:lstStyle/>
          <a:p>
            <a:r>
              <a:rPr kumimoji="0" lang="zh-CN" altLang="en-US" sz="2400" b="0" dirty="0">
                <a:latin typeface="Impact" panose="020B0806030902050204" pitchFamily="34" charset="0"/>
                <a:ea typeface="汉仪中秀体简" panose="00020600040101010101" pitchFamily="18" charset="-122"/>
                <a:sym typeface="Impact" panose="020B0806030902050204" pitchFamily="34" charset="0"/>
              </a:rPr>
              <a:t>高压灭菌锅</a:t>
            </a:r>
          </a:p>
        </p:txBody>
      </p:sp>
      <p:sp>
        <p:nvSpPr>
          <p:cNvPr id="17" name="圆角矩形 16"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74889" y="5826325"/>
            <a:ext cx="2347713" cy="594020"/>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检验过程常见问题</a:t>
            </a:r>
          </a:p>
        </p:txBody>
      </p:sp>
      <p:sp>
        <p:nvSpPr>
          <p:cNvPr id="18" name="矩形 17"/>
          <p:cNvSpPr/>
          <p:nvPr/>
        </p:nvSpPr>
        <p:spPr>
          <a:xfrm>
            <a:off x="3353024" y="5892504"/>
            <a:ext cx="7707661" cy="461665"/>
          </a:xfrm>
          <a:prstGeom prst="rect">
            <a:avLst/>
          </a:prstGeom>
        </p:spPr>
        <p:txBody>
          <a:bodyPr wrap="square">
            <a:spAutoFit/>
          </a:bodyPr>
          <a:lstStyle/>
          <a:p>
            <a:r>
              <a:rPr kumimoji="0" lang="zh-CN" altLang="en-US" sz="2400" b="0" dirty="0">
                <a:latin typeface="Impact" panose="020B0806030902050204" pitchFamily="34" charset="0"/>
                <a:ea typeface="汉仪中秀体简" panose="00020600040101010101" pitchFamily="18" charset="-122"/>
                <a:sym typeface="Impact" panose="020B0806030902050204" pitchFamily="34" charset="0"/>
              </a:rPr>
              <a:t>如若我们在实验室做实验室不小心，意外便容易发生</a:t>
            </a:r>
          </a:p>
        </p:txBody>
      </p:sp>
    </p:spTree>
    <p:extLst>
      <p:ext uri="{BB962C8B-B14F-4D97-AF65-F5344CB8AC3E}">
        <p14:creationId xmlns:p14="http://schemas.microsoft.com/office/powerpoint/2010/main" val="1311216095"/>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nodeType="afterGroup">
                            <p:stCondLst>
                              <p:cond delay="500"/>
                            </p:stCondLst>
                            <p:childTnLst>
                              <p:par>
                                <p:cTn id="11" presetID="53"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p:cTn id="13" dur="500" fill="hold"/>
                                        <p:tgtEl>
                                          <p:spTgt spid="9"/>
                                        </p:tgtEl>
                                        <p:attrNameLst>
                                          <p:attrName>ppt_w</p:attrName>
                                        </p:attrNameLst>
                                      </p:cBhvr>
                                      <p:tavLst>
                                        <p:tav tm="0">
                                          <p:val>
                                            <p:fltVal val="0"/>
                                          </p:val>
                                        </p:tav>
                                        <p:tav tm="100000">
                                          <p:val>
                                            <p:strVal val="#ppt_w"/>
                                          </p:val>
                                        </p:tav>
                                      </p:tavLst>
                                    </p:anim>
                                    <p:anim calcmode="lin" valueType="num">
                                      <p:cBhvr>
                                        <p:cTn id="14" dur="500" fill="hold"/>
                                        <p:tgtEl>
                                          <p:spTgt spid="9"/>
                                        </p:tgtEl>
                                        <p:attrNameLst>
                                          <p:attrName>ppt_h</p:attrName>
                                        </p:attrNameLst>
                                      </p:cBhvr>
                                      <p:tavLst>
                                        <p:tav tm="0">
                                          <p:val>
                                            <p:fltVal val="0"/>
                                          </p:val>
                                        </p:tav>
                                        <p:tav tm="100000">
                                          <p:val>
                                            <p:strVal val="#ppt_h"/>
                                          </p:val>
                                        </p:tav>
                                      </p:tavLst>
                                    </p:anim>
                                    <p:animEffect transition="in" filter="fade">
                                      <p:cBhvr>
                                        <p:cTn id="15" dur="500"/>
                                        <p:tgtEl>
                                          <p:spTgt spid="9"/>
                                        </p:tgtEl>
                                      </p:cBhvr>
                                    </p:animEffect>
                                  </p:childTnLst>
                                </p:cTn>
                              </p:par>
                            </p:childTnLst>
                          </p:cTn>
                        </p:par>
                        <p:par>
                          <p:cTn id="16" fill="hold" nodeType="afterGroup">
                            <p:stCondLst>
                              <p:cond delay="1000"/>
                            </p:stCondLst>
                            <p:childTnLst>
                              <p:par>
                                <p:cTn id="17" presetID="22" presetClass="entr" presetSubtype="8" fill="hold" grpId="0" nodeType="after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wipe(left)">
                                      <p:cBhvr>
                                        <p:cTn id="19" dur="500"/>
                                        <p:tgtEl>
                                          <p:spTgt spid="13"/>
                                        </p:tgtEl>
                                      </p:cBhvr>
                                    </p:animEffect>
                                  </p:childTnLst>
                                </p:cTn>
                              </p:par>
                            </p:childTnLst>
                          </p:cTn>
                        </p:par>
                        <p:par>
                          <p:cTn id="20" fill="hold" nodeType="afterGroup">
                            <p:stCondLst>
                              <p:cond delay="1500"/>
                            </p:stCondLst>
                            <p:childTnLst>
                              <p:par>
                                <p:cTn id="21" presetID="53" presetClass="entr" presetSubtype="0"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childTnLst>
                          </p:cTn>
                        </p:par>
                        <p:par>
                          <p:cTn id="26" fill="hold" nodeType="afterGroup">
                            <p:stCondLst>
                              <p:cond delay="200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500"/>
                                        <p:tgtEl>
                                          <p:spTgt spid="14"/>
                                        </p:tgtEl>
                                      </p:cBhvr>
                                    </p:animEffect>
                                  </p:childTnLst>
                                </p:cTn>
                              </p:par>
                            </p:childTnLst>
                          </p:cTn>
                        </p:par>
                        <p:par>
                          <p:cTn id="30" fill="hold" nodeType="afterGroup">
                            <p:stCondLst>
                              <p:cond delay="2500"/>
                            </p:stCondLst>
                            <p:childTnLst>
                              <p:par>
                                <p:cTn id="31" presetID="53" presetClass="entr" presetSubtype="0" fill="hold" grpId="0" nodeType="after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childTnLst>
                          </p:cTn>
                        </p:par>
                        <p:par>
                          <p:cTn id="36" fill="hold" nodeType="afterGroup">
                            <p:stCondLst>
                              <p:cond delay="3000"/>
                            </p:stCondLst>
                            <p:childTnLst>
                              <p:par>
                                <p:cTn id="37" presetID="22" presetClass="entr" presetSubtype="8"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nodeType="afterGroup">
                            <p:stCondLst>
                              <p:cond delay="3500"/>
                            </p:stCondLst>
                            <p:childTnLst>
                              <p:par>
                                <p:cTn id="41" presetID="53" presetClass="entr" presetSubtype="0" fill="hold" grpId="0" nodeType="after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childTnLst>
                          </p:cTn>
                        </p:par>
                        <p:par>
                          <p:cTn id="46" fill="hold" nodeType="afterGroup">
                            <p:stCondLst>
                              <p:cond delay="4000"/>
                            </p:stCondLst>
                            <p:childTnLst>
                              <p:par>
                                <p:cTn id="47" presetID="22" presetClass="entr" presetSubtype="8"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ipe(left)">
                                      <p:cBhvr>
                                        <p:cTn id="49" dur="500"/>
                                        <p:tgtEl>
                                          <p:spTgt spid="16"/>
                                        </p:tgtEl>
                                      </p:cBhvr>
                                    </p:animEffect>
                                  </p:childTnLst>
                                </p:cTn>
                              </p:par>
                            </p:childTnLst>
                          </p:cTn>
                        </p:par>
                        <p:par>
                          <p:cTn id="50" fill="hold" nodeType="afterGroup">
                            <p:stCondLst>
                              <p:cond delay="4500"/>
                            </p:stCondLst>
                            <p:childTnLst>
                              <p:par>
                                <p:cTn id="51" presetID="53" presetClass="entr" presetSubtype="0" fill="hold" grpId="0" nodeType="afterEffect">
                                  <p:stCondLst>
                                    <p:cond delay="0"/>
                                  </p:stCondLst>
                                  <p:childTnLst>
                                    <p:set>
                                      <p:cBhvr>
                                        <p:cTn id="52" dur="1" fill="hold">
                                          <p:stCondLst>
                                            <p:cond delay="0"/>
                                          </p:stCondLst>
                                        </p:cTn>
                                        <p:tgtEl>
                                          <p:spTgt spid="17"/>
                                        </p:tgtEl>
                                        <p:attrNameLst>
                                          <p:attrName>style.visibility</p:attrName>
                                        </p:attrNameLst>
                                      </p:cBhvr>
                                      <p:to>
                                        <p:strVal val="visible"/>
                                      </p:to>
                                    </p:set>
                                    <p:anim calcmode="lin" valueType="num">
                                      <p:cBhvr>
                                        <p:cTn id="53" dur="500" fill="hold"/>
                                        <p:tgtEl>
                                          <p:spTgt spid="17"/>
                                        </p:tgtEl>
                                        <p:attrNameLst>
                                          <p:attrName>ppt_w</p:attrName>
                                        </p:attrNameLst>
                                      </p:cBhvr>
                                      <p:tavLst>
                                        <p:tav tm="0">
                                          <p:val>
                                            <p:fltVal val="0"/>
                                          </p:val>
                                        </p:tav>
                                        <p:tav tm="100000">
                                          <p:val>
                                            <p:strVal val="#ppt_w"/>
                                          </p:val>
                                        </p:tav>
                                      </p:tavLst>
                                    </p:anim>
                                    <p:anim calcmode="lin" valueType="num">
                                      <p:cBhvr>
                                        <p:cTn id="54" dur="500" fill="hold"/>
                                        <p:tgtEl>
                                          <p:spTgt spid="17"/>
                                        </p:tgtEl>
                                        <p:attrNameLst>
                                          <p:attrName>ppt_h</p:attrName>
                                        </p:attrNameLst>
                                      </p:cBhvr>
                                      <p:tavLst>
                                        <p:tav tm="0">
                                          <p:val>
                                            <p:fltVal val="0"/>
                                          </p:val>
                                        </p:tav>
                                        <p:tav tm="100000">
                                          <p:val>
                                            <p:strVal val="#ppt_h"/>
                                          </p:val>
                                        </p:tav>
                                      </p:tavLst>
                                    </p:anim>
                                    <p:animEffect transition="in" filter="fade">
                                      <p:cBhvr>
                                        <p:cTn id="55" dur="500"/>
                                        <p:tgtEl>
                                          <p:spTgt spid="17"/>
                                        </p:tgtEl>
                                      </p:cBhvr>
                                    </p:animEffect>
                                  </p:childTnLst>
                                </p:cTn>
                              </p:par>
                            </p:childTnLst>
                          </p:cTn>
                        </p:par>
                        <p:par>
                          <p:cTn id="56" fill="hold" nodeType="afterGroup">
                            <p:stCondLst>
                              <p:cond delay="5000"/>
                            </p:stCondLst>
                            <p:childTnLst>
                              <p:par>
                                <p:cTn id="57" presetID="22" presetClass="entr" presetSubtype="8"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animEffect transition="in" filter="wipe(left)">
                                      <p:cBhvr>
                                        <p:cTn id="5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p:bldP spid="14" grpId="0"/>
      <p:bldP spid="15" grpId="0"/>
      <p:bldP spid="16" grpId="0"/>
      <p:bldP spid="17" grpId="0" animBg="1"/>
      <p:bldP spid="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pic>
        <p:nvPicPr>
          <p:cNvPr id="31" name="图片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31002" y="514354"/>
            <a:ext cx="4025071" cy="6171777"/>
          </a:xfrm>
          <a:prstGeom prst="rect">
            <a:avLst/>
          </a:prstGeom>
        </p:spPr>
      </p:pic>
      <p:grpSp>
        <p:nvGrpSpPr>
          <p:cNvPr id="35" name="组合 34"/>
          <p:cNvGrpSpPr/>
          <p:nvPr/>
        </p:nvGrpSpPr>
        <p:grpSpPr>
          <a:xfrm>
            <a:off x="577580" y="1219666"/>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1"/>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zh-CN" altLang="en-US"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 </a:t>
              </a:r>
              <a:r>
                <a:rPr lang="en-US" altLang="zh-CN"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6.</a:t>
              </a:r>
              <a:r>
                <a:rPr lang="zh-CN" altLang="en-US" sz="2400" dirty="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实验室中不安全的行为</a:t>
              </a:r>
            </a:p>
          </p:txBody>
        </p:sp>
      </p:grpSp>
      <p:sp>
        <p:nvSpPr>
          <p:cNvPr id="39" name="矩形 38"/>
          <p:cNvSpPr/>
          <p:nvPr/>
        </p:nvSpPr>
        <p:spPr>
          <a:xfrm>
            <a:off x="721595" y="2340192"/>
            <a:ext cx="5518420" cy="1754326"/>
          </a:xfrm>
          <a:prstGeom prst="rect">
            <a:avLst/>
          </a:prstGeom>
        </p:spPr>
        <p:txBody>
          <a:bodyPr wrap="square">
            <a:spAutoFit/>
          </a:bodyPr>
          <a:lstStyle/>
          <a:p>
            <a:pPr marL="342900" indent="-342900">
              <a:lnSpc>
                <a:spcPct val="150000"/>
              </a:lnSpc>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不适当的态度</a:t>
            </a:r>
          </a:p>
          <a:p>
            <a:pPr marL="342900" indent="-342900">
              <a:lnSpc>
                <a:spcPct val="150000"/>
              </a:lnSpc>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缺乏知识或技能</a:t>
            </a:r>
          </a:p>
          <a:p>
            <a:pPr marL="342900" indent="-342900">
              <a:lnSpc>
                <a:spcPct val="150000"/>
              </a:lnSpc>
              <a:buClr>
                <a:srgbClr val="5B1473"/>
              </a:buClr>
              <a:buFont typeface="Wingdings" panose="05000000000000000000" pitchFamily="2" charset="2"/>
              <a:buChar char="u"/>
              <a:defRPr/>
            </a:pPr>
            <a:r>
              <a:rPr lang="zh-CN" altLang="en-US" sz="2400" dirty="0">
                <a:latin typeface="Impact" panose="020B0806030902050204" pitchFamily="34" charset="0"/>
                <a:ea typeface="汉仪中秀体简" panose="00020600040101010101" pitchFamily="18" charset="-122"/>
                <a:sym typeface="Impact" panose="020B0806030902050204" pitchFamily="34" charset="0"/>
              </a:rPr>
              <a:t>不适当的机械或物质的操作行为</a:t>
            </a:r>
          </a:p>
        </p:txBody>
      </p:sp>
    </p:spTree>
    <p:extLst>
      <p:ext uri="{BB962C8B-B14F-4D97-AF65-F5344CB8AC3E}">
        <p14:creationId xmlns:p14="http://schemas.microsoft.com/office/powerpoint/2010/main" val="1989947443"/>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4" fill="hold" nodeType="with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down)">
                                      <p:cBhvr>
                                        <p:cTn id="7" dur="500"/>
                                        <p:tgtEl>
                                          <p:spTgt spid="31"/>
                                        </p:tgtEl>
                                      </p:cBhvr>
                                    </p:animEffect>
                                  </p:childTnLst>
                                </p:cTn>
                              </p:par>
                            </p:childTnLst>
                          </p:cTn>
                        </p:par>
                        <p:par>
                          <p:cTn id="8" fill="hold" nodeType="afterGroup">
                            <p:stCondLst>
                              <p:cond delay="500"/>
                            </p:stCondLst>
                            <p:childTnLst>
                              <p:par>
                                <p:cTn id="9" presetID="53" presetClass="entr" presetSubtype="0" fill="hold" nodeType="after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p:cTn id="11" dur="500" fill="hold"/>
                                        <p:tgtEl>
                                          <p:spTgt spid="35"/>
                                        </p:tgtEl>
                                        <p:attrNameLst>
                                          <p:attrName>ppt_w</p:attrName>
                                        </p:attrNameLst>
                                      </p:cBhvr>
                                      <p:tavLst>
                                        <p:tav tm="0">
                                          <p:val>
                                            <p:fltVal val="0"/>
                                          </p:val>
                                        </p:tav>
                                        <p:tav tm="100000">
                                          <p:val>
                                            <p:strVal val="#ppt_w"/>
                                          </p:val>
                                        </p:tav>
                                      </p:tavLst>
                                    </p:anim>
                                    <p:anim calcmode="lin" valueType="num">
                                      <p:cBhvr>
                                        <p:cTn id="12" dur="500" fill="hold"/>
                                        <p:tgtEl>
                                          <p:spTgt spid="35"/>
                                        </p:tgtEl>
                                        <p:attrNameLst>
                                          <p:attrName>ppt_h</p:attrName>
                                        </p:attrNameLst>
                                      </p:cBhvr>
                                      <p:tavLst>
                                        <p:tav tm="0">
                                          <p:val>
                                            <p:fltVal val="0"/>
                                          </p:val>
                                        </p:tav>
                                        <p:tav tm="100000">
                                          <p:val>
                                            <p:strVal val="#ppt_h"/>
                                          </p:val>
                                        </p:tav>
                                      </p:tavLst>
                                    </p:anim>
                                    <p:animEffect transition="in" filter="fade">
                                      <p:cBhvr>
                                        <p:cTn id="13" dur="500"/>
                                        <p:tgtEl>
                                          <p:spTgt spid="35"/>
                                        </p:tgtEl>
                                      </p:cBhvr>
                                    </p:animEffect>
                                  </p:childTnLst>
                                </p:cTn>
                              </p:par>
                            </p:childTnLst>
                          </p:cTn>
                        </p:par>
                        <p:par>
                          <p:cTn id="14" fill="hold" nodeType="afterGroup">
                            <p:stCondLst>
                              <p:cond delay="1000"/>
                            </p:stCondLst>
                            <p:childTnLst>
                              <p:par>
                                <p:cTn id="15" presetID="22" presetClass="entr" presetSubtype="1" fill="hold" grpId="0"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wipe(up)">
                                      <p:cBhvr>
                                        <p:cTn id="17" dur="1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p:txBody>
          <a:bodyPr/>
          <a:lstStyle/>
          <a:p>
            <a:r>
              <a:rPr lang="zh-CN" altLang="en-US">
                <a:latin typeface="Impact" panose="020B0806030902050204" pitchFamily="34" charset="0"/>
                <a:sym typeface="Impact" panose="020B0806030902050204" pitchFamily="34" charset="0"/>
              </a:rPr>
              <a:t>实验室安全的重要性</a:t>
            </a:r>
          </a:p>
        </p:txBody>
      </p:sp>
      <p:grpSp>
        <p:nvGrpSpPr>
          <p:cNvPr id="35" name="组合 34"/>
          <p:cNvGrpSpPr/>
          <p:nvPr/>
        </p:nvGrpSpPr>
        <p:grpSpPr>
          <a:xfrm>
            <a:off x="2965180" y="1155948"/>
            <a:ext cx="5400600" cy="634291"/>
            <a:chOff x="6402758" y="1340767"/>
            <a:chExt cx="3522804" cy="756855"/>
          </a:xfrm>
        </p:grpSpPr>
        <p:sp>
          <p:nvSpPr>
            <p:cNvPr id="36" name="圆角矩形 35"/>
            <p:cNvSpPr/>
            <p:nvPr/>
          </p:nvSpPr>
          <p:spPr>
            <a:xfrm>
              <a:off x="6402758" y="1340767"/>
              <a:ext cx="3522804" cy="756855"/>
            </a:xfrm>
            <a:prstGeom prst="roundRect">
              <a:avLst/>
            </a:prstGeom>
            <a:gradFill>
              <a:gsLst>
                <a:gs pos="0">
                  <a:srgbClr val="E4E4E4"/>
                </a:gs>
                <a:gs pos="100000">
                  <a:schemeClr val="bg1"/>
                </a:gs>
              </a:gsLst>
              <a:lin ang="2700000" scaled="0"/>
            </a:gradFill>
            <a:ln w="1905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7" name="圆角矩形 36"/>
            <p:cNvSpPr/>
            <p:nvPr/>
          </p:nvSpPr>
          <p:spPr>
            <a:xfrm>
              <a:off x="6496699" y="1444319"/>
              <a:ext cx="3334921" cy="556042"/>
            </a:xfrm>
            <a:prstGeom prst="roundRect">
              <a:avLst/>
            </a:prstGeom>
            <a:noFill/>
            <a:ln>
              <a:solidFill>
                <a:srgbClr val="5B1473"/>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8615" tIns="34308" rIns="68615" bIns="34308" rtlCol="0" anchor="ctr"/>
            <a:lstStyle/>
            <a:p>
              <a:pPr marL="171450" indent="-171450" algn="ctr">
                <a:buClr>
                  <a:srgbClr val="5B1473"/>
                </a:buClr>
                <a:buFont typeface="Wingdings" panose="05000000000000000000" pitchFamily="2" charset="2"/>
                <a:buChar char="u"/>
              </a:pPr>
              <a:endParaRPr lang="zh-CN" altLang="en-US" sz="1050">
                <a:latin typeface="Impact" panose="020B0806030902050204" pitchFamily="34" charset="0"/>
                <a:ea typeface="汉仪中秀体简" panose="00020600040101010101" pitchFamily="18" charset="-122"/>
                <a:sym typeface="Impact" panose="020B0806030902050204" pitchFamily="34" charset="0"/>
              </a:endParaRPr>
            </a:p>
          </p:txBody>
        </p:sp>
        <p:sp>
          <p:nvSpPr>
            <p:cNvPr id="38" name="文本框 37"/>
            <p:cNvSpPr txBox="1"/>
            <p:nvPr/>
          </p:nvSpPr>
          <p:spPr>
            <a:xfrm flipH="1">
              <a:off x="6466231" y="1347331"/>
              <a:ext cx="3365388" cy="743721"/>
            </a:xfrm>
            <a:prstGeom prst="rect">
              <a:avLst/>
            </a:prstGeom>
            <a:noFill/>
          </p:spPr>
          <p:txBody>
            <a:bodyPr wrap="square" lIns="68615" tIns="34308" rIns="68615" bIns="34308" rtlCol="0" anchor="ctr">
              <a:spAutoFit/>
            </a:bodyPr>
            <a:lstStyle/>
            <a:p>
              <a:pPr algn="ctr">
                <a:lnSpc>
                  <a:spcPct val="150000"/>
                </a:lnSpc>
                <a:buClr>
                  <a:srgbClr val="5B1473"/>
                </a:buClr>
              </a:pP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 </a:t>
              </a:r>
              <a:r>
                <a:rPr lang="en-US" altLang="zh-CN"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6.</a:t>
              </a:r>
              <a:r>
                <a:rPr lang="zh-CN" altLang="en-US" sz="2400">
                  <a:solidFill>
                    <a:srgbClr val="5B1473"/>
                  </a:solidFill>
                  <a:latin typeface="Impact" panose="020B0806030902050204" pitchFamily="34" charset="0"/>
                  <a:ea typeface="汉仪中秀体简" panose="00020600040101010101" pitchFamily="18" charset="-122"/>
                  <a:sym typeface="Impact" panose="020B0806030902050204" pitchFamily="34" charset="0"/>
                </a:rPr>
                <a:t>实验室中不安全的行为</a:t>
              </a:r>
            </a:p>
          </p:txBody>
        </p:sp>
      </p:grpSp>
      <p:pic>
        <p:nvPicPr>
          <p:cNvPr id="9" name="Picture 4"/>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65388" y="2657477"/>
            <a:ext cx="2736851" cy="2016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862864" y="2657475"/>
            <a:ext cx="2663825" cy="194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圆角矩形 10"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2502894" y="5023097"/>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随意交谈、不按照标准要求穿着工作服</a:t>
            </a:r>
          </a:p>
        </p:txBody>
      </p:sp>
      <p:sp>
        <p:nvSpPr>
          <p:cNvPr id="12" name="圆角矩形 11" descr="e7d195523061f1c0deeec63e560781cfd59afb0ea006f2a87ABB68BF51EA6619813959095094C18C62A12F549504892A4AAA8C1554C6663626E05CA27F281A14E6983772AFC3FB97135759321DEA3D709AACD122C08E6ED10941157556AA252E452E39D1B69791EE1C8E45FE64F3020515F186C0327963E89362B456026D94665019A11B7E75A369"/>
          <p:cNvSpPr/>
          <p:nvPr/>
        </p:nvSpPr>
        <p:spPr>
          <a:xfrm>
            <a:off x="6845102" y="5023096"/>
            <a:ext cx="2699345" cy="907805"/>
          </a:xfrm>
          <a:prstGeom prst="roundRect">
            <a:avLst>
              <a:gd name="adj" fmla="val 7594"/>
            </a:avLst>
          </a:prstGeom>
          <a:solidFill>
            <a:srgbClr val="8D001A"/>
          </a:soli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a:solidFill>
                  <a:schemeClr val="bg1"/>
                </a:solidFill>
                <a:latin typeface="Impact" panose="020B0806030902050204" pitchFamily="34" charset="0"/>
                <a:ea typeface="汉仪中秀体简" panose="00020600040101010101" pitchFamily="18" charset="-122"/>
                <a:sym typeface="Impact" panose="020B0806030902050204" pitchFamily="34" charset="0"/>
              </a:rPr>
              <a:t>使用标签不明的试剂</a:t>
            </a:r>
          </a:p>
        </p:txBody>
      </p:sp>
    </p:spTree>
    <p:extLst>
      <p:ext uri="{BB962C8B-B14F-4D97-AF65-F5344CB8AC3E}">
        <p14:creationId xmlns:p14="http://schemas.microsoft.com/office/powerpoint/2010/main" val="1648105402"/>
      </p:ext>
    </p:extLst>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53" presetClass="entr" presetSubtype="0"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500" fill="hold"/>
                                        <p:tgtEl>
                                          <p:spTgt spid="35"/>
                                        </p:tgtEl>
                                        <p:attrNameLst>
                                          <p:attrName>ppt_w</p:attrName>
                                        </p:attrNameLst>
                                      </p:cBhvr>
                                      <p:tavLst>
                                        <p:tav tm="0">
                                          <p:val>
                                            <p:fltVal val="0"/>
                                          </p:val>
                                        </p:tav>
                                        <p:tav tm="100000">
                                          <p:val>
                                            <p:strVal val="#ppt_w"/>
                                          </p:val>
                                        </p:tav>
                                      </p:tavLst>
                                    </p:anim>
                                    <p:anim calcmode="lin" valueType="num">
                                      <p:cBhvr>
                                        <p:cTn id="8" dur="500" fill="hold"/>
                                        <p:tgtEl>
                                          <p:spTgt spid="35"/>
                                        </p:tgtEl>
                                        <p:attrNameLst>
                                          <p:attrName>ppt_h</p:attrName>
                                        </p:attrNameLst>
                                      </p:cBhvr>
                                      <p:tavLst>
                                        <p:tav tm="0">
                                          <p:val>
                                            <p:fltVal val="0"/>
                                          </p:val>
                                        </p:tav>
                                        <p:tav tm="100000">
                                          <p:val>
                                            <p:strVal val="#ppt_h"/>
                                          </p:val>
                                        </p:tav>
                                      </p:tavLst>
                                    </p:anim>
                                    <p:animEffect transition="in" filter="fade">
                                      <p:cBhvr>
                                        <p:cTn id="9" dur="500"/>
                                        <p:tgtEl>
                                          <p:spTgt spid="35"/>
                                        </p:tgtEl>
                                      </p:cBhvr>
                                    </p:animEffect>
                                  </p:childTnLst>
                                </p:cTn>
                              </p:par>
                            </p:childTnLst>
                          </p:cTn>
                        </p:par>
                        <p:par>
                          <p:cTn id="10" fill="hold" nodeType="afterGroup">
                            <p:stCondLst>
                              <p:cond delay="500"/>
                            </p:stCondLst>
                            <p:childTnLst>
                              <p:par>
                                <p:cTn id="11" presetID="42" presetClass="entr" presetSubtype="0" fill="hold"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par>
                          <p:cTn id="16" fill="hold" nodeType="afterGroup">
                            <p:stCondLst>
                              <p:cond delay="1500"/>
                            </p:stCondLst>
                            <p:childTnLst>
                              <p:par>
                                <p:cTn id="17" presetID="53" presetClass="entr" presetSubtype="0" fill="hold" grpId="0" nodeType="after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p:cTn id="19" dur="500" fill="hold"/>
                                        <p:tgtEl>
                                          <p:spTgt spid="11"/>
                                        </p:tgtEl>
                                        <p:attrNameLst>
                                          <p:attrName>ppt_w</p:attrName>
                                        </p:attrNameLst>
                                      </p:cBhvr>
                                      <p:tavLst>
                                        <p:tav tm="0">
                                          <p:val>
                                            <p:fltVal val="0"/>
                                          </p:val>
                                        </p:tav>
                                        <p:tav tm="100000">
                                          <p:val>
                                            <p:strVal val="#ppt_w"/>
                                          </p:val>
                                        </p:tav>
                                      </p:tavLst>
                                    </p:anim>
                                    <p:anim calcmode="lin" valueType="num">
                                      <p:cBhvr>
                                        <p:cTn id="20" dur="500" fill="hold"/>
                                        <p:tgtEl>
                                          <p:spTgt spid="11"/>
                                        </p:tgtEl>
                                        <p:attrNameLst>
                                          <p:attrName>ppt_h</p:attrName>
                                        </p:attrNameLst>
                                      </p:cBhvr>
                                      <p:tavLst>
                                        <p:tav tm="0">
                                          <p:val>
                                            <p:fltVal val="0"/>
                                          </p:val>
                                        </p:tav>
                                        <p:tav tm="100000">
                                          <p:val>
                                            <p:strVal val="#ppt_h"/>
                                          </p:val>
                                        </p:tav>
                                      </p:tavLst>
                                    </p:anim>
                                    <p:animEffect transition="in" filter="fade">
                                      <p:cBhvr>
                                        <p:cTn id="21" dur="500"/>
                                        <p:tgtEl>
                                          <p:spTgt spid="11"/>
                                        </p:tgtEl>
                                      </p:cBhvr>
                                    </p:animEffect>
                                  </p:childTnLst>
                                </p:cTn>
                              </p:par>
                              <p:par>
                                <p:cTn id="22" presetID="42" presetClass="entr" presetSubtype="0" fill="hold" nodeType="withEffect">
                                  <p:stCondLst>
                                    <p:cond delay="50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1000"/>
                                        <p:tgtEl>
                                          <p:spTgt spid="10"/>
                                        </p:tgtEl>
                                      </p:cBhvr>
                                    </p:animEffect>
                                    <p:anim calcmode="lin" valueType="num">
                                      <p:cBhvr>
                                        <p:cTn id="25" dur="1000" fill="hold"/>
                                        <p:tgtEl>
                                          <p:spTgt spid="10"/>
                                        </p:tgtEl>
                                        <p:attrNameLst>
                                          <p:attrName>ppt_x</p:attrName>
                                        </p:attrNameLst>
                                      </p:cBhvr>
                                      <p:tavLst>
                                        <p:tav tm="0">
                                          <p:val>
                                            <p:strVal val="#ppt_x"/>
                                          </p:val>
                                        </p:tav>
                                        <p:tav tm="100000">
                                          <p:val>
                                            <p:strVal val="#ppt_x"/>
                                          </p:val>
                                        </p:tav>
                                      </p:tavLst>
                                    </p:anim>
                                    <p:anim calcmode="lin" valueType="num">
                                      <p:cBhvr>
                                        <p:cTn id="26" dur="1000" fill="hold"/>
                                        <p:tgtEl>
                                          <p:spTgt spid="10"/>
                                        </p:tgtEl>
                                        <p:attrNameLst>
                                          <p:attrName>ppt_y</p:attrName>
                                        </p:attrNameLst>
                                      </p:cBhvr>
                                      <p:tavLst>
                                        <p:tav tm="0">
                                          <p:val>
                                            <p:strVal val="#ppt_y+.1"/>
                                          </p:val>
                                        </p:tav>
                                        <p:tav tm="100000">
                                          <p:val>
                                            <p:strVal val="#ppt_y"/>
                                          </p:val>
                                        </p:tav>
                                      </p:tavLst>
                                    </p:anim>
                                  </p:childTnLst>
                                </p:cTn>
                              </p:par>
                            </p:childTnLst>
                          </p:cTn>
                        </p:par>
                        <p:par>
                          <p:cTn id="27" fill="hold" nodeType="afterGroup">
                            <p:stCondLst>
                              <p:cond delay="3000"/>
                            </p:stCondLst>
                            <p:childTnLst>
                              <p:par>
                                <p:cTn id="28" presetID="53" presetClass="entr" presetSubtype="0"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p:cTn id="30" dur="500" fill="hold"/>
                                        <p:tgtEl>
                                          <p:spTgt spid="12"/>
                                        </p:tgtEl>
                                        <p:attrNameLst>
                                          <p:attrName>ppt_w</p:attrName>
                                        </p:attrNameLst>
                                      </p:cBhvr>
                                      <p:tavLst>
                                        <p:tav tm="0">
                                          <p:val>
                                            <p:fltVal val="0"/>
                                          </p:val>
                                        </p:tav>
                                        <p:tav tm="100000">
                                          <p:val>
                                            <p:strVal val="#ppt_w"/>
                                          </p:val>
                                        </p:tav>
                                      </p:tavLst>
                                    </p:anim>
                                    <p:anim calcmode="lin" valueType="num">
                                      <p:cBhvr>
                                        <p:cTn id="31" dur="500" fill="hold"/>
                                        <p:tgtEl>
                                          <p:spTgt spid="12"/>
                                        </p:tgtEl>
                                        <p:attrNameLst>
                                          <p:attrName>ppt_h</p:attrName>
                                        </p:attrNameLst>
                                      </p:cBhvr>
                                      <p:tavLst>
                                        <p:tav tm="0">
                                          <p:val>
                                            <p:fltVal val="0"/>
                                          </p:val>
                                        </p:tav>
                                        <p:tav tm="100000">
                                          <p:val>
                                            <p:strVal val="#ppt_h"/>
                                          </p:val>
                                        </p:tav>
                                      </p:tavLst>
                                    </p:anim>
                                    <p:animEffect transition="in" filter="fade">
                                      <p:cBhvr>
                                        <p:cTn id="3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PRESENTATION_TITLE" val="swf"/>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635</Words>
  <Application>Microsoft Office PowerPoint</Application>
  <PresentationFormat>宽屏</PresentationFormat>
  <Paragraphs>110</Paragraphs>
  <Slides>14</Slides>
  <Notes>14</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14</vt:i4>
      </vt:variant>
    </vt:vector>
  </HeadingPairs>
  <TitlesOfParts>
    <vt:vector size="25" baseType="lpstr">
      <vt:lpstr>Meiryo</vt:lpstr>
      <vt:lpstr>汉仪中秀体简</vt:lpstr>
      <vt:lpstr>宋体</vt:lpstr>
      <vt:lpstr>微软雅黑</vt:lpstr>
      <vt:lpstr>Arial</vt:lpstr>
      <vt:lpstr>Calibri</vt:lpstr>
      <vt:lpstr>Calibri Light</vt:lpstr>
      <vt:lpstr>Impact</vt:lpstr>
      <vt:lpstr>Wingdings</vt:lpstr>
      <vt:lpstr>Office 主题</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2022-10-13T08:26:42Z</cp:lastPrinted>
  <dcterms:created xsi:type="dcterms:W3CDTF">2022-10-13T08:26:42Z</dcterms:created>
  <dcterms:modified xsi:type="dcterms:W3CDTF">2023-03-13T09:07:14Z</dcterms:modified>
</cp:coreProperties>
</file>